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2524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623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561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694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915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153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344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3380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0019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1768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305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CDB9D-F2E1-41A8-BB08-9EE55B110143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2CF60-B4D3-4F22-9F48-5313C031B83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341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49" b="16318"/>
          <a:stretch/>
        </p:blipFill>
        <p:spPr>
          <a:xfrm>
            <a:off x="779630" y="-42690"/>
            <a:ext cx="7721384" cy="690069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 flipH="1" flipV="1">
            <a:off x="1360388" y="700258"/>
            <a:ext cx="2959063" cy="370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/>
          </a:p>
        </p:txBody>
      </p:sp>
      <p:sp>
        <p:nvSpPr>
          <p:cNvPr id="6" name="Tekstvak 5"/>
          <p:cNvSpPr txBox="1"/>
          <p:nvPr/>
        </p:nvSpPr>
        <p:spPr>
          <a:xfrm rot="10800000" flipH="1" flipV="1">
            <a:off x="1290718" y="515592"/>
            <a:ext cx="27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Met de glimlach van Marie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348072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Cordial</dc:creator>
  <cp:lastModifiedBy>Cordial</cp:lastModifiedBy>
  <cp:revision>2</cp:revision>
  <dcterms:created xsi:type="dcterms:W3CDTF">2020-09-29T18:52:31Z</dcterms:created>
  <dcterms:modified xsi:type="dcterms:W3CDTF">2022-07-20T16:47:48Z</dcterms:modified>
</cp:coreProperties>
</file>