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F094-5E51-4C7D-AABD-D662C1108F4B}" type="datetimeFigureOut">
              <a:rPr lang="nl-BE" smtClean="0"/>
              <a:t>5/04/2022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1352-124D-4D10-A38E-73441D10428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5419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F094-5E51-4C7D-AABD-D662C1108F4B}" type="datetimeFigureOut">
              <a:rPr lang="nl-BE" smtClean="0"/>
              <a:t>5/04/2022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1352-124D-4D10-A38E-73441D10428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30121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F094-5E51-4C7D-AABD-D662C1108F4B}" type="datetimeFigureOut">
              <a:rPr lang="nl-BE" smtClean="0"/>
              <a:t>5/04/2022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1352-124D-4D10-A38E-73441D10428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9205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F094-5E51-4C7D-AABD-D662C1108F4B}" type="datetimeFigureOut">
              <a:rPr lang="nl-BE" smtClean="0"/>
              <a:t>5/04/2022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1352-124D-4D10-A38E-73441D10428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0441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F094-5E51-4C7D-AABD-D662C1108F4B}" type="datetimeFigureOut">
              <a:rPr lang="nl-BE" smtClean="0"/>
              <a:t>5/04/2022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1352-124D-4D10-A38E-73441D10428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644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F094-5E51-4C7D-AABD-D662C1108F4B}" type="datetimeFigureOut">
              <a:rPr lang="nl-BE" smtClean="0"/>
              <a:t>5/04/2022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1352-124D-4D10-A38E-73441D10428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76255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F094-5E51-4C7D-AABD-D662C1108F4B}" type="datetimeFigureOut">
              <a:rPr lang="nl-BE" smtClean="0"/>
              <a:t>5/04/2022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1352-124D-4D10-A38E-73441D10428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5555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F094-5E51-4C7D-AABD-D662C1108F4B}" type="datetimeFigureOut">
              <a:rPr lang="nl-BE" smtClean="0"/>
              <a:t>5/04/2022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1352-124D-4D10-A38E-73441D10428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0666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F094-5E51-4C7D-AABD-D662C1108F4B}" type="datetimeFigureOut">
              <a:rPr lang="nl-BE" smtClean="0"/>
              <a:t>5/04/2022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1352-124D-4D10-A38E-73441D10428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4989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F094-5E51-4C7D-AABD-D662C1108F4B}" type="datetimeFigureOut">
              <a:rPr lang="nl-BE" smtClean="0"/>
              <a:t>5/04/2022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1352-124D-4D10-A38E-73441D10428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206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F094-5E51-4C7D-AABD-D662C1108F4B}" type="datetimeFigureOut">
              <a:rPr lang="nl-BE" smtClean="0"/>
              <a:t>5/04/2022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C1352-124D-4D10-A38E-73441D10428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8858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0F094-5E51-4C7D-AABD-D662C1108F4B}" type="datetimeFigureOut">
              <a:rPr lang="nl-BE" smtClean="0"/>
              <a:t>5/04/2022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C1352-124D-4D10-A38E-73441D10428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6408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46960"/>
            <a:ext cx="9204960" cy="920496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653143" y="130629"/>
            <a:ext cx="324829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2"/>
                </a:solidFill>
                <a:latin typeface="Constantia" panose="02030602050306030303" pitchFamily="18" charset="0"/>
              </a:rPr>
              <a:t>Sometimes it's not about waiting for the storm to pass. </a:t>
            </a:r>
            <a:endParaRPr lang="en-US" sz="4000" dirty="0" smtClean="0">
              <a:solidFill>
                <a:schemeClr val="bg2"/>
              </a:solidFill>
              <a:latin typeface="Constantia" panose="02030602050306030303" pitchFamily="18" charset="0"/>
            </a:endParaRPr>
          </a:p>
          <a:p>
            <a:pPr algn="ctr"/>
            <a:endParaRPr lang="en-US" sz="4000" dirty="0">
              <a:solidFill>
                <a:schemeClr val="bg2"/>
              </a:solidFill>
              <a:latin typeface="Constantia" panose="02030602050306030303" pitchFamily="18" charset="0"/>
            </a:endParaRPr>
          </a:p>
          <a:p>
            <a:pPr algn="ctr"/>
            <a:r>
              <a:rPr lang="en-US" sz="4000" dirty="0" smtClean="0">
                <a:solidFill>
                  <a:schemeClr val="bg2"/>
                </a:solidFill>
                <a:latin typeface="Constantia" panose="02030602050306030303" pitchFamily="18" charset="0"/>
              </a:rPr>
              <a:t>It's </a:t>
            </a:r>
            <a:r>
              <a:rPr lang="en-US" sz="4000" dirty="0">
                <a:solidFill>
                  <a:schemeClr val="bg2"/>
                </a:solidFill>
                <a:latin typeface="Constantia" panose="02030602050306030303" pitchFamily="18" charset="0"/>
              </a:rPr>
              <a:t>about learning how to dance in </a:t>
            </a:r>
            <a:r>
              <a:rPr lang="en-US" sz="4000">
                <a:solidFill>
                  <a:schemeClr val="bg2"/>
                </a:solidFill>
                <a:latin typeface="Constantia" panose="02030602050306030303" pitchFamily="18" charset="0"/>
              </a:rPr>
              <a:t>the </a:t>
            </a:r>
            <a:r>
              <a:rPr lang="en-US" sz="4000" smtClean="0">
                <a:solidFill>
                  <a:schemeClr val="bg2"/>
                </a:solidFill>
                <a:latin typeface="Constantia" panose="02030602050306030303" pitchFamily="18" charset="0"/>
              </a:rPr>
              <a:t>rain.</a:t>
            </a:r>
            <a:endParaRPr lang="nl-BE" sz="4000" dirty="0">
              <a:solidFill>
                <a:schemeClr val="bg2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313714" y="261257"/>
            <a:ext cx="3370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>
                <a:solidFill>
                  <a:schemeClr val="bg2"/>
                </a:solidFill>
              </a:rPr>
              <a:t>Warm greetings from Tainá</a:t>
            </a:r>
            <a:endParaRPr lang="nl-BE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1614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6</Words>
  <Application>Microsoft Office PowerPoint</Application>
  <PresentationFormat>Diavoorstelling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Constantia</vt:lpstr>
      <vt:lpstr>Kantoorthema</vt:lpstr>
      <vt:lpstr>PowerPoint-presentatie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Cordial</dc:creator>
  <cp:lastModifiedBy>Cordial</cp:lastModifiedBy>
  <cp:revision>2</cp:revision>
  <dcterms:created xsi:type="dcterms:W3CDTF">2022-04-05T16:04:16Z</dcterms:created>
  <dcterms:modified xsi:type="dcterms:W3CDTF">2022-04-05T16:11:23Z</dcterms:modified>
</cp:coreProperties>
</file>