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</p:sldMasterIdLst>
  <p:sldIdLst>
    <p:sldId id="258" r:id="rId2"/>
    <p:sldId id="257" r:id="rId3"/>
    <p:sldId id="260" r:id="rId4"/>
    <p:sldId id="259" r:id="rId5"/>
    <p:sldId id="261" r:id="rId6"/>
    <p:sldId id="265" r:id="rId7"/>
    <p:sldId id="266" r:id="rId8"/>
    <p:sldId id="271" r:id="rId9"/>
    <p:sldId id="272" r:id="rId10"/>
    <p:sldId id="274" r:id="rId11"/>
    <p:sldId id="275" r:id="rId12"/>
    <p:sldId id="276" r:id="rId13"/>
    <p:sldId id="277" r:id="rId14"/>
    <p:sldId id="273" r:id="rId15"/>
    <p:sldId id="278" r:id="rId16"/>
    <p:sldId id="279" r:id="rId17"/>
    <p:sldId id="280" r:id="rId18"/>
    <p:sldId id="286" r:id="rId19"/>
    <p:sldId id="267" r:id="rId20"/>
    <p:sldId id="264" r:id="rId21"/>
    <p:sldId id="282" r:id="rId22"/>
    <p:sldId id="284" r:id="rId23"/>
    <p:sldId id="285" r:id="rId24"/>
    <p:sldId id="281" r:id="rId25"/>
    <p:sldId id="283" r:id="rId26"/>
    <p:sldId id="287" r:id="rId27"/>
    <p:sldId id="289" r:id="rId28"/>
    <p:sldId id="290" r:id="rId29"/>
    <p:sldId id="288" r:id="rId30"/>
    <p:sldId id="291" r:id="rId31"/>
    <p:sldId id="298" r:id="rId32"/>
    <p:sldId id="299" r:id="rId33"/>
    <p:sldId id="300" r:id="rId34"/>
    <p:sldId id="292" r:id="rId35"/>
    <p:sldId id="293" r:id="rId36"/>
    <p:sldId id="295" r:id="rId37"/>
    <p:sldId id="297" r:id="rId38"/>
    <p:sldId id="296" r:id="rId39"/>
    <p:sldId id="302" r:id="rId40"/>
    <p:sldId id="301" r:id="rId41"/>
    <p:sldId id="294" r:id="rId42"/>
    <p:sldId id="303" r:id="rId43"/>
    <p:sldId id="304" r:id="rId44"/>
    <p:sldId id="305" r:id="rId45"/>
    <p:sldId id="306" r:id="rId46"/>
    <p:sldId id="307" r:id="rId47"/>
    <p:sldId id="311" r:id="rId48"/>
    <p:sldId id="312" r:id="rId49"/>
    <p:sldId id="313" r:id="rId50"/>
    <p:sldId id="268" r:id="rId51"/>
    <p:sldId id="314" r:id="rId52"/>
    <p:sldId id="315" r:id="rId53"/>
    <p:sldId id="316" r:id="rId54"/>
    <p:sldId id="270" r:id="rId55"/>
    <p:sldId id="317" r:id="rId56"/>
    <p:sldId id="318" r:id="rId57"/>
    <p:sldId id="310" r:id="rId58"/>
    <p:sldId id="262" r:id="rId59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0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6A9B-F914-4EAF-99B5-4965311AD71F}" type="datetimeFigureOut">
              <a:rPr lang="nl-BE" smtClean="0"/>
              <a:t>7/10/2018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420F1F83-149D-45D2-A748-173525924242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854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6A9B-F914-4EAF-99B5-4965311AD71F}" type="datetimeFigureOut">
              <a:rPr lang="nl-BE" smtClean="0"/>
              <a:t>7/10/2018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1F83-149D-45D2-A748-173525924242}" type="slidenum">
              <a:rPr lang="nl-BE" smtClean="0"/>
              <a:t>‹nr.›</a:t>
            </a:fld>
            <a:endParaRPr lang="nl-BE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1872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6A9B-F914-4EAF-99B5-4965311AD71F}" type="datetimeFigureOut">
              <a:rPr lang="nl-BE" smtClean="0"/>
              <a:t>7/10/2018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1F83-149D-45D2-A748-173525924242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124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6A9B-F914-4EAF-99B5-4965311AD71F}" type="datetimeFigureOut">
              <a:rPr lang="nl-BE" smtClean="0"/>
              <a:t>7/10/2018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1F83-149D-45D2-A748-173525924242}" type="slidenum">
              <a:rPr lang="nl-BE" smtClean="0"/>
              <a:t>‹nr.›</a:t>
            </a:fld>
            <a:endParaRPr lang="nl-BE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3131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6A9B-F914-4EAF-99B5-4965311AD71F}" type="datetimeFigureOut">
              <a:rPr lang="nl-BE" smtClean="0"/>
              <a:t>7/10/2018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1F83-149D-45D2-A748-173525924242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9264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6A9B-F914-4EAF-99B5-4965311AD71F}" type="datetimeFigureOut">
              <a:rPr lang="nl-BE" smtClean="0"/>
              <a:t>7/10/2018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1F83-149D-45D2-A748-173525924242}" type="slidenum">
              <a:rPr lang="nl-BE" smtClean="0"/>
              <a:t>‹nr.›</a:t>
            </a:fld>
            <a:endParaRPr lang="nl-BE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690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6A9B-F914-4EAF-99B5-4965311AD71F}" type="datetimeFigureOut">
              <a:rPr lang="nl-BE" smtClean="0"/>
              <a:t>7/10/2018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1F83-149D-45D2-A748-173525924242}" type="slidenum">
              <a:rPr lang="nl-BE" smtClean="0"/>
              <a:t>‹nr.›</a:t>
            </a:fld>
            <a:endParaRPr lang="nl-BE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555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6A9B-F914-4EAF-99B5-4965311AD71F}" type="datetimeFigureOut">
              <a:rPr lang="nl-BE" smtClean="0"/>
              <a:t>7/10/2018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1F83-149D-45D2-A748-173525924242}" type="slidenum">
              <a:rPr lang="nl-BE" smtClean="0"/>
              <a:t>‹nr.›</a:t>
            </a:fld>
            <a:endParaRPr lang="nl-BE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572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6A9B-F914-4EAF-99B5-4965311AD71F}" type="datetimeFigureOut">
              <a:rPr lang="nl-BE" smtClean="0"/>
              <a:t>7/10/2018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1F83-149D-45D2-A748-17352592424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68748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6A9B-F914-4EAF-99B5-4965311AD71F}" type="datetimeFigureOut">
              <a:rPr lang="nl-BE" smtClean="0"/>
              <a:t>7/10/2018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1F83-149D-45D2-A748-173525924242}" type="slidenum">
              <a:rPr lang="nl-BE" smtClean="0"/>
              <a:t>‹nr.›</a:t>
            </a:fld>
            <a:endParaRPr lang="nl-BE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178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8A7D6A9B-F914-4EAF-99B5-4965311AD71F}" type="datetimeFigureOut">
              <a:rPr lang="nl-BE" smtClean="0"/>
              <a:t>7/10/2018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1F83-149D-45D2-A748-173525924242}" type="slidenum">
              <a:rPr lang="nl-BE" smtClean="0"/>
              <a:t>‹nr.›</a:t>
            </a:fld>
            <a:endParaRPr lang="nl-BE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5881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D6A9B-F914-4EAF-99B5-4965311AD71F}" type="datetimeFigureOut">
              <a:rPr lang="nl-BE" smtClean="0"/>
              <a:t>7/10/2018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20F1F83-149D-45D2-A748-173525924242}" type="slidenum">
              <a:rPr lang="nl-BE" smtClean="0"/>
              <a:t>‹nr.›</a:t>
            </a:fld>
            <a:endParaRPr lang="nl-BE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0945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8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9703" y="821096"/>
            <a:ext cx="8383425" cy="24796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kstvak 2"/>
          <p:cNvSpPr txBox="1"/>
          <p:nvPr/>
        </p:nvSpPr>
        <p:spPr>
          <a:xfrm>
            <a:off x="6206837" y="4073238"/>
            <a:ext cx="4147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b="1" dirty="0">
                <a:latin typeface="Chiller" panose="04020404031007020602" pitchFamily="82" charset="0"/>
              </a:rPr>
              <a:t>ZATERDAG 7 JULI 2018</a:t>
            </a:r>
          </a:p>
          <a:p>
            <a:r>
              <a:rPr lang="nl-BE" sz="3600" b="1" dirty="0">
                <a:latin typeface="Chiller" panose="04020404031007020602" pitchFamily="82" charset="0"/>
              </a:rPr>
              <a:t>‘STORM VOOR DE STILTE’ </a:t>
            </a:r>
          </a:p>
        </p:txBody>
      </p:sp>
      <p:pic>
        <p:nvPicPr>
          <p:cNvPr id="4" name="Vivaldi - The Four Seasons (Summer) - Pres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5564" y="63107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68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65"/>
    </mc:Choice>
    <mc:Fallback xmlns="">
      <p:transition spd="slow" advTm="8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437" y="0"/>
            <a:ext cx="8211127" cy="615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96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79"/>
    </mc:Choice>
    <mc:Fallback xmlns="">
      <p:transition spd="slow" advTm="9179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437" y="0"/>
            <a:ext cx="8211127" cy="615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93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91"/>
    </mc:Choice>
    <mc:Fallback xmlns="">
      <p:transition spd="slow" advTm="849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818" y="0"/>
            <a:ext cx="8220364" cy="616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3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8"/>
    </mc:Choice>
    <mc:Fallback xmlns="">
      <p:transition spd="slow" advTm="8698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964" y="0"/>
            <a:ext cx="8248073" cy="618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41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66"/>
    </mc:Choice>
    <mc:Fallback xmlns="">
      <p:transition spd="slow" advTm="8266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346" y="0"/>
            <a:ext cx="8257309" cy="619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78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59"/>
    </mc:Choice>
    <mc:Fallback xmlns="">
      <p:transition spd="slow" advTm="8359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73641" y="1150398"/>
            <a:ext cx="6165666" cy="46242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9199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6"/>
    </mc:Choice>
    <mc:Fallback xmlns="">
      <p:transition spd="slow" advTm="6906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3"/>
          <a:stretch/>
        </p:blipFill>
        <p:spPr>
          <a:xfrm>
            <a:off x="378691" y="237835"/>
            <a:ext cx="4941455" cy="303183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9"/>
          <a:stretch/>
        </p:blipFill>
        <p:spPr>
          <a:xfrm>
            <a:off x="6363857" y="237835"/>
            <a:ext cx="4941454" cy="319578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729" y="3278909"/>
            <a:ext cx="4599709" cy="344978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07" y="3269673"/>
            <a:ext cx="4612024" cy="34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37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3"/>
    </mc:Choice>
    <mc:Fallback xmlns="">
      <p:transition spd="slow" advTm="8923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74" b="13569"/>
          <a:stretch/>
        </p:blipFill>
        <p:spPr>
          <a:xfrm>
            <a:off x="1320800" y="3602183"/>
            <a:ext cx="9144000" cy="3131127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769" y="193964"/>
            <a:ext cx="5018424" cy="376381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91" y="193964"/>
            <a:ext cx="5018424" cy="376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4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7"/>
    </mc:Choice>
    <mc:Fallback xmlns="">
      <p:transition spd="slow" advTm="9217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124" y="0"/>
            <a:ext cx="9241752" cy="6186627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6299201" y="83128"/>
            <a:ext cx="49229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400" b="1" dirty="0" smtClean="0">
                <a:solidFill>
                  <a:schemeClr val="bg1"/>
                </a:solidFill>
                <a:latin typeface="Chiller" panose="04020404031007020602" pitchFamily="82" charset="0"/>
              </a:rPr>
              <a:t>Vissersmis</a:t>
            </a:r>
          </a:p>
          <a:p>
            <a:r>
              <a:rPr lang="nl-BE" sz="4400" b="1" dirty="0" smtClean="0">
                <a:solidFill>
                  <a:schemeClr val="bg1"/>
                </a:solidFill>
                <a:latin typeface="Chiller" panose="04020404031007020602" pitchFamily="82" charset="0"/>
              </a:rPr>
              <a:t>Zaterdag 7 juli 2018</a:t>
            </a:r>
          </a:p>
          <a:p>
            <a:r>
              <a:rPr lang="nl-BE" sz="4400" b="1" dirty="0" smtClean="0">
                <a:solidFill>
                  <a:schemeClr val="bg1"/>
                </a:solidFill>
                <a:latin typeface="Chiller" panose="04020404031007020602" pitchFamily="82" charset="0"/>
              </a:rPr>
              <a:t>‘WEES NIET BANG’’</a:t>
            </a:r>
            <a:endParaRPr lang="nl-BE" sz="4400" b="1" dirty="0">
              <a:solidFill>
                <a:schemeClr val="bg1"/>
              </a:solidFill>
              <a:latin typeface="Chiller" panose="04020404031007020602" pitchFamily="82" charset="0"/>
            </a:endParaRPr>
          </a:p>
        </p:txBody>
      </p:sp>
      <p:pic>
        <p:nvPicPr>
          <p:cNvPr id="6" name="Sela - In deze stilt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7927" y="63107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73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55"/>
    </mc:Choice>
    <mc:Fallback xmlns="">
      <p:transition spd="slow" advTm="11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6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6008" y="144220"/>
            <a:ext cx="10039985" cy="573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25"/>
    </mc:Choice>
    <mc:Fallback xmlns="">
      <p:transition spd="slow" advTm="1192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254" y="138546"/>
            <a:ext cx="4650604" cy="65770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4148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32"/>
    </mc:Choice>
    <mc:Fallback xmlns="">
      <p:transition spd="slow" advTm="9232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479" y="729673"/>
            <a:ext cx="4215636" cy="590189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315" y="364210"/>
            <a:ext cx="3766231" cy="60910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1997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23"/>
    </mc:Choice>
    <mc:Fallback xmlns="">
      <p:transition spd="slow" advTm="12323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124" y="0"/>
            <a:ext cx="9241752" cy="618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80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65"/>
    </mc:Choice>
    <mc:Fallback xmlns="">
      <p:transition spd="slow" advTm="9565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5" y="247264"/>
            <a:ext cx="4834234" cy="323614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55" y="224095"/>
            <a:ext cx="4868843" cy="3259309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4" y="3434712"/>
            <a:ext cx="4834235" cy="323614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55" y="3411543"/>
            <a:ext cx="4868843" cy="325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6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8"/>
    </mc:Choice>
    <mc:Fallback xmlns="">
      <p:transition spd="slow" advTm="9588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07" y="230909"/>
            <a:ext cx="4673857" cy="312878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671" y="3554781"/>
            <a:ext cx="4673855" cy="3128779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07" y="3554780"/>
            <a:ext cx="4673857" cy="312878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671" y="230909"/>
            <a:ext cx="4673855" cy="312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1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1"/>
    </mc:Choice>
    <mc:Fallback xmlns="">
      <p:transition spd="slow" advTm="8851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31856" r="-101" b="12767"/>
          <a:stretch/>
        </p:blipFill>
        <p:spPr>
          <a:xfrm>
            <a:off x="1524000" y="3468256"/>
            <a:ext cx="9144000" cy="3389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65" y="91314"/>
            <a:ext cx="4885893" cy="3270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608"/>
            <a:ext cx="4819726" cy="3226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553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18"/>
    </mc:Choice>
    <mc:Fallback xmlns="">
      <p:transition spd="slow" advTm="9018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979" y="0"/>
            <a:ext cx="9214043" cy="61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9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94"/>
    </mc:Choice>
    <mc:Fallback xmlns="">
      <p:transition spd="slow" advTm="10994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93" y="92327"/>
            <a:ext cx="5298306" cy="35468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691" y="3073884"/>
            <a:ext cx="5479245" cy="3667924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6483928" y="2038890"/>
            <a:ext cx="32809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b="1" dirty="0">
                <a:latin typeface="Chiller" panose="04020404031007020602" pitchFamily="82" charset="0"/>
              </a:rPr>
              <a:t>STORM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3980897" y="5101306"/>
            <a:ext cx="1579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b="1" dirty="0">
                <a:latin typeface="Chiller" panose="04020404031007020602" pitchFamily="82" charset="0"/>
              </a:rPr>
              <a:t>STILTE</a:t>
            </a:r>
            <a:endParaRPr lang="nl-BE" sz="2400" b="1" dirty="0">
              <a:latin typeface="Chiller" panose="04020404031007020602" pitchFamily="82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7742152" y="498764"/>
            <a:ext cx="2890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b="1" dirty="0">
                <a:latin typeface="Chiller" panose="04020404031007020602" pitchFamily="82" charset="0"/>
              </a:rPr>
              <a:t>EVOCATIE</a:t>
            </a:r>
          </a:p>
        </p:txBody>
      </p:sp>
      <p:sp>
        <p:nvSpPr>
          <p:cNvPr id="7" name="Rechthoek 6"/>
          <p:cNvSpPr/>
          <p:nvPr/>
        </p:nvSpPr>
        <p:spPr>
          <a:xfrm>
            <a:off x="4770606" y="3901263"/>
            <a:ext cx="845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b="1" dirty="0">
                <a:latin typeface="Chiller" panose="04020404031007020602" pitchFamily="82" charset="0"/>
              </a:rPr>
              <a:t>VOOR DE</a:t>
            </a:r>
            <a:endParaRPr lang="nl-BE" sz="2800" b="1" dirty="0">
              <a:latin typeface="Chiller" panose="04020404031007020602" pitchFamily="82" charset="0"/>
            </a:endParaRPr>
          </a:p>
        </p:txBody>
      </p:sp>
      <p:pic>
        <p:nvPicPr>
          <p:cNvPr id="9" name="Run Boy Run - Instrumental (Woodkid)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4693" y="633540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288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30"/>
    </mc:Choice>
    <mc:Fallback>
      <p:transition spd="slow" advTm="10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9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782" y="2415307"/>
            <a:ext cx="5542214" cy="4156661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90" y="166256"/>
            <a:ext cx="5865091" cy="397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032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86"/>
    </mc:Choice>
    <mc:Fallback>
      <p:transition spd="slow" advTm="10286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979" y="0"/>
            <a:ext cx="9214043" cy="61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71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83"/>
    </mc:Choice>
    <mc:Fallback>
      <p:transition spd="slow" advTm="10683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1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1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24"/>
    </mc:Choice>
    <mc:Fallback>
      <p:transition spd="slow" advTm="11024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89" y="52250"/>
            <a:ext cx="4201684" cy="5942151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746" y="53465"/>
            <a:ext cx="4201672" cy="594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81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9"/>
    </mc:Choice>
    <mc:Fallback xmlns="">
      <p:transition spd="slow" advTm="8989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8"/>
          <a:stretch/>
        </p:blipFill>
        <p:spPr>
          <a:xfrm>
            <a:off x="6954983" y="76106"/>
            <a:ext cx="4791906" cy="3770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59"/>
          <a:stretch/>
        </p:blipFill>
        <p:spPr>
          <a:xfrm>
            <a:off x="397164" y="61831"/>
            <a:ext cx="4932218" cy="36997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373" y="2946400"/>
            <a:ext cx="5843254" cy="391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6893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51"/>
    </mc:Choice>
    <mc:Fallback>
      <p:transition spd="slow" advTm="10351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901" y="3401291"/>
            <a:ext cx="5091289" cy="340821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364" y="190757"/>
            <a:ext cx="5227782" cy="349959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71" y="3401291"/>
            <a:ext cx="5091289" cy="340821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1" y="190757"/>
            <a:ext cx="5227782" cy="349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466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47"/>
    </mc:Choice>
    <mc:Fallback>
      <p:transition spd="slow" advTm="11647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77092"/>
            <a:ext cx="5144655" cy="344394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55" y="277091"/>
            <a:ext cx="4277235" cy="286327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865" y="3275757"/>
            <a:ext cx="5094625" cy="341045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89042"/>
            <a:ext cx="4276436" cy="286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19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18"/>
    </mc:Choice>
    <mc:Fallback>
      <p:transition spd="slow" advTm="11018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86" y="3176386"/>
            <a:ext cx="5251341" cy="351536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86" y="120073"/>
            <a:ext cx="5251341" cy="351596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34"/>
          <a:stretch/>
        </p:blipFill>
        <p:spPr>
          <a:xfrm>
            <a:off x="6810937" y="618835"/>
            <a:ext cx="4217279" cy="4747490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6936510" y="5504872"/>
            <a:ext cx="4322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smtClean="0">
                <a:latin typeface="Chiller" panose="04020404031007020602" pitchFamily="82" charset="0"/>
              </a:rPr>
              <a:t>Danscompagnie o.l.v. Silke </a:t>
            </a:r>
            <a:r>
              <a:rPr lang="nl-BE" sz="2800" dirty="0" err="1" smtClean="0">
                <a:latin typeface="Chiller" panose="04020404031007020602" pitchFamily="82" charset="0"/>
              </a:rPr>
              <a:t>Crombez</a:t>
            </a:r>
            <a:endParaRPr lang="nl-BE" sz="2800" dirty="0"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429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93"/>
    </mc:Choice>
    <mc:Fallback>
      <p:transition spd="slow" advTm="10893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080" y="2906920"/>
            <a:ext cx="5598720" cy="3747903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0" y="117114"/>
            <a:ext cx="5607955" cy="375408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9" t="-7997" r="38991" b="7997"/>
          <a:stretch/>
        </p:blipFill>
        <p:spPr>
          <a:xfrm>
            <a:off x="7841674" y="-169213"/>
            <a:ext cx="3389745" cy="61211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7154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85"/>
    </mc:Choice>
    <mc:Fallback>
      <p:transition spd="slow" advTm="10085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583" y="0"/>
            <a:ext cx="9254835" cy="6195385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9" r="24848"/>
          <a:stretch/>
        </p:blipFill>
        <p:spPr>
          <a:xfrm>
            <a:off x="6197600" y="451532"/>
            <a:ext cx="3953164" cy="61211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57955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07"/>
    </mc:Choice>
    <mc:Fallback>
      <p:transition spd="slow" advTm="11107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382" y="1162817"/>
            <a:ext cx="5919138" cy="396239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70" y="3144016"/>
            <a:ext cx="5444566" cy="3644709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5" y="147781"/>
            <a:ext cx="5436371" cy="3639223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7795491" y="5338618"/>
            <a:ext cx="4636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smtClean="0">
                <a:latin typeface="Chiller" panose="04020404031007020602" pitchFamily="82" charset="0"/>
              </a:rPr>
              <a:t>Dansstudio Séverine</a:t>
            </a:r>
            <a:endParaRPr lang="nl-BE" sz="2800" dirty="0"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102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68"/>
    </mc:Choice>
    <mc:Fallback>
      <p:transition spd="slow" advTm="11168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/>
          <a:srcRect t="23507"/>
          <a:stretch/>
        </p:blipFill>
        <p:spPr>
          <a:xfrm>
            <a:off x="5297979" y="3278909"/>
            <a:ext cx="6742057" cy="3453767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5"/>
          <a:stretch/>
        </p:blipFill>
        <p:spPr>
          <a:xfrm>
            <a:off x="242070" y="184727"/>
            <a:ext cx="6463531" cy="357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94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51"/>
    </mc:Choice>
    <mc:Fallback>
      <p:transition spd="slow" advTm="10951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14" y="175490"/>
            <a:ext cx="6057116" cy="405476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97"/>
          <a:stretch/>
        </p:blipFill>
        <p:spPr>
          <a:xfrm>
            <a:off x="6388607" y="1422400"/>
            <a:ext cx="5664848" cy="531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86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91"/>
    </mc:Choice>
    <mc:Fallback>
      <p:transition spd="slow" advTm="11491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48" y="244762"/>
            <a:ext cx="6581423" cy="4405745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565" y="2595416"/>
            <a:ext cx="6139901" cy="411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515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46"/>
    </mc:Choice>
    <mc:Fallback>
      <p:transition spd="slow" advTm="11346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018" y="177800"/>
            <a:ext cx="5781964" cy="57819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990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46"/>
    </mc:Choice>
    <mc:Fallback xmlns="">
      <p:transition spd="slow" advTm="11446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854" y="277091"/>
            <a:ext cx="8303491" cy="62276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kstvak 2"/>
          <p:cNvSpPr txBox="1"/>
          <p:nvPr/>
        </p:nvSpPr>
        <p:spPr>
          <a:xfrm>
            <a:off x="5283200" y="4581236"/>
            <a:ext cx="44057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400" b="1" dirty="0" smtClean="0">
                <a:latin typeface="Chiller" panose="04020404031007020602" pitchFamily="82" charset="0"/>
              </a:rPr>
              <a:t>Duynewake ‘18</a:t>
            </a:r>
          </a:p>
          <a:p>
            <a:r>
              <a:rPr lang="nl-BE" sz="4400" b="1" dirty="0" smtClean="0">
                <a:latin typeface="Chiller" panose="04020404031007020602" pitchFamily="82" charset="0"/>
              </a:rPr>
              <a:t>ontmoetingsmoment</a:t>
            </a:r>
            <a:endParaRPr lang="nl-BE" sz="4400" b="1" dirty="0">
              <a:latin typeface="Chiller" panose="04020404031007020602" pitchFamily="82" charset="0"/>
            </a:endParaRPr>
          </a:p>
        </p:txBody>
      </p:sp>
      <p:pic>
        <p:nvPicPr>
          <p:cNvPr id="4" name="follia - jig a da boem (grasshopper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9454" y="630150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8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08"/>
    </mc:Choice>
    <mc:Fallback xmlns="">
      <p:transition spd="slow" advTm="9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37" y="110837"/>
            <a:ext cx="4378038" cy="3283529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1" y="3580199"/>
            <a:ext cx="4682838" cy="313479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199" y="110837"/>
            <a:ext cx="4378038" cy="328352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634" y="3580200"/>
            <a:ext cx="4682839" cy="313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0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7"/>
    </mc:Choice>
    <mc:Fallback xmlns="">
      <p:transition spd="slow" advTm="9617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38" y="223980"/>
            <a:ext cx="5655735" cy="4241801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405" y="2586180"/>
            <a:ext cx="5363249" cy="4022437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7379854" y="831273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smtClean="0">
                <a:latin typeface="Chiller" panose="04020404031007020602" pitchFamily="82" charset="0"/>
              </a:rPr>
              <a:t>Kunstkring Arte 4</a:t>
            </a:r>
            <a:endParaRPr lang="nl-BE" dirty="0"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96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40"/>
    </mc:Choice>
    <mc:Fallback xmlns="">
      <p:transition spd="slow" advTm="1004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37" b="14766"/>
          <a:stretch/>
        </p:blipFill>
        <p:spPr>
          <a:xfrm>
            <a:off x="4350327" y="3990109"/>
            <a:ext cx="6964219" cy="275243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7" y="103910"/>
            <a:ext cx="4996872" cy="3747654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018" y="103910"/>
            <a:ext cx="4996872" cy="3747654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277091" y="4673600"/>
            <a:ext cx="3897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smtClean="0">
                <a:latin typeface="Chiller" panose="04020404031007020602" pitchFamily="82" charset="0"/>
              </a:rPr>
              <a:t>Modelbouw Vriendenkring </a:t>
            </a:r>
            <a:r>
              <a:rPr lang="nl-BE" sz="2800" dirty="0">
                <a:latin typeface="Chiller" panose="04020404031007020602" pitchFamily="82" charset="0"/>
              </a:rPr>
              <a:t>B</a:t>
            </a:r>
            <a:r>
              <a:rPr lang="nl-BE" sz="2800" dirty="0" smtClean="0">
                <a:latin typeface="Chiller" panose="04020404031007020602" pitchFamily="82" charset="0"/>
              </a:rPr>
              <a:t>redene</a:t>
            </a:r>
            <a:endParaRPr lang="nl-BE" sz="2800" dirty="0"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4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38"/>
    </mc:Choice>
    <mc:Fallback xmlns="">
      <p:transition spd="slow" advTm="9938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28" y="290945"/>
            <a:ext cx="6520874" cy="4890655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855" y="2265218"/>
            <a:ext cx="5791199" cy="4343399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7656945" y="895927"/>
            <a:ext cx="3703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smtClean="0">
                <a:latin typeface="Chiller" panose="04020404031007020602" pitchFamily="82" charset="0"/>
              </a:rPr>
              <a:t>Vissersfolkloregroep De Korre</a:t>
            </a:r>
            <a:endParaRPr lang="nl-BE" sz="2800" dirty="0"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27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10"/>
    </mc:Choice>
    <mc:Fallback xmlns="">
      <p:transition spd="slow" advTm="1001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55" y="355601"/>
            <a:ext cx="5523344" cy="414250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631" y="2426855"/>
            <a:ext cx="5714230" cy="4285672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7158182" y="1052945"/>
            <a:ext cx="4211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smtClean="0">
                <a:latin typeface="Chiller" panose="04020404031007020602" pitchFamily="82" charset="0"/>
              </a:rPr>
              <a:t>Workshop bellen blazen</a:t>
            </a:r>
            <a:endParaRPr lang="nl-BE" dirty="0"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47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67"/>
    </mc:Choice>
    <mc:Fallback xmlns="">
      <p:transition spd="slow" advTm="9067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624" y="0"/>
            <a:ext cx="9216753" cy="6169891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4784437" y="932873"/>
            <a:ext cx="3980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err="1" smtClean="0">
                <a:latin typeface="Chiller" panose="04020404031007020602" pitchFamily="82" charset="0"/>
              </a:rPr>
              <a:t>Oostendse</a:t>
            </a:r>
            <a:r>
              <a:rPr lang="nl-BE" sz="2800" dirty="0" smtClean="0">
                <a:latin typeface="Chiller" panose="04020404031007020602" pitchFamily="82" charset="0"/>
              </a:rPr>
              <a:t> Visbakkers</a:t>
            </a:r>
            <a:endParaRPr lang="nl-BE" sz="2800" dirty="0"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08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3"/>
    </mc:Choice>
    <mc:Fallback xmlns="">
      <p:transition spd="slow" advTm="7953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73" y="-1"/>
            <a:ext cx="10978455" cy="616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9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7"/>
    </mc:Choice>
    <mc:Fallback xmlns="">
      <p:transition spd="slow" advTm="9027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091" y="234566"/>
            <a:ext cx="5551054" cy="311969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091" y="3536602"/>
            <a:ext cx="5578764" cy="313526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47" y="234566"/>
            <a:ext cx="5556744" cy="312289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47" y="3536602"/>
            <a:ext cx="5578765" cy="313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66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06"/>
    </mc:Choice>
    <mc:Fallback xmlns="">
      <p:transition spd="slow" advTm="9206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25" y="0"/>
            <a:ext cx="10929151" cy="614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9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1"/>
    </mc:Choice>
    <mc:Fallback xmlns="">
      <p:transition spd="slow" advTm="881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15"/>
          <a:stretch/>
        </p:blipFill>
        <p:spPr>
          <a:xfrm>
            <a:off x="3344925" y="101601"/>
            <a:ext cx="5502153" cy="643774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1245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78"/>
    </mc:Choice>
    <mc:Fallback xmlns="">
      <p:transition spd="slow" advTm="10278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035" y="249382"/>
            <a:ext cx="4660798" cy="349698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3220" y="3472873"/>
            <a:ext cx="5614909" cy="328309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5" r="21077"/>
          <a:stretch/>
        </p:blipFill>
        <p:spPr>
          <a:xfrm rot="5400000">
            <a:off x="685012" y="2123639"/>
            <a:ext cx="3336936" cy="29279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5019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34"/>
    </mc:Choice>
    <mc:Fallback xmlns="">
      <p:transition spd="slow" advTm="9034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320" y="0"/>
            <a:ext cx="9175360" cy="614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31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4"/>
    </mc:Choice>
    <mc:Fallback xmlns="">
      <p:transition spd="slow" advTm="8984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15" y="0"/>
            <a:ext cx="9195570" cy="615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62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06"/>
    </mc:Choice>
    <mc:Fallback xmlns="">
      <p:transition spd="slow" advTm="8706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749" y="0"/>
            <a:ext cx="9212502" cy="616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9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11"/>
    </mc:Choice>
    <mc:Fallback xmlns="">
      <p:transition spd="slow" advTm="10311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97" y="0"/>
            <a:ext cx="9204807" cy="616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41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21"/>
    </mc:Choice>
    <mc:Fallback xmlns="">
      <p:transition spd="slow" advTm="9921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62" y="-89316"/>
            <a:ext cx="11088076" cy="623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21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7"/>
    </mc:Choice>
    <mc:Fallback xmlns="">
      <p:transition spd="slow" advTm="8037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19" y="3048"/>
            <a:ext cx="10940162" cy="614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67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9"/>
    </mc:Choice>
    <mc:Fallback xmlns="">
      <p:transition spd="slow" advTm="8019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63" y="0"/>
            <a:ext cx="10879847" cy="611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2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6"/>
    </mc:Choice>
    <mc:Fallback xmlns="">
      <p:transition spd="slow" advTm="11016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059" y="138546"/>
            <a:ext cx="7904697" cy="58650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5118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93"/>
    </mc:Choice>
    <mc:Fallback xmlns="">
      <p:transition spd="slow" advTm="25993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5" y="0"/>
            <a:ext cx="8201891" cy="615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58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27"/>
    </mc:Choice>
    <mc:Fallback xmlns="">
      <p:transition spd="slow" advTm="10427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92" y="2531445"/>
            <a:ext cx="5695634" cy="419592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46"/>
          <a:stretch/>
        </p:blipFill>
        <p:spPr>
          <a:xfrm>
            <a:off x="378691" y="138545"/>
            <a:ext cx="5695635" cy="300973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364" y="2429803"/>
            <a:ext cx="5609206" cy="431273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2" b="-1476"/>
          <a:stretch/>
        </p:blipFill>
        <p:spPr>
          <a:xfrm>
            <a:off x="6188364" y="138545"/>
            <a:ext cx="5609206" cy="363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3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91"/>
    </mc:Choice>
    <mc:Fallback xmlns="">
      <p:transition spd="slow" advTm="1049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042" y="4156"/>
            <a:ext cx="8243917" cy="618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96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90"/>
    </mc:Choice>
    <mc:Fallback xmlns="">
      <p:transition spd="slow" advTm="919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0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7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31"/>
    </mc:Choice>
    <mc:Fallback xmlns="">
      <p:transition spd="slow" advTm="9131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Galerie</Template>
  <TotalTime>301</TotalTime>
  <Words>50</Words>
  <Application>Microsoft Office PowerPoint</Application>
  <PresentationFormat>Breedbeeld</PresentationFormat>
  <Paragraphs>18</Paragraphs>
  <Slides>58</Slides>
  <Notes>0</Notes>
  <HiddenSlides>0</HiddenSlides>
  <MMClips>4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58</vt:i4>
      </vt:variant>
    </vt:vector>
  </HeadingPairs>
  <TitlesOfParts>
    <vt:vector size="62" baseType="lpstr">
      <vt:lpstr>Arial</vt:lpstr>
      <vt:lpstr>Chiller</vt:lpstr>
      <vt:lpstr>Gill Sans MT</vt:lpstr>
      <vt:lpstr>Gallery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Johan Vervaeke</dc:creator>
  <cp:lastModifiedBy>Johan Vervaeke</cp:lastModifiedBy>
  <cp:revision>31</cp:revision>
  <dcterms:created xsi:type="dcterms:W3CDTF">2018-10-07T13:44:40Z</dcterms:created>
  <dcterms:modified xsi:type="dcterms:W3CDTF">2018-10-07T21:27:08Z</dcterms:modified>
</cp:coreProperties>
</file>