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ustom.xml" ContentType="application/vnd.openxmlformats-officedocument.custom-properti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65" r:id="rId3"/>
  </p:sldIdLst>
  <p:sldSz cx="10693400" cy="7562850"/>
  <p:notesSz cx="10693400" cy="756285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BE8F7F-A0C0-4221-8F30-B4A5B11C5AF1}" v="9" dt="2021-04-09T06:04:57.799"/>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2" d="100"/>
          <a:sy n="42" d="100"/>
        </p:scale>
        <p:origin x="928" y="5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2.xml"/><Relationship Id="rId5" Type="http://schemas.openxmlformats.org/officeDocument/2006/relationships/presProps" Target="presProps.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4633913" cy="379413"/>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6057900" y="0"/>
            <a:ext cx="4632325" cy="379413"/>
          </a:xfrm>
          <a:prstGeom prst="rect">
            <a:avLst/>
          </a:prstGeom>
        </p:spPr>
        <p:txBody>
          <a:bodyPr vert="horz" lIns="91440" tIns="45720" rIns="91440" bIns="45720" rtlCol="0"/>
          <a:lstStyle>
            <a:lvl1pPr algn="r">
              <a:defRPr sz="1200"/>
            </a:lvl1pPr>
          </a:lstStyle>
          <a:p>
            <a:fld id="{17FF759A-D03D-4B60-9861-42ECBBF97E47}" type="datetimeFigureOut">
              <a:rPr lang="da-DK" smtClean="0"/>
              <a:t>23-03-2023</a:t>
            </a:fld>
            <a:endParaRPr lang="da-DK"/>
          </a:p>
        </p:txBody>
      </p:sp>
      <p:sp>
        <p:nvSpPr>
          <p:cNvPr id="4" name="Pladsholder til slidebillede 3"/>
          <p:cNvSpPr>
            <a:spLocks noGrp="1" noRot="1" noChangeAspect="1"/>
          </p:cNvSpPr>
          <p:nvPr>
            <p:ph type="sldImg" idx="2"/>
          </p:nvPr>
        </p:nvSpPr>
        <p:spPr>
          <a:xfrm>
            <a:off x="3543300" y="946150"/>
            <a:ext cx="3606800" cy="2551113"/>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1069975" y="3640138"/>
            <a:ext cx="8553450" cy="297815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7183438"/>
            <a:ext cx="4633913" cy="379412"/>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6057900" y="7183438"/>
            <a:ext cx="4632325" cy="379412"/>
          </a:xfrm>
          <a:prstGeom prst="rect">
            <a:avLst/>
          </a:prstGeom>
        </p:spPr>
        <p:txBody>
          <a:bodyPr vert="horz" lIns="91440" tIns="45720" rIns="91440" bIns="45720" rtlCol="0" anchor="b"/>
          <a:lstStyle>
            <a:lvl1pPr algn="r">
              <a:defRPr sz="1200"/>
            </a:lvl1pPr>
          </a:lstStyle>
          <a:p>
            <a:fld id="{AE723F85-1203-4074-BE8D-E9C02248B394}" type="slidenum">
              <a:rPr lang="da-DK" smtClean="0"/>
              <a:t>‹nr.›</a:t>
            </a:fld>
            <a:endParaRPr lang="da-DK"/>
          </a:p>
        </p:txBody>
      </p:sp>
    </p:spTree>
    <p:extLst>
      <p:ext uri="{BB962C8B-B14F-4D97-AF65-F5344CB8AC3E}">
        <p14:creationId xmlns:p14="http://schemas.microsoft.com/office/powerpoint/2010/main" val="2327300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5"/>
          </p:nvPr>
        </p:nvSpPr>
        <p:spPr/>
        <p:txBody>
          <a:bodyPr/>
          <a:lstStyle/>
          <a:p>
            <a:fld id="{AE723F85-1203-4074-BE8D-E9C02248B394}" type="slidenum">
              <a:rPr lang="da-DK" smtClean="0"/>
              <a:t>2</a:t>
            </a:fld>
            <a:endParaRPr lang="da-DK"/>
          </a:p>
        </p:txBody>
      </p:sp>
    </p:spTree>
    <p:extLst>
      <p:ext uri="{BB962C8B-B14F-4D97-AF65-F5344CB8AC3E}">
        <p14:creationId xmlns:p14="http://schemas.microsoft.com/office/powerpoint/2010/main" val="3382936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4483"/>
            <a:ext cx="9089390" cy="158819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3/23/2023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600" b="0" i="0">
                <a:solidFill>
                  <a:schemeClr val="tx1"/>
                </a:solidFill>
                <a:latin typeface="The Serif Light-"/>
                <a:cs typeface="The Serif Light-"/>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3/23/2023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600" b="0" i="0">
                <a:solidFill>
                  <a:schemeClr val="tx1"/>
                </a:solidFill>
                <a:latin typeface="The Serif Light-"/>
                <a:cs typeface="The Serif Light-"/>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3/23/2023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600" b="0" i="0">
                <a:solidFill>
                  <a:schemeClr val="tx1"/>
                </a:solidFill>
                <a:latin typeface="The Serif Light-"/>
                <a:cs typeface="The Serif Light-"/>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3/23/2023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3/23/2023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652870" y="443739"/>
            <a:ext cx="9387659" cy="1532255"/>
          </a:xfrm>
          <a:prstGeom prst="rect">
            <a:avLst/>
          </a:prstGeom>
        </p:spPr>
        <p:txBody>
          <a:bodyPr wrap="square" lIns="0" tIns="0" rIns="0" bIns="0">
            <a:spAutoFit/>
          </a:bodyPr>
          <a:lstStyle>
            <a:lvl1pPr>
              <a:defRPr sz="2600" b="0" i="0">
                <a:solidFill>
                  <a:schemeClr val="tx1"/>
                </a:solidFill>
                <a:latin typeface="The Serif Light-"/>
                <a:cs typeface="The Serif Light-"/>
              </a:defRPr>
            </a:lvl1pPr>
          </a:lstStyle>
          <a:p>
            <a:endParaRPr/>
          </a:p>
        </p:txBody>
      </p:sp>
      <p:sp>
        <p:nvSpPr>
          <p:cNvPr id="3" name="Holder 3"/>
          <p:cNvSpPr>
            <a:spLocks noGrp="1"/>
          </p:cNvSpPr>
          <p:nvPr>
            <p:ph type="body" idx="1"/>
          </p:nvPr>
        </p:nvSpPr>
        <p:spPr>
          <a:xfrm>
            <a:off x="534670" y="1739455"/>
            <a:ext cx="9624060"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635756" y="7033450"/>
            <a:ext cx="3421888" cy="3781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33450"/>
            <a:ext cx="2459482"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3/23/2023</a:t>
            </a:fld>
            <a:endParaRPr lang="en-US"/>
          </a:p>
        </p:txBody>
      </p:sp>
      <p:sp>
        <p:nvSpPr>
          <p:cNvPr id="6" name="Holder 6"/>
          <p:cNvSpPr>
            <a:spLocks noGrp="1"/>
          </p:cNvSpPr>
          <p:nvPr>
            <p:ph type="sldNum" sz="quarter" idx="7"/>
          </p:nvPr>
        </p:nvSpPr>
        <p:spPr>
          <a:xfrm>
            <a:off x="7699248" y="7033450"/>
            <a:ext cx="2459482"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‹nr.›</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hyperlink" Target="mailto:belmadani@brainandbody.dk" TargetMode="External"/><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6830" y="2629084"/>
            <a:ext cx="10692130" cy="4950460"/>
          </a:xfrm>
          <a:custGeom>
            <a:avLst/>
            <a:gdLst/>
            <a:ahLst/>
            <a:cxnLst/>
            <a:rect l="l" t="t" r="r" b="b"/>
            <a:pathLst>
              <a:path w="10692130" h="4950459">
                <a:moveTo>
                  <a:pt x="0" y="4950002"/>
                </a:moveTo>
                <a:lnTo>
                  <a:pt x="10692003" y="4950002"/>
                </a:lnTo>
                <a:lnTo>
                  <a:pt x="10692003" y="0"/>
                </a:lnTo>
                <a:lnTo>
                  <a:pt x="0" y="0"/>
                </a:lnTo>
                <a:lnTo>
                  <a:pt x="0" y="4950002"/>
                </a:lnTo>
                <a:close/>
              </a:path>
            </a:pathLst>
          </a:custGeom>
          <a:solidFill>
            <a:srgbClr val="D6E9EC"/>
          </a:solidFill>
        </p:spPr>
        <p:txBody>
          <a:bodyPr wrap="square" lIns="0" tIns="0" rIns="0" bIns="0" rtlCol="0"/>
          <a:lstStyle/>
          <a:p>
            <a:endParaRPr lang="da-DK" dirty="0"/>
          </a:p>
        </p:txBody>
      </p:sp>
      <p:sp>
        <p:nvSpPr>
          <p:cNvPr id="3" name="object 3"/>
          <p:cNvSpPr/>
          <p:nvPr/>
        </p:nvSpPr>
        <p:spPr>
          <a:xfrm>
            <a:off x="0" y="467715"/>
            <a:ext cx="1124000" cy="1472958"/>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1195997" y="372237"/>
            <a:ext cx="1124000" cy="1214640"/>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2392006" y="371894"/>
            <a:ext cx="1124000" cy="1195933"/>
          </a:xfrm>
          <a:prstGeom prst="rect">
            <a:avLst/>
          </a:prstGeom>
          <a:blipFill>
            <a:blip r:embed="rId4" cstate="print"/>
            <a:stretch>
              <a:fillRect/>
            </a:stretch>
          </a:blipFill>
        </p:spPr>
        <p:txBody>
          <a:bodyPr wrap="square" lIns="0" tIns="0" rIns="0" bIns="0" rtlCol="0"/>
          <a:lstStyle/>
          <a:p>
            <a:endParaRPr/>
          </a:p>
        </p:txBody>
      </p:sp>
      <p:sp>
        <p:nvSpPr>
          <p:cNvPr id="6" name="object 6"/>
          <p:cNvSpPr/>
          <p:nvPr/>
        </p:nvSpPr>
        <p:spPr>
          <a:xfrm>
            <a:off x="3588003" y="440258"/>
            <a:ext cx="1123988" cy="1310855"/>
          </a:xfrm>
          <a:prstGeom prst="rect">
            <a:avLst/>
          </a:prstGeom>
          <a:blipFill>
            <a:blip r:embed="rId5" cstate="print"/>
            <a:stretch>
              <a:fillRect/>
            </a:stretch>
          </a:blipFill>
        </p:spPr>
        <p:txBody>
          <a:bodyPr wrap="square" lIns="0" tIns="0" rIns="0" bIns="0" rtlCol="0"/>
          <a:lstStyle/>
          <a:p>
            <a:endParaRPr/>
          </a:p>
        </p:txBody>
      </p:sp>
      <p:sp>
        <p:nvSpPr>
          <p:cNvPr id="7" name="object 7"/>
          <p:cNvSpPr/>
          <p:nvPr/>
        </p:nvSpPr>
        <p:spPr>
          <a:xfrm>
            <a:off x="4784001" y="651675"/>
            <a:ext cx="1124000" cy="1434541"/>
          </a:xfrm>
          <a:prstGeom prst="rect">
            <a:avLst/>
          </a:prstGeom>
          <a:blipFill>
            <a:blip r:embed="rId6" cstate="print"/>
            <a:stretch>
              <a:fillRect/>
            </a:stretch>
          </a:blipFill>
        </p:spPr>
        <p:txBody>
          <a:bodyPr wrap="square" lIns="0" tIns="0" rIns="0" bIns="0" rtlCol="0"/>
          <a:lstStyle/>
          <a:p>
            <a:endParaRPr/>
          </a:p>
        </p:txBody>
      </p:sp>
      <p:sp>
        <p:nvSpPr>
          <p:cNvPr id="8" name="object 8"/>
          <p:cNvSpPr/>
          <p:nvPr/>
        </p:nvSpPr>
        <p:spPr>
          <a:xfrm>
            <a:off x="5979998" y="986218"/>
            <a:ext cx="1124000" cy="1288199"/>
          </a:xfrm>
          <a:prstGeom prst="rect">
            <a:avLst/>
          </a:prstGeom>
          <a:blipFill>
            <a:blip r:embed="rId7" cstate="print"/>
            <a:stretch>
              <a:fillRect/>
            </a:stretch>
          </a:blipFill>
        </p:spPr>
        <p:txBody>
          <a:bodyPr wrap="square" lIns="0" tIns="0" rIns="0" bIns="0" rtlCol="0"/>
          <a:lstStyle/>
          <a:p>
            <a:endParaRPr/>
          </a:p>
        </p:txBody>
      </p:sp>
      <p:sp>
        <p:nvSpPr>
          <p:cNvPr id="9" name="object 9"/>
          <p:cNvSpPr/>
          <p:nvPr/>
        </p:nvSpPr>
        <p:spPr>
          <a:xfrm>
            <a:off x="7176007" y="1157706"/>
            <a:ext cx="1123988" cy="1181823"/>
          </a:xfrm>
          <a:prstGeom prst="rect">
            <a:avLst/>
          </a:prstGeom>
          <a:blipFill>
            <a:blip r:embed="rId8" cstate="print"/>
            <a:stretch>
              <a:fillRect/>
            </a:stretch>
          </a:blipFill>
        </p:spPr>
        <p:txBody>
          <a:bodyPr wrap="square" lIns="0" tIns="0" rIns="0" bIns="0" rtlCol="0"/>
          <a:lstStyle/>
          <a:p>
            <a:endParaRPr/>
          </a:p>
        </p:txBody>
      </p:sp>
      <p:sp>
        <p:nvSpPr>
          <p:cNvPr id="10" name="object 10"/>
          <p:cNvSpPr/>
          <p:nvPr/>
        </p:nvSpPr>
        <p:spPr>
          <a:xfrm>
            <a:off x="8371992" y="1166736"/>
            <a:ext cx="1124000" cy="1173273"/>
          </a:xfrm>
          <a:prstGeom prst="rect">
            <a:avLst/>
          </a:prstGeom>
          <a:blipFill>
            <a:blip r:embed="rId9" cstate="print"/>
            <a:stretch>
              <a:fillRect/>
            </a:stretch>
          </a:blipFill>
        </p:spPr>
        <p:txBody>
          <a:bodyPr wrap="square" lIns="0" tIns="0" rIns="0" bIns="0" rtlCol="0"/>
          <a:lstStyle/>
          <a:p>
            <a:endParaRPr/>
          </a:p>
        </p:txBody>
      </p:sp>
      <p:sp>
        <p:nvSpPr>
          <p:cNvPr id="11" name="object 11"/>
          <p:cNvSpPr/>
          <p:nvPr/>
        </p:nvSpPr>
        <p:spPr>
          <a:xfrm>
            <a:off x="9567989" y="885977"/>
            <a:ext cx="1124013" cy="1391145"/>
          </a:xfrm>
          <a:prstGeom prst="rect">
            <a:avLst/>
          </a:prstGeom>
          <a:blipFill>
            <a:blip r:embed="rId10" cstate="print"/>
            <a:stretch>
              <a:fillRect/>
            </a:stretch>
          </a:blipFill>
        </p:spPr>
        <p:txBody>
          <a:bodyPr wrap="square" lIns="0" tIns="0" rIns="0" bIns="0" rtlCol="0"/>
          <a:lstStyle/>
          <a:p>
            <a:endParaRPr/>
          </a:p>
        </p:txBody>
      </p:sp>
      <p:sp>
        <p:nvSpPr>
          <p:cNvPr id="12" name="object 12"/>
          <p:cNvSpPr/>
          <p:nvPr/>
        </p:nvSpPr>
        <p:spPr>
          <a:xfrm>
            <a:off x="0" y="1697420"/>
            <a:ext cx="10692130" cy="1955800"/>
          </a:xfrm>
          <a:custGeom>
            <a:avLst/>
            <a:gdLst/>
            <a:ahLst/>
            <a:cxnLst/>
            <a:rect l="l" t="t" r="r" b="b"/>
            <a:pathLst>
              <a:path w="10692130" h="1955800">
                <a:moveTo>
                  <a:pt x="8977153" y="1943100"/>
                </a:moveTo>
                <a:lnTo>
                  <a:pt x="7785936" y="1943100"/>
                </a:lnTo>
                <a:lnTo>
                  <a:pt x="7843426" y="1955800"/>
                </a:lnTo>
                <a:lnTo>
                  <a:pt x="8922270" y="1955800"/>
                </a:lnTo>
                <a:lnTo>
                  <a:pt x="8977153" y="1943100"/>
                </a:lnTo>
                <a:close/>
              </a:path>
              <a:path w="10692130" h="1955800">
                <a:moveTo>
                  <a:pt x="9193426" y="1930400"/>
                </a:moveTo>
                <a:lnTo>
                  <a:pt x="7556629" y="1930400"/>
                </a:lnTo>
                <a:lnTo>
                  <a:pt x="7613824" y="1943100"/>
                </a:lnTo>
                <a:lnTo>
                  <a:pt x="9139881" y="1943100"/>
                </a:lnTo>
                <a:lnTo>
                  <a:pt x="9193426" y="1930400"/>
                </a:lnTo>
                <a:close/>
              </a:path>
              <a:path w="10692130" h="1955800">
                <a:moveTo>
                  <a:pt x="9351734" y="1917700"/>
                </a:moveTo>
                <a:lnTo>
                  <a:pt x="7385808" y="1917700"/>
                </a:lnTo>
                <a:lnTo>
                  <a:pt x="7442604" y="1930400"/>
                </a:lnTo>
                <a:lnTo>
                  <a:pt x="9299370" y="1930400"/>
                </a:lnTo>
                <a:lnTo>
                  <a:pt x="9351734" y="1917700"/>
                </a:lnTo>
                <a:close/>
              </a:path>
              <a:path w="10692130" h="1955800">
                <a:moveTo>
                  <a:pt x="9506192" y="1905000"/>
                </a:moveTo>
                <a:lnTo>
                  <a:pt x="7216491" y="1905000"/>
                </a:lnTo>
                <a:lnTo>
                  <a:pt x="7272734" y="1917700"/>
                </a:lnTo>
                <a:lnTo>
                  <a:pt x="9455162" y="1917700"/>
                </a:lnTo>
                <a:lnTo>
                  <a:pt x="9506192" y="1905000"/>
                </a:lnTo>
                <a:close/>
              </a:path>
              <a:path w="10692130" h="1955800">
                <a:moveTo>
                  <a:pt x="9606798" y="1892300"/>
                </a:moveTo>
                <a:lnTo>
                  <a:pt x="7104676" y="1892300"/>
                </a:lnTo>
                <a:lnTo>
                  <a:pt x="7160466" y="1905000"/>
                </a:lnTo>
                <a:lnTo>
                  <a:pt x="9556743" y="1905000"/>
                </a:lnTo>
                <a:lnTo>
                  <a:pt x="9606798" y="1892300"/>
                </a:lnTo>
                <a:close/>
              </a:path>
              <a:path w="10692130" h="1955800">
                <a:moveTo>
                  <a:pt x="9705353" y="1879600"/>
                </a:moveTo>
                <a:lnTo>
                  <a:pt x="6993868" y="1879600"/>
                </a:lnTo>
                <a:lnTo>
                  <a:pt x="7049137" y="1892300"/>
                </a:lnTo>
                <a:lnTo>
                  <a:pt x="9656340" y="1892300"/>
                </a:lnTo>
                <a:lnTo>
                  <a:pt x="9705353" y="1879600"/>
                </a:lnTo>
                <a:close/>
              </a:path>
              <a:path w="10692130" h="1955800">
                <a:moveTo>
                  <a:pt x="9849041" y="1854200"/>
                </a:moveTo>
                <a:lnTo>
                  <a:pt x="6775824" y="1854200"/>
                </a:lnTo>
                <a:lnTo>
                  <a:pt x="6829846" y="1866900"/>
                </a:lnTo>
                <a:lnTo>
                  <a:pt x="6884206" y="1866900"/>
                </a:lnTo>
                <a:lnTo>
                  <a:pt x="6938886" y="1879600"/>
                </a:lnTo>
                <a:lnTo>
                  <a:pt x="9753818" y="1879600"/>
                </a:lnTo>
                <a:lnTo>
                  <a:pt x="9849041" y="1854200"/>
                </a:lnTo>
                <a:close/>
              </a:path>
              <a:path w="10692130" h="1955800">
                <a:moveTo>
                  <a:pt x="10119819" y="1803400"/>
                </a:moveTo>
                <a:lnTo>
                  <a:pt x="6408533" y="1803400"/>
                </a:lnTo>
                <a:lnTo>
                  <a:pt x="6459720" y="1816100"/>
                </a:lnTo>
                <a:lnTo>
                  <a:pt x="6511363" y="1816100"/>
                </a:lnTo>
                <a:lnTo>
                  <a:pt x="6615949" y="1841500"/>
                </a:lnTo>
                <a:lnTo>
                  <a:pt x="6668858" y="1841500"/>
                </a:lnTo>
                <a:lnTo>
                  <a:pt x="6722155" y="1854200"/>
                </a:lnTo>
                <a:lnTo>
                  <a:pt x="9895765" y="1854200"/>
                </a:lnTo>
                <a:lnTo>
                  <a:pt x="9987350" y="1828800"/>
                </a:lnTo>
                <a:lnTo>
                  <a:pt x="10032178" y="1828800"/>
                </a:lnTo>
                <a:lnTo>
                  <a:pt x="10119819" y="1803400"/>
                </a:lnTo>
                <a:close/>
              </a:path>
              <a:path w="10692130" h="1955800">
                <a:moveTo>
                  <a:pt x="10692003" y="1130300"/>
                </a:moveTo>
                <a:lnTo>
                  <a:pt x="2582273" y="1130300"/>
                </a:lnTo>
                <a:lnTo>
                  <a:pt x="2638470" y="1143000"/>
                </a:lnTo>
                <a:lnTo>
                  <a:pt x="2920230" y="1143000"/>
                </a:lnTo>
                <a:lnTo>
                  <a:pt x="2976635" y="1155700"/>
                </a:lnTo>
                <a:lnTo>
                  <a:pt x="3145694" y="1155700"/>
                </a:lnTo>
                <a:lnTo>
                  <a:pt x="3201946" y="1168400"/>
                </a:lnTo>
                <a:lnTo>
                  <a:pt x="3314212" y="1168400"/>
                </a:lnTo>
                <a:lnTo>
                  <a:pt x="3370197" y="1181100"/>
                </a:lnTo>
                <a:lnTo>
                  <a:pt x="3481796" y="1181100"/>
                </a:lnTo>
                <a:lnTo>
                  <a:pt x="3537382" y="1193800"/>
                </a:lnTo>
                <a:lnTo>
                  <a:pt x="3592806" y="1193800"/>
                </a:lnTo>
                <a:lnTo>
                  <a:pt x="3648053" y="1206500"/>
                </a:lnTo>
                <a:lnTo>
                  <a:pt x="3703108" y="1206500"/>
                </a:lnTo>
                <a:lnTo>
                  <a:pt x="3757958" y="1219200"/>
                </a:lnTo>
                <a:lnTo>
                  <a:pt x="3812587" y="1219200"/>
                </a:lnTo>
                <a:lnTo>
                  <a:pt x="3866981" y="1231900"/>
                </a:lnTo>
                <a:lnTo>
                  <a:pt x="3921125" y="1231900"/>
                </a:lnTo>
                <a:lnTo>
                  <a:pt x="4028607" y="1257300"/>
                </a:lnTo>
                <a:lnTo>
                  <a:pt x="4081915" y="1257300"/>
                </a:lnTo>
                <a:lnTo>
                  <a:pt x="4134915" y="1270000"/>
                </a:lnTo>
                <a:lnTo>
                  <a:pt x="4187593" y="1270000"/>
                </a:lnTo>
                <a:lnTo>
                  <a:pt x="4291922" y="1295400"/>
                </a:lnTo>
                <a:lnTo>
                  <a:pt x="4343544" y="1295400"/>
                </a:lnTo>
                <a:lnTo>
                  <a:pt x="4496067" y="1333500"/>
                </a:lnTo>
                <a:lnTo>
                  <a:pt x="4546079" y="1333500"/>
                </a:lnTo>
                <a:lnTo>
                  <a:pt x="4789255" y="1397000"/>
                </a:lnTo>
                <a:lnTo>
                  <a:pt x="4836412" y="1397000"/>
                </a:lnTo>
                <a:lnTo>
                  <a:pt x="4883043" y="1409700"/>
                </a:lnTo>
                <a:lnTo>
                  <a:pt x="5107784" y="1473200"/>
                </a:lnTo>
                <a:lnTo>
                  <a:pt x="5276609" y="1524000"/>
                </a:lnTo>
                <a:lnTo>
                  <a:pt x="5396217" y="1562100"/>
                </a:lnTo>
                <a:lnTo>
                  <a:pt x="5432221" y="1574800"/>
                </a:lnTo>
                <a:lnTo>
                  <a:pt x="5506756" y="1600200"/>
                </a:lnTo>
                <a:lnTo>
                  <a:pt x="5584542" y="1625600"/>
                </a:lnTo>
                <a:lnTo>
                  <a:pt x="5707022" y="1663700"/>
                </a:lnTo>
                <a:lnTo>
                  <a:pt x="5749328" y="1663700"/>
                </a:lnTo>
                <a:lnTo>
                  <a:pt x="5792344" y="1676400"/>
                </a:lnTo>
                <a:lnTo>
                  <a:pt x="5971181" y="1727200"/>
                </a:lnTo>
                <a:lnTo>
                  <a:pt x="6017498" y="1727200"/>
                </a:lnTo>
                <a:lnTo>
                  <a:pt x="6160036" y="1765300"/>
                </a:lnTo>
                <a:lnTo>
                  <a:pt x="6208687" y="1765300"/>
                </a:lnTo>
                <a:lnTo>
                  <a:pt x="6357820" y="1803400"/>
                </a:lnTo>
                <a:lnTo>
                  <a:pt x="10162599" y="1803400"/>
                </a:lnTo>
                <a:lnTo>
                  <a:pt x="10286569" y="1765300"/>
                </a:lnTo>
                <a:lnTo>
                  <a:pt x="10365405" y="1739900"/>
                </a:lnTo>
                <a:lnTo>
                  <a:pt x="10441034" y="1714500"/>
                </a:lnTo>
                <a:lnTo>
                  <a:pt x="10513320" y="1689100"/>
                </a:lnTo>
                <a:lnTo>
                  <a:pt x="10582127" y="1663700"/>
                </a:lnTo>
                <a:lnTo>
                  <a:pt x="10647318" y="1638300"/>
                </a:lnTo>
                <a:lnTo>
                  <a:pt x="10692003" y="1612900"/>
                </a:lnTo>
                <a:lnTo>
                  <a:pt x="10692003" y="1130300"/>
                </a:lnTo>
                <a:close/>
              </a:path>
              <a:path w="10692130" h="1955800">
                <a:moveTo>
                  <a:pt x="3925723" y="101600"/>
                </a:moveTo>
                <a:lnTo>
                  <a:pt x="1046401" y="101600"/>
                </a:lnTo>
                <a:lnTo>
                  <a:pt x="1001435" y="114300"/>
                </a:lnTo>
                <a:lnTo>
                  <a:pt x="956935" y="114300"/>
                </a:lnTo>
                <a:lnTo>
                  <a:pt x="826344" y="152400"/>
                </a:lnTo>
                <a:lnTo>
                  <a:pt x="783818" y="152400"/>
                </a:lnTo>
                <a:lnTo>
                  <a:pt x="659407" y="190500"/>
                </a:lnTo>
                <a:lnTo>
                  <a:pt x="501308" y="241300"/>
                </a:lnTo>
                <a:lnTo>
                  <a:pt x="463244" y="241300"/>
                </a:lnTo>
                <a:lnTo>
                  <a:pt x="425787" y="254000"/>
                </a:lnTo>
                <a:lnTo>
                  <a:pt x="388945" y="279400"/>
                </a:lnTo>
                <a:lnTo>
                  <a:pt x="282228" y="317500"/>
                </a:lnTo>
                <a:lnTo>
                  <a:pt x="214361" y="342900"/>
                </a:lnTo>
                <a:lnTo>
                  <a:pt x="149217" y="368300"/>
                </a:lnTo>
                <a:lnTo>
                  <a:pt x="117693" y="393700"/>
                </a:lnTo>
                <a:lnTo>
                  <a:pt x="56794" y="419100"/>
                </a:lnTo>
                <a:lnTo>
                  <a:pt x="27440" y="431800"/>
                </a:lnTo>
                <a:lnTo>
                  <a:pt x="0" y="457200"/>
                </a:lnTo>
                <a:lnTo>
                  <a:pt x="0" y="1562100"/>
                </a:lnTo>
                <a:lnTo>
                  <a:pt x="27767" y="1549400"/>
                </a:lnTo>
                <a:lnTo>
                  <a:pt x="57591" y="1524000"/>
                </a:lnTo>
                <a:lnTo>
                  <a:pt x="88288" y="1511300"/>
                </a:lnTo>
                <a:lnTo>
                  <a:pt x="119844" y="1498600"/>
                </a:lnTo>
                <a:lnTo>
                  <a:pt x="185474" y="1473200"/>
                </a:lnTo>
                <a:lnTo>
                  <a:pt x="219518" y="1447800"/>
                </a:lnTo>
                <a:lnTo>
                  <a:pt x="289994" y="1422400"/>
                </a:lnTo>
                <a:lnTo>
                  <a:pt x="363554" y="1397000"/>
                </a:lnTo>
                <a:lnTo>
                  <a:pt x="479422" y="1358900"/>
                </a:lnTo>
                <a:lnTo>
                  <a:pt x="643621" y="1308100"/>
                </a:lnTo>
                <a:lnTo>
                  <a:pt x="686307" y="1308100"/>
                </a:lnTo>
                <a:lnTo>
                  <a:pt x="818058" y="1270000"/>
                </a:lnTo>
                <a:lnTo>
                  <a:pt x="863158" y="1270000"/>
                </a:lnTo>
                <a:lnTo>
                  <a:pt x="955044" y="1244600"/>
                </a:lnTo>
                <a:lnTo>
                  <a:pt x="1001801" y="1244600"/>
                </a:lnTo>
                <a:lnTo>
                  <a:pt x="1096870" y="1219200"/>
                </a:lnTo>
                <a:lnTo>
                  <a:pt x="1145153" y="1219200"/>
                </a:lnTo>
                <a:lnTo>
                  <a:pt x="1193916" y="1206500"/>
                </a:lnTo>
                <a:lnTo>
                  <a:pt x="1243143" y="1206500"/>
                </a:lnTo>
                <a:lnTo>
                  <a:pt x="1292821" y="1193800"/>
                </a:lnTo>
                <a:lnTo>
                  <a:pt x="1342934" y="1193800"/>
                </a:lnTo>
                <a:lnTo>
                  <a:pt x="1393469" y="1181100"/>
                </a:lnTo>
                <a:lnTo>
                  <a:pt x="1444410" y="1181100"/>
                </a:lnTo>
                <a:lnTo>
                  <a:pt x="1495744" y="1168400"/>
                </a:lnTo>
                <a:lnTo>
                  <a:pt x="1599528" y="1168400"/>
                </a:lnTo>
                <a:lnTo>
                  <a:pt x="1651950" y="1155700"/>
                </a:lnTo>
                <a:lnTo>
                  <a:pt x="1811159" y="1155700"/>
                </a:lnTo>
                <a:lnTo>
                  <a:pt x="1864828" y="1143000"/>
                </a:lnTo>
                <a:lnTo>
                  <a:pt x="2137011" y="1143000"/>
                </a:lnTo>
                <a:lnTo>
                  <a:pt x="2192114" y="1130300"/>
                </a:lnTo>
                <a:lnTo>
                  <a:pt x="10692003" y="1130300"/>
                </a:lnTo>
                <a:lnTo>
                  <a:pt x="10692003" y="838200"/>
                </a:lnTo>
                <a:lnTo>
                  <a:pt x="8039756" y="838200"/>
                </a:lnTo>
                <a:lnTo>
                  <a:pt x="7981729" y="825500"/>
                </a:lnTo>
                <a:lnTo>
                  <a:pt x="7749851" y="825500"/>
                </a:lnTo>
                <a:lnTo>
                  <a:pt x="7692031" y="812800"/>
                </a:lnTo>
                <a:lnTo>
                  <a:pt x="7519217" y="812800"/>
                </a:lnTo>
                <a:lnTo>
                  <a:pt x="7461889" y="800100"/>
                </a:lnTo>
                <a:lnTo>
                  <a:pt x="7347755" y="800100"/>
                </a:lnTo>
                <a:lnTo>
                  <a:pt x="7290987" y="787400"/>
                </a:lnTo>
                <a:lnTo>
                  <a:pt x="7234440" y="787400"/>
                </a:lnTo>
                <a:lnTo>
                  <a:pt x="7178135" y="774700"/>
                </a:lnTo>
                <a:lnTo>
                  <a:pt x="7066320" y="774700"/>
                </a:lnTo>
                <a:lnTo>
                  <a:pt x="7010846" y="762000"/>
                </a:lnTo>
                <a:lnTo>
                  <a:pt x="6955686" y="762000"/>
                </a:lnTo>
                <a:lnTo>
                  <a:pt x="6900858" y="749300"/>
                </a:lnTo>
                <a:lnTo>
                  <a:pt x="6846379" y="749300"/>
                </a:lnTo>
                <a:lnTo>
                  <a:pt x="6792268" y="736600"/>
                </a:lnTo>
                <a:lnTo>
                  <a:pt x="6738542" y="736600"/>
                </a:lnTo>
                <a:lnTo>
                  <a:pt x="6685221" y="723900"/>
                </a:lnTo>
                <a:lnTo>
                  <a:pt x="6632323" y="723900"/>
                </a:lnTo>
                <a:lnTo>
                  <a:pt x="6527864" y="698500"/>
                </a:lnTo>
                <a:lnTo>
                  <a:pt x="6476341" y="698500"/>
                </a:lnTo>
                <a:lnTo>
                  <a:pt x="6425313" y="685800"/>
                </a:lnTo>
                <a:lnTo>
                  <a:pt x="6374797" y="685800"/>
                </a:lnTo>
                <a:lnTo>
                  <a:pt x="6275377" y="660400"/>
                </a:lnTo>
                <a:lnTo>
                  <a:pt x="6226509" y="660400"/>
                </a:lnTo>
                <a:lnTo>
                  <a:pt x="6130548" y="635000"/>
                </a:lnTo>
                <a:lnTo>
                  <a:pt x="6083491" y="635000"/>
                </a:lnTo>
                <a:lnTo>
                  <a:pt x="5946231" y="596900"/>
                </a:lnTo>
                <a:lnTo>
                  <a:pt x="5901842" y="596900"/>
                </a:lnTo>
                <a:lnTo>
                  <a:pt x="5773023" y="558800"/>
                </a:lnTo>
                <a:lnTo>
                  <a:pt x="5731592" y="546100"/>
                </a:lnTo>
                <a:lnTo>
                  <a:pt x="5690947" y="546100"/>
                </a:lnTo>
                <a:lnTo>
                  <a:pt x="5612083" y="520700"/>
                </a:lnTo>
                <a:lnTo>
                  <a:pt x="5536577" y="495300"/>
                </a:lnTo>
                <a:lnTo>
                  <a:pt x="5464573" y="469900"/>
                </a:lnTo>
                <a:lnTo>
                  <a:pt x="5429930" y="469900"/>
                </a:lnTo>
                <a:lnTo>
                  <a:pt x="5396217" y="457200"/>
                </a:lnTo>
                <a:lnTo>
                  <a:pt x="5350199" y="431800"/>
                </a:lnTo>
                <a:lnTo>
                  <a:pt x="5113857" y="368300"/>
                </a:lnTo>
                <a:lnTo>
                  <a:pt x="5065413" y="342900"/>
                </a:lnTo>
                <a:lnTo>
                  <a:pt x="4614183" y="228600"/>
                </a:lnTo>
                <a:lnTo>
                  <a:pt x="4562550" y="228600"/>
                </a:lnTo>
                <a:lnTo>
                  <a:pt x="4300697" y="165100"/>
                </a:lnTo>
                <a:lnTo>
                  <a:pt x="4247663" y="165100"/>
                </a:lnTo>
                <a:lnTo>
                  <a:pt x="4087430" y="127000"/>
                </a:lnTo>
                <a:lnTo>
                  <a:pt x="4033677" y="127000"/>
                </a:lnTo>
                <a:lnTo>
                  <a:pt x="3925723" y="101600"/>
                </a:lnTo>
                <a:close/>
              </a:path>
              <a:path w="10692130" h="1955800">
                <a:moveTo>
                  <a:pt x="10692003" y="508000"/>
                </a:moveTo>
                <a:lnTo>
                  <a:pt x="10646816" y="533400"/>
                </a:lnTo>
                <a:lnTo>
                  <a:pt x="10581161" y="558800"/>
                </a:lnTo>
                <a:lnTo>
                  <a:pt x="10475690" y="596900"/>
                </a:lnTo>
                <a:lnTo>
                  <a:pt x="10400929" y="622300"/>
                </a:lnTo>
                <a:lnTo>
                  <a:pt x="10322778" y="647700"/>
                </a:lnTo>
                <a:lnTo>
                  <a:pt x="10282478" y="647700"/>
                </a:lnTo>
                <a:lnTo>
                  <a:pt x="10241384" y="660400"/>
                </a:lnTo>
                <a:lnTo>
                  <a:pt x="10113529" y="698500"/>
                </a:lnTo>
                <a:lnTo>
                  <a:pt x="10069445" y="698500"/>
                </a:lnTo>
                <a:lnTo>
                  <a:pt x="9979191" y="723900"/>
                </a:lnTo>
                <a:lnTo>
                  <a:pt x="9933056" y="723900"/>
                </a:lnTo>
                <a:lnTo>
                  <a:pt x="9838860" y="749300"/>
                </a:lnTo>
                <a:lnTo>
                  <a:pt x="9790837" y="749300"/>
                </a:lnTo>
                <a:lnTo>
                  <a:pt x="9742220" y="762000"/>
                </a:lnTo>
                <a:lnTo>
                  <a:pt x="9693027" y="762000"/>
                </a:lnTo>
                <a:lnTo>
                  <a:pt x="9643278" y="774700"/>
                </a:lnTo>
                <a:lnTo>
                  <a:pt x="9592990" y="774700"/>
                </a:lnTo>
                <a:lnTo>
                  <a:pt x="9542181" y="787400"/>
                </a:lnTo>
                <a:lnTo>
                  <a:pt x="9490869" y="787400"/>
                </a:lnTo>
                <a:lnTo>
                  <a:pt x="9439073" y="800100"/>
                </a:lnTo>
                <a:lnTo>
                  <a:pt x="9334100" y="800100"/>
                </a:lnTo>
                <a:lnTo>
                  <a:pt x="9280959" y="812800"/>
                </a:lnTo>
                <a:lnTo>
                  <a:pt x="9173460" y="812800"/>
                </a:lnTo>
                <a:lnTo>
                  <a:pt x="9119138" y="825500"/>
                </a:lnTo>
                <a:lnTo>
                  <a:pt x="8898455" y="825500"/>
                </a:lnTo>
                <a:lnTo>
                  <a:pt x="8842527" y="838200"/>
                </a:lnTo>
                <a:lnTo>
                  <a:pt x="10692003" y="838200"/>
                </a:lnTo>
                <a:lnTo>
                  <a:pt x="10692003" y="508000"/>
                </a:lnTo>
                <a:close/>
              </a:path>
              <a:path w="10692130" h="1955800">
                <a:moveTo>
                  <a:pt x="3708317" y="76200"/>
                </a:moveTo>
                <a:lnTo>
                  <a:pt x="1183995" y="76200"/>
                </a:lnTo>
                <a:lnTo>
                  <a:pt x="1091824" y="101600"/>
                </a:lnTo>
                <a:lnTo>
                  <a:pt x="3871542" y="101600"/>
                </a:lnTo>
                <a:lnTo>
                  <a:pt x="3817240" y="88900"/>
                </a:lnTo>
                <a:lnTo>
                  <a:pt x="3762828" y="88900"/>
                </a:lnTo>
                <a:lnTo>
                  <a:pt x="3708317" y="76200"/>
                </a:lnTo>
                <a:close/>
              </a:path>
              <a:path w="10692130" h="1955800">
                <a:moveTo>
                  <a:pt x="3599037" y="63500"/>
                </a:moveTo>
                <a:lnTo>
                  <a:pt x="1277863" y="63500"/>
                </a:lnTo>
                <a:lnTo>
                  <a:pt x="1230723" y="76200"/>
                </a:lnTo>
                <a:lnTo>
                  <a:pt x="3653716" y="76200"/>
                </a:lnTo>
                <a:lnTo>
                  <a:pt x="3599037" y="63500"/>
                </a:lnTo>
                <a:close/>
              </a:path>
              <a:path w="10692130" h="1955800">
                <a:moveTo>
                  <a:pt x="3489486" y="50800"/>
                </a:moveTo>
                <a:lnTo>
                  <a:pt x="1373342" y="50800"/>
                </a:lnTo>
                <a:lnTo>
                  <a:pt x="1325406" y="63500"/>
                </a:lnTo>
                <a:lnTo>
                  <a:pt x="3544290" y="63500"/>
                </a:lnTo>
                <a:lnTo>
                  <a:pt x="3489486" y="50800"/>
                </a:lnTo>
                <a:close/>
              </a:path>
              <a:path w="10692130" h="1955800">
                <a:moveTo>
                  <a:pt x="3379750" y="38100"/>
                </a:moveTo>
                <a:lnTo>
                  <a:pt x="1470345" y="38100"/>
                </a:lnTo>
                <a:lnTo>
                  <a:pt x="1421658" y="50800"/>
                </a:lnTo>
                <a:lnTo>
                  <a:pt x="3434636" y="50800"/>
                </a:lnTo>
                <a:lnTo>
                  <a:pt x="3379750" y="38100"/>
                </a:lnTo>
                <a:close/>
              </a:path>
              <a:path w="10692130" h="1955800">
                <a:moveTo>
                  <a:pt x="3269915" y="25400"/>
                </a:moveTo>
                <a:lnTo>
                  <a:pt x="1618524" y="25400"/>
                </a:lnTo>
                <a:lnTo>
                  <a:pt x="1568789" y="38100"/>
                </a:lnTo>
                <a:lnTo>
                  <a:pt x="3324840" y="38100"/>
                </a:lnTo>
                <a:lnTo>
                  <a:pt x="3269915" y="25400"/>
                </a:lnTo>
                <a:close/>
              </a:path>
              <a:path w="10692130" h="1955800">
                <a:moveTo>
                  <a:pt x="3105162" y="12700"/>
                </a:moveTo>
                <a:lnTo>
                  <a:pt x="1769654" y="12700"/>
                </a:lnTo>
                <a:lnTo>
                  <a:pt x="1718967" y="25400"/>
                </a:lnTo>
                <a:lnTo>
                  <a:pt x="3160066" y="25400"/>
                </a:lnTo>
                <a:lnTo>
                  <a:pt x="3105162" y="12700"/>
                </a:lnTo>
                <a:close/>
              </a:path>
              <a:path w="10692130" h="1955800">
                <a:moveTo>
                  <a:pt x="2885942" y="0"/>
                </a:moveTo>
                <a:lnTo>
                  <a:pt x="1923446" y="0"/>
                </a:lnTo>
                <a:lnTo>
                  <a:pt x="1871904" y="12700"/>
                </a:lnTo>
                <a:lnTo>
                  <a:pt x="2940667" y="12700"/>
                </a:lnTo>
                <a:lnTo>
                  <a:pt x="2885942" y="0"/>
                </a:lnTo>
                <a:close/>
              </a:path>
            </a:pathLst>
          </a:custGeom>
          <a:solidFill>
            <a:srgbClr val="D6E9EC"/>
          </a:solidFill>
        </p:spPr>
        <p:txBody>
          <a:bodyPr wrap="square" lIns="0" tIns="0" rIns="0" bIns="0" rtlCol="0"/>
          <a:lstStyle/>
          <a:p>
            <a:endParaRPr/>
          </a:p>
        </p:txBody>
      </p:sp>
      <p:sp>
        <p:nvSpPr>
          <p:cNvPr id="13" name="object 13"/>
          <p:cNvSpPr/>
          <p:nvPr/>
        </p:nvSpPr>
        <p:spPr>
          <a:xfrm>
            <a:off x="0" y="0"/>
            <a:ext cx="10692130" cy="1009650"/>
          </a:xfrm>
          <a:custGeom>
            <a:avLst/>
            <a:gdLst/>
            <a:ahLst/>
            <a:cxnLst/>
            <a:rect l="l" t="t" r="r" b="b"/>
            <a:pathLst>
              <a:path w="10692130" h="1009650">
                <a:moveTo>
                  <a:pt x="10692003" y="181983"/>
                </a:moveTo>
                <a:lnTo>
                  <a:pt x="2358489" y="181983"/>
                </a:lnTo>
                <a:lnTo>
                  <a:pt x="2414256" y="181993"/>
                </a:lnTo>
                <a:lnTo>
                  <a:pt x="2582273" y="183706"/>
                </a:lnTo>
                <a:lnTo>
                  <a:pt x="2807429" y="189855"/>
                </a:lnTo>
                <a:lnTo>
                  <a:pt x="3033023" y="200325"/>
                </a:lnTo>
                <a:lnTo>
                  <a:pt x="3258124" y="215009"/>
                </a:lnTo>
                <a:lnTo>
                  <a:pt x="3481796" y="233801"/>
                </a:lnTo>
                <a:lnTo>
                  <a:pt x="3703108" y="256596"/>
                </a:lnTo>
                <a:lnTo>
                  <a:pt x="3921125" y="283287"/>
                </a:lnTo>
                <a:lnTo>
                  <a:pt x="4081915" y="305799"/>
                </a:lnTo>
                <a:lnTo>
                  <a:pt x="4239933" y="330398"/>
                </a:lnTo>
                <a:lnTo>
                  <a:pt x="4343544" y="347935"/>
                </a:lnTo>
                <a:lnTo>
                  <a:pt x="4496067" y="375914"/>
                </a:lnTo>
                <a:lnTo>
                  <a:pt x="4644769" y="405861"/>
                </a:lnTo>
                <a:lnTo>
                  <a:pt x="4789255" y="437732"/>
                </a:lnTo>
                <a:lnTo>
                  <a:pt x="4883043" y="460025"/>
                </a:lnTo>
                <a:lnTo>
                  <a:pt x="4974665" y="483141"/>
                </a:lnTo>
                <a:lnTo>
                  <a:pt x="5064006" y="507064"/>
                </a:lnTo>
                <a:lnTo>
                  <a:pt x="5150948" y="531784"/>
                </a:lnTo>
                <a:lnTo>
                  <a:pt x="5235375" y="557285"/>
                </a:lnTo>
                <a:lnTo>
                  <a:pt x="5317170" y="583555"/>
                </a:lnTo>
                <a:lnTo>
                  <a:pt x="5357044" y="596974"/>
                </a:lnTo>
                <a:lnTo>
                  <a:pt x="5432221" y="623055"/>
                </a:lnTo>
                <a:lnTo>
                  <a:pt x="5469074" y="635364"/>
                </a:lnTo>
                <a:lnTo>
                  <a:pt x="5506756" y="647507"/>
                </a:lnTo>
                <a:lnTo>
                  <a:pt x="5545251" y="659482"/>
                </a:lnTo>
                <a:lnTo>
                  <a:pt x="5584542" y="671287"/>
                </a:lnTo>
                <a:lnTo>
                  <a:pt x="5665445" y="694381"/>
                </a:lnTo>
                <a:lnTo>
                  <a:pt x="5749328" y="716776"/>
                </a:lnTo>
                <a:lnTo>
                  <a:pt x="5836055" y="738457"/>
                </a:lnTo>
                <a:lnTo>
                  <a:pt x="5925490" y="759411"/>
                </a:lnTo>
                <a:lnTo>
                  <a:pt x="6017498" y="779624"/>
                </a:lnTo>
                <a:lnTo>
                  <a:pt x="6160036" y="808525"/>
                </a:lnTo>
                <a:lnTo>
                  <a:pt x="6307596" y="835682"/>
                </a:lnTo>
                <a:lnTo>
                  <a:pt x="6459720" y="861049"/>
                </a:lnTo>
                <a:lnTo>
                  <a:pt x="6615949" y="884581"/>
                </a:lnTo>
                <a:lnTo>
                  <a:pt x="6829846" y="913020"/>
                </a:lnTo>
                <a:lnTo>
                  <a:pt x="7049137" y="938004"/>
                </a:lnTo>
                <a:lnTo>
                  <a:pt x="7272734" y="959423"/>
                </a:lnTo>
                <a:lnTo>
                  <a:pt x="7499549" y="977167"/>
                </a:lnTo>
                <a:lnTo>
                  <a:pt x="7728495" y="991128"/>
                </a:lnTo>
                <a:lnTo>
                  <a:pt x="7958482" y="1001195"/>
                </a:lnTo>
                <a:lnTo>
                  <a:pt x="8188423" y="1007259"/>
                </a:lnTo>
                <a:lnTo>
                  <a:pt x="8417231" y="1009212"/>
                </a:lnTo>
                <a:lnTo>
                  <a:pt x="8643818" y="1006942"/>
                </a:lnTo>
                <a:lnTo>
                  <a:pt x="8811646" y="1002404"/>
                </a:lnTo>
                <a:lnTo>
                  <a:pt x="8977153" y="995383"/>
                </a:lnTo>
                <a:lnTo>
                  <a:pt x="9139881" y="985834"/>
                </a:lnTo>
                <a:lnTo>
                  <a:pt x="9299370" y="973709"/>
                </a:lnTo>
                <a:lnTo>
                  <a:pt x="9455162" y="958964"/>
                </a:lnTo>
                <a:lnTo>
                  <a:pt x="9556743" y="947655"/>
                </a:lnTo>
                <a:lnTo>
                  <a:pt x="9656340" y="935147"/>
                </a:lnTo>
                <a:lnTo>
                  <a:pt x="9753818" y="921427"/>
                </a:lnTo>
                <a:lnTo>
                  <a:pt x="9849041" y="906480"/>
                </a:lnTo>
                <a:lnTo>
                  <a:pt x="9941873" y="890292"/>
                </a:lnTo>
                <a:lnTo>
                  <a:pt x="10032178" y="872851"/>
                </a:lnTo>
                <a:lnTo>
                  <a:pt x="10076340" y="863656"/>
                </a:lnTo>
                <a:lnTo>
                  <a:pt x="10119819" y="854143"/>
                </a:lnTo>
                <a:lnTo>
                  <a:pt x="10162599" y="844309"/>
                </a:lnTo>
                <a:lnTo>
                  <a:pt x="10204662" y="834153"/>
                </a:lnTo>
                <a:lnTo>
                  <a:pt x="10245991" y="823673"/>
                </a:lnTo>
                <a:lnTo>
                  <a:pt x="10286569" y="812868"/>
                </a:lnTo>
                <a:lnTo>
                  <a:pt x="10326379" y="801736"/>
                </a:lnTo>
                <a:lnTo>
                  <a:pt x="10365405" y="790275"/>
                </a:lnTo>
                <a:lnTo>
                  <a:pt x="10403629" y="778484"/>
                </a:lnTo>
                <a:lnTo>
                  <a:pt x="10441034" y="766360"/>
                </a:lnTo>
                <a:lnTo>
                  <a:pt x="10477603" y="753902"/>
                </a:lnTo>
                <a:lnTo>
                  <a:pt x="10548167" y="727978"/>
                </a:lnTo>
                <a:lnTo>
                  <a:pt x="10615183" y="700698"/>
                </a:lnTo>
                <a:lnTo>
                  <a:pt x="10678516" y="672047"/>
                </a:lnTo>
                <a:lnTo>
                  <a:pt x="10692003" y="665428"/>
                </a:lnTo>
                <a:lnTo>
                  <a:pt x="10692003" y="181983"/>
                </a:lnTo>
                <a:close/>
              </a:path>
              <a:path w="10692130" h="1009650">
                <a:moveTo>
                  <a:pt x="10692003" y="0"/>
                </a:moveTo>
                <a:lnTo>
                  <a:pt x="0" y="0"/>
                </a:lnTo>
                <a:lnTo>
                  <a:pt x="0" y="609898"/>
                </a:lnTo>
                <a:lnTo>
                  <a:pt x="27767" y="593666"/>
                </a:lnTo>
                <a:lnTo>
                  <a:pt x="57591" y="577119"/>
                </a:lnTo>
                <a:lnTo>
                  <a:pt x="119844" y="545121"/>
                </a:lnTo>
                <a:lnTo>
                  <a:pt x="185474" y="514574"/>
                </a:lnTo>
                <a:lnTo>
                  <a:pt x="254363" y="485464"/>
                </a:lnTo>
                <a:lnTo>
                  <a:pt x="289994" y="471444"/>
                </a:lnTo>
                <a:lnTo>
                  <a:pt x="326395" y="457779"/>
                </a:lnTo>
                <a:lnTo>
                  <a:pt x="363554" y="444467"/>
                </a:lnTo>
                <a:lnTo>
                  <a:pt x="401454" y="431505"/>
                </a:lnTo>
                <a:lnTo>
                  <a:pt x="440082" y="418894"/>
                </a:lnTo>
                <a:lnTo>
                  <a:pt x="479422" y="406630"/>
                </a:lnTo>
                <a:lnTo>
                  <a:pt x="519461" y="394712"/>
                </a:lnTo>
                <a:lnTo>
                  <a:pt x="560183" y="383138"/>
                </a:lnTo>
                <a:lnTo>
                  <a:pt x="601575" y="371908"/>
                </a:lnTo>
                <a:lnTo>
                  <a:pt x="643621" y="361019"/>
                </a:lnTo>
                <a:lnTo>
                  <a:pt x="686307" y="350469"/>
                </a:lnTo>
                <a:lnTo>
                  <a:pt x="729618" y="340257"/>
                </a:lnTo>
                <a:lnTo>
                  <a:pt x="773540" y="330382"/>
                </a:lnTo>
                <a:lnTo>
                  <a:pt x="818058" y="320841"/>
                </a:lnTo>
                <a:lnTo>
                  <a:pt x="908825" y="302756"/>
                </a:lnTo>
                <a:lnTo>
                  <a:pt x="1001801" y="285990"/>
                </a:lnTo>
                <a:lnTo>
                  <a:pt x="1096870" y="270529"/>
                </a:lnTo>
                <a:lnTo>
                  <a:pt x="1193916" y="256360"/>
                </a:lnTo>
                <a:lnTo>
                  <a:pt x="1292821" y="243469"/>
                </a:lnTo>
                <a:lnTo>
                  <a:pt x="1393469" y="231844"/>
                </a:lnTo>
                <a:lnTo>
                  <a:pt x="1495744" y="221472"/>
                </a:lnTo>
                <a:lnTo>
                  <a:pt x="1651950" y="208232"/>
                </a:lnTo>
                <a:lnTo>
                  <a:pt x="1811159" y="197735"/>
                </a:lnTo>
                <a:lnTo>
                  <a:pt x="1972977" y="189937"/>
                </a:lnTo>
                <a:lnTo>
                  <a:pt x="2137011" y="184792"/>
                </a:lnTo>
                <a:lnTo>
                  <a:pt x="2302867" y="182256"/>
                </a:lnTo>
                <a:lnTo>
                  <a:pt x="10692003" y="181983"/>
                </a:lnTo>
                <a:lnTo>
                  <a:pt x="10692003" y="0"/>
                </a:lnTo>
                <a:close/>
              </a:path>
            </a:pathLst>
          </a:custGeom>
          <a:solidFill>
            <a:srgbClr val="D6E9EC"/>
          </a:solidFill>
        </p:spPr>
        <p:txBody>
          <a:bodyPr wrap="square" lIns="0" tIns="0" rIns="0" bIns="0" rtlCol="0"/>
          <a:lstStyle/>
          <a:p>
            <a:endParaRPr/>
          </a:p>
        </p:txBody>
      </p:sp>
      <p:sp>
        <p:nvSpPr>
          <p:cNvPr id="14" name="object 14"/>
          <p:cNvSpPr txBox="1"/>
          <p:nvPr/>
        </p:nvSpPr>
        <p:spPr>
          <a:xfrm>
            <a:off x="127551" y="7211813"/>
            <a:ext cx="4632960" cy="320601"/>
          </a:xfrm>
          <a:prstGeom prst="rect">
            <a:avLst/>
          </a:prstGeom>
        </p:spPr>
        <p:txBody>
          <a:bodyPr vert="horz" wrap="square" lIns="0" tIns="12700" rIns="0" bIns="0" rtlCol="0">
            <a:spAutoFit/>
          </a:bodyPr>
          <a:lstStyle/>
          <a:p>
            <a:pPr marL="12700">
              <a:lnSpc>
                <a:spcPct val="100000"/>
              </a:lnSpc>
              <a:spcBef>
                <a:spcPts val="100"/>
              </a:spcBef>
            </a:pPr>
            <a:r>
              <a:rPr sz="1000" spc="-10" dirty="0">
                <a:latin typeface="The Serif Light-"/>
                <a:cs typeface="The Serif Light-"/>
              </a:rPr>
              <a:t>Udviklingshuset Brain&amp;Body </a:t>
            </a:r>
            <a:r>
              <a:rPr sz="1000" dirty="0">
                <a:latin typeface="The Serif Light-"/>
                <a:cs typeface="The Serif Light-"/>
              </a:rPr>
              <a:t>ApS · </a:t>
            </a:r>
            <a:r>
              <a:rPr sz="1000" spc="-5" dirty="0">
                <a:latin typeface="The Serif Light-"/>
                <a:cs typeface="The Serif Light-"/>
              </a:rPr>
              <a:t>Gråbrødretorv </a:t>
            </a:r>
            <a:r>
              <a:rPr sz="1000" dirty="0">
                <a:latin typeface="The Serif Light-"/>
                <a:cs typeface="The Serif Light-"/>
              </a:rPr>
              <a:t>14B, 2. sal · </a:t>
            </a:r>
            <a:r>
              <a:rPr lang="da-DK" sz="1000" spc="-10" dirty="0">
                <a:latin typeface="The Serif Light-"/>
                <a:cs typeface="The Serif Light-"/>
              </a:rPr>
              <a:t>DK-1154 </a:t>
            </a:r>
            <a:r>
              <a:rPr lang="da-DK" sz="1000" spc="-15" dirty="0">
                <a:latin typeface="The Serif Light-"/>
                <a:cs typeface="The Serif Light-"/>
              </a:rPr>
              <a:t>København</a:t>
            </a:r>
            <a:r>
              <a:rPr lang="da-DK" sz="1000" spc="60" dirty="0">
                <a:latin typeface="The Serif Light-"/>
                <a:cs typeface="The Serif Light-"/>
              </a:rPr>
              <a:t> </a:t>
            </a:r>
            <a:r>
              <a:rPr lang="da-DK" sz="1000" dirty="0">
                <a:latin typeface="The Serif Light-"/>
                <a:cs typeface="The Serif Light-"/>
              </a:rPr>
              <a:t>K · Cvr.nr. 39588927</a:t>
            </a:r>
            <a:endParaRPr sz="1000" dirty="0">
              <a:latin typeface="The Serif Light-"/>
              <a:cs typeface="The Serif Light-"/>
            </a:endParaRPr>
          </a:p>
        </p:txBody>
      </p:sp>
      <p:sp>
        <p:nvSpPr>
          <p:cNvPr id="15" name="object 15"/>
          <p:cNvSpPr/>
          <p:nvPr/>
        </p:nvSpPr>
        <p:spPr>
          <a:xfrm>
            <a:off x="0" y="73127"/>
            <a:ext cx="10692130" cy="827405"/>
          </a:xfrm>
          <a:custGeom>
            <a:avLst/>
            <a:gdLst/>
            <a:ahLst/>
            <a:cxnLst/>
            <a:rect l="l" t="t" r="r" b="b"/>
            <a:pathLst>
              <a:path w="10692130" h="827405">
                <a:moveTo>
                  <a:pt x="10692003" y="482078"/>
                </a:moveTo>
                <a:lnTo>
                  <a:pt x="10647338" y="502702"/>
                </a:lnTo>
                <a:lnTo>
                  <a:pt x="10582273" y="530035"/>
                </a:lnTo>
                <a:lnTo>
                  <a:pt x="10513667" y="556075"/>
                </a:lnTo>
                <a:lnTo>
                  <a:pt x="10441650" y="580834"/>
                </a:lnTo>
                <a:lnTo>
                  <a:pt x="10404402" y="592737"/>
                </a:lnTo>
                <a:lnTo>
                  <a:pt x="10366350" y="604324"/>
                </a:lnTo>
                <a:lnTo>
                  <a:pt x="10327509" y="615597"/>
                </a:lnTo>
                <a:lnTo>
                  <a:pt x="10287897" y="626559"/>
                </a:lnTo>
                <a:lnTo>
                  <a:pt x="10247528" y="637209"/>
                </a:lnTo>
                <a:lnTo>
                  <a:pt x="10206419" y="647550"/>
                </a:lnTo>
                <a:lnTo>
                  <a:pt x="10164587" y="657584"/>
                </a:lnTo>
                <a:lnTo>
                  <a:pt x="10122047" y="667311"/>
                </a:lnTo>
                <a:lnTo>
                  <a:pt x="10078816" y="676734"/>
                </a:lnTo>
                <a:lnTo>
                  <a:pt x="10034910" y="685854"/>
                </a:lnTo>
                <a:lnTo>
                  <a:pt x="9990344" y="694673"/>
                </a:lnTo>
                <a:lnTo>
                  <a:pt x="9945136" y="703192"/>
                </a:lnTo>
                <a:lnTo>
                  <a:pt x="9899301" y="711413"/>
                </a:lnTo>
                <a:lnTo>
                  <a:pt x="9852855" y="719337"/>
                </a:lnTo>
                <a:lnTo>
                  <a:pt x="9805815" y="726967"/>
                </a:lnTo>
                <a:lnTo>
                  <a:pt x="9758196" y="734303"/>
                </a:lnTo>
                <a:lnTo>
                  <a:pt x="9710016" y="741347"/>
                </a:lnTo>
                <a:lnTo>
                  <a:pt x="9661289" y="748101"/>
                </a:lnTo>
                <a:lnTo>
                  <a:pt x="9612033" y="754566"/>
                </a:lnTo>
                <a:lnTo>
                  <a:pt x="9562263" y="760744"/>
                </a:lnTo>
                <a:lnTo>
                  <a:pt x="9511995" y="766637"/>
                </a:lnTo>
                <a:lnTo>
                  <a:pt x="9461246" y="772246"/>
                </a:lnTo>
                <a:lnTo>
                  <a:pt x="9410032" y="777572"/>
                </a:lnTo>
                <a:lnTo>
                  <a:pt x="9358369" y="782617"/>
                </a:lnTo>
                <a:lnTo>
                  <a:pt x="9306273" y="787384"/>
                </a:lnTo>
                <a:lnTo>
                  <a:pt x="9253760" y="791872"/>
                </a:lnTo>
                <a:lnTo>
                  <a:pt x="9200846" y="796085"/>
                </a:lnTo>
                <a:lnTo>
                  <a:pt x="9147549" y="800023"/>
                </a:lnTo>
                <a:lnTo>
                  <a:pt x="9093883" y="803688"/>
                </a:lnTo>
                <a:lnTo>
                  <a:pt x="9039864" y="807082"/>
                </a:lnTo>
                <a:lnTo>
                  <a:pt x="8985510" y="810207"/>
                </a:lnTo>
                <a:lnTo>
                  <a:pt x="8930836" y="813063"/>
                </a:lnTo>
                <a:lnTo>
                  <a:pt x="8875859" y="815652"/>
                </a:lnTo>
                <a:lnTo>
                  <a:pt x="8820594" y="817977"/>
                </a:lnTo>
                <a:lnTo>
                  <a:pt x="8765057" y="820038"/>
                </a:lnTo>
                <a:lnTo>
                  <a:pt x="8709266" y="821837"/>
                </a:lnTo>
                <a:lnTo>
                  <a:pt x="8653235" y="823376"/>
                </a:lnTo>
                <a:lnTo>
                  <a:pt x="8596982" y="824656"/>
                </a:lnTo>
                <a:lnTo>
                  <a:pt x="8540522" y="825680"/>
                </a:lnTo>
                <a:lnTo>
                  <a:pt x="8483871" y="826447"/>
                </a:lnTo>
                <a:lnTo>
                  <a:pt x="8427046" y="826961"/>
                </a:lnTo>
                <a:lnTo>
                  <a:pt x="8370063" y="827222"/>
                </a:lnTo>
                <a:lnTo>
                  <a:pt x="8312938" y="827233"/>
                </a:lnTo>
                <a:lnTo>
                  <a:pt x="8255686" y="826994"/>
                </a:lnTo>
                <a:lnTo>
                  <a:pt x="8198325" y="826508"/>
                </a:lnTo>
                <a:lnTo>
                  <a:pt x="8140871" y="825776"/>
                </a:lnTo>
                <a:lnTo>
                  <a:pt x="8083338" y="824799"/>
                </a:lnTo>
                <a:lnTo>
                  <a:pt x="8025745" y="823579"/>
                </a:lnTo>
                <a:lnTo>
                  <a:pt x="7968107" y="822118"/>
                </a:lnTo>
                <a:lnTo>
                  <a:pt x="7910439" y="820417"/>
                </a:lnTo>
                <a:lnTo>
                  <a:pt x="7852759" y="818478"/>
                </a:lnTo>
                <a:lnTo>
                  <a:pt x="7795082" y="816303"/>
                </a:lnTo>
                <a:lnTo>
                  <a:pt x="7737424" y="813892"/>
                </a:lnTo>
                <a:lnTo>
                  <a:pt x="7679802" y="811249"/>
                </a:lnTo>
                <a:lnTo>
                  <a:pt x="7622232" y="808373"/>
                </a:lnTo>
                <a:lnTo>
                  <a:pt x="7564730" y="805267"/>
                </a:lnTo>
                <a:lnTo>
                  <a:pt x="7507312" y="801932"/>
                </a:lnTo>
                <a:lnTo>
                  <a:pt x="7449994" y="798370"/>
                </a:lnTo>
                <a:lnTo>
                  <a:pt x="7392792" y="794583"/>
                </a:lnTo>
                <a:lnTo>
                  <a:pt x="7335724" y="790571"/>
                </a:lnTo>
                <a:lnTo>
                  <a:pt x="7278804" y="786338"/>
                </a:lnTo>
                <a:lnTo>
                  <a:pt x="7222048" y="781883"/>
                </a:lnTo>
                <a:lnTo>
                  <a:pt x="7165474" y="777210"/>
                </a:lnTo>
                <a:lnTo>
                  <a:pt x="7109097" y="772318"/>
                </a:lnTo>
                <a:lnTo>
                  <a:pt x="7052934" y="767211"/>
                </a:lnTo>
                <a:lnTo>
                  <a:pt x="6996999" y="761889"/>
                </a:lnTo>
                <a:lnTo>
                  <a:pt x="6941311" y="756354"/>
                </a:lnTo>
                <a:lnTo>
                  <a:pt x="6885884" y="750608"/>
                </a:lnTo>
                <a:lnTo>
                  <a:pt x="6830736" y="744652"/>
                </a:lnTo>
                <a:lnTo>
                  <a:pt x="6775881" y="738488"/>
                </a:lnTo>
                <a:lnTo>
                  <a:pt x="6721337" y="732118"/>
                </a:lnTo>
                <a:lnTo>
                  <a:pt x="6667119" y="725542"/>
                </a:lnTo>
                <a:lnTo>
                  <a:pt x="6613244" y="718763"/>
                </a:lnTo>
                <a:lnTo>
                  <a:pt x="6559728" y="711782"/>
                </a:lnTo>
                <a:lnTo>
                  <a:pt x="6506586" y="704601"/>
                </a:lnTo>
                <a:lnTo>
                  <a:pt x="6453836" y="697221"/>
                </a:lnTo>
                <a:lnTo>
                  <a:pt x="6401492" y="689644"/>
                </a:lnTo>
                <a:lnTo>
                  <a:pt x="6349573" y="681871"/>
                </a:lnTo>
                <a:lnTo>
                  <a:pt x="6298092" y="673905"/>
                </a:lnTo>
                <a:lnTo>
                  <a:pt x="6247068" y="665746"/>
                </a:lnTo>
                <a:lnTo>
                  <a:pt x="6196515" y="657396"/>
                </a:lnTo>
                <a:lnTo>
                  <a:pt x="6146450" y="648857"/>
                </a:lnTo>
                <a:lnTo>
                  <a:pt x="6096889" y="640131"/>
                </a:lnTo>
                <a:lnTo>
                  <a:pt x="6047849" y="631218"/>
                </a:lnTo>
                <a:lnTo>
                  <a:pt x="5999345" y="622121"/>
                </a:lnTo>
                <a:lnTo>
                  <a:pt x="5951394" y="612841"/>
                </a:lnTo>
                <a:lnTo>
                  <a:pt x="5904012" y="603380"/>
                </a:lnTo>
                <a:lnTo>
                  <a:pt x="5857214" y="593739"/>
                </a:lnTo>
                <a:lnTo>
                  <a:pt x="5811018" y="583920"/>
                </a:lnTo>
                <a:lnTo>
                  <a:pt x="5765439" y="573924"/>
                </a:lnTo>
                <a:lnTo>
                  <a:pt x="5720493" y="563753"/>
                </a:lnTo>
                <a:lnTo>
                  <a:pt x="5676197" y="553409"/>
                </a:lnTo>
                <a:lnTo>
                  <a:pt x="5632567" y="542892"/>
                </a:lnTo>
                <a:lnTo>
                  <a:pt x="5589618" y="532206"/>
                </a:lnTo>
                <a:lnTo>
                  <a:pt x="5547368" y="521351"/>
                </a:lnTo>
                <a:lnTo>
                  <a:pt x="5505831" y="510329"/>
                </a:lnTo>
                <a:lnTo>
                  <a:pt x="5465025" y="499141"/>
                </a:lnTo>
                <a:lnTo>
                  <a:pt x="5424966" y="487789"/>
                </a:lnTo>
                <a:lnTo>
                  <a:pt x="5385669" y="476275"/>
                </a:lnTo>
                <a:lnTo>
                  <a:pt x="5347151" y="464600"/>
                </a:lnTo>
                <a:lnTo>
                  <a:pt x="5309428" y="452766"/>
                </a:lnTo>
                <a:lnTo>
                  <a:pt x="5272516" y="440774"/>
                </a:lnTo>
                <a:lnTo>
                  <a:pt x="5197170" y="415375"/>
                </a:lnTo>
                <a:lnTo>
                  <a:pt x="5157222" y="402302"/>
                </a:lnTo>
                <a:lnTo>
                  <a:pt x="5116604" y="389408"/>
                </a:lnTo>
                <a:lnTo>
                  <a:pt x="5075328" y="376694"/>
                </a:lnTo>
                <a:lnTo>
                  <a:pt x="5033408" y="364162"/>
                </a:lnTo>
                <a:lnTo>
                  <a:pt x="4990858" y="351814"/>
                </a:lnTo>
                <a:lnTo>
                  <a:pt x="4947692" y="339651"/>
                </a:lnTo>
                <a:lnTo>
                  <a:pt x="4903924" y="327674"/>
                </a:lnTo>
                <a:lnTo>
                  <a:pt x="4859567" y="315886"/>
                </a:lnTo>
                <a:lnTo>
                  <a:pt x="4814636" y="304288"/>
                </a:lnTo>
                <a:lnTo>
                  <a:pt x="4769145" y="292880"/>
                </a:lnTo>
                <a:lnTo>
                  <a:pt x="4723106" y="281666"/>
                </a:lnTo>
                <a:lnTo>
                  <a:pt x="4676535" y="270646"/>
                </a:lnTo>
                <a:lnTo>
                  <a:pt x="4629445" y="259821"/>
                </a:lnTo>
                <a:lnTo>
                  <a:pt x="4581850" y="249194"/>
                </a:lnTo>
                <a:lnTo>
                  <a:pt x="4533763" y="238766"/>
                </a:lnTo>
                <a:lnTo>
                  <a:pt x="4485199" y="228538"/>
                </a:lnTo>
                <a:lnTo>
                  <a:pt x="4436171" y="218512"/>
                </a:lnTo>
                <a:lnTo>
                  <a:pt x="4386694" y="208689"/>
                </a:lnTo>
                <a:lnTo>
                  <a:pt x="4336781" y="199072"/>
                </a:lnTo>
                <a:lnTo>
                  <a:pt x="4286445" y="189661"/>
                </a:lnTo>
                <a:lnTo>
                  <a:pt x="4235702" y="180458"/>
                </a:lnTo>
                <a:lnTo>
                  <a:pt x="4184564" y="171464"/>
                </a:lnTo>
                <a:lnTo>
                  <a:pt x="4133046" y="162682"/>
                </a:lnTo>
                <a:lnTo>
                  <a:pt x="4081162" y="154112"/>
                </a:lnTo>
                <a:lnTo>
                  <a:pt x="4028924" y="145757"/>
                </a:lnTo>
                <a:lnTo>
                  <a:pt x="3976348" y="137617"/>
                </a:lnTo>
                <a:lnTo>
                  <a:pt x="3923447" y="129694"/>
                </a:lnTo>
                <a:lnTo>
                  <a:pt x="3870234" y="121990"/>
                </a:lnTo>
                <a:lnTo>
                  <a:pt x="3816725" y="114507"/>
                </a:lnTo>
                <a:lnTo>
                  <a:pt x="3762932" y="107245"/>
                </a:lnTo>
                <a:lnTo>
                  <a:pt x="3708869" y="100206"/>
                </a:lnTo>
                <a:lnTo>
                  <a:pt x="3654551" y="93393"/>
                </a:lnTo>
                <a:lnTo>
                  <a:pt x="3599991" y="86805"/>
                </a:lnTo>
                <a:lnTo>
                  <a:pt x="3545203" y="80446"/>
                </a:lnTo>
                <a:lnTo>
                  <a:pt x="3490201" y="74316"/>
                </a:lnTo>
                <a:lnTo>
                  <a:pt x="3434999" y="68417"/>
                </a:lnTo>
                <a:lnTo>
                  <a:pt x="3379610" y="62750"/>
                </a:lnTo>
                <a:lnTo>
                  <a:pt x="3324049" y="57318"/>
                </a:lnTo>
                <a:lnTo>
                  <a:pt x="3268330" y="52121"/>
                </a:lnTo>
                <a:lnTo>
                  <a:pt x="3212465" y="47161"/>
                </a:lnTo>
                <a:lnTo>
                  <a:pt x="3156469" y="42440"/>
                </a:lnTo>
                <a:lnTo>
                  <a:pt x="3100357" y="37958"/>
                </a:lnTo>
                <a:lnTo>
                  <a:pt x="3044141" y="33719"/>
                </a:lnTo>
                <a:lnTo>
                  <a:pt x="2987836" y="29723"/>
                </a:lnTo>
                <a:lnTo>
                  <a:pt x="2931455" y="25971"/>
                </a:lnTo>
                <a:lnTo>
                  <a:pt x="2875013" y="22466"/>
                </a:lnTo>
                <a:lnTo>
                  <a:pt x="2818523" y="19208"/>
                </a:lnTo>
                <a:lnTo>
                  <a:pt x="2761999" y="16200"/>
                </a:lnTo>
                <a:lnTo>
                  <a:pt x="2705455" y="13442"/>
                </a:lnTo>
                <a:lnTo>
                  <a:pt x="2648905" y="10937"/>
                </a:lnTo>
                <a:lnTo>
                  <a:pt x="2592362" y="8686"/>
                </a:lnTo>
                <a:lnTo>
                  <a:pt x="2535841" y="6690"/>
                </a:lnTo>
                <a:lnTo>
                  <a:pt x="2479356" y="4951"/>
                </a:lnTo>
                <a:lnTo>
                  <a:pt x="2422919" y="3471"/>
                </a:lnTo>
                <a:lnTo>
                  <a:pt x="2366546" y="2250"/>
                </a:lnTo>
                <a:lnTo>
                  <a:pt x="2310250" y="1292"/>
                </a:lnTo>
                <a:lnTo>
                  <a:pt x="2254044" y="596"/>
                </a:lnTo>
                <a:lnTo>
                  <a:pt x="2197944" y="165"/>
                </a:lnTo>
                <a:lnTo>
                  <a:pt x="2141961" y="0"/>
                </a:lnTo>
                <a:lnTo>
                  <a:pt x="2086112" y="102"/>
                </a:lnTo>
                <a:lnTo>
                  <a:pt x="2030408" y="474"/>
                </a:lnTo>
                <a:lnTo>
                  <a:pt x="1974865" y="1116"/>
                </a:lnTo>
                <a:lnTo>
                  <a:pt x="1919496" y="2031"/>
                </a:lnTo>
                <a:lnTo>
                  <a:pt x="1864314" y="3219"/>
                </a:lnTo>
                <a:lnTo>
                  <a:pt x="1809334" y="4683"/>
                </a:lnTo>
                <a:lnTo>
                  <a:pt x="1754570" y="6423"/>
                </a:lnTo>
                <a:lnTo>
                  <a:pt x="1700035" y="8442"/>
                </a:lnTo>
                <a:lnTo>
                  <a:pt x="1645744" y="10741"/>
                </a:lnTo>
                <a:lnTo>
                  <a:pt x="1591710" y="13321"/>
                </a:lnTo>
                <a:lnTo>
                  <a:pt x="1537946" y="16184"/>
                </a:lnTo>
                <a:lnTo>
                  <a:pt x="1484468" y="19331"/>
                </a:lnTo>
                <a:lnTo>
                  <a:pt x="1431288" y="22765"/>
                </a:lnTo>
                <a:lnTo>
                  <a:pt x="1378421" y="26486"/>
                </a:lnTo>
                <a:lnTo>
                  <a:pt x="1325881" y="30496"/>
                </a:lnTo>
                <a:lnTo>
                  <a:pt x="1273680" y="34796"/>
                </a:lnTo>
                <a:lnTo>
                  <a:pt x="1221834" y="39389"/>
                </a:lnTo>
                <a:lnTo>
                  <a:pt x="1170356" y="44275"/>
                </a:lnTo>
                <a:lnTo>
                  <a:pt x="1119260" y="49456"/>
                </a:lnTo>
                <a:lnTo>
                  <a:pt x="1068560" y="54935"/>
                </a:lnTo>
                <a:lnTo>
                  <a:pt x="1018269" y="60711"/>
                </a:lnTo>
                <a:lnTo>
                  <a:pt x="968402" y="66787"/>
                </a:lnTo>
                <a:lnTo>
                  <a:pt x="918972" y="73164"/>
                </a:lnTo>
                <a:lnTo>
                  <a:pt x="869993" y="79844"/>
                </a:lnTo>
                <a:lnTo>
                  <a:pt x="821480" y="86829"/>
                </a:lnTo>
                <a:lnTo>
                  <a:pt x="773445" y="94119"/>
                </a:lnTo>
                <a:lnTo>
                  <a:pt x="725903" y="101717"/>
                </a:lnTo>
                <a:lnTo>
                  <a:pt x="678868" y="109623"/>
                </a:lnTo>
                <a:lnTo>
                  <a:pt x="632353" y="117840"/>
                </a:lnTo>
                <a:lnTo>
                  <a:pt x="586373" y="126369"/>
                </a:lnTo>
                <a:lnTo>
                  <a:pt x="540940" y="135212"/>
                </a:lnTo>
                <a:lnTo>
                  <a:pt x="496070" y="144369"/>
                </a:lnTo>
                <a:lnTo>
                  <a:pt x="451776" y="153843"/>
                </a:lnTo>
                <a:lnTo>
                  <a:pt x="408072" y="163635"/>
                </a:lnTo>
                <a:lnTo>
                  <a:pt x="364971" y="173747"/>
                </a:lnTo>
                <a:lnTo>
                  <a:pt x="322488" y="184180"/>
                </a:lnTo>
                <a:lnTo>
                  <a:pt x="280636" y="194935"/>
                </a:lnTo>
                <a:lnTo>
                  <a:pt x="239430" y="206015"/>
                </a:lnTo>
                <a:lnTo>
                  <a:pt x="198883" y="217420"/>
                </a:lnTo>
                <a:lnTo>
                  <a:pt x="159008" y="229153"/>
                </a:lnTo>
                <a:lnTo>
                  <a:pt x="119821" y="241214"/>
                </a:lnTo>
                <a:lnTo>
                  <a:pt x="81334" y="253606"/>
                </a:lnTo>
                <a:lnTo>
                  <a:pt x="43561" y="266329"/>
                </a:lnTo>
                <a:lnTo>
                  <a:pt x="6518" y="279386"/>
                </a:lnTo>
                <a:lnTo>
                  <a:pt x="0" y="281791"/>
                </a:lnTo>
              </a:path>
            </a:pathLst>
          </a:custGeom>
          <a:ln w="12700">
            <a:solidFill>
              <a:srgbClr val="009DA9"/>
            </a:solidFill>
          </a:ln>
        </p:spPr>
        <p:txBody>
          <a:bodyPr wrap="square" lIns="0" tIns="0" rIns="0" bIns="0" rtlCol="0"/>
          <a:lstStyle/>
          <a:p>
            <a:endParaRPr/>
          </a:p>
        </p:txBody>
      </p:sp>
      <p:sp>
        <p:nvSpPr>
          <p:cNvPr id="16" name="object 16"/>
          <p:cNvSpPr/>
          <p:nvPr/>
        </p:nvSpPr>
        <p:spPr>
          <a:xfrm>
            <a:off x="0" y="1936747"/>
            <a:ext cx="10692130" cy="626110"/>
          </a:xfrm>
          <a:custGeom>
            <a:avLst/>
            <a:gdLst/>
            <a:ahLst/>
            <a:cxnLst/>
            <a:rect l="l" t="t" r="r" b="b"/>
            <a:pathLst>
              <a:path w="10692130" h="626110">
                <a:moveTo>
                  <a:pt x="10692003" y="189962"/>
                </a:moveTo>
                <a:lnTo>
                  <a:pt x="10647150" y="212620"/>
                </a:lnTo>
                <a:lnTo>
                  <a:pt x="10583079" y="242207"/>
                </a:lnTo>
                <a:lnTo>
                  <a:pt x="10515423" y="270625"/>
                </a:lnTo>
                <a:lnTo>
                  <a:pt x="10444313" y="297882"/>
                </a:lnTo>
                <a:lnTo>
                  <a:pt x="10407504" y="311077"/>
                </a:lnTo>
                <a:lnTo>
                  <a:pt x="10369879" y="323986"/>
                </a:lnTo>
                <a:lnTo>
                  <a:pt x="10331455" y="336608"/>
                </a:lnTo>
                <a:lnTo>
                  <a:pt x="10292249" y="348944"/>
                </a:lnTo>
                <a:lnTo>
                  <a:pt x="10252276" y="360997"/>
                </a:lnTo>
                <a:lnTo>
                  <a:pt x="10211554" y="372766"/>
                </a:lnTo>
                <a:lnTo>
                  <a:pt x="10170097" y="384254"/>
                </a:lnTo>
                <a:lnTo>
                  <a:pt x="10127923" y="395460"/>
                </a:lnTo>
                <a:lnTo>
                  <a:pt x="10085046" y="406386"/>
                </a:lnTo>
                <a:lnTo>
                  <a:pt x="10041485" y="417033"/>
                </a:lnTo>
                <a:lnTo>
                  <a:pt x="9997254" y="427401"/>
                </a:lnTo>
                <a:lnTo>
                  <a:pt x="9952371" y="437493"/>
                </a:lnTo>
                <a:lnTo>
                  <a:pt x="9906850" y="447308"/>
                </a:lnTo>
                <a:lnTo>
                  <a:pt x="9860709" y="456849"/>
                </a:lnTo>
                <a:lnTo>
                  <a:pt x="9813964" y="466115"/>
                </a:lnTo>
                <a:lnTo>
                  <a:pt x="9766630" y="475109"/>
                </a:lnTo>
                <a:lnTo>
                  <a:pt x="9718725" y="483830"/>
                </a:lnTo>
                <a:lnTo>
                  <a:pt x="9670264" y="492280"/>
                </a:lnTo>
                <a:lnTo>
                  <a:pt x="9621263" y="500461"/>
                </a:lnTo>
                <a:lnTo>
                  <a:pt x="9571739" y="508372"/>
                </a:lnTo>
                <a:lnTo>
                  <a:pt x="9521707" y="516015"/>
                </a:lnTo>
                <a:lnTo>
                  <a:pt x="9471185" y="523392"/>
                </a:lnTo>
                <a:lnTo>
                  <a:pt x="9420188" y="530502"/>
                </a:lnTo>
                <a:lnTo>
                  <a:pt x="9368732" y="537347"/>
                </a:lnTo>
                <a:lnTo>
                  <a:pt x="9316834" y="543929"/>
                </a:lnTo>
                <a:lnTo>
                  <a:pt x="9264510" y="550248"/>
                </a:lnTo>
                <a:lnTo>
                  <a:pt x="9211776" y="556304"/>
                </a:lnTo>
                <a:lnTo>
                  <a:pt x="9158648" y="562100"/>
                </a:lnTo>
                <a:lnTo>
                  <a:pt x="9105142" y="567636"/>
                </a:lnTo>
                <a:lnTo>
                  <a:pt x="9051275" y="572913"/>
                </a:lnTo>
                <a:lnTo>
                  <a:pt x="8997063" y="577933"/>
                </a:lnTo>
                <a:lnTo>
                  <a:pt x="8942522" y="582695"/>
                </a:lnTo>
                <a:lnTo>
                  <a:pt x="8887669" y="587202"/>
                </a:lnTo>
                <a:lnTo>
                  <a:pt x="8832518" y="591454"/>
                </a:lnTo>
                <a:lnTo>
                  <a:pt x="8777088" y="595452"/>
                </a:lnTo>
                <a:lnTo>
                  <a:pt x="8721393" y="599197"/>
                </a:lnTo>
                <a:lnTo>
                  <a:pt x="8665450" y="602691"/>
                </a:lnTo>
                <a:lnTo>
                  <a:pt x="8609276" y="605934"/>
                </a:lnTo>
                <a:lnTo>
                  <a:pt x="8552886" y="608927"/>
                </a:lnTo>
                <a:lnTo>
                  <a:pt x="8496297" y="611671"/>
                </a:lnTo>
                <a:lnTo>
                  <a:pt x="8439524" y="614168"/>
                </a:lnTo>
                <a:lnTo>
                  <a:pt x="8382585" y="616418"/>
                </a:lnTo>
                <a:lnTo>
                  <a:pt x="8325494" y="618422"/>
                </a:lnTo>
                <a:lnTo>
                  <a:pt x="8268270" y="620182"/>
                </a:lnTo>
                <a:lnTo>
                  <a:pt x="8210927" y="621698"/>
                </a:lnTo>
                <a:lnTo>
                  <a:pt x="8153481" y="622971"/>
                </a:lnTo>
                <a:lnTo>
                  <a:pt x="8095950" y="624003"/>
                </a:lnTo>
                <a:lnTo>
                  <a:pt x="8038349" y="624794"/>
                </a:lnTo>
                <a:lnTo>
                  <a:pt x="7980695" y="625345"/>
                </a:lnTo>
                <a:lnTo>
                  <a:pt x="7923003" y="625658"/>
                </a:lnTo>
                <a:lnTo>
                  <a:pt x="7865290" y="625733"/>
                </a:lnTo>
                <a:lnTo>
                  <a:pt x="7807572" y="625572"/>
                </a:lnTo>
                <a:lnTo>
                  <a:pt x="7749866" y="625176"/>
                </a:lnTo>
                <a:lnTo>
                  <a:pt x="7692187" y="624544"/>
                </a:lnTo>
                <a:lnTo>
                  <a:pt x="7634551" y="623680"/>
                </a:lnTo>
                <a:lnTo>
                  <a:pt x="7576976" y="622582"/>
                </a:lnTo>
                <a:lnTo>
                  <a:pt x="7519476" y="621254"/>
                </a:lnTo>
                <a:lnTo>
                  <a:pt x="7462069" y="619694"/>
                </a:lnTo>
                <a:lnTo>
                  <a:pt x="7404770" y="617906"/>
                </a:lnTo>
                <a:lnTo>
                  <a:pt x="7347596" y="615888"/>
                </a:lnTo>
                <a:lnTo>
                  <a:pt x="7290563" y="613644"/>
                </a:lnTo>
                <a:lnTo>
                  <a:pt x="7233687" y="611173"/>
                </a:lnTo>
                <a:lnTo>
                  <a:pt x="7176984" y="608477"/>
                </a:lnTo>
                <a:lnTo>
                  <a:pt x="7120471" y="605556"/>
                </a:lnTo>
                <a:lnTo>
                  <a:pt x="7064163" y="602412"/>
                </a:lnTo>
                <a:lnTo>
                  <a:pt x="7008077" y="599045"/>
                </a:lnTo>
                <a:lnTo>
                  <a:pt x="6952229" y="595457"/>
                </a:lnTo>
                <a:lnTo>
                  <a:pt x="6896636" y="591649"/>
                </a:lnTo>
                <a:lnTo>
                  <a:pt x="6841313" y="587621"/>
                </a:lnTo>
                <a:lnTo>
                  <a:pt x="6786277" y="583376"/>
                </a:lnTo>
                <a:lnTo>
                  <a:pt x="6731543" y="578912"/>
                </a:lnTo>
                <a:lnTo>
                  <a:pt x="6677129" y="574233"/>
                </a:lnTo>
                <a:lnTo>
                  <a:pt x="6623050" y="569338"/>
                </a:lnTo>
                <a:lnTo>
                  <a:pt x="6569323" y="564229"/>
                </a:lnTo>
                <a:lnTo>
                  <a:pt x="6515963" y="558907"/>
                </a:lnTo>
                <a:lnTo>
                  <a:pt x="6462987" y="553373"/>
                </a:lnTo>
                <a:lnTo>
                  <a:pt x="6410411" y="547627"/>
                </a:lnTo>
                <a:lnTo>
                  <a:pt x="6358252" y="541671"/>
                </a:lnTo>
                <a:lnTo>
                  <a:pt x="6306525" y="535506"/>
                </a:lnTo>
                <a:lnTo>
                  <a:pt x="6255246" y="529133"/>
                </a:lnTo>
                <a:lnTo>
                  <a:pt x="6204433" y="522553"/>
                </a:lnTo>
                <a:lnTo>
                  <a:pt x="6154101" y="515766"/>
                </a:lnTo>
                <a:lnTo>
                  <a:pt x="6104266" y="508775"/>
                </a:lnTo>
                <a:lnTo>
                  <a:pt x="6054944" y="501579"/>
                </a:lnTo>
                <a:lnTo>
                  <a:pt x="6006152" y="494180"/>
                </a:lnTo>
                <a:lnTo>
                  <a:pt x="5957906" y="486579"/>
                </a:lnTo>
                <a:lnTo>
                  <a:pt x="5910223" y="478777"/>
                </a:lnTo>
                <a:lnTo>
                  <a:pt x="5863117" y="470775"/>
                </a:lnTo>
                <a:lnTo>
                  <a:pt x="5816606" y="462574"/>
                </a:lnTo>
                <a:lnTo>
                  <a:pt x="5770706" y="454175"/>
                </a:lnTo>
                <a:lnTo>
                  <a:pt x="5725433" y="445579"/>
                </a:lnTo>
                <a:lnTo>
                  <a:pt x="5680802" y="436787"/>
                </a:lnTo>
                <a:lnTo>
                  <a:pt x="5636831" y="427799"/>
                </a:lnTo>
                <a:lnTo>
                  <a:pt x="5593536" y="418618"/>
                </a:lnTo>
                <a:lnTo>
                  <a:pt x="5550932" y="409244"/>
                </a:lnTo>
                <a:lnTo>
                  <a:pt x="5509036" y="399678"/>
                </a:lnTo>
                <a:lnTo>
                  <a:pt x="5467865" y="389921"/>
                </a:lnTo>
                <a:lnTo>
                  <a:pt x="5427433" y="379974"/>
                </a:lnTo>
                <a:lnTo>
                  <a:pt x="5387759" y="369838"/>
                </a:lnTo>
                <a:lnTo>
                  <a:pt x="5348856" y="359515"/>
                </a:lnTo>
                <a:lnTo>
                  <a:pt x="5310743" y="349004"/>
                </a:lnTo>
                <a:lnTo>
                  <a:pt x="5273435" y="338307"/>
                </a:lnTo>
                <a:lnTo>
                  <a:pt x="5197248" y="315554"/>
                </a:lnTo>
                <a:lnTo>
                  <a:pt x="5156869" y="303882"/>
                </a:lnTo>
                <a:lnTo>
                  <a:pt x="5115825" y="292413"/>
                </a:lnTo>
                <a:lnTo>
                  <a:pt x="5074131" y="281148"/>
                </a:lnTo>
                <a:lnTo>
                  <a:pt x="5031799" y="270087"/>
                </a:lnTo>
                <a:lnTo>
                  <a:pt x="4988844" y="259231"/>
                </a:lnTo>
                <a:lnTo>
                  <a:pt x="4945280" y="248582"/>
                </a:lnTo>
                <a:lnTo>
                  <a:pt x="4901120" y="238141"/>
                </a:lnTo>
                <a:lnTo>
                  <a:pt x="4856380" y="227908"/>
                </a:lnTo>
                <a:lnTo>
                  <a:pt x="4811071" y="217884"/>
                </a:lnTo>
                <a:lnTo>
                  <a:pt x="4765209" y="208072"/>
                </a:lnTo>
                <a:lnTo>
                  <a:pt x="4718808" y="198471"/>
                </a:lnTo>
                <a:lnTo>
                  <a:pt x="4671880" y="189082"/>
                </a:lnTo>
                <a:lnTo>
                  <a:pt x="4624441" y="179908"/>
                </a:lnTo>
                <a:lnTo>
                  <a:pt x="4576504" y="170949"/>
                </a:lnTo>
                <a:lnTo>
                  <a:pt x="4528083" y="162205"/>
                </a:lnTo>
                <a:lnTo>
                  <a:pt x="4479192" y="153678"/>
                </a:lnTo>
                <a:lnTo>
                  <a:pt x="4429844" y="145369"/>
                </a:lnTo>
                <a:lnTo>
                  <a:pt x="4380054" y="137280"/>
                </a:lnTo>
                <a:lnTo>
                  <a:pt x="4329836" y="129410"/>
                </a:lnTo>
                <a:lnTo>
                  <a:pt x="4279203" y="121762"/>
                </a:lnTo>
                <a:lnTo>
                  <a:pt x="4228169" y="114335"/>
                </a:lnTo>
                <a:lnTo>
                  <a:pt x="4176749" y="107132"/>
                </a:lnTo>
                <a:lnTo>
                  <a:pt x="4124956" y="100153"/>
                </a:lnTo>
                <a:lnTo>
                  <a:pt x="4072804" y="93399"/>
                </a:lnTo>
                <a:lnTo>
                  <a:pt x="4020307" y="86872"/>
                </a:lnTo>
                <a:lnTo>
                  <a:pt x="3967479" y="80572"/>
                </a:lnTo>
                <a:lnTo>
                  <a:pt x="3914333" y="74501"/>
                </a:lnTo>
                <a:lnTo>
                  <a:pt x="3860885" y="68658"/>
                </a:lnTo>
                <a:lnTo>
                  <a:pt x="3807147" y="63047"/>
                </a:lnTo>
                <a:lnTo>
                  <a:pt x="3753133" y="57667"/>
                </a:lnTo>
                <a:lnTo>
                  <a:pt x="3698858" y="52519"/>
                </a:lnTo>
                <a:lnTo>
                  <a:pt x="3644335" y="47606"/>
                </a:lnTo>
                <a:lnTo>
                  <a:pt x="3589579" y="42926"/>
                </a:lnTo>
                <a:lnTo>
                  <a:pt x="3534603" y="38483"/>
                </a:lnTo>
                <a:lnTo>
                  <a:pt x="3479420" y="34276"/>
                </a:lnTo>
                <a:lnTo>
                  <a:pt x="3424046" y="30308"/>
                </a:lnTo>
                <a:lnTo>
                  <a:pt x="3368493" y="26578"/>
                </a:lnTo>
                <a:lnTo>
                  <a:pt x="3312777" y="23087"/>
                </a:lnTo>
                <a:lnTo>
                  <a:pt x="3256910" y="19838"/>
                </a:lnTo>
                <a:lnTo>
                  <a:pt x="3200906" y="16831"/>
                </a:lnTo>
                <a:lnTo>
                  <a:pt x="3144780" y="14067"/>
                </a:lnTo>
                <a:lnTo>
                  <a:pt x="3088546" y="11547"/>
                </a:lnTo>
                <a:lnTo>
                  <a:pt x="3032216" y="9272"/>
                </a:lnTo>
                <a:lnTo>
                  <a:pt x="2975806" y="7243"/>
                </a:lnTo>
                <a:lnTo>
                  <a:pt x="2919329" y="5462"/>
                </a:lnTo>
                <a:lnTo>
                  <a:pt x="2862799" y="3928"/>
                </a:lnTo>
                <a:lnTo>
                  <a:pt x="2806230" y="2644"/>
                </a:lnTo>
                <a:lnTo>
                  <a:pt x="2749636" y="1610"/>
                </a:lnTo>
                <a:lnTo>
                  <a:pt x="2693030" y="828"/>
                </a:lnTo>
                <a:lnTo>
                  <a:pt x="2636427" y="298"/>
                </a:lnTo>
                <a:lnTo>
                  <a:pt x="2579841" y="21"/>
                </a:lnTo>
                <a:lnTo>
                  <a:pt x="2523285" y="0"/>
                </a:lnTo>
                <a:lnTo>
                  <a:pt x="2466773" y="233"/>
                </a:lnTo>
                <a:lnTo>
                  <a:pt x="2410320" y="723"/>
                </a:lnTo>
                <a:lnTo>
                  <a:pt x="2353938" y="1471"/>
                </a:lnTo>
                <a:lnTo>
                  <a:pt x="2297643" y="2477"/>
                </a:lnTo>
                <a:lnTo>
                  <a:pt x="2241448" y="3744"/>
                </a:lnTo>
                <a:lnTo>
                  <a:pt x="2185366" y="5271"/>
                </a:lnTo>
                <a:lnTo>
                  <a:pt x="2129413" y="7059"/>
                </a:lnTo>
                <a:lnTo>
                  <a:pt x="2073601" y="9111"/>
                </a:lnTo>
                <a:lnTo>
                  <a:pt x="2017945" y="11426"/>
                </a:lnTo>
                <a:lnTo>
                  <a:pt x="1962458" y="14007"/>
                </a:lnTo>
                <a:lnTo>
                  <a:pt x="1907154" y="16853"/>
                </a:lnTo>
                <a:lnTo>
                  <a:pt x="1852048" y="19967"/>
                </a:lnTo>
                <a:lnTo>
                  <a:pt x="1797153" y="23348"/>
                </a:lnTo>
                <a:lnTo>
                  <a:pt x="1742483" y="26999"/>
                </a:lnTo>
                <a:lnTo>
                  <a:pt x="1688052" y="30920"/>
                </a:lnTo>
                <a:lnTo>
                  <a:pt x="1633874" y="35112"/>
                </a:lnTo>
                <a:lnTo>
                  <a:pt x="1579963" y="39576"/>
                </a:lnTo>
                <a:lnTo>
                  <a:pt x="1526333" y="44314"/>
                </a:lnTo>
                <a:lnTo>
                  <a:pt x="1472997" y="49325"/>
                </a:lnTo>
                <a:lnTo>
                  <a:pt x="1419970" y="54613"/>
                </a:lnTo>
                <a:lnTo>
                  <a:pt x="1367265" y="60176"/>
                </a:lnTo>
                <a:lnTo>
                  <a:pt x="1314897" y="66018"/>
                </a:lnTo>
                <a:lnTo>
                  <a:pt x="1262879" y="72137"/>
                </a:lnTo>
                <a:lnTo>
                  <a:pt x="1211225" y="78536"/>
                </a:lnTo>
                <a:lnTo>
                  <a:pt x="1159949" y="85216"/>
                </a:lnTo>
                <a:lnTo>
                  <a:pt x="1109065" y="92178"/>
                </a:lnTo>
                <a:lnTo>
                  <a:pt x="1058587" y="99422"/>
                </a:lnTo>
                <a:lnTo>
                  <a:pt x="1008528" y="106950"/>
                </a:lnTo>
                <a:lnTo>
                  <a:pt x="958904" y="114762"/>
                </a:lnTo>
                <a:lnTo>
                  <a:pt x="909727" y="122861"/>
                </a:lnTo>
                <a:lnTo>
                  <a:pt x="861011" y="131246"/>
                </a:lnTo>
                <a:lnTo>
                  <a:pt x="812771" y="139919"/>
                </a:lnTo>
                <a:lnTo>
                  <a:pt x="765020" y="148881"/>
                </a:lnTo>
                <a:lnTo>
                  <a:pt x="717773" y="158133"/>
                </a:lnTo>
                <a:lnTo>
                  <a:pt x="671042" y="167676"/>
                </a:lnTo>
                <a:lnTo>
                  <a:pt x="624843" y="177511"/>
                </a:lnTo>
                <a:lnTo>
                  <a:pt x="579188" y="187640"/>
                </a:lnTo>
                <a:lnTo>
                  <a:pt x="534092" y="198062"/>
                </a:lnTo>
                <a:lnTo>
                  <a:pt x="489570" y="208780"/>
                </a:lnTo>
                <a:lnTo>
                  <a:pt x="445633" y="219794"/>
                </a:lnTo>
                <a:lnTo>
                  <a:pt x="402297" y="231105"/>
                </a:lnTo>
                <a:lnTo>
                  <a:pt x="359576" y="242715"/>
                </a:lnTo>
                <a:lnTo>
                  <a:pt x="317483" y="254624"/>
                </a:lnTo>
                <a:lnTo>
                  <a:pt x="276032" y="266833"/>
                </a:lnTo>
                <a:lnTo>
                  <a:pt x="235238" y="279344"/>
                </a:lnTo>
                <a:lnTo>
                  <a:pt x="195114" y="292157"/>
                </a:lnTo>
                <a:lnTo>
                  <a:pt x="155673" y="305274"/>
                </a:lnTo>
                <a:lnTo>
                  <a:pt x="116930" y="318695"/>
                </a:lnTo>
                <a:lnTo>
                  <a:pt x="78900" y="332423"/>
                </a:lnTo>
                <a:lnTo>
                  <a:pt x="41595" y="346456"/>
                </a:lnTo>
                <a:lnTo>
                  <a:pt x="5029" y="360798"/>
                </a:lnTo>
                <a:lnTo>
                  <a:pt x="0" y="362855"/>
                </a:lnTo>
              </a:path>
            </a:pathLst>
          </a:custGeom>
          <a:ln w="12700">
            <a:solidFill>
              <a:srgbClr val="009DA9"/>
            </a:solidFill>
          </a:ln>
        </p:spPr>
        <p:txBody>
          <a:bodyPr wrap="square" lIns="0" tIns="0" rIns="0" bIns="0" rtlCol="0"/>
          <a:lstStyle/>
          <a:p>
            <a:endParaRPr/>
          </a:p>
        </p:txBody>
      </p:sp>
      <p:sp>
        <p:nvSpPr>
          <p:cNvPr id="17" name="object 17"/>
          <p:cNvSpPr/>
          <p:nvPr/>
        </p:nvSpPr>
        <p:spPr>
          <a:xfrm>
            <a:off x="0" y="1776396"/>
            <a:ext cx="10692130" cy="827405"/>
          </a:xfrm>
          <a:custGeom>
            <a:avLst/>
            <a:gdLst/>
            <a:ahLst/>
            <a:cxnLst/>
            <a:rect l="l" t="t" r="r" b="b"/>
            <a:pathLst>
              <a:path w="10692130" h="827405">
                <a:moveTo>
                  <a:pt x="10692003" y="482078"/>
                </a:moveTo>
                <a:lnTo>
                  <a:pt x="10647338" y="502702"/>
                </a:lnTo>
                <a:lnTo>
                  <a:pt x="10582273" y="530035"/>
                </a:lnTo>
                <a:lnTo>
                  <a:pt x="10513667" y="556075"/>
                </a:lnTo>
                <a:lnTo>
                  <a:pt x="10441650" y="580834"/>
                </a:lnTo>
                <a:lnTo>
                  <a:pt x="10404402" y="592737"/>
                </a:lnTo>
                <a:lnTo>
                  <a:pt x="10366350" y="604324"/>
                </a:lnTo>
                <a:lnTo>
                  <a:pt x="10327509" y="615597"/>
                </a:lnTo>
                <a:lnTo>
                  <a:pt x="10287897" y="626559"/>
                </a:lnTo>
                <a:lnTo>
                  <a:pt x="10247528" y="637209"/>
                </a:lnTo>
                <a:lnTo>
                  <a:pt x="10206419" y="647550"/>
                </a:lnTo>
                <a:lnTo>
                  <a:pt x="10164587" y="657584"/>
                </a:lnTo>
                <a:lnTo>
                  <a:pt x="10122047" y="667311"/>
                </a:lnTo>
                <a:lnTo>
                  <a:pt x="10078816" y="676734"/>
                </a:lnTo>
                <a:lnTo>
                  <a:pt x="10034910" y="685854"/>
                </a:lnTo>
                <a:lnTo>
                  <a:pt x="9990344" y="694673"/>
                </a:lnTo>
                <a:lnTo>
                  <a:pt x="9945136" y="703192"/>
                </a:lnTo>
                <a:lnTo>
                  <a:pt x="9899301" y="711413"/>
                </a:lnTo>
                <a:lnTo>
                  <a:pt x="9852855" y="719337"/>
                </a:lnTo>
                <a:lnTo>
                  <a:pt x="9805815" y="726967"/>
                </a:lnTo>
                <a:lnTo>
                  <a:pt x="9758196" y="734303"/>
                </a:lnTo>
                <a:lnTo>
                  <a:pt x="9710016" y="741347"/>
                </a:lnTo>
                <a:lnTo>
                  <a:pt x="9661289" y="748101"/>
                </a:lnTo>
                <a:lnTo>
                  <a:pt x="9612033" y="754566"/>
                </a:lnTo>
                <a:lnTo>
                  <a:pt x="9562263" y="760744"/>
                </a:lnTo>
                <a:lnTo>
                  <a:pt x="9511995" y="766637"/>
                </a:lnTo>
                <a:lnTo>
                  <a:pt x="9461246" y="772246"/>
                </a:lnTo>
                <a:lnTo>
                  <a:pt x="9410032" y="777572"/>
                </a:lnTo>
                <a:lnTo>
                  <a:pt x="9358369" y="782617"/>
                </a:lnTo>
                <a:lnTo>
                  <a:pt x="9306273" y="787384"/>
                </a:lnTo>
                <a:lnTo>
                  <a:pt x="9253760" y="791872"/>
                </a:lnTo>
                <a:lnTo>
                  <a:pt x="9200846" y="796085"/>
                </a:lnTo>
                <a:lnTo>
                  <a:pt x="9147549" y="800023"/>
                </a:lnTo>
                <a:lnTo>
                  <a:pt x="9093883" y="803688"/>
                </a:lnTo>
                <a:lnTo>
                  <a:pt x="9039864" y="807082"/>
                </a:lnTo>
                <a:lnTo>
                  <a:pt x="8985510" y="810207"/>
                </a:lnTo>
                <a:lnTo>
                  <a:pt x="8930836" y="813063"/>
                </a:lnTo>
                <a:lnTo>
                  <a:pt x="8875859" y="815652"/>
                </a:lnTo>
                <a:lnTo>
                  <a:pt x="8820594" y="817977"/>
                </a:lnTo>
                <a:lnTo>
                  <a:pt x="8765057" y="820038"/>
                </a:lnTo>
                <a:lnTo>
                  <a:pt x="8709266" y="821837"/>
                </a:lnTo>
                <a:lnTo>
                  <a:pt x="8653235" y="823376"/>
                </a:lnTo>
                <a:lnTo>
                  <a:pt x="8596982" y="824656"/>
                </a:lnTo>
                <a:lnTo>
                  <a:pt x="8540522" y="825680"/>
                </a:lnTo>
                <a:lnTo>
                  <a:pt x="8483871" y="826447"/>
                </a:lnTo>
                <a:lnTo>
                  <a:pt x="8427046" y="826961"/>
                </a:lnTo>
                <a:lnTo>
                  <a:pt x="8370063" y="827222"/>
                </a:lnTo>
                <a:lnTo>
                  <a:pt x="8312938" y="827233"/>
                </a:lnTo>
                <a:lnTo>
                  <a:pt x="8255686" y="826994"/>
                </a:lnTo>
                <a:lnTo>
                  <a:pt x="8198325" y="826508"/>
                </a:lnTo>
                <a:lnTo>
                  <a:pt x="8140871" y="825776"/>
                </a:lnTo>
                <a:lnTo>
                  <a:pt x="8083338" y="824799"/>
                </a:lnTo>
                <a:lnTo>
                  <a:pt x="8025745" y="823579"/>
                </a:lnTo>
                <a:lnTo>
                  <a:pt x="7968107" y="822118"/>
                </a:lnTo>
                <a:lnTo>
                  <a:pt x="7910439" y="820417"/>
                </a:lnTo>
                <a:lnTo>
                  <a:pt x="7852759" y="818478"/>
                </a:lnTo>
                <a:lnTo>
                  <a:pt x="7795082" y="816303"/>
                </a:lnTo>
                <a:lnTo>
                  <a:pt x="7737424" y="813892"/>
                </a:lnTo>
                <a:lnTo>
                  <a:pt x="7679802" y="811249"/>
                </a:lnTo>
                <a:lnTo>
                  <a:pt x="7622232" y="808373"/>
                </a:lnTo>
                <a:lnTo>
                  <a:pt x="7564730" y="805267"/>
                </a:lnTo>
                <a:lnTo>
                  <a:pt x="7507312" y="801932"/>
                </a:lnTo>
                <a:lnTo>
                  <a:pt x="7449994" y="798370"/>
                </a:lnTo>
                <a:lnTo>
                  <a:pt x="7392792" y="794583"/>
                </a:lnTo>
                <a:lnTo>
                  <a:pt x="7335724" y="790571"/>
                </a:lnTo>
                <a:lnTo>
                  <a:pt x="7278804" y="786338"/>
                </a:lnTo>
                <a:lnTo>
                  <a:pt x="7222048" y="781883"/>
                </a:lnTo>
                <a:lnTo>
                  <a:pt x="7165474" y="777210"/>
                </a:lnTo>
                <a:lnTo>
                  <a:pt x="7109097" y="772318"/>
                </a:lnTo>
                <a:lnTo>
                  <a:pt x="7052934" y="767211"/>
                </a:lnTo>
                <a:lnTo>
                  <a:pt x="6996999" y="761889"/>
                </a:lnTo>
                <a:lnTo>
                  <a:pt x="6941311" y="756354"/>
                </a:lnTo>
                <a:lnTo>
                  <a:pt x="6885884" y="750608"/>
                </a:lnTo>
                <a:lnTo>
                  <a:pt x="6830736" y="744652"/>
                </a:lnTo>
                <a:lnTo>
                  <a:pt x="6775881" y="738488"/>
                </a:lnTo>
                <a:lnTo>
                  <a:pt x="6721337" y="732118"/>
                </a:lnTo>
                <a:lnTo>
                  <a:pt x="6667119" y="725542"/>
                </a:lnTo>
                <a:lnTo>
                  <a:pt x="6613244" y="718763"/>
                </a:lnTo>
                <a:lnTo>
                  <a:pt x="6559728" y="711782"/>
                </a:lnTo>
                <a:lnTo>
                  <a:pt x="6506586" y="704601"/>
                </a:lnTo>
                <a:lnTo>
                  <a:pt x="6453836" y="697221"/>
                </a:lnTo>
                <a:lnTo>
                  <a:pt x="6401492" y="689644"/>
                </a:lnTo>
                <a:lnTo>
                  <a:pt x="6349573" y="681871"/>
                </a:lnTo>
                <a:lnTo>
                  <a:pt x="6298092" y="673905"/>
                </a:lnTo>
                <a:lnTo>
                  <a:pt x="6247068" y="665746"/>
                </a:lnTo>
                <a:lnTo>
                  <a:pt x="6196515" y="657396"/>
                </a:lnTo>
                <a:lnTo>
                  <a:pt x="6146450" y="648857"/>
                </a:lnTo>
                <a:lnTo>
                  <a:pt x="6096889" y="640131"/>
                </a:lnTo>
                <a:lnTo>
                  <a:pt x="6047849" y="631218"/>
                </a:lnTo>
                <a:lnTo>
                  <a:pt x="5999345" y="622121"/>
                </a:lnTo>
                <a:lnTo>
                  <a:pt x="5951394" y="612841"/>
                </a:lnTo>
                <a:lnTo>
                  <a:pt x="5904012" y="603380"/>
                </a:lnTo>
                <a:lnTo>
                  <a:pt x="5857214" y="593739"/>
                </a:lnTo>
                <a:lnTo>
                  <a:pt x="5811018" y="583920"/>
                </a:lnTo>
                <a:lnTo>
                  <a:pt x="5765439" y="573924"/>
                </a:lnTo>
                <a:lnTo>
                  <a:pt x="5720493" y="563753"/>
                </a:lnTo>
                <a:lnTo>
                  <a:pt x="5676197" y="553409"/>
                </a:lnTo>
                <a:lnTo>
                  <a:pt x="5632567" y="542892"/>
                </a:lnTo>
                <a:lnTo>
                  <a:pt x="5589618" y="532206"/>
                </a:lnTo>
                <a:lnTo>
                  <a:pt x="5547368" y="521351"/>
                </a:lnTo>
                <a:lnTo>
                  <a:pt x="5505831" y="510329"/>
                </a:lnTo>
                <a:lnTo>
                  <a:pt x="5465025" y="499141"/>
                </a:lnTo>
                <a:lnTo>
                  <a:pt x="5424966" y="487789"/>
                </a:lnTo>
                <a:lnTo>
                  <a:pt x="5385669" y="476275"/>
                </a:lnTo>
                <a:lnTo>
                  <a:pt x="5347151" y="464600"/>
                </a:lnTo>
                <a:lnTo>
                  <a:pt x="5309428" y="452766"/>
                </a:lnTo>
                <a:lnTo>
                  <a:pt x="5272516" y="440774"/>
                </a:lnTo>
                <a:lnTo>
                  <a:pt x="5197170" y="415375"/>
                </a:lnTo>
                <a:lnTo>
                  <a:pt x="5157222" y="402302"/>
                </a:lnTo>
                <a:lnTo>
                  <a:pt x="5116604" y="389408"/>
                </a:lnTo>
                <a:lnTo>
                  <a:pt x="5075328" y="376694"/>
                </a:lnTo>
                <a:lnTo>
                  <a:pt x="5033408" y="364162"/>
                </a:lnTo>
                <a:lnTo>
                  <a:pt x="4990858" y="351814"/>
                </a:lnTo>
                <a:lnTo>
                  <a:pt x="4947692" y="339651"/>
                </a:lnTo>
                <a:lnTo>
                  <a:pt x="4903924" y="327674"/>
                </a:lnTo>
                <a:lnTo>
                  <a:pt x="4859567" y="315886"/>
                </a:lnTo>
                <a:lnTo>
                  <a:pt x="4814636" y="304288"/>
                </a:lnTo>
                <a:lnTo>
                  <a:pt x="4769145" y="292880"/>
                </a:lnTo>
                <a:lnTo>
                  <a:pt x="4723106" y="281666"/>
                </a:lnTo>
                <a:lnTo>
                  <a:pt x="4676535" y="270646"/>
                </a:lnTo>
                <a:lnTo>
                  <a:pt x="4629445" y="259821"/>
                </a:lnTo>
                <a:lnTo>
                  <a:pt x="4581850" y="249194"/>
                </a:lnTo>
                <a:lnTo>
                  <a:pt x="4533763" y="238766"/>
                </a:lnTo>
                <a:lnTo>
                  <a:pt x="4485199" y="228538"/>
                </a:lnTo>
                <a:lnTo>
                  <a:pt x="4436171" y="218512"/>
                </a:lnTo>
                <a:lnTo>
                  <a:pt x="4386694" y="208689"/>
                </a:lnTo>
                <a:lnTo>
                  <a:pt x="4336781" y="199072"/>
                </a:lnTo>
                <a:lnTo>
                  <a:pt x="4286445" y="189661"/>
                </a:lnTo>
                <a:lnTo>
                  <a:pt x="4235702" y="180458"/>
                </a:lnTo>
                <a:lnTo>
                  <a:pt x="4184564" y="171464"/>
                </a:lnTo>
                <a:lnTo>
                  <a:pt x="4133046" y="162682"/>
                </a:lnTo>
                <a:lnTo>
                  <a:pt x="4081162" y="154112"/>
                </a:lnTo>
                <a:lnTo>
                  <a:pt x="4028924" y="145757"/>
                </a:lnTo>
                <a:lnTo>
                  <a:pt x="3976348" y="137617"/>
                </a:lnTo>
                <a:lnTo>
                  <a:pt x="3923447" y="129694"/>
                </a:lnTo>
                <a:lnTo>
                  <a:pt x="3870234" y="121990"/>
                </a:lnTo>
                <a:lnTo>
                  <a:pt x="3816725" y="114507"/>
                </a:lnTo>
                <a:lnTo>
                  <a:pt x="3762932" y="107245"/>
                </a:lnTo>
                <a:lnTo>
                  <a:pt x="3708869" y="100206"/>
                </a:lnTo>
                <a:lnTo>
                  <a:pt x="3654551" y="93393"/>
                </a:lnTo>
                <a:lnTo>
                  <a:pt x="3599991" y="86805"/>
                </a:lnTo>
                <a:lnTo>
                  <a:pt x="3545203" y="80446"/>
                </a:lnTo>
                <a:lnTo>
                  <a:pt x="3490201" y="74316"/>
                </a:lnTo>
                <a:lnTo>
                  <a:pt x="3434999" y="68417"/>
                </a:lnTo>
                <a:lnTo>
                  <a:pt x="3379610" y="62750"/>
                </a:lnTo>
                <a:lnTo>
                  <a:pt x="3324049" y="57318"/>
                </a:lnTo>
                <a:lnTo>
                  <a:pt x="3268330" y="52121"/>
                </a:lnTo>
                <a:lnTo>
                  <a:pt x="3212465" y="47161"/>
                </a:lnTo>
                <a:lnTo>
                  <a:pt x="3156469" y="42440"/>
                </a:lnTo>
                <a:lnTo>
                  <a:pt x="3100357" y="37958"/>
                </a:lnTo>
                <a:lnTo>
                  <a:pt x="3044141" y="33719"/>
                </a:lnTo>
                <a:lnTo>
                  <a:pt x="2987836" y="29723"/>
                </a:lnTo>
                <a:lnTo>
                  <a:pt x="2931455" y="25971"/>
                </a:lnTo>
                <a:lnTo>
                  <a:pt x="2875013" y="22466"/>
                </a:lnTo>
                <a:lnTo>
                  <a:pt x="2818523" y="19208"/>
                </a:lnTo>
                <a:lnTo>
                  <a:pt x="2761999" y="16200"/>
                </a:lnTo>
                <a:lnTo>
                  <a:pt x="2705455" y="13442"/>
                </a:lnTo>
                <a:lnTo>
                  <a:pt x="2648905" y="10937"/>
                </a:lnTo>
                <a:lnTo>
                  <a:pt x="2592362" y="8686"/>
                </a:lnTo>
                <a:lnTo>
                  <a:pt x="2535841" y="6690"/>
                </a:lnTo>
                <a:lnTo>
                  <a:pt x="2479356" y="4951"/>
                </a:lnTo>
                <a:lnTo>
                  <a:pt x="2422919" y="3471"/>
                </a:lnTo>
                <a:lnTo>
                  <a:pt x="2366546" y="2250"/>
                </a:lnTo>
                <a:lnTo>
                  <a:pt x="2310250" y="1292"/>
                </a:lnTo>
                <a:lnTo>
                  <a:pt x="2254044" y="596"/>
                </a:lnTo>
                <a:lnTo>
                  <a:pt x="2197944" y="165"/>
                </a:lnTo>
                <a:lnTo>
                  <a:pt x="2141961" y="0"/>
                </a:lnTo>
                <a:lnTo>
                  <a:pt x="2086112" y="102"/>
                </a:lnTo>
                <a:lnTo>
                  <a:pt x="2030408" y="474"/>
                </a:lnTo>
                <a:lnTo>
                  <a:pt x="1974865" y="1116"/>
                </a:lnTo>
                <a:lnTo>
                  <a:pt x="1919496" y="2031"/>
                </a:lnTo>
                <a:lnTo>
                  <a:pt x="1864314" y="3219"/>
                </a:lnTo>
                <a:lnTo>
                  <a:pt x="1809334" y="4683"/>
                </a:lnTo>
                <a:lnTo>
                  <a:pt x="1754570" y="6423"/>
                </a:lnTo>
                <a:lnTo>
                  <a:pt x="1700035" y="8442"/>
                </a:lnTo>
                <a:lnTo>
                  <a:pt x="1645744" y="10741"/>
                </a:lnTo>
                <a:lnTo>
                  <a:pt x="1591710" y="13321"/>
                </a:lnTo>
                <a:lnTo>
                  <a:pt x="1537946" y="16184"/>
                </a:lnTo>
                <a:lnTo>
                  <a:pt x="1484468" y="19331"/>
                </a:lnTo>
                <a:lnTo>
                  <a:pt x="1431288" y="22765"/>
                </a:lnTo>
                <a:lnTo>
                  <a:pt x="1378421" y="26486"/>
                </a:lnTo>
                <a:lnTo>
                  <a:pt x="1325881" y="30496"/>
                </a:lnTo>
                <a:lnTo>
                  <a:pt x="1273680" y="34796"/>
                </a:lnTo>
                <a:lnTo>
                  <a:pt x="1221834" y="39389"/>
                </a:lnTo>
                <a:lnTo>
                  <a:pt x="1170356" y="44275"/>
                </a:lnTo>
                <a:lnTo>
                  <a:pt x="1119260" y="49456"/>
                </a:lnTo>
                <a:lnTo>
                  <a:pt x="1068560" y="54935"/>
                </a:lnTo>
                <a:lnTo>
                  <a:pt x="1018269" y="60711"/>
                </a:lnTo>
                <a:lnTo>
                  <a:pt x="968402" y="66787"/>
                </a:lnTo>
                <a:lnTo>
                  <a:pt x="918972" y="73164"/>
                </a:lnTo>
                <a:lnTo>
                  <a:pt x="869993" y="79844"/>
                </a:lnTo>
                <a:lnTo>
                  <a:pt x="821480" y="86829"/>
                </a:lnTo>
                <a:lnTo>
                  <a:pt x="773445" y="94119"/>
                </a:lnTo>
                <a:lnTo>
                  <a:pt x="725903" y="101717"/>
                </a:lnTo>
                <a:lnTo>
                  <a:pt x="678868" y="109623"/>
                </a:lnTo>
                <a:lnTo>
                  <a:pt x="632353" y="117840"/>
                </a:lnTo>
                <a:lnTo>
                  <a:pt x="586373" y="126369"/>
                </a:lnTo>
                <a:lnTo>
                  <a:pt x="540940" y="135212"/>
                </a:lnTo>
                <a:lnTo>
                  <a:pt x="496070" y="144369"/>
                </a:lnTo>
                <a:lnTo>
                  <a:pt x="451776" y="153843"/>
                </a:lnTo>
                <a:lnTo>
                  <a:pt x="408072" y="163635"/>
                </a:lnTo>
                <a:lnTo>
                  <a:pt x="364971" y="173747"/>
                </a:lnTo>
                <a:lnTo>
                  <a:pt x="322488" y="184180"/>
                </a:lnTo>
                <a:lnTo>
                  <a:pt x="280636" y="194935"/>
                </a:lnTo>
                <a:lnTo>
                  <a:pt x="239430" y="206015"/>
                </a:lnTo>
                <a:lnTo>
                  <a:pt x="198883" y="217420"/>
                </a:lnTo>
                <a:lnTo>
                  <a:pt x="159008" y="229153"/>
                </a:lnTo>
                <a:lnTo>
                  <a:pt x="119821" y="241214"/>
                </a:lnTo>
                <a:lnTo>
                  <a:pt x="81334" y="253606"/>
                </a:lnTo>
                <a:lnTo>
                  <a:pt x="43561" y="266329"/>
                </a:lnTo>
                <a:lnTo>
                  <a:pt x="6518" y="279386"/>
                </a:lnTo>
                <a:lnTo>
                  <a:pt x="0" y="281791"/>
                </a:lnTo>
              </a:path>
            </a:pathLst>
          </a:custGeom>
          <a:ln w="12700">
            <a:solidFill>
              <a:srgbClr val="009DA9"/>
            </a:solidFill>
          </a:ln>
        </p:spPr>
        <p:txBody>
          <a:bodyPr wrap="square" lIns="0" tIns="0" rIns="0" bIns="0" rtlCol="0"/>
          <a:lstStyle/>
          <a:p>
            <a:endParaRPr/>
          </a:p>
        </p:txBody>
      </p:sp>
      <p:sp>
        <p:nvSpPr>
          <p:cNvPr id="18" name="object 18"/>
          <p:cNvSpPr/>
          <p:nvPr/>
        </p:nvSpPr>
        <p:spPr>
          <a:xfrm>
            <a:off x="4333711" y="0"/>
            <a:ext cx="6358890" cy="900430"/>
          </a:xfrm>
          <a:custGeom>
            <a:avLst/>
            <a:gdLst/>
            <a:ahLst/>
            <a:cxnLst/>
            <a:rect l="l" t="t" r="r" b="b"/>
            <a:pathLst>
              <a:path w="6358890" h="900430">
                <a:moveTo>
                  <a:pt x="6358291" y="774442"/>
                </a:moveTo>
                <a:lnTo>
                  <a:pt x="6291085" y="787662"/>
                </a:lnTo>
                <a:lnTo>
                  <a:pt x="6246378" y="795848"/>
                </a:lnTo>
                <a:lnTo>
                  <a:pt x="6201065" y="803709"/>
                </a:lnTo>
                <a:lnTo>
                  <a:pt x="6155161" y="811248"/>
                </a:lnTo>
                <a:lnTo>
                  <a:pt x="6108681" y="818464"/>
                </a:lnTo>
                <a:lnTo>
                  <a:pt x="6061640" y="825362"/>
                </a:lnTo>
                <a:lnTo>
                  <a:pt x="6014053" y="831942"/>
                </a:lnTo>
                <a:lnTo>
                  <a:pt x="5965934" y="838206"/>
                </a:lnTo>
                <a:lnTo>
                  <a:pt x="5917299" y="844157"/>
                </a:lnTo>
                <a:lnTo>
                  <a:pt x="5868162" y="849797"/>
                </a:lnTo>
                <a:lnTo>
                  <a:pt x="5818540" y="855127"/>
                </a:lnTo>
                <a:lnTo>
                  <a:pt x="5768445" y="860150"/>
                </a:lnTo>
                <a:lnTo>
                  <a:pt x="5717895" y="864867"/>
                </a:lnTo>
                <a:lnTo>
                  <a:pt x="5666902" y="869280"/>
                </a:lnTo>
                <a:lnTo>
                  <a:pt x="5615483" y="873392"/>
                </a:lnTo>
                <a:lnTo>
                  <a:pt x="5563653" y="877204"/>
                </a:lnTo>
                <a:lnTo>
                  <a:pt x="5511425" y="880718"/>
                </a:lnTo>
                <a:lnTo>
                  <a:pt x="5458816" y="883937"/>
                </a:lnTo>
                <a:lnTo>
                  <a:pt x="5405841" y="886861"/>
                </a:lnTo>
                <a:lnTo>
                  <a:pt x="5352513" y="889494"/>
                </a:lnTo>
                <a:lnTo>
                  <a:pt x="5298848" y="891838"/>
                </a:lnTo>
                <a:lnTo>
                  <a:pt x="5244861" y="893893"/>
                </a:lnTo>
                <a:lnTo>
                  <a:pt x="5190568" y="895662"/>
                </a:lnTo>
                <a:lnTo>
                  <a:pt x="5135982" y="897148"/>
                </a:lnTo>
                <a:lnTo>
                  <a:pt x="5081119" y="898351"/>
                </a:lnTo>
                <a:lnTo>
                  <a:pt x="5025995" y="899275"/>
                </a:lnTo>
                <a:lnTo>
                  <a:pt x="4970622" y="899920"/>
                </a:lnTo>
                <a:lnTo>
                  <a:pt x="4915018" y="900289"/>
                </a:lnTo>
                <a:lnTo>
                  <a:pt x="4859196" y="900385"/>
                </a:lnTo>
                <a:lnTo>
                  <a:pt x="4803172" y="900208"/>
                </a:lnTo>
                <a:lnTo>
                  <a:pt x="4746961" y="899761"/>
                </a:lnTo>
                <a:lnTo>
                  <a:pt x="4690577" y="899046"/>
                </a:lnTo>
                <a:lnTo>
                  <a:pt x="4634036" y="898064"/>
                </a:lnTo>
                <a:lnTo>
                  <a:pt x="4577352" y="896818"/>
                </a:lnTo>
                <a:lnTo>
                  <a:pt x="4520540" y="895310"/>
                </a:lnTo>
                <a:lnTo>
                  <a:pt x="4463616" y="893542"/>
                </a:lnTo>
                <a:lnTo>
                  <a:pt x="4406594" y="891515"/>
                </a:lnTo>
                <a:lnTo>
                  <a:pt x="4349490" y="889232"/>
                </a:lnTo>
                <a:lnTo>
                  <a:pt x="4292317" y="886695"/>
                </a:lnTo>
                <a:lnTo>
                  <a:pt x="4235092" y="883905"/>
                </a:lnTo>
                <a:lnTo>
                  <a:pt x="4177829" y="880864"/>
                </a:lnTo>
                <a:lnTo>
                  <a:pt x="4120543" y="877575"/>
                </a:lnTo>
                <a:lnTo>
                  <a:pt x="4063249" y="874040"/>
                </a:lnTo>
                <a:lnTo>
                  <a:pt x="4005962" y="870260"/>
                </a:lnTo>
                <a:lnTo>
                  <a:pt x="3948697" y="866237"/>
                </a:lnTo>
                <a:lnTo>
                  <a:pt x="3891469" y="861974"/>
                </a:lnTo>
                <a:lnTo>
                  <a:pt x="3834292" y="857471"/>
                </a:lnTo>
                <a:lnTo>
                  <a:pt x="3777182" y="852733"/>
                </a:lnTo>
                <a:lnTo>
                  <a:pt x="3720155" y="847759"/>
                </a:lnTo>
                <a:lnTo>
                  <a:pt x="3663223" y="842553"/>
                </a:lnTo>
                <a:lnTo>
                  <a:pt x="3606404" y="837116"/>
                </a:lnTo>
                <a:lnTo>
                  <a:pt x="3549711" y="831450"/>
                </a:lnTo>
                <a:lnTo>
                  <a:pt x="3493159" y="825557"/>
                </a:lnTo>
                <a:lnTo>
                  <a:pt x="3436764" y="819439"/>
                </a:lnTo>
                <a:lnTo>
                  <a:pt x="3380540" y="813098"/>
                </a:lnTo>
                <a:lnTo>
                  <a:pt x="3324503" y="806536"/>
                </a:lnTo>
                <a:lnTo>
                  <a:pt x="3268667" y="799756"/>
                </a:lnTo>
                <a:lnTo>
                  <a:pt x="3213047" y="792758"/>
                </a:lnTo>
                <a:lnTo>
                  <a:pt x="3157659" y="785545"/>
                </a:lnTo>
                <a:lnTo>
                  <a:pt x="3102517" y="778119"/>
                </a:lnTo>
                <a:lnTo>
                  <a:pt x="3047636" y="770482"/>
                </a:lnTo>
                <a:lnTo>
                  <a:pt x="2993031" y="762636"/>
                </a:lnTo>
                <a:lnTo>
                  <a:pt x="2938717" y="754582"/>
                </a:lnTo>
                <a:lnTo>
                  <a:pt x="2884709" y="746324"/>
                </a:lnTo>
                <a:lnTo>
                  <a:pt x="2831022" y="737862"/>
                </a:lnTo>
                <a:lnTo>
                  <a:pt x="2777671" y="729199"/>
                </a:lnTo>
                <a:lnTo>
                  <a:pt x="2724670" y="720336"/>
                </a:lnTo>
                <a:lnTo>
                  <a:pt x="2672036" y="711276"/>
                </a:lnTo>
                <a:lnTo>
                  <a:pt x="2619782" y="702021"/>
                </a:lnTo>
                <a:lnTo>
                  <a:pt x="2567924" y="692572"/>
                </a:lnTo>
                <a:lnTo>
                  <a:pt x="2516476" y="682932"/>
                </a:lnTo>
                <a:lnTo>
                  <a:pt x="2465455" y="673102"/>
                </a:lnTo>
                <a:lnTo>
                  <a:pt x="2414873" y="663084"/>
                </a:lnTo>
                <a:lnTo>
                  <a:pt x="2364747" y="652882"/>
                </a:lnTo>
                <a:lnTo>
                  <a:pt x="2315092" y="642495"/>
                </a:lnTo>
                <a:lnTo>
                  <a:pt x="2265922" y="631927"/>
                </a:lnTo>
                <a:lnTo>
                  <a:pt x="2217253" y="621179"/>
                </a:lnTo>
                <a:lnTo>
                  <a:pt x="2169098" y="610254"/>
                </a:lnTo>
                <a:lnTo>
                  <a:pt x="2121474" y="599153"/>
                </a:lnTo>
                <a:lnTo>
                  <a:pt x="2074395" y="587878"/>
                </a:lnTo>
                <a:lnTo>
                  <a:pt x="2027877" y="576431"/>
                </a:lnTo>
                <a:lnTo>
                  <a:pt x="1981933" y="564815"/>
                </a:lnTo>
                <a:lnTo>
                  <a:pt x="1936580" y="553030"/>
                </a:lnTo>
                <a:lnTo>
                  <a:pt x="1891831" y="541080"/>
                </a:lnTo>
                <a:lnTo>
                  <a:pt x="1847702" y="528966"/>
                </a:lnTo>
                <a:lnTo>
                  <a:pt x="1804209" y="516690"/>
                </a:lnTo>
                <a:lnTo>
                  <a:pt x="1761365" y="504254"/>
                </a:lnTo>
                <a:lnTo>
                  <a:pt x="1719186" y="491660"/>
                </a:lnTo>
                <a:lnTo>
                  <a:pt x="1677687" y="478909"/>
                </a:lnTo>
                <a:lnTo>
                  <a:pt x="1636882" y="466005"/>
                </a:lnTo>
                <a:lnTo>
                  <a:pt x="1596788" y="452949"/>
                </a:lnTo>
                <a:lnTo>
                  <a:pt x="1557417" y="439742"/>
                </a:lnTo>
                <a:lnTo>
                  <a:pt x="1518787" y="426388"/>
                </a:lnTo>
                <a:lnTo>
                  <a:pt x="1480911" y="412887"/>
                </a:lnTo>
                <a:lnTo>
                  <a:pt x="1443804" y="399241"/>
                </a:lnTo>
                <a:lnTo>
                  <a:pt x="1407482" y="385454"/>
                </a:lnTo>
                <a:lnTo>
                  <a:pt x="1371959" y="371526"/>
                </a:lnTo>
                <a:lnTo>
                  <a:pt x="1333633" y="356463"/>
                </a:lnTo>
                <a:lnTo>
                  <a:pt x="1294655" y="341564"/>
                </a:lnTo>
                <a:lnTo>
                  <a:pt x="1255037" y="326829"/>
                </a:lnTo>
                <a:lnTo>
                  <a:pt x="1214792" y="312261"/>
                </a:lnTo>
                <a:lnTo>
                  <a:pt x="1173931" y="297862"/>
                </a:lnTo>
                <a:lnTo>
                  <a:pt x="1132468" y="283633"/>
                </a:lnTo>
                <a:lnTo>
                  <a:pt x="1090415" y="269576"/>
                </a:lnTo>
                <a:lnTo>
                  <a:pt x="1047784" y="255694"/>
                </a:lnTo>
                <a:lnTo>
                  <a:pt x="1004588" y="241987"/>
                </a:lnTo>
                <a:lnTo>
                  <a:pt x="960840" y="228458"/>
                </a:lnTo>
                <a:lnTo>
                  <a:pt x="916552" y="215109"/>
                </a:lnTo>
                <a:lnTo>
                  <a:pt x="871736" y="201941"/>
                </a:lnTo>
                <a:lnTo>
                  <a:pt x="826405" y="188956"/>
                </a:lnTo>
                <a:lnTo>
                  <a:pt x="780571" y="176156"/>
                </a:lnTo>
                <a:lnTo>
                  <a:pt x="734248" y="163543"/>
                </a:lnTo>
                <a:lnTo>
                  <a:pt x="687447" y="151118"/>
                </a:lnTo>
                <a:lnTo>
                  <a:pt x="640181" y="138884"/>
                </a:lnTo>
                <a:lnTo>
                  <a:pt x="592462" y="126842"/>
                </a:lnTo>
                <a:lnTo>
                  <a:pt x="544304" y="114994"/>
                </a:lnTo>
                <a:lnTo>
                  <a:pt x="495718" y="103342"/>
                </a:lnTo>
                <a:lnTo>
                  <a:pt x="446717" y="91888"/>
                </a:lnTo>
                <a:lnTo>
                  <a:pt x="397313" y="80633"/>
                </a:lnTo>
                <a:lnTo>
                  <a:pt x="347519" y="69580"/>
                </a:lnTo>
                <a:lnTo>
                  <a:pt x="297348" y="58729"/>
                </a:lnTo>
                <a:lnTo>
                  <a:pt x="246812" y="48084"/>
                </a:lnTo>
                <a:lnTo>
                  <a:pt x="195923" y="37645"/>
                </a:lnTo>
                <a:lnTo>
                  <a:pt x="144695" y="27415"/>
                </a:lnTo>
                <a:lnTo>
                  <a:pt x="93139" y="17395"/>
                </a:lnTo>
                <a:lnTo>
                  <a:pt x="41267" y="7588"/>
                </a:lnTo>
                <a:lnTo>
                  <a:pt x="0" y="0"/>
                </a:lnTo>
              </a:path>
            </a:pathLst>
          </a:custGeom>
          <a:ln w="12699">
            <a:solidFill>
              <a:srgbClr val="009DA9"/>
            </a:solidFill>
          </a:ln>
        </p:spPr>
        <p:txBody>
          <a:bodyPr wrap="square" lIns="0" tIns="0" rIns="0" bIns="0" rtlCol="0"/>
          <a:lstStyle/>
          <a:p>
            <a:endParaRPr/>
          </a:p>
        </p:txBody>
      </p:sp>
      <p:sp>
        <p:nvSpPr>
          <p:cNvPr id="19" name="object 19"/>
          <p:cNvSpPr/>
          <p:nvPr/>
        </p:nvSpPr>
        <p:spPr>
          <a:xfrm>
            <a:off x="0" y="0"/>
            <a:ext cx="535305" cy="214629"/>
          </a:xfrm>
          <a:custGeom>
            <a:avLst/>
            <a:gdLst/>
            <a:ahLst/>
            <a:cxnLst/>
            <a:rect l="l" t="t" r="r" b="b"/>
            <a:pathLst>
              <a:path w="535305" h="214629">
                <a:moveTo>
                  <a:pt x="535090" y="0"/>
                </a:moveTo>
                <a:lnTo>
                  <a:pt x="462137" y="21170"/>
                </a:lnTo>
                <a:lnTo>
                  <a:pt x="423553" y="33152"/>
                </a:lnTo>
                <a:lnTo>
                  <a:pt x="385629" y="45487"/>
                </a:lnTo>
                <a:lnTo>
                  <a:pt x="348378" y="58178"/>
                </a:lnTo>
                <a:lnTo>
                  <a:pt x="311812" y="71227"/>
                </a:lnTo>
                <a:lnTo>
                  <a:pt x="275943" y="84635"/>
                </a:lnTo>
                <a:lnTo>
                  <a:pt x="206348" y="112535"/>
                </a:lnTo>
                <a:lnTo>
                  <a:pt x="139694" y="141894"/>
                </a:lnTo>
                <a:lnTo>
                  <a:pt x="76081" y="172726"/>
                </a:lnTo>
                <a:lnTo>
                  <a:pt x="15608" y="205046"/>
                </a:lnTo>
                <a:lnTo>
                  <a:pt x="0" y="214038"/>
                </a:lnTo>
              </a:path>
            </a:pathLst>
          </a:custGeom>
          <a:ln w="12700">
            <a:solidFill>
              <a:srgbClr val="009DA9"/>
            </a:solidFill>
          </a:ln>
        </p:spPr>
        <p:txBody>
          <a:bodyPr wrap="square" lIns="0" tIns="0" rIns="0" bIns="0" rtlCol="0"/>
          <a:lstStyle/>
          <a:p>
            <a:endParaRPr/>
          </a:p>
        </p:txBody>
      </p:sp>
      <p:sp>
        <p:nvSpPr>
          <p:cNvPr id="20" name="object 20"/>
          <p:cNvSpPr/>
          <p:nvPr/>
        </p:nvSpPr>
        <p:spPr>
          <a:xfrm>
            <a:off x="3311729" y="0"/>
            <a:ext cx="7380605" cy="765810"/>
          </a:xfrm>
          <a:custGeom>
            <a:avLst/>
            <a:gdLst/>
            <a:ahLst/>
            <a:cxnLst/>
            <a:rect l="l" t="t" r="r" b="b"/>
            <a:pathLst>
              <a:path w="7380605" h="765810">
                <a:moveTo>
                  <a:pt x="7380273" y="423195"/>
                </a:moveTo>
                <a:lnTo>
                  <a:pt x="7327233" y="447342"/>
                </a:lnTo>
                <a:lnTo>
                  <a:pt x="7260337" y="474914"/>
                </a:lnTo>
                <a:lnTo>
                  <a:pt x="7189887" y="501146"/>
                </a:lnTo>
                <a:lnTo>
                  <a:pt x="7153372" y="513763"/>
                </a:lnTo>
                <a:lnTo>
                  <a:pt x="7116021" y="526049"/>
                </a:lnTo>
                <a:lnTo>
                  <a:pt x="7077848" y="538007"/>
                </a:lnTo>
                <a:lnTo>
                  <a:pt x="7038873" y="549638"/>
                </a:lnTo>
                <a:lnTo>
                  <a:pt x="6999112" y="560944"/>
                </a:lnTo>
                <a:lnTo>
                  <a:pt x="6958581" y="571926"/>
                </a:lnTo>
                <a:lnTo>
                  <a:pt x="6917298" y="582585"/>
                </a:lnTo>
                <a:lnTo>
                  <a:pt x="6875280" y="592925"/>
                </a:lnTo>
                <a:lnTo>
                  <a:pt x="6832544" y="602945"/>
                </a:lnTo>
                <a:lnTo>
                  <a:pt x="6789107" y="612648"/>
                </a:lnTo>
                <a:lnTo>
                  <a:pt x="6744985" y="622035"/>
                </a:lnTo>
                <a:lnTo>
                  <a:pt x="6700196" y="631109"/>
                </a:lnTo>
                <a:lnTo>
                  <a:pt x="6654757" y="639870"/>
                </a:lnTo>
                <a:lnTo>
                  <a:pt x="6608685" y="648321"/>
                </a:lnTo>
                <a:lnTo>
                  <a:pt x="6561997" y="656462"/>
                </a:lnTo>
                <a:lnTo>
                  <a:pt x="6514710" y="664296"/>
                </a:lnTo>
                <a:lnTo>
                  <a:pt x="6466840" y="671825"/>
                </a:lnTo>
                <a:lnTo>
                  <a:pt x="6418406" y="679049"/>
                </a:lnTo>
                <a:lnTo>
                  <a:pt x="6369423" y="685971"/>
                </a:lnTo>
                <a:lnTo>
                  <a:pt x="6319909" y="692591"/>
                </a:lnTo>
                <a:lnTo>
                  <a:pt x="6269881" y="698913"/>
                </a:lnTo>
                <a:lnTo>
                  <a:pt x="6219356" y="704937"/>
                </a:lnTo>
                <a:lnTo>
                  <a:pt x="6168351" y="710665"/>
                </a:lnTo>
                <a:lnTo>
                  <a:pt x="6116883" y="716099"/>
                </a:lnTo>
                <a:lnTo>
                  <a:pt x="6064968" y="721240"/>
                </a:lnTo>
                <a:lnTo>
                  <a:pt x="6012625" y="726090"/>
                </a:lnTo>
                <a:lnTo>
                  <a:pt x="5959869" y="730650"/>
                </a:lnTo>
                <a:lnTo>
                  <a:pt x="5906719" y="734923"/>
                </a:lnTo>
                <a:lnTo>
                  <a:pt x="5853190" y="738910"/>
                </a:lnTo>
                <a:lnTo>
                  <a:pt x="5799300" y="742612"/>
                </a:lnTo>
                <a:lnTo>
                  <a:pt x="5745066" y="746031"/>
                </a:lnTo>
                <a:lnTo>
                  <a:pt x="5690506" y="749169"/>
                </a:lnTo>
                <a:lnTo>
                  <a:pt x="5635635" y="752028"/>
                </a:lnTo>
                <a:lnTo>
                  <a:pt x="5580471" y="754608"/>
                </a:lnTo>
                <a:lnTo>
                  <a:pt x="5525031" y="756912"/>
                </a:lnTo>
                <a:lnTo>
                  <a:pt x="5469332" y="758942"/>
                </a:lnTo>
                <a:lnTo>
                  <a:pt x="5413391" y="760698"/>
                </a:lnTo>
                <a:lnTo>
                  <a:pt x="5357225" y="762183"/>
                </a:lnTo>
                <a:lnTo>
                  <a:pt x="5300851" y="763398"/>
                </a:lnTo>
                <a:lnTo>
                  <a:pt x="5244285" y="764345"/>
                </a:lnTo>
                <a:lnTo>
                  <a:pt x="5187546" y="765025"/>
                </a:lnTo>
                <a:lnTo>
                  <a:pt x="5130650" y="765441"/>
                </a:lnTo>
                <a:lnTo>
                  <a:pt x="5073614" y="765593"/>
                </a:lnTo>
                <a:lnTo>
                  <a:pt x="5016455" y="765484"/>
                </a:lnTo>
                <a:lnTo>
                  <a:pt x="4959190" y="765115"/>
                </a:lnTo>
                <a:lnTo>
                  <a:pt x="4901836" y="764487"/>
                </a:lnTo>
                <a:lnTo>
                  <a:pt x="4844410" y="763603"/>
                </a:lnTo>
                <a:lnTo>
                  <a:pt x="4786929" y="762464"/>
                </a:lnTo>
                <a:lnTo>
                  <a:pt x="4729410" y="761071"/>
                </a:lnTo>
                <a:lnTo>
                  <a:pt x="4671870" y="759427"/>
                </a:lnTo>
                <a:lnTo>
                  <a:pt x="4614326" y="757532"/>
                </a:lnTo>
                <a:lnTo>
                  <a:pt x="4556796" y="755389"/>
                </a:lnTo>
                <a:lnTo>
                  <a:pt x="4499295" y="752999"/>
                </a:lnTo>
                <a:lnTo>
                  <a:pt x="4441841" y="750363"/>
                </a:lnTo>
                <a:lnTo>
                  <a:pt x="4384452" y="747484"/>
                </a:lnTo>
                <a:lnTo>
                  <a:pt x="4327143" y="744363"/>
                </a:lnTo>
                <a:lnTo>
                  <a:pt x="4269933" y="741002"/>
                </a:lnTo>
                <a:lnTo>
                  <a:pt x="4212837" y="737402"/>
                </a:lnTo>
                <a:lnTo>
                  <a:pt x="4155874" y="733565"/>
                </a:lnTo>
                <a:lnTo>
                  <a:pt x="4099060" y="729492"/>
                </a:lnTo>
                <a:lnTo>
                  <a:pt x="4042412" y="725186"/>
                </a:lnTo>
                <a:lnTo>
                  <a:pt x="3985947" y="720648"/>
                </a:lnTo>
                <a:lnTo>
                  <a:pt x="3929682" y="715879"/>
                </a:lnTo>
                <a:lnTo>
                  <a:pt x="3873635" y="710881"/>
                </a:lnTo>
                <a:lnTo>
                  <a:pt x="3817821" y="705655"/>
                </a:lnTo>
                <a:lnTo>
                  <a:pt x="3762259" y="700205"/>
                </a:lnTo>
                <a:lnTo>
                  <a:pt x="3706964" y="694530"/>
                </a:lnTo>
                <a:lnTo>
                  <a:pt x="3651955" y="688633"/>
                </a:lnTo>
                <a:lnTo>
                  <a:pt x="3597248" y="682515"/>
                </a:lnTo>
                <a:lnTo>
                  <a:pt x="3542861" y="676178"/>
                </a:lnTo>
                <a:lnTo>
                  <a:pt x="3488809" y="669624"/>
                </a:lnTo>
                <a:lnTo>
                  <a:pt x="3435110" y="662854"/>
                </a:lnTo>
                <a:lnTo>
                  <a:pt x="3381782" y="655869"/>
                </a:lnTo>
                <a:lnTo>
                  <a:pt x="3328841" y="648672"/>
                </a:lnTo>
                <a:lnTo>
                  <a:pt x="3276304" y="641265"/>
                </a:lnTo>
                <a:lnTo>
                  <a:pt x="3224188" y="633647"/>
                </a:lnTo>
                <a:lnTo>
                  <a:pt x="3172511" y="625823"/>
                </a:lnTo>
                <a:lnTo>
                  <a:pt x="3121288" y="617792"/>
                </a:lnTo>
                <a:lnTo>
                  <a:pt x="3070538" y="609557"/>
                </a:lnTo>
                <a:lnTo>
                  <a:pt x="3020277" y="601119"/>
                </a:lnTo>
                <a:lnTo>
                  <a:pt x="2970523" y="592481"/>
                </a:lnTo>
                <a:lnTo>
                  <a:pt x="2921291" y="583642"/>
                </a:lnTo>
                <a:lnTo>
                  <a:pt x="2872600" y="574606"/>
                </a:lnTo>
                <a:lnTo>
                  <a:pt x="2824466" y="565374"/>
                </a:lnTo>
                <a:lnTo>
                  <a:pt x="2776906" y="555947"/>
                </a:lnTo>
                <a:lnTo>
                  <a:pt x="2729938" y="546327"/>
                </a:lnTo>
                <a:lnTo>
                  <a:pt x="2683577" y="536516"/>
                </a:lnTo>
                <a:lnTo>
                  <a:pt x="2637842" y="526516"/>
                </a:lnTo>
                <a:lnTo>
                  <a:pt x="2592749" y="516327"/>
                </a:lnTo>
                <a:lnTo>
                  <a:pt x="2548316" y="505952"/>
                </a:lnTo>
                <a:lnTo>
                  <a:pt x="2504559" y="495392"/>
                </a:lnTo>
                <a:lnTo>
                  <a:pt x="2461495" y="484650"/>
                </a:lnTo>
                <a:lnTo>
                  <a:pt x="2419141" y="473725"/>
                </a:lnTo>
                <a:lnTo>
                  <a:pt x="2377515" y="462621"/>
                </a:lnTo>
                <a:lnTo>
                  <a:pt x="2336633" y="451339"/>
                </a:lnTo>
                <a:lnTo>
                  <a:pt x="2296512" y="439880"/>
                </a:lnTo>
                <a:lnTo>
                  <a:pt x="2257169" y="428246"/>
                </a:lnTo>
                <a:lnTo>
                  <a:pt x="2218622" y="416439"/>
                </a:lnTo>
                <a:lnTo>
                  <a:pt x="2180887" y="404461"/>
                </a:lnTo>
                <a:lnTo>
                  <a:pt x="2143982" y="392312"/>
                </a:lnTo>
                <a:lnTo>
                  <a:pt x="2107923" y="379995"/>
                </a:lnTo>
                <a:lnTo>
                  <a:pt x="2069039" y="366681"/>
                </a:lnTo>
                <a:lnTo>
                  <a:pt x="2029457" y="353559"/>
                </a:lnTo>
                <a:lnTo>
                  <a:pt x="1989190" y="340631"/>
                </a:lnTo>
                <a:lnTo>
                  <a:pt x="1948253" y="327897"/>
                </a:lnTo>
                <a:lnTo>
                  <a:pt x="1906660" y="315359"/>
                </a:lnTo>
                <a:lnTo>
                  <a:pt x="1864425" y="303019"/>
                </a:lnTo>
                <a:lnTo>
                  <a:pt x="1821563" y="290878"/>
                </a:lnTo>
                <a:lnTo>
                  <a:pt x="1778089" y="278938"/>
                </a:lnTo>
                <a:lnTo>
                  <a:pt x="1734016" y="267199"/>
                </a:lnTo>
                <a:lnTo>
                  <a:pt x="1689360" y="255664"/>
                </a:lnTo>
                <a:lnTo>
                  <a:pt x="1644134" y="244334"/>
                </a:lnTo>
                <a:lnTo>
                  <a:pt x="1598353" y="233211"/>
                </a:lnTo>
                <a:lnTo>
                  <a:pt x="1552031" y="222295"/>
                </a:lnTo>
                <a:lnTo>
                  <a:pt x="1505183" y="211589"/>
                </a:lnTo>
                <a:lnTo>
                  <a:pt x="1457823" y="201094"/>
                </a:lnTo>
                <a:lnTo>
                  <a:pt x="1409965" y="190811"/>
                </a:lnTo>
                <a:lnTo>
                  <a:pt x="1361624" y="180741"/>
                </a:lnTo>
                <a:lnTo>
                  <a:pt x="1312814" y="170887"/>
                </a:lnTo>
                <a:lnTo>
                  <a:pt x="1263551" y="161249"/>
                </a:lnTo>
                <a:lnTo>
                  <a:pt x="1213847" y="151830"/>
                </a:lnTo>
                <a:lnTo>
                  <a:pt x="1163717" y="142630"/>
                </a:lnTo>
                <a:lnTo>
                  <a:pt x="1113177" y="133651"/>
                </a:lnTo>
                <a:lnTo>
                  <a:pt x="1062239" y="124894"/>
                </a:lnTo>
                <a:lnTo>
                  <a:pt x="1010919" y="116362"/>
                </a:lnTo>
                <a:lnTo>
                  <a:pt x="959232" y="108054"/>
                </a:lnTo>
                <a:lnTo>
                  <a:pt x="907190" y="99974"/>
                </a:lnTo>
                <a:lnTo>
                  <a:pt x="854809" y="92122"/>
                </a:lnTo>
                <a:lnTo>
                  <a:pt x="802104" y="84500"/>
                </a:lnTo>
                <a:lnTo>
                  <a:pt x="749088" y="77109"/>
                </a:lnTo>
                <a:lnTo>
                  <a:pt x="695776" y="69951"/>
                </a:lnTo>
                <a:lnTo>
                  <a:pt x="642183" y="63027"/>
                </a:lnTo>
                <a:lnTo>
                  <a:pt x="588322" y="56338"/>
                </a:lnTo>
                <a:lnTo>
                  <a:pt x="534208" y="49887"/>
                </a:lnTo>
                <a:lnTo>
                  <a:pt x="479856" y="43674"/>
                </a:lnTo>
                <a:lnTo>
                  <a:pt x="425280" y="37701"/>
                </a:lnTo>
                <a:lnTo>
                  <a:pt x="370494" y="31970"/>
                </a:lnTo>
                <a:lnTo>
                  <a:pt x="315513" y="26481"/>
                </a:lnTo>
                <a:lnTo>
                  <a:pt x="260351" y="21237"/>
                </a:lnTo>
                <a:lnTo>
                  <a:pt x="205023" y="16239"/>
                </a:lnTo>
                <a:lnTo>
                  <a:pt x="149542" y="11488"/>
                </a:lnTo>
                <a:lnTo>
                  <a:pt x="93924" y="6986"/>
                </a:lnTo>
                <a:lnTo>
                  <a:pt x="38182" y="2734"/>
                </a:lnTo>
                <a:lnTo>
                  <a:pt x="0" y="0"/>
                </a:lnTo>
              </a:path>
            </a:pathLst>
          </a:custGeom>
          <a:ln w="12700">
            <a:solidFill>
              <a:srgbClr val="009DA9"/>
            </a:solidFill>
          </a:ln>
        </p:spPr>
        <p:txBody>
          <a:bodyPr wrap="square" lIns="0" tIns="0" rIns="0" bIns="0" rtlCol="0"/>
          <a:lstStyle/>
          <a:p>
            <a:endParaRPr/>
          </a:p>
        </p:txBody>
      </p:sp>
      <p:sp>
        <p:nvSpPr>
          <p:cNvPr id="21" name="object 21"/>
          <p:cNvSpPr/>
          <p:nvPr/>
        </p:nvSpPr>
        <p:spPr>
          <a:xfrm>
            <a:off x="3" y="0"/>
            <a:ext cx="1677035" cy="414020"/>
          </a:xfrm>
          <a:custGeom>
            <a:avLst/>
            <a:gdLst/>
            <a:ahLst/>
            <a:cxnLst/>
            <a:rect l="l" t="t" r="r" b="b"/>
            <a:pathLst>
              <a:path w="1677035" h="414020">
                <a:moveTo>
                  <a:pt x="1676542" y="0"/>
                </a:moveTo>
                <a:lnTo>
                  <a:pt x="1587201" y="7531"/>
                </a:lnTo>
                <a:lnTo>
                  <a:pt x="1535465" y="12356"/>
                </a:lnTo>
                <a:lnTo>
                  <a:pt x="1484095" y="17481"/>
                </a:lnTo>
                <a:lnTo>
                  <a:pt x="1433106" y="22907"/>
                </a:lnTo>
                <a:lnTo>
                  <a:pt x="1382511" y="28636"/>
                </a:lnTo>
                <a:lnTo>
                  <a:pt x="1332325" y="34669"/>
                </a:lnTo>
                <a:lnTo>
                  <a:pt x="1282564" y="41007"/>
                </a:lnTo>
                <a:lnTo>
                  <a:pt x="1233240" y="47653"/>
                </a:lnTo>
                <a:lnTo>
                  <a:pt x="1184369" y="54608"/>
                </a:lnTo>
                <a:lnTo>
                  <a:pt x="1135964" y="61873"/>
                </a:lnTo>
                <a:lnTo>
                  <a:pt x="1088041" y="69449"/>
                </a:lnTo>
                <a:lnTo>
                  <a:pt x="1040613" y="77338"/>
                </a:lnTo>
                <a:lnTo>
                  <a:pt x="993696" y="85542"/>
                </a:lnTo>
                <a:lnTo>
                  <a:pt x="947302" y="94062"/>
                </a:lnTo>
                <a:lnTo>
                  <a:pt x="901448" y="102899"/>
                </a:lnTo>
                <a:lnTo>
                  <a:pt x="856146" y="112055"/>
                </a:lnTo>
                <a:lnTo>
                  <a:pt x="811413" y="121531"/>
                </a:lnTo>
                <a:lnTo>
                  <a:pt x="767261" y="131329"/>
                </a:lnTo>
                <a:lnTo>
                  <a:pt x="723706" y="141450"/>
                </a:lnTo>
                <a:lnTo>
                  <a:pt x="680761" y="151896"/>
                </a:lnTo>
                <a:lnTo>
                  <a:pt x="638441" y="162668"/>
                </a:lnTo>
                <a:lnTo>
                  <a:pt x="596761" y="173768"/>
                </a:lnTo>
                <a:lnTo>
                  <a:pt x="555735" y="185197"/>
                </a:lnTo>
                <a:lnTo>
                  <a:pt x="515378" y="196956"/>
                </a:lnTo>
                <a:lnTo>
                  <a:pt x="475703" y="209048"/>
                </a:lnTo>
                <a:lnTo>
                  <a:pt x="436725" y="221473"/>
                </a:lnTo>
                <a:lnTo>
                  <a:pt x="398459" y="234232"/>
                </a:lnTo>
                <a:lnTo>
                  <a:pt x="360918" y="247329"/>
                </a:lnTo>
                <a:lnTo>
                  <a:pt x="324118" y="260763"/>
                </a:lnTo>
                <a:lnTo>
                  <a:pt x="288073" y="274536"/>
                </a:lnTo>
                <a:lnTo>
                  <a:pt x="218303" y="303106"/>
                </a:lnTo>
                <a:lnTo>
                  <a:pt x="151726" y="333051"/>
                </a:lnTo>
                <a:lnTo>
                  <a:pt x="88454" y="364383"/>
                </a:lnTo>
                <a:lnTo>
                  <a:pt x="28605" y="397113"/>
                </a:lnTo>
                <a:lnTo>
                  <a:pt x="0" y="414005"/>
                </a:lnTo>
              </a:path>
            </a:pathLst>
          </a:custGeom>
          <a:ln w="12700">
            <a:solidFill>
              <a:srgbClr val="009DA9"/>
            </a:solidFill>
          </a:ln>
        </p:spPr>
        <p:txBody>
          <a:bodyPr wrap="square" lIns="0" tIns="0" rIns="0" bIns="0" rtlCol="0"/>
          <a:lstStyle/>
          <a:p>
            <a:endParaRPr/>
          </a:p>
        </p:txBody>
      </p:sp>
      <p:sp>
        <p:nvSpPr>
          <p:cNvPr id="22" name="object 22"/>
          <p:cNvSpPr/>
          <p:nvPr/>
        </p:nvSpPr>
        <p:spPr>
          <a:xfrm>
            <a:off x="0" y="1693972"/>
            <a:ext cx="10692130" cy="799465"/>
          </a:xfrm>
          <a:custGeom>
            <a:avLst/>
            <a:gdLst/>
            <a:ahLst/>
            <a:cxnLst/>
            <a:rect l="l" t="t" r="r" b="b"/>
            <a:pathLst>
              <a:path w="10692130" h="799464">
                <a:moveTo>
                  <a:pt x="10692003" y="452553"/>
                </a:moveTo>
                <a:lnTo>
                  <a:pt x="10639208" y="475423"/>
                </a:lnTo>
                <a:lnTo>
                  <a:pt x="10572718" y="501642"/>
                </a:lnTo>
                <a:lnTo>
                  <a:pt x="10502839" y="526673"/>
                </a:lnTo>
                <a:lnTo>
                  <a:pt x="10466666" y="538746"/>
                </a:lnTo>
                <a:lnTo>
                  <a:pt x="10429691" y="550526"/>
                </a:lnTo>
                <a:lnTo>
                  <a:pt x="10391929" y="562015"/>
                </a:lnTo>
                <a:lnTo>
                  <a:pt x="10353395" y="573213"/>
                </a:lnTo>
                <a:lnTo>
                  <a:pt x="10314105" y="584122"/>
                </a:lnTo>
                <a:lnTo>
                  <a:pt x="10274074" y="594744"/>
                </a:lnTo>
                <a:lnTo>
                  <a:pt x="10233315" y="605079"/>
                </a:lnTo>
                <a:lnTo>
                  <a:pt x="10191846" y="615130"/>
                </a:lnTo>
                <a:lnTo>
                  <a:pt x="10149681" y="624897"/>
                </a:lnTo>
                <a:lnTo>
                  <a:pt x="10106834" y="634382"/>
                </a:lnTo>
                <a:lnTo>
                  <a:pt x="10063322" y="643586"/>
                </a:lnTo>
                <a:lnTo>
                  <a:pt x="10019159" y="652510"/>
                </a:lnTo>
                <a:lnTo>
                  <a:pt x="9974360" y="661157"/>
                </a:lnTo>
                <a:lnTo>
                  <a:pt x="9928941" y="669527"/>
                </a:lnTo>
                <a:lnTo>
                  <a:pt x="9882916" y="677621"/>
                </a:lnTo>
                <a:lnTo>
                  <a:pt x="9836301" y="685442"/>
                </a:lnTo>
                <a:lnTo>
                  <a:pt x="9789112" y="692990"/>
                </a:lnTo>
                <a:lnTo>
                  <a:pt x="9741362" y="700266"/>
                </a:lnTo>
                <a:lnTo>
                  <a:pt x="9693067" y="707273"/>
                </a:lnTo>
                <a:lnTo>
                  <a:pt x="9644242" y="714011"/>
                </a:lnTo>
                <a:lnTo>
                  <a:pt x="9594903" y="720482"/>
                </a:lnTo>
                <a:lnTo>
                  <a:pt x="9545064" y="726687"/>
                </a:lnTo>
                <a:lnTo>
                  <a:pt x="9494741" y="732627"/>
                </a:lnTo>
                <a:lnTo>
                  <a:pt x="9443949" y="738304"/>
                </a:lnTo>
                <a:lnTo>
                  <a:pt x="9392702" y="743720"/>
                </a:lnTo>
                <a:lnTo>
                  <a:pt x="9341017" y="748875"/>
                </a:lnTo>
                <a:lnTo>
                  <a:pt x="9288907" y="753771"/>
                </a:lnTo>
                <a:lnTo>
                  <a:pt x="9236389" y="758409"/>
                </a:lnTo>
                <a:lnTo>
                  <a:pt x="9183477" y="762791"/>
                </a:lnTo>
                <a:lnTo>
                  <a:pt x="9130187" y="766918"/>
                </a:lnTo>
                <a:lnTo>
                  <a:pt x="9076533" y="770792"/>
                </a:lnTo>
                <a:lnTo>
                  <a:pt x="9022531" y="774413"/>
                </a:lnTo>
                <a:lnTo>
                  <a:pt x="8968196" y="777783"/>
                </a:lnTo>
                <a:lnTo>
                  <a:pt x="8913543" y="780903"/>
                </a:lnTo>
                <a:lnTo>
                  <a:pt x="8858587" y="783775"/>
                </a:lnTo>
                <a:lnTo>
                  <a:pt x="8803344" y="786401"/>
                </a:lnTo>
                <a:lnTo>
                  <a:pt x="8747827" y="788781"/>
                </a:lnTo>
                <a:lnTo>
                  <a:pt x="8692053" y="790917"/>
                </a:lnTo>
                <a:lnTo>
                  <a:pt x="8636037" y="792810"/>
                </a:lnTo>
                <a:lnTo>
                  <a:pt x="8579793" y="794461"/>
                </a:lnTo>
                <a:lnTo>
                  <a:pt x="8523338" y="795873"/>
                </a:lnTo>
                <a:lnTo>
                  <a:pt x="8466685" y="797046"/>
                </a:lnTo>
                <a:lnTo>
                  <a:pt x="8409850" y="797981"/>
                </a:lnTo>
                <a:lnTo>
                  <a:pt x="8352849" y="798681"/>
                </a:lnTo>
                <a:lnTo>
                  <a:pt x="8295696" y="799145"/>
                </a:lnTo>
                <a:lnTo>
                  <a:pt x="8238407" y="799377"/>
                </a:lnTo>
                <a:lnTo>
                  <a:pt x="8180996" y="799376"/>
                </a:lnTo>
                <a:lnTo>
                  <a:pt x="8123478" y="799145"/>
                </a:lnTo>
                <a:lnTo>
                  <a:pt x="8065870" y="798685"/>
                </a:lnTo>
                <a:lnTo>
                  <a:pt x="8008186" y="797997"/>
                </a:lnTo>
                <a:lnTo>
                  <a:pt x="7950441" y="797083"/>
                </a:lnTo>
                <a:lnTo>
                  <a:pt x="7892650" y="795943"/>
                </a:lnTo>
                <a:lnTo>
                  <a:pt x="7834828" y="794580"/>
                </a:lnTo>
                <a:lnTo>
                  <a:pt x="7776991" y="792994"/>
                </a:lnTo>
                <a:lnTo>
                  <a:pt x="7719153" y="791187"/>
                </a:lnTo>
                <a:lnTo>
                  <a:pt x="7661330" y="789160"/>
                </a:lnTo>
                <a:lnTo>
                  <a:pt x="7603537" y="786915"/>
                </a:lnTo>
                <a:lnTo>
                  <a:pt x="7545789" y="784453"/>
                </a:lnTo>
                <a:lnTo>
                  <a:pt x="7488101" y="781776"/>
                </a:lnTo>
                <a:lnTo>
                  <a:pt x="7430489" y="778884"/>
                </a:lnTo>
                <a:lnTo>
                  <a:pt x="7372966" y="775779"/>
                </a:lnTo>
                <a:lnTo>
                  <a:pt x="7315550" y="772463"/>
                </a:lnTo>
                <a:lnTo>
                  <a:pt x="7258253" y="768936"/>
                </a:lnTo>
                <a:lnTo>
                  <a:pt x="7201093" y="765201"/>
                </a:lnTo>
                <a:lnTo>
                  <a:pt x="7144083" y="761258"/>
                </a:lnTo>
                <a:lnTo>
                  <a:pt x="7087239" y="757109"/>
                </a:lnTo>
                <a:lnTo>
                  <a:pt x="7030577" y="752755"/>
                </a:lnTo>
                <a:lnTo>
                  <a:pt x="6974110" y="748197"/>
                </a:lnTo>
                <a:lnTo>
                  <a:pt x="6917855" y="743438"/>
                </a:lnTo>
                <a:lnTo>
                  <a:pt x="6861827" y="738478"/>
                </a:lnTo>
                <a:lnTo>
                  <a:pt x="6806040" y="733319"/>
                </a:lnTo>
                <a:lnTo>
                  <a:pt x="6750509" y="727961"/>
                </a:lnTo>
                <a:lnTo>
                  <a:pt x="6695251" y="722407"/>
                </a:lnTo>
                <a:lnTo>
                  <a:pt x="6640280" y="716658"/>
                </a:lnTo>
                <a:lnTo>
                  <a:pt x="6585610" y="710715"/>
                </a:lnTo>
                <a:lnTo>
                  <a:pt x="6531258" y="704579"/>
                </a:lnTo>
                <a:lnTo>
                  <a:pt x="6477238" y="698252"/>
                </a:lnTo>
                <a:lnTo>
                  <a:pt x="6423566" y="691735"/>
                </a:lnTo>
                <a:lnTo>
                  <a:pt x="6370256" y="685030"/>
                </a:lnTo>
                <a:lnTo>
                  <a:pt x="6317324" y="678138"/>
                </a:lnTo>
                <a:lnTo>
                  <a:pt x="6264785" y="671060"/>
                </a:lnTo>
                <a:lnTo>
                  <a:pt x="6212654" y="663797"/>
                </a:lnTo>
                <a:lnTo>
                  <a:pt x="6160946" y="656351"/>
                </a:lnTo>
                <a:lnTo>
                  <a:pt x="6109676" y="648724"/>
                </a:lnTo>
                <a:lnTo>
                  <a:pt x="6058859" y="640916"/>
                </a:lnTo>
                <a:lnTo>
                  <a:pt x="6008511" y="632930"/>
                </a:lnTo>
                <a:lnTo>
                  <a:pt x="5958646" y="624765"/>
                </a:lnTo>
                <a:lnTo>
                  <a:pt x="5909281" y="616425"/>
                </a:lnTo>
                <a:lnTo>
                  <a:pt x="5860429" y="607909"/>
                </a:lnTo>
                <a:lnTo>
                  <a:pt x="5812106" y="599220"/>
                </a:lnTo>
                <a:lnTo>
                  <a:pt x="5764327" y="590359"/>
                </a:lnTo>
                <a:lnTo>
                  <a:pt x="5717107" y="581327"/>
                </a:lnTo>
                <a:lnTo>
                  <a:pt x="5670461" y="572125"/>
                </a:lnTo>
                <a:lnTo>
                  <a:pt x="5624406" y="562755"/>
                </a:lnTo>
                <a:lnTo>
                  <a:pt x="5578954" y="553219"/>
                </a:lnTo>
                <a:lnTo>
                  <a:pt x="5534123" y="543517"/>
                </a:lnTo>
                <a:lnTo>
                  <a:pt x="5489926" y="533651"/>
                </a:lnTo>
                <a:lnTo>
                  <a:pt x="5446379" y="523623"/>
                </a:lnTo>
                <a:lnTo>
                  <a:pt x="5403497" y="513433"/>
                </a:lnTo>
                <a:lnTo>
                  <a:pt x="5361296" y="503083"/>
                </a:lnTo>
                <a:lnTo>
                  <a:pt x="5319789" y="492574"/>
                </a:lnTo>
                <a:lnTo>
                  <a:pt x="5278993" y="481908"/>
                </a:lnTo>
                <a:lnTo>
                  <a:pt x="5238923" y="471086"/>
                </a:lnTo>
                <a:lnTo>
                  <a:pt x="5199594" y="460110"/>
                </a:lnTo>
                <a:lnTo>
                  <a:pt x="5161020" y="448981"/>
                </a:lnTo>
                <a:lnTo>
                  <a:pt x="5123217" y="437699"/>
                </a:lnTo>
                <a:lnTo>
                  <a:pt x="5086201" y="426267"/>
                </a:lnTo>
                <a:lnTo>
                  <a:pt x="5010578" y="402054"/>
                </a:lnTo>
                <a:lnTo>
                  <a:pt x="4970506" y="389590"/>
                </a:lnTo>
                <a:lnTo>
                  <a:pt x="4929785" y="377296"/>
                </a:lnTo>
                <a:lnTo>
                  <a:pt x="4888425" y="365173"/>
                </a:lnTo>
                <a:lnTo>
                  <a:pt x="4846441" y="353222"/>
                </a:lnTo>
                <a:lnTo>
                  <a:pt x="4803845" y="341445"/>
                </a:lnTo>
                <a:lnTo>
                  <a:pt x="4760651" y="329843"/>
                </a:lnTo>
                <a:lnTo>
                  <a:pt x="4716871" y="318418"/>
                </a:lnTo>
                <a:lnTo>
                  <a:pt x="4672518" y="307170"/>
                </a:lnTo>
                <a:lnTo>
                  <a:pt x="4627605" y="296102"/>
                </a:lnTo>
                <a:lnTo>
                  <a:pt x="4582146" y="285214"/>
                </a:lnTo>
                <a:lnTo>
                  <a:pt x="4536153" y="274507"/>
                </a:lnTo>
                <a:lnTo>
                  <a:pt x="4489638" y="263984"/>
                </a:lnTo>
                <a:lnTo>
                  <a:pt x="4442617" y="253645"/>
                </a:lnTo>
                <a:lnTo>
                  <a:pt x="4395100" y="243491"/>
                </a:lnTo>
                <a:lnTo>
                  <a:pt x="4347101" y="233525"/>
                </a:lnTo>
                <a:lnTo>
                  <a:pt x="4298633" y="223747"/>
                </a:lnTo>
                <a:lnTo>
                  <a:pt x="4249710" y="214158"/>
                </a:lnTo>
                <a:lnTo>
                  <a:pt x="4200343" y="204761"/>
                </a:lnTo>
                <a:lnTo>
                  <a:pt x="4150547" y="195555"/>
                </a:lnTo>
                <a:lnTo>
                  <a:pt x="4100333" y="186544"/>
                </a:lnTo>
                <a:lnTo>
                  <a:pt x="4049716" y="177727"/>
                </a:lnTo>
                <a:lnTo>
                  <a:pt x="3998707" y="169107"/>
                </a:lnTo>
                <a:lnTo>
                  <a:pt x="3947320" y="160684"/>
                </a:lnTo>
                <a:lnTo>
                  <a:pt x="3895568" y="152460"/>
                </a:lnTo>
                <a:lnTo>
                  <a:pt x="3843464" y="144436"/>
                </a:lnTo>
                <a:lnTo>
                  <a:pt x="3791021" y="136613"/>
                </a:lnTo>
                <a:lnTo>
                  <a:pt x="3738252" y="128994"/>
                </a:lnTo>
                <a:lnTo>
                  <a:pt x="3685169" y="121579"/>
                </a:lnTo>
                <a:lnTo>
                  <a:pt x="3631786" y="114369"/>
                </a:lnTo>
                <a:lnTo>
                  <a:pt x="3578116" y="107366"/>
                </a:lnTo>
                <a:lnTo>
                  <a:pt x="3524172" y="100571"/>
                </a:lnTo>
                <a:lnTo>
                  <a:pt x="3469966" y="93986"/>
                </a:lnTo>
                <a:lnTo>
                  <a:pt x="3415512" y="87611"/>
                </a:lnTo>
                <a:lnTo>
                  <a:pt x="3360823" y="81449"/>
                </a:lnTo>
                <a:lnTo>
                  <a:pt x="3305911" y="75500"/>
                </a:lnTo>
                <a:lnTo>
                  <a:pt x="3250790" y="69765"/>
                </a:lnTo>
                <a:lnTo>
                  <a:pt x="3195473" y="64247"/>
                </a:lnTo>
                <a:lnTo>
                  <a:pt x="3139972" y="58946"/>
                </a:lnTo>
                <a:lnTo>
                  <a:pt x="3084300" y="53864"/>
                </a:lnTo>
                <a:lnTo>
                  <a:pt x="3028471" y="49002"/>
                </a:lnTo>
                <a:lnTo>
                  <a:pt x="2972498" y="44361"/>
                </a:lnTo>
                <a:lnTo>
                  <a:pt x="2916393" y="39943"/>
                </a:lnTo>
                <a:lnTo>
                  <a:pt x="2860169" y="35749"/>
                </a:lnTo>
                <a:lnTo>
                  <a:pt x="2803840" y="31780"/>
                </a:lnTo>
                <a:lnTo>
                  <a:pt x="2747418" y="28038"/>
                </a:lnTo>
                <a:lnTo>
                  <a:pt x="2690917" y="24523"/>
                </a:lnTo>
                <a:lnTo>
                  <a:pt x="2634349" y="21238"/>
                </a:lnTo>
                <a:lnTo>
                  <a:pt x="2577727" y="18184"/>
                </a:lnTo>
                <a:lnTo>
                  <a:pt x="2521065" y="15362"/>
                </a:lnTo>
                <a:lnTo>
                  <a:pt x="2464375" y="12772"/>
                </a:lnTo>
                <a:lnTo>
                  <a:pt x="2407670" y="10418"/>
                </a:lnTo>
                <a:lnTo>
                  <a:pt x="2350963" y="8299"/>
                </a:lnTo>
                <a:lnTo>
                  <a:pt x="2294267" y="6417"/>
                </a:lnTo>
                <a:lnTo>
                  <a:pt x="2237596" y="4774"/>
                </a:lnTo>
                <a:lnTo>
                  <a:pt x="2180962" y="3371"/>
                </a:lnTo>
                <a:lnTo>
                  <a:pt x="2124378" y="2209"/>
                </a:lnTo>
                <a:lnTo>
                  <a:pt x="2067857" y="1290"/>
                </a:lnTo>
                <a:lnTo>
                  <a:pt x="2011412" y="614"/>
                </a:lnTo>
                <a:lnTo>
                  <a:pt x="1955056" y="184"/>
                </a:lnTo>
                <a:lnTo>
                  <a:pt x="1898802" y="0"/>
                </a:lnTo>
                <a:lnTo>
                  <a:pt x="1842663" y="63"/>
                </a:lnTo>
                <a:lnTo>
                  <a:pt x="1786653" y="376"/>
                </a:lnTo>
                <a:lnTo>
                  <a:pt x="1730783" y="939"/>
                </a:lnTo>
                <a:lnTo>
                  <a:pt x="1675067" y="1754"/>
                </a:lnTo>
                <a:lnTo>
                  <a:pt x="1619518" y="2822"/>
                </a:lnTo>
                <a:lnTo>
                  <a:pt x="1564149" y="4145"/>
                </a:lnTo>
                <a:lnTo>
                  <a:pt x="1508972" y="5723"/>
                </a:lnTo>
                <a:lnTo>
                  <a:pt x="1454002" y="7558"/>
                </a:lnTo>
                <a:lnTo>
                  <a:pt x="1399250" y="9651"/>
                </a:lnTo>
                <a:lnTo>
                  <a:pt x="1344731" y="12004"/>
                </a:lnTo>
                <a:lnTo>
                  <a:pt x="1290456" y="14619"/>
                </a:lnTo>
                <a:lnTo>
                  <a:pt x="1236438" y="17495"/>
                </a:lnTo>
                <a:lnTo>
                  <a:pt x="1182692" y="20635"/>
                </a:lnTo>
                <a:lnTo>
                  <a:pt x="1129229" y="24040"/>
                </a:lnTo>
                <a:lnTo>
                  <a:pt x="1076063" y="27711"/>
                </a:lnTo>
                <a:lnTo>
                  <a:pt x="1023206" y="31650"/>
                </a:lnTo>
                <a:lnTo>
                  <a:pt x="970672" y="35858"/>
                </a:lnTo>
                <a:lnTo>
                  <a:pt x="918474" y="40336"/>
                </a:lnTo>
                <a:lnTo>
                  <a:pt x="866624" y="45086"/>
                </a:lnTo>
                <a:lnTo>
                  <a:pt x="815136" y="50109"/>
                </a:lnTo>
                <a:lnTo>
                  <a:pt x="764022" y="55405"/>
                </a:lnTo>
                <a:lnTo>
                  <a:pt x="713296" y="60978"/>
                </a:lnTo>
                <a:lnTo>
                  <a:pt x="662971" y="66827"/>
                </a:lnTo>
                <a:lnTo>
                  <a:pt x="613059" y="72954"/>
                </a:lnTo>
                <a:lnTo>
                  <a:pt x="563573" y="79361"/>
                </a:lnTo>
                <a:lnTo>
                  <a:pt x="514527" y="86048"/>
                </a:lnTo>
                <a:lnTo>
                  <a:pt x="465933" y="93018"/>
                </a:lnTo>
                <a:lnTo>
                  <a:pt x="417804" y="100271"/>
                </a:lnTo>
                <a:lnTo>
                  <a:pt x="370154" y="107809"/>
                </a:lnTo>
                <a:lnTo>
                  <a:pt x="322995" y="115633"/>
                </a:lnTo>
                <a:lnTo>
                  <a:pt x="276340" y="123745"/>
                </a:lnTo>
                <a:lnTo>
                  <a:pt x="230203" y="132145"/>
                </a:lnTo>
                <a:lnTo>
                  <a:pt x="184596" y="140836"/>
                </a:lnTo>
                <a:lnTo>
                  <a:pt x="139532" y="149817"/>
                </a:lnTo>
                <a:lnTo>
                  <a:pt x="95024" y="159092"/>
                </a:lnTo>
                <a:lnTo>
                  <a:pt x="51086" y="168660"/>
                </a:lnTo>
                <a:lnTo>
                  <a:pt x="7730" y="178524"/>
                </a:lnTo>
                <a:lnTo>
                  <a:pt x="0" y="180361"/>
                </a:lnTo>
              </a:path>
            </a:pathLst>
          </a:custGeom>
          <a:ln w="12700">
            <a:solidFill>
              <a:srgbClr val="009DA9"/>
            </a:solidFill>
          </a:ln>
        </p:spPr>
        <p:txBody>
          <a:bodyPr wrap="square" lIns="0" tIns="0" rIns="0" bIns="0" rtlCol="0"/>
          <a:lstStyle/>
          <a:p>
            <a:endParaRPr/>
          </a:p>
        </p:txBody>
      </p:sp>
      <p:sp>
        <p:nvSpPr>
          <p:cNvPr id="23" name="object 23"/>
          <p:cNvSpPr/>
          <p:nvPr/>
        </p:nvSpPr>
        <p:spPr>
          <a:xfrm>
            <a:off x="0" y="5927208"/>
            <a:ext cx="10692130" cy="1284605"/>
          </a:xfrm>
          <a:custGeom>
            <a:avLst/>
            <a:gdLst/>
            <a:ahLst/>
            <a:cxnLst/>
            <a:rect l="l" t="t" r="r" b="b"/>
            <a:pathLst>
              <a:path w="10692130" h="1284604">
                <a:moveTo>
                  <a:pt x="10692003" y="905278"/>
                </a:moveTo>
                <a:lnTo>
                  <a:pt x="10244485" y="836720"/>
                </a:lnTo>
                <a:lnTo>
                  <a:pt x="9162143" y="812781"/>
                </a:lnTo>
                <a:lnTo>
                  <a:pt x="7557314" y="883411"/>
                </a:lnTo>
                <a:lnTo>
                  <a:pt x="7468583" y="887957"/>
                </a:lnTo>
                <a:lnTo>
                  <a:pt x="7380875" y="892480"/>
                </a:lnTo>
                <a:lnTo>
                  <a:pt x="7294183" y="896976"/>
                </a:lnTo>
                <a:lnTo>
                  <a:pt x="7208502" y="901443"/>
                </a:lnTo>
                <a:lnTo>
                  <a:pt x="7123826" y="905880"/>
                </a:lnTo>
                <a:lnTo>
                  <a:pt x="7040150" y="910282"/>
                </a:lnTo>
                <a:lnTo>
                  <a:pt x="6957467" y="914647"/>
                </a:lnTo>
                <a:lnTo>
                  <a:pt x="6875773" y="918973"/>
                </a:lnTo>
                <a:lnTo>
                  <a:pt x="6795062" y="923258"/>
                </a:lnTo>
                <a:lnTo>
                  <a:pt x="6715328" y="927498"/>
                </a:lnTo>
                <a:lnTo>
                  <a:pt x="6636565" y="931692"/>
                </a:lnTo>
                <a:lnTo>
                  <a:pt x="6558768" y="935836"/>
                </a:lnTo>
                <a:lnTo>
                  <a:pt x="6481930" y="939927"/>
                </a:lnTo>
                <a:lnTo>
                  <a:pt x="6406048" y="943964"/>
                </a:lnTo>
                <a:lnTo>
                  <a:pt x="6331114" y="947944"/>
                </a:lnTo>
                <a:lnTo>
                  <a:pt x="6257123" y="951864"/>
                </a:lnTo>
                <a:lnTo>
                  <a:pt x="6184070" y="955721"/>
                </a:lnTo>
                <a:lnTo>
                  <a:pt x="6111949" y="959513"/>
                </a:lnTo>
                <a:lnTo>
                  <a:pt x="6040754" y="963238"/>
                </a:lnTo>
                <a:lnTo>
                  <a:pt x="5970479" y="966892"/>
                </a:lnTo>
                <a:lnTo>
                  <a:pt x="5901120" y="970474"/>
                </a:lnTo>
                <a:lnTo>
                  <a:pt x="5832669" y="973980"/>
                </a:lnTo>
                <a:lnTo>
                  <a:pt x="5765123" y="977408"/>
                </a:lnTo>
                <a:lnTo>
                  <a:pt x="5698474" y="980755"/>
                </a:lnTo>
                <a:lnTo>
                  <a:pt x="5632718" y="984019"/>
                </a:lnTo>
                <a:lnTo>
                  <a:pt x="5567849" y="987197"/>
                </a:lnTo>
                <a:lnTo>
                  <a:pt x="5503860" y="990287"/>
                </a:lnTo>
                <a:lnTo>
                  <a:pt x="5440747" y="993286"/>
                </a:lnTo>
                <a:lnTo>
                  <a:pt x="5378504" y="996192"/>
                </a:lnTo>
                <a:lnTo>
                  <a:pt x="5317126" y="999001"/>
                </a:lnTo>
                <a:lnTo>
                  <a:pt x="5256605" y="1001711"/>
                </a:lnTo>
                <a:lnTo>
                  <a:pt x="5196938" y="1004320"/>
                </a:lnTo>
                <a:lnTo>
                  <a:pt x="5138117" y="1006825"/>
                </a:lnTo>
                <a:lnTo>
                  <a:pt x="5080139" y="1009223"/>
                </a:lnTo>
                <a:lnTo>
                  <a:pt x="5022996" y="1011513"/>
                </a:lnTo>
                <a:lnTo>
                  <a:pt x="4966684" y="1013690"/>
                </a:lnTo>
                <a:lnTo>
                  <a:pt x="4911196" y="1015754"/>
                </a:lnTo>
                <a:lnTo>
                  <a:pt x="4856527" y="1017700"/>
                </a:lnTo>
                <a:lnTo>
                  <a:pt x="4802672" y="1019527"/>
                </a:lnTo>
                <a:lnTo>
                  <a:pt x="4749624" y="1021232"/>
                </a:lnTo>
                <a:lnTo>
                  <a:pt x="4697379" y="1022812"/>
                </a:lnTo>
                <a:lnTo>
                  <a:pt x="4645930" y="1024264"/>
                </a:lnTo>
                <a:lnTo>
                  <a:pt x="4595272" y="1025587"/>
                </a:lnTo>
                <a:lnTo>
                  <a:pt x="4545399" y="1026777"/>
                </a:lnTo>
                <a:lnTo>
                  <a:pt x="4496305" y="1027833"/>
                </a:lnTo>
                <a:lnTo>
                  <a:pt x="4447986" y="1028750"/>
                </a:lnTo>
                <a:lnTo>
                  <a:pt x="4400434" y="1029528"/>
                </a:lnTo>
                <a:lnTo>
                  <a:pt x="4353645" y="1030162"/>
                </a:lnTo>
                <a:lnTo>
                  <a:pt x="4307614" y="1030651"/>
                </a:lnTo>
                <a:lnTo>
                  <a:pt x="4262333" y="1030993"/>
                </a:lnTo>
                <a:lnTo>
                  <a:pt x="4217798" y="1031183"/>
                </a:lnTo>
                <a:lnTo>
                  <a:pt x="4174003" y="1031220"/>
                </a:lnTo>
                <a:lnTo>
                  <a:pt x="4130943" y="1031102"/>
                </a:lnTo>
                <a:lnTo>
                  <a:pt x="4088611" y="1030825"/>
                </a:lnTo>
                <a:lnTo>
                  <a:pt x="4047003" y="1030387"/>
                </a:lnTo>
                <a:lnTo>
                  <a:pt x="4006112" y="1029785"/>
                </a:lnTo>
                <a:lnTo>
                  <a:pt x="3965932" y="1029018"/>
                </a:lnTo>
                <a:lnTo>
                  <a:pt x="3926459" y="1028081"/>
                </a:lnTo>
                <a:lnTo>
                  <a:pt x="3887687" y="1026973"/>
                </a:lnTo>
                <a:lnTo>
                  <a:pt x="3812221" y="1024233"/>
                </a:lnTo>
                <a:lnTo>
                  <a:pt x="3739489" y="1020776"/>
                </a:lnTo>
                <a:lnTo>
                  <a:pt x="3669446" y="1016582"/>
                </a:lnTo>
                <a:lnTo>
                  <a:pt x="3602048" y="1011631"/>
                </a:lnTo>
                <a:lnTo>
                  <a:pt x="3537249" y="1005900"/>
                </a:lnTo>
                <a:lnTo>
                  <a:pt x="3475003" y="999370"/>
                </a:lnTo>
                <a:lnTo>
                  <a:pt x="3415266" y="992019"/>
                </a:lnTo>
                <a:lnTo>
                  <a:pt x="3357993" y="983828"/>
                </a:lnTo>
                <a:lnTo>
                  <a:pt x="3303138" y="974774"/>
                </a:lnTo>
                <a:lnTo>
                  <a:pt x="3250657" y="964839"/>
                </a:lnTo>
                <a:lnTo>
                  <a:pt x="3200503" y="954000"/>
                </a:lnTo>
                <a:lnTo>
                  <a:pt x="3152633" y="942237"/>
                </a:lnTo>
                <a:lnTo>
                  <a:pt x="3107001" y="929530"/>
                </a:lnTo>
                <a:lnTo>
                  <a:pt x="3063561" y="915857"/>
                </a:lnTo>
                <a:lnTo>
                  <a:pt x="3022269" y="901198"/>
                </a:lnTo>
                <a:lnTo>
                  <a:pt x="2983079" y="885532"/>
                </a:lnTo>
                <a:lnTo>
                  <a:pt x="2923378" y="858193"/>
                </a:lnTo>
                <a:lnTo>
                  <a:pt x="2868205" y="828878"/>
                </a:lnTo>
                <a:lnTo>
                  <a:pt x="2817453" y="797789"/>
                </a:lnTo>
                <a:lnTo>
                  <a:pt x="2771014" y="765123"/>
                </a:lnTo>
                <a:lnTo>
                  <a:pt x="2728781" y="731081"/>
                </a:lnTo>
                <a:lnTo>
                  <a:pt x="2690645" y="695860"/>
                </a:lnTo>
                <a:lnTo>
                  <a:pt x="2656501" y="659662"/>
                </a:lnTo>
                <a:lnTo>
                  <a:pt x="2626240" y="622683"/>
                </a:lnTo>
                <a:lnTo>
                  <a:pt x="2599755" y="585124"/>
                </a:lnTo>
                <a:lnTo>
                  <a:pt x="2576938" y="547185"/>
                </a:lnTo>
                <a:lnTo>
                  <a:pt x="2557682" y="509063"/>
                </a:lnTo>
                <a:lnTo>
                  <a:pt x="2541879" y="470958"/>
                </a:lnTo>
                <a:lnTo>
                  <a:pt x="2529422" y="433070"/>
                </a:lnTo>
                <a:lnTo>
                  <a:pt x="2520203" y="395597"/>
                </a:lnTo>
                <a:lnTo>
                  <a:pt x="2511051" y="322694"/>
                </a:lnTo>
                <a:lnTo>
                  <a:pt x="2510903" y="287662"/>
                </a:lnTo>
                <a:lnTo>
                  <a:pt x="2513563" y="253842"/>
                </a:lnTo>
                <a:lnTo>
                  <a:pt x="2526878" y="190636"/>
                </a:lnTo>
                <a:lnTo>
                  <a:pt x="2550136" y="134667"/>
                </a:lnTo>
                <a:lnTo>
                  <a:pt x="2582479" y="87530"/>
                </a:lnTo>
                <a:lnTo>
                  <a:pt x="2623046" y="50818"/>
                </a:lnTo>
                <a:lnTo>
                  <a:pt x="2670976" y="26123"/>
                </a:lnTo>
                <a:lnTo>
                  <a:pt x="2725447" y="10544"/>
                </a:lnTo>
                <a:lnTo>
                  <a:pt x="2778047" y="2574"/>
                </a:lnTo>
                <a:lnTo>
                  <a:pt x="2828391" y="1705"/>
                </a:lnTo>
                <a:lnTo>
                  <a:pt x="2876091" y="7430"/>
                </a:lnTo>
                <a:lnTo>
                  <a:pt x="2920763" y="19239"/>
                </a:lnTo>
                <a:lnTo>
                  <a:pt x="2962019" y="36624"/>
                </a:lnTo>
                <a:lnTo>
                  <a:pt x="2999473" y="59076"/>
                </a:lnTo>
                <a:lnTo>
                  <a:pt x="3032740" y="86088"/>
                </a:lnTo>
                <a:lnTo>
                  <a:pt x="3061433" y="117151"/>
                </a:lnTo>
                <a:lnTo>
                  <a:pt x="3085165" y="151756"/>
                </a:lnTo>
                <a:lnTo>
                  <a:pt x="3103552" y="189395"/>
                </a:lnTo>
                <a:lnTo>
                  <a:pt x="3116206" y="229560"/>
                </a:lnTo>
                <a:lnTo>
                  <a:pt x="3122741" y="271741"/>
                </a:lnTo>
                <a:lnTo>
                  <a:pt x="3126362" y="114948"/>
                </a:lnTo>
                <a:lnTo>
                  <a:pt x="3153946" y="34377"/>
                </a:lnTo>
                <a:lnTo>
                  <a:pt x="3229234" y="4553"/>
                </a:lnTo>
                <a:lnTo>
                  <a:pt x="3375966" y="0"/>
                </a:lnTo>
                <a:lnTo>
                  <a:pt x="3410363" y="2052"/>
                </a:lnTo>
                <a:lnTo>
                  <a:pt x="3477085" y="18308"/>
                </a:lnTo>
                <a:lnTo>
                  <a:pt x="3539295" y="49394"/>
                </a:lnTo>
                <a:lnTo>
                  <a:pt x="3594891" y="93662"/>
                </a:lnTo>
                <a:lnTo>
                  <a:pt x="3641773" y="149462"/>
                </a:lnTo>
                <a:lnTo>
                  <a:pt x="3677839" y="215147"/>
                </a:lnTo>
                <a:lnTo>
                  <a:pt x="3691159" y="251181"/>
                </a:lnTo>
                <a:lnTo>
                  <a:pt x="3700987" y="289069"/>
                </a:lnTo>
                <a:lnTo>
                  <a:pt x="3707060" y="328603"/>
                </a:lnTo>
                <a:lnTo>
                  <a:pt x="3709116" y="369578"/>
                </a:lnTo>
                <a:lnTo>
                  <a:pt x="3706892" y="411789"/>
                </a:lnTo>
                <a:lnTo>
                  <a:pt x="3700125" y="455028"/>
                </a:lnTo>
                <a:lnTo>
                  <a:pt x="3688553" y="499091"/>
                </a:lnTo>
                <a:lnTo>
                  <a:pt x="3671913" y="543770"/>
                </a:lnTo>
                <a:lnTo>
                  <a:pt x="3649942" y="588860"/>
                </a:lnTo>
                <a:lnTo>
                  <a:pt x="3622378" y="634156"/>
                </a:lnTo>
                <a:lnTo>
                  <a:pt x="3588958" y="679449"/>
                </a:lnTo>
                <a:lnTo>
                  <a:pt x="3562314" y="711351"/>
                </a:lnTo>
                <a:lnTo>
                  <a:pt x="3534128" y="742835"/>
                </a:lnTo>
                <a:lnTo>
                  <a:pt x="3504442" y="773862"/>
                </a:lnTo>
                <a:lnTo>
                  <a:pt x="3473297" y="804387"/>
                </a:lnTo>
                <a:lnTo>
                  <a:pt x="3440737" y="834369"/>
                </a:lnTo>
                <a:lnTo>
                  <a:pt x="3406804" y="863765"/>
                </a:lnTo>
                <a:lnTo>
                  <a:pt x="3371541" y="892532"/>
                </a:lnTo>
                <a:lnTo>
                  <a:pt x="3334989" y="920629"/>
                </a:lnTo>
                <a:lnTo>
                  <a:pt x="3297193" y="948013"/>
                </a:lnTo>
                <a:lnTo>
                  <a:pt x="3258193" y="974641"/>
                </a:lnTo>
                <a:lnTo>
                  <a:pt x="3218033" y="1000471"/>
                </a:lnTo>
                <a:lnTo>
                  <a:pt x="3176755" y="1025460"/>
                </a:lnTo>
                <a:lnTo>
                  <a:pt x="3134401" y="1049567"/>
                </a:lnTo>
                <a:lnTo>
                  <a:pt x="3091015" y="1072748"/>
                </a:lnTo>
                <a:lnTo>
                  <a:pt x="3046638" y="1094961"/>
                </a:lnTo>
                <a:lnTo>
                  <a:pt x="3001314" y="1116164"/>
                </a:lnTo>
                <a:lnTo>
                  <a:pt x="2955084" y="1136315"/>
                </a:lnTo>
                <a:lnTo>
                  <a:pt x="2907991" y="1155370"/>
                </a:lnTo>
                <a:lnTo>
                  <a:pt x="2860077" y="1173287"/>
                </a:lnTo>
                <a:lnTo>
                  <a:pt x="2811386" y="1190025"/>
                </a:lnTo>
                <a:lnTo>
                  <a:pt x="2761960" y="1205540"/>
                </a:lnTo>
                <a:lnTo>
                  <a:pt x="2711840" y="1219791"/>
                </a:lnTo>
                <a:lnTo>
                  <a:pt x="2661070" y="1232734"/>
                </a:lnTo>
                <a:lnTo>
                  <a:pt x="2609693" y="1244327"/>
                </a:lnTo>
                <a:lnTo>
                  <a:pt x="2557749" y="1254528"/>
                </a:lnTo>
                <a:lnTo>
                  <a:pt x="2505283" y="1263294"/>
                </a:lnTo>
                <a:lnTo>
                  <a:pt x="2452337" y="1270584"/>
                </a:lnTo>
                <a:lnTo>
                  <a:pt x="2398953" y="1276354"/>
                </a:lnTo>
                <a:lnTo>
                  <a:pt x="2345173" y="1280562"/>
                </a:lnTo>
                <a:lnTo>
                  <a:pt x="2291041" y="1283165"/>
                </a:lnTo>
                <a:lnTo>
                  <a:pt x="2236598" y="1284122"/>
                </a:lnTo>
                <a:lnTo>
                  <a:pt x="2202053" y="1283473"/>
                </a:lnTo>
                <a:lnTo>
                  <a:pt x="2128906" y="1278059"/>
                </a:lnTo>
                <a:lnTo>
                  <a:pt x="2090413" y="1273438"/>
                </a:lnTo>
                <a:lnTo>
                  <a:pt x="2050713" y="1267639"/>
                </a:lnTo>
                <a:lnTo>
                  <a:pt x="2009859" y="1260733"/>
                </a:lnTo>
                <a:lnTo>
                  <a:pt x="1967907" y="1252794"/>
                </a:lnTo>
                <a:lnTo>
                  <a:pt x="1924910" y="1243894"/>
                </a:lnTo>
                <a:lnTo>
                  <a:pt x="1880924" y="1234106"/>
                </a:lnTo>
                <a:lnTo>
                  <a:pt x="1836001" y="1223502"/>
                </a:lnTo>
                <a:lnTo>
                  <a:pt x="1790197" y="1212156"/>
                </a:lnTo>
                <a:lnTo>
                  <a:pt x="1743566" y="1200139"/>
                </a:lnTo>
                <a:lnTo>
                  <a:pt x="1696161" y="1187524"/>
                </a:lnTo>
                <a:lnTo>
                  <a:pt x="1648039" y="1174385"/>
                </a:lnTo>
                <a:lnTo>
                  <a:pt x="1599252" y="1160793"/>
                </a:lnTo>
                <a:lnTo>
                  <a:pt x="1549855" y="1146821"/>
                </a:lnTo>
                <a:lnTo>
                  <a:pt x="1499902" y="1132542"/>
                </a:lnTo>
                <a:lnTo>
                  <a:pt x="1449448" y="1118029"/>
                </a:lnTo>
                <a:lnTo>
                  <a:pt x="1398547" y="1103354"/>
                </a:lnTo>
                <a:lnTo>
                  <a:pt x="1347253" y="1088589"/>
                </a:lnTo>
                <a:lnTo>
                  <a:pt x="1295620" y="1073808"/>
                </a:lnTo>
                <a:lnTo>
                  <a:pt x="1243704" y="1059083"/>
                </a:lnTo>
                <a:lnTo>
                  <a:pt x="1191558" y="1044487"/>
                </a:lnTo>
                <a:lnTo>
                  <a:pt x="1139236" y="1030092"/>
                </a:lnTo>
                <a:lnTo>
                  <a:pt x="1086793" y="1015971"/>
                </a:lnTo>
                <a:lnTo>
                  <a:pt x="1034283" y="1002196"/>
                </a:lnTo>
                <a:lnTo>
                  <a:pt x="981760" y="988841"/>
                </a:lnTo>
                <a:lnTo>
                  <a:pt x="929279" y="975978"/>
                </a:lnTo>
                <a:lnTo>
                  <a:pt x="876894" y="963679"/>
                </a:lnTo>
                <a:lnTo>
                  <a:pt x="824659" y="952017"/>
                </a:lnTo>
                <a:lnTo>
                  <a:pt x="772629" y="941065"/>
                </a:lnTo>
                <a:lnTo>
                  <a:pt x="720858" y="930896"/>
                </a:lnTo>
                <a:lnTo>
                  <a:pt x="669400" y="921581"/>
                </a:lnTo>
                <a:lnTo>
                  <a:pt x="618310" y="913194"/>
                </a:lnTo>
                <a:lnTo>
                  <a:pt x="567642" y="905808"/>
                </a:lnTo>
                <a:lnTo>
                  <a:pt x="517449" y="899494"/>
                </a:lnTo>
                <a:lnTo>
                  <a:pt x="467787" y="894326"/>
                </a:lnTo>
                <a:lnTo>
                  <a:pt x="418710" y="890376"/>
                </a:lnTo>
                <a:lnTo>
                  <a:pt x="370272" y="887717"/>
                </a:lnTo>
                <a:lnTo>
                  <a:pt x="322527" y="886422"/>
                </a:lnTo>
                <a:lnTo>
                  <a:pt x="275530" y="886562"/>
                </a:lnTo>
                <a:lnTo>
                  <a:pt x="229335" y="888212"/>
                </a:lnTo>
                <a:lnTo>
                  <a:pt x="183996" y="891442"/>
                </a:lnTo>
                <a:lnTo>
                  <a:pt x="139568" y="896327"/>
                </a:lnTo>
                <a:lnTo>
                  <a:pt x="96105" y="902938"/>
                </a:lnTo>
                <a:lnTo>
                  <a:pt x="53661" y="911349"/>
                </a:lnTo>
                <a:lnTo>
                  <a:pt x="12290" y="921632"/>
                </a:lnTo>
                <a:lnTo>
                  <a:pt x="0" y="925366"/>
                </a:lnTo>
              </a:path>
            </a:pathLst>
          </a:custGeom>
          <a:ln w="12700">
            <a:solidFill>
              <a:srgbClr val="009DA9"/>
            </a:solidFill>
          </a:ln>
        </p:spPr>
        <p:txBody>
          <a:bodyPr wrap="square" lIns="0" tIns="0" rIns="0" bIns="0" rtlCol="0"/>
          <a:lstStyle/>
          <a:p>
            <a:endParaRPr/>
          </a:p>
        </p:txBody>
      </p:sp>
      <p:sp>
        <p:nvSpPr>
          <p:cNvPr id="24" name="object 24"/>
          <p:cNvSpPr/>
          <p:nvPr/>
        </p:nvSpPr>
        <p:spPr>
          <a:xfrm>
            <a:off x="7930548" y="5803578"/>
            <a:ext cx="2635301" cy="1586215"/>
          </a:xfrm>
          <a:prstGeom prst="rect">
            <a:avLst/>
          </a:prstGeom>
          <a:blipFill>
            <a:blip r:embed="rId11" cstate="print"/>
            <a:stretch>
              <a:fillRect/>
            </a:stretch>
          </a:blipFill>
        </p:spPr>
        <p:txBody>
          <a:bodyPr wrap="square" lIns="0" tIns="0" rIns="0" bIns="0" rtlCol="0"/>
          <a:lstStyle/>
          <a:p>
            <a:endParaRPr/>
          </a:p>
        </p:txBody>
      </p:sp>
      <p:sp>
        <p:nvSpPr>
          <p:cNvPr id="25" name="object 25"/>
          <p:cNvSpPr txBox="1"/>
          <p:nvPr/>
        </p:nvSpPr>
        <p:spPr>
          <a:xfrm>
            <a:off x="6097841" y="3134997"/>
            <a:ext cx="4548302" cy="827791"/>
          </a:xfrm>
          <a:prstGeom prst="rect">
            <a:avLst/>
          </a:prstGeom>
        </p:spPr>
        <p:txBody>
          <a:bodyPr vert="horz" wrap="square" lIns="0" tIns="14605" rIns="0" bIns="0" rtlCol="0">
            <a:spAutoFit/>
          </a:bodyPr>
          <a:lstStyle/>
          <a:p>
            <a:pPr marR="47625" algn="ctr">
              <a:lnSpc>
                <a:spcPct val="100000"/>
              </a:lnSpc>
              <a:spcBef>
                <a:spcPts val="115"/>
              </a:spcBef>
            </a:pPr>
            <a:r>
              <a:rPr dirty="0">
                <a:latin typeface="The Serif Light-"/>
                <a:cs typeface="The Serif Light-"/>
              </a:rPr>
              <a:t>UDVIKLINGSHUSET</a:t>
            </a:r>
          </a:p>
          <a:p>
            <a:pPr algn="ctr">
              <a:lnSpc>
                <a:spcPct val="100000"/>
              </a:lnSpc>
              <a:spcBef>
                <a:spcPts val="50"/>
              </a:spcBef>
            </a:pPr>
            <a:r>
              <a:rPr sz="3200" b="1" spc="15" dirty="0">
                <a:latin typeface="The Serif Semi Bold-"/>
                <a:cs typeface="The Serif Semi Bold-"/>
              </a:rPr>
              <a:t>B</a:t>
            </a:r>
            <a:r>
              <a:rPr sz="3200" b="1" spc="-145" dirty="0">
                <a:latin typeface="The Serif Semi Bold-"/>
                <a:cs typeface="The Serif Semi Bold-"/>
              </a:rPr>
              <a:t>r</a:t>
            </a:r>
            <a:r>
              <a:rPr sz="3200" b="1" spc="10" dirty="0">
                <a:latin typeface="The Serif Semi Bold-"/>
                <a:cs typeface="The Serif Semi Bold-"/>
              </a:rPr>
              <a:t>ai</a:t>
            </a:r>
            <a:r>
              <a:rPr sz="3200" b="1" spc="400" dirty="0">
                <a:latin typeface="The Serif Semi Bold-"/>
                <a:cs typeface="The Serif Semi Bold-"/>
              </a:rPr>
              <a:t>n</a:t>
            </a:r>
            <a:r>
              <a:rPr sz="3200" b="1" spc="595" dirty="0">
                <a:latin typeface="The Serif Semi Bold-"/>
                <a:cs typeface="The Serif Semi Bold-"/>
              </a:rPr>
              <a:t>&amp;</a:t>
            </a:r>
            <a:r>
              <a:rPr sz="3200" b="1" spc="15" dirty="0">
                <a:latin typeface="The Serif Semi Bold-"/>
                <a:cs typeface="The Serif Semi Bold-"/>
              </a:rPr>
              <a:t>Bo</a:t>
            </a:r>
            <a:r>
              <a:rPr sz="3200" b="1" spc="-345" dirty="0">
                <a:latin typeface="The Serif Semi Bold-"/>
                <a:cs typeface="The Serif Semi Bold-"/>
              </a:rPr>
              <a:t>d</a:t>
            </a:r>
            <a:r>
              <a:rPr sz="3200" b="1" spc="15" dirty="0">
                <a:latin typeface="The Serif Semi Bold-"/>
                <a:cs typeface="The Serif Semi Bold-"/>
              </a:rPr>
              <a:t>y</a:t>
            </a:r>
            <a:r>
              <a:rPr lang="da-DK" sz="3200" b="1" spc="15" dirty="0">
                <a:latin typeface="The Serif Semi Bold-"/>
                <a:cs typeface="The Serif Semi Bold-"/>
              </a:rPr>
              <a:t> ApS</a:t>
            </a:r>
            <a:endParaRPr sz="3200" dirty="0">
              <a:latin typeface="The Serif Semi Bold-"/>
              <a:cs typeface="The Serif Semi Bold-"/>
            </a:endParaRPr>
          </a:p>
        </p:txBody>
      </p:sp>
      <p:sp>
        <p:nvSpPr>
          <p:cNvPr id="26" name="Tekstfelt 25">
            <a:extLst>
              <a:ext uri="{FF2B5EF4-FFF2-40B4-BE49-F238E27FC236}">
                <a16:creationId xmlns:a16="http://schemas.microsoft.com/office/drawing/2014/main" id="{92E6664D-57D9-4095-ADF2-F9EAE2974A2D}"/>
              </a:ext>
            </a:extLst>
          </p:cNvPr>
          <p:cNvSpPr txBox="1"/>
          <p:nvPr/>
        </p:nvSpPr>
        <p:spPr>
          <a:xfrm>
            <a:off x="6238392" y="4119953"/>
            <a:ext cx="4267200" cy="615553"/>
          </a:xfrm>
          <a:prstGeom prst="rect">
            <a:avLst/>
          </a:prstGeom>
          <a:noFill/>
        </p:spPr>
        <p:txBody>
          <a:bodyPr wrap="square" rtlCol="0">
            <a:spAutoFit/>
          </a:bodyPr>
          <a:lstStyle/>
          <a:p>
            <a:pPr marR="47625" algn="ctr">
              <a:spcBef>
                <a:spcPts val="115"/>
              </a:spcBef>
            </a:pPr>
            <a:r>
              <a:rPr lang="da-DK" sz="3400" b="1" spc="30" dirty="0">
                <a:solidFill>
                  <a:srgbClr val="009DA9"/>
                </a:solidFill>
                <a:latin typeface="The Serif Semi Bold-"/>
                <a:ea typeface="+mj-ea"/>
              </a:rPr>
              <a:t>Udviklingsforløb</a:t>
            </a:r>
          </a:p>
        </p:txBody>
      </p:sp>
      <p:sp>
        <p:nvSpPr>
          <p:cNvPr id="27" name="Tekstfelt 26">
            <a:extLst>
              <a:ext uri="{FF2B5EF4-FFF2-40B4-BE49-F238E27FC236}">
                <a16:creationId xmlns:a16="http://schemas.microsoft.com/office/drawing/2014/main" id="{07220FFE-D169-4AB8-8BDD-162AFF8A301F}"/>
              </a:ext>
            </a:extLst>
          </p:cNvPr>
          <p:cNvSpPr txBox="1"/>
          <p:nvPr/>
        </p:nvSpPr>
        <p:spPr>
          <a:xfrm>
            <a:off x="991451" y="3565955"/>
            <a:ext cx="3604109" cy="923330"/>
          </a:xfrm>
          <a:prstGeom prst="rect">
            <a:avLst/>
          </a:prstGeom>
          <a:noFill/>
        </p:spPr>
        <p:txBody>
          <a:bodyPr wrap="square" rtlCol="0">
            <a:spAutoFit/>
          </a:bodyPr>
          <a:lstStyle/>
          <a:p>
            <a:pPr algn="ctr"/>
            <a:r>
              <a:rPr lang="da-DK" dirty="0">
                <a:latin typeface="The Serif Light-"/>
              </a:rPr>
              <a:t>VI BRUGER KROPPEN SOM UDVIKLINGSVEJ TIL JOB OG UDDANNELSE</a:t>
            </a:r>
          </a:p>
        </p:txBody>
      </p:sp>
      <p:sp>
        <p:nvSpPr>
          <p:cNvPr id="30" name="Tekstfelt 29">
            <a:extLst>
              <a:ext uri="{FF2B5EF4-FFF2-40B4-BE49-F238E27FC236}">
                <a16:creationId xmlns:a16="http://schemas.microsoft.com/office/drawing/2014/main" id="{737C994C-647B-4ED2-AB78-5F9548E63EF2}"/>
              </a:ext>
            </a:extLst>
          </p:cNvPr>
          <p:cNvSpPr txBox="1"/>
          <p:nvPr/>
        </p:nvSpPr>
        <p:spPr>
          <a:xfrm>
            <a:off x="1463655" y="5090073"/>
            <a:ext cx="2980701" cy="659155"/>
          </a:xfrm>
          <a:prstGeom prst="rect">
            <a:avLst/>
          </a:prstGeom>
          <a:noFill/>
        </p:spPr>
        <p:txBody>
          <a:bodyPr wrap="square" rtlCol="0">
            <a:spAutoFit/>
          </a:bodyPr>
          <a:lstStyle/>
          <a:p>
            <a:pPr marL="12700" marR="5080" algn="ctr">
              <a:lnSpc>
                <a:spcPct val="100000"/>
              </a:lnSpc>
              <a:spcBef>
                <a:spcPts val="100"/>
              </a:spcBef>
            </a:pPr>
            <a:r>
              <a:rPr lang="da-DK" sz="1200" b="1" dirty="0">
                <a:latin typeface="The Serif Semi Bold-"/>
                <a:cs typeface="The Serif Semi Bold-"/>
              </a:rPr>
              <a:t>Partner og </a:t>
            </a:r>
            <a:r>
              <a:rPr lang="da-DK" sz="1200" b="1" spc="-5" dirty="0">
                <a:latin typeface="The Serif Semi Bold-"/>
                <a:cs typeface="The Serif Semi Bold-"/>
              </a:rPr>
              <a:t>Faglig </a:t>
            </a:r>
            <a:r>
              <a:rPr lang="da-DK" sz="1200" b="1" dirty="0">
                <a:latin typeface="The Serif Semi Bold-"/>
                <a:cs typeface="The Serif Semi Bold-"/>
              </a:rPr>
              <a:t>Chef  </a:t>
            </a:r>
            <a:r>
              <a:rPr lang="da-DK" sz="1200" b="1" spc="-5" dirty="0">
                <a:latin typeface="The Serif Semi Bold-"/>
                <a:cs typeface="The Serif Semi Bold-"/>
              </a:rPr>
              <a:t>Bettina Belmadani  </a:t>
            </a:r>
            <a:r>
              <a:rPr lang="da-DK" sz="1200" dirty="0">
                <a:latin typeface="The Serif Light-"/>
                <a:cs typeface="The Serif Light-"/>
                <a:hlinkClick r:id="rId12"/>
              </a:rPr>
              <a:t>bel</a:t>
            </a:r>
            <a:r>
              <a:rPr lang="da-DK" sz="1200" spc="-10" dirty="0">
                <a:latin typeface="The Serif Light-"/>
                <a:cs typeface="The Serif Light-"/>
                <a:hlinkClick r:id="rId12"/>
              </a:rPr>
              <a:t>m</a:t>
            </a:r>
            <a:r>
              <a:rPr lang="da-DK" sz="1200" dirty="0">
                <a:latin typeface="The Serif Light-"/>
                <a:cs typeface="The Serif Light-"/>
                <a:hlinkClick r:id="rId12"/>
              </a:rPr>
              <a:t>adani@b</a:t>
            </a:r>
            <a:r>
              <a:rPr lang="da-DK" sz="1200" spc="-20" dirty="0">
                <a:latin typeface="The Serif Light-"/>
                <a:cs typeface="The Serif Light-"/>
                <a:hlinkClick r:id="rId12"/>
              </a:rPr>
              <a:t>r</a:t>
            </a:r>
            <a:r>
              <a:rPr lang="da-DK" sz="1200" dirty="0">
                <a:latin typeface="The Serif Light-"/>
                <a:cs typeface="The Serif Light-"/>
                <a:hlinkClick r:id="rId12"/>
              </a:rPr>
              <a:t>ai</a:t>
            </a:r>
            <a:r>
              <a:rPr lang="da-DK" sz="1200" spc="-10" dirty="0">
                <a:latin typeface="The Serif Light-"/>
                <a:cs typeface="The Serif Light-"/>
                <a:hlinkClick r:id="rId12"/>
              </a:rPr>
              <a:t>n</a:t>
            </a:r>
            <a:r>
              <a:rPr lang="da-DK" sz="1200" dirty="0">
                <a:latin typeface="The Serif Light-"/>
                <a:cs typeface="The Serif Light-"/>
                <a:hlinkClick r:id="rId12"/>
              </a:rPr>
              <a:t>andbo</a:t>
            </a:r>
            <a:r>
              <a:rPr lang="da-DK" sz="1200" spc="-50" dirty="0">
                <a:latin typeface="The Serif Light-"/>
                <a:cs typeface="The Serif Light-"/>
                <a:hlinkClick r:id="rId12"/>
              </a:rPr>
              <a:t>d</a:t>
            </a:r>
            <a:r>
              <a:rPr lang="da-DK" sz="1200" spc="-70" dirty="0">
                <a:latin typeface="The Serif Light-"/>
                <a:cs typeface="The Serif Light-"/>
                <a:hlinkClick r:id="rId12"/>
              </a:rPr>
              <a:t>y</a:t>
            </a:r>
            <a:r>
              <a:rPr lang="da-DK" sz="1200" dirty="0">
                <a:latin typeface="The Serif Light-"/>
                <a:cs typeface="The Serif Light-"/>
                <a:hlinkClick r:id="rId12"/>
              </a:rPr>
              <a:t>.dk</a:t>
            </a:r>
            <a:endParaRPr lang="da-DK" sz="1200" dirty="0">
              <a:latin typeface="The Serif Light-"/>
              <a:cs typeface="The Serif Light-"/>
            </a:endParaRPr>
          </a:p>
          <a:p>
            <a:pPr marL="12700" marR="5080" algn="ctr">
              <a:lnSpc>
                <a:spcPct val="100000"/>
              </a:lnSpc>
              <a:spcBef>
                <a:spcPts val="100"/>
              </a:spcBef>
            </a:pPr>
            <a:r>
              <a:rPr lang="da-DK" sz="1200" dirty="0">
                <a:latin typeface="The Serif Light-"/>
                <a:cs typeface="The Serif Light-"/>
              </a:rPr>
              <a:t>Tlf. +45 26 19 82</a:t>
            </a:r>
            <a:r>
              <a:rPr lang="da-DK" sz="1200" spc="-70" dirty="0">
                <a:latin typeface="The Serif Light-"/>
                <a:cs typeface="The Serif Light-"/>
              </a:rPr>
              <a:t> </a:t>
            </a:r>
            <a:r>
              <a:rPr lang="da-DK" sz="1200" dirty="0">
                <a:latin typeface="The Serif Light-"/>
                <a:cs typeface="The Serif Light-"/>
              </a:rPr>
              <a:t>28</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047713" y="1344951"/>
            <a:ext cx="4389755" cy="607859"/>
          </a:xfrm>
          <a:prstGeom prst="rect">
            <a:avLst/>
          </a:prstGeom>
        </p:spPr>
        <p:txBody>
          <a:bodyPr vert="horz" wrap="square" lIns="0" tIns="53340" rIns="0" bIns="0" rtlCol="0">
            <a:spAutoFit/>
          </a:bodyPr>
          <a:lstStyle/>
          <a:p>
            <a:pPr marL="12700">
              <a:lnSpc>
                <a:spcPct val="100000"/>
              </a:lnSpc>
              <a:spcBef>
                <a:spcPts val="420"/>
              </a:spcBef>
            </a:pPr>
            <a:r>
              <a:rPr lang="da-DK" b="1" spc="20" dirty="0">
                <a:latin typeface="The Serif Semi Bold-"/>
                <a:cs typeface="The Serif Semi Bold-"/>
              </a:rPr>
              <a:t>Til dig, der gerne vil have en hverdag med mere overskud og flere muligheder</a:t>
            </a:r>
            <a:endParaRPr dirty="0">
              <a:latin typeface="The Serif Semi Bold-"/>
              <a:cs typeface="The Serif Semi Bold-"/>
            </a:endParaRPr>
          </a:p>
        </p:txBody>
      </p:sp>
      <p:sp>
        <p:nvSpPr>
          <p:cNvPr id="3" name="object 3"/>
          <p:cNvSpPr txBox="1"/>
          <p:nvPr/>
        </p:nvSpPr>
        <p:spPr>
          <a:xfrm>
            <a:off x="556576" y="1547147"/>
            <a:ext cx="4089112" cy="4757713"/>
          </a:xfrm>
          <a:prstGeom prst="rect">
            <a:avLst/>
          </a:prstGeom>
        </p:spPr>
        <p:txBody>
          <a:bodyPr vert="horz" wrap="square" lIns="0" tIns="12700" rIns="0" bIns="0" rtlCol="0">
            <a:spAutoFit/>
          </a:bodyPr>
          <a:lstStyle/>
          <a:p>
            <a:pPr marL="12700" marR="5080">
              <a:spcBef>
                <a:spcPts val="100"/>
              </a:spcBef>
            </a:pPr>
            <a:r>
              <a:rPr lang="da-DK" sz="1200" spc="-5" dirty="0">
                <a:latin typeface="The Serif Light-"/>
                <a:cs typeface="The Serif Light-"/>
              </a:rPr>
              <a:t>Udviklingsforløbet er til dig, der er smerteplaget eller kæmper med stress, depression, angst</a:t>
            </a:r>
            <a:r>
              <a:rPr sz="1200" spc="-5" dirty="0">
                <a:latin typeface="The Serif Light-"/>
                <a:cs typeface="The Serif Light-"/>
              </a:rPr>
              <a:t> </a:t>
            </a:r>
            <a:r>
              <a:rPr lang="da-DK" sz="1200" spc="-5" dirty="0">
                <a:latin typeface="The Serif Light-"/>
                <a:cs typeface="The Serif Light-"/>
              </a:rPr>
              <a:t>eller traume. Måske har du ikke været på arbejde i mange år. Under forløbet arbejder vi med udvikling af din arbejdsevne.</a:t>
            </a:r>
          </a:p>
          <a:p>
            <a:pPr marL="12700" marR="5080">
              <a:spcBef>
                <a:spcPts val="100"/>
              </a:spcBef>
            </a:pPr>
            <a:endParaRPr lang="da-DK" sz="1200" spc="-5" dirty="0">
              <a:latin typeface="The Serif Light-"/>
              <a:cs typeface="The Serif Light-"/>
            </a:endParaRPr>
          </a:p>
          <a:p>
            <a:pPr marL="12700" marR="5080">
              <a:spcBef>
                <a:spcPts val="100"/>
              </a:spcBef>
            </a:pPr>
            <a:r>
              <a:rPr lang="da-DK" sz="1200" spc="-5" dirty="0">
                <a:latin typeface="The Serif Light-"/>
                <a:cs typeface="The Serif Light-"/>
              </a:rPr>
              <a:t>Vi støtter dig til at få udviklet og afklaret dine ressourcer og muligheder  i forhold til uddannelse og arbejde. Når vi i fællesskab vurderer at du er klar, kan du komme i virksomhedspraktik eller job på få timer.</a:t>
            </a:r>
          </a:p>
          <a:p>
            <a:pPr marL="12700" marR="5080">
              <a:spcBef>
                <a:spcPts val="100"/>
              </a:spcBef>
            </a:pPr>
            <a:endParaRPr lang="da-DK" sz="1200" spc="-5" dirty="0">
              <a:latin typeface="The Serif Light-"/>
              <a:cs typeface="The Serif Light-"/>
            </a:endParaRPr>
          </a:p>
          <a:p>
            <a:pPr marL="12700" marR="5080">
              <a:spcBef>
                <a:spcPts val="100"/>
              </a:spcBef>
            </a:pPr>
            <a:r>
              <a:rPr lang="da-DK" sz="1200" spc="-5" dirty="0">
                <a:latin typeface="The Serif Light-"/>
                <a:cs typeface="The Serif Light-"/>
              </a:rPr>
              <a:t>Vi bruger kroppen som udviklingsvej, og vi lærer dig, hvordan krop og psyke hænger sammen. Vi arbejder med smertelindring og blide kropslige øvelser. Vi gør meget ud af, at vi skal lære hinanden godt at kende for at kunne arbejde godt sammen.</a:t>
            </a:r>
          </a:p>
          <a:p>
            <a:pPr marL="12700" marR="5080">
              <a:spcBef>
                <a:spcPts val="100"/>
              </a:spcBef>
            </a:pPr>
            <a:endParaRPr lang="da-DK" sz="1200" spc="-5" dirty="0">
              <a:latin typeface="The Serif Light-"/>
              <a:cs typeface="The Serif Light-"/>
            </a:endParaRPr>
          </a:p>
          <a:p>
            <a:pPr marL="12700" marR="5080">
              <a:spcBef>
                <a:spcPts val="100"/>
              </a:spcBef>
            </a:pPr>
            <a:r>
              <a:rPr lang="da-DK" sz="1200" spc="-5" dirty="0">
                <a:latin typeface="The Serif Light-"/>
                <a:cs typeface="The Serif Light-"/>
              </a:rPr>
              <a:t>Vi følger dig i din hverdag, der hvor det giver mening; til møder i Jobcenteret, til behandlingsforløb, eller hvis du skal i virksomhedspraktik.</a:t>
            </a:r>
          </a:p>
          <a:p>
            <a:pPr marL="12700" marR="5080">
              <a:spcBef>
                <a:spcPts val="100"/>
              </a:spcBef>
            </a:pPr>
            <a:endParaRPr lang="da-DK" sz="1200" spc="-5" dirty="0">
              <a:latin typeface="The Serif Light-"/>
              <a:cs typeface="The Serif Light-"/>
            </a:endParaRPr>
          </a:p>
          <a:p>
            <a:pPr marL="12700" marR="5080">
              <a:spcBef>
                <a:spcPts val="100"/>
              </a:spcBef>
            </a:pPr>
            <a:r>
              <a:rPr lang="da-DK" sz="1200" spc="-5" dirty="0">
                <a:latin typeface="The Serif Light-"/>
                <a:cs typeface="The Serif Light-"/>
              </a:rPr>
              <a:t>Vores møder kan enten være i vores lokaler, hjemme hos dig eller på en gåtur. Hvis du ønsker det, kan du deltage i fællestræning og øvelser.</a:t>
            </a:r>
          </a:p>
          <a:p>
            <a:pPr marL="12700" marR="5080">
              <a:spcBef>
                <a:spcPts val="100"/>
              </a:spcBef>
            </a:pPr>
            <a:endParaRPr lang="da-DK" sz="1200" spc="-5" dirty="0">
              <a:latin typeface="The Serif Light-"/>
              <a:cs typeface="The Serif Light-"/>
            </a:endParaRPr>
          </a:p>
          <a:p>
            <a:pPr marL="12700" marR="5080">
              <a:spcBef>
                <a:spcPts val="100"/>
              </a:spcBef>
            </a:pPr>
            <a:r>
              <a:rPr lang="da-DK" sz="1200" spc="-5" dirty="0">
                <a:latin typeface="The Serif Light-"/>
                <a:cs typeface="The Serif Light-"/>
              </a:rPr>
              <a:t>Vi bruger tid på at finde ud af hvad du kan og hvilke skånebehov og udfordringer du har. Dette beskrives til Jobcenteret.</a:t>
            </a:r>
            <a:endParaRPr sz="1100" dirty="0">
              <a:latin typeface="The Serif Light-"/>
              <a:cs typeface="The Serif Light-"/>
            </a:endParaRPr>
          </a:p>
        </p:txBody>
      </p:sp>
      <p:sp>
        <p:nvSpPr>
          <p:cNvPr id="7" name="object 7"/>
          <p:cNvSpPr txBox="1"/>
          <p:nvPr/>
        </p:nvSpPr>
        <p:spPr>
          <a:xfrm>
            <a:off x="6047712" y="2341210"/>
            <a:ext cx="4251988" cy="3498394"/>
          </a:xfrm>
          <a:prstGeom prst="rect">
            <a:avLst/>
          </a:prstGeom>
        </p:spPr>
        <p:txBody>
          <a:bodyPr vert="horz" wrap="square" lIns="0" tIns="12700" rIns="0" bIns="0" rtlCol="0">
            <a:spAutoFit/>
          </a:bodyPr>
          <a:lstStyle/>
          <a:p>
            <a:pPr marL="228600" indent="-215900">
              <a:lnSpc>
                <a:spcPct val="100000"/>
              </a:lnSpc>
              <a:spcBef>
                <a:spcPts val="1070"/>
              </a:spcBef>
              <a:buClr>
                <a:srgbClr val="009DA9"/>
              </a:buClr>
              <a:buFont typeface="Zapf Dingbats"/>
              <a:buChar char="●"/>
              <a:tabLst>
                <a:tab pos="229235" algn="l"/>
              </a:tabLst>
            </a:pPr>
            <a:r>
              <a:rPr lang="da-DK" sz="1200" spc="5" dirty="0">
                <a:latin typeface="The Serif Light-"/>
                <a:cs typeface="The Serif Light-"/>
              </a:rPr>
              <a:t>Individuelt </a:t>
            </a:r>
            <a:r>
              <a:rPr lang="da-DK" sz="1200" spc="-10" dirty="0">
                <a:latin typeface="The Serif Light-"/>
                <a:cs typeface="The Serif Light-"/>
              </a:rPr>
              <a:t>forløb hos en konsulent</a:t>
            </a:r>
            <a:endParaRPr lang="da-DK" sz="1200" dirty="0">
              <a:latin typeface="The Serif Light-"/>
              <a:cs typeface="The Serif Light-"/>
            </a:endParaRPr>
          </a:p>
          <a:p>
            <a:pPr marL="228600" indent="-215900">
              <a:lnSpc>
                <a:spcPct val="100000"/>
              </a:lnSpc>
              <a:spcBef>
                <a:spcPts val="1060"/>
              </a:spcBef>
              <a:buClr>
                <a:srgbClr val="009DA9"/>
              </a:buClr>
              <a:buFont typeface="Zapf Dingbats"/>
              <a:buChar char="●"/>
              <a:tabLst>
                <a:tab pos="229235" algn="l"/>
              </a:tabLst>
            </a:pPr>
            <a:r>
              <a:rPr lang="da-DK" sz="1200" dirty="0">
                <a:latin typeface="The Serif Light-"/>
                <a:cs typeface="The Serif Light-"/>
              </a:rPr>
              <a:t>2 - 3 </a:t>
            </a:r>
            <a:r>
              <a:rPr lang="da-DK" sz="1200" spc="10" dirty="0">
                <a:latin typeface="The Serif Light-"/>
                <a:cs typeface="The Serif Light-"/>
              </a:rPr>
              <a:t>timers aktiviteter </a:t>
            </a:r>
            <a:r>
              <a:rPr lang="da-DK" sz="1200" spc="5" dirty="0">
                <a:latin typeface="The Serif Light-"/>
                <a:cs typeface="The Serif Light-"/>
              </a:rPr>
              <a:t>om ugen</a:t>
            </a:r>
            <a:endParaRPr lang="da-DK" sz="1200" dirty="0">
              <a:latin typeface="The Serif Light-"/>
              <a:cs typeface="The Serif Light-"/>
            </a:endParaRPr>
          </a:p>
          <a:p>
            <a:pPr marL="228600" indent="-215900">
              <a:lnSpc>
                <a:spcPct val="100000"/>
              </a:lnSpc>
              <a:spcBef>
                <a:spcPts val="1055"/>
              </a:spcBef>
              <a:buClr>
                <a:srgbClr val="009DA9"/>
              </a:buClr>
              <a:buFont typeface="Zapf Dingbats"/>
              <a:buChar char="●"/>
              <a:tabLst>
                <a:tab pos="229235" algn="l"/>
              </a:tabLst>
            </a:pPr>
            <a:r>
              <a:rPr lang="da-DK" sz="1200" spc="10" dirty="0">
                <a:latin typeface="The Serif Light-"/>
                <a:cs typeface="The Serif Light-"/>
              </a:rPr>
              <a:t>Samtaler og mentorstøtte</a:t>
            </a:r>
            <a:endParaRPr lang="da-DK" sz="1200" dirty="0">
              <a:latin typeface="The Serif Light-"/>
              <a:cs typeface="The Serif Light-"/>
            </a:endParaRPr>
          </a:p>
          <a:p>
            <a:pPr marL="228600" indent="-215900">
              <a:lnSpc>
                <a:spcPct val="100000"/>
              </a:lnSpc>
              <a:spcBef>
                <a:spcPts val="1060"/>
              </a:spcBef>
              <a:buClr>
                <a:srgbClr val="009DA9"/>
              </a:buClr>
              <a:buFont typeface="Zapf Dingbats"/>
              <a:buChar char="●"/>
              <a:tabLst>
                <a:tab pos="229235" algn="l"/>
              </a:tabLst>
            </a:pPr>
            <a:r>
              <a:rPr lang="da-DK" sz="1200" spc="10" dirty="0">
                <a:latin typeface="The Serif Light-"/>
                <a:cs typeface="The Serif Light-"/>
              </a:rPr>
              <a:t>Virksomhedspraktik, virksomhedsbesøg, job på få timer, jobsøgning og CV</a:t>
            </a:r>
            <a:endParaRPr lang="da-DK" sz="1200" dirty="0">
              <a:latin typeface="The Serif Light-"/>
              <a:cs typeface="The Serif Light-"/>
            </a:endParaRPr>
          </a:p>
          <a:p>
            <a:pPr marL="228600" indent="-215900">
              <a:lnSpc>
                <a:spcPct val="100000"/>
              </a:lnSpc>
              <a:spcBef>
                <a:spcPts val="1060"/>
              </a:spcBef>
              <a:buClr>
                <a:srgbClr val="009DA9"/>
              </a:buClr>
              <a:buFont typeface="Zapf Dingbats"/>
              <a:buChar char="●"/>
              <a:tabLst>
                <a:tab pos="229235" algn="l"/>
              </a:tabLst>
            </a:pPr>
            <a:r>
              <a:rPr lang="da-DK" sz="1200" spc="5" dirty="0">
                <a:latin typeface="The Serif Light-"/>
                <a:cs typeface="The Serif Light-"/>
              </a:rPr>
              <a:t>Kropsafspænding, </a:t>
            </a:r>
            <a:r>
              <a:rPr lang="da-DK" sz="1200" spc="15" dirty="0">
                <a:latin typeface="The Serif Light-"/>
                <a:cs typeface="The Serif Light-"/>
              </a:rPr>
              <a:t>smertehåndtering og læring omkring sammenhæng mellem krop og psyke</a:t>
            </a:r>
            <a:endParaRPr lang="da-DK" sz="1200" dirty="0">
              <a:latin typeface="The Serif Light-"/>
              <a:cs typeface="The Serif Light-"/>
            </a:endParaRPr>
          </a:p>
          <a:p>
            <a:pPr marL="228600" indent="-215900">
              <a:lnSpc>
                <a:spcPct val="100000"/>
              </a:lnSpc>
              <a:spcBef>
                <a:spcPts val="1060"/>
              </a:spcBef>
              <a:buClr>
                <a:srgbClr val="009DA9"/>
              </a:buClr>
              <a:buFont typeface="Zapf Dingbats"/>
              <a:buChar char="●"/>
              <a:tabLst>
                <a:tab pos="229235" algn="l"/>
              </a:tabLst>
            </a:pPr>
            <a:r>
              <a:rPr lang="da-DK" sz="1200" spc="5" dirty="0">
                <a:latin typeface="The Serif Light-"/>
                <a:cs typeface="The Serif Light-"/>
              </a:rPr>
              <a:t>Bevægelse; f.eks.  </a:t>
            </a:r>
            <a:r>
              <a:rPr lang="da-DK" sz="1200" dirty="0">
                <a:latin typeface="The Serif Light-"/>
                <a:cs typeface="The Serif Light-"/>
              </a:rPr>
              <a:t>i </a:t>
            </a:r>
            <a:r>
              <a:rPr lang="da-DK" sz="1200" spc="15" dirty="0">
                <a:latin typeface="The Serif Light-"/>
                <a:cs typeface="The Serif Light-"/>
              </a:rPr>
              <a:t>varmt</a:t>
            </a:r>
            <a:r>
              <a:rPr lang="da-DK" sz="1200" spc="45" dirty="0">
                <a:latin typeface="The Serif Light-"/>
                <a:cs typeface="The Serif Light-"/>
              </a:rPr>
              <a:t> </a:t>
            </a:r>
            <a:r>
              <a:rPr lang="da-DK" sz="1200" spc="10" dirty="0">
                <a:latin typeface="The Serif Light-"/>
                <a:cs typeface="The Serif Light-"/>
              </a:rPr>
              <a:t>vand, gåture, træning og Yoga</a:t>
            </a:r>
            <a:endParaRPr lang="da-DK" sz="1200" dirty="0">
              <a:latin typeface="The Serif Light-"/>
              <a:cs typeface="The Serif Light-"/>
            </a:endParaRPr>
          </a:p>
          <a:p>
            <a:pPr marL="228600" indent="-215900">
              <a:lnSpc>
                <a:spcPct val="100000"/>
              </a:lnSpc>
              <a:spcBef>
                <a:spcPts val="1060"/>
              </a:spcBef>
              <a:buClr>
                <a:srgbClr val="009DA9"/>
              </a:buClr>
              <a:buFont typeface="Zapf Dingbats"/>
              <a:buChar char="●"/>
              <a:tabLst>
                <a:tab pos="229235" algn="l"/>
              </a:tabLst>
            </a:pPr>
            <a:r>
              <a:rPr lang="da-DK" sz="1200" spc="5" dirty="0">
                <a:latin typeface="The Serif Light-"/>
                <a:cs typeface="The Serif Light-"/>
              </a:rPr>
              <a:t>Hverdags- og helbredsmestring</a:t>
            </a:r>
            <a:endParaRPr lang="da-DK" sz="1200" dirty="0">
              <a:latin typeface="The Serif Light-"/>
              <a:cs typeface="The Serif Light-"/>
            </a:endParaRPr>
          </a:p>
          <a:p>
            <a:pPr marL="228600" indent="-215900">
              <a:lnSpc>
                <a:spcPct val="100000"/>
              </a:lnSpc>
              <a:spcBef>
                <a:spcPts val="1060"/>
              </a:spcBef>
              <a:buClr>
                <a:srgbClr val="009DA9"/>
              </a:buClr>
              <a:buFont typeface="Zapf Dingbats"/>
              <a:buChar char="●"/>
              <a:tabLst>
                <a:tab pos="229235" algn="l"/>
              </a:tabLst>
            </a:pPr>
            <a:r>
              <a:rPr lang="da-DK" sz="1200" dirty="0">
                <a:latin typeface="The Serif Light-"/>
                <a:cs typeface="The Serif Light-"/>
              </a:rPr>
              <a:t>NADA</a:t>
            </a:r>
            <a:r>
              <a:rPr lang="da-DK" sz="1200" spc="15" dirty="0">
                <a:latin typeface="The Serif Light-"/>
                <a:cs typeface="The Serif Light-"/>
              </a:rPr>
              <a:t> </a:t>
            </a:r>
            <a:r>
              <a:rPr lang="da-DK" sz="1200" spc="5" dirty="0">
                <a:latin typeface="The Serif Light-"/>
                <a:cs typeface="The Serif Light-"/>
              </a:rPr>
              <a:t>Recovery, øreakupunktur der giver ro og balance</a:t>
            </a:r>
          </a:p>
          <a:p>
            <a:pPr marL="228600" indent="-215900">
              <a:lnSpc>
                <a:spcPct val="100000"/>
              </a:lnSpc>
              <a:spcBef>
                <a:spcPts val="1060"/>
              </a:spcBef>
              <a:buClr>
                <a:srgbClr val="009DA9"/>
              </a:buClr>
              <a:buFont typeface="Zapf Dingbats"/>
              <a:buChar char="●"/>
              <a:tabLst>
                <a:tab pos="229235" algn="l"/>
              </a:tabLst>
            </a:pPr>
            <a:r>
              <a:rPr lang="da-DK" sz="1200" spc="5" dirty="0">
                <a:latin typeface="The Serif Light-"/>
                <a:cs typeface="The Serif Light-"/>
              </a:rPr>
              <a:t>Følgeskab til møder med Jobcenter, myndigheder og læger</a:t>
            </a:r>
          </a:p>
          <a:p>
            <a:pPr marL="228600" indent="-215900">
              <a:lnSpc>
                <a:spcPct val="100000"/>
              </a:lnSpc>
              <a:spcBef>
                <a:spcPts val="1060"/>
              </a:spcBef>
              <a:buClr>
                <a:srgbClr val="009DA9"/>
              </a:buClr>
              <a:buFont typeface="Zapf Dingbats"/>
              <a:buChar char="●"/>
              <a:tabLst>
                <a:tab pos="229235" algn="l"/>
              </a:tabLst>
            </a:pPr>
            <a:r>
              <a:rPr lang="da-DK" sz="1200" spc="5" dirty="0">
                <a:latin typeface="The Serif Light-"/>
                <a:cs typeface="The Serif Light-"/>
              </a:rPr>
              <a:t>Støtte til at få et netværk og flere aktiviteter i dit liv</a:t>
            </a:r>
          </a:p>
        </p:txBody>
      </p:sp>
      <p:sp>
        <p:nvSpPr>
          <p:cNvPr id="8" name="object 8"/>
          <p:cNvSpPr txBox="1">
            <a:spLocks noGrp="1"/>
          </p:cNvSpPr>
          <p:nvPr>
            <p:ph type="title"/>
          </p:nvPr>
        </p:nvSpPr>
        <p:spPr>
          <a:xfrm>
            <a:off x="556578" y="300556"/>
            <a:ext cx="4754563" cy="897040"/>
          </a:xfrm>
          <a:prstGeom prst="rect">
            <a:avLst/>
          </a:prstGeom>
        </p:spPr>
        <p:txBody>
          <a:bodyPr vert="horz" wrap="square" lIns="0" tIns="95885" rIns="0" bIns="0" rtlCol="0">
            <a:spAutoFit/>
          </a:bodyPr>
          <a:lstStyle/>
          <a:p>
            <a:pPr marL="12700" algn="l">
              <a:lnSpc>
                <a:spcPct val="100000"/>
              </a:lnSpc>
              <a:spcBef>
                <a:spcPts val="755"/>
              </a:spcBef>
            </a:pPr>
            <a:r>
              <a:rPr lang="da-DK" sz="3200" b="1" spc="30" dirty="0">
                <a:solidFill>
                  <a:srgbClr val="009DA9"/>
                </a:solidFill>
                <a:latin typeface="The Serif Semi Bold-"/>
                <a:cs typeface="The Serif Semi Bold-"/>
              </a:rPr>
              <a:t>UDVIKLINGSFORLØB</a:t>
            </a:r>
            <a:br>
              <a:rPr lang="da-DK" sz="3400" b="1" dirty="0">
                <a:solidFill>
                  <a:srgbClr val="009DA9"/>
                </a:solidFill>
                <a:latin typeface="The Serif Semi Bold-"/>
                <a:cs typeface="The Serif Semi Bold-"/>
              </a:rPr>
            </a:br>
            <a:r>
              <a:rPr lang="da-DK" sz="1800" spc="-20" dirty="0"/>
              <a:t>Arbejde  Uddannelse  Helbred  Sundhed  Trivsel</a:t>
            </a:r>
            <a:endParaRPr lang="da-DK" sz="1800" spc="30" dirty="0"/>
          </a:p>
        </p:txBody>
      </p:sp>
      <p:sp>
        <p:nvSpPr>
          <p:cNvPr id="9" name="object 9"/>
          <p:cNvSpPr/>
          <p:nvPr/>
        </p:nvSpPr>
        <p:spPr>
          <a:xfrm>
            <a:off x="8222398" y="6660006"/>
            <a:ext cx="2470150" cy="360045"/>
          </a:xfrm>
          <a:custGeom>
            <a:avLst/>
            <a:gdLst/>
            <a:ahLst/>
            <a:cxnLst/>
            <a:rect l="l" t="t" r="r" b="b"/>
            <a:pathLst>
              <a:path w="2470150" h="360045">
                <a:moveTo>
                  <a:pt x="0" y="359994"/>
                </a:moveTo>
                <a:lnTo>
                  <a:pt x="2469603" y="359994"/>
                </a:lnTo>
                <a:lnTo>
                  <a:pt x="2469603" y="0"/>
                </a:lnTo>
                <a:lnTo>
                  <a:pt x="0" y="0"/>
                </a:lnTo>
                <a:lnTo>
                  <a:pt x="0" y="359994"/>
                </a:lnTo>
                <a:close/>
              </a:path>
            </a:pathLst>
          </a:custGeom>
          <a:solidFill>
            <a:srgbClr val="009DA9"/>
          </a:solidFill>
        </p:spPr>
        <p:txBody>
          <a:bodyPr wrap="square" lIns="0" tIns="0" rIns="0" bIns="0" rtlCol="0"/>
          <a:lstStyle/>
          <a:p>
            <a:endParaRPr/>
          </a:p>
        </p:txBody>
      </p:sp>
      <p:sp>
        <p:nvSpPr>
          <p:cNvPr id="10" name="object 10"/>
          <p:cNvSpPr/>
          <p:nvPr/>
        </p:nvSpPr>
        <p:spPr>
          <a:xfrm>
            <a:off x="17780" y="291054"/>
            <a:ext cx="10692130" cy="1179830"/>
          </a:xfrm>
          <a:custGeom>
            <a:avLst/>
            <a:gdLst/>
            <a:ahLst/>
            <a:cxnLst/>
            <a:rect l="l" t="t" r="r" b="b"/>
            <a:pathLst>
              <a:path w="10692129" h="1179830">
                <a:moveTo>
                  <a:pt x="0" y="1179333"/>
                </a:moveTo>
                <a:lnTo>
                  <a:pt x="1919021" y="1012535"/>
                </a:lnTo>
                <a:lnTo>
                  <a:pt x="3194694" y="929432"/>
                </a:lnTo>
                <a:lnTo>
                  <a:pt x="4259019" y="917474"/>
                </a:lnTo>
                <a:lnTo>
                  <a:pt x="5651996" y="954722"/>
                </a:lnTo>
                <a:lnTo>
                  <a:pt x="5740499" y="957459"/>
                </a:lnTo>
                <a:lnTo>
                  <a:pt x="5827825" y="960075"/>
                </a:lnTo>
                <a:lnTo>
                  <a:pt x="5913983" y="962569"/>
                </a:lnTo>
                <a:lnTo>
                  <a:pt x="5998980" y="964940"/>
                </a:lnTo>
                <a:lnTo>
                  <a:pt x="6082822" y="967189"/>
                </a:lnTo>
                <a:lnTo>
                  <a:pt x="6165518" y="969315"/>
                </a:lnTo>
                <a:lnTo>
                  <a:pt x="6247073" y="971316"/>
                </a:lnTo>
                <a:lnTo>
                  <a:pt x="6327497" y="973193"/>
                </a:lnTo>
                <a:lnTo>
                  <a:pt x="6406795" y="974944"/>
                </a:lnTo>
                <a:lnTo>
                  <a:pt x="6484975" y="976569"/>
                </a:lnTo>
                <a:lnTo>
                  <a:pt x="6562045" y="978068"/>
                </a:lnTo>
                <a:lnTo>
                  <a:pt x="6638011" y="979440"/>
                </a:lnTo>
                <a:lnTo>
                  <a:pt x="6712881" y="980685"/>
                </a:lnTo>
                <a:lnTo>
                  <a:pt x="6786663" y="981801"/>
                </a:lnTo>
                <a:lnTo>
                  <a:pt x="6859362" y="982788"/>
                </a:lnTo>
                <a:lnTo>
                  <a:pt x="6930987" y="983645"/>
                </a:lnTo>
                <a:lnTo>
                  <a:pt x="7001545" y="984373"/>
                </a:lnTo>
                <a:lnTo>
                  <a:pt x="7071044" y="984969"/>
                </a:lnTo>
                <a:lnTo>
                  <a:pt x="7139489" y="985435"/>
                </a:lnTo>
                <a:lnTo>
                  <a:pt x="7206889" y="985768"/>
                </a:lnTo>
                <a:lnTo>
                  <a:pt x="7273251" y="985969"/>
                </a:lnTo>
                <a:lnTo>
                  <a:pt x="7338582" y="986036"/>
                </a:lnTo>
                <a:lnTo>
                  <a:pt x="7402890" y="985970"/>
                </a:lnTo>
                <a:lnTo>
                  <a:pt x="7466181" y="985770"/>
                </a:lnTo>
                <a:lnTo>
                  <a:pt x="7528463" y="985434"/>
                </a:lnTo>
                <a:lnTo>
                  <a:pt x="7589743" y="984963"/>
                </a:lnTo>
                <a:lnTo>
                  <a:pt x="7650029" y="984356"/>
                </a:lnTo>
                <a:lnTo>
                  <a:pt x="7709327" y="983612"/>
                </a:lnTo>
                <a:lnTo>
                  <a:pt x="7767645" y="982731"/>
                </a:lnTo>
                <a:lnTo>
                  <a:pt x="7824990" y="981712"/>
                </a:lnTo>
                <a:lnTo>
                  <a:pt x="7881370" y="980554"/>
                </a:lnTo>
                <a:lnTo>
                  <a:pt x="7936791" y="979256"/>
                </a:lnTo>
                <a:lnTo>
                  <a:pt x="7991261" y="977819"/>
                </a:lnTo>
                <a:lnTo>
                  <a:pt x="8044788" y="976242"/>
                </a:lnTo>
                <a:lnTo>
                  <a:pt x="8097378" y="974523"/>
                </a:lnTo>
                <a:lnTo>
                  <a:pt x="8149038" y="972663"/>
                </a:lnTo>
                <a:lnTo>
                  <a:pt x="8199776" y="970661"/>
                </a:lnTo>
                <a:lnTo>
                  <a:pt x="8249600" y="968516"/>
                </a:lnTo>
                <a:lnTo>
                  <a:pt x="8298516" y="966227"/>
                </a:lnTo>
                <a:lnTo>
                  <a:pt x="8346531" y="963794"/>
                </a:lnTo>
                <a:lnTo>
                  <a:pt x="8393654" y="961217"/>
                </a:lnTo>
                <a:lnTo>
                  <a:pt x="8439891" y="958494"/>
                </a:lnTo>
                <a:lnTo>
                  <a:pt x="8485249" y="955626"/>
                </a:lnTo>
                <a:lnTo>
                  <a:pt x="8529735" y="952611"/>
                </a:lnTo>
                <a:lnTo>
                  <a:pt x="8573358" y="949448"/>
                </a:lnTo>
                <a:lnTo>
                  <a:pt x="8616124" y="946138"/>
                </a:lnTo>
                <a:lnTo>
                  <a:pt x="8658040" y="942680"/>
                </a:lnTo>
                <a:lnTo>
                  <a:pt x="8699115" y="939073"/>
                </a:lnTo>
                <a:lnTo>
                  <a:pt x="8739354" y="935317"/>
                </a:lnTo>
                <a:lnTo>
                  <a:pt x="8778765" y="931410"/>
                </a:lnTo>
                <a:lnTo>
                  <a:pt x="8817355" y="927352"/>
                </a:lnTo>
                <a:lnTo>
                  <a:pt x="8892104" y="918783"/>
                </a:lnTo>
                <a:lnTo>
                  <a:pt x="8963657" y="909603"/>
                </a:lnTo>
                <a:lnTo>
                  <a:pt x="9032074" y="899808"/>
                </a:lnTo>
                <a:lnTo>
                  <a:pt x="9097411" y="889394"/>
                </a:lnTo>
                <a:lnTo>
                  <a:pt x="9159727" y="878354"/>
                </a:lnTo>
                <a:lnTo>
                  <a:pt x="9219080" y="866685"/>
                </a:lnTo>
                <a:lnTo>
                  <a:pt x="9275528" y="854382"/>
                </a:lnTo>
                <a:lnTo>
                  <a:pt x="9329129" y="841439"/>
                </a:lnTo>
                <a:lnTo>
                  <a:pt x="9379941" y="827852"/>
                </a:lnTo>
                <a:lnTo>
                  <a:pt x="9428022" y="813616"/>
                </a:lnTo>
                <a:lnTo>
                  <a:pt x="9473430" y="798726"/>
                </a:lnTo>
                <a:lnTo>
                  <a:pt x="9516222" y="783177"/>
                </a:lnTo>
                <a:lnTo>
                  <a:pt x="9556458" y="766965"/>
                </a:lnTo>
                <a:lnTo>
                  <a:pt x="9634258" y="730013"/>
                </a:lnTo>
                <a:lnTo>
                  <a:pt x="9687588" y="699262"/>
                </a:lnTo>
                <a:lnTo>
                  <a:pt x="9735778" y="666622"/>
                </a:lnTo>
                <a:lnTo>
                  <a:pt x="9778977" y="632361"/>
                </a:lnTo>
                <a:lnTo>
                  <a:pt x="9817339" y="596748"/>
                </a:lnTo>
                <a:lnTo>
                  <a:pt x="9851013" y="560048"/>
                </a:lnTo>
                <a:lnTo>
                  <a:pt x="9880151" y="522530"/>
                </a:lnTo>
                <a:lnTo>
                  <a:pt x="9904904" y="484462"/>
                </a:lnTo>
                <a:lnTo>
                  <a:pt x="9925423" y="446110"/>
                </a:lnTo>
                <a:lnTo>
                  <a:pt x="9941860" y="407742"/>
                </a:lnTo>
                <a:lnTo>
                  <a:pt x="9954366" y="369626"/>
                </a:lnTo>
                <a:lnTo>
                  <a:pt x="9963092" y="332029"/>
                </a:lnTo>
                <a:lnTo>
                  <a:pt x="9969808" y="259462"/>
                </a:lnTo>
                <a:lnTo>
                  <a:pt x="9968101" y="225027"/>
                </a:lnTo>
                <a:lnTo>
                  <a:pt x="9955313" y="161192"/>
                </a:lnTo>
                <a:lnTo>
                  <a:pt x="9931033" y="105854"/>
                </a:lnTo>
                <a:lnTo>
                  <a:pt x="9896471" y="61151"/>
                </a:lnTo>
                <a:lnTo>
                  <a:pt x="9852838" y="29224"/>
                </a:lnTo>
                <a:lnTo>
                  <a:pt x="9777347" y="5583"/>
                </a:lnTo>
                <a:lnTo>
                  <a:pt x="9728753" y="0"/>
                </a:lnTo>
                <a:lnTo>
                  <a:pt x="9682626" y="1409"/>
                </a:lnTo>
                <a:lnTo>
                  <a:pt x="9639375" y="9251"/>
                </a:lnTo>
                <a:lnTo>
                  <a:pt x="9599407" y="22964"/>
                </a:lnTo>
                <a:lnTo>
                  <a:pt x="9563133" y="41988"/>
                </a:lnTo>
                <a:lnTo>
                  <a:pt x="9530960" y="65762"/>
                </a:lnTo>
                <a:lnTo>
                  <a:pt x="9503299" y="93725"/>
                </a:lnTo>
                <a:lnTo>
                  <a:pt x="9480558" y="125317"/>
                </a:lnTo>
                <a:lnTo>
                  <a:pt x="9463145" y="159977"/>
                </a:lnTo>
                <a:lnTo>
                  <a:pt x="9451471" y="197144"/>
                </a:lnTo>
                <a:lnTo>
                  <a:pt x="9445943" y="236258"/>
                </a:lnTo>
                <a:lnTo>
                  <a:pt x="9440211" y="102293"/>
                </a:lnTo>
                <a:lnTo>
                  <a:pt x="9415276" y="33884"/>
                </a:lnTo>
                <a:lnTo>
                  <a:pt x="9350417" y="9651"/>
                </a:lnTo>
                <a:lnTo>
                  <a:pt x="9224912" y="8217"/>
                </a:lnTo>
                <a:lnTo>
                  <a:pt x="9189088" y="11552"/>
                </a:lnTo>
                <a:lnTo>
                  <a:pt x="9120683" y="33447"/>
                </a:lnTo>
                <a:lnTo>
                  <a:pt x="9059293" y="73446"/>
                </a:lnTo>
                <a:lnTo>
                  <a:pt x="9008147" y="128910"/>
                </a:lnTo>
                <a:lnTo>
                  <a:pt x="8987425" y="161619"/>
                </a:lnTo>
                <a:lnTo>
                  <a:pt x="8970474" y="197206"/>
                </a:lnTo>
                <a:lnTo>
                  <a:pt x="8957699" y="235341"/>
                </a:lnTo>
                <a:lnTo>
                  <a:pt x="8949504" y="275694"/>
                </a:lnTo>
                <a:lnTo>
                  <a:pt x="8946290" y="317938"/>
                </a:lnTo>
                <a:lnTo>
                  <a:pt x="8948464" y="361741"/>
                </a:lnTo>
                <a:lnTo>
                  <a:pt x="8956427" y="406774"/>
                </a:lnTo>
                <a:lnTo>
                  <a:pt x="8970583" y="452709"/>
                </a:lnTo>
                <a:lnTo>
                  <a:pt x="8991337" y="499214"/>
                </a:lnTo>
                <a:lnTo>
                  <a:pt x="9019091" y="545961"/>
                </a:lnTo>
                <a:lnTo>
                  <a:pt x="9054250" y="592620"/>
                </a:lnTo>
                <a:lnTo>
                  <a:pt x="9084079" y="626850"/>
                </a:lnTo>
                <a:lnTo>
                  <a:pt x="9115082" y="659775"/>
                </a:lnTo>
                <a:lnTo>
                  <a:pt x="9147268" y="691382"/>
                </a:lnTo>
                <a:lnTo>
                  <a:pt x="9180649" y="721657"/>
                </a:lnTo>
                <a:lnTo>
                  <a:pt x="9215236" y="750587"/>
                </a:lnTo>
                <a:lnTo>
                  <a:pt x="9251039" y="778159"/>
                </a:lnTo>
                <a:lnTo>
                  <a:pt x="9288070" y="804359"/>
                </a:lnTo>
                <a:lnTo>
                  <a:pt x="9326339" y="829173"/>
                </a:lnTo>
                <a:lnTo>
                  <a:pt x="9365858" y="852587"/>
                </a:lnTo>
                <a:lnTo>
                  <a:pt x="9406637" y="874589"/>
                </a:lnTo>
                <a:lnTo>
                  <a:pt x="9448688" y="895165"/>
                </a:lnTo>
                <a:lnTo>
                  <a:pt x="9492020" y="914301"/>
                </a:lnTo>
                <a:lnTo>
                  <a:pt x="9536646" y="931984"/>
                </a:lnTo>
                <a:lnTo>
                  <a:pt x="9582576" y="948201"/>
                </a:lnTo>
                <a:lnTo>
                  <a:pt x="9629820" y="962937"/>
                </a:lnTo>
                <a:lnTo>
                  <a:pt x="9678391" y="976179"/>
                </a:lnTo>
                <a:lnTo>
                  <a:pt x="9728298" y="987914"/>
                </a:lnTo>
                <a:lnTo>
                  <a:pt x="9779553" y="998128"/>
                </a:lnTo>
                <a:lnTo>
                  <a:pt x="9832167" y="1006808"/>
                </a:lnTo>
                <a:lnTo>
                  <a:pt x="9886150" y="1013940"/>
                </a:lnTo>
                <a:lnTo>
                  <a:pt x="9941513" y="1019510"/>
                </a:lnTo>
                <a:lnTo>
                  <a:pt x="9998268" y="1023506"/>
                </a:lnTo>
                <a:lnTo>
                  <a:pt x="10056425" y="1025913"/>
                </a:lnTo>
                <a:lnTo>
                  <a:pt x="10115995" y="1026719"/>
                </a:lnTo>
                <a:lnTo>
                  <a:pt x="10157495" y="1025750"/>
                </a:lnTo>
                <a:lnTo>
                  <a:pt x="10198668" y="1022875"/>
                </a:lnTo>
                <a:lnTo>
                  <a:pt x="10239516" y="1018139"/>
                </a:lnTo>
                <a:lnTo>
                  <a:pt x="10280040" y="1011589"/>
                </a:lnTo>
                <a:lnTo>
                  <a:pt x="10320242" y="1003269"/>
                </a:lnTo>
                <a:lnTo>
                  <a:pt x="10360124" y="993227"/>
                </a:lnTo>
                <a:lnTo>
                  <a:pt x="10399686" y="981508"/>
                </a:lnTo>
                <a:lnTo>
                  <a:pt x="10438930" y="968157"/>
                </a:lnTo>
                <a:lnTo>
                  <a:pt x="10477858" y="953221"/>
                </a:lnTo>
                <a:lnTo>
                  <a:pt x="10516470" y="936746"/>
                </a:lnTo>
                <a:lnTo>
                  <a:pt x="10554768" y="918778"/>
                </a:lnTo>
                <a:lnTo>
                  <a:pt x="10592755" y="899362"/>
                </a:lnTo>
                <a:lnTo>
                  <a:pt x="10630430" y="878544"/>
                </a:lnTo>
                <a:lnTo>
                  <a:pt x="10667795" y="856370"/>
                </a:lnTo>
                <a:lnTo>
                  <a:pt x="10692003" y="841030"/>
                </a:lnTo>
              </a:path>
            </a:pathLst>
          </a:custGeom>
          <a:ln w="12700">
            <a:solidFill>
              <a:srgbClr val="009DA9"/>
            </a:solidFill>
          </a:ln>
        </p:spPr>
        <p:txBody>
          <a:bodyPr wrap="square" lIns="0" tIns="0" rIns="0" bIns="0" rtlCol="0"/>
          <a:lstStyle/>
          <a:p>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B90614DFE4CDAF4991EE2398935D7D99" ma:contentTypeVersion="14" ma:contentTypeDescription="Opret et nyt dokument." ma:contentTypeScope="" ma:versionID="4f20a91a241630aadaf1d488d5073b75">
  <xsd:schema xmlns:xsd="http://www.w3.org/2001/XMLSchema" xmlns:xs="http://www.w3.org/2001/XMLSchema" xmlns:p="http://schemas.microsoft.com/office/2006/metadata/properties" xmlns:ns2="9a0d4910-2709-4e46-8b78-cb1d09a7355a" xmlns:ns3="831bf773-0bfa-4b0b-b76b-2e894f16ca09" targetNamespace="http://schemas.microsoft.com/office/2006/metadata/properties" ma:root="true" ma:fieldsID="01df245a390fe1b8ba60a456b8070b1a" ns2:_="" ns3:_="">
    <xsd:import namespace="9a0d4910-2709-4e46-8b78-cb1d09a7355a"/>
    <xsd:import namespace="831bf773-0bfa-4b0b-b76b-2e894f16ca0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0d4910-2709-4e46-8b78-cb1d09a7355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Billedmærker" ma:readOnly="false" ma:fieldId="{5cf76f15-5ced-4ddc-b409-7134ff3c332f}" ma:taxonomyMulti="true" ma:sspId="2a37b854-d262-4d8b-a5bf-78a405f208a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31bf773-0bfa-4b0b-b76b-2e894f16ca09"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6e4c6a72-519d-4656-b867-ce408399a9b0}" ma:internalName="TaxCatchAll" ma:showField="CatchAllData" ma:web="831bf773-0bfa-4b0b-b76b-2e894f16ca09">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Delt med 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31bf773-0bfa-4b0b-b76b-2e894f16ca09" xsi:nil="true"/>
    <lcf76f155ced4ddcb4097134ff3c332f xmlns="9a0d4910-2709-4e46-8b78-cb1d09a7355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F937B0E-9D15-4959-8F9F-AC1EA696AFF1}"/>
</file>

<file path=customXml/itemProps2.xml><?xml version="1.0" encoding="utf-8"?>
<ds:datastoreItem xmlns:ds="http://schemas.openxmlformats.org/officeDocument/2006/customXml" ds:itemID="{6381BC77-29AD-48FA-A1C8-93D282BA52D3}"/>
</file>

<file path=customXml/itemProps3.xml><?xml version="1.0" encoding="utf-8"?>
<ds:datastoreItem xmlns:ds="http://schemas.openxmlformats.org/officeDocument/2006/customXml" ds:itemID="{AFE27CFA-6925-4A89-AF50-1932F6F593A7}"/>
</file>

<file path=docProps/app.xml><?xml version="1.0" encoding="utf-8"?>
<Properties xmlns="http://schemas.openxmlformats.org/officeDocument/2006/extended-properties" xmlns:vt="http://schemas.openxmlformats.org/officeDocument/2006/docPropsVTypes">
  <Template/>
  <TotalTime>1171</TotalTime>
  <Words>376</Words>
  <Application>Microsoft Office PowerPoint</Application>
  <PresentationFormat>Brugerdefineret</PresentationFormat>
  <Paragraphs>31</Paragraphs>
  <Slides>2</Slides>
  <Notes>1</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2</vt:i4>
      </vt:variant>
    </vt:vector>
  </HeadingPairs>
  <TitlesOfParts>
    <vt:vector size="7" baseType="lpstr">
      <vt:lpstr>Calibri</vt:lpstr>
      <vt:lpstr>The Serif Light-</vt:lpstr>
      <vt:lpstr>The Serif Semi Bold-</vt:lpstr>
      <vt:lpstr>Zapf Dingbats</vt:lpstr>
      <vt:lpstr>Office Theme</vt:lpstr>
      <vt:lpstr>PowerPoint-præsentation</vt:lpstr>
      <vt:lpstr>UDVIKLINGSFORLØB Arbejde  Uddannelse  Helbred  Sundhed  Trivsel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Annette</dc:creator>
  <cp:lastModifiedBy>Bettina Belmadani</cp:lastModifiedBy>
  <cp:revision>3</cp:revision>
  <dcterms:created xsi:type="dcterms:W3CDTF">2019-02-05T10:24:17Z</dcterms:created>
  <dcterms:modified xsi:type="dcterms:W3CDTF">2023-03-23T05:18:06Z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2019-02-04T00:00:00Z</vt:filetime>
  </property>
  <property fmtid="{D5CDD505-2E9C-101B-9397-08002B2CF9AE}" pid="3" name="Creator">
    <vt:lpwstr>Adobe InDesign CC 13.1 (Macintosh)</vt:lpwstr>
  </property>
  <property fmtid="{D5CDD505-2E9C-101B-9397-08002B2CF9AE}" pid="4" name="LastSaved">
    <vt:filetime>2019-02-05T00:00:00Z</vt:filetime>
  </property>
  <property fmtid="{D5CDD505-2E9C-101B-9397-08002B2CF9AE}" pid="5" name="ContentTypeId">
    <vt:lpwstr>0x010100B90614DFE4CDAF4991EE2398935D7D99</vt:lpwstr>
  </property>
</Properties>
</file>