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photoAlbum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8BBECF-79CC-4021-993A-3099D5456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B80AB90-EDB7-49C5-81A8-160549BA3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1FCC82-F423-45B2-BC98-EA1AAB0D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5F5641-7C63-45BA-B3A2-E8F27CBCE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DA14CB-A93D-4930-BD54-0C550D28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487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B74BDA-CA11-4832-8A5E-53CC16F8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65D12EA-D761-4B67-A984-D91B8F03D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B2504A-750B-4783-878B-8CA109DD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D6076E-3148-43E2-B1FE-7DF9371B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DD4096-6086-4347-AD3E-9CF27ED4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08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FB8B4A8-EBBB-487F-BAC0-D74A15F9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484581D-A64D-405E-8954-C279A7E6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4DEDFA-F44D-42E0-A1C8-1FAE0923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92C796-C7DA-4020-94BF-6BBDB781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B7177C-5A5E-4864-8C8C-450A6A1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052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B8E42E-7E4C-40D9-B551-4074082F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AAD898-239C-4A99-9245-E5EE83927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BE8E1C-A4AB-4B5B-B6F0-559D18FE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01000C-35E6-4416-A81B-26363EE4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126E0AC-DFD7-4682-9DB9-A89FD680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994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02812C-1855-409F-81AD-BE510CEF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8B8528C-681D-4975-8268-D81C84DF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92ED6C-DF03-4EE2-8692-61DA720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027674-6274-46E5-B8F8-290312D4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DCF0E-2583-40E7-8C36-B69152BE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098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67463D-972B-49FD-AC81-073A0F27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D28F16-5623-4871-B125-B13B30E55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62687B-09CA-4322-AA55-F36DB104A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4B4531-87C9-4FAF-BD22-45ED74EC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9C3D9A-3B40-41BF-970D-C10FFE65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B69D973-3DE0-43E1-A591-47E85CEB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022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F57C12-560B-4ABF-BB0F-AB3639EE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FB71F0-0835-4671-B584-3CD90F6C8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8815535-16CD-42F7-9BFC-6A6191AEF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E52FB9A-D6FB-4328-9C45-13B8C2974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9BD05B7-AE04-44B0-8D5E-CA97CFE1D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8DF7B6C-0F32-4C88-B3F1-5D420DB3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8D9C76F-A3B9-4926-AA94-677226C1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BBD8BF8-3E12-42CB-9DCF-950A086F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93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E78B13-F780-475B-8314-FFE0FA25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281B8D4-F29F-43F6-B32A-59F7D225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A8B9758-FD46-4AF2-86E1-9A69D1B06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988BB89-57CC-4EF8-92C8-A3D88DA6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9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B6287FB-D750-4683-B51F-5D3F2584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C91FA7C-700B-4A70-99E2-45CBBE33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D7951F0-A8F7-4E3D-A6C6-38967B31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5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97CA2-D946-44CB-9113-A4E7E9DE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79BF7D-9525-4B6B-9CF8-EB0489441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84201FC-08BD-4377-9B42-88AB1E53D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A5C3B8-E922-4721-AB72-3BC0C5A4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25B8953-955E-4FC1-BA26-90F2B010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1DF26D-1B53-4352-8D85-43A827CE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12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CEEC56-85BB-44DB-B2E2-C13AD8D1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64CDE7-C173-4BF6-BD98-426969CA9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EF079CA-F6D8-4883-BF6C-BEAC0331F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261E27A-6978-4324-BF4F-9A8FC45D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7FBACD3-5350-4F2F-8E4A-07225D16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C4FE865-E749-436C-8E22-E4B3751F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73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E9B8AF-207A-4B4E-A268-D79CDEE1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BCDD67F-F285-4D1F-A516-8C6B63146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5B5A49-81B9-4C76-BE8B-D9BE647C5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0E17-B407-42B9-B2F7-DC79DF33456D}" type="datetimeFigureOut">
              <a:rPr lang="sv-SE" smtClean="0"/>
              <a:t>2019-05-31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9B20FC-90D0-42AC-8F99-6D5BDBBAE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70457E-6CE5-4820-86D4-3DFC50DC2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915C9-FF8D-4AF5-A23B-1C0B82B22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4554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35E53B-581A-4E3F-A8AA-2E23ED046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Bioblitz Skesta hage 2019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21504B-BB8D-46A3-A16D-7EC1592DE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av Roffe Andersson</a:t>
            </a:r>
          </a:p>
        </p:txBody>
      </p:sp>
    </p:spTree>
    <p:extLst>
      <p:ext uri="{BB962C8B-B14F-4D97-AF65-F5344CB8AC3E}">
        <p14:creationId xmlns:p14="http://schemas.microsoft.com/office/powerpoint/2010/main" val="322234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33">
            <a:extLst>
              <a:ext uri="{FF2B5EF4-FFF2-40B4-BE49-F238E27FC236}">
                <a16:creationId xmlns:a16="http://schemas.microsoft.com/office/drawing/2014/main" id="{02D3F4D4-6798-4598-9793-8A0E51D4B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63" y="0"/>
            <a:ext cx="542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5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36">
            <a:extLst>
              <a:ext uri="{FF2B5EF4-FFF2-40B4-BE49-F238E27FC236}">
                <a16:creationId xmlns:a16="http://schemas.microsoft.com/office/drawing/2014/main" id="{2DC09CDD-5655-4719-BF92-247E8FC3B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39">
            <a:extLst>
              <a:ext uri="{FF2B5EF4-FFF2-40B4-BE49-F238E27FC236}">
                <a16:creationId xmlns:a16="http://schemas.microsoft.com/office/drawing/2014/main" id="{6EE91757-803A-4BFC-AF24-155B0FC0EA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8" y="0"/>
            <a:ext cx="822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2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47">
            <a:extLst>
              <a:ext uri="{FF2B5EF4-FFF2-40B4-BE49-F238E27FC236}">
                <a16:creationId xmlns:a16="http://schemas.microsoft.com/office/drawing/2014/main" id="{475B32BF-4613-4386-8B4B-FAC5C8F6C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1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53">
            <a:extLst>
              <a:ext uri="{FF2B5EF4-FFF2-40B4-BE49-F238E27FC236}">
                <a16:creationId xmlns:a16="http://schemas.microsoft.com/office/drawing/2014/main" id="{BBDAD037-E1C5-4F57-86BB-80B980D9EA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38" y="0"/>
            <a:ext cx="836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66">
            <a:extLst>
              <a:ext uri="{FF2B5EF4-FFF2-40B4-BE49-F238E27FC236}">
                <a16:creationId xmlns:a16="http://schemas.microsoft.com/office/drawing/2014/main" id="{E83BF34A-33B2-4F89-986A-58DC2C864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0"/>
            <a:ext cx="1054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3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73">
            <a:extLst>
              <a:ext uri="{FF2B5EF4-FFF2-40B4-BE49-F238E27FC236}">
                <a16:creationId xmlns:a16="http://schemas.microsoft.com/office/drawing/2014/main" id="{B411726D-8885-4204-AF6A-54C923287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78">
            <a:extLst>
              <a:ext uri="{FF2B5EF4-FFF2-40B4-BE49-F238E27FC236}">
                <a16:creationId xmlns:a16="http://schemas.microsoft.com/office/drawing/2014/main" id="{71BB6F3A-87C1-433C-BE8D-8B36B6BB6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0"/>
            <a:ext cx="6999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06">
            <a:extLst>
              <a:ext uri="{FF2B5EF4-FFF2-40B4-BE49-F238E27FC236}">
                <a16:creationId xmlns:a16="http://schemas.microsoft.com/office/drawing/2014/main" id="{B2EA3F33-FB95-454F-916C-42C47C862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38" y="0"/>
            <a:ext cx="9558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19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09">
            <a:extLst>
              <a:ext uri="{FF2B5EF4-FFF2-40B4-BE49-F238E27FC236}">
                <a16:creationId xmlns:a16="http://schemas.microsoft.com/office/drawing/2014/main" id="{35C5C10A-BA91-42FE-BDF0-E5DF00076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" y="0"/>
            <a:ext cx="1061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2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51">
            <a:extLst>
              <a:ext uri="{FF2B5EF4-FFF2-40B4-BE49-F238E27FC236}">
                <a16:creationId xmlns:a16="http://schemas.microsoft.com/office/drawing/2014/main" id="{D5A64D61-5B87-4105-970E-740D28972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3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32">
            <a:extLst>
              <a:ext uri="{FF2B5EF4-FFF2-40B4-BE49-F238E27FC236}">
                <a16:creationId xmlns:a16="http://schemas.microsoft.com/office/drawing/2014/main" id="{BF63E00E-6D31-4EC2-8274-9637A358B5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0"/>
            <a:ext cx="975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40">
            <a:extLst>
              <a:ext uri="{FF2B5EF4-FFF2-40B4-BE49-F238E27FC236}">
                <a16:creationId xmlns:a16="http://schemas.microsoft.com/office/drawing/2014/main" id="{A0B653CE-DF6F-47A6-A540-CDD9B48BE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0"/>
            <a:ext cx="1025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1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46">
            <a:extLst>
              <a:ext uri="{FF2B5EF4-FFF2-40B4-BE49-F238E27FC236}">
                <a16:creationId xmlns:a16="http://schemas.microsoft.com/office/drawing/2014/main" id="{EB86476D-E25C-4B10-ACBB-346FBE6B8F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47">
            <a:extLst>
              <a:ext uri="{FF2B5EF4-FFF2-40B4-BE49-F238E27FC236}">
                <a16:creationId xmlns:a16="http://schemas.microsoft.com/office/drawing/2014/main" id="{99E3F7CD-3760-492D-954A-A2C3B4AB6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0"/>
            <a:ext cx="1019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33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51">
            <a:extLst>
              <a:ext uri="{FF2B5EF4-FFF2-40B4-BE49-F238E27FC236}">
                <a16:creationId xmlns:a16="http://schemas.microsoft.com/office/drawing/2014/main" id="{65B7E31C-0557-4E56-99BC-D2C25E5D9C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55">
            <a:extLst>
              <a:ext uri="{FF2B5EF4-FFF2-40B4-BE49-F238E27FC236}">
                <a16:creationId xmlns:a16="http://schemas.microsoft.com/office/drawing/2014/main" id="{EEA6B04D-4DE4-4E37-8777-EB435DFF1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5" y="0"/>
            <a:ext cx="9340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56">
            <a:extLst>
              <a:ext uri="{FF2B5EF4-FFF2-40B4-BE49-F238E27FC236}">
                <a16:creationId xmlns:a16="http://schemas.microsoft.com/office/drawing/2014/main" id="{8C084FAF-8749-493B-BF40-4AD8FAEAD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82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58">
            <a:extLst>
              <a:ext uri="{FF2B5EF4-FFF2-40B4-BE49-F238E27FC236}">
                <a16:creationId xmlns:a16="http://schemas.microsoft.com/office/drawing/2014/main" id="{FC66FAA5-F883-4EB4-B39D-BD12814F1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8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63">
            <a:extLst>
              <a:ext uri="{FF2B5EF4-FFF2-40B4-BE49-F238E27FC236}">
                <a16:creationId xmlns:a16="http://schemas.microsoft.com/office/drawing/2014/main" id="{EA7B9D9D-A4A0-47C2-956B-B82C9E039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980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8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67">
            <a:extLst>
              <a:ext uri="{FF2B5EF4-FFF2-40B4-BE49-F238E27FC236}">
                <a16:creationId xmlns:a16="http://schemas.microsoft.com/office/drawing/2014/main" id="{CC6FBB3B-9867-4986-8828-E53C594BC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63">
            <a:extLst>
              <a:ext uri="{FF2B5EF4-FFF2-40B4-BE49-F238E27FC236}">
                <a16:creationId xmlns:a16="http://schemas.microsoft.com/office/drawing/2014/main" id="{2D732D52-02C8-4DF5-921A-BA6B6F260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88" y="0"/>
            <a:ext cx="959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68">
            <a:extLst>
              <a:ext uri="{FF2B5EF4-FFF2-40B4-BE49-F238E27FC236}">
                <a16:creationId xmlns:a16="http://schemas.microsoft.com/office/drawing/2014/main" id="{CBEB3437-7532-4F7A-851B-705DDF835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5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69">
            <a:extLst>
              <a:ext uri="{FF2B5EF4-FFF2-40B4-BE49-F238E27FC236}">
                <a16:creationId xmlns:a16="http://schemas.microsoft.com/office/drawing/2014/main" id="{A43ABE4D-D3EA-476D-91EE-A0F9CB6A61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0"/>
            <a:ext cx="1013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1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74">
            <a:extLst>
              <a:ext uri="{FF2B5EF4-FFF2-40B4-BE49-F238E27FC236}">
                <a16:creationId xmlns:a16="http://schemas.microsoft.com/office/drawing/2014/main" id="{3E9CCE69-9211-4EEF-B3BE-A9B3675B0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0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79">
            <a:extLst>
              <a:ext uri="{FF2B5EF4-FFF2-40B4-BE49-F238E27FC236}">
                <a16:creationId xmlns:a16="http://schemas.microsoft.com/office/drawing/2014/main" id="{DF3CD27F-286C-42F4-A8B2-34F456115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3" y="0"/>
            <a:ext cx="942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589">
            <a:extLst>
              <a:ext uri="{FF2B5EF4-FFF2-40B4-BE49-F238E27FC236}">
                <a16:creationId xmlns:a16="http://schemas.microsoft.com/office/drawing/2014/main" id="{9944787C-9BC0-4438-9F3B-B62E0D891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0"/>
            <a:ext cx="1070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57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13">
            <a:extLst>
              <a:ext uri="{FF2B5EF4-FFF2-40B4-BE49-F238E27FC236}">
                <a16:creationId xmlns:a16="http://schemas.microsoft.com/office/drawing/2014/main" id="{337B9F7A-A64A-40B2-B926-EAD9C04EB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28">
            <a:extLst>
              <a:ext uri="{FF2B5EF4-FFF2-40B4-BE49-F238E27FC236}">
                <a16:creationId xmlns:a16="http://schemas.microsoft.com/office/drawing/2014/main" id="{31589249-0133-4A64-8BA2-D43B5FEFF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8" y="0"/>
            <a:ext cx="826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65">
            <a:extLst>
              <a:ext uri="{FF2B5EF4-FFF2-40B4-BE49-F238E27FC236}">
                <a16:creationId xmlns:a16="http://schemas.microsoft.com/office/drawing/2014/main" id="{F600E7C7-CE17-4261-88C6-138692DD5F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0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66">
            <a:extLst>
              <a:ext uri="{FF2B5EF4-FFF2-40B4-BE49-F238E27FC236}">
                <a16:creationId xmlns:a16="http://schemas.microsoft.com/office/drawing/2014/main" id="{B7878CC9-7AEC-4A4D-8C66-4E3BBA84EF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3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70">
            <a:extLst>
              <a:ext uri="{FF2B5EF4-FFF2-40B4-BE49-F238E27FC236}">
                <a16:creationId xmlns:a16="http://schemas.microsoft.com/office/drawing/2014/main" id="{CDE61101-24BD-496D-A4B1-07555F781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1000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68">
            <a:extLst>
              <a:ext uri="{FF2B5EF4-FFF2-40B4-BE49-F238E27FC236}">
                <a16:creationId xmlns:a16="http://schemas.microsoft.com/office/drawing/2014/main" id="{B08BC062-3A38-4BD2-B263-77B2E6D55F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0"/>
            <a:ext cx="961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78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694">
            <a:extLst>
              <a:ext uri="{FF2B5EF4-FFF2-40B4-BE49-F238E27FC236}">
                <a16:creationId xmlns:a16="http://schemas.microsoft.com/office/drawing/2014/main" id="{21D5C377-8FE0-42E7-8F6C-042257402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2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734">
            <a:extLst>
              <a:ext uri="{FF2B5EF4-FFF2-40B4-BE49-F238E27FC236}">
                <a16:creationId xmlns:a16="http://schemas.microsoft.com/office/drawing/2014/main" id="{1F38124C-09C0-471A-9195-ACBF91E3F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0"/>
            <a:ext cx="736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6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741">
            <a:extLst>
              <a:ext uri="{FF2B5EF4-FFF2-40B4-BE49-F238E27FC236}">
                <a16:creationId xmlns:a16="http://schemas.microsoft.com/office/drawing/2014/main" id="{CA5D5366-1D85-40EF-ACED-86B600C39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" y="0"/>
            <a:ext cx="955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92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743">
            <a:extLst>
              <a:ext uri="{FF2B5EF4-FFF2-40B4-BE49-F238E27FC236}">
                <a16:creationId xmlns:a16="http://schemas.microsoft.com/office/drawing/2014/main" id="{B1F6A369-5B20-4323-9C37-9235D657A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5" y="0"/>
            <a:ext cx="587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3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776">
            <a:extLst>
              <a:ext uri="{FF2B5EF4-FFF2-40B4-BE49-F238E27FC236}">
                <a16:creationId xmlns:a16="http://schemas.microsoft.com/office/drawing/2014/main" id="{5603EC7F-2F8E-41D2-8C10-1EE4ADAC5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1007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74">
            <a:extLst>
              <a:ext uri="{FF2B5EF4-FFF2-40B4-BE49-F238E27FC236}">
                <a16:creationId xmlns:a16="http://schemas.microsoft.com/office/drawing/2014/main" id="{C31A47EE-3D89-4A33-9E6F-FBCFF5BDD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0"/>
            <a:ext cx="1072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80">
            <a:extLst>
              <a:ext uri="{FF2B5EF4-FFF2-40B4-BE49-F238E27FC236}">
                <a16:creationId xmlns:a16="http://schemas.microsoft.com/office/drawing/2014/main" id="{7C1DEE72-901F-42FE-8748-88991A54C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8456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398">
            <a:extLst>
              <a:ext uri="{FF2B5EF4-FFF2-40B4-BE49-F238E27FC236}">
                <a16:creationId xmlns:a16="http://schemas.microsoft.com/office/drawing/2014/main" id="{5718B7A1-2117-4E99-BF6F-F9403C543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0"/>
            <a:ext cx="921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04">
            <a:extLst>
              <a:ext uri="{FF2B5EF4-FFF2-40B4-BE49-F238E27FC236}">
                <a16:creationId xmlns:a16="http://schemas.microsoft.com/office/drawing/2014/main" id="{5C551752-80E6-454C-917E-617D49EA6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840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5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6430">
            <a:extLst>
              <a:ext uri="{FF2B5EF4-FFF2-40B4-BE49-F238E27FC236}">
                <a16:creationId xmlns:a16="http://schemas.microsoft.com/office/drawing/2014/main" id="{68E2415A-4A2F-441B-89B9-254CF102A3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5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4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Bredbild</PresentationFormat>
  <Paragraphs>2</Paragraphs>
  <Slides>44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Office-tema</vt:lpstr>
      <vt:lpstr>Bioblitz Skesta hage 2019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Bioblitz Skesta hage 2019</dc:title>
  <dc:creator>Björn Nordling</dc:creator>
  <cp:lastModifiedBy>Björn Nordling</cp:lastModifiedBy>
  <cp:revision>1</cp:revision>
  <dcterms:created xsi:type="dcterms:W3CDTF">2019-05-31T20:21:22Z</dcterms:created>
  <dcterms:modified xsi:type="dcterms:W3CDTF">2019-05-31T20:24:10Z</dcterms:modified>
</cp:coreProperties>
</file>