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8" r:id="rId1"/>
    <p:sldMasterId id="2147483711" r:id="rId2"/>
  </p:sldMasterIdLst>
  <p:notesMasterIdLst>
    <p:notesMasterId r:id="rId27"/>
  </p:notesMasterIdLst>
  <p:handoutMasterIdLst>
    <p:handoutMasterId r:id="rId28"/>
  </p:handoutMasterIdLst>
  <p:sldIdLst>
    <p:sldId id="441" r:id="rId3"/>
    <p:sldId id="527" r:id="rId4"/>
    <p:sldId id="509" r:id="rId5"/>
    <p:sldId id="504" r:id="rId6"/>
    <p:sldId id="516" r:id="rId7"/>
    <p:sldId id="531" r:id="rId8"/>
    <p:sldId id="533" r:id="rId9"/>
    <p:sldId id="508" r:id="rId10"/>
    <p:sldId id="450" r:id="rId11"/>
    <p:sldId id="530" r:id="rId12"/>
    <p:sldId id="507" r:id="rId13"/>
    <p:sldId id="532" r:id="rId14"/>
    <p:sldId id="535" r:id="rId15"/>
    <p:sldId id="520" r:id="rId16"/>
    <p:sldId id="518" r:id="rId17"/>
    <p:sldId id="517" r:id="rId18"/>
    <p:sldId id="295" r:id="rId19"/>
    <p:sldId id="363" r:id="rId20"/>
    <p:sldId id="521" r:id="rId21"/>
    <p:sldId id="288" r:id="rId22"/>
    <p:sldId id="534" r:id="rId23"/>
    <p:sldId id="510" r:id="rId24"/>
    <p:sldId id="511" r:id="rId25"/>
    <p:sldId id="53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6">
          <p15:clr>
            <a:srgbClr val="A4A3A4"/>
          </p15:clr>
        </p15:guide>
        <p15:guide id="2" orient="horz" pos="39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533" autoAdjust="0"/>
    <p:restoredTop sz="96327" autoAdjust="0"/>
  </p:normalViewPr>
  <p:slideViewPr>
    <p:cSldViewPr snapToGrid="0" showGuides="1">
      <p:cViewPr varScale="1">
        <p:scale>
          <a:sx n="82" d="100"/>
          <a:sy n="82" d="100"/>
        </p:scale>
        <p:origin x="466" y="72"/>
      </p:cViewPr>
      <p:guideLst>
        <p:guide orient="horz" pos="936"/>
        <p:guide orient="horz" pos="391"/>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115" d="100"/>
          <a:sy n="115" d="100"/>
        </p:scale>
        <p:origin x="5076"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Pladsholder til dato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8F9E11-F642-4BF2-B4DC-AF7D35EA7551}" type="datetimeFigureOut">
              <a:rPr lang="en-GB" smtClean="0"/>
              <a:t>01/10/2025</a:t>
            </a:fld>
            <a:endParaRPr lang="en-GB" dirty="0"/>
          </a:p>
        </p:txBody>
      </p:sp>
      <p:sp>
        <p:nvSpPr>
          <p:cNvPr id="4" name="Pladsholder til sidefod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Pladsholder til slide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A371A3-64EC-4735-8565-D99D78279674}" type="slidenum">
              <a:rPr lang="en-GB" smtClean="0"/>
              <a:t>‹nr.›</a:t>
            </a:fld>
            <a:endParaRPr lang="en-GB" dirty="0"/>
          </a:p>
        </p:txBody>
      </p:sp>
    </p:spTree>
    <p:extLst>
      <p:ext uri="{BB962C8B-B14F-4D97-AF65-F5344CB8AC3E}">
        <p14:creationId xmlns:p14="http://schemas.microsoft.com/office/powerpoint/2010/main" val="346927141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72A38B-F9FA-4036-A084-652409E98F08}" type="datetimeFigureOut">
              <a:rPr lang="en-GB" smtClean="0"/>
              <a:t>01/10/2025</a:t>
            </a:fld>
            <a:endParaRPr lang="en-GB"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436F85-577F-4A92-A47F-D540A2BCC821}" type="slidenum">
              <a:rPr lang="en-GB" smtClean="0"/>
              <a:t>‹nr.›</a:t>
            </a:fld>
            <a:endParaRPr lang="en-GB" dirty="0"/>
          </a:p>
        </p:txBody>
      </p:sp>
    </p:spTree>
    <p:extLst>
      <p:ext uri="{BB962C8B-B14F-4D97-AF65-F5344CB8AC3E}">
        <p14:creationId xmlns:p14="http://schemas.microsoft.com/office/powerpoint/2010/main" val="337809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##-AccessibilityAssistant: Skip layout check-##</a:t>
            </a:r>
            <a:endParaRPr lang="en-GB" dirty="0"/>
          </a:p>
        </p:txBody>
      </p:sp>
      <p:sp>
        <p:nvSpPr>
          <p:cNvPr id="4" name="Slide Number Placeholder 3"/>
          <p:cNvSpPr>
            <a:spLocks noGrp="1"/>
          </p:cNvSpPr>
          <p:nvPr>
            <p:ph type="sldNum" sz="quarter" idx="5"/>
          </p:nvPr>
        </p:nvSpPr>
        <p:spPr/>
        <p:txBody>
          <a:bodyPr/>
          <a:lstStyle/>
          <a:p>
            <a:fld id="{49436F85-577F-4A92-A47F-D540A2BCC821}" type="slidenum">
              <a:rPr lang="en-GB" smtClean="0"/>
              <a:t>1</a:t>
            </a:fld>
            <a:endParaRPr lang="en-GB" dirty="0"/>
          </a:p>
        </p:txBody>
      </p:sp>
    </p:spTree>
    <p:extLst>
      <p:ext uri="{BB962C8B-B14F-4D97-AF65-F5344CB8AC3E}">
        <p14:creationId xmlns:p14="http://schemas.microsoft.com/office/powerpoint/2010/main" val="1507689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436F85-577F-4A92-A47F-D540A2BCC821}" type="slidenum">
              <a:rPr lang="en-GB" smtClean="0"/>
              <a:t>2</a:t>
            </a:fld>
            <a:endParaRPr lang="en-GB" dirty="0"/>
          </a:p>
        </p:txBody>
      </p:sp>
    </p:spTree>
    <p:extLst>
      <p:ext uri="{BB962C8B-B14F-4D97-AF65-F5344CB8AC3E}">
        <p14:creationId xmlns:p14="http://schemas.microsoft.com/office/powerpoint/2010/main" val="3597402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49436F85-577F-4A92-A47F-D540A2BCC821}" type="slidenum">
              <a:rPr lang="en-GB" smtClean="0"/>
              <a:t>3</a:t>
            </a:fld>
            <a:endParaRPr lang="en-GB" dirty="0"/>
          </a:p>
        </p:txBody>
      </p:sp>
    </p:spTree>
    <p:extLst>
      <p:ext uri="{BB962C8B-B14F-4D97-AF65-F5344CB8AC3E}">
        <p14:creationId xmlns:p14="http://schemas.microsoft.com/office/powerpoint/2010/main" val="3799783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Pladsholder til slidebillede 1">
            <a:extLst>
              <a:ext uri="{FF2B5EF4-FFF2-40B4-BE49-F238E27FC236}">
                <a16:creationId xmlns:a16="http://schemas.microsoft.com/office/drawing/2014/main" id="{2D023631-482F-9C34-60F1-FE26C8A2BE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Pladsholder til noter 2">
            <a:extLst>
              <a:ext uri="{FF2B5EF4-FFF2-40B4-BE49-F238E27FC236}">
                <a16:creationId xmlns:a16="http://schemas.microsoft.com/office/drawing/2014/main" id="{DDC796D8-53B6-78A0-F9BD-8E44DC6E9B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a-DK" altLang="da-DK">
              <a:latin typeface="Arial" panose="020B0604020202020204" pitchFamily="34" charset="0"/>
            </a:endParaRPr>
          </a:p>
        </p:txBody>
      </p:sp>
      <p:sp>
        <p:nvSpPr>
          <p:cNvPr id="69636" name="Pladsholder til slidenummer 3">
            <a:extLst>
              <a:ext uri="{FF2B5EF4-FFF2-40B4-BE49-F238E27FC236}">
                <a16:creationId xmlns:a16="http://schemas.microsoft.com/office/drawing/2014/main" id="{833A56DF-C85F-9D6B-C7D9-268CA75DFCC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Microsoft New Tai Lue" panose="020B0502040204020203" pitchFamily="34" charset="0"/>
              </a:defRPr>
            </a:lvl1pPr>
            <a:lvl2pPr marL="742950" indent="-285750">
              <a:defRPr>
                <a:solidFill>
                  <a:schemeClr val="tx1"/>
                </a:solidFill>
                <a:latin typeface="Microsoft New Tai Lue" panose="020B0502040204020203" pitchFamily="34" charset="0"/>
              </a:defRPr>
            </a:lvl2pPr>
            <a:lvl3pPr marL="1143000" indent="-228600">
              <a:defRPr>
                <a:solidFill>
                  <a:schemeClr val="tx1"/>
                </a:solidFill>
                <a:latin typeface="Microsoft New Tai Lue" panose="020B0502040204020203" pitchFamily="34" charset="0"/>
              </a:defRPr>
            </a:lvl3pPr>
            <a:lvl4pPr marL="1600200" indent="-228600">
              <a:defRPr>
                <a:solidFill>
                  <a:schemeClr val="tx1"/>
                </a:solidFill>
                <a:latin typeface="Microsoft New Tai Lue" panose="020B0502040204020203" pitchFamily="34" charset="0"/>
              </a:defRPr>
            </a:lvl4pPr>
            <a:lvl5pPr marL="2057400" indent="-228600">
              <a:defRPr>
                <a:solidFill>
                  <a:schemeClr val="tx1"/>
                </a:solidFill>
                <a:latin typeface="Microsoft New Tai Lue" panose="020B0502040204020203" pitchFamily="34" charset="0"/>
              </a:defRPr>
            </a:lvl5pPr>
            <a:lvl6pPr marL="2514600" indent="-228600" eaLnBrk="0" fontAlgn="base" hangingPunct="0">
              <a:spcBef>
                <a:spcPct val="0"/>
              </a:spcBef>
              <a:spcAft>
                <a:spcPct val="0"/>
              </a:spcAft>
              <a:defRPr>
                <a:solidFill>
                  <a:schemeClr val="tx1"/>
                </a:solidFill>
                <a:latin typeface="Microsoft New Tai Lue" panose="020B0502040204020203" pitchFamily="34" charset="0"/>
              </a:defRPr>
            </a:lvl6pPr>
            <a:lvl7pPr marL="2971800" indent="-228600" eaLnBrk="0" fontAlgn="base" hangingPunct="0">
              <a:spcBef>
                <a:spcPct val="0"/>
              </a:spcBef>
              <a:spcAft>
                <a:spcPct val="0"/>
              </a:spcAft>
              <a:defRPr>
                <a:solidFill>
                  <a:schemeClr val="tx1"/>
                </a:solidFill>
                <a:latin typeface="Microsoft New Tai Lue" panose="020B0502040204020203" pitchFamily="34" charset="0"/>
              </a:defRPr>
            </a:lvl7pPr>
            <a:lvl8pPr marL="3429000" indent="-228600" eaLnBrk="0" fontAlgn="base" hangingPunct="0">
              <a:spcBef>
                <a:spcPct val="0"/>
              </a:spcBef>
              <a:spcAft>
                <a:spcPct val="0"/>
              </a:spcAft>
              <a:defRPr>
                <a:solidFill>
                  <a:schemeClr val="tx1"/>
                </a:solidFill>
                <a:latin typeface="Microsoft New Tai Lue" panose="020B0502040204020203" pitchFamily="34" charset="0"/>
              </a:defRPr>
            </a:lvl8pPr>
            <a:lvl9pPr marL="3886200" indent="-228600" eaLnBrk="0" fontAlgn="base" hangingPunct="0">
              <a:spcBef>
                <a:spcPct val="0"/>
              </a:spcBef>
              <a:spcAft>
                <a:spcPct val="0"/>
              </a:spcAft>
              <a:defRPr>
                <a:solidFill>
                  <a:schemeClr val="tx1"/>
                </a:solidFill>
                <a:latin typeface="Microsoft New Tai Lue" panose="020B0502040204020203" pitchFamily="34" charset="0"/>
              </a:defRPr>
            </a:lvl9pPr>
          </a:lstStyle>
          <a:p>
            <a:fld id="{D97F2E4A-7CD1-4743-8437-70FCB40B0171}" type="slidenum">
              <a:rPr lang="da-DK" altLang="da-DK" smtClean="0">
                <a:solidFill>
                  <a:srgbClr val="000000"/>
                </a:solidFill>
                <a:latin typeface="Arial" panose="020B0604020202020204" pitchFamily="34" charset="0"/>
              </a:rPr>
              <a:pPr/>
              <a:t>4</a:t>
            </a:fld>
            <a:endParaRPr lang="da-DK" altLang="da-DK">
              <a:solidFill>
                <a:srgbClr val="000000"/>
              </a:solidFill>
              <a:latin typeface="Arial" panose="020B0604020202020204" pitchFamily="34" charset="0"/>
            </a:endParaRPr>
          </a:p>
        </p:txBody>
      </p:sp>
    </p:spTree>
    <p:extLst>
      <p:ext uri="{BB962C8B-B14F-4D97-AF65-F5344CB8AC3E}">
        <p14:creationId xmlns:p14="http://schemas.microsoft.com/office/powerpoint/2010/main" val="1724258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49436F85-577F-4A92-A47F-D540A2BCC821}" type="slidenum">
              <a:rPr lang="en-GB" smtClean="0"/>
              <a:t>5</a:t>
            </a:fld>
            <a:endParaRPr lang="en-GB" dirty="0"/>
          </a:p>
        </p:txBody>
      </p:sp>
    </p:spTree>
    <p:extLst>
      <p:ext uri="{BB962C8B-B14F-4D97-AF65-F5344CB8AC3E}">
        <p14:creationId xmlns:p14="http://schemas.microsoft.com/office/powerpoint/2010/main" val="1265603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6CB0B-223C-0ADF-B3DC-CA3D4767E7A4}"/>
            </a:ext>
          </a:extLst>
        </p:cNvPr>
        <p:cNvGrpSpPr/>
        <p:nvPr/>
      </p:nvGrpSpPr>
      <p:grpSpPr>
        <a:xfrm>
          <a:off x="0" y="0"/>
          <a:ext cx="0" cy="0"/>
          <a:chOff x="0" y="0"/>
          <a:chExt cx="0" cy="0"/>
        </a:xfrm>
      </p:grpSpPr>
      <p:sp>
        <p:nvSpPr>
          <p:cNvPr id="34818" name="Pladsholder til slidebillede 1">
            <a:extLst>
              <a:ext uri="{FF2B5EF4-FFF2-40B4-BE49-F238E27FC236}">
                <a16:creationId xmlns:a16="http://schemas.microsoft.com/office/drawing/2014/main" id="{0C5B5505-BBE0-8ABF-A198-798F82B0BBF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Pladsholder til noter 2">
            <a:extLst>
              <a:ext uri="{FF2B5EF4-FFF2-40B4-BE49-F238E27FC236}">
                <a16:creationId xmlns:a16="http://schemas.microsoft.com/office/drawing/2014/main" id="{8E2754B6-6DB7-40A6-FC24-8E036705B46F}"/>
              </a:ext>
            </a:extLst>
          </p:cNvPr>
          <p:cNvSpPr>
            <a:spLocks noGrp="1" noChangeArrowheads="1"/>
          </p:cNvSpPr>
          <p:nvPr>
            <p:ph type="body" idx="1"/>
          </p:nvPr>
        </p:nvSpPr>
        <p:spPr bwMode="auto">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numCol="1" anchor="t" anchorCtr="0" compatLnSpc="1">
            <a:prstTxWarp prst="textNoShape">
              <a:avLst/>
            </a:prstTxWarp>
          </a:bodyPr>
          <a:lstStyle/>
          <a:p>
            <a:endParaRPr lang="en-US" altLang="en-US"/>
          </a:p>
        </p:txBody>
      </p:sp>
      <p:sp>
        <p:nvSpPr>
          <p:cNvPr id="34820" name="Pladsholder til slidenummer 3">
            <a:extLst>
              <a:ext uri="{FF2B5EF4-FFF2-40B4-BE49-F238E27FC236}">
                <a16:creationId xmlns:a16="http://schemas.microsoft.com/office/drawing/2014/main" id="{6E43D422-7351-7114-8D83-9E0BAC34A6F6}"/>
              </a:ext>
            </a:extLst>
          </p:cNvPr>
          <p:cNvSpPr>
            <a:spLocks noGrp="1"/>
          </p:cNvSpPr>
          <p:nvPr>
            <p:ph type="sldNum" sz="quarter" idx="5"/>
          </p:nvPr>
        </p:nvSpPr>
        <p:spPr bwMode="auto">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Microsoft New Tai Lue" panose="020B0502040204020203" pitchFamily="34" charset="0"/>
              </a:defRPr>
            </a:lvl1pPr>
            <a:lvl2pPr marL="742950" indent="-285750">
              <a:defRPr>
                <a:solidFill>
                  <a:schemeClr val="tx1"/>
                </a:solidFill>
                <a:latin typeface="Microsoft New Tai Lue" panose="020B0502040204020203" pitchFamily="34" charset="0"/>
              </a:defRPr>
            </a:lvl2pPr>
            <a:lvl3pPr marL="1143000" indent="-228600">
              <a:defRPr>
                <a:solidFill>
                  <a:schemeClr val="tx1"/>
                </a:solidFill>
                <a:latin typeface="Microsoft New Tai Lue" panose="020B0502040204020203" pitchFamily="34" charset="0"/>
              </a:defRPr>
            </a:lvl3pPr>
            <a:lvl4pPr marL="1600200" indent="-228600">
              <a:defRPr>
                <a:solidFill>
                  <a:schemeClr val="tx1"/>
                </a:solidFill>
                <a:latin typeface="Microsoft New Tai Lue" panose="020B0502040204020203" pitchFamily="34" charset="0"/>
              </a:defRPr>
            </a:lvl4pPr>
            <a:lvl5pPr marL="2057400" indent="-228600">
              <a:defRPr>
                <a:solidFill>
                  <a:schemeClr val="tx1"/>
                </a:solidFill>
                <a:latin typeface="Microsoft New Tai Lue" panose="020B0502040204020203" pitchFamily="34" charset="0"/>
              </a:defRPr>
            </a:lvl5pPr>
            <a:lvl6pPr marL="2514600" indent="-228600" eaLnBrk="0" fontAlgn="base" hangingPunct="0">
              <a:spcBef>
                <a:spcPct val="0"/>
              </a:spcBef>
              <a:spcAft>
                <a:spcPct val="0"/>
              </a:spcAft>
              <a:defRPr>
                <a:solidFill>
                  <a:schemeClr val="tx1"/>
                </a:solidFill>
                <a:latin typeface="Microsoft New Tai Lue" panose="020B0502040204020203" pitchFamily="34" charset="0"/>
              </a:defRPr>
            </a:lvl6pPr>
            <a:lvl7pPr marL="2971800" indent="-228600" eaLnBrk="0" fontAlgn="base" hangingPunct="0">
              <a:spcBef>
                <a:spcPct val="0"/>
              </a:spcBef>
              <a:spcAft>
                <a:spcPct val="0"/>
              </a:spcAft>
              <a:defRPr>
                <a:solidFill>
                  <a:schemeClr val="tx1"/>
                </a:solidFill>
                <a:latin typeface="Microsoft New Tai Lue" panose="020B0502040204020203" pitchFamily="34" charset="0"/>
              </a:defRPr>
            </a:lvl7pPr>
            <a:lvl8pPr marL="3429000" indent="-228600" eaLnBrk="0" fontAlgn="base" hangingPunct="0">
              <a:spcBef>
                <a:spcPct val="0"/>
              </a:spcBef>
              <a:spcAft>
                <a:spcPct val="0"/>
              </a:spcAft>
              <a:defRPr>
                <a:solidFill>
                  <a:schemeClr val="tx1"/>
                </a:solidFill>
                <a:latin typeface="Microsoft New Tai Lue" panose="020B0502040204020203" pitchFamily="34" charset="0"/>
              </a:defRPr>
            </a:lvl8pPr>
            <a:lvl9pPr marL="3886200" indent="-228600" eaLnBrk="0" fontAlgn="base" hangingPunct="0">
              <a:spcBef>
                <a:spcPct val="0"/>
              </a:spcBef>
              <a:spcAft>
                <a:spcPct val="0"/>
              </a:spcAft>
              <a:defRPr>
                <a:solidFill>
                  <a:schemeClr val="tx1"/>
                </a:solidFill>
                <a:latin typeface="Microsoft New Tai Lue" panose="020B0502040204020203"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2EA621D-BC33-4E3E-9C89-34D2E55EEA1A}" type="slidenum">
              <a:rPr kumimoji="0" lang="da-DK"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da-DK"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512955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436F85-577F-4A92-A47F-D540A2BCC821}" type="slidenum">
              <a:rPr lang="en-GB" smtClean="0"/>
              <a:t>7</a:t>
            </a:fld>
            <a:endParaRPr lang="en-GB" dirty="0"/>
          </a:p>
        </p:txBody>
      </p:sp>
    </p:spTree>
    <p:extLst>
      <p:ext uri="{BB962C8B-B14F-4D97-AF65-F5344CB8AC3E}">
        <p14:creationId xmlns:p14="http://schemas.microsoft.com/office/powerpoint/2010/main" val="2165400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436F85-577F-4A92-A47F-D540A2BCC821}" type="slidenum">
              <a:rPr lang="en-GB" smtClean="0"/>
              <a:t>8</a:t>
            </a:fld>
            <a:endParaRPr lang="en-GB" dirty="0"/>
          </a:p>
        </p:txBody>
      </p:sp>
    </p:spTree>
    <p:extLst>
      <p:ext uri="{BB962C8B-B14F-4D97-AF65-F5344CB8AC3E}">
        <p14:creationId xmlns:p14="http://schemas.microsoft.com/office/powerpoint/2010/main" val="2458875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##-AccessibilityAssistant: Skip layout check-##</a:t>
            </a:r>
            <a:endParaRPr lang="en-GB" dirty="0"/>
          </a:p>
        </p:txBody>
      </p:sp>
      <p:sp>
        <p:nvSpPr>
          <p:cNvPr id="4" name="Slide Number Placeholder 3"/>
          <p:cNvSpPr>
            <a:spLocks noGrp="1"/>
          </p:cNvSpPr>
          <p:nvPr>
            <p:ph type="sldNum" sz="quarter" idx="5"/>
          </p:nvPr>
        </p:nvSpPr>
        <p:spPr/>
        <p:txBody>
          <a:bodyPr/>
          <a:lstStyle/>
          <a:p>
            <a:fld id="{49436F85-577F-4A92-A47F-D540A2BCC821}" type="slidenum">
              <a:rPr lang="en-GB" smtClean="0"/>
              <a:t>9</a:t>
            </a:fld>
            <a:endParaRPr lang="en-GB" dirty="0"/>
          </a:p>
        </p:txBody>
      </p:sp>
    </p:spTree>
    <p:extLst>
      <p:ext uri="{BB962C8B-B14F-4D97-AF65-F5344CB8AC3E}">
        <p14:creationId xmlns:p14="http://schemas.microsoft.com/office/powerpoint/2010/main" val="3140594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436F85-577F-4A92-A47F-D540A2BCC821}" type="slidenum">
              <a:rPr lang="en-GB" smtClean="0"/>
              <a:t>10</a:t>
            </a:fld>
            <a:endParaRPr lang="en-GB" dirty="0"/>
          </a:p>
        </p:txBody>
      </p:sp>
    </p:spTree>
    <p:extLst>
      <p:ext uri="{BB962C8B-B14F-4D97-AF65-F5344CB8AC3E}">
        <p14:creationId xmlns:p14="http://schemas.microsoft.com/office/powerpoint/2010/main" val="3918449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436F85-577F-4A92-A47F-D540A2BCC821}" type="slidenum">
              <a:rPr lang="en-GB" smtClean="0"/>
              <a:t>11</a:t>
            </a:fld>
            <a:endParaRPr lang="en-GB" dirty="0"/>
          </a:p>
        </p:txBody>
      </p:sp>
    </p:spTree>
    <p:extLst>
      <p:ext uri="{BB962C8B-B14F-4D97-AF65-F5344CB8AC3E}">
        <p14:creationId xmlns:p14="http://schemas.microsoft.com/office/powerpoint/2010/main" val="1239941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4E24D-051E-FBE6-AC70-A0F6B484B077}"/>
            </a:ext>
          </a:extLst>
        </p:cNvPr>
        <p:cNvGrpSpPr/>
        <p:nvPr/>
      </p:nvGrpSpPr>
      <p:grpSpPr>
        <a:xfrm>
          <a:off x="0" y="0"/>
          <a:ext cx="0" cy="0"/>
          <a:chOff x="0" y="0"/>
          <a:chExt cx="0" cy="0"/>
        </a:xfrm>
      </p:grpSpPr>
      <p:sp>
        <p:nvSpPr>
          <p:cNvPr id="82946" name="Pladsholder til slidebillede 1">
            <a:extLst>
              <a:ext uri="{FF2B5EF4-FFF2-40B4-BE49-F238E27FC236}">
                <a16:creationId xmlns:a16="http://schemas.microsoft.com/office/drawing/2014/main" id="{19117003-2487-7288-33AB-C00A18A22A97}"/>
              </a:ext>
            </a:extLst>
          </p:cNvPr>
          <p:cNvSpPr>
            <a:spLocks noGrp="1" noRot="1" noChangeAspect="1" noChangeArrowheads="1" noTextEdit="1"/>
          </p:cNvSpPr>
          <p:nvPr>
            <p:ph type="sldImg"/>
          </p:nvPr>
        </p:nvSpPr>
        <p:spPr>
          <a:ln/>
        </p:spPr>
      </p:sp>
      <p:sp>
        <p:nvSpPr>
          <p:cNvPr id="82947" name="Pladsholder til noter 2">
            <a:extLst>
              <a:ext uri="{FF2B5EF4-FFF2-40B4-BE49-F238E27FC236}">
                <a16:creationId xmlns:a16="http://schemas.microsoft.com/office/drawing/2014/main" id="{7CA08DCA-3931-D018-AB5D-4E9AEB246E1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82948" name="Pladsholder til slidenummer 3">
            <a:extLst>
              <a:ext uri="{FF2B5EF4-FFF2-40B4-BE49-F238E27FC236}">
                <a16:creationId xmlns:a16="http://schemas.microsoft.com/office/drawing/2014/main" id="{4B055C0C-EB24-3474-7B4A-2A612377754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Verdana" panose="020B0604030504040204" pitchFamily="34" charset="0"/>
              </a:defRPr>
            </a:lvl1pPr>
            <a:lvl2pPr marL="742950" indent="-285750">
              <a:defRPr sz="2400">
                <a:solidFill>
                  <a:schemeClr val="tx1"/>
                </a:solidFill>
                <a:latin typeface="Verdana" panose="020B0604030504040204" pitchFamily="34" charset="0"/>
              </a:defRPr>
            </a:lvl2pPr>
            <a:lvl3pPr marL="1143000" indent="-228600">
              <a:defRPr sz="2400">
                <a:solidFill>
                  <a:schemeClr val="tx1"/>
                </a:solidFill>
                <a:latin typeface="Verdana" panose="020B0604030504040204" pitchFamily="34" charset="0"/>
              </a:defRPr>
            </a:lvl3pPr>
            <a:lvl4pPr marL="1600200" indent="-228600">
              <a:defRPr sz="2400">
                <a:solidFill>
                  <a:schemeClr val="tx1"/>
                </a:solidFill>
                <a:latin typeface="Verdana" panose="020B0604030504040204" pitchFamily="34" charset="0"/>
              </a:defRPr>
            </a:lvl4pPr>
            <a:lvl5pPr marL="2057400" indent="-22860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fld id="{BF4C9867-1833-4830-BC5A-D9392A5D9675}" type="slidenum">
              <a:rPr lang="da-DK" altLang="en-US" sz="1200">
                <a:solidFill>
                  <a:srgbClr val="000000"/>
                </a:solidFill>
              </a:rPr>
              <a:pPr/>
              <a:t>12</a:t>
            </a:fld>
            <a:endParaRPr lang="da-DK" altLang="en-US" sz="1200">
              <a:solidFill>
                <a:srgbClr val="000000"/>
              </a:solidFill>
            </a:endParaRPr>
          </a:p>
        </p:txBody>
      </p:sp>
    </p:spTree>
    <p:extLst>
      <p:ext uri="{BB962C8B-B14F-4D97-AF65-F5344CB8AC3E}">
        <p14:creationId xmlns:p14="http://schemas.microsoft.com/office/powerpoint/2010/main" val="979003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436F85-577F-4A92-A47F-D540A2BCC821}" type="slidenum">
              <a:rPr lang="en-GB" smtClean="0"/>
              <a:t>13</a:t>
            </a:fld>
            <a:endParaRPr lang="en-GB" dirty="0"/>
          </a:p>
        </p:txBody>
      </p:sp>
    </p:spTree>
    <p:extLst>
      <p:ext uri="{BB962C8B-B14F-4D97-AF65-F5344CB8AC3E}">
        <p14:creationId xmlns:p14="http://schemas.microsoft.com/office/powerpoint/2010/main" val="1984308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49436F85-577F-4A92-A47F-D540A2BCC821}" type="slidenum">
              <a:rPr lang="en-GB" smtClean="0"/>
              <a:t>14</a:t>
            </a:fld>
            <a:endParaRPr lang="en-GB" dirty="0"/>
          </a:p>
        </p:txBody>
      </p:sp>
    </p:spTree>
    <p:extLst>
      <p:ext uri="{BB962C8B-B14F-4D97-AF65-F5344CB8AC3E}">
        <p14:creationId xmlns:p14="http://schemas.microsoft.com/office/powerpoint/2010/main" val="3242802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49436F85-577F-4A92-A47F-D540A2BCC821}" type="slidenum">
              <a:rPr lang="en-GB" smtClean="0"/>
              <a:t>15</a:t>
            </a:fld>
            <a:endParaRPr lang="en-GB" dirty="0"/>
          </a:p>
        </p:txBody>
      </p:sp>
    </p:spTree>
    <p:extLst>
      <p:ext uri="{BB962C8B-B14F-4D97-AF65-F5344CB8AC3E}">
        <p14:creationId xmlns:p14="http://schemas.microsoft.com/office/powerpoint/2010/main" val="3822742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49436F85-577F-4A92-A47F-D540A2BCC821}" type="slidenum">
              <a:rPr lang="en-GB" smtClean="0"/>
              <a:t>16</a:t>
            </a:fld>
            <a:endParaRPr lang="en-GB" dirty="0"/>
          </a:p>
        </p:txBody>
      </p:sp>
    </p:spTree>
    <p:extLst>
      <p:ext uri="{BB962C8B-B14F-4D97-AF65-F5344CB8AC3E}">
        <p14:creationId xmlns:p14="http://schemas.microsoft.com/office/powerpoint/2010/main" val="2964415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Pladsholder til slidebillede 1">
            <a:extLst>
              <a:ext uri="{FF2B5EF4-FFF2-40B4-BE49-F238E27FC236}">
                <a16:creationId xmlns:a16="http://schemas.microsoft.com/office/drawing/2014/main" id="{086122C7-B40B-8A61-E6CB-2E757BBF6F3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Pladsholder til noter 2">
            <a:extLst>
              <a:ext uri="{FF2B5EF4-FFF2-40B4-BE49-F238E27FC236}">
                <a16:creationId xmlns:a16="http://schemas.microsoft.com/office/drawing/2014/main" id="{84F6319B-87F1-58BA-4AEC-B3DE2AC894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da-DK"/>
          </a:p>
        </p:txBody>
      </p:sp>
      <p:sp>
        <p:nvSpPr>
          <p:cNvPr id="79876" name="Pladsholder til slidenummer 3">
            <a:extLst>
              <a:ext uri="{FF2B5EF4-FFF2-40B4-BE49-F238E27FC236}">
                <a16:creationId xmlns:a16="http://schemas.microsoft.com/office/drawing/2014/main" id="{795676E1-7C8E-76F6-037A-07D50F84403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Microsoft New Tai Lue" panose="020B0502040204020203" pitchFamily="34" charset="0"/>
              </a:defRPr>
            </a:lvl1pPr>
            <a:lvl2pPr marL="742950" indent="-285750">
              <a:defRPr>
                <a:solidFill>
                  <a:schemeClr val="tx1"/>
                </a:solidFill>
                <a:latin typeface="Microsoft New Tai Lue" panose="020B0502040204020203" pitchFamily="34" charset="0"/>
              </a:defRPr>
            </a:lvl2pPr>
            <a:lvl3pPr marL="1143000" indent="-228600">
              <a:defRPr>
                <a:solidFill>
                  <a:schemeClr val="tx1"/>
                </a:solidFill>
                <a:latin typeface="Microsoft New Tai Lue" panose="020B0502040204020203" pitchFamily="34" charset="0"/>
              </a:defRPr>
            </a:lvl3pPr>
            <a:lvl4pPr marL="1600200" indent="-228600">
              <a:defRPr>
                <a:solidFill>
                  <a:schemeClr val="tx1"/>
                </a:solidFill>
                <a:latin typeface="Microsoft New Tai Lue" panose="020B0502040204020203" pitchFamily="34" charset="0"/>
              </a:defRPr>
            </a:lvl4pPr>
            <a:lvl5pPr marL="2057400" indent="-228600">
              <a:defRPr>
                <a:solidFill>
                  <a:schemeClr val="tx1"/>
                </a:solidFill>
                <a:latin typeface="Microsoft New Tai Lue" panose="020B0502040204020203" pitchFamily="34" charset="0"/>
              </a:defRPr>
            </a:lvl5pPr>
            <a:lvl6pPr marL="2514600" indent="-228600" eaLnBrk="0" fontAlgn="base" hangingPunct="0">
              <a:spcBef>
                <a:spcPct val="0"/>
              </a:spcBef>
              <a:spcAft>
                <a:spcPct val="0"/>
              </a:spcAft>
              <a:defRPr>
                <a:solidFill>
                  <a:schemeClr val="tx1"/>
                </a:solidFill>
                <a:latin typeface="Microsoft New Tai Lue" panose="020B0502040204020203" pitchFamily="34" charset="0"/>
              </a:defRPr>
            </a:lvl6pPr>
            <a:lvl7pPr marL="2971800" indent="-228600" eaLnBrk="0" fontAlgn="base" hangingPunct="0">
              <a:spcBef>
                <a:spcPct val="0"/>
              </a:spcBef>
              <a:spcAft>
                <a:spcPct val="0"/>
              </a:spcAft>
              <a:defRPr>
                <a:solidFill>
                  <a:schemeClr val="tx1"/>
                </a:solidFill>
                <a:latin typeface="Microsoft New Tai Lue" panose="020B0502040204020203" pitchFamily="34" charset="0"/>
              </a:defRPr>
            </a:lvl7pPr>
            <a:lvl8pPr marL="3429000" indent="-228600" eaLnBrk="0" fontAlgn="base" hangingPunct="0">
              <a:spcBef>
                <a:spcPct val="0"/>
              </a:spcBef>
              <a:spcAft>
                <a:spcPct val="0"/>
              </a:spcAft>
              <a:defRPr>
                <a:solidFill>
                  <a:schemeClr val="tx1"/>
                </a:solidFill>
                <a:latin typeface="Microsoft New Tai Lue" panose="020B0502040204020203" pitchFamily="34" charset="0"/>
              </a:defRPr>
            </a:lvl8pPr>
            <a:lvl9pPr marL="3886200" indent="-228600" eaLnBrk="0" fontAlgn="base" hangingPunct="0">
              <a:spcBef>
                <a:spcPct val="0"/>
              </a:spcBef>
              <a:spcAft>
                <a:spcPct val="0"/>
              </a:spcAft>
              <a:defRPr>
                <a:solidFill>
                  <a:schemeClr val="tx1"/>
                </a:solidFill>
                <a:latin typeface="Microsoft New Tai Lue" panose="020B0502040204020203" pitchFamily="34" charset="0"/>
              </a:defRPr>
            </a:lvl9pPr>
          </a:lstStyle>
          <a:p>
            <a:fld id="{0FEDB6BA-4D85-41B8-B064-D851C5132076}" type="slidenum">
              <a:rPr lang="en-GB" altLang="da-DK" smtClean="0">
                <a:latin typeface="Arial" panose="020B0604020202020204" pitchFamily="34" charset="0"/>
              </a:rPr>
              <a:pPr/>
              <a:t>17</a:t>
            </a:fld>
            <a:endParaRPr lang="en-GB" altLang="da-DK">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Pladsholder til slidebillede 1">
            <a:extLst>
              <a:ext uri="{FF2B5EF4-FFF2-40B4-BE49-F238E27FC236}">
                <a16:creationId xmlns:a16="http://schemas.microsoft.com/office/drawing/2014/main" id="{26A52D38-A840-3A8E-97FD-463B88F00930}"/>
              </a:ext>
            </a:extLst>
          </p:cNvPr>
          <p:cNvSpPr>
            <a:spLocks noGrp="1" noRot="1" noChangeAspect="1" noChangeArrowheads="1" noTextEdit="1"/>
          </p:cNvSpPr>
          <p:nvPr>
            <p:ph type="sldImg"/>
          </p:nvPr>
        </p:nvSpPr>
        <p:spPr>
          <a:ln/>
        </p:spPr>
      </p:sp>
      <p:sp>
        <p:nvSpPr>
          <p:cNvPr id="82947" name="Pladsholder til noter 2">
            <a:extLst>
              <a:ext uri="{FF2B5EF4-FFF2-40B4-BE49-F238E27FC236}">
                <a16:creationId xmlns:a16="http://schemas.microsoft.com/office/drawing/2014/main" id="{9142277D-FE59-D062-AF30-C931C966F98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82948" name="Pladsholder til slidenummer 3">
            <a:extLst>
              <a:ext uri="{FF2B5EF4-FFF2-40B4-BE49-F238E27FC236}">
                <a16:creationId xmlns:a16="http://schemas.microsoft.com/office/drawing/2014/main" id="{345265EB-9489-F1AE-737D-568EFBCACE3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Verdana" panose="020B0604030504040204" pitchFamily="34" charset="0"/>
              </a:defRPr>
            </a:lvl1pPr>
            <a:lvl2pPr marL="742950" indent="-285750">
              <a:defRPr sz="2400">
                <a:solidFill>
                  <a:schemeClr val="tx1"/>
                </a:solidFill>
                <a:latin typeface="Verdana" panose="020B0604030504040204" pitchFamily="34" charset="0"/>
              </a:defRPr>
            </a:lvl2pPr>
            <a:lvl3pPr marL="1143000" indent="-228600">
              <a:defRPr sz="2400">
                <a:solidFill>
                  <a:schemeClr val="tx1"/>
                </a:solidFill>
                <a:latin typeface="Verdana" panose="020B0604030504040204" pitchFamily="34" charset="0"/>
              </a:defRPr>
            </a:lvl3pPr>
            <a:lvl4pPr marL="1600200" indent="-228600">
              <a:defRPr sz="2400">
                <a:solidFill>
                  <a:schemeClr val="tx1"/>
                </a:solidFill>
                <a:latin typeface="Verdana" panose="020B0604030504040204" pitchFamily="34" charset="0"/>
              </a:defRPr>
            </a:lvl4pPr>
            <a:lvl5pPr marL="2057400" indent="-22860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fld id="{BF4C9867-1833-4830-BC5A-D9392A5D9675}" type="slidenum">
              <a:rPr lang="da-DK" altLang="en-US" sz="1200">
                <a:solidFill>
                  <a:srgbClr val="000000"/>
                </a:solidFill>
              </a:rPr>
              <a:pPr/>
              <a:t>18</a:t>
            </a:fld>
            <a:endParaRPr lang="da-DK" altLang="en-US" sz="120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436F85-577F-4A92-A47F-D540A2BCC821}" type="slidenum">
              <a:rPr lang="en-GB" smtClean="0"/>
              <a:t>19</a:t>
            </a:fld>
            <a:endParaRPr lang="en-GB" dirty="0"/>
          </a:p>
        </p:txBody>
      </p:sp>
    </p:spTree>
    <p:extLst>
      <p:ext uri="{BB962C8B-B14F-4D97-AF65-F5344CB8AC3E}">
        <p14:creationId xmlns:p14="http://schemas.microsoft.com/office/powerpoint/2010/main" val="3729365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Pladsholder til slidebillede 1">
            <a:extLst>
              <a:ext uri="{FF2B5EF4-FFF2-40B4-BE49-F238E27FC236}">
                <a16:creationId xmlns:a16="http://schemas.microsoft.com/office/drawing/2014/main" id="{10727486-8054-D4D1-598E-BD995995B48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Pladsholder til noter 2">
            <a:extLst>
              <a:ext uri="{FF2B5EF4-FFF2-40B4-BE49-F238E27FC236}">
                <a16:creationId xmlns:a16="http://schemas.microsoft.com/office/drawing/2014/main" id="{7F0445A0-E2D8-89BC-053E-3EA1B2F6A1A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da-DK"/>
          </a:p>
        </p:txBody>
      </p:sp>
      <p:sp>
        <p:nvSpPr>
          <p:cNvPr id="77828" name="Pladsholder til slidenummer 3">
            <a:extLst>
              <a:ext uri="{FF2B5EF4-FFF2-40B4-BE49-F238E27FC236}">
                <a16:creationId xmlns:a16="http://schemas.microsoft.com/office/drawing/2014/main" id="{3B1D481D-7682-FA0B-F270-03C3714564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Microsoft New Tai Lue" panose="020B0502040204020203" pitchFamily="34" charset="0"/>
              </a:defRPr>
            </a:lvl1pPr>
            <a:lvl2pPr marL="742950" indent="-285750">
              <a:defRPr>
                <a:solidFill>
                  <a:schemeClr val="tx1"/>
                </a:solidFill>
                <a:latin typeface="Microsoft New Tai Lue" panose="020B0502040204020203" pitchFamily="34" charset="0"/>
              </a:defRPr>
            </a:lvl2pPr>
            <a:lvl3pPr marL="1143000" indent="-228600">
              <a:defRPr>
                <a:solidFill>
                  <a:schemeClr val="tx1"/>
                </a:solidFill>
                <a:latin typeface="Microsoft New Tai Lue" panose="020B0502040204020203" pitchFamily="34" charset="0"/>
              </a:defRPr>
            </a:lvl3pPr>
            <a:lvl4pPr marL="1600200" indent="-228600">
              <a:defRPr>
                <a:solidFill>
                  <a:schemeClr val="tx1"/>
                </a:solidFill>
                <a:latin typeface="Microsoft New Tai Lue" panose="020B0502040204020203" pitchFamily="34" charset="0"/>
              </a:defRPr>
            </a:lvl4pPr>
            <a:lvl5pPr marL="2057400" indent="-228600">
              <a:defRPr>
                <a:solidFill>
                  <a:schemeClr val="tx1"/>
                </a:solidFill>
                <a:latin typeface="Microsoft New Tai Lue" panose="020B0502040204020203" pitchFamily="34" charset="0"/>
              </a:defRPr>
            </a:lvl5pPr>
            <a:lvl6pPr marL="2514600" indent="-228600" eaLnBrk="0" fontAlgn="base" hangingPunct="0">
              <a:spcBef>
                <a:spcPct val="0"/>
              </a:spcBef>
              <a:spcAft>
                <a:spcPct val="0"/>
              </a:spcAft>
              <a:defRPr>
                <a:solidFill>
                  <a:schemeClr val="tx1"/>
                </a:solidFill>
                <a:latin typeface="Microsoft New Tai Lue" panose="020B0502040204020203" pitchFamily="34" charset="0"/>
              </a:defRPr>
            </a:lvl6pPr>
            <a:lvl7pPr marL="2971800" indent="-228600" eaLnBrk="0" fontAlgn="base" hangingPunct="0">
              <a:spcBef>
                <a:spcPct val="0"/>
              </a:spcBef>
              <a:spcAft>
                <a:spcPct val="0"/>
              </a:spcAft>
              <a:defRPr>
                <a:solidFill>
                  <a:schemeClr val="tx1"/>
                </a:solidFill>
                <a:latin typeface="Microsoft New Tai Lue" panose="020B0502040204020203" pitchFamily="34" charset="0"/>
              </a:defRPr>
            </a:lvl7pPr>
            <a:lvl8pPr marL="3429000" indent="-228600" eaLnBrk="0" fontAlgn="base" hangingPunct="0">
              <a:spcBef>
                <a:spcPct val="0"/>
              </a:spcBef>
              <a:spcAft>
                <a:spcPct val="0"/>
              </a:spcAft>
              <a:defRPr>
                <a:solidFill>
                  <a:schemeClr val="tx1"/>
                </a:solidFill>
                <a:latin typeface="Microsoft New Tai Lue" panose="020B0502040204020203" pitchFamily="34" charset="0"/>
              </a:defRPr>
            </a:lvl8pPr>
            <a:lvl9pPr marL="3886200" indent="-228600" eaLnBrk="0" fontAlgn="base" hangingPunct="0">
              <a:spcBef>
                <a:spcPct val="0"/>
              </a:spcBef>
              <a:spcAft>
                <a:spcPct val="0"/>
              </a:spcAft>
              <a:defRPr>
                <a:solidFill>
                  <a:schemeClr val="tx1"/>
                </a:solidFill>
                <a:latin typeface="Microsoft New Tai Lue" panose="020B0502040204020203" pitchFamily="34" charset="0"/>
              </a:defRPr>
            </a:lvl9pPr>
          </a:lstStyle>
          <a:p>
            <a:fld id="{848E8897-1CEB-4FF1-B60D-7EFE7871BACA}" type="slidenum">
              <a:rPr lang="en-GB" altLang="da-DK" smtClean="0">
                <a:latin typeface="Arial" panose="020B0604020202020204" pitchFamily="34" charset="0"/>
              </a:rPr>
              <a:pPr/>
              <a:t>20</a:t>
            </a:fld>
            <a:endParaRPr lang="en-GB" altLang="da-DK">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436F85-577F-4A92-A47F-D540A2BCC821}" type="slidenum">
              <a:rPr lang="en-GB" smtClean="0"/>
              <a:t>21</a:t>
            </a:fld>
            <a:endParaRPr lang="en-GB" dirty="0"/>
          </a:p>
        </p:txBody>
      </p:sp>
    </p:spTree>
    <p:extLst>
      <p:ext uri="{BB962C8B-B14F-4D97-AF65-F5344CB8AC3E}">
        <p14:creationId xmlns:p14="http://schemas.microsoft.com/office/powerpoint/2010/main" val="1020282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49436F85-577F-4A92-A47F-D540A2BCC821}" type="slidenum">
              <a:rPr lang="en-GB" smtClean="0"/>
              <a:t>22</a:t>
            </a:fld>
            <a:endParaRPr lang="en-GB" dirty="0"/>
          </a:p>
        </p:txBody>
      </p:sp>
    </p:spTree>
    <p:extLst>
      <p:ext uri="{BB962C8B-B14F-4D97-AF65-F5344CB8AC3E}">
        <p14:creationId xmlns:p14="http://schemas.microsoft.com/office/powerpoint/2010/main" val="3944240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5"/>
          </p:nvPr>
        </p:nvSpPr>
        <p:spPr/>
        <p:txBody>
          <a:bodyPr/>
          <a:lstStyle/>
          <a:p>
            <a:fld id="{49436F85-577F-4A92-A47F-D540A2BCC821}" type="slidenum">
              <a:rPr lang="en-GB" smtClean="0"/>
              <a:t>23</a:t>
            </a:fld>
            <a:endParaRPr lang="en-GB" dirty="0"/>
          </a:p>
        </p:txBody>
      </p:sp>
    </p:spTree>
    <p:extLst>
      <p:ext uri="{BB962C8B-B14F-4D97-AF65-F5344CB8AC3E}">
        <p14:creationId xmlns:p14="http://schemas.microsoft.com/office/powerpoint/2010/main" val="3606215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9436F85-577F-4A92-A47F-D540A2BCC821}" type="slidenum">
              <a:rPr lang="en-GB" smtClean="0"/>
              <a:t>24</a:t>
            </a:fld>
            <a:endParaRPr lang="en-GB" dirty="0"/>
          </a:p>
        </p:txBody>
      </p:sp>
    </p:spTree>
    <p:extLst>
      <p:ext uri="{BB962C8B-B14F-4D97-AF65-F5344CB8AC3E}">
        <p14:creationId xmlns:p14="http://schemas.microsoft.com/office/powerpoint/2010/main" val="3462381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hyperlink" Target="http://www.designguide.ku.dk/skabeloner/powerpoint/praesentationer/" TargetMode="External"/><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image.ku.dk/shared/hWmEPPfgximErBNWW58CxRIZfLkOMC9n" TargetMode="Externa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segl lille ">
    <p:spTree>
      <p:nvGrpSpPr>
        <p:cNvPr id="1" name=""/>
        <p:cNvGrpSpPr/>
        <p:nvPr/>
      </p:nvGrpSpPr>
      <p:grpSpPr>
        <a:xfrm>
          <a:off x="0" y="0"/>
          <a:ext cx="0" cy="0"/>
          <a:chOff x="0" y="0"/>
          <a:chExt cx="0" cy="0"/>
        </a:xfrm>
      </p:grpSpPr>
      <p:sp>
        <p:nvSpPr>
          <p:cNvPr id="11" name="Rectangle 7"/>
          <p:cNvSpPr/>
          <p:nvPr userDrawn="1"/>
        </p:nvSpPr>
        <p:spPr>
          <a:xfrm>
            <a:off x="0" y="0"/>
            <a:ext cx="12198350" cy="6858000"/>
          </a:xfrm>
          <a:prstGeom prst="rect">
            <a:avLst/>
          </a:prstGeom>
          <a:gradFill flip="none" rotWithShape="1">
            <a:gsLst>
              <a:gs pos="0">
                <a:srgbClr val="DDDDDD"/>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534" r="10628" b="7654"/>
          <a:stretch/>
        </p:blipFill>
        <p:spPr>
          <a:xfrm>
            <a:off x="1733575" y="-6016"/>
            <a:ext cx="10465859" cy="6858000"/>
          </a:xfrm>
          <a:prstGeom prst="rect">
            <a:avLst/>
          </a:prstGeom>
        </p:spPr>
      </p:pic>
      <p:sp>
        <p:nvSpPr>
          <p:cNvPr id="22" name="Titel 2"/>
          <p:cNvSpPr>
            <a:spLocks noGrp="1"/>
          </p:cNvSpPr>
          <p:nvPr>
            <p:ph type="ctrTitle"/>
          </p:nvPr>
        </p:nvSpPr>
        <p:spPr>
          <a:xfrm>
            <a:off x="0" y="2271092"/>
            <a:ext cx="5959476" cy="3895200"/>
          </a:xfrm>
          <a:blipFill>
            <a:blip r:embed="rId3"/>
            <a:stretch>
              <a:fillRect/>
            </a:stretch>
          </a:blipFill>
        </p:spPr>
        <p:txBody>
          <a:bodyPr lIns="540000" tIns="468000" rIns="360000" bIns="2340000" anchor="b" anchorCtr="0">
            <a:noAutofit/>
          </a:bodyPr>
          <a:lstStyle>
            <a:lvl1pPr algn="l">
              <a:lnSpc>
                <a:spcPts val="4000"/>
              </a:lnSpc>
              <a:defRPr sz="3600">
                <a:solidFill>
                  <a:schemeClr val="bg1"/>
                </a:solidFill>
              </a:defRPr>
            </a:lvl1pPr>
          </a:lstStyle>
          <a:p>
            <a:r>
              <a:rPr lang="en-GB"/>
              <a:t>Click to edit Master title style</a:t>
            </a:r>
            <a:endParaRPr lang="en-GB" dirty="0"/>
          </a:p>
        </p:txBody>
      </p:sp>
      <p:sp>
        <p:nvSpPr>
          <p:cNvPr id="10" name="Titel 1"/>
          <p:cNvSpPr>
            <a:spLocks noGrp="1"/>
          </p:cNvSpPr>
          <p:nvPr>
            <p:ph type="body" sz="quarter" idx="14" hasCustomPrompt="1"/>
          </p:nvPr>
        </p:nvSpPr>
        <p:spPr>
          <a:xfrm>
            <a:off x="587375" y="2610941"/>
            <a:ext cx="4946649" cy="1109335"/>
          </a:xfrm>
        </p:spPr>
        <p:txBody>
          <a:bodyPr rIns="0">
            <a:noAutofit/>
          </a:bodyPr>
          <a:lstStyle>
            <a:lvl1pPr marL="0" indent="0">
              <a:lnSpc>
                <a:spcPct val="100000"/>
              </a:lnSpc>
              <a:spcBef>
                <a:spcPts val="0"/>
              </a:spcBef>
              <a:buNone/>
              <a:defRPr sz="3600" baseline="0">
                <a:solidFill>
                  <a:schemeClr val="accent1"/>
                </a:solidFill>
                <a:latin typeface="+mj-lt"/>
              </a:defRPr>
            </a:lvl1pPr>
          </a:lstStyle>
          <a:p>
            <a:pPr lvl="0"/>
            <a:r>
              <a:rPr lang="en-GB"/>
              <a:t>Klik for at tilføje titel</a:t>
            </a:r>
            <a:endParaRPr lang="en-GB" dirty="0"/>
          </a:p>
        </p:txBody>
      </p:sp>
      <p:sp>
        <p:nvSpPr>
          <p:cNvPr id="15" name="Pladsholder til tekst 14"/>
          <p:cNvSpPr>
            <a:spLocks noGrp="1"/>
          </p:cNvSpPr>
          <p:nvPr>
            <p:ph type="body" sz="quarter" idx="13" hasCustomPrompt="1"/>
          </p:nvPr>
        </p:nvSpPr>
        <p:spPr>
          <a:xfrm>
            <a:off x="588963" y="4053600"/>
            <a:ext cx="4946649" cy="899766"/>
          </a:xfrm>
        </p:spPr>
        <p:txBody>
          <a:bodyPr rIns="0">
            <a:noAutofit/>
          </a:bodyPr>
          <a:lstStyle>
            <a:lvl1pPr marL="0" indent="0">
              <a:lnSpc>
                <a:spcPct val="100000"/>
              </a:lnSpc>
              <a:spcBef>
                <a:spcPts val="0"/>
              </a:spcBef>
              <a:buNone/>
              <a:defRPr sz="1800" baseline="0"/>
            </a:lvl1pPr>
          </a:lstStyle>
          <a:p>
            <a:pPr lvl="0"/>
            <a:r>
              <a:rPr lang="en-GB"/>
              <a:t>Navn på oplægsholder, KU-enhed, sted og dato</a:t>
            </a:r>
            <a:endParaRPr lang="en-GB" dirty="0"/>
          </a:p>
        </p:txBody>
      </p:sp>
      <p:sp>
        <p:nvSpPr>
          <p:cNvPr id="4" name="Pladsholder til dato 3" hidden="1"/>
          <p:cNvSpPr>
            <a:spLocks noGrp="1"/>
          </p:cNvSpPr>
          <p:nvPr>
            <p:ph type="dt" sz="half" idx="10"/>
          </p:nvPr>
        </p:nvSpPr>
        <p:spPr>
          <a:xfrm>
            <a:off x="0" y="6858000"/>
            <a:ext cx="0" cy="0"/>
          </a:xfrm>
        </p:spPr>
        <p:txBody>
          <a:bodyPr/>
          <a:lstStyle>
            <a:lvl1pPr>
              <a:defRPr sz="100">
                <a:noFill/>
              </a:defRPr>
            </a:lvl1pPr>
          </a:lstStyle>
          <a:p>
            <a:fld id="{C1939100-E010-4143-9AE4-D4252D808A58}" type="datetime1">
              <a:rPr lang="en-GB" smtClean="0"/>
              <a:t>01/10/2025</a:t>
            </a:fld>
            <a:endParaRPr lang="en-GB" dirty="0"/>
          </a:p>
        </p:txBody>
      </p:sp>
      <p:sp>
        <p:nvSpPr>
          <p:cNvPr id="5" name="Pladsholder til sidefod 4" hidden="1"/>
          <p:cNvSpPr>
            <a:spLocks noGrp="1"/>
          </p:cNvSpPr>
          <p:nvPr>
            <p:ph type="ftr" sz="quarter" idx="11"/>
          </p:nvPr>
        </p:nvSpPr>
        <p:spPr>
          <a:xfrm>
            <a:off x="0" y="6858000"/>
            <a:ext cx="0" cy="0"/>
          </a:xfrm>
        </p:spPr>
        <p:txBody>
          <a:bodyPr/>
          <a:lstStyle>
            <a:lvl1pPr>
              <a:defRPr sz="100">
                <a:noFill/>
              </a:defRPr>
            </a:lvl1pPr>
          </a:lstStyle>
          <a:p>
            <a:endParaRPr lang="en-GB" dirty="0"/>
          </a:p>
        </p:txBody>
      </p:sp>
      <p:sp>
        <p:nvSpPr>
          <p:cNvPr id="6" name="Pladsholder til slidenummer 5" hidden="1"/>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en-GB" smtClean="0"/>
              <a:pPr/>
              <a:t>‹nr.›</a:t>
            </a:fld>
            <a:endParaRPr lang="en-GB" dirty="0"/>
          </a:p>
        </p:txBody>
      </p:sp>
    </p:spTree>
    <p:extLst>
      <p:ext uri="{BB962C8B-B14F-4D97-AF65-F5344CB8AC3E}">
        <p14:creationId xmlns:p14="http://schemas.microsoft.com/office/powerpoint/2010/main" val="1690682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segl stor ">
    <p:spTree>
      <p:nvGrpSpPr>
        <p:cNvPr id="1" name=""/>
        <p:cNvGrpSpPr/>
        <p:nvPr/>
      </p:nvGrpSpPr>
      <p:grpSpPr>
        <a:xfrm>
          <a:off x="0" y="0"/>
          <a:ext cx="0" cy="0"/>
          <a:chOff x="0" y="0"/>
          <a:chExt cx="0" cy="0"/>
        </a:xfrm>
      </p:grpSpPr>
      <p:sp>
        <p:nvSpPr>
          <p:cNvPr id="8" name="Rectangle 7"/>
          <p:cNvSpPr/>
          <p:nvPr userDrawn="1"/>
        </p:nvSpPr>
        <p:spPr>
          <a:xfrm>
            <a:off x="0" y="0"/>
            <a:ext cx="12198350" cy="6858000"/>
          </a:xfrm>
          <a:prstGeom prst="rect">
            <a:avLst/>
          </a:prstGeom>
          <a:gradFill flip="none" rotWithShape="1">
            <a:gsLst>
              <a:gs pos="0">
                <a:srgbClr val="DDDDDD"/>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7"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534" r="10628" b="7654"/>
          <a:stretch/>
        </p:blipFill>
        <p:spPr>
          <a:xfrm>
            <a:off x="1733575" y="-6016"/>
            <a:ext cx="10465859" cy="6858000"/>
          </a:xfrm>
          <a:prstGeom prst="rect">
            <a:avLst/>
          </a:prstGeom>
        </p:spPr>
      </p:pic>
      <p:sp>
        <p:nvSpPr>
          <p:cNvPr id="22" name="Titel 2"/>
          <p:cNvSpPr>
            <a:spLocks noGrp="1"/>
          </p:cNvSpPr>
          <p:nvPr>
            <p:ph type="ctrTitle" hasCustomPrompt="1"/>
          </p:nvPr>
        </p:nvSpPr>
        <p:spPr>
          <a:xfrm>
            <a:off x="0" y="691815"/>
            <a:ext cx="5959476" cy="5474035"/>
          </a:xfrm>
          <a:blipFill>
            <a:blip r:embed="rId3"/>
            <a:stretch>
              <a:fillRect/>
            </a:stretch>
          </a:blipFill>
        </p:spPr>
        <p:txBody>
          <a:bodyPr lIns="540000" tIns="468000" rIns="360000" bIns="3384000" anchor="b" anchorCtr="0">
            <a:noAutofit/>
          </a:bodyPr>
          <a:lstStyle>
            <a:lvl1pPr algn="l">
              <a:lnSpc>
                <a:spcPct val="900000"/>
              </a:lnSpc>
              <a:defRPr sz="3600">
                <a:solidFill>
                  <a:schemeClr val="bg1"/>
                </a:solidFill>
              </a:defRPr>
            </a:lvl1pPr>
          </a:lstStyle>
          <a:p>
            <a:r>
              <a:rPr lang="en-GB"/>
              <a:t>master</a:t>
            </a:r>
            <a:endParaRPr lang="en-GB" dirty="0"/>
          </a:p>
        </p:txBody>
      </p:sp>
      <p:sp>
        <p:nvSpPr>
          <p:cNvPr id="12" name="Titel 1"/>
          <p:cNvSpPr>
            <a:spLocks noGrp="1"/>
          </p:cNvSpPr>
          <p:nvPr>
            <p:ph type="body" sz="quarter" idx="14" hasCustomPrompt="1"/>
          </p:nvPr>
        </p:nvSpPr>
        <p:spPr>
          <a:xfrm>
            <a:off x="587375" y="1020200"/>
            <a:ext cx="4946649" cy="1345417"/>
          </a:xfrm>
        </p:spPr>
        <p:txBody>
          <a:bodyPr rIns="0">
            <a:noAutofit/>
          </a:bodyPr>
          <a:lstStyle>
            <a:lvl1pPr marL="0" indent="0">
              <a:lnSpc>
                <a:spcPct val="100000"/>
              </a:lnSpc>
              <a:spcBef>
                <a:spcPts val="0"/>
              </a:spcBef>
              <a:buNone/>
              <a:defRPr sz="3600" baseline="0">
                <a:solidFill>
                  <a:schemeClr val="accent1"/>
                </a:solidFill>
                <a:latin typeface="+mj-lt"/>
              </a:defRPr>
            </a:lvl1pPr>
          </a:lstStyle>
          <a:p>
            <a:pPr lvl="0"/>
            <a:r>
              <a:rPr lang="en-GB"/>
              <a:t>Klik for at tilføje titel</a:t>
            </a:r>
            <a:endParaRPr lang="en-GB" dirty="0"/>
          </a:p>
        </p:txBody>
      </p:sp>
      <p:sp>
        <p:nvSpPr>
          <p:cNvPr id="37" name="Undertitel 2"/>
          <p:cNvSpPr>
            <a:spLocks noGrp="1"/>
          </p:cNvSpPr>
          <p:nvPr>
            <p:ph type="subTitle" idx="1" hasCustomPrompt="1"/>
          </p:nvPr>
        </p:nvSpPr>
        <p:spPr>
          <a:xfrm>
            <a:off x="588964" y="3007285"/>
            <a:ext cx="4946648" cy="726435"/>
          </a:xfrm>
        </p:spPr>
        <p:txBody>
          <a:bodyPr rIns="0">
            <a:no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Klik for at tilføje undertitel</a:t>
            </a:r>
            <a:endParaRPr lang="en-GB" dirty="0"/>
          </a:p>
        </p:txBody>
      </p:sp>
      <p:sp>
        <p:nvSpPr>
          <p:cNvPr id="38" name="Pladsholder til tekst 14"/>
          <p:cNvSpPr>
            <a:spLocks noGrp="1"/>
          </p:cNvSpPr>
          <p:nvPr>
            <p:ph type="body" sz="quarter" idx="13" hasCustomPrompt="1"/>
          </p:nvPr>
        </p:nvSpPr>
        <p:spPr>
          <a:xfrm>
            <a:off x="588963" y="4053600"/>
            <a:ext cx="4946649" cy="899766"/>
          </a:xfrm>
        </p:spPr>
        <p:txBody>
          <a:bodyPr rIns="0">
            <a:noAutofit/>
          </a:bodyPr>
          <a:lstStyle>
            <a:lvl1pPr marL="0" indent="0">
              <a:lnSpc>
                <a:spcPct val="100000"/>
              </a:lnSpc>
              <a:spcBef>
                <a:spcPts val="0"/>
              </a:spcBef>
              <a:buNone/>
              <a:defRPr sz="1800" baseline="0"/>
            </a:lvl1pPr>
          </a:lstStyle>
          <a:p>
            <a:pPr lvl="0"/>
            <a:r>
              <a:rPr lang="en-GB"/>
              <a:t>Navn på oplægsholder, KU-enhed, sted og dato</a:t>
            </a:r>
            <a:endParaRPr lang="en-GB" dirty="0"/>
          </a:p>
        </p:txBody>
      </p:sp>
      <p:sp>
        <p:nvSpPr>
          <p:cNvPr id="4" name="Pladsholder til dato 3" hidden="1"/>
          <p:cNvSpPr>
            <a:spLocks noGrp="1"/>
          </p:cNvSpPr>
          <p:nvPr>
            <p:ph type="dt" sz="half" idx="10"/>
          </p:nvPr>
        </p:nvSpPr>
        <p:spPr>
          <a:xfrm>
            <a:off x="0" y="6858000"/>
            <a:ext cx="0" cy="0"/>
          </a:xfrm>
        </p:spPr>
        <p:txBody>
          <a:bodyPr/>
          <a:lstStyle>
            <a:lvl1pPr>
              <a:defRPr sz="100">
                <a:noFill/>
              </a:defRPr>
            </a:lvl1pPr>
          </a:lstStyle>
          <a:p>
            <a:fld id="{43EC545E-1E39-4013-A907-D4C8F3E3A8B4}" type="datetime1">
              <a:rPr lang="en-GB" smtClean="0"/>
              <a:t>01/10/2025</a:t>
            </a:fld>
            <a:endParaRPr lang="en-GB" dirty="0"/>
          </a:p>
        </p:txBody>
      </p:sp>
      <p:sp>
        <p:nvSpPr>
          <p:cNvPr id="5" name="Pladsholder til sidefod 4" hidden="1"/>
          <p:cNvSpPr>
            <a:spLocks noGrp="1"/>
          </p:cNvSpPr>
          <p:nvPr>
            <p:ph type="ftr" sz="quarter" idx="11"/>
          </p:nvPr>
        </p:nvSpPr>
        <p:spPr>
          <a:xfrm>
            <a:off x="0" y="6858000"/>
            <a:ext cx="0" cy="0"/>
          </a:xfrm>
        </p:spPr>
        <p:txBody>
          <a:bodyPr/>
          <a:lstStyle>
            <a:lvl1pPr>
              <a:defRPr sz="100">
                <a:noFill/>
              </a:defRPr>
            </a:lvl1pPr>
          </a:lstStyle>
          <a:p>
            <a:endParaRPr lang="en-GB" dirty="0"/>
          </a:p>
        </p:txBody>
      </p:sp>
      <p:sp>
        <p:nvSpPr>
          <p:cNvPr id="6" name="Pladsholder til slidenummer 5" hidden="1"/>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en-GB" smtClean="0"/>
              <a:pPr/>
              <a:t>‹nr.›</a:t>
            </a:fld>
            <a:endParaRPr lang="en-GB" dirty="0"/>
          </a:p>
        </p:txBody>
      </p:sp>
    </p:spTree>
    <p:extLst>
      <p:ext uri="{BB962C8B-B14F-4D97-AF65-F5344CB8AC3E}">
        <p14:creationId xmlns:p14="http://schemas.microsoft.com/office/powerpoint/2010/main" val="4281795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billede lille højre">
    <p:spTree>
      <p:nvGrpSpPr>
        <p:cNvPr id="1" name=""/>
        <p:cNvGrpSpPr/>
        <p:nvPr/>
      </p:nvGrpSpPr>
      <p:grpSpPr>
        <a:xfrm>
          <a:off x="0" y="0"/>
          <a:ext cx="0" cy="0"/>
          <a:chOff x="0" y="0"/>
          <a:chExt cx="0" cy="0"/>
        </a:xfrm>
      </p:grpSpPr>
      <p:sp>
        <p:nvSpPr>
          <p:cNvPr id="30" name="Pladsholder til billede 9"/>
          <p:cNvSpPr>
            <a:spLocks noGrp="1"/>
          </p:cNvSpPr>
          <p:nvPr>
            <p:ph type="pic" sz="quarter" idx="14" hasCustomPrompt="1"/>
          </p:nvPr>
        </p:nvSpPr>
        <p:spPr>
          <a:xfrm>
            <a:off x="0" y="0"/>
            <a:ext cx="12192000" cy="6858000"/>
          </a:xfrm>
          <a:blipFill>
            <a:blip r:embed="rId2"/>
            <a:stretch>
              <a:fillRect/>
            </a:stretch>
          </a:blipFill>
        </p:spPr>
        <p:txBody>
          <a:bodyPr lIns="1080000" tIns="360000" rIns="6408000" anchor="ctr" anchorCtr="0"/>
          <a:lstStyle>
            <a:lvl1pPr marL="0" indent="0" algn="r">
              <a:buNone/>
              <a:defRPr sz="2400" b="1" i="0" baseline="0">
                <a:solidFill>
                  <a:schemeClr val="bg1"/>
                </a:solidFill>
                <a:sym typeface="Wingdings" panose="05000000000000000000" pitchFamily="2" charset="2"/>
              </a:defRPr>
            </a:lvl1pPr>
          </a:lstStyle>
          <a:p>
            <a:r>
              <a:rPr lang="en-GB"/>
              <a:t>Klik på ikonet, hvis du vil indsætte et billede  </a:t>
            </a:r>
            <a:endParaRPr lang="en-GB" dirty="0"/>
          </a:p>
        </p:txBody>
      </p:sp>
      <p:sp>
        <p:nvSpPr>
          <p:cNvPr id="22" name="Titel 2"/>
          <p:cNvSpPr>
            <a:spLocks noGrp="1"/>
          </p:cNvSpPr>
          <p:nvPr>
            <p:ph type="ctrTitle"/>
          </p:nvPr>
        </p:nvSpPr>
        <p:spPr>
          <a:xfrm>
            <a:off x="6243638" y="2271092"/>
            <a:ext cx="5948362" cy="3895200"/>
          </a:xfrm>
          <a:blipFill>
            <a:blip r:embed="rId3"/>
            <a:stretch>
              <a:fillRect/>
            </a:stretch>
          </a:blipFill>
        </p:spPr>
        <p:txBody>
          <a:bodyPr lIns="360000" tIns="468000" rIns="540000" bIns="2448000" anchor="b" anchorCtr="0">
            <a:noAutofit/>
          </a:bodyPr>
          <a:lstStyle>
            <a:lvl1pPr algn="l">
              <a:lnSpc>
                <a:spcPts val="4000"/>
              </a:lnSpc>
              <a:defRPr sz="3600">
                <a:solidFill>
                  <a:schemeClr val="bg1"/>
                </a:solidFill>
              </a:defRPr>
            </a:lvl1pPr>
          </a:lstStyle>
          <a:p>
            <a:r>
              <a:rPr lang="en-GB"/>
              <a:t>Click to edit Master title style</a:t>
            </a:r>
            <a:endParaRPr lang="en-GB" dirty="0"/>
          </a:p>
        </p:txBody>
      </p:sp>
      <p:sp>
        <p:nvSpPr>
          <p:cNvPr id="10" name="Titel 1"/>
          <p:cNvSpPr>
            <a:spLocks noGrp="1"/>
          </p:cNvSpPr>
          <p:nvPr>
            <p:ph type="body" sz="quarter" idx="15" hasCustomPrompt="1"/>
          </p:nvPr>
        </p:nvSpPr>
        <p:spPr>
          <a:xfrm>
            <a:off x="6622258" y="2610941"/>
            <a:ext cx="4962920" cy="1109335"/>
          </a:xfrm>
        </p:spPr>
        <p:txBody>
          <a:bodyPr rIns="0">
            <a:noAutofit/>
          </a:bodyPr>
          <a:lstStyle>
            <a:lvl1pPr marL="0" indent="0">
              <a:lnSpc>
                <a:spcPct val="100000"/>
              </a:lnSpc>
              <a:spcBef>
                <a:spcPts val="0"/>
              </a:spcBef>
              <a:buNone/>
              <a:defRPr sz="3600" b="0" i="0" baseline="0">
                <a:solidFill>
                  <a:schemeClr val="accent1"/>
                </a:solidFill>
                <a:latin typeface="+mj-lt"/>
              </a:defRPr>
            </a:lvl1pPr>
          </a:lstStyle>
          <a:p>
            <a:pPr lvl="0"/>
            <a:r>
              <a:rPr lang="en-GB"/>
              <a:t>Klik for at tilføje titel</a:t>
            </a:r>
            <a:endParaRPr lang="en-GB" dirty="0"/>
          </a:p>
        </p:txBody>
      </p:sp>
      <p:sp>
        <p:nvSpPr>
          <p:cNvPr id="9" name="Pladsholder til tekst 14"/>
          <p:cNvSpPr>
            <a:spLocks noGrp="1"/>
          </p:cNvSpPr>
          <p:nvPr>
            <p:ph type="body" sz="quarter" idx="13" hasCustomPrompt="1"/>
          </p:nvPr>
        </p:nvSpPr>
        <p:spPr>
          <a:xfrm>
            <a:off x="6622257" y="4053600"/>
            <a:ext cx="4979193" cy="899766"/>
          </a:xfrm>
        </p:spPr>
        <p:txBody>
          <a:bodyPr r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800" b="0" i="0" baseline="0"/>
            </a:lvl1pPr>
          </a:lstStyle>
          <a:p>
            <a:pPr lvl="0"/>
            <a:r>
              <a:rPr lang="en-GB"/>
              <a:t>Navn på oplægsholder, KU-enhed, sted og dato</a:t>
            </a:r>
            <a:endParaRPr lang="en-GB" dirty="0"/>
          </a:p>
        </p:txBody>
      </p:sp>
      <p:sp>
        <p:nvSpPr>
          <p:cNvPr id="4" name="Pladsholder til dato 3"/>
          <p:cNvSpPr>
            <a:spLocks noGrp="1"/>
          </p:cNvSpPr>
          <p:nvPr>
            <p:ph type="dt" sz="half" idx="10"/>
          </p:nvPr>
        </p:nvSpPr>
        <p:spPr>
          <a:xfrm>
            <a:off x="0" y="6858000"/>
            <a:ext cx="0" cy="0"/>
          </a:xfrm>
        </p:spPr>
        <p:txBody>
          <a:bodyPr/>
          <a:lstStyle>
            <a:lvl1pPr>
              <a:defRPr sz="100">
                <a:noFill/>
              </a:defRPr>
            </a:lvl1pPr>
          </a:lstStyle>
          <a:p>
            <a:fld id="{6E5195FB-CC23-4662-BC95-6C4057FF490E}" type="datetime1">
              <a:rPr lang="en-GB" smtClean="0"/>
              <a:t>01/10/2025</a:t>
            </a:fld>
            <a:endParaRPr lang="en-GB" dirty="0"/>
          </a:p>
        </p:txBody>
      </p:sp>
      <p:sp>
        <p:nvSpPr>
          <p:cNvPr id="5" name="Pladsholder til sidefod 4"/>
          <p:cNvSpPr>
            <a:spLocks noGrp="1"/>
          </p:cNvSpPr>
          <p:nvPr>
            <p:ph type="ftr" sz="quarter" idx="11"/>
          </p:nvPr>
        </p:nvSpPr>
        <p:spPr>
          <a:xfrm>
            <a:off x="0" y="6858000"/>
            <a:ext cx="0" cy="0"/>
          </a:xfrm>
        </p:spPr>
        <p:txBody>
          <a:bodyPr/>
          <a:lstStyle>
            <a:lvl1pPr>
              <a:defRPr sz="100">
                <a:noFill/>
              </a:defRPr>
            </a:lvl1pPr>
          </a:lstStyle>
          <a:p>
            <a:endParaRPr lang="en-GB" dirty="0"/>
          </a:p>
        </p:txBody>
      </p:sp>
      <p:sp>
        <p:nvSpPr>
          <p:cNvPr id="6" name="Pladsholder til slidenummer 5"/>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en-GB" smtClean="0"/>
              <a:pPr/>
              <a:t>‹nr.›</a:t>
            </a:fld>
            <a:endParaRPr lang="en-GB" dirty="0"/>
          </a:p>
        </p:txBody>
      </p:sp>
    </p:spTree>
    <p:extLst>
      <p:ext uri="{BB962C8B-B14F-4D97-AF65-F5344CB8AC3E}">
        <p14:creationId xmlns:p14="http://schemas.microsoft.com/office/powerpoint/2010/main" val="629679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el billede stor højre">
    <p:spTree>
      <p:nvGrpSpPr>
        <p:cNvPr id="1" name=""/>
        <p:cNvGrpSpPr/>
        <p:nvPr/>
      </p:nvGrpSpPr>
      <p:grpSpPr>
        <a:xfrm>
          <a:off x="0" y="0"/>
          <a:ext cx="0" cy="0"/>
          <a:chOff x="0" y="0"/>
          <a:chExt cx="0" cy="0"/>
        </a:xfrm>
      </p:grpSpPr>
      <p:sp>
        <p:nvSpPr>
          <p:cNvPr id="30" name="Pladsholder til billede 9"/>
          <p:cNvSpPr>
            <a:spLocks noGrp="1"/>
          </p:cNvSpPr>
          <p:nvPr>
            <p:ph type="pic" sz="quarter" idx="14" hasCustomPrompt="1"/>
          </p:nvPr>
        </p:nvSpPr>
        <p:spPr>
          <a:xfrm>
            <a:off x="0" y="0"/>
            <a:ext cx="12192000" cy="6858000"/>
          </a:xfrm>
          <a:blipFill>
            <a:blip r:embed="rId2"/>
            <a:stretch>
              <a:fillRect/>
            </a:stretch>
          </a:blipFill>
        </p:spPr>
        <p:txBody>
          <a:bodyPr lIns="1080000" tIns="360000" rIns="6408000" anchor="ctr" anchorCtr="0"/>
          <a:lstStyle>
            <a:lvl1pPr marL="0" indent="0" algn="r">
              <a:buNone/>
              <a:defRPr sz="2400" b="1" i="0" baseline="0">
                <a:solidFill>
                  <a:schemeClr val="bg1"/>
                </a:solidFill>
                <a:sym typeface="Wingdings" panose="05000000000000000000" pitchFamily="2" charset="2"/>
              </a:defRPr>
            </a:lvl1pPr>
          </a:lstStyle>
          <a:p>
            <a:r>
              <a:rPr lang="en-GB"/>
              <a:t>Klik på ikonet, hvis du vil indsætte et billede  </a:t>
            </a:r>
            <a:endParaRPr lang="en-GB" dirty="0"/>
          </a:p>
        </p:txBody>
      </p:sp>
      <p:sp>
        <p:nvSpPr>
          <p:cNvPr id="11" name="Titel 2">
            <a:extLst>
              <a:ext uri="{FF2B5EF4-FFF2-40B4-BE49-F238E27FC236}">
                <a16:creationId xmlns:a16="http://schemas.microsoft.com/office/drawing/2014/main" id="{9210F5A1-BA4C-C241-930B-E24AB0E141FB}"/>
              </a:ext>
            </a:extLst>
          </p:cNvPr>
          <p:cNvSpPr>
            <a:spLocks noGrp="1"/>
          </p:cNvSpPr>
          <p:nvPr>
            <p:ph type="ctrTitle"/>
          </p:nvPr>
        </p:nvSpPr>
        <p:spPr>
          <a:xfrm>
            <a:off x="6243638" y="691815"/>
            <a:ext cx="5948362" cy="5474035"/>
          </a:xfrm>
          <a:blipFill>
            <a:blip r:embed="rId3"/>
            <a:stretch>
              <a:fillRect/>
            </a:stretch>
          </a:blipFill>
        </p:spPr>
        <p:txBody>
          <a:bodyPr lIns="360000" tIns="468000" rIns="540000" bIns="3384000" anchor="b" anchorCtr="0">
            <a:noAutofit/>
          </a:bodyPr>
          <a:lstStyle>
            <a:lvl1pPr algn="l">
              <a:lnSpc>
                <a:spcPts val="4000"/>
              </a:lnSpc>
              <a:defRPr sz="3600">
                <a:solidFill>
                  <a:schemeClr val="bg1"/>
                </a:solidFill>
              </a:defRPr>
            </a:lvl1pPr>
          </a:lstStyle>
          <a:p>
            <a:r>
              <a:rPr lang="en-GB"/>
              <a:t>Click to edit Master title style</a:t>
            </a:r>
            <a:endParaRPr lang="en-GB" dirty="0"/>
          </a:p>
        </p:txBody>
      </p:sp>
      <p:sp>
        <p:nvSpPr>
          <p:cNvPr id="12" name="Pladsholder til tekst 14">
            <a:extLst>
              <a:ext uri="{FF2B5EF4-FFF2-40B4-BE49-F238E27FC236}">
                <a16:creationId xmlns:a16="http://schemas.microsoft.com/office/drawing/2014/main" id="{7AF680B5-5F7B-7C42-BF08-E9B604FEDFF4}"/>
              </a:ext>
            </a:extLst>
          </p:cNvPr>
          <p:cNvSpPr>
            <a:spLocks noGrp="1"/>
          </p:cNvSpPr>
          <p:nvPr>
            <p:ph type="body" sz="quarter" idx="13" hasCustomPrompt="1"/>
          </p:nvPr>
        </p:nvSpPr>
        <p:spPr>
          <a:xfrm>
            <a:off x="6622257" y="4053600"/>
            <a:ext cx="4979193" cy="899766"/>
          </a:xfrm>
        </p:spPr>
        <p:txBody>
          <a:bodyPr rIns="0">
            <a:noAutofit/>
          </a:bodyPr>
          <a:lstStyle>
            <a:lvl1pPr marL="0" indent="0">
              <a:spcBef>
                <a:spcPts val="0"/>
              </a:spcBef>
              <a:buNone/>
              <a:defRPr sz="1800" b="0" i="0" baseline="0"/>
            </a:lvl1pPr>
          </a:lstStyle>
          <a:p>
            <a:pPr lvl="0"/>
            <a:r>
              <a:rPr lang="en-GB"/>
              <a:t>Navn på oplægsholder, KU-enhed, sted og dato</a:t>
            </a:r>
            <a:endParaRPr lang="en-GB" dirty="0"/>
          </a:p>
        </p:txBody>
      </p:sp>
      <p:sp>
        <p:nvSpPr>
          <p:cNvPr id="13" name="Undertitel 2">
            <a:extLst>
              <a:ext uri="{FF2B5EF4-FFF2-40B4-BE49-F238E27FC236}">
                <a16:creationId xmlns:a16="http://schemas.microsoft.com/office/drawing/2014/main" id="{E8639E81-1331-644F-9855-3A9C253754AE}"/>
              </a:ext>
            </a:extLst>
          </p:cNvPr>
          <p:cNvSpPr>
            <a:spLocks noGrp="1"/>
          </p:cNvSpPr>
          <p:nvPr>
            <p:ph type="subTitle" idx="1" hasCustomPrompt="1"/>
          </p:nvPr>
        </p:nvSpPr>
        <p:spPr>
          <a:xfrm>
            <a:off x="6622257" y="3007285"/>
            <a:ext cx="4979193" cy="726435"/>
          </a:xfrm>
        </p:spPr>
        <p:txBody>
          <a:bodyPr>
            <a:noAutofit/>
          </a:bodyPr>
          <a:lstStyle>
            <a:lvl1pPr marL="0" indent="0" algn="l">
              <a:lnSpc>
                <a:spcPct val="100000"/>
              </a:lnSpc>
              <a:buNone/>
              <a:defRPr sz="2400" b="0" i="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Klik for at tilføje undertitel</a:t>
            </a:r>
            <a:endParaRPr lang="en-GB" dirty="0"/>
          </a:p>
        </p:txBody>
      </p:sp>
      <p:sp>
        <p:nvSpPr>
          <p:cNvPr id="14" name="Titel 1">
            <a:extLst>
              <a:ext uri="{FF2B5EF4-FFF2-40B4-BE49-F238E27FC236}">
                <a16:creationId xmlns:a16="http://schemas.microsoft.com/office/drawing/2014/main" id="{B7A6A120-00EE-3144-9AB3-0695A4240B49}"/>
              </a:ext>
            </a:extLst>
          </p:cNvPr>
          <p:cNvSpPr>
            <a:spLocks noGrp="1"/>
          </p:cNvSpPr>
          <p:nvPr>
            <p:ph type="body" sz="quarter" idx="15" hasCustomPrompt="1"/>
          </p:nvPr>
        </p:nvSpPr>
        <p:spPr>
          <a:xfrm>
            <a:off x="6622257" y="1020200"/>
            <a:ext cx="4977606" cy="1345417"/>
          </a:xfrm>
        </p:spPr>
        <p:txBody>
          <a:bodyPr rIns="0">
            <a:noAutofit/>
          </a:bodyPr>
          <a:lstStyle>
            <a:lvl1pPr marL="0" indent="0">
              <a:lnSpc>
                <a:spcPct val="100000"/>
              </a:lnSpc>
              <a:spcBef>
                <a:spcPts val="0"/>
              </a:spcBef>
              <a:buNone/>
              <a:defRPr sz="3600" b="0" i="0" baseline="0">
                <a:solidFill>
                  <a:schemeClr val="accent1"/>
                </a:solidFill>
                <a:latin typeface="+mj-lt"/>
              </a:defRPr>
            </a:lvl1pPr>
          </a:lstStyle>
          <a:p>
            <a:pPr lvl="0"/>
            <a:r>
              <a:rPr lang="en-GB"/>
              <a:t>Klik for at tilføje titel</a:t>
            </a:r>
            <a:endParaRPr lang="en-GB" dirty="0"/>
          </a:p>
        </p:txBody>
      </p:sp>
      <p:sp>
        <p:nvSpPr>
          <p:cNvPr id="10" name="Pladsholder til dato 3" hidden="1">
            <a:extLst>
              <a:ext uri="{FF2B5EF4-FFF2-40B4-BE49-F238E27FC236}">
                <a16:creationId xmlns:a16="http://schemas.microsoft.com/office/drawing/2014/main" id="{5D6F800E-E8DB-D1E9-A292-CDCB828E80AD}"/>
              </a:ext>
            </a:extLst>
          </p:cNvPr>
          <p:cNvSpPr>
            <a:spLocks noGrp="1"/>
          </p:cNvSpPr>
          <p:nvPr>
            <p:ph type="dt" sz="half" idx="10"/>
          </p:nvPr>
        </p:nvSpPr>
        <p:spPr>
          <a:xfrm>
            <a:off x="0" y="6858000"/>
            <a:ext cx="0" cy="0"/>
          </a:xfrm>
        </p:spPr>
        <p:txBody>
          <a:bodyPr/>
          <a:lstStyle>
            <a:lvl1pPr>
              <a:defRPr sz="100">
                <a:noFill/>
              </a:defRPr>
            </a:lvl1pPr>
          </a:lstStyle>
          <a:p>
            <a:fld id="{850C8D61-CF2F-4293-9A1F-6B0C79C373C6}" type="datetime1">
              <a:rPr lang="en-GB" smtClean="0"/>
              <a:t>01/10/2025</a:t>
            </a:fld>
            <a:endParaRPr lang="en-GB" dirty="0"/>
          </a:p>
        </p:txBody>
      </p:sp>
      <p:sp>
        <p:nvSpPr>
          <p:cNvPr id="15" name="Pladsholder til sidefod 4" hidden="1">
            <a:extLst>
              <a:ext uri="{FF2B5EF4-FFF2-40B4-BE49-F238E27FC236}">
                <a16:creationId xmlns:a16="http://schemas.microsoft.com/office/drawing/2014/main" id="{75F96715-1FD5-51ED-7CC1-42E30D0821E3}"/>
              </a:ext>
            </a:extLst>
          </p:cNvPr>
          <p:cNvSpPr>
            <a:spLocks noGrp="1"/>
          </p:cNvSpPr>
          <p:nvPr>
            <p:ph type="ftr" sz="quarter" idx="11"/>
          </p:nvPr>
        </p:nvSpPr>
        <p:spPr>
          <a:xfrm>
            <a:off x="0" y="6858000"/>
            <a:ext cx="0" cy="0"/>
          </a:xfrm>
        </p:spPr>
        <p:txBody>
          <a:bodyPr/>
          <a:lstStyle>
            <a:lvl1pPr>
              <a:defRPr sz="100">
                <a:noFill/>
              </a:defRPr>
            </a:lvl1pPr>
          </a:lstStyle>
          <a:p>
            <a:endParaRPr lang="en-GB" dirty="0"/>
          </a:p>
        </p:txBody>
      </p:sp>
      <p:sp>
        <p:nvSpPr>
          <p:cNvPr id="16" name="Pladsholder til slidenummer 5" hidden="1">
            <a:extLst>
              <a:ext uri="{FF2B5EF4-FFF2-40B4-BE49-F238E27FC236}">
                <a16:creationId xmlns:a16="http://schemas.microsoft.com/office/drawing/2014/main" id="{FF7B57F8-B201-8F25-4597-86F1EE0AFA0C}"/>
              </a:ext>
            </a:extLst>
          </p:cNvPr>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en-GB" smtClean="0"/>
              <a:pPr/>
              <a:t>‹nr.›</a:t>
            </a:fld>
            <a:endParaRPr lang="en-GB" dirty="0"/>
          </a:p>
        </p:txBody>
      </p:sp>
    </p:spTree>
    <p:extLst>
      <p:ext uri="{BB962C8B-B14F-4D97-AF65-F5344CB8AC3E}">
        <p14:creationId xmlns:p14="http://schemas.microsoft.com/office/powerpoint/2010/main" val="1709872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 billede lille venstre ">
    <p:spTree>
      <p:nvGrpSpPr>
        <p:cNvPr id="1" name=""/>
        <p:cNvGrpSpPr/>
        <p:nvPr/>
      </p:nvGrpSpPr>
      <p:grpSpPr>
        <a:xfrm>
          <a:off x="0" y="0"/>
          <a:ext cx="0" cy="0"/>
          <a:chOff x="0" y="0"/>
          <a:chExt cx="0" cy="0"/>
        </a:xfrm>
      </p:grpSpPr>
      <p:sp>
        <p:nvSpPr>
          <p:cNvPr id="30" name="Pladsholder til billede 9"/>
          <p:cNvSpPr>
            <a:spLocks noGrp="1"/>
          </p:cNvSpPr>
          <p:nvPr>
            <p:ph type="pic" sz="quarter" idx="14" hasCustomPrompt="1"/>
          </p:nvPr>
        </p:nvSpPr>
        <p:spPr>
          <a:xfrm>
            <a:off x="0" y="0"/>
            <a:ext cx="12192000" cy="6858000"/>
          </a:xfrm>
          <a:solidFill>
            <a:schemeClr val="bg1">
              <a:lumMod val="75000"/>
            </a:schemeClr>
          </a:solidFill>
        </p:spPr>
        <p:txBody>
          <a:bodyPr lIns="6408000" tIns="360000" rIns="720000" anchor="ctr" anchorCtr="0"/>
          <a:lstStyle>
            <a:lvl1pPr marL="0" indent="0" algn="l" defTabSz="914400" rtl="0" eaLnBrk="1" latinLnBrk="0" hangingPunct="1">
              <a:lnSpc>
                <a:spcPct val="100000"/>
              </a:lnSpc>
              <a:spcBef>
                <a:spcPts val="1000"/>
              </a:spcBef>
              <a:buFont typeface="Arial" panose="020B0604020202020204" pitchFamily="34" charset="0"/>
              <a:buNone/>
              <a:defRPr lang="da-DK" sz="2400" kern="1200" baseline="0" dirty="0">
                <a:solidFill>
                  <a:schemeClr val="bg1"/>
                </a:solidFill>
                <a:latin typeface="+mn-lt"/>
                <a:ea typeface="+mn-ea"/>
                <a:cs typeface="+mn-cs"/>
                <a:sym typeface="Wingdings" panose="05000000000000000000" pitchFamily="2" charset="2"/>
              </a:defRPr>
            </a:lvl1pPr>
          </a:lstStyle>
          <a:p>
            <a:r>
              <a:rPr lang="en-GB"/>
              <a:t> Klik på ikonet, hvis du vil indsætte et billede</a:t>
            </a:r>
            <a:endParaRPr lang="en-GB" dirty="0"/>
          </a:p>
        </p:txBody>
      </p:sp>
      <p:sp>
        <p:nvSpPr>
          <p:cNvPr id="22" name="Titel 2"/>
          <p:cNvSpPr>
            <a:spLocks noGrp="1"/>
          </p:cNvSpPr>
          <p:nvPr>
            <p:ph type="ctrTitle"/>
          </p:nvPr>
        </p:nvSpPr>
        <p:spPr>
          <a:xfrm>
            <a:off x="0" y="2271092"/>
            <a:ext cx="5959476" cy="3895200"/>
          </a:xfrm>
          <a:blipFill>
            <a:blip r:embed="rId2"/>
            <a:stretch>
              <a:fillRect/>
            </a:stretch>
          </a:blipFill>
        </p:spPr>
        <p:txBody>
          <a:bodyPr lIns="540000" tIns="468000" rIns="360000" bIns="2340000" anchor="b" anchorCtr="0">
            <a:noAutofit/>
          </a:bodyPr>
          <a:lstStyle>
            <a:lvl1pPr algn="l">
              <a:lnSpc>
                <a:spcPts val="4000"/>
              </a:lnSpc>
              <a:defRPr sz="3600">
                <a:solidFill>
                  <a:schemeClr val="bg1"/>
                </a:solidFill>
              </a:defRPr>
            </a:lvl1pPr>
          </a:lstStyle>
          <a:p>
            <a:r>
              <a:rPr lang="en-GB"/>
              <a:t>Click to edit Master title style</a:t>
            </a:r>
            <a:endParaRPr lang="en-GB" dirty="0"/>
          </a:p>
        </p:txBody>
      </p:sp>
      <p:sp>
        <p:nvSpPr>
          <p:cNvPr id="9" name="Titel 1"/>
          <p:cNvSpPr>
            <a:spLocks noGrp="1"/>
          </p:cNvSpPr>
          <p:nvPr>
            <p:ph type="body" sz="quarter" idx="15" hasCustomPrompt="1"/>
          </p:nvPr>
        </p:nvSpPr>
        <p:spPr>
          <a:xfrm>
            <a:off x="587375" y="2610941"/>
            <a:ext cx="4946649" cy="1109335"/>
          </a:xfrm>
        </p:spPr>
        <p:txBody>
          <a:bodyPr rIns="0">
            <a:noAutofit/>
          </a:bodyPr>
          <a:lstStyle>
            <a:lvl1pPr marL="0" indent="0">
              <a:lnSpc>
                <a:spcPct val="100000"/>
              </a:lnSpc>
              <a:spcBef>
                <a:spcPts val="0"/>
              </a:spcBef>
              <a:buNone/>
              <a:defRPr sz="3600" baseline="0">
                <a:solidFill>
                  <a:schemeClr val="accent1"/>
                </a:solidFill>
                <a:latin typeface="+mj-lt"/>
              </a:defRPr>
            </a:lvl1pPr>
          </a:lstStyle>
          <a:p>
            <a:pPr lvl="0"/>
            <a:r>
              <a:rPr lang="en-GB"/>
              <a:t>Klik for at tilføje titel</a:t>
            </a:r>
            <a:endParaRPr lang="en-GB" dirty="0"/>
          </a:p>
        </p:txBody>
      </p:sp>
      <p:sp>
        <p:nvSpPr>
          <p:cNvPr id="26" name="Pladsholder til tekst 14"/>
          <p:cNvSpPr>
            <a:spLocks noGrp="1"/>
          </p:cNvSpPr>
          <p:nvPr>
            <p:ph type="body" sz="quarter" idx="13" hasCustomPrompt="1"/>
          </p:nvPr>
        </p:nvSpPr>
        <p:spPr>
          <a:xfrm>
            <a:off x="588963" y="4042705"/>
            <a:ext cx="4983162" cy="899766"/>
          </a:xfrm>
        </p:spPr>
        <p:txBody>
          <a:bodyPr rIns="0">
            <a:noAutofit/>
          </a:bodyPr>
          <a:lstStyle>
            <a:lvl1pPr marL="0" indent="0">
              <a:spcBef>
                <a:spcPts val="0"/>
              </a:spcBef>
              <a:buNone/>
              <a:defRPr sz="1800" baseline="0"/>
            </a:lvl1pPr>
          </a:lstStyle>
          <a:p>
            <a:pPr lvl="0"/>
            <a:r>
              <a:rPr lang="en-GB"/>
              <a:t>Navn på oplægsholder, KU-enhed, sted og dato</a:t>
            </a:r>
            <a:endParaRPr lang="en-GB" dirty="0"/>
          </a:p>
        </p:txBody>
      </p:sp>
      <p:sp>
        <p:nvSpPr>
          <p:cNvPr id="10" name="Pladsholder til dato 3" hidden="1">
            <a:extLst>
              <a:ext uri="{FF2B5EF4-FFF2-40B4-BE49-F238E27FC236}">
                <a16:creationId xmlns:a16="http://schemas.microsoft.com/office/drawing/2014/main" id="{1570F19F-11E9-F8A1-DCD4-0B2BD4223DC2}"/>
              </a:ext>
            </a:extLst>
          </p:cNvPr>
          <p:cNvSpPr>
            <a:spLocks noGrp="1"/>
          </p:cNvSpPr>
          <p:nvPr>
            <p:ph type="dt" sz="half" idx="10"/>
          </p:nvPr>
        </p:nvSpPr>
        <p:spPr>
          <a:xfrm>
            <a:off x="0" y="6858000"/>
            <a:ext cx="0" cy="0"/>
          </a:xfrm>
        </p:spPr>
        <p:txBody>
          <a:bodyPr/>
          <a:lstStyle>
            <a:lvl1pPr>
              <a:defRPr sz="100">
                <a:noFill/>
              </a:defRPr>
            </a:lvl1pPr>
          </a:lstStyle>
          <a:p>
            <a:fld id="{34D99FEB-2FC3-4FA6-9F36-280592A4EBA0}" type="datetime1">
              <a:rPr lang="en-GB" smtClean="0"/>
              <a:t>01/10/2025</a:t>
            </a:fld>
            <a:endParaRPr lang="en-GB" dirty="0"/>
          </a:p>
        </p:txBody>
      </p:sp>
      <p:sp>
        <p:nvSpPr>
          <p:cNvPr id="11" name="Pladsholder til sidefod 4" hidden="1">
            <a:extLst>
              <a:ext uri="{FF2B5EF4-FFF2-40B4-BE49-F238E27FC236}">
                <a16:creationId xmlns:a16="http://schemas.microsoft.com/office/drawing/2014/main" id="{B7D930ED-6F01-0E90-6740-D9E50AA5B833}"/>
              </a:ext>
            </a:extLst>
          </p:cNvPr>
          <p:cNvSpPr>
            <a:spLocks noGrp="1"/>
          </p:cNvSpPr>
          <p:nvPr>
            <p:ph type="ftr" sz="quarter" idx="11"/>
          </p:nvPr>
        </p:nvSpPr>
        <p:spPr>
          <a:xfrm>
            <a:off x="0" y="6858000"/>
            <a:ext cx="0" cy="0"/>
          </a:xfrm>
        </p:spPr>
        <p:txBody>
          <a:bodyPr/>
          <a:lstStyle>
            <a:lvl1pPr>
              <a:defRPr sz="100">
                <a:noFill/>
              </a:defRPr>
            </a:lvl1pPr>
          </a:lstStyle>
          <a:p>
            <a:endParaRPr lang="en-GB" dirty="0"/>
          </a:p>
        </p:txBody>
      </p:sp>
      <p:sp>
        <p:nvSpPr>
          <p:cNvPr id="12" name="Pladsholder til slidenummer 5" hidden="1">
            <a:extLst>
              <a:ext uri="{FF2B5EF4-FFF2-40B4-BE49-F238E27FC236}">
                <a16:creationId xmlns:a16="http://schemas.microsoft.com/office/drawing/2014/main" id="{ADD5A7A0-1930-6FDD-F270-B46368D36A8B}"/>
              </a:ext>
            </a:extLst>
          </p:cNvPr>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en-GB" smtClean="0"/>
              <a:pPr/>
              <a:t>‹nr.›</a:t>
            </a:fld>
            <a:endParaRPr lang="en-GB" dirty="0"/>
          </a:p>
        </p:txBody>
      </p:sp>
    </p:spTree>
    <p:extLst>
      <p:ext uri="{BB962C8B-B14F-4D97-AF65-F5344CB8AC3E}">
        <p14:creationId xmlns:p14="http://schemas.microsoft.com/office/powerpoint/2010/main" val="2967803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 billede stor venstre">
    <p:spTree>
      <p:nvGrpSpPr>
        <p:cNvPr id="1" name=""/>
        <p:cNvGrpSpPr/>
        <p:nvPr/>
      </p:nvGrpSpPr>
      <p:grpSpPr>
        <a:xfrm>
          <a:off x="0" y="0"/>
          <a:ext cx="0" cy="0"/>
          <a:chOff x="0" y="0"/>
          <a:chExt cx="0" cy="0"/>
        </a:xfrm>
      </p:grpSpPr>
      <p:sp>
        <p:nvSpPr>
          <p:cNvPr id="10" name="Pladsholder til billede 9"/>
          <p:cNvSpPr>
            <a:spLocks noGrp="1"/>
          </p:cNvSpPr>
          <p:nvPr>
            <p:ph type="pic" sz="quarter" idx="14" hasCustomPrompt="1"/>
          </p:nvPr>
        </p:nvSpPr>
        <p:spPr>
          <a:xfrm>
            <a:off x="0" y="0"/>
            <a:ext cx="12192000" cy="6858000"/>
          </a:xfrm>
          <a:solidFill>
            <a:schemeClr val="bg1">
              <a:lumMod val="75000"/>
            </a:schemeClr>
          </a:solidFill>
        </p:spPr>
        <p:txBody>
          <a:bodyPr lIns="6408000" tIns="360000" rIns="720000" anchor="ctr" anchorCtr="0"/>
          <a:lstStyle>
            <a:lvl1pPr marL="0" indent="0" algn="l">
              <a:buNone/>
              <a:defRPr sz="2400" baseline="0">
                <a:solidFill>
                  <a:schemeClr val="bg1"/>
                </a:solidFill>
                <a:sym typeface="Wingdings" panose="05000000000000000000" pitchFamily="2" charset="2"/>
              </a:defRPr>
            </a:lvl1pPr>
          </a:lstStyle>
          <a:p>
            <a:r>
              <a:rPr lang="en-GB"/>
              <a:t> Klik på ikonet, hvis du vil indsætte et billede</a:t>
            </a:r>
            <a:endParaRPr lang="en-GB" dirty="0"/>
          </a:p>
        </p:txBody>
      </p:sp>
      <p:sp>
        <p:nvSpPr>
          <p:cNvPr id="2" name="Titel 2"/>
          <p:cNvSpPr>
            <a:spLocks noGrp="1"/>
          </p:cNvSpPr>
          <p:nvPr>
            <p:ph type="ctrTitle"/>
          </p:nvPr>
        </p:nvSpPr>
        <p:spPr>
          <a:xfrm>
            <a:off x="0" y="691815"/>
            <a:ext cx="5959476" cy="5474035"/>
          </a:xfrm>
          <a:blipFill>
            <a:blip r:embed="rId2"/>
            <a:stretch>
              <a:fillRect/>
            </a:stretch>
          </a:blipFill>
        </p:spPr>
        <p:txBody>
          <a:bodyPr lIns="540000" tIns="468000" rIns="360000" bIns="3384000" anchor="b" anchorCtr="0">
            <a:noAutofit/>
          </a:bodyPr>
          <a:lstStyle>
            <a:lvl1pPr algn="l">
              <a:lnSpc>
                <a:spcPts val="4000"/>
              </a:lnSpc>
              <a:defRPr sz="3600">
                <a:solidFill>
                  <a:schemeClr val="bg1"/>
                </a:solidFill>
              </a:defRPr>
            </a:lvl1pPr>
          </a:lstStyle>
          <a:p>
            <a:r>
              <a:rPr lang="en-GB"/>
              <a:t>Click to edit Master title style</a:t>
            </a:r>
            <a:endParaRPr lang="en-GB" dirty="0"/>
          </a:p>
        </p:txBody>
      </p:sp>
      <p:sp>
        <p:nvSpPr>
          <p:cNvPr id="12" name="Titel 1"/>
          <p:cNvSpPr>
            <a:spLocks noGrp="1"/>
          </p:cNvSpPr>
          <p:nvPr>
            <p:ph type="body" sz="quarter" idx="15" hasCustomPrompt="1"/>
          </p:nvPr>
        </p:nvSpPr>
        <p:spPr>
          <a:xfrm>
            <a:off x="587375" y="1020200"/>
            <a:ext cx="4946649" cy="1345417"/>
          </a:xfrm>
        </p:spPr>
        <p:txBody>
          <a:bodyPr rIns="0">
            <a:noAutofit/>
          </a:bodyPr>
          <a:lstStyle>
            <a:lvl1pPr marL="0" indent="0">
              <a:lnSpc>
                <a:spcPct val="100000"/>
              </a:lnSpc>
              <a:spcBef>
                <a:spcPts val="0"/>
              </a:spcBef>
              <a:buNone/>
              <a:defRPr sz="3600" baseline="0">
                <a:solidFill>
                  <a:schemeClr val="accent1"/>
                </a:solidFill>
                <a:latin typeface="+mj-lt"/>
              </a:defRPr>
            </a:lvl1pPr>
          </a:lstStyle>
          <a:p>
            <a:pPr lvl="0"/>
            <a:r>
              <a:rPr lang="en-GB"/>
              <a:t>Klik for at tilføje titel</a:t>
            </a:r>
            <a:endParaRPr lang="en-GB" dirty="0"/>
          </a:p>
        </p:txBody>
      </p:sp>
      <p:sp>
        <p:nvSpPr>
          <p:cNvPr id="9" name="Undertitel 2"/>
          <p:cNvSpPr>
            <a:spLocks noGrp="1"/>
          </p:cNvSpPr>
          <p:nvPr>
            <p:ph type="subTitle" idx="1" hasCustomPrompt="1"/>
          </p:nvPr>
        </p:nvSpPr>
        <p:spPr>
          <a:xfrm>
            <a:off x="588962" y="3007285"/>
            <a:ext cx="4946649" cy="726435"/>
          </a:xfrm>
        </p:spPr>
        <p:txBody>
          <a:bodyPr rIns="0">
            <a:no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Klik for at tilføje undertitel</a:t>
            </a:r>
            <a:endParaRPr lang="en-GB" dirty="0"/>
          </a:p>
        </p:txBody>
      </p:sp>
      <p:sp>
        <p:nvSpPr>
          <p:cNvPr id="11" name="Pladsholder til tekst 14"/>
          <p:cNvSpPr>
            <a:spLocks noGrp="1"/>
          </p:cNvSpPr>
          <p:nvPr>
            <p:ph type="body" sz="quarter" idx="13" hasCustomPrompt="1"/>
          </p:nvPr>
        </p:nvSpPr>
        <p:spPr>
          <a:xfrm>
            <a:off x="588962" y="4053600"/>
            <a:ext cx="4946650" cy="899766"/>
          </a:xfrm>
        </p:spPr>
        <p:txBody>
          <a:bodyPr rIns="0">
            <a:noAutofit/>
          </a:bodyPr>
          <a:lstStyle>
            <a:lvl1pPr marL="0" indent="0">
              <a:lnSpc>
                <a:spcPct val="100000"/>
              </a:lnSpc>
              <a:spcBef>
                <a:spcPts val="0"/>
              </a:spcBef>
              <a:buNone/>
              <a:defRPr sz="1800" baseline="0"/>
            </a:lvl1pPr>
          </a:lstStyle>
          <a:p>
            <a:pPr lvl="0"/>
            <a:r>
              <a:rPr lang="en-GB"/>
              <a:t>Navn på oplægsholder, KU-enhed, sted og dato</a:t>
            </a:r>
            <a:endParaRPr lang="en-GB" dirty="0"/>
          </a:p>
        </p:txBody>
      </p:sp>
      <p:sp>
        <p:nvSpPr>
          <p:cNvPr id="13" name="Pladsholder til dato 3" hidden="1">
            <a:extLst>
              <a:ext uri="{FF2B5EF4-FFF2-40B4-BE49-F238E27FC236}">
                <a16:creationId xmlns:a16="http://schemas.microsoft.com/office/drawing/2014/main" id="{B280A661-856C-E622-1331-CDB60AB08622}"/>
              </a:ext>
            </a:extLst>
          </p:cNvPr>
          <p:cNvSpPr>
            <a:spLocks noGrp="1"/>
          </p:cNvSpPr>
          <p:nvPr>
            <p:ph type="dt" sz="half" idx="10"/>
          </p:nvPr>
        </p:nvSpPr>
        <p:spPr>
          <a:xfrm>
            <a:off x="0" y="6858000"/>
            <a:ext cx="0" cy="0"/>
          </a:xfrm>
        </p:spPr>
        <p:txBody>
          <a:bodyPr/>
          <a:lstStyle>
            <a:lvl1pPr>
              <a:defRPr sz="100">
                <a:noFill/>
              </a:defRPr>
            </a:lvl1pPr>
          </a:lstStyle>
          <a:p>
            <a:fld id="{A255E55A-4CBD-4745-9CAA-603B15E40F2A}" type="datetime1">
              <a:rPr lang="en-GB" smtClean="0"/>
              <a:t>01/10/2025</a:t>
            </a:fld>
            <a:endParaRPr lang="en-GB" dirty="0"/>
          </a:p>
        </p:txBody>
      </p:sp>
      <p:sp>
        <p:nvSpPr>
          <p:cNvPr id="14" name="Pladsholder til sidefod 4" hidden="1">
            <a:extLst>
              <a:ext uri="{FF2B5EF4-FFF2-40B4-BE49-F238E27FC236}">
                <a16:creationId xmlns:a16="http://schemas.microsoft.com/office/drawing/2014/main" id="{82F7776B-57AF-971B-A75B-223AFE263EAC}"/>
              </a:ext>
            </a:extLst>
          </p:cNvPr>
          <p:cNvSpPr>
            <a:spLocks noGrp="1"/>
          </p:cNvSpPr>
          <p:nvPr>
            <p:ph type="ftr" sz="quarter" idx="11"/>
          </p:nvPr>
        </p:nvSpPr>
        <p:spPr>
          <a:xfrm>
            <a:off x="0" y="6858000"/>
            <a:ext cx="0" cy="0"/>
          </a:xfrm>
        </p:spPr>
        <p:txBody>
          <a:bodyPr/>
          <a:lstStyle>
            <a:lvl1pPr>
              <a:defRPr sz="100">
                <a:noFill/>
              </a:defRPr>
            </a:lvl1pPr>
          </a:lstStyle>
          <a:p>
            <a:endParaRPr lang="en-GB" dirty="0"/>
          </a:p>
        </p:txBody>
      </p:sp>
      <p:sp>
        <p:nvSpPr>
          <p:cNvPr id="15" name="Pladsholder til slidenummer 5" hidden="1">
            <a:extLst>
              <a:ext uri="{FF2B5EF4-FFF2-40B4-BE49-F238E27FC236}">
                <a16:creationId xmlns:a16="http://schemas.microsoft.com/office/drawing/2014/main" id="{EFF41101-1901-1836-D8DB-6C08E169D0B8}"/>
              </a:ext>
            </a:extLst>
          </p:cNvPr>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en-GB" smtClean="0"/>
              <a:pPr/>
              <a:t>‹nr.›</a:t>
            </a:fld>
            <a:endParaRPr lang="en-GB" dirty="0"/>
          </a:p>
        </p:txBody>
      </p:sp>
    </p:spTree>
    <p:extLst>
      <p:ext uri="{BB962C8B-B14F-4D97-AF65-F5344CB8AC3E}">
        <p14:creationId xmlns:p14="http://schemas.microsoft.com/office/powerpoint/2010/main" val="3829081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8963" y="620714"/>
            <a:ext cx="11012488" cy="863599"/>
          </a:xfrm>
        </p:spPr>
        <p:txBody>
          <a:bodyPr/>
          <a:lstStyle>
            <a:lvl1pPr>
              <a:defRPr b="0" i="0" baseline="0"/>
            </a:lvl1pPr>
          </a:lstStyle>
          <a:p>
            <a:pPr lvl="0"/>
            <a:r>
              <a:rPr lang="en-GB"/>
              <a:t>Klik for at tilføje overskrift</a:t>
            </a:r>
            <a:endParaRPr lang="en-GB" dirty="0"/>
          </a:p>
        </p:txBody>
      </p:sp>
      <p:sp>
        <p:nvSpPr>
          <p:cNvPr id="3" name="Pladsholder til indhold 2"/>
          <p:cNvSpPr>
            <a:spLocks noGrp="1"/>
          </p:cNvSpPr>
          <p:nvPr>
            <p:ph idx="1" hasCustomPrompt="1"/>
          </p:nvPr>
        </p:nvSpPr>
        <p:spPr>
          <a:xfrm>
            <a:off x="588963" y="1628775"/>
            <a:ext cx="11012488" cy="4673600"/>
          </a:xfrm>
        </p:spPr>
        <p:txBody>
          <a:bodyPr vert="horz" lIns="0" tIns="0" rIns="0" bIns="0" rtlCol="0">
            <a:noAutofit/>
          </a:bodyPr>
          <a:lstStyle>
            <a:lvl1pPr>
              <a:defRPr lang="da-DK" b="0" i="0" baseline="0" dirty="0" smtClean="0"/>
            </a:lvl1pPr>
            <a:lvl2pPr>
              <a:defRPr lang="da-DK" b="0" i="0" baseline="0" dirty="0" smtClean="0"/>
            </a:lvl2pPr>
            <a:lvl3pPr>
              <a:defRPr lang="da-DK" b="0" i="0" baseline="0" dirty="0" smtClean="0"/>
            </a:lvl3pPr>
            <a:lvl4pPr marL="719138" indent="0">
              <a:buNone/>
              <a:defRPr/>
            </a:lvl4pPr>
          </a:lstStyle>
          <a:p>
            <a:pPr lvl="0"/>
            <a:r>
              <a:rPr lang="en-GB"/>
              <a:t>Klik for at indsætte tekst</a:t>
            </a:r>
          </a:p>
          <a:p>
            <a:pPr lvl="1"/>
            <a:r>
              <a:rPr lang="en-GB"/>
              <a:t>Andet niveau</a:t>
            </a:r>
          </a:p>
          <a:p>
            <a:pPr lvl="2"/>
            <a:r>
              <a:rPr lang="en-GB"/>
              <a:t>Tredje niveau</a:t>
            </a:r>
            <a:endParaRPr lang="en-GB" dirty="0"/>
          </a:p>
        </p:txBody>
      </p:sp>
      <p:sp>
        <p:nvSpPr>
          <p:cNvPr id="4" name="Pladsholder til dato 3"/>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Pladsholder til sidefod 4"/>
          <p:cNvSpPr>
            <a:spLocks noGrp="1"/>
          </p:cNvSpPr>
          <p:nvPr>
            <p:ph type="ftr" sz="quarter" idx="11"/>
          </p:nvPr>
        </p:nvSpPr>
        <p:spPr/>
        <p:txBody>
          <a:bodyPr/>
          <a:lstStyle/>
          <a:p>
            <a:endParaRPr lang="en-GB" dirty="0"/>
          </a:p>
        </p:txBody>
      </p:sp>
      <p:sp>
        <p:nvSpPr>
          <p:cNvPr id="6" name="Pladsholder til slidenummer 5"/>
          <p:cNvSpPr>
            <a:spLocks noGrp="1"/>
          </p:cNvSpPr>
          <p:nvPr>
            <p:ph type="sldNum" sz="quarter" idx="12"/>
          </p:nvPr>
        </p:nvSpPr>
        <p:spPr/>
        <p:txBody>
          <a:bodyPr/>
          <a:lstStyle/>
          <a:p>
            <a:fld id="{091A926C-488A-4E3E-9C21-57CAA120E114}" type="slidenum">
              <a:rPr lang="en-GB" smtClean="0"/>
              <a:t>‹nr.›</a:t>
            </a:fld>
            <a:endParaRPr lang="en-GB" dirty="0"/>
          </a:p>
        </p:txBody>
      </p:sp>
    </p:spTree>
    <p:extLst>
      <p:ext uri="{BB962C8B-B14F-4D97-AF65-F5344CB8AC3E}">
        <p14:creationId xmlns:p14="http://schemas.microsoft.com/office/powerpoint/2010/main" val="2796859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itel og to indholdsobjekter ">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8964" y="620714"/>
            <a:ext cx="11012486" cy="865186"/>
          </a:xfrm>
        </p:spPr>
        <p:txBody>
          <a:bodyPr/>
          <a:lstStyle>
            <a:lvl1pPr>
              <a:defRPr b="0" i="0" baseline="0"/>
            </a:lvl1pPr>
          </a:lstStyle>
          <a:p>
            <a:pPr lvl="0"/>
            <a:r>
              <a:rPr lang="en-GB"/>
              <a:t>Klik for at tilføje overskrift</a:t>
            </a:r>
            <a:endParaRPr lang="en-GB" dirty="0"/>
          </a:p>
        </p:txBody>
      </p:sp>
      <p:sp>
        <p:nvSpPr>
          <p:cNvPr id="3" name="Pladsholder til indhold 2"/>
          <p:cNvSpPr>
            <a:spLocks noGrp="1"/>
          </p:cNvSpPr>
          <p:nvPr>
            <p:ph sz="half" idx="1" hasCustomPrompt="1"/>
          </p:nvPr>
        </p:nvSpPr>
        <p:spPr>
          <a:xfrm>
            <a:off x="588964" y="1628775"/>
            <a:ext cx="5356800" cy="4672800"/>
          </a:xfrm>
        </p:spPr>
        <p:txBody>
          <a:bodyPr vert="horz" lIns="0" tIns="0" rIns="0" bIns="0" rtlCol="0">
            <a:noAutofit/>
          </a:bodyPr>
          <a:lstStyle>
            <a:lvl1pPr>
              <a:defRPr lang="da-DK" b="0" i="0" baseline="0" dirty="0" smtClean="0"/>
            </a:lvl1pPr>
            <a:lvl2pPr>
              <a:defRPr lang="da-DK" b="0" i="0" baseline="0" dirty="0" smtClean="0"/>
            </a:lvl2pPr>
            <a:lvl3pPr>
              <a:defRPr lang="da-DK" b="0" i="0" baseline="0" dirty="0" smtClean="0"/>
            </a:lvl3pPr>
            <a:lvl4pPr>
              <a:defRPr lang="da-DK" b="0" i="0" baseline="0" dirty="0" smtClean="0"/>
            </a:lvl4pPr>
          </a:lstStyle>
          <a:p>
            <a:pPr lvl="0"/>
            <a:r>
              <a:rPr lang="en-GB"/>
              <a:t>Klik for at indsætte tekst</a:t>
            </a:r>
          </a:p>
          <a:p>
            <a:pPr lvl="1"/>
            <a:r>
              <a:rPr lang="en-GB"/>
              <a:t>Andet niveau</a:t>
            </a:r>
          </a:p>
          <a:p>
            <a:pPr lvl="2"/>
            <a:r>
              <a:rPr lang="en-GB"/>
              <a:t>Tredje niveau</a:t>
            </a:r>
          </a:p>
          <a:p>
            <a:pPr lvl="3"/>
            <a:endParaRPr lang="en-GB" dirty="0"/>
          </a:p>
        </p:txBody>
      </p:sp>
      <p:sp>
        <p:nvSpPr>
          <p:cNvPr id="4" name="Pladsholder til indhold 3"/>
          <p:cNvSpPr>
            <a:spLocks noGrp="1"/>
          </p:cNvSpPr>
          <p:nvPr>
            <p:ph sz="half" idx="2" hasCustomPrompt="1"/>
          </p:nvPr>
        </p:nvSpPr>
        <p:spPr>
          <a:xfrm>
            <a:off x="6246000" y="1628776"/>
            <a:ext cx="5356800" cy="4672800"/>
          </a:xfrm>
        </p:spPr>
        <p:txBody>
          <a:bodyPr vert="horz" lIns="0" tIns="0" rIns="0" bIns="0" rtlCol="0">
            <a:noAutofit/>
          </a:bodyPr>
          <a:lstStyle>
            <a:lvl1pPr>
              <a:defRPr lang="da-DK" b="0" i="0" baseline="0" dirty="0" smtClean="0"/>
            </a:lvl1pPr>
            <a:lvl2pPr>
              <a:defRPr lang="da-DK" b="0" i="0" baseline="0" dirty="0" smtClean="0"/>
            </a:lvl2pPr>
            <a:lvl3pPr>
              <a:defRPr lang="da-DK" b="0" i="0" baseline="0" dirty="0" smtClean="0"/>
            </a:lvl3pPr>
            <a:lvl4pPr marL="719138" indent="0">
              <a:buNone/>
              <a:defRPr lang="da-DK" dirty="0" smtClean="0"/>
            </a:lvl4pPr>
            <a:lvl5pPr>
              <a:defRPr lang="da-DK" dirty="0"/>
            </a:lvl5pPr>
            <a:lvl8pPr marL="719138" indent="0">
              <a:buNone/>
              <a:defRPr/>
            </a:lvl8pPr>
          </a:lstStyle>
          <a:p>
            <a:pPr lvl="0"/>
            <a:r>
              <a:rPr lang="en-GB"/>
              <a:t>Klik for at indsætte tekst</a:t>
            </a:r>
          </a:p>
          <a:p>
            <a:pPr lvl="1"/>
            <a:r>
              <a:rPr lang="en-GB"/>
              <a:t>Andet niveau</a:t>
            </a:r>
          </a:p>
          <a:p>
            <a:pPr lvl="2"/>
            <a:r>
              <a:rPr lang="en-GB"/>
              <a:t>Tredje niveau</a:t>
            </a:r>
            <a:endParaRPr lang="en-GB" dirty="0"/>
          </a:p>
        </p:txBody>
      </p:sp>
      <p:sp>
        <p:nvSpPr>
          <p:cNvPr id="5" name="Pladsholder til dato 4"/>
          <p:cNvSpPr>
            <a:spLocks noGrp="1"/>
          </p:cNvSpPr>
          <p:nvPr>
            <p:ph type="dt" sz="half" idx="10"/>
          </p:nvPr>
        </p:nvSpPr>
        <p:spPr/>
        <p:txBody>
          <a:bodyPr/>
          <a:lstStyle/>
          <a:p>
            <a:fld id="{57B94B7A-445E-4B32-AE33-AE6AFA618291}"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Tree>
    <p:extLst>
      <p:ext uri="{BB962C8B-B14F-4D97-AF65-F5344CB8AC3E}">
        <p14:creationId xmlns:p14="http://schemas.microsoft.com/office/powerpoint/2010/main" val="3754967976"/>
      </p:ext>
    </p:extLst>
  </p:cSld>
  <p:clrMapOvr>
    <a:masterClrMapping/>
  </p:clrMapOvr>
  <p:extLst>
    <p:ext uri="{DCECCB84-F9BA-43D5-87BE-67443E8EF086}">
      <p15:sldGuideLst xmlns:p15="http://schemas.microsoft.com/office/powerpoint/2012/main">
        <p15:guide id="1" pos="3934" userDrawn="1">
          <p15:clr>
            <a:srgbClr val="F26B43"/>
          </p15:clr>
        </p15:guide>
        <p15:guide id="2" pos="3746" userDrawn="1">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indhold og billede">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6244651" y="1628775"/>
            <a:ext cx="5356800" cy="4672800"/>
          </a:xfrm>
          <a:solidFill>
            <a:schemeClr val="bg1">
              <a:lumMod val="75000"/>
            </a:schemeClr>
          </a:solidFill>
        </p:spPr>
        <p:txBody>
          <a:bodyPr lIns="360000" tIns="1080000" rIns="360000" anchor="ctr" anchorCtr="0"/>
          <a:lstStyle>
            <a:lvl1pPr marL="0" indent="0" algn="ctr">
              <a:buNone/>
              <a:defRPr sz="2400" baseline="0">
                <a:solidFill>
                  <a:schemeClr val="bg1"/>
                </a:solidFill>
                <a:sym typeface="Wingdings" panose="05000000000000000000" pitchFamily="2" charset="2"/>
              </a:defRPr>
            </a:lvl1pPr>
          </a:lstStyle>
          <a:p>
            <a:r>
              <a:rPr lang="en-GB"/>
              <a:t>Klik på ikonet, hvis du vil indsætte et billede </a:t>
            </a:r>
            <a:endParaRPr lang="en-GB" dirty="0"/>
          </a:p>
        </p:txBody>
      </p:sp>
      <p:sp>
        <p:nvSpPr>
          <p:cNvPr id="2" name="Titel 1"/>
          <p:cNvSpPr>
            <a:spLocks noGrp="1"/>
          </p:cNvSpPr>
          <p:nvPr>
            <p:ph type="title" hasCustomPrompt="1"/>
          </p:nvPr>
        </p:nvSpPr>
        <p:spPr>
          <a:xfrm>
            <a:off x="588965" y="620712"/>
            <a:ext cx="11012486" cy="865187"/>
          </a:xfrm>
        </p:spPr>
        <p:txBody>
          <a:bodyPr/>
          <a:lstStyle>
            <a:lvl1pPr>
              <a:defRPr b="0" i="0" baseline="0"/>
            </a:lvl1pPr>
          </a:lstStyle>
          <a:p>
            <a:pPr lvl="0"/>
            <a:r>
              <a:rPr lang="en-GB"/>
              <a:t>Klik for at tilføje overskrift</a:t>
            </a:r>
            <a:endParaRPr lang="en-GB" dirty="0"/>
          </a:p>
        </p:txBody>
      </p:sp>
      <p:sp>
        <p:nvSpPr>
          <p:cNvPr id="3" name="Pladsholder til indhold 2"/>
          <p:cNvSpPr>
            <a:spLocks noGrp="1"/>
          </p:cNvSpPr>
          <p:nvPr>
            <p:ph sz="half" idx="1" hasCustomPrompt="1"/>
          </p:nvPr>
        </p:nvSpPr>
        <p:spPr>
          <a:xfrm>
            <a:off x="588964" y="1628775"/>
            <a:ext cx="5356800" cy="4672800"/>
          </a:xfrm>
        </p:spPr>
        <p:txBody>
          <a:bodyPr vert="horz" lIns="0" tIns="0" rIns="0" bIns="0" rtlCol="0">
            <a:noAutofit/>
          </a:bodyPr>
          <a:lstStyle>
            <a:lvl1pPr>
              <a:defRPr lang="da-DK" b="0" i="0" baseline="0" dirty="0" smtClean="0"/>
            </a:lvl1pPr>
            <a:lvl2pPr>
              <a:defRPr lang="da-DK" b="0" i="0" baseline="0" dirty="0" smtClean="0"/>
            </a:lvl2pPr>
            <a:lvl3pPr>
              <a:defRPr lang="da-DK" b="0" i="0" baseline="0" dirty="0" smtClean="0"/>
            </a:lvl3pPr>
            <a:lvl4pPr>
              <a:defRPr lang="da-DK" dirty="0" smtClean="0"/>
            </a:lvl4pPr>
            <a:lvl5pPr>
              <a:defRPr lang="da-DK" dirty="0"/>
            </a:lvl5pPr>
          </a:lstStyle>
          <a:p>
            <a:pPr lvl="0"/>
            <a:r>
              <a:rPr lang="en-GB"/>
              <a:t>Klik for at indsætte tekst</a:t>
            </a:r>
          </a:p>
          <a:p>
            <a:pPr lvl="1"/>
            <a:r>
              <a:rPr lang="en-GB"/>
              <a:t>Andet niveau</a:t>
            </a:r>
          </a:p>
          <a:p>
            <a:pPr lvl="2"/>
            <a:r>
              <a:rPr lang="en-GB"/>
              <a:t>Tredje niveau</a:t>
            </a:r>
            <a:endParaRPr lang="en-GB" dirty="0"/>
          </a:p>
        </p:txBody>
      </p:sp>
      <p:sp>
        <p:nvSpPr>
          <p:cNvPr id="5" name="Pladsholder til dato 4"/>
          <p:cNvSpPr>
            <a:spLocks noGrp="1"/>
          </p:cNvSpPr>
          <p:nvPr>
            <p:ph type="dt" sz="half" idx="10"/>
          </p:nvPr>
        </p:nvSpPr>
        <p:spPr/>
        <p:txBody>
          <a:bodyPr/>
          <a:lstStyle/>
          <a:p>
            <a:fld id="{2CC1B346-6D22-4E2E-9D8A-0DE526CBF6C5}"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Tree>
    <p:extLst>
      <p:ext uri="{BB962C8B-B14F-4D97-AF65-F5344CB8AC3E}">
        <p14:creationId xmlns:p14="http://schemas.microsoft.com/office/powerpoint/2010/main" val="1017783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og billede ">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588963" y="1628775"/>
            <a:ext cx="11012487" cy="4673600"/>
          </a:xfrm>
          <a:solidFill>
            <a:schemeClr val="bg1">
              <a:lumMod val="75000"/>
            </a:schemeClr>
          </a:solidFill>
        </p:spPr>
        <p:txBody>
          <a:bodyPr lIns="0" tIns="1080000" rIns="0" anchor="ctr" anchorCtr="0"/>
          <a:lstStyle>
            <a:lvl1pPr marL="0" indent="0" algn="ctr">
              <a:buNone/>
              <a:defRPr sz="2400" b="0" i="0" baseline="0">
                <a:solidFill>
                  <a:schemeClr val="bg1"/>
                </a:solidFill>
                <a:sym typeface="Wingdings" panose="05000000000000000000" pitchFamily="2" charset="2"/>
              </a:defRPr>
            </a:lvl1pPr>
          </a:lstStyle>
          <a:p>
            <a:r>
              <a:rPr lang="en-GB"/>
              <a:t>Klik på ikonet, hvis du vil indsætte et billede </a:t>
            </a:r>
            <a:endParaRPr lang="en-GB" dirty="0"/>
          </a:p>
        </p:txBody>
      </p:sp>
      <p:sp>
        <p:nvSpPr>
          <p:cNvPr id="2" name="Titel 1"/>
          <p:cNvSpPr>
            <a:spLocks noGrp="1"/>
          </p:cNvSpPr>
          <p:nvPr>
            <p:ph type="title" hasCustomPrompt="1"/>
          </p:nvPr>
        </p:nvSpPr>
        <p:spPr>
          <a:xfrm>
            <a:off x="588964" y="620712"/>
            <a:ext cx="11012486" cy="865187"/>
          </a:xfrm>
        </p:spPr>
        <p:txBody>
          <a:bodyPr/>
          <a:lstStyle/>
          <a:p>
            <a:r>
              <a:rPr lang="en-GB"/>
              <a:t>Klik for at tilføje overskrift</a:t>
            </a:r>
            <a:endParaRPr lang="en-GB" dirty="0"/>
          </a:p>
        </p:txBody>
      </p:sp>
      <p:sp>
        <p:nvSpPr>
          <p:cNvPr id="5" name="Pladsholder til dato 4"/>
          <p:cNvSpPr>
            <a:spLocks noGrp="1"/>
          </p:cNvSpPr>
          <p:nvPr>
            <p:ph type="dt" sz="half" idx="10"/>
          </p:nvPr>
        </p:nvSpPr>
        <p:spPr/>
        <p:txBody>
          <a:bodyPr/>
          <a:lstStyle/>
          <a:p>
            <a:fld id="{91CDCA84-DC5F-4F54-86C4-3A3F71268220}"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Tree>
    <p:extLst>
      <p:ext uri="{BB962C8B-B14F-4D97-AF65-F5344CB8AC3E}">
        <p14:creationId xmlns:p14="http://schemas.microsoft.com/office/powerpoint/2010/main" val="361916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0" i="0" baseline="0"/>
            </a:lvl1pPr>
          </a:lstStyle>
          <a:p>
            <a:r>
              <a:rPr lang="en-GB"/>
              <a:t>Klik for at tilføje overskrift</a:t>
            </a:r>
            <a:endParaRPr lang="en-GB" dirty="0"/>
          </a:p>
        </p:txBody>
      </p:sp>
      <p:sp>
        <p:nvSpPr>
          <p:cNvPr id="3" name="Pladsholder til dato 2"/>
          <p:cNvSpPr>
            <a:spLocks noGrp="1"/>
          </p:cNvSpPr>
          <p:nvPr>
            <p:ph type="dt" sz="half" idx="10"/>
          </p:nvPr>
        </p:nvSpPr>
        <p:spPr/>
        <p:txBody>
          <a:bodyPr/>
          <a:lstStyle/>
          <a:p>
            <a:fld id="{69A4F1A1-6766-441F-9F00-E93D521E50F3}" type="datetime1">
              <a:rPr lang="en-GB" smtClean="0"/>
              <a:t>01/10/2025</a:t>
            </a:fld>
            <a:endParaRPr lang="en-GB" dirty="0"/>
          </a:p>
        </p:txBody>
      </p:sp>
      <p:sp>
        <p:nvSpPr>
          <p:cNvPr id="4" name="Pladsholder til sidefod 3"/>
          <p:cNvSpPr>
            <a:spLocks noGrp="1"/>
          </p:cNvSpPr>
          <p:nvPr>
            <p:ph type="ftr" sz="quarter" idx="11"/>
          </p:nvPr>
        </p:nvSpPr>
        <p:spPr/>
        <p:txBody>
          <a:bodyPr/>
          <a:lstStyle/>
          <a:p>
            <a:endParaRPr lang="en-GB" dirty="0"/>
          </a:p>
        </p:txBody>
      </p:sp>
      <p:sp>
        <p:nvSpPr>
          <p:cNvPr id="5" name="Pladsholder til slidenummer 4"/>
          <p:cNvSpPr>
            <a:spLocks noGrp="1"/>
          </p:cNvSpPr>
          <p:nvPr>
            <p:ph type="sldNum" sz="quarter" idx="12"/>
          </p:nvPr>
        </p:nvSpPr>
        <p:spPr/>
        <p:txBody>
          <a:bodyPr/>
          <a:lstStyle/>
          <a:p>
            <a:fld id="{091A926C-488A-4E3E-9C21-57CAA120E114}" type="slidenum">
              <a:rPr lang="en-GB" smtClean="0"/>
              <a:t>‹nr.›</a:t>
            </a:fld>
            <a:endParaRPr lang="en-GB" dirty="0"/>
          </a:p>
        </p:txBody>
      </p:sp>
    </p:spTree>
    <p:extLst>
      <p:ext uri="{BB962C8B-B14F-4D97-AF65-F5344CB8AC3E}">
        <p14:creationId xmlns:p14="http://schemas.microsoft.com/office/powerpoint/2010/main" val="1760930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64A4256D-1A02-4FDD-AA38-4D8490006FD4}" type="datetime1">
              <a:rPr lang="en-GB" smtClean="0"/>
              <a:t>01/10/2025</a:t>
            </a:fld>
            <a:endParaRPr lang="en-GB" dirty="0"/>
          </a:p>
        </p:txBody>
      </p:sp>
      <p:sp>
        <p:nvSpPr>
          <p:cNvPr id="3" name="Pladsholder til sidefod 2"/>
          <p:cNvSpPr>
            <a:spLocks noGrp="1"/>
          </p:cNvSpPr>
          <p:nvPr>
            <p:ph type="ftr" sz="quarter" idx="11"/>
          </p:nvPr>
        </p:nvSpPr>
        <p:spPr/>
        <p:txBody>
          <a:bodyPr/>
          <a:lstStyle/>
          <a:p>
            <a:endParaRPr lang="en-GB" dirty="0"/>
          </a:p>
        </p:txBody>
      </p:sp>
      <p:sp>
        <p:nvSpPr>
          <p:cNvPr id="4" name="Pladsholder til slidenummer 3"/>
          <p:cNvSpPr>
            <a:spLocks noGrp="1"/>
          </p:cNvSpPr>
          <p:nvPr>
            <p:ph type="sldNum" sz="quarter" idx="12"/>
          </p:nvPr>
        </p:nvSpPr>
        <p:spPr/>
        <p:txBody>
          <a:bodyPr/>
          <a:lstStyle/>
          <a:p>
            <a:fld id="{091A926C-488A-4E3E-9C21-57CAA120E114}" type="slidenum">
              <a:rPr lang="en-GB" smtClean="0"/>
              <a:t>‹nr.›</a:t>
            </a:fld>
            <a:endParaRPr lang="en-GB" dirty="0"/>
          </a:p>
        </p:txBody>
      </p:sp>
    </p:spTree>
    <p:extLst>
      <p:ext uri="{BB962C8B-B14F-4D97-AF65-F5344CB8AC3E}">
        <p14:creationId xmlns:p14="http://schemas.microsoft.com/office/powerpoint/2010/main" val="36315452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 name="Pladsholder til dato 3" hidden="1">
            <a:extLst>
              <a:ext uri="{FF2B5EF4-FFF2-40B4-BE49-F238E27FC236}">
                <a16:creationId xmlns:a16="http://schemas.microsoft.com/office/drawing/2014/main" id="{619D26E9-5B2E-9EAD-7ADF-91C2F6F527BC}"/>
              </a:ext>
            </a:extLst>
          </p:cNvPr>
          <p:cNvSpPr>
            <a:spLocks noGrp="1"/>
          </p:cNvSpPr>
          <p:nvPr>
            <p:ph type="dt" sz="half" idx="10"/>
          </p:nvPr>
        </p:nvSpPr>
        <p:spPr>
          <a:xfrm>
            <a:off x="0" y="6858000"/>
            <a:ext cx="0" cy="0"/>
          </a:xfrm>
        </p:spPr>
        <p:txBody>
          <a:bodyPr/>
          <a:lstStyle>
            <a:lvl1pPr>
              <a:defRPr sz="100">
                <a:noFill/>
              </a:defRPr>
            </a:lvl1pPr>
          </a:lstStyle>
          <a:p>
            <a:fld id="{60A4E1C7-F811-4F51-BDA9-17EBB9618420}" type="datetime1">
              <a:rPr lang="en-GB" smtClean="0"/>
              <a:t>01/10/2025</a:t>
            </a:fld>
            <a:endParaRPr lang="en-GB" dirty="0"/>
          </a:p>
        </p:txBody>
      </p:sp>
      <p:sp>
        <p:nvSpPr>
          <p:cNvPr id="4" name="Pladsholder til sidefod 4" hidden="1">
            <a:extLst>
              <a:ext uri="{FF2B5EF4-FFF2-40B4-BE49-F238E27FC236}">
                <a16:creationId xmlns:a16="http://schemas.microsoft.com/office/drawing/2014/main" id="{8A951072-2ED2-FF27-14A1-979FCDF1E51B}"/>
              </a:ext>
            </a:extLst>
          </p:cNvPr>
          <p:cNvSpPr>
            <a:spLocks noGrp="1"/>
          </p:cNvSpPr>
          <p:nvPr>
            <p:ph type="ftr" sz="quarter" idx="11"/>
          </p:nvPr>
        </p:nvSpPr>
        <p:spPr>
          <a:xfrm>
            <a:off x="0" y="6858000"/>
            <a:ext cx="0" cy="0"/>
          </a:xfrm>
        </p:spPr>
        <p:txBody>
          <a:bodyPr/>
          <a:lstStyle>
            <a:lvl1pPr>
              <a:defRPr sz="100">
                <a:noFill/>
              </a:defRPr>
            </a:lvl1pPr>
          </a:lstStyle>
          <a:p>
            <a:endParaRPr lang="en-GB" dirty="0"/>
          </a:p>
        </p:txBody>
      </p:sp>
      <p:sp>
        <p:nvSpPr>
          <p:cNvPr id="5" name="Pladsholder til slidenummer 5" hidden="1">
            <a:extLst>
              <a:ext uri="{FF2B5EF4-FFF2-40B4-BE49-F238E27FC236}">
                <a16:creationId xmlns:a16="http://schemas.microsoft.com/office/drawing/2014/main" id="{E8D58753-B44C-E044-E735-982626059E24}"/>
              </a:ext>
            </a:extLst>
          </p:cNvPr>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en-GB" smtClean="0"/>
              <a:pPr/>
              <a:t>‹nr.›</a:t>
            </a:fld>
            <a:endParaRPr lang="en-GB" dirty="0"/>
          </a:p>
        </p:txBody>
      </p:sp>
    </p:spTree>
    <p:extLst>
      <p:ext uri="{BB962C8B-B14F-4D97-AF65-F5344CB8AC3E}">
        <p14:creationId xmlns:p14="http://schemas.microsoft.com/office/powerpoint/2010/main" val="4267575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og to bulletlister">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8964" y="620714"/>
            <a:ext cx="11012486" cy="1008062"/>
          </a:xfrm>
        </p:spPr>
        <p:txBody>
          <a:bodyPr tIns="154800"/>
          <a:lstStyle>
            <a:lvl1pPr>
              <a:defRPr sz="6600" b="1" i="0" cap="all" baseline="0">
                <a:solidFill>
                  <a:schemeClr val="tx1"/>
                </a:solidFill>
              </a:defRPr>
            </a:lvl1pPr>
          </a:lstStyle>
          <a:p>
            <a:pPr lvl="0"/>
            <a:r>
              <a:rPr lang="en-GB"/>
              <a:t>tilføj overskrift</a:t>
            </a:r>
            <a:endParaRPr lang="en-GB" dirty="0"/>
          </a:p>
        </p:txBody>
      </p:sp>
      <p:sp>
        <p:nvSpPr>
          <p:cNvPr id="3" name="Pladsholder til indhold 2"/>
          <p:cNvSpPr>
            <a:spLocks noGrp="1"/>
          </p:cNvSpPr>
          <p:nvPr>
            <p:ph sz="half" idx="1" hasCustomPrompt="1"/>
          </p:nvPr>
        </p:nvSpPr>
        <p:spPr>
          <a:xfrm>
            <a:off x="588964" y="2239315"/>
            <a:ext cx="5356800" cy="4063060"/>
          </a:xfrm>
        </p:spPr>
        <p:txBody>
          <a:bodyPr vert="horz" lIns="0" tIns="0" rIns="0" bIns="0" rtlCol="0">
            <a:noAutofit/>
          </a:bodyPr>
          <a:lstStyle>
            <a:lvl1pPr marL="363600" marR="0" indent="-363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lang="da-DK" b="0" i="0" baseline="0" dirty="0" smtClean="0">
                <a:solidFill>
                  <a:schemeClr val="tx1"/>
                </a:solidFill>
              </a:defRPr>
            </a:lvl1pPr>
            <a:lvl2pPr>
              <a:defRPr lang="da-DK" b="0" i="0" baseline="0" dirty="0" smtClean="0">
                <a:solidFill>
                  <a:schemeClr val="tx1"/>
                </a:solidFill>
              </a:defRPr>
            </a:lvl2pPr>
            <a:lvl3pPr>
              <a:defRPr lang="da-DK" b="0" i="0" baseline="0" dirty="0" smtClean="0">
                <a:solidFill>
                  <a:schemeClr val="tx1"/>
                </a:solidFill>
              </a:defRPr>
            </a:lvl3pPr>
            <a:lvl4pPr marL="1072800" indent="-352800">
              <a:lnSpc>
                <a:spcPct val="90000"/>
              </a:lnSpc>
              <a:buFont typeface="Arial" panose="020B0604020202020204" pitchFamily="34" charset="0"/>
              <a:buChar char="•"/>
              <a:defRPr lang="da-DK" b="0" i="0" baseline="0" dirty="0" smtClean="0">
                <a:solidFill>
                  <a:schemeClr val="tx1"/>
                </a:solidFill>
              </a:defRPr>
            </a:lvl4pPr>
            <a:lvl5pPr marL="1072800" indent="-352800">
              <a:lnSpc>
                <a:spcPct val="90000"/>
              </a:lnSpc>
              <a:defRPr>
                <a:solidFill>
                  <a:schemeClr val="tx1"/>
                </a:solidFill>
              </a:defRPr>
            </a:lvl5pPr>
            <a:lvl6pPr marL="1072800" indent="-352800">
              <a:lnSpc>
                <a:spcPct val="90000"/>
              </a:lnSpc>
              <a:defRPr>
                <a:solidFill>
                  <a:schemeClr val="tx1"/>
                </a:solidFill>
              </a:defRPr>
            </a:lvl6pPr>
            <a:lvl7pPr marL="1072800" indent="-352800">
              <a:lnSpc>
                <a:spcPct val="90000"/>
              </a:lnSpc>
              <a:defRPr>
                <a:solidFill>
                  <a:schemeClr val="tx1"/>
                </a:solidFill>
              </a:defRPr>
            </a:lvl7pPr>
            <a:lvl8pPr marL="1072800" indent="-352800">
              <a:lnSpc>
                <a:spcPct val="90000"/>
              </a:lnSpc>
              <a:defRPr>
                <a:solidFill>
                  <a:schemeClr val="tx1"/>
                </a:solidFill>
              </a:defRPr>
            </a:lvl8pPr>
            <a:lvl9pPr marL="1072800" indent="-352800">
              <a:lnSpc>
                <a:spcPct val="90000"/>
              </a:lnSpc>
              <a:defRPr>
                <a:solidFill>
                  <a:schemeClr val="tx1"/>
                </a:solidFill>
              </a:defRPr>
            </a:lvl9pPr>
          </a:lstStyle>
          <a:p>
            <a:pPr lvl="0"/>
            <a:r>
              <a:rPr lang="en-GB"/>
              <a:t>Klik for at indsætte tekst</a:t>
            </a:r>
          </a:p>
          <a:p>
            <a:pPr lvl="1"/>
            <a:r>
              <a:rPr lang="en-GB"/>
              <a:t>2</a:t>
            </a:r>
          </a:p>
          <a:p>
            <a:pPr lvl="2"/>
            <a:r>
              <a:rPr lang="en-GB"/>
              <a:t>3</a:t>
            </a:r>
          </a:p>
          <a:p>
            <a:pPr lvl="3"/>
            <a:r>
              <a:rPr lang="en-GB"/>
              <a:t>4</a:t>
            </a:r>
          </a:p>
          <a:p>
            <a:pPr lvl="4"/>
            <a:r>
              <a:rPr lang="en-GB"/>
              <a:t>5</a:t>
            </a:r>
          </a:p>
          <a:p>
            <a:pPr lvl="5"/>
            <a:r>
              <a:rPr lang="en-GB"/>
              <a:t>6</a:t>
            </a:r>
          </a:p>
          <a:p>
            <a:pPr lvl="6"/>
            <a:r>
              <a:rPr lang="en-GB"/>
              <a:t>7</a:t>
            </a:r>
          </a:p>
          <a:p>
            <a:pPr lvl="7"/>
            <a:r>
              <a:rPr lang="en-GB"/>
              <a:t>8</a:t>
            </a:r>
          </a:p>
          <a:p>
            <a:pPr lvl="8"/>
            <a:r>
              <a:rPr lang="en-GB"/>
              <a:t>9</a:t>
            </a:r>
            <a:endParaRPr lang="en-GB" dirty="0"/>
          </a:p>
        </p:txBody>
      </p:sp>
      <p:sp>
        <p:nvSpPr>
          <p:cNvPr id="14" name="Pladsholder til indhold 3">
            <a:extLst>
              <a:ext uri="{FF2B5EF4-FFF2-40B4-BE49-F238E27FC236}">
                <a16:creationId xmlns:a16="http://schemas.microsoft.com/office/drawing/2014/main" id="{D13A21B6-F7F5-D15B-402D-6C21868F8788}"/>
              </a:ext>
            </a:extLst>
          </p:cNvPr>
          <p:cNvSpPr>
            <a:spLocks noGrp="1"/>
          </p:cNvSpPr>
          <p:nvPr>
            <p:ph sz="half" idx="2" hasCustomPrompt="1"/>
          </p:nvPr>
        </p:nvSpPr>
        <p:spPr>
          <a:xfrm>
            <a:off x="6246000" y="2239315"/>
            <a:ext cx="5356800" cy="4063061"/>
          </a:xfrm>
        </p:spPr>
        <p:txBody>
          <a:bodyPr vert="horz" lIns="0" tIns="0" rIns="0" bIns="0" rtlCol="0">
            <a:noAutofit/>
          </a:bodyPr>
          <a:lstStyle>
            <a:lvl1pPr>
              <a:defRPr lang="da-DK" b="0" i="0" baseline="0" dirty="0" smtClean="0"/>
            </a:lvl1pPr>
            <a:lvl2pPr>
              <a:defRPr lang="da-DK" b="0" i="0" baseline="0" dirty="0" smtClean="0"/>
            </a:lvl2pPr>
            <a:lvl3pPr marL="1072800" indent="-352800">
              <a:lnSpc>
                <a:spcPct val="90000"/>
              </a:lnSpc>
              <a:defRPr lang="da-DK" b="0" i="0" baseline="0" dirty="0" smtClean="0"/>
            </a:lvl3pPr>
            <a:lvl4pPr marL="1072800" indent="-352800">
              <a:lnSpc>
                <a:spcPct val="90000"/>
              </a:lnSpc>
              <a:buFont typeface="Arial" panose="020B0604020202020204" pitchFamily="34" charset="0"/>
              <a:buChar char="•"/>
              <a:defRPr lang="da-DK" dirty="0" smtClean="0"/>
            </a:lvl4pPr>
            <a:lvl5pPr marL="1072800" indent="-352800">
              <a:lnSpc>
                <a:spcPct val="90000"/>
              </a:lnSpc>
              <a:defRPr lang="da-DK" dirty="0"/>
            </a:lvl5pPr>
            <a:lvl6pPr marL="1072800" indent="-352800">
              <a:lnSpc>
                <a:spcPct val="90000"/>
              </a:lnSpc>
              <a:defRPr/>
            </a:lvl6pPr>
            <a:lvl7pPr marL="1072800" indent="-352800">
              <a:lnSpc>
                <a:spcPct val="90000"/>
              </a:lnSpc>
              <a:defRPr/>
            </a:lvl7pPr>
            <a:lvl8pPr marL="1072800" indent="-352800">
              <a:lnSpc>
                <a:spcPct val="90000"/>
              </a:lnSpc>
              <a:buFont typeface="Arial" panose="020B0604020202020204" pitchFamily="34" charset="0"/>
              <a:buChar char="•"/>
              <a:defRPr/>
            </a:lvl8pPr>
            <a:lvl9pPr marL="1072800" indent="-352800">
              <a:lnSpc>
                <a:spcPct val="90000"/>
              </a:lnSpc>
              <a:defRPr/>
            </a:lvl9pPr>
          </a:lstStyle>
          <a:p>
            <a:pPr lvl="0"/>
            <a:r>
              <a:rPr lang="en-GB"/>
              <a:t>Klik for at indsætte tekst</a:t>
            </a:r>
          </a:p>
          <a:p>
            <a:pPr lvl="1"/>
            <a:r>
              <a:rPr lang="en-GB"/>
              <a:t>Andet niveau</a:t>
            </a:r>
          </a:p>
          <a:p>
            <a:pPr lvl="2"/>
            <a:r>
              <a:rPr lang="en-GB"/>
              <a:t>Tredje niveau</a:t>
            </a:r>
          </a:p>
          <a:p>
            <a:pPr lvl="3"/>
            <a:r>
              <a:rPr lang="en-GB"/>
              <a:t>4</a:t>
            </a:r>
          </a:p>
          <a:p>
            <a:pPr lvl="4"/>
            <a:r>
              <a:rPr lang="en-GB"/>
              <a:t>5</a:t>
            </a:r>
          </a:p>
          <a:p>
            <a:pPr lvl="5"/>
            <a:r>
              <a:rPr lang="en-GB"/>
              <a:t>6</a:t>
            </a:r>
          </a:p>
          <a:p>
            <a:pPr lvl="6"/>
            <a:r>
              <a:rPr lang="en-GB"/>
              <a:t>7</a:t>
            </a:r>
          </a:p>
          <a:p>
            <a:pPr lvl="7"/>
            <a:r>
              <a:rPr lang="en-GB"/>
              <a:t>8</a:t>
            </a:r>
          </a:p>
          <a:p>
            <a:pPr lvl="8"/>
            <a:r>
              <a:rPr lang="en-GB"/>
              <a:t>9</a:t>
            </a:r>
            <a:endParaRPr lang="en-GB" dirty="0"/>
          </a:p>
        </p:txBody>
      </p:sp>
      <p:sp>
        <p:nvSpPr>
          <p:cNvPr id="5" name="Pladsholder til dato 4"/>
          <p:cNvSpPr>
            <a:spLocks noGrp="1"/>
          </p:cNvSpPr>
          <p:nvPr>
            <p:ph type="dt" sz="half" idx="10"/>
          </p:nvPr>
        </p:nvSpPr>
        <p:spPr/>
        <p:txBody>
          <a:bodyPr/>
          <a:lstStyle/>
          <a:p>
            <a:fld id="{2AD08259-92F1-4C32-A312-C73CE2167131}"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
        <p:nvSpPr>
          <p:cNvPr id="4" name="TextBox 3">
            <a:extLst>
              <a:ext uri="{FF2B5EF4-FFF2-40B4-BE49-F238E27FC236}">
                <a16:creationId xmlns:a16="http://schemas.microsoft.com/office/drawing/2014/main" id="{49779C41-6576-A494-B4DF-8A34076DB9A1}"/>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GB" sz="1400" b="1">
                <a:solidFill>
                  <a:schemeClr val="bg1"/>
                </a:solidFill>
                <a:latin typeface="Microsoft New Tai Lue"/>
              </a:rPr>
              <a:t>Fremhæv ord </a:t>
            </a:r>
            <a:r>
              <a:rPr lang="en-GB" sz="1400" b="0">
                <a:solidFill>
                  <a:schemeClr val="bg1"/>
                </a:solidFill>
                <a:latin typeface="Microsoft New Tai Lue"/>
              </a:rPr>
              <a:t>i overskrift ved at bruge </a:t>
            </a:r>
            <a:r>
              <a:rPr lang="en-GB" sz="1400" b="1">
                <a:solidFill>
                  <a:schemeClr val="bg1"/>
                </a:solidFill>
                <a:latin typeface="Microsoft New Tai Lue"/>
              </a:rPr>
              <a:t>fed skrift</a:t>
            </a:r>
            <a:endParaRPr lang="en-GB" sz="1400" b="0" dirty="0">
              <a:solidFill>
                <a:schemeClr val="bg1"/>
              </a:solidFill>
              <a:latin typeface="Microsoft New Tai Lue"/>
            </a:endParaRPr>
          </a:p>
        </p:txBody>
      </p:sp>
    </p:spTree>
    <p:extLst>
      <p:ext uri="{BB962C8B-B14F-4D97-AF65-F5344CB8AC3E}">
        <p14:creationId xmlns:p14="http://schemas.microsoft.com/office/powerpoint/2010/main" val="42638169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934" userDrawn="1">
          <p15:clr>
            <a:srgbClr val="F26B43"/>
          </p15:clr>
        </p15:guide>
        <p15:guide id="2" pos="3746" userDrawn="1">
          <p15:clr>
            <a:srgbClr val="F26B43"/>
          </p15:clr>
        </p15:guide>
        <p15:guide id="3" orient="horz" pos="1410" userDrawn="1">
          <p15:clr>
            <a:srgbClr val="F26B43"/>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og én bulletlist">
    <p:bg>
      <p:bgPr>
        <a:solidFill>
          <a:schemeClr val="accent4"/>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8963" y="620714"/>
            <a:ext cx="11012488" cy="863599"/>
          </a:xfrm>
        </p:spPr>
        <p:txBody>
          <a:bodyPr/>
          <a:lstStyle>
            <a:lvl1pPr>
              <a:defRPr sz="3200" b="1" i="0" baseline="0">
                <a:solidFill>
                  <a:schemeClr val="tx1"/>
                </a:solidFill>
              </a:defRPr>
            </a:lvl1pPr>
          </a:lstStyle>
          <a:p>
            <a:pPr lvl="0"/>
            <a:r>
              <a:rPr lang="en-GB"/>
              <a:t>Klik for at tilføje overskrift</a:t>
            </a:r>
            <a:endParaRPr lang="en-GB" dirty="0"/>
          </a:p>
        </p:txBody>
      </p:sp>
      <p:sp>
        <p:nvSpPr>
          <p:cNvPr id="3" name="Pladsholder til indhold 3"/>
          <p:cNvSpPr>
            <a:spLocks noGrp="1"/>
          </p:cNvSpPr>
          <p:nvPr>
            <p:ph idx="1" hasCustomPrompt="1"/>
          </p:nvPr>
        </p:nvSpPr>
        <p:spPr>
          <a:xfrm>
            <a:off x="588963" y="1628775"/>
            <a:ext cx="11012488" cy="4673600"/>
          </a:xfrm>
        </p:spPr>
        <p:txBody>
          <a:bodyPr vert="horz" lIns="0" tIns="0" rIns="0" bIns="0" rtlCol="0">
            <a:noAutofit/>
          </a:bodyPr>
          <a:lstStyle>
            <a:lvl1pPr marL="342900" indent="-342900">
              <a:buFont typeface="Arial" panose="020B0604020202020204" pitchFamily="34" charset="0"/>
              <a:buChar char="•"/>
              <a:defRPr lang="da-DK" sz="3200" b="0" i="0" baseline="0" dirty="0" smtClean="0">
                <a:solidFill>
                  <a:schemeClr val="tx1"/>
                </a:solidFill>
              </a:defRPr>
            </a:lvl1pPr>
            <a:lvl2pPr>
              <a:defRPr lang="da-DK" b="0" i="0" baseline="0" dirty="0" smtClean="0">
                <a:solidFill>
                  <a:schemeClr val="tx1"/>
                </a:solidFill>
              </a:defRPr>
            </a:lvl2pPr>
            <a:lvl3pPr>
              <a:defRPr lang="da-DK" b="0" i="0" baseline="0" dirty="0" smtClean="0">
                <a:solidFill>
                  <a:schemeClr val="tx1"/>
                </a:solidFill>
              </a:defRPr>
            </a:lvl3pPr>
            <a:lvl4pPr marL="1072800" indent="-352800">
              <a:buFont typeface="Arial" panose="020B0604020202020204" pitchFamily="34" charset="0"/>
              <a:buChar char="•"/>
              <a:defRPr/>
            </a:lvl4pPr>
          </a:lstStyle>
          <a:p>
            <a:pPr lvl="0"/>
            <a:r>
              <a:rPr lang="en-GB"/>
              <a:t>Klik for at indsætte tekst</a:t>
            </a:r>
          </a:p>
          <a:p>
            <a:pPr lvl="1"/>
            <a:endParaRPr lang="en-GB" dirty="0"/>
          </a:p>
        </p:txBody>
      </p:sp>
      <p:sp>
        <p:nvSpPr>
          <p:cNvPr id="4" name="Pladsholder til dato 3"/>
          <p:cNvSpPr>
            <a:spLocks noGrp="1"/>
          </p:cNvSpPr>
          <p:nvPr>
            <p:ph type="dt" sz="half" idx="10"/>
          </p:nvPr>
        </p:nvSpPr>
        <p:spPr/>
        <p:txBody>
          <a:bodyPr/>
          <a:lstStyle/>
          <a:p>
            <a:fld id="{44775082-3ECA-430B-8AFE-6C0254841555}" type="datetime1">
              <a:rPr lang="en-GB" smtClean="0"/>
              <a:t>01/10/2025</a:t>
            </a:fld>
            <a:endParaRPr lang="en-GB" dirty="0"/>
          </a:p>
        </p:txBody>
      </p:sp>
      <p:sp>
        <p:nvSpPr>
          <p:cNvPr id="5" name="Pladsholder til sidefod 4"/>
          <p:cNvSpPr>
            <a:spLocks noGrp="1"/>
          </p:cNvSpPr>
          <p:nvPr>
            <p:ph type="ftr" sz="quarter" idx="11"/>
          </p:nvPr>
        </p:nvSpPr>
        <p:spPr/>
        <p:txBody>
          <a:bodyPr/>
          <a:lstStyle/>
          <a:p>
            <a:endParaRPr lang="en-GB" dirty="0"/>
          </a:p>
        </p:txBody>
      </p:sp>
      <p:sp>
        <p:nvSpPr>
          <p:cNvPr id="6" name="Pladsholder til slidenummer 5"/>
          <p:cNvSpPr>
            <a:spLocks noGrp="1"/>
          </p:cNvSpPr>
          <p:nvPr>
            <p:ph type="sldNum" sz="quarter" idx="12"/>
          </p:nvPr>
        </p:nvSpPr>
        <p:spPr/>
        <p:txBody>
          <a:bodyPr/>
          <a:lstStyle/>
          <a:p>
            <a:fld id="{091A926C-488A-4E3E-9C21-57CAA120E114}" type="slidenum">
              <a:rPr lang="en-GB" smtClean="0"/>
              <a:t>‹nr.›</a:t>
            </a:fld>
            <a:endParaRPr lang="en-GB" dirty="0"/>
          </a:p>
        </p:txBody>
      </p:sp>
    </p:spTree>
    <p:extLst>
      <p:ext uri="{BB962C8B-B14F-4D97-AF65-F5344CB8AC3E}">
        <p14:creationId xmlns:p14="http://schemas.microsoft.com/office/powerpoint/2010/main" val="341174887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itat">
    <p:bg>
      <p:bgPr>
        <a:solidFill>
          <a:schemeClr val="accent1"/>
        </a:solidFill>
        <a:effectLst/>
      </p:bgPr>
    </p:bg>
    <p:spTree>
      <p:nvGrpSpPr>
        <p:cNvPr id="1" name=""/>
        <p:cNvGrpSpPr/>
        <p:nvPr/>
      </p:nvGrpSpPr>
      <p:grpSpPr>
        <a:xfrm>
          <a:off x="0" y="0"/>
          <a:ext cx="0" cy="0"/>
          <a:chOff x="0" y="0"/>
          <a:chExt cx="0" cy="0"/>
        </a:xfrm>
      </p:grpSpPr>
      <p:sp>
        <p:nvSpPr>
          <p:cNvPr id="10" name="Tekstfelt 8">
            <a:extLst>
              <a:ext uri="{FF2B5EF4-FFF2-40B4-BE49-F238E27FC236}">
                <a16:creationId xmlns:a16="http://schemas.microsoft.com/office/drawing/2014/main" id="{3E866D85-79EE-184D-80E1-3ED545621736}"/>
              </a:ext>
            </a:extLst>
          </p:cNvPr>
          <p:cNvSpPr txBox="1"/>
          <p:nvPr userDrawn="1"/>
        </p:nvSpPr>
        <p:spPr>
          <a:xfrm>
            <a:off x="421280" y="612884"/>
            <a:ext cx="1167618" cy="871429"/>
          </a:xfrm>
          <a:prstGeom prst="rect">
            <a:avLst/>
          </a:prstGeom>
          <a:noFill/>
        </p:spPr>
        <p:txBody>
          <a:bodyPr wrap="square" rtlCol="0">
            <a:noAutofit/>
          </a:bodyPr>
          <a:lstStyle/>
          <a:p>
            <a:r>
              <a:rPr lang="en-GB" sz="15000" b="1">
                <a:solidFill>
                  <a:schemeClr val="tx1"/>
                </a:solidFill>
              </a:rPr>
              <a:t>”</a:t>
            </a:r>
            <a:endParaRPr lang="en-GB" sz="15000" b="1" dirty="0">
              <a:solidFill>
                <a:schemeClr val="tx1"/>
              </a:solidFill>
            </a:endParaRPr>
          </a:p>
        </p:txBody>
      </p:sp>
      <p:sp>
        <p:nvSpPr>
          <p:cNvPr id="11" name="Pladsholder til tekst 9">
            <a:extLst>
              <a:ext uri="{FF2B5EF4-FFF2-40B4-BE49-F238E27FC236}">
                <a16:creationId xmlns:a16="http://schemas.microsoft.com/office/drawing/2014/main" id="{1B53F7DA-513D-4E4A-A901-E83A56F29ACB}"/>
              </a:ext>
            </a:extLst>
          </p:cNvPr>
          <p:cNvSpPr>
            <a:spLocks noGrp="1"/>
          </p:cNvSpPr>
          <p:nvPr>
            <p:ph type="body" sz="quarter" idx="15" hasCustomPrompt="1"/>
          </p:nvPr>
        </p:nvSpPr>
        <p:spPr>
          <a:xfrm>
            <a:off x="588963" y="1628775"/>
            <a:ext cx="11012487" cy="4114799"/>
          </a:xfrm>
          <a:noFill/>
        </p:spPr>
        <p:txBody>
          <a:bodyPr lIns="0" tIns="0" rIns="0" bIns="0" anchor="t" anchorCtr="0"/>
          <a:lstStyle>
            <a:lvl1pPr marL="0" indent="0" algn="l" defTabSz="914400" rtl="0" eaLnBrk="1" latinLnBrk="0" hangingPunct="1">
              <a:lnSpc>
                <a:spcPct val="90000"/>
              </a:lnSpc>
              <a:buFont typeface="Arial" panose="020B0604020202020204" pitchFamily="34" charset="0"/>
              <a:buNone/>
              <a:defRPr lang="da-DK" sz="4800" b="0" kern="1200" cap="none" baseline="0" dirty="0" smtClean="0">
                <a:solidFill>
                  <a:schemeClr val="tx1"/>
                </a:solidFill>
                <a:latin typeface="+mn-lt"/>
                <a:ea typeface="+mn-ea"/>
                <a:cs typeface="+mn-cs"/>
              </a:defRPr>
            </a:lvl1pPr>
            <a:lvl2pPr marL="0" indent="0" algn="l" defTabSz="914400" rtl="0" eaLnBrk="1" latinLnBrk="0" hangingPunct="1">
              <a:lnSpc>
                <a:spcPct val="90000"/>
              </a:lnSpc>
              <a:buFont typeface="Arial" panose="020B0604020202020204" pitchFamily="34" charset="0"/>
              <a:buNone/>
              <a:defRPr lang="da-DK" sz="4800" b="1" kern="1200" cap="all" baseline="0" dirty="0" smtClean="0">
                <a:solidFill>
                  <a:schemeClr val="bg1"/>
                </a:solidFill>
                <a:latin typeface="+mn-lt"/>
                <a:ea typeface="+mn-ea"/>
                <a:cs typeface="+mn-cs"/>
              </a:defRPr>
            </a:lvl2pPr>
            <a:lvl3pPr marL="0" indent="0" algn="l" defTabSz="914400" rtl="0" eaLnBrk="1" latinLnBrk="0" hangingPunct="1">
              <a:lnSpc>
                <a:spcPct val="90000"/>
              </a:lnSpc>
              <a:buFont typeface="Arial" panose="020B0604020202020204" pitchFamily="34" charset="0"/>
              <a:buNone/>
              <a:defRPr lang="da-DK" sz="4800" b="1" kern="1200" cap="all" baseline="0" dirty="0" smtClean="0">
                <a:solidFill>
                  <a:schemeClr val="bg1"/>
                </a:solidFill>
                <a:latin typeface="+mn-lt"/>
                <a:ea typeface="+mn-ea"/>
                <a:cs typeface="+mn-cs"/>
              </a:defRPr>
            </a:lvl3pPr>
            <a:lvl4pPr marL="0" indent="0" algn="l" defTabSz="914400" rtl="0" eaLnBrk="1" latinLnBrk="0" hangingPunct="1">
              <a:lnSpc>
                <a:spcPct val="90000"/>
              </a:lnSpc>
              <a:buFont typeface="Arial" panose="020B0604020202020204" pitchFamily="34" charset="0"/>
              <a:buNone/>
              <a:defRPr lang="da-DK" sz="4800" b="1" kern="1200" cap="all" baseline="0" dirty="0" smtClean="0">
                <a:solidFill>
                  <a:schemeClr val="bg1"/>
                </a:solidFill>
                <a:latin typeface="+mn-lt"/>
                <a:ea typeface="+mn-ea"/>
                <a:cs typeface="+mn-cs"/>
              </a:defRPr>
            </a:lvl4pPr>
            <a:lvl5pPr marL="0" indent="0" algn="l" defTabSz="914400" rtl="0" eaLnBrk="1" latinLnBrk="0" hangingPunct="1">
              <a:lnSpc>
                <a:spcPct val="90000"/>
              </a:lnSpc>
              <a:buFont typeface="Arial" panose="020B0604020202020204" pitchFamily="34" charset="0"/>
              <a:buNone/>
              <a:defRPr lang="da-DK" sz="4800" b="1" kern="1200" cap="all" baseline="0" dirty="0">
                <a:solidFill>
                  <a:schemeClr val="bg1"/>
                </a:solidFill>
                <a:latin typeface="+mn-lt"/>
                <a:ea typeface="+mn-ea"/>
                <a:cs typeface="+mn-cs"/>
              </a:defRPr>
            </a:lvl5pPr>
          </a:lstStyle>
          <a:p>
            <a:pPr lvl="0"/>
            <a:r>
              <a:rPr lang="en-GB"/>
              <a:t>Klik for at tilføje tekst</a:t>
            </a:r>
            <a:endParaRPr lang="en-GB" dirty="0"/>
          </a:p>
        </p:txBody>
      </p:sp>
      <p:sp>
        <p:nvSpPr>
          <p:cNvPr id="12" name="Pladsholder til tekst 14">
            <a:extLst>
              <a:ext uri="{FF2B5EF4-FFF2-40B4-BE49-F238E27FC236}">
                <a16:creationId xmlns:a16="http://schemas.microsoft.com/office/drawing/2014/main" id="{E095D626-8544-1B49-AD85-894AF4011815}"/>
              </a:ext>
            </a:extLst>
          </p:cNvPr>
          <p:cNvSpPr>
            <a:spLocks noGrp="1"/>
          </p:cNvSpPr>
          <p:nvPr>
            <p:ph type="body" sz="quarter" idx="13" hasCustomPrompt="1"/>
          </p:nvPr>
        </p:nvSpPr>
        <p:spPr>
          <a:xfrm>
            <a:off x="590400" y="5934971"/>
            <a:ext cx="11012400" cy="367404"/>
          </a:xfrm>
        </p:spPr>
        <p:txBody>
          <a:bodyPr anchor="b" anchorCtr="0">
            <a:noAutofit/>
          </a:bodyPr>
          <a:lstStyle>
            <a:lvl1pPr marL="0" indent="0">
              <a:spcBef>
                <a:spcPts val="500"/>
              </a:spcBef>
              <a:buNone/>
              <a:defRPr sz="2400" b="0" baseline="0">
                <a:solidFill>
                  <a:schemeClr val="tx1"/>
                </a:solidFill>
              </a:defRPr>
            </a:lvl1pPr>
          </a:lstStyle>
          <a:p>
            <a:pPr lvl="0"/>
            <a:r>
              <a:rPr lang="en-GB"/>
              <a:t>Navn, kilde</a:t>
            </a:r>
            <a:endParaRPr lang="en-GB" dirty="0"/>
          </a:p>
        </p:txBody>
      </p:sp>
      <p:sp>
        <p:nvSpPr>
          <p:cNvPr id="4" name="Pladsholder til dato 3"/>
          <p:cNvSpPr>
            <a:spLocks noGrp="1"/>
          </p:cNvSpPr>
          <p:nvPr>
            <p:ph type="dt" sz="half" idx="10"/>
          </p:nvPr>
        </p:nvSpPr>
        <p:spPr/>
        <p:txBody>
          <a:bodyPr/>
          <a:lstStyle/>
          <a:p>
            <a:fld id="{F9B52271-5E3D-4E06-BC0A-7C1022408CCC}" type="datetime1">
              <a:rPr lang="en-GB" smtClean="0"/>
              <a:t>01/10/2025</a:t>
            </a:fld>
            <a:endParaRPr lang="en-GB" dirty="0"/>
          </a:p>
        </p:txBody>
      </p:sp>
      <p:sp>
        <p:nvSpPr>
          <p:cNvPr id="5" name="Pladsholder til sidefod 4"/>
          <p:cNvSpPr>
            <a:spLocks noGrp="1"/>
          </p:cNvSpPr>
          <p:nvPr>
            <p:ph type="ftr" sz="quarter" idx="11"/>
          </p:nvPr>
        </p:nvSpPr>
        <p:spPr/>
        <p:txBody>
          <a:bodyPr/>
          <a:lstStyle/>
          <a:p>
            <a:endParaRPr lang="en-GB" dirty="0"/>
          </a:p>
        </p:txBody>
      </p:sp>
      <p:sp>
        <p:nvSpPr>
          <p:cNvPr id="6" name="Pladsholder til slidenummer 5"/>
          <p:cNvSpPr>
            <a:spLocks noGrp="1"/>
          </p:cNvSpPr>
          <p:nvPr>
            <p:ph type="sldNum" sz="quarter" idx="12"/>
          </p:nvPr>
        </p:nvSpPr>
        <p:spPr/>
        <p:txBody>
          <a:bodyPr/>
          <a:lstStyle/>
          <a:p>
            <a:fld id="{091A926C-488A-4E3E-9C21-57CAA120E114}" type="slidenum">
              <a:rPr lang="en-GB" smtClean="0"/>
              <a:t>‹nr.›</a:t>
            </a:fld>
            <a:endParaRPr lang="en-GB" dirty="0"/>
          </a:p>
        </p:txBody>
      </p:sp>
    </p:spTree>
    <p:extLst>
      <p:ext uri="{BB962C8B-B14F-4D97-AF65-F5344CB8AC3E}">
        <p14:creationId xmlns:p14="http://schemas.microsoft.com/office/powerpoint/2010/main" val="809868431"/>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reaker">
    <p:bg>
      <p:bgPr>
        <a:solidFill>
          <a:schemeClr val="accent4"/>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B606056-13C4-B341-9D8B-68EA38303651}"/>
              </a:ext>
            </a:extLst>
          </p:cNvPr>
          <p:cNvSpPr>
            <a:spLocks noGrp="1"/>
          </p:cNvSpPr>
          <p:nvPr>
            <p:ph type="body" sz="quarter" idx="13" hasCustomPrompt="1"/>
          </p:nvPr>
        </p:nvSpPr>
        <p:spPr>
          <a:xfrm>
            <a:off x="0" y="2527812"/>
            <a:ext cx="12192000" cy="955506"/>
          </a:xfrm>
          <a:noFill/>
        </p:spPr>
        <p:txBody>
          <a:bodyPr anchor="b" anchorCtr="0"/>
          <a:lstStyle>
            <a:lvl1pPr marL="0" indent="0" algn="ctr">
              <a:buFontTx/>
              <a:buNone/>
              <a:defRPr sz="6600" b="1" baseline="0">
                <a:solidFill>
                  <a:schemeClr val="tx1"/>
                </a:solidFill>
              </a:defRPr>
            </a:lvl1pPr>
          </a:lstStyle>
          <a:p>
            <a:pPr lvl="0"/>
            <a:r>
              <a:rPr lang="en-GB"/>
              <a:t>Klik for at indsætte tekst</a:t>
            </a:r>
            <a:endParaRPr lang="en-GB" dirty="0"/>
          </a:p>
        </p:txBody>
      </p:sp>
      <p:sp>
        <p:nvSpPr>
          <p:cNvPr id="10" name="Text Placeholder 4">
            <a:extLst>
              <a:ext uri="{FF2B5EF4-FFF2-40B4-BE49-F238E27FC236}">
                <a16:creationId xmlns:a16="http://schemas.microsoft.com/office/drawing/2014/main" id="{9FA67884-B97F-CB46-AABC-75F5273BB984}"/>
              </a:ext>
            </a:extLst>
          </p:cNvPr>
          <p:cNvSpPr>
            <a:spLocks noGrp="1"/>
          </p:cNvSpPr>
          <p:nvPr>
            <p:ph type="body" sz="quarter" idx="15" hasCustomPrompt="1"/>
          </p:nvPr>
        </p:nvSpPr>
        <p:spPr>
          <a:xfrm>
            <a:off x="0" y="3559852"/>
            <a:ext cx="12192000" cy="955506"/>
          </a:xfrm>
          <a:noFill/>
        </p:spPr>
        <p:txBody>
          <a:bodyPr/>
          <a:lstStyle>
            <a:lvl1pPr marL="0" indent="0" algn="ctr">
              <a:buFontTx/>
              <a:buNone/>
              <a:defRPr sz="6600" b="0" baseline="0">
                <a:solidFill>
                  <a:schemeClr val="tx1"/>
                </a:solidFill>
              </a:defRPr>
            </a:lvl1pPr>
          </a:lstStyle>
          <a:p>
            <a:pPr lvl="0"/>
            <a:r>
              <a:rPr lang="en-GB"/>
              <a:t>Klik for at indsætte tekst</a:t>
            </a:r>
            <a:endParaRPr lang="en-GB" dirty="0"/>
          </a:p>
        </p:txBody>
      </p:sp>
      <p:sp>
        <p:nvSpPr>
          <p:cNvPr id="4" name="Pladsholder til dato 3"/>
          <p:cNvSpPr>
            <a:spLocks noGrp="1"/>
          </p:cNvSpPr>
          <p:nvPr>
            <p:ph type="dt" sz="half" idx="10"/>
          </p:nvPr>
        </p:nvSpPr>
        <p:spPr/>
        <p:txBody>
          <a:bodyPr/>
          <a:lstStyle/>
          <a:p>
            <a:fld id="{1E1593FE-D5FA-4E0E-8FFF-8F10D57A1EC1}" type="datetime1">
              <a:rPr lang="en-GB" smtClean="0"/>
              <a:t>01/10/2025</a:t>
            </a:fld>
            <a:endParaRPr lang="en-GB" dirty="0"/>
          </a:p>
        </p:txBody>
      </p:sp>
      <p:sp>
        <p:nvSpPr>
          <p:cNvPr id="5" name="Pladsholder til sidefod 4"/>
          <p:cNvSpPr>
            <a:spLocks noGrp="1"/>
          </p:cNvSpPr>
          <p:nvPr>
            <p:ph type="ftr" sz="quarter" idx="11"/>
          </p:nvPr>
        </p:nvSpPr>
        <p:spPr/>
        <p:txBody>
          <a:bodyPr/>
          <a:lstStyle/>
          <a:p>
            <a:endParaRPr lang="en-GB" dirty="0"/>
          </a:p>
        </p:txBody>
      </p:sp>
      <p:sp>
        <p:nvSpPr>
          <p:cNvPr id="6" name="Pladsholder til slidenummer 5"/>
          <p:cNvSpPr>
            <a:spLocks noGrp="1"/>
          </p:cNvSpPr>
          <p:nvPr>
            <p:ph type="sldNum" sz="quarter" idx="12"/>
          </p:nvPr>
        </p:nvSpPr>
        <p:spPr/>
        <p:txBody>
          <a:bodyPr/>
          <a:lstStyle/>
          <a:p>
            <a:fld id="{091A926C-488A-4E3E-9C21-57CAA120E114}" type="slidenum">
              <a:rPr lang="en-GB" smtClean="0"/>
              <a:t>‹nr.›</a:t>
            </a:fld>
            <a:endParaRPr lang="en-GB" dirty="0"/>
          </a:p>
        </p:txBody>
      </p:sp>
    </p:spTree>
    <p:extLst>
      <p:ext uri="{BB962C8B-B14F-4D97-AF65-F5344CB8AC3E}">
        <p14:creationId xmlns:p14="http://schemas.microsoft.com/office/powerpoint/2010/main" val="1885453114"/>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l">
    <p:bg>
      <p:bgPr>
        <a:solidFill>
          <a:schemeClr val="accent4"/>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BDF7CB8-A29D-FD7D-E01C-9FA290029336}"/>
              </a:ext>
            </a:extLst>
          </p:cNvPr>
          <p:cNvSpPr>
            <a:spLocks noGrp="1" noChangeAspect="1"/>
          </p:cNvSpPr>
          <p:nvPr>
            <p:ph type="body" sz="quarter" idx="38" hasCustomPrompt="1"/>
          </p:nvPr>
        </p:nvSpPr>
        <p:spPr>
          <a:xfrm>
            <a:off x="593043" y="992701"/>
            <a:ext cx="1162800" cy="1162800"/>
          </a:xfrm>
          <a:prstGeom prst="ellipse">
            <a:avLst/>
          </a:prstGeom>
          <a:solidFill>
            <a:schemeClr val="tx1">
              <a:alpha val="20000"/>
            </a:schemeClr>
          </a:solidFill>
        </p:spPr>
        <p:txBody>
          <a:bodyPr tIns="72000" anchor="ctr" anchorCtr="0"/>
          <a:lstStyle>
            <a:lvl1pPr marL="0" indent="0" algn="ctr">
              <a:spcBef>
                <a:spcPts val="0"/>
              </a:spcBef>
              <a:buNone/>
              <a:defRPr sz="6000" b="1"/>
            </a:lvl1pPr>
          </a:lstStyle>
          <a:p>
            <a:pPr lvl="0"/>
            <a:r>
              <a:rPr lang="en-GB"/>
              <a:t>1</a:t>
            </a:r>
            <a:endParaRPr lang="en-GB" dirty="0"/>
          </a:p>
        </p:txBody>
      </p:sp>
      <p:sp>
        <p:nvSpPr>
          <p:cNvPr id="9" name="Text Placeholder 8">
            <a:extLst>
              <a:ext uri="{FF2B5EF4-FFF2-40B4-BE49-F238E27FC236}">
                <a16:creationId xmlns:a16="http://schemas.microsoft.com/office/drawing/2014/main" id="{80999F43-7DCD-0386-4C37-C66F637D75F4}"/>
              </a:ext>
            </a:extLst>
          </p:cNvPr>
          <p:cNvSpPr>
            <a:spLocks noGrp="1"/>
          </p:cNvSpPr>
          <p:nvPr>
            <p:ph type="body" sz="quarter" idx="39" hasCustomPrompt="1"/>
          </p:nvPr>
        </p:nvSpPr>
        <p:spPr>
          <a:xfrm>
            <a:off x="1935309" y="992701"/>
            <a:ext cx="3590534" cy="1162800"/>
          </a:xfrm>
        </p:spPr>
        <p:txBody>
          <a:bodyPr anchor="ctr" anchorCtr="0"/>
          <a:lstStyle>
            <a:lvl1pPr marL="0" indent="0">
              <a:spcBef>
                <a:spcPts val="0"/>
              </a:spcBef>
              <a:buNone/>
              <a:defRPr sz="2800" b="1"/>
            </a:lvl1pPr>
            <a:lvl2pPr marL="0" indent="0">
              <a:buNone/>
              <a:defRPr sz="2800" b="1"/>
            </a:lvl2pPr>
            <a:lvl3pPr marL="0" indent="0">
              <a:buNone/>
              <a:defRPr sz="2800" b="1"/>
            </a:lvl3pPr>
            <a:lvl4pPr marL="0" indent="0">
              <a:buNone/>
              <a:defRPr sz="2800" b="1"/>
            </a:lvl4pPr>
            <a:lvl5pPr marL="0" indent="0">
              <a:buNone/>
              <a:defRPr sz="2800" b="1"/>
            </a:lvl5pPr>
          </a:lstStyle>
          <a:p>
            <a:pPr lvl="0"/>
            <a:r>
              <a:rPr lang="en-GB"/>
              <a:t>Indsæt tekst</a:t>
            </a:r>
            <a:endParaRPr lang="en-GB" dirty="0"/>
          </a:p>
        </p:txBody>
      </p:sp>
      <p:sp>
        <p:nvSpPr>
          <p:cNvPr id="13" name="Text Placeholder 12">
            <a:extLst>
              <a:ext uri="{FF2B5EF4-FFF2-40B4-BE49-F238E27FC236}">
                <a16:creationId xmlns:a16="http://schemas.microsoft.com/office/drawing/2014/main" id="{5A0FE321-409A-CB41-0D2F-3A239A66393D}"/>
              </a:ext>
            </a:extLst>
          </p:cNvPr>
          <p:cNvSpPr>
            <a:spLocks noGrp="1" noChangeAspect="1"/>
          </p:cNvSpPr>
          <p:nvPr>
            <p:ph type="body" sz="quarter" idx="40" hasCustomPrompt="1"/>
          </p:nvPr>
        </p:nvSpPr>
        <p:spPr>
          <a:xfrm>
            <a:off x="6092802" y="911224"/>
            <a:ext cx="1162800" cy="1162800"/>
          </a:xfrm>
          <a:prstGeom prst="ellipse">
            <a:avLst/>
          </a:prstGeom>
          <a:solidFill>
            <a:schemeClr val="tx1">
              <a:alpha val="20000"/>
            </a:schemeClr>
          </a:solidFill>
        </p:spPr>
        <p:txBody>
          <a:bodyPr tIns="72000" anchor="ctr" anchorCtr="0"/>
          <a:lstStyle>
            <a:lvl1pPr marL="0" indent="0" algn="ctr">
              <a:buNone/>
              <a:defRPr sz="6000" b="1"/>
            </a:lvl1pPr>
          </a:lstStyle>
          <a:p>
            <a:pPr lvl="0"/>
            <a:r>
              <a:rPr lang="en-GB"/>
              <a:t>2</a:t>
            </a:r>
            <a:endParaRPr lang="en-GB" dirty="0"/>
          </a:p>
        </p:txBody>
      </p:sp>
      <p:sp>
        <p:nvSpPr>
          <p:cNvPr id="16" name="Text Placeholder 15">
            <a:extLst>
              <a:ext uri="{FF2B5EF4-FFF2-40B4-BE49-F238E27FC236}">
                <a16:creationId xmlns:a16="http://schemas.microsoft.com/office/drawing/2014/main" id="{E85D9037-4808-3FB4-8291-164C228C83E2}"/>
              </a:ext>
            </a:extLst>
          </p:cNvPr>
          <p:cNvSpPr>
            <a:spLocks noGrp="1"/>
          </p:cNvSpPr>
          <p:nvPr>
            <p:ph type="body" sz="quarter" idx="41" hasCustomPrompt="1"/>
          </p:nvPr>
        </p:nvSpPr>
        <p:spPr>
          <a:xfrm>
            <a:off x="7438265" y="911224"/>
            <a:ext cx="3705822" cy="1162800"/>
          </a:xfrm>
        </p:spPr>
        <p:txBody>
          <a:bodyPr anchor="ctr" anchorCtr="0"/>
          <a:lstStyle>
            <a:lvl1pPr marL="0" indent="0">
              <a:lnSpc>
                <a:spcPct val="100000"/>
              </a:lnSpc>
              <a:spcBef>
                <a:spcPts val="0"/>
              </a:spcBef>
              <a:spcAft>
                <a:spcPts val="0"/>
              </a:spcAft>
              <a:buNone/>
              <a:defRPr sz="2800" b="1"/>
            </a:lvl1pPr>
            <a:lvl2pPr marL="0" indent="0">
              <a:lnSpc>
                <a:spcPct val="100000"/>
              </a:lnSpc>
              <a:spcBef>
                <a:spcPts val="0"/>
              </a:spcBef>
              <a:spcAft>
                <a:spcPts val="0"/>
              </a:spcAft>
              <a:buNone/>
              <a:defRPr sz="2800" b="1"/>
            </a:lvl2pPr>
            <a:lvl3pPr marL="0" indent="0">
              <a:lnSpc>
                <a:spcPct val="100000"/>
              </a:lnSpc>
              <a:spcBef>
                <a:spcPts val="0"/>
              </a:spcBef>
              <a:spcAft>
                <a:spcPts val="0"/>
              </a:spcAft>
              <a:buNone/>
              <a:defRPr sz="2800" b="1"/>
            </a:lvl3pPr>
            <a:lvl4pPr marL="0" indent="0">
              <a:lnSpc>
                <a:spcPct val="100000"/>
              </a:lnSpc>
              <a:spcBef>
                <a:spcPts val="0"/>
              </a:spcBef>
              <a:spcAft>
                <a:spcPts val="0"/>
              </a:spcAft>
              <a:buNone/>
              <a:defRPr sz="2800" b="1"/>
            </a:lvl4pPr>
            <a:lvl5pPr marL="0" indent="0">
              <a:lnSpc>
                <a:spcPct val="100000"/>
              </a:lnSpc>
              <a:spcBef>
                <a:spcPts val="0"/>
              </a:spcBef>
              <a:spcAft>
                <a:spcPts val="0"/>
              </a:spcAft>
              <a:buNone/>
              <a:defRPr sz="2800" b="1"/>
            </a:lvl5pPr>
          </a:lstStyle>
          <a:p>
            <a:pPr lvl="0"/>
            <a:r>
              <a:rPr lang="en-GB"/>
              <a:t>Indsæt tekst</a:t>
            </a:r>
            <a:endParaRPr lang="en-GB" dirty="0"/>
          </a:p>
        </p:txBody>
      </p:sp>
      <p:sp>
        <p:nvSpPr>
          <p:cNvPr id="18" name="Text Placeholder 17">
            <a:extLst>
              <a:ext uri="{FF2B5EF4-FFF2-40B4-BE49-F238E27FC236}">
                <a16:creationId xmlns:a16="http://schemas.microsoft.com/office/drawing/2014/main" id="{34F98610-1AA8-ED76-CB97-422A1761A39E}"/>
              </a:ext>
            </a:extLst>
          </p:cNvPr>
          <p:cNvSpPr>
            <a:spLocks noGrp="1"/>
          </p:cNvSpPr>
          <p:nvPr>
            <p:ph type="body" sz="quarter" idx="42" hasCustomPrompt="1"/>
          </p:nvPr>
        </p:nvSpPr>
        <p:spPr>
          <a:xfrm>
            <a:off x="2272868" y="2409825"/>
            <a:ext cx="1162800" cy="1162800"/>
          </a:xfrm>
          <a:prstGeom prst="ellipse">
            <a:avLst/>
          </a:prstGeom>
          <a:solidFill>
            <a:schemeClr val="tx1">
              <a:alpha val="20000"/>
            </a:schemeClr>
          </a:solidFill>
        </p:spPr>
        <p:txBody>
          <a:bodyPr tIns="72000" anchor="ctr" anchorCtr="0"/>
          <a:lstStyle>
            <a:lvl1pPr marL="0" indent="0" algn="ctr">
              <a:buNone/>
              <a:defRPr sz="6000" b="1"/>
            </a:lvl1pPr>
            <a:lvl2pPr marL="360363" indent="0" algn="ctr">
              <a:buNone/>
              <a:defRPr sz="2800" b="1"/>
            </a:lvl2pPr>
            <a:lvl3pPr marL="720000" indent="0" algn="ctr">
              <a:buNone/>
              <a:defRPr sz="2800" b="1"/>
            </a:lvl3pPr>
            <a:lvl4pPr marL="720000" indent="0" algn="ctr">
              <a:buNone/>
              <a:defRPr sz="2800" b="1"/>
            </a:lvl4pPr>
            <a:lvl5pPr marL="720000" indent="0" algn="ctr">
              <a:buNone/>
              <a:defRPr sz="2800" b="1"/>
            </a:lvl5pPr>
          </a:lstStyle>
          <a:p>
            <a:pPr lvl="0"/>
            <a:r>
              <a:rPr lang="en-GB"/>
              <a:t>3</a:t>
            </a:r>
            <a:endParaRPr lang="en-GB" dirty="0"/>
          </a:p>
        </p:txBody>
      </p:sp>
      <p:sp>
        <p:nvSpPr>
          <p:cNvPr id="20" name="Text Placeholder 19">
            <a:extLst>
              <a:ext uri="{FF2B5EF4-FFF2-40B4-BE49-F238E27FC236}">
                <a16:creationId xmlns:a16="http://schemas.microsoft.com/office/drawing/2014/main" id="{04C99C31-A019-EB05-99AD-9B5C4892C3E5}"/>
              </a:ext>
            </a:extLst>
          </p:cNvPr>
          <p:cNvSpPr>
            <a:spLocks noGrp="1"/>
          </p:cNvSpPr>
          <p:nvPr>
            <p:ph type="body" sz="quarter" idx="43" hasCustomPrompt="1"/>
          </p:nvPr>
        </p:nvSpPr>
        <p:spPr>
          <a:xfrm>
            <a:off x="3620656" y="2409825"/>
            <a:ext cx="3113087" cy="1162800"/>
          </a:xfrm>
        </p:spPr>
        <p:txBody>
          <a:bodyPr anchor="ctr" anchorCtr="0"/>
          <a:lstStyle>
            <a:lvl1pPr marL="0" indent="0">
              <a:lnSpc>
                <a:spcPct val="100000"/>
              </a:lnSpc>
              <a:spcBef>
                <a:spcPts val="0"/>
              </a:spcBef>
              <a:spcAft>
                <a:spcPts val="0"/>
              </a:spcAft>
              <a:buNone/>
              <a:defRPr sz="2800" b="1"/>
            </a:lvl1pPr>
            <a:lvl2pPr marL="0" indent="0">
              <a:buNone/>
              <a:defRPr sz="2800" b="1"/>
            </a:lvl2pPr>
            <a:lvl3pPr marL="0" indent="0">
              <a:buNone/>
              <a:defRPr sz="2800" b="1"/>
            </a:lvl3pPr>
            <a:lvl4pPr marL="0" indent="0">
              <a:buNone/>
              <a:defRPr sz="2800" b="1"/>
            </a:lvl4pPr>
            <a:lvl5pPr marL="0" indent="0">
              <a:buNone/>
              <a:defRPr sz="2800" b="1"/>
            </a:lvl5pPr>
          </a:lstStyle>
          <a:p>
            <a:pPr lvl="0"/>
            <a:r>
              <a:rPr lang="en-GB"/>
              <a:t>Indsæt tekst</a:t>
            </a:r>
            <a:endParaRPr lang="en-GB" dirty="0"/>
          </a:p>
        </p:txBody>
      </p:sp>
      <p:sp>
        <p:nvSpPr>
          <p:cNvPr id="22" name="Text Placeholder 21">
            <a:extLst>
              <a:ext uri="{FF2B5EF4-FFF2-40B4-BE49-F238E27FC236}">
                <a16:creationId xmlns:a16="http://schemas.microsoft.com/office/drawing/2014/main" id="{DA112A83-1D6E-E31B-3869-56E056FE8E0E}"/>
              </a:ext>
            </a:extLst>
          </p:cNvPr>
          <p:cNvSpPr>
            <a:spLocks noGrp="1"/>
          </p:cNvSpPr>
          <p:nvPr>
            <p:ph type="body" sz="quarter" idx="44" hasCustomPrompt="1"/>
          </p:nvPr>
        </p:nvSpPr>
        <p:spPr>
          <a:xfrm>
            <a:off x="7188200" y="2970213"/>
            <a:ext cx="1162800" cy="1162800"/>
          </a:xfrm>
          <a:prstGeom prst="ellipse">
            <a:avLst/>
          </a:prstGeom>
          <a:solidFill>
            <a:schemeClr val="tx1">
              <a:alpha val="20000"/>
            </a:schemeClr>
          </a:solidFill>
        </p:spPr>
        <p:txBody>
          <a:bodyPr tIns="72000" anchor="ctr" anchorCtr="0"/>
          <a:lstStyle>
            <a:lvl1pPr marL="0" indent="0" algn="ctr">
              <a:buNone/>
              <a:defRPr sz="6000" b="1"/>
            </a:lvl1pPr>
            <a:lvl2pPr marL="360363" indent="0" algn="ctr">
              <a:buNone/>
              <a:defRPr sz="2800" b="1"/>
            </a:lvl2pPr>
            <a:lvl3pPr marL="720000" indent="0" algn="ctr">
              <a:buNone/>
              <a:defRPr sz="2800" b="1"/>
            </a:lvl3pPr>
            <a:lvl4pPr marL="720000" indent="0" algn="ctr">
              <a:buNone/>
              <a:defRPr sz="2800" b="1"/>
            </a:lvl4pPr>
            <a:lvl5pPr marL="720000" indent="0" algn="ctr">
              <a:buNone/>
              <a:defRPr sz="2800" b="1"/>
            </a:lvl5pPr>
          </a:lstStyle>
          <a:p>
            <a:pPr lvl="0"/>
            <a:r>
              <a:rPr lang="en-GB"/>
              <a:t>4</a:t>
            </a:r>
            <a:endParaRPr lang="en-GB" dirty="0"/>
          </a:p>
        </p:txBody>
      </p:sp>
      <p:sp>
        <p:nvSpPr>
          <p:cNvPr id="24" name="Text Placeholder 23">
            <a:extLst>
              <a:ext uri="{FF2B5EF4-FFF2-40B4-BE49-F238E27FC236}">
                <a16:creationId xmlns:a16="http://schemas.microsoft.com/office/drawing/2014/main" id="{F5507CD6-BB87-26DA-1CB3-C86DBC2ACD10}"/>
              </a:ext>
            </a:extLst>
          </p:cNvPr>
          <p:cNvSpPr>
            <a:spLocks noGrp="1"/>
          </p:cNvSpPr>
          <p:nvPr>
            <p:ph type="body" sz="quarter" idx="45" hasCustomPrompt="1"/>
          </p:nvPr>
        </p:nvSpPr>
        <p:spPr>
          <a:xfrm>
            <a:off x="8535988" y="2970213"/>
            <a:ext cx="3065462" cy="1162800"/>
          </a:xfrm>
        </p:spPr>
        <p:txBody>
          <a:bodyPr anchor="ctr" anchorCtr="0"/>
          <a:lstStyle>
            <a:lvl1pPr marL="0" indent="0">
              <a:lnSpc>
                <a:spcPct val="100000"/>
              </a:lnSpc>
              <a:spcBef>
                <a:spcPts val="0"/>
              </a:spcBef>
              <a:spcAft>
                <a:spcPts val="0"/>
              </a:spcAft>
              <a:buNone/>
              <a:defRPr sz="2800" b="1"/>
            </a:lvl1pPr>
            <a:lvl2pPr marL="0" indent="0">
              <a:lnSpc>
                <a:spcPct val="100000"/>
              </a:lnSpc>
              <a:spcBef>
                <a:spcPts val="0"/>
              </a:spcBef>
              <a:spcAft>
                <a:spcPts val="0"/>
              </a:spcAft>
              <a:buNone/>
              <a:defRPr sz="2800" b="1"/>
            </a:lvl2pPr>
            <a:lvl3pPr marL="0" indent="0">
              <a:lnSpc>
                <a:spcPct val="100000"/>
              </a:lnSpc>
              <a:spcBef>
                <a:spcPts val="0"/>
              </a:spcBef>
              <a:spcAft>
                <a:spcPts val="0"/>
              </a:spcAft>
              <a:buNone/>
              <a:defRPr sz="2800" b="1"/>
            </a:lvl3pPr>
            <a:lvl4pPr marL="0" indent="0">
              <a:lnSpc>
                <a:spcPct val="100000"/>
              </a:lnSpc>
              <a:spcBef>
                <a:spcPts val="0"/>
              </a:spcBef>
              <a:spcAft>
                <a:spcPts val="0"/>
              </a:spcAft>
              <a:buNone/>
              <a:defRPr sz="2800" b="1"/>
            </a:lvl4pPr>
            <a:lvl5pPr marL="0" indent="0">
              <a:lnSpc>
                <a:spcPct val="100000"/>
              </a:lnSpc>
              <a:spcBef>
                <a:spcPts val="0"/>
              </a:spcBef>
              <a:spcAft>
                <a:spcPts val="0"/>
              </a:spcAft>
              <a:buNone/>
              <a:defRPr sz="2800" b="1"/>
            </a:lvl5pPr>
          </a:lstStyle>
          <a:p>
            <a:pPr lvl="0"/>
            <a:r>
              <a:rPr lang="en-GB"/>
              <a:t>Indsæt tekst</a:t>
            </a:r>
            <a:endParaRPr lang="en-GB" dirty="0"/>
          </a:p>
        </p:txBody>
      </p:sp>
      <p:sp>
        <p:nvSpPr>
          <p:cNvPr id="31" name="Text Placeholder 30">
            <a:extLst>
              <a:ext uri="{FF2B5EF4-FFF2-40B4-BE49-F238E27FC236}">
                <a16:creationId xmlns:a16="http://schemas.microsoft.com/office/drawing/2014/main" id="{2EED4611-1BCD-13B0-4F45-DAEAB3529025}"/>
              </a:ext>
            </a:extLst>
          </p:cNvPr>
          <p:cNvSpPr>
            <a:spLocks noGrp="1"/>
          </p:cNvSpPr>
          <p:nvPr>
            <p:ph type="body" sz="quarter" idx="46" hasCustomPrompt="1"/>
          </p:nvPr>
        </p:nvSpPr>
        <p:spPr>
          <a:xfrm>
            <a:off x="1458913" y="4498975"/>
            <a:ext cx="1162800" cy="1162800"/>
          </a:xfrm>
          <a:prstGeom prst="ellipse">
            <a:avLst/>
          </a:prstGeom>
          <a:solidFill>
            <a:schemeClr val="tx1">
              <a:alpha val="20000"/>
            </a:schemeClr>
          </a:solidFill>
        </p:spPr>
        <p:txBody>
          <a:bodyPr tIns="72000" anchor="ctr" anchorCtr="0"/>
          <a:lstStyle>
            <a:lvl1pPr marL="0" indent="0" algn="ctr">
              <a:buNone/>
              <a:defRPr sz="6000" b="1"/>
            </a:lvl1pPr>
            <a:lvl2pPr marL="360363" indent="0" algn="ctr">
              <a:buNone/>
              <a:defRPr sz="2800" b="1"/>
            </a:lvl2pPr>
            <a:lvl3pPr marL="720000" indent="0" algn="ctr">
              <a:buNone/>
              <a:defRPr sz="2800" b="1"/>
            </a:lvl3pPr>
            <a:lvl4pPr marL="720000" indent="0" algn="ctr">
              <a:buNone/>
              <a:defRPr sz="2800" b="1"/>
            </a:lvl4pPr>
            <a:lvl5pPr marL="720000" indent="0" algn="ctr">
              <a:buNone/>
              <a:defRPr sz="2800" b="1"/>
            </a:lvl5pPr>
          </a:lstStyle>
          <a:p>
            <a:pPr lvl="0"/>
            <a:r>
              <a:rPr lang="en-GB"/>
              <a:t>5</a:t>
            </a:r>
            <a:endParaRPr lang="en-GB" dirty="0"/>
          </a:p>
        </p:txBody>
      </p:sp>
      <p:sp>
        <p:nvSpPr>
          <p:cNvPr id="33" name="Text Placeholder 32">
            <a:extLst>
              <a:ext uri="{FF2B5EF4-FFF2-40B4-BE49-F238E27FC236}">
                <a16:creationId xmlns:a16="http://schemas.microsoft.com/office/drawing/2014/main" id="{B3B6A4E6-E617-BAD1-0112-A96754231B66}"/>
              </a:ext>
            </a:extLst>
          </p:cNvPr>
          <p:cNvSpPr>
            <a:spLocks noGrp="1"/>
          </p:cNvSpPr>
          <p:nvPr>
            <p:ph type="body" sz="quarter" idx="47" hasCustomPrompt="1"/>
          </p:nvPr>
        </p:nvSpPr>
        <p:spPr>
          <a:xfrm>
            <a:off x="2814435" y="4498975"/>
            <a:ext cx="2938665" cy="1162800"/>
          </a:xfrm>
        </p:spPr>
        <p:txBody>
          <a:bodyPr anchor="ctr" anchorCtr="0"/>
          <a:lstStyle>
            <a:lvl1pPr marL="0" indent="0">
              <a:lnSpc>
                <a:spcPct val="100000"/>
              </a:lnSpc>
              <a:spcBef>
                <a:spcPts val="0"/>
              </a:spcBef>
              <a:spcAft>
                <a:spcPts val="0"/>
              </a:spcAft>
              <a:buNone/>
              <a:defRPr sz="2800" b="1"/>
            </a:lvl1pPr>
            <a:lvl2pPr marL="0" indent="0">
              <a:lnSpc>
                <a:spcPct val="100000"/>
              </a:lnSpc>
              <a:spcBef>
                <a:spcPts val="0"/>
              </a:spcBef>
              <a:spcAft>
                <a:spcPts val="0"/>
              </a:spcAft>
              <a:buNone/>
              <a:defRPr sz="2800" b="1"/>
            </a:lvl2pPr>
            <a:lvl3pPr marL="0" indent="0">
              <a:lnSpc>
                <a:spcPct val="100000"/>
              </a:lnSpc>
              <a:spcBef>
                <a:spcPts val="0"/>
              </a:spcBef>
              <a:spcAft>
                <a:spcPts val="0"/>
              </a:spcAft>
              <a:buNone/>
              <a:defRPr sz="2800" b="1"/>
            </a:lvl3pPr>
            <a:lvl4pPr marL="0" indent="0">
              <a:lnSpc>
                <a:spcPct val="100000"/>
              </a:lnSpc>
              <a:spcBef>
                <a:spcPts val="0"/>
              </a:spcBef>
              <a:spcAft>
                <a:spcPts val="0"/>
              </a:spcAft>
              <a:buNone/>
              <a:defRPr sz="2800" b="1"/>
            </a:lvl4pPr>
            <a:lvl5pPr marL="0" indent="0">
              <a:lnSpc>
                <a:spcPct val="100000"/>
              </a:lnSpc>
              <a:spcBef>
                <a:spcPts val="0"/>
              </a:spcBef>
              <a:spcAft>
                <a:spcPts val="0"/>
              </a:spcAft>
              <a:buNone/>
              <a:defRPr sz="2800" b="1"/>
            </a:lvl5pPr>
          </a:lstStyle>
          <a:p>
            <a:pPr lvl="0"/>
            <a:r>
              <a:rPr lang="en-GB"/>
              <a:t>Indsæt tekst</a:t>
            </a:r>
            <a:endParaRPr lang="en-GB" dirty="0"/>
          </a:p>
        </p:txBody>
      </p:sp>
      <p:sp>
        <p:nvSpPr>
          <p:cNvPr id="35" name="Text Placeholder 34">
            <a:extLst>
              <a:ext uri="{FF2B5EF4-FFF2-40B4-BE49-F238E27FC236}">
                <a16:creationId xmlns:a16="http://schemas.microsoft.com/office/drawing/2014/main" id="{0135649F-22C1-794A-F31C-7DC6EA04B2E5}"/>
              </a:ext>
            </a:extLst>
          </p:cNvPr>
          <p:cNvSpPr>
            <a:spLocks noGrp="1"/>
          </p:cNvSpPr>
          <p:nvPr>
            <p:ph type="body" sz="quarter" idx="48" hasCustomPrompt="1"/>
          </p:nvPr>
        </p:nvSpPr>
        <p:spPr>
          <a:xfrm>
            <a:off x="6372225" y="5138044"/>
            <a:ext cx="1162800" cy="1162800"/>
          </a:xfrm>
          <a:prstGeom prst="ellipse">
            <a:avLst/>
          </a:prstGeom>
          <a:solidFill>
            <a:schemeClr val="tx1">
              <a:alpha val="20000"/>
            </a:schemeClr>
          </a:solidFill>
        </p:spPr>
        <p:txBody>
          <a:bodyPr tIns="72000" anchor="ctr" anchorCtr="0"/>
          <a:lstStyle>
            <a:lvl1pPr marL="0" indent="0" algn="ctr">
              <a:buNone/>
              <a:defRPr sz="6000" b="1"/>
            </a:lvl1pPr>
            <a:lvl2pPr marL="360363" indent="0" algn="ctr">
              <a:buNone/>
              <a:defRPr sz="2800" b="1"/>
            </a:lvl2pPr>
            <a:lvl3pPr marL="720000" indent="0" algn="ctr">
              <a:buNone/>
              <a:defRPr sz="2800" b="1"/>
            </a:lvl3pPr>
            <a:lvl4pPr marL="720000" indent="0" algn="ctr">
              <a:buNone/>
              <a:defRPr sz="2800" b="1"/>
            </a:lvl4pPr>
            <a:lvl5pPr marL="720000" indent="0" algn="ctr">
              <a:buNone/>
              <a:defRPr sz="2800" b="1"/>
            </a:lvl5pPr>
          </a:lstStyle>
          <a:p>
            <a:pPr lvl="0"/>
            <a:r>
              <a:rPr lang="en-GB"/>
              <a:t>6</a:t>
            </a:r>
            <a:endParaRPr lang="en-GB" dirty="0"/>
          </a:p>
        </p:txBody>
      </p:sp>
      <p:sp>
        <p:nvSpPr>
          <p:cNvPr id="37" name="Text Placeholder 36">
            <a:extLst>
              <a:ext uri="{FF2B5EF4-FFF2-40B4-BE49-F238E27FC236}">
                <a16:creationId xmlns:a16="http://schemas.microsoft.com/office/drawing/2014/main" id="{35999C3D-9DB2-8B28-1D0E-EDC2C950F687}"/>
              </a:ext>
            </a:extLst>
          </p:cNvPr>
          <p:cNvSpPr>
            <a:spLocks noGrp="1"/>
          </p:cNvSpPr>
          <p:nvPr>
            <p:ph type="body" sz="quarter" idx="49" hasCustomPrompt="1"/>
          </p:nvPr>
        </p:nvSpPr>
        <p:spPr>
          <a:xfrm>
            <a:off x="7720013" y="5138044"/>
            <a:ext cx="3343275" cy="1162800"/>
          </a:xfrm>
        </p:spPr>
        <p:txBody>
          <a:bodyPr anchor="ctr" anchorCtr="0"/>
          <a:lstStyle>
            <a:lvl1pPr marL="0" indent="0">
              <a:lnSpc>
                <a:spcPct val="100000"/>
              </a:lnSpc>
              <a:spcBef>
                <a:spcPts val="0"/>
              </a:spcBef>
              <a:spcAft>
                <a:spcPts val="0"/>
              </a:spcAft>
              <a:buNone/>
              <a:defRPr sz="2800" b="1"/>
            </a:lvl1pPr>
            <a:lvl2pPr marL="0" indent="0">
              <a:lnSpc>
                <a:spcPct val="100000"/>
              </a:lnSpc>
              <a:spcBef>
                <a:spcPts val="0"/>
              </a:spcBef>
              <a:spcAft>
                <a:spcPts val="0"/>
              </a:spcAft>
              <a:buNone/>
              <a:defRPr sz="2800" b="1"/>
            </a:lvl2pPr>
            <a:lvl3pPr marL="0" indent="0">
              <a:lnSpc>
                <a:spcPct val="100000"/>
              </a:lnSpc>
              <a:spcBef>
                <a:spcPts val="0"/>
              </a:spcBef>
              <a:spcAft>
                <a:spcPts val="0"/>
              </a:spcAft>
              <a:buNone/>
              <a:defRPr sz="2800" b="1"/>
            </a:lvl3pPr>
            <a:lvl4pPr marL="0" indent="0">
              <a:lnSpc>
                <a:spcPct val="100000"/>
              </a:lnSpc>
              <a:spcBef>
                <a:spcPts val="0"/>
              </a:spcBef>
              <a:spcAft>
                <a:spcPts val="0"/>
              </a:spcAft>
              <a:buNone/>
              <a:defRPr sz="2800" b="1"/>
            </a:lvl4pPr>
            <a:lvl5pPr marL="0" indent="0">
              <a:lnSpc>
                <a:spcPct val="100000"/>
              </a:lnSpc>
              <a:spcBef>
                <a:spcPts val="0"/>
              </a:spcBef>
              <a:spcAft>
                <a:spcPts val="0"/>
              </a:spcAft>
              <a:buNone/>
              <a:defRPr sz="2800" b="1"/>
            </a:lvl5pPr>
          </a:lstStyle>
          <a:p>
            <a:pPr lvl="0"/>
            <a:r>
              <a:rPr lang="en-GB"/>
              <a:t>Indsæt tekst</a:t>
            </a:r>
            <a:endParaRPr lang="en-GB" dirty="0"/>
          </a:p>
        </p:txBody>
      </p:sp>
      <p:sp>
        <p:nvSpPr>
          <p:cNvPr id="4" name="Pladsholder til dato 3"/>
          <p:cNvSpPr>
            <a:spLocks noGrp="1"/>
          </p:cNvSpPr>
          <p:nvPr>
            <p:ph type="dt" sz="half" idx="10"/>
          </p:nvPr>
        </p:nvSpPr>
        <p:spPr/>
        <p:txBody>
          <a:bodyPr/>
          <a:lstStyle/>
          <a:p>
            <a:fld id="{7B4776D0-1C54-4AA2-B3C6-9EDE760637A2}" type="datetime1">
              <a:rPr lang="en-GB" smtClean="0"/>
              <a:t>01/10/2025</a:t>
            </a:fld>
            <a:endParaRPr lang="en-GB" dirty="0"/>
          </a:p>
        </p:txBody>
      </p:sp>
      <p:sp>
        <p:nvSpPr>
          <p:cNvPr id="5" name="Pladsholder til sidefod 4"/>
          <p:cNvSpPr>
            <a:spLocks noGrp="1"/>
          </p:cNvSpPr>
          <p:nvPr>
            <p:ph type="ftr" sz="quarter" idx="11"/>
          </p:nvPr>
        </p:nvSpPr>
        <p:spPr/>
        <p:txBody>
          <a:bodyPr/>
          <a:lstStyle/>
          <a:p>
            <a:endParaRPr lang="en-GB" dirty="0"/>
          </a:p>
        </p:txBody>
      </p:sp>
      <p:sp>
        <p:nvSpPr>
          <p:cNvPr id="6" name="Pladsholder til slidenummer 5"/>
          <p:cNvSpPr>
            <a:spLocks noGrp="1"/>
          </p:cNvSpPr>
          <p:nvPr>
            <p:ph type="sldNum" sz="quarter" idx="12"/>
          </p:nvPr>
        </p:nvSpPr>
        <p:spPr/>
        <p:txBody>
          <a:bodyPr/>
          <a:lstStyle/>
          <a:p>
            <a:fld id="{091A926C-488A-4E3E-9C21-57CAA120E114}" type="slidenum">
              <a:rPr lang="en-GB" smtClean="0"/>
              <a:t>‹nr.›</a:t>
            </a:fld>
            <a:endParaRPr lang="en-GB" dirty="0"/>
          </a:p>
        </p:txBody>
      </p:sp>
      <p:sp>
        <p:nvSpPr>
          <p:cNvPr id="2" name="TextBox 1">
            <a:extLst>
              <a:ext uri="{FF2B5EF4-FFF2-40B4-BE49-F238E27FC236}">
                <a16:creationId xmlns:a16="http://schemas.microsoft.com/office/drawing/2014/main" id="{E564ADEF-11A6-3C5E-1BA5-4CA81A2F71C9}"/>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GB" sz="1400" b="1">
                <a:solidFill>
                  <a:schemeClr val="bg1"/>
                </a:solidFill>
                <a:latin typeface="Microsoft New Tai Lue"/>
              </a:rPr>
              <a:t>Fremhæv ord </a:t>
            </a:r>
            <a:r>
              <a:rPr lang="en-GB" sz="1400" b="0">
                <a:solidFill>
                  <a:schemeClr val="bg1"/>
                </a:solidFill>
                <a:latin typeface="Microsoft New Tai Lue"/>
              </a:rPr>
              <a:t>i tekst ved at bruge </a:t>
            </a:r>
            <a:r>
              <a:rPr lang="en-GB" sz="1400" b="1">
                <a:solidFill>
                  <a:schemeClr val="bg1"/>
                </a:solidFill>
                <a:latin typeface="Microsoft New Tai Lue"/>
              </a:rPr>
              <a:t>fed skrift</a:t>
            </a:r>
            <a:endParaRPr lang="en-GB" sz="1400" b="0" dirty="0">
              <a:solidFill>
                <a:schemeClr val="bg1"/>
              </a:solidFill>
              <a:latin typeface="Microsoft New Tai Lue"/>
            </a:endParaRPr>
          </a:p>
        </p:txBody>
      </p:sp>
    </p:spTree>
    <p:extLst>
      <p:ext uri="{BB962C8B-B14F-4D97-AF65-F5344CB8AC3E}">
        <p14:creationId xmlns:p14="http://schemas.microsoft.com/office/powerpoint/2010/main" val="2784342020"/>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l">
    <p:bg>
      <p:bgPr>
        <a:solidFill>
          <a:schemeClr val="accent6"/>
        </a:solidFill>
        <a:effectLst/>
      </p:bgPr>
    </p:bg>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fld id="{5BA219F3-EBEC-4665-8131-8E409DE99ADE}" type="datetime1">
              <a:rPr lang="en-GB" smtClean="0"/>
              <a:t>01/10/2025</a:t>
            </a:fld>
            <a:endParaRPr lang="en-GB" dirty="0"/>
          </a:p>
        </p:txBody>
      </p:sp>
      <p:sp>
        <p:nvSpPr>
          <p:cNvPr id="5" name="Pladsholder til sidefod 4"/>
          <p:cNvSpPr>
            <a:spLocks noGrp="1"/>
          </p:cNvSpPr>
          <p:nvPr>
            <p:ph type="ftr" sz="quarter" idx="11"/>
          </p:nvPr>
        </p:nvSpPr>
        <p:spPr/>
        <p:txBody>
          <a:bodyPr/>
          <a:lstStyle/>
          <a:p>
            <a:endParaRPr lang="en-GB" dirty="0"/>
          </a:p>
        </p:txBody>
      </p:sp>
      <p:sp>
        <p:nvSpPr>
          <p:cNvPr id="6" name="Pladsholder til slidenummer 5"/>
          <p:cNvSpPr>
            <a:spLocks noGrp="1"/>
          </p:cNvSpPr>
          <p:nvPr>
            <p:ph type="sldNum" sz="quarter" idx="12"/>
          </p:nvPr>
        </p:nvSpPr>
        <p:spPr/>
        <p:txBody>
          <a:bodyPr/>
          <a:lstStyle/>
          <a:p>
            <a:fld id="{091A926C-488A-4E3E-9C21-57CAA120E114}" type="slidenum">
              <a:rPr lang="en-GB" smtClean="0"/>
              <a:t>‹nr.›</a:t>
            </a:fld>
            <a:endParaRPr lang="en-GB" dirty="0"/>
          </a:p>
        </p:txBody>
      </p:sp>
      <p:sp>
        <p:nvSpPr>
          <p:cNvPr id="2" name="TextBox 1">
            <a:extLst>
              <a:ext uri="{FF2B5EF4-FFF2-40B4-BE49-F238E27FC236}">
                <a16:creationId xmlns:a16="http://schemas.microsoft.com/office/drawing/2014/main" id="{2556C2CA-F7BC-1643-99E7-A7AF34D16F06}"/>
              </a:ext>
            </a:extLst>
          </p:cNvPr>
          <p:cNvSpPr txBox="1"/>
          <p:nvPr userDrawn="1"/>
        </p:nvSpPr>
        <p:spPr>
          <a:xfrm>
            <a:off x="-1219200" y="-222738"/>
            <a:ext cx="0" cy="0"/>
          </a:xfrm>
          <a:prstGeom prst="rect">
            <a:avLst/>
          </a:prstGeom>
        </p:spPr>
        <p:txBody>
          <a:bodyPr vert="horz" wrap="none" lIns="0" tIns="0" rIns="0" bIns="0" rtlCol="0" anchor="t"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endParaRPr lang="en-GB" sz="4800" b="1" dirty="0">
              <a:solidFill>
                <a:prstClr val="white"/>
              </a:solidFill>
              <a:latin typeface="Microsoft New Tai Lue"/>
            </a:endParaRPr>
          </a:p>
        </p:txBody>
      </p:sp>
      <p:sp>
        <p:nvSpPr>
          <p:cNvPr id="10" name="TextBox 9">
            <a:extLst>
              <a:ext uri="{FF2B5EF4-FFF2-40B4-BE49-F238E27FC236}">
                <a16:creationId xmlns:a16="http://schemas.microsoft.com/office/drawing/2014/main" id="{8C392B83-0AC6-A343-9007-FC3430F06E87}"/>
              </a:ext>
            </a:extLst>
          </p:cNvPr>
          <p:cNvSpPr txBox="1"/>
          <p:nvPr userDrawn="1"/>
        </p:nvSpPr>
        <p:spPr>
          <a:xfrm>
            <a:off x="4531540" y="2322414"/>
            <a:ext cx="0" cy="0"/>
          </a:xfrm>
          <a:prstGeom prst="rect">
            <a:avLst/>
          </a:prstGeom>
        </p:spPr>
        <p:txBody>
          <a:bodyPr vert="horz" wrap="none" lIns="0" tIns="0" rIns="0" bIns="0" rtlCol="0" anchor="t"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endParaRPr lang="en-GB" sz="4800" b="1" dirty="0">
              <a:solidFill>
                <a:prstClr val="white"/>
              </a:solidFill>
              <a:latin typeface="Microsoft New Tai Lue"/>
            </a:endParaRPr>
          </a:p>
        </p:txBody>
      </p:sp>
      <p:sp>
        <p:nvSpPr>
          <p:cNvPr id="3" name="Title 2">
            <a:extLst>
              <a:ext uri="{FF2B5EF4-FFF2-40B4-BE49-F238E27FC236}">
                <a16:creationId xmlns:a16="http://schemas.microsoft.com/office/drawing/2014/main" id="{2B0ACD76-9286-81DA-B95A-33C567818DB3}"/>
              </a:ext>
            </a:extLst>
          </p:cNvPr>
          <p:cNvSpPr>
            <a:spLocks noGrp="1"/>
          </p:cNvSpPr>
          <p:nvPr>
            <p:ph type="title" hasCustomPrompt="1"/>
          </p:nvPr>
        </p:nvSpPr>
        <p:spPr>
          <a:xfrm>
            <a:off x="588963" y="620712"/>
            <a:ext cx="11012488" cy="864859"/>
          </a:xfrm>
        </p:spPr>
        <p:txBody>
          <a:bodyPr/>
          <a:lstStyle>
            <a:lvl1pPr>
              <a:defRPr b="1">
                <a:solidFill>
                  <a:schemeClr val="tx1"/>
                </a:solidFill>
              </a:defRPr>
            </a:lvl1pPr>
          </a:lstStyle>
          <a:p>
            <a:r>
              <a:rPr lang="en-GB"/>
              <a:t>Klik for at indsætte tekst...</a:t>
            </a:r>
            <a:endParaRPr lang="en-GB" dirty="0"/>
          </a:p>
        </p:txBody>
      </p:sp>
      <p:sp>
        <p:nvSpPr>
          <p:cNvPr id="39" name="Text Placeholder 6">
            <a:extLst>
              <a:ext uri="{FF2B5EF4-FFF2-40B4-BE49-F238E27FC236}">
                <a16:creationId xmlns:a16="http://schemas.microsoft.com/office/drawing/2014/main" id="{79DDD350-47B3-3DAF-DDC1-39725F8B959E}"/>
              </a:ext>
            </a:extLst>
          </p:cNvPr>
          <p:cNvSpPr>
            <a:spLocks noGrp="1" noChangeAspect="1"/>
          </p:cNvSpPr>
          <p:nvPr>
            <p:ph type="body" sz="quarter" idx="38" hasCustomPrompt="1"/>
          </p:nvPr>
        </p:nvSpPr>
        <p:spPr>
          <a:xfrm>
            <a:off x="1478044" y="1850705"/>
            <a:ext cx="701479" cy="701479"/>
          </a:xfrm>
          <a:prstGeom prst="ellipse">
            <a:avLst/>
          </a:prstGeom>
          <a:blipFill>
            <a:blip r:embed="rId2">
              <a:extLst>
                <a:ext uri="{96DAC541-7B7A-43D3-8B79-37D633B846F1}">
                  <asvg:svgBlip xmlns:asvg="http://schemas.microsoft.com/office/drawing/2016/SVG/main" r:embed="rId3"/>
                </a:ext>
              </a:extLst>
            </a:blip>
            <a:stretch>
              <a:fillRect/>
            </a:stretch>
          </a:blipFill>
        </p:spPr>
        <p:txBody>
          <a:bodyPr wrap="none" lIns="936000" tIns="72000" rIns="0" bIns="0" anchor="ctr" anchorCtr="0"/>
          <a:lstStyle>
            <a:lvl1pPr marL="0" indent="0" algn="l">
              <a:spcBef>
                <a:spcPts val="0"/>
              </a:spcBef>
              <a:buNone/>
              <a:defRPr sz="2800" b="1">
                <a:solidFill>
                  <a:schemeClr val="tx1"/>
                </a:solidFill>
              </a:defRPr>
            </a:lvl1pPr>
          </a:lstStyle>
          <a:p>
            <a:pPr lvl="0"/>
            <a:r>
              <a:rPr lang="en-GB"/>
              <a:t>Indsæt tekst</a:t>
            </a:r>
            <a:endParaRPr lang="en-GB" dirty="0"/>
          </a:p>
        </p:txBody>
      </p:sp>
      <p:sp>
        <p:nvSpPr>
          <p:cNvPr id="40" name="Text Placeholder 6">
            <a:extLst>
              <a:ext uri="{FF2B5EF4-FFF2-40B4-BE49-F238E27FC236}">
                <a16:creationId xmlns:a16="http://schemas.microsoft.com/office/drawing/2014/main" id="{D6F92D26-3C4A-BE86-A701-D767C111FE07}"/>
              </a:ext>
            </a:extLst>
          </p:cNvPr>
          <p:cNvSpPr>
            <a:spLocks noGrp="1" noChangeAspect="1"/>
          </p:cNvSpPr>
          <p:nvPr>
            <p:ph type="body" sz="quarter" idx="39" hasCustomPrompt="1"/>
          </p:nvPr>
        </p:nvSpPr>
        <p:spPr>
          <a:xfrm>
            <a:off x="5358802" y="2416707"/>
            <a:ext cx="701479" cy="701479"/>
          </a:xfrm>
          <a:prstGeom prst="ellipse">
            <a:avLst/>
          </a:prstGeom>
          <a:blipFill>
            <a:blip r:embed="rId2">
              <a:extLst>
                <a:ext uri="{96DAC541-7B7A-43D3-8B79-37D633B846F1}">
                  <asvg:svgBlip xmlns:asvg="http://schemas.microsoft.com/office/drawing/2016/SVG/main" r:embed="rId3"/>
                </a:ext>
              </a:extLst>
            </a:blip>
            <a:stretch>
              <a:fillRect/>
            </a:stretch>
          </a:blipFill>
        </p:spPr>
        <p:txBody>
          <a:bodyPr wrap="none" lIns="936000" tIns="72000" rIns="0" bIns="0" anchor="ctr" anchorCtr="0"/>
          <a:lstStyle>
            <a:lvl1pPr marL="0" indent="0" algn="l">
              <a:spcBef>
                <a:spcPts val="0"/>
              </a:spcBef>
              <a:buNone/>
              <a:defRPr sz="2800" b="1">
                <a:solidFill>
                  <a:schemeClr val="tx1"/>
                </a:solidFill>
              </a:defRPr>
            </a:lvl1pPr>
          </a:lstStyle>
          <a:p>
            <a:pPr lvl="0"/>
            <a:r>
              <a:rPr lang="en-GB"/>
              <a:t>Indsæt tekst</a:t>
            </a:r>
            <a:endParaRPr lang="en-GB" dirty="0"/>
          </a:p>
        </p:txBody>
      </p:sp>
      <p:sp>
        <p:nvSpPr>
          <p:cNvPr id="41" name="Text Placeholder 6">
            <a:extLst>
              <a:ext uri="{FF2B5EF4-FFF2-40B4-BE49-F238E27FC236}">
                <a16:creationId xmlns:a16="http://schemas.microsoft.com/office/drawing/2014/main" id="{376900F8-7802-5F50-6A9A-E75ED0B3EC0B}"/>
              </a:ext>
            </a:extLst>
          </p:cNvPr>
          <p:cNvSpPr>
            <a:spLocks noGrp="1" noChangeAspect="1"/>
          </p:cNvSpPr>
          <p:nvPr>
            <p:ph type="body" sz="quarter" idx="40" hasCustomPrompt="1"/>
          </p:nvPr>
        </p:nvSpPr>
        <p:spPr>
          <a:xfrm>
            <a:off x="2869616" y="3779962"/>
            <a:ext cx="701479" cy="701479"/>
          </a:xfrm>
          <a:prstGeom prst="ellipse">
            <a:avLst/>
          </a:prstGeom>
          <a:blipFill>
            <a:blip r:embed="rId2">
              <a:extLst>
                <a:ext uri="{96DAC541-7B7A-43D3-8B79-37D633B846F1}">
                  <asvg:svgBlip xmlns:asvg="http://schemas.microsoft.com/office/drawing/2016/SVG/main" r:embed="rId3"/>
                </a:ext>
              </a:extLst>
            </a:blip>
            <a:stretch>
              <a:fillRect/>
            </a:stretch>
          </a:blipFill>
        </p:spPr>
        <p:txBody>
          <a:bodyPr wrap="none" lIns="936000" tIns="72000" rIns="0" bIns="0" anchor="ctr" anchorCtr="0"/>
          <a:lstStyle>
            <a:lvl1pPr marL="0" indent="0" algn="l">
              <a:spcBef>
                <a:spcPts val="0"/>
              </a:spcBef>
              <a:buNone/>
              <a:defRPr sz="2800" b="1">
                <a:solidFill>
                  <a:schemeClr val="tx1"/>
                </a:solidFill>
              </a:defRPr>
            </a:lvl1pPr>
          </a:lstStyle>
          <a:p>
            <a:pPr lvl="0"/>
            <a:r>
              <a:rPr lang="en-GB"/>
              <a:t>Indsæt tekst</a:t>
            </a:r>
            <a:endParaRPr lang="en-GB" dirty="0"/>
          </a:p>
        </p:txBody>
      </p:sp>
      <p:sp>
        <p:nvSpPr>
          <p:cNvPr id="42" name="Text Placeholder 6">
            <a:extLst>
              <a:ext uri="{FF2B5EF4-FFF2-40B4-BE49-F238E27FC236}">
                <a16:creationId xmlns:a16="http://schemas.microsoft.com/office/drawing/2014/main" id="{246C4547-72A6-0EEC-A5AF-48DBCE377E13}"/>
              </a:ext>
            </a:extLst>
          </p:cNvPr>
          <p:cNvSpPr>
            <a:spLocks noGrp="1" noChangeAspect="1"/>
          </p:cNvSpPr>
          <p:nvPr>
            <p:ph type="body" sz="quarter" idx="41" hasCustomPrompt="1"/>
          </p:nvPr>
        </p:nvSpPr>
        <p:spPr>
          <a:xfrm>
            <a:off x="7101336" y="4168447"/>
            <a:ext cx="701479" cy="701479"/>
          </a:xfrm>
          <a:prstGeom prst="ellipse">
            <a:avLst/>
          </a:prstGeom>
          <a:blipFill>
            <a:blip r:embed="rId2">
              <a:extLst>
                <a:ext uri="{96DAC541-7B7A-43D3-8B79-37D633B846F1}">
                  <asvg:svgBlip xmlns:asvg="http://schemas.microsoft.com/office/drawing/2016/SVG/main" r:embed="rId3"/>
                </a:ext>
              </a:extLst>
            </a:blip>
            <a:stretch>
              <a:fillRect/>
            </a:stretch>
          </a:blipFill>
        </p:spPr>
        <p:txBody>
          <a:bodyPr wrap="none" lIns="936000" tIns="72000" rIns="0" bIns="0" anchor="ctr" anchorCtr="0"/>
          <a:lstStyle>
            <a:lvl1pPr marL="0" indent="0" algn="l">
              <a:spcBef>
                <a:spcPts val="0"/>
              </a:spcBef>
              <a:buNone/>
              <a:defRPr sz="2800" b="1">
                <a:solidFill>
                  <a:schemeClr val="tx1"/>
                </a:solidFill>
              </a:defRPr>
            </a:lvl1pPr>
          </a:lstStyle>
          <a:p>
            <a:pPr lvl="0"/>
            <a:r>
              <a:rPr lang="en-GB"/>
              <a:t>Indsæt tekst</a:t>
            </a:r>
            <a:endParaRPr lang="en-GB" dirty="0"/>
          </a:p>
        </p:txBody>
      </p:sp>
      <p:sp>
        <p:nvSpPr>
          <p:cNvPr id="16" name="Text Placeholder 15">
            <a:extLst>
              <a:ext uri="{FF2B5EF4-FFF2-40B4-BE49-F238E27FC236}">
                <a16:creationId xmlns:a16="http://schemas.microsoft.com/office/drawing/2014/main" id="{EC0FCDE3-3080-15ED-F757-BF51628B67D5}"/>
              </a:ext>
            </a:extLst>
          </p:cNvPr>
          <p:cNvSpPr>
            <a:spLocks noGrp="1"/>
          </p:cNvSpPr>
          <p:nvPr>
            <p:ph type="body" sz="quarter" idx="42" hasCustomPrompt="1"/>
          </p:nvPr>
        </p:nvSpPr>
        <p:spPr>
          <a:xfrm>
            <a:off x="588964" y="5623418"/>
            <a:ext cx="11012486" cy="678958"/>
          </a:xfrm>
        </p:spPr>
        <p:txBody>
          <a:bodyPr anchor="b" anchorCtr="0"/>
          <a:lstStyle>
            <a:lvl1pPr marL="0" indent="0" algn="r">
              <a:lnSpc>
                <a:spcPct val="100000"/>
              </a:lnSpc>
              <a:spcBef>
                <a:spcPts val="500"/>
              </a:spcBef>
              <a:spcAft>
                <a:spcPts val="0"/>
              </a:spcAft>
              <a:buFont typeface="Arial" panose="020B0604020202020204" pitchFamily="34" charset="0"/>
              <a:buNone/>
              <a:defRPr sz="2800"/>
            </a:lvl1pPr>
            <a:lvl2pPr marL="0" indent="0">
              <a:lnSpc>
                <a:spcPct val="100000"/>
              </a:lnSpc>
              <a:spcBef>
                <a:spcPts val="1000"/>
              </a:spcBef>
              <a:spcAft>
                <a:spcPts val="0"/>
              </a:spcAft>
              <a:buFont typeface="Arial" panose="020B0604020202020204" pitchFamily="34" charset="0"/>
              <a:buNone/>
              <a:defRPr sz="2800"/>
            </a:lvl2pPr>
            <a:lvl3pPr marL="0" indent="0">
              <a:lnSpc>
                <a:spcPct val="100000"/>
              </a:lnSpc>
              <a:spcBef>
                <a:spcPts val="1000"/>
              </a:spcBef>
              <a:spcAft>
                <a:spcPts val="0"/>
              </a:spcAft>
              <a:buFont typeface="Arial" panose="020B0604020202020204" pitchFamily="34" charset="0"/>
              <a:buNone/>
              <a:defRPr sz="2800"/>
            </a:lvl3pPr>
            <a:lvl4pPr marL="0" indent="0">
              <a:lnSpc>
                <a:spcPct val="100000"/>
              </a:lnSpc>
              <a:spcBef>
                <a:spcPts val="1000"/>
              </a:spcBef>
              <a:spcAft>
                <a:spcPts val="0"/>
              </a:spcAft>
              <a:buFont typeface="Arial" panose="020B0604020202020204" pitchFamily="34" charset="0"/>
              <a:buNone/>
              <a:defRPr sz="2800"/>
            </a:lvl4pPr>
            <a:lvl5pPr marL="0" indent="0">
              <a:lnSpc>
                <a:spcPct val="100000"/>
              </a:lnSpc>
              <a:spcBef>
                <a:spcPts val="1000"/>
              </a:spcBef>
              <a:spcAft>
                <a:spcPts val="0"/>
              </a:spcAft>
              <a:buFont typeface="Arial" panose="020B0604020202020204" pitchFamily="34" charset="0"/>
              <a:buNone/>
              <a:defRPr sz="2800"/>
            </a:lvl5pPr>
            <a:lvl6pPr marL="0" indent="0">
              <a:lnSpc>
                <a:spcPct val="100000"/>
              </a:lnSpc>
              <a:spcBef>
                <a:spcPts val="1000"/>
              </a:spcBef>
              <a:spcAft>
                <a:spcPts val="0"/>
              </a:spcAft>
              <a:buNone/>
              <a:defRPr sz="2800"/>
            </a:lvl6pPr>
            <a:lvl7pPr marL="0" indent="0">
              <a:lnSpc>
                <a:spcPct val="100000"/>
              </a:lnSpc>
              <a:spcBef>
                <a:spcPts val="1000"/>
              </a:spcBef>
              <a:spcAft>
                <a:spcPts val="0"/>
              </a:spcAft>
              <a:buNone/>
              <a:defRPr sz="2800"/>
            </a:lvl7pPr>
            <a:lvl8pPr marL="0" indent="0">
              <a:lnSpc>
                <a:spcPct val="100000"/>
              </a:lnSpc>
              <a:spcBef>
                <a:spcPts val="1000"/>
              </a:spcBef>
              <a:spcAft>
                <a:spcPts val="0"/>
              </a:spcAft>
              <a:buNone/>
              <a:defRPr sz="2800"/>
            </a:lvl8pPr>
            <a:lvl9pPr marL="0" indent="0">
              <a:lnSpc>
                <a:spcPct val="100000"/>
              </a:lnSpc>
              <a:spcBef>
                <a:spcPts val="1000"/>
              </a:spcBef>
              <a:spcAft>
                <a:spcPts val="0"/>
              </a:spcAft>
              <a:buNone/>
              <a:defRPr sz="2800"/>
            </a:lvl9pPr>
          </a:lstStyle>
          <a:p>
            <a:pPr lvl="0"/>
            <a:r>
              <a:rPr lang="en-GB"/>
              <a:t>...klik for at indsætte tekst</a:t>
            </a:r>
            <a:endParaRPr lang="en-GB" dirty="0"/>
          </a:p>
        </p:txBody>
      </p:sp>
      <p:sp>
        <p:nvSpPr>
          <p:cNvPr id="19" name="TextBox 18">
            <a:extLst>
              <a:ext uri="{FF2B5EF4-FFF2-40B4-BE49-F238E27FC236}">
                <a16:creationId xmlns:a16="http://schemas.microsoft.com/office/drawing/2014/main" id="{B4965C0B-FFD6-8BEB-537E-1AEDA679D666}"/>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GB" sz="1400" b="1">
                <a:solidFill>
                  <a:schemeClr val="bg1"/>
                </a:solidFill>
                <a:latin typeface="Microsoft New Tai Lue"/>
              </a:rPr>
              <a:t>Fremhæv ord </a:t>
            </a:r>
            <a:r>
              <a:rPr lang="en-GB" sz="1400" b="0">
                <a:solidFill>
                  <a:schemeClr val="bg1"/>
                </a:solidFill>
                <a:latin typeface="Microsoft New Tai Lue"/>
              </a:rPr>
              <a:t>i tekst ved at bruge </a:t>
            </a:r>
            <a:r>
              <a:rPr lang="en-GB" sz="1400" b="1">
                <a:solidFill>
                  <a:schemeClr val="bg1"/>
                </a:solidFill>
                <a:latin typeface="Microsoft New Tai Lue"/>
              </a:rPr>
              <a:t>fed skrift</a:t>
            </a:r>
            <a:endParaRPr lang="en-GB" sz="1400" b="0" dirty="0">
              <a:solidFill>
                <a:schemeClr val="bg1"/>
              </a:solidFill>
              <a:latin typeface="Microsoft New Tai Lue"/>
            </a:endParaRPr>
          </a:p>
        </p:txBody>
      </p:sp>
    </p:spTree>
    <p:extLst>
      <p:ext uri="{BB962C8B-B14F-4D97-AF65-F5344CB8AC3E}">
        <p14:creationId xmlns:p14="http://schemas.microsoft.com/office/powerpoint/2010/main" val="1720734107"/>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 billeder">
    <p:bg>
      <p:bgPr>
        <a:solidFill>
          <a:schemeClr val="accent4"/>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9757" y="842657"/>
            <a:ext cx="11012486" cy="1141268"/>
          </a:xfrm>
        </p:spPr>
        <p:txBody>
          <a:bodyPr/>
          <a:lstStyle>
            <a:lvl1pPr>
              <a:lnSpc>
                <a:spcPct val="90000"/>
              </a:lnSpc>
              <a:defRPr sz="6600" b="1" i="0" cap="all" baseline="0">
                <a:solidFill>
                  <a:schemeClr val="bg1"/>
                </a:solidFill>
              </a:defRPr>
            </a:lvl1pPr>
          </a:lstStyle>
          <a:p>
            <a:pPr lvl="0"/>
            <a:r>
              <a:rPr lang="en-GB"/>
              <a:t>Indsæt overskrift</a:t>
            </a:r>
            <a:endParaRPr lang="en-GB" dirty="0"/>
          </a:p>
        </p:txBody>
      </p:sp>
      <p:sp>
        <p:nvSpPr>
          <p:cNvPr id="5" name="Pladsholder til dato 4"/>
          <p:cNvSpPr>
            <a:spLocks noGrp="1"/>
          </p:cNvSpPr>
          <p:nvPr>
            <p:ph type="dt" sz="half" idx="10"/>
          </p:nvPr>
        </p:nvSpPr>
        <p:spPr/>
        <p:txBody>
          <a:bodyPr/>
          <a:lstStyle/>
          <a:p>
            <a:fld id="{D502B9D2-A192-42E6-9020-F3EAB57A6114}"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
        <p:nvSpPr>
          <p:cNvPr id="8" name="Pladsholder til billede 9">
            <a:extLst>
              <a:ext uri="{FF2B5EF4-FFF2-40B4-BE49-F238E27FC236}">
                <a16:creationId xmlns:a16="http://schemas.microsoft.com/office/drawing/2014/main" id="{EE1B35E0-A5B1-1748-D054-2575D7411CC7}"/>
              </a:ext>
            </a:extLst>
          </p:cNvPr>
          <p:cNvSpPr>
            <a:spLocks noGrp="1"/>
          </p:cNvSpPr>
          <p:nvPr>
            <p:ph type="pic" sz="quarter" idx="14" hasCustomPrompt="1"/>
          </p:nvPr>
        </p:nvSpPr>
        <p:spPr>
          <a:xfrm rot="21402571">
            <a:off x="985914" y="2449156"/>
            <a:ext cx="4115489" cy="2817262"/>
          </a:xfrm>
          <a:solidFill>
            <a:schemeClr val="bg1">
              <a:lumMod val="65000"/>
            </a:schemeClr>
          </a:solidFill>
          <a:ln w="146050" cap="flat">
            <a:solidFill>
              <a:schemeClr val="bg1"/>
            </a:solidFill>
            <a:miter lim="800000"/>
          </a:ln>
        </p:spPr>
        <p:txBody>
          <a:bodyPr lIns="0" tIns="1080000" rIns="0" anchor="ctr" anchorCtr="1"/>
          <a:lstStyle>
            <a:lvl1pPr marL="0" indent="0" algn="ctr">
              <a:buNone/>
              <a:defRPr sz="2400" baseline="0">
                <a:solidFill>
                  <a:schemeClr val="bg1"/>
                </a:solidFill>
                <a:sym typeface="Wingdings" panose="05000000000000000000" pitchFamily="2" charset="2"/>
              </a:defRPr>
            </a:lvl1pPr>
          </a:lstStyle>
          <a:p>
            <a:r>
              <a:rPr lang="en-GB"/>
              <a:t>Klik på ikonet, hvis du vil indsætte et billede </a:t>
            </a:r>
            <a:endParaRPr lang="en-GB" dirty="0"/>
          </a:p>
        </p:txBody>
      </p:sp>
      <p:sp>
        <p:nvSpPr>
          <p:cNvPr id="9" name="Pladsholder til billede 9">
            <a:extLst>
              <a:ext uri="{FF2B5EF4-FFF2-40B4-BE49-F238E27FC236}">
                <a16:creationId xmlns:a16="http://schemas.microsoft.com/office/drawing/2014/main" id="{E815A343-B052-E851-8FDF-17976A3957D9}"/>
              </a:ext>
            </a:extLst>
          </p:cNvPr>
          <p:cNvSpPr>
            <a:spLocks noGrp="1"/>
          </p:cNvSpPr>
          <p:nvPr>
            <p:ph type="pic" sz="quarter" idx="15" hasCustomPrompt="1"/>
          </p:nvPr>
        </p:nvSpPr>
        <p:spPr>
          <a:xfrm rot="533356">
            <a:off x="5893725" y="2510306"/>
            <a:ext cx="5462634" cy="3596788"/>
          </a:xfrm>
          <a:solidFill>
            <a:schemeClr val="bg1">
              <a:lumMod val="65000"/>
            </a:schemeClr>
          </a:solidFill>
          <a:ln w="146050" cap="flat">
            <a:solidFill>
              <a:schemeClr val="bg1"/>
            </a:solidFill>
            <a:miter lim="800000"/>
          </a:ln>
        </p:spPr>
        <p:txBody>
          <a:bodyPr lIns="360000" tIns="1080000" rIns="360000" anchor="ctr" anchorCtr="1"/>
          <a:lstStyle>
            <a:lvl1pPr marL="0" indent="0" algn="ctr">
              <a:buNone/>
              <a:defRPr sz="2400" baseline="0">
                <a:solidFill>
                  <a:schemeClr val="bg1"/>
                </a:solidFill>
                <a:sym typeface="Wingdings" panose="05000000000000000000" pitchFamily="2" charset="2"/>
              </a:defRPr>
            </a:lvl1pPr>
          </a:lstStyle>
          <a:p>
            <a:r>
              <a:rPr lang="en-GB"/>
              <a:t>Klik på ikonet, hvis du vil indsætte et billede </a:t>
            </a:r>
            <a:endParaRPr lang="en-GB" dirty="0"/>
          </a:p>
        </p:txBody>
      </p:sp>
      <p:sp>
        <p:nvSpPr>
          <p:cNvPr id="3" name="TextBox 2">
            <a:extLst>
              <a:ext uri="{FF2B5EF4-FFF2-40B4-BE49-F238E27FC236}">
                <a16:creationId xmlns:a16="http://schemas.microsoft.com/office/drawing/2014/main" id="{3D5F33A7-1D81-AB36-A3BB-FC35AF2B3579}"/>
              </a:ext>
            </a:extLst>
          </p:cNvPr>
          <p:cNvSpPr txBox="1"/>
          <p:nvPr userDrawn="1"/>
        </p:nvSpPr>
        <p:spPr>
          <a:xfrm>
            <a:off x="0" y="-310243"/>
            <a:ext cx="6825343" cy="310243"/>
          </a:xfrm>
          <a:prstGeom prst="rect">
            <a:avLst/>
          </a:prstGeom>
        </p:spPr>
        <p:txBody>
          <a:bodyPr vert="horz" wrap="square" lIns="0" tIns="0" rIns="0" bIns="0" rtlCol="0" anchor="t"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endParaRPr lang="en-GB" sz="4800" b="1" dirty="0">
              <a:solidFill>
                <a:prstClr val="white"/>
              </a:solidFill>
              <a:latin typeface="Microsoft New Tai Lue"/>
            </a:endParaRPr>
          </a:p>
        </p:txBody>
      </p:sp>
      <p:sp>
        <p:nvSpPr>
          <p:cNvPr id="11" name="TextBox 10">
            <a:extLst>
              <a:ext uri="{FF2B5EF4-FFF2-40B4-BE49-F238E27FC236}">
                <a16:creationId xmlns:a16="http://schemas.microsoft.com/office/drawing/2014/main" id="{EE3D2255-9E79-5D04-C4A9-288BF0CCD6B2}"/>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GB" sz="1400" b="1">
                <a:solidFill>
                  <a:schemeClr val="tx1"/>
                </a:solidFill>
                <a:latin typeface="Microsoft New Tai Lue"/>
              </a:rPr>
              <a:t>Fremhæv ord </a:t>
            </a:r>
            <a:r>
              <a:rPr lang="en-GB" sz="1400" b="0">
                <a:solidFill>
                  <a:schemeClr val="tx1"/>
                </a:solidFill>
                <a:latin typeface="Microsoft New Tai Lue"/>
              </a:rPr>
              <a:t>i overskrift ved at bruge </a:t>
            </a:r>
            <a:r>
              <a:rPr lang="en-GB" sz="1400" b="1">
                <a:solidFill>
                  <a:schemeClr val="tx1"/>
                </a:solidFill>
                <a:latin typeface="Microsoft New Tai Lue"/>
              </a:rPr>
              <a:t>fed skrift</a:t>
            </a:r>
            <a:endParaRPr lang="en-GB" sz="1400" b="0" dirty="0">
              <a:solidFill>
                <a:schemeClr val="tx1"/>
              </a:solidFill>
              <a:latin typeface="Microsoft New Tai Lue"/>
            </a:endParaRPr>
          </a:p>
        </p:txBody>
      </p:sp>
    </p:spTree>
    <p:extLst>
      <p:ext uri="{BB962C8B-B14F-4D97-AF65-F5344CB8AC3E}">
        <p14:creationId xmlns:p14="http://schemas.microsoft.com/office/powerpoint/2010/main" val="4261065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leder">
    <p:bg>
      <p:bgPr>
        <a:solidFill>
          <a:schemeClr val="accent1"/>
        </a:solidFill>
        <a:effectLst/>
      </p:bgPr>
    </p:bg>
    <p:spTree>
      <p:nvGrpSpPr>
        <p:cNvPr id="1" name=""/>
        <p:cNvGrpSpPr/>
        <p:nvPr/>
      </p:nvGrpSpPr>
      <p:grpSpPr>
        <a:xfrm>
          <a:off x="0" y="0"/>
          <a:ext cx="0" cy="0"/>
          <a:chOff x="0" y="0"/>
          <a:chExt cx="0" cy="0"/>
        </a:xfrm>
      </p:grpSpPr>
      <p:sp>
        <p:nvSpPr>
          <p:cNvPr id="5" name="Pladsholder til dato 4"/>
          <p:cNvSpPr>
            <a:spLocks noGrp="1"/>
          </p:cNvSpPr>
          <p:nvPr>
            <p:ph type="dt" sz="half" idx="10"/>
          </p:nvPr>
        </p:nvSpPr>
        <p:spPr/>
        <p:txBody>
          <a:bodyPr/>
          <a:lstStyle/>
          <a:p>
            <a:fld id="{4F049CB1-FD99-442F-B632-7502FA9A3C45}"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
        <p:nvSpPr>
          <p:cNvPr id="8" name="Pladsholder til billede 9">
            <a:extLst>
              <a:ext uri="{FF2B5EF4-FFF2-40B4-BE49-F238E27FC236}">
                <a16:creationId xmlns:a16="http://schemas.microsoft.com/office/drawing/2014/main" id="{EE1B35E0-A5B1-1748-D054-2575D7411CC7}"/>
              </a:ext>
            </a:extLst>
          </p:cNvPr>
          <p:cNvSpPr>
            <a:spLocks noGrp="1"/>
          </p:cNvSpPr>
          <p:nvPr>
            <p:ph type="pic" sz="quarter" idx="14" hasCustomPrompt="1"/>
          </p:nvPr>
        </p:nvSpPr>
        <p:spPr>
          <a:xfrm>
            <a:off x="589757" y="2890520"/>
            <a:ext cx="3433685" cy="3403600"/>
          </a:xfrm>
          <a:solidFill>
            <a:schemeClr val="bg1">
              <a:lumMod val="65000"/>
            </a:schemeClr>
          </a:solidFill>
          <a:ln w="76200" cap="flat">
            <a:noFill/>
            <a:miter lim="800000"/>
          </a:ln>
          <a:effectLst>
            <a:outerShdw blurRad="50800" dist="38100" dir="2700000" algn="tl" rotWithShape="0">
              <a:prstClr val="black">
                <a:alpha val="40000"/>
              </a:prstClr>
            </a:outerShdw>
          </a:effectLst>
        </p:spPr>
        <p:txBody>
          <a:bodyPr lIns="0" tIns="1188000" rIns="0" anchor="ctr" anchorCtr="1"/>
          <a:lstStyle>
            <a:lvl1pPr marL="0" indent="0" algn="ctr">
              <a:buNone/>
              <a:defRPr sz="2400" baseline="0">
                <a:solidFill>
                  <a:schemeClr val="bg1"/>
                </a:solidFill>
                <a:sym typeface="Wingdings" panose="05000000000000000000" pitchFamily="2" charset="2"/>
              </a:defRPr>
            </a:lvl1pPr>
          </a:lstStyle>
          <a:p>
            <a:r>
              <a:rPr lang="en-GB"/>
              <a:t>Klik på ikonet, hvis du vil indsætte et billede </a:t>
            </a:r>
            <a:endParaRPr lang="en-GB" dirty="0"/>
          </a:p>
        </p:txBody>
      </p:sp>
      <p:sp>
        <p:nvSpPr>
          <p:cNvPr id="9" name="Pladsholder til billede 9">
            <a:extLst>
              <a:ext uri="{FF2B5EF4-FFF2-40B4-BE49-F238E27FC236}">
                <a16:creationId xmlns:a16="http://schemas.microsoft.com/office/drawing/2014/main" id="{E815A343-B052-E851-8FDF-17976A3957D9}"/>
              </a:ext>
            </a:extLst>
          </p:cNvPr>
          <p:cNvSpPr>
            <a:spLocks noGrp="1"/>
          </p:cNvSpPr>
          <p:nvPr>
            <p:ph type="pic" sz="quarter" idx="15" hasCustomPrompt="1"/>
          </p:nvPr>
        </p:nvSpPr>
        <p:spPr>
          <a:xfrm>
            <a:off x="5852160" y="612233"/>
            <a:ext cx="5749290" cy="5681887"/>
          </a:xfrm>
          <a:solidFill>
            <a:schemeClr val="bg1">
              <a:lumMod val="75000"/>
            </a:schemeClr>
          </a:solidFill>
          <a:ln w="76200" cap="flat">
            <a:noFill/>
            <a:miter lim="800000"/>
          </a:ln>
          <a:effectLst>
            <a:outerShdw blurRad="50800" dist="38100" dir="2700000" algn="tl" rotWithShape="0">
              <a:prstClr val="black">
                <a:alpha val="40000"/>
              </a:prstClr>
            </a:outerShdw>
          </a:effectLst>
        </p:spPr>
        <p:txBody>
          <a:bodyPr lIns="540000" tIns="1080000" rIns="540000" anchor="ctr" anchorCtr="1"/>
          <a:lstStyle>
            <a:lvl1pPr marL="0" indent="0" algn="ctr">
              <a:buNone/>
              <a:defRPr sz="2400" baseline="0">
                <a:solidFill>
                  <a:schemeClr val="bg1"/>
                </a:solidFill>
                <a:sym typeface="Wingdings" panose="05000000000000000000" pitchFamily="2" charset="2"/>
              </a:defRPr>
            </a:lvl1pPr>
          </a:lstStyle>
          <a:p>
            <a:r>
              <a:rPr lang="en-GB"/>
              <a:t>Klik på ikonet, hvis du vil indsætte et billede </a:t>
            </a:r>
            <a:endParaRPr lang="en-GB" dirty="0"/>
          </a:p>
        </p:txBody>
      </p:sp>
      <p:sp>
        <p:nvSpPr>
          <p:cNvPr id="10" name="Pladsholder til billede 9">
            <a:extLst>
              <a:ext uri="{FF2B5EF4-FFF2-40B4-BE49-F238E27FC236}">
                <a16:creationId xmlns:a16="http://schemas.microsoft.com/office/drawing/2014/main" id="{43FCB96B-CD6D-B9F3-A688-74E5893485CB}"/>
              </a:ext>
            </a:extLst>
          </p:cNvPr>
          <p:cNvSpPr>
            <a:spLocks noGrp="1"/>
          </p:cNvSpPr>
          <p:nvPr>
            <p:ph type="pic" sz="quarter" idx="16" hasCustomPrompt="1"/>
          </p:nvPr>
        </p:nvSpPr>
        <p:spPr>
          <a:xfrm>
            <a:off x="2855041" y="1961476"/>
            <a:ext cx="2336801" cy="2294929"/>
          </a:xfrm>
          <a:solidFill>
            <a:schemeClr val="bg1">
              <a:lumMod val="85000"/>
            </a:schemeClr>
          </a:solidFill>
          <a:ln w="76200" cap="flat">
            <a:noFill/>
            <a:miter lim="800000"/>
          </a:ln>
          <a:effectLst>
            <a:outerShdw blurRad="50800" dist="38100" dir="2700000" algn="tl" rotWithShape="0">
              <a:prstClr val="black">
                <a:alpha val="40000"/>
              </a:prstClr>
            </a:outerShdw>
          </a:effectLst>
        </p:spPr>
        <p:txBody>
          <a:bodyPr lIns="0" tIns="1188000" rIns="0" anchor="ctr" anchorCtr="1"/>
          <a:lstStyle>
            <a:lvl1pPr marL="0" indent="0" algn="ctr">
              <a:buNone/>
              <a:defRPr sz="1800" baseline="0">
                <a:solidFill>
                  <a:schemeClr val="bg1"/>
                </a:solidFill>
                <a:sym typeface="Wingdings" panose="05000000000000000000" pitchFamily="2" charset="2"/>
              </a:defRPr>
            </a:lvl1pPr>
          </a:lstStyle>
          <a:p>
            <a:r>
              <a:rPr lang="en-GB"/>
              <a:t>Klik på ikonet, hvis du vil indsætte et billede </a:t>
            </a:r>
            <a:endParaRPr lang="en-GB" dirty="0"/>
          </a:p>
        </p:txBody>
      </p:sp>
      <p:sp>
        <p:nvSpPr>
          <p:cNvPr id="3" name="Title 2">
            <a:extLst>
              <a:ext uri="{FF2B5EF4-FFF2-40B4-BE49-F238E27FC236}">
                <a16:creationId xmlns:a16="http://schemas.microsoft.com/office/drawing/2014/main" id="{D623C8CB-D006-2AF2-DF37-08254005FBC6}"/>
              </a:ext>
            </a:extLst>
          </p:cNvPr>
          <p:cNvSpPr>
            <a:spLocks noGrp="1"/>
          </p:cNvSpPr>
          <p:nvPr>
            <p:ph type="title" hasCustomPrompt="1"/>
          </p:nvPr>
        </p:nvSpPr>
        <p:spPr>
          <a:xfrm>
            <a:off x="588965" y="620713"/>
            <a:ext cx="4602877" cy="1008061"/>
          </a:xfrm>
        </p:spPr>
        <p:txBody>
          <a:bodyPr/>
          <a:lstStyle>
            <a:lvl1pPr>
              <a:defRPr b="1">
                <a:solidFill>
                  <a:schemeClr val="bg1"/>
                </a:solidFill>
              </a:defRPr>
            </a:lvl1pPr>
          </a:lstStyle>
          <a:p>
            <a:r>
              <a:rPr lang="en-GB"/>
              <a:t>Klik for at tilføje overskrift</a:t>
            </a:r>
            <a:endParaRPr lang="en-GB" dirty="0"/>
          </a:p>
        </p:txBody>
      </p:sp>
    </p:spTree>
    <p:extLst>
      <p:ext uri="{BB962C8B-B14F-4D97-AF65-F5344CB8AC3E}">
        <p14:creationId xmlns:p14="http://schemas.microsoft.com/office/powerpoint/2010/main" val="29057143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t billede med tekst højre">
    <p:bg>
      <p:bgPr>
        <a:solidFill>
          <a:schemeClr val="accent1"/>
        </a:solidFill>
        <a:effectLst/>
      </p:bgPr>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rot="20891566">
            <a:off x="1018941" y="1976793"/>
            <a:ext cx="3832754" cy="3749640"/>
          </a:xfrm>
          <a:solidFill>
            <a:schemeClr val="tx1">
              <a:lumMod val="65000"/>
            </a:schemeClr>
          </a:solidFill>
          <a:ln w="146050" cap="flat">
            <a:solidFill>
              <a:schemeClr val="tx1"/>
            </a:solidFill>
            <a:miter lim="800000"/>
          </a:ln>
        </p:spPr>
        <p:txBody>
          <a:bodyPr lIns="0" tIns="1224000" rIns="0" anchor="ctr" anchorCtr="1"/>
          <a:lstStyle>
            <a:lvl1pPr marL="0" indent="0" algn="ctr">
              <a:buNone/>
              <a:defRPr sz="2400" baseline="0">
                <a:solidFill>
                  <a:schemeClr val="tx1"/>
                </a:solidFill>
                <a:sym typeface="Wingdings" panose="05000000000000000000" pitchFamily="2" charset="2"/>
              </a:defRPr>
            </a:lvl1pPr>
          </a:lstStyle>
          <a:p>
            <a:r>
              <a:rPr lang="en-GB"/>
              <a:t>Klik på ikonet, hvis du vil indsætte et billede </a:t>
            </a:r>
            <a:endParaRPr lang="en-GB" dirty="0"/>
          </a:p>
        </p:txBody>
      </p:sp>
      <p:sp>
        <p:nvSpPr>
          <p:cNvPr id="2" name="Titel 1"/>
          <p:cNvSpPr>
            <a:spLocks noGrp="1"/>
          </p:cNvSpPr>
          <p:nvPr>
            <p:ph type="title" hasCustomPrompt="1"/>
          </p:nvPr>
        </p:nvSpPr>
        <p:spPr>
          <a:xfrm>
            <a:off x="588965" y="620712"/>
            <a:ext cx="11012486" cy="865187"/>
          </a:xfrm>
        </p:spPr>
        <p:txBody>
          <a:bodyPr/>
          <a:lstStyle>
            <a:lvl1pPr>
              <a:defRPr b="1">
                <a:solidFill>
                  <a:schemeClr val="tx1"/>
                </a:solidFill>
              </a:defRPr>
            </a:lvl1pPr>
          </a:lstStyle>
          <a:p>
            <a:pPr lvl="0"/>
            <a:r>
              <a:rPr lang="en-GB"/>
              <a:t>Klik for at tilføje overskrift</a:t>
            </a:r>
            <a:endParaRPr lang="en-GB" dirty="0"/>
          </a:p>
        </p:txBody>
      </p:sp>
      <p:sp>
        <p:nvSpPr>
          <p:cNvPr id="3" name="Pladsholder til indhold 2"/>
          <p:cNvSpPr>
            <a:spLocks noGrp="1"/>
          </p:cNvSpPr>
          <p:nvPr>
            <p:ph sz="half" idx="1" hasCustomPrompt="1"/>
          </p:nvPr>
        </p:nvSpPr>
        <p:spPr>
          <a:xfrm>
            <a:off x="5783580" y="2097067"/>
            <a:ext cx="5817869" cy="4205308"/>
          </a:xfrm>
        </p:spPr>
        <p:txBody>
          <a:bodyPr vert="horz" lIns="0" tIns="0" rIns="0" bIns="0" rtlCol="0">
            <a:noAutofit/>
          </a:bodyPr>
          <a:lstStyle>
            <a:lvl1pPr>
              <a:defRPr lang="da-DK" sz="3600" b="1" dirty="0" smtClean="0">
                <a:solidFill>
                  <a:schemeClr val="tx1"/>
                </a:solidFill>
              </a:defRPr>
            </a:lvl1pPr>
            <a:lvl2pPr>
              <a:defRPr lang="da-DK" sz="3200" b="1" dirty="0" smtClean="0">
                <a:solidFill>
                  <a:schemeClr val="tx1"/>
                </a:solidFill>
              </a:defRPr>
            </a:lvl2pPr>
            <a:lvl3pPr>
              <a:defRPr lang="da-DK" sz="2400" b="1" dirty="0" smtClean="0">
                <a:solidFill>
                  <a:schemeClr val="tx1"/>
                </a:solidFill>
              </a:defRPr>
            </a:lvl3pPr>
            <a:lvl4pPr>
              <a:defRPr lang="da-DK" b="1" dirty="0" smtClean="0">
                <a:solidFill>
                  <a:schemeClr val="tx1"/>
                </a:solidFill>
              </a:defRPr>
            </a:lvl4pPr>
            <a:lvl5pPr>
              <a:defRPr lang="da-DK" b="1" dirty="0">
                <a:solidFill>
                  <a:schemeClr val="tx1"/>
                </a:solidFill>
              </a:defRPr>
            </a:lvl5pPr>
            <a:lvl6pPr>
              <a:defRPr b="1">
                <a:solidFill>
                  <a:schemeClr val="tx1"/>
                </a:solidFill>
              </a:defRPr>
            </a:lvl6pPr>
            <a:lvl7pPr>
              <a:defRPr b="1">
                <a:solidFill>
                  <a:schemeClr val="tx1"/>
                </a:solidFill>
              </a:defRPr>
            </a:lvl7pPr>
            <a:lvl8pPr>
              <a:defRPr b="1">
                <a:solidFill>
                  <a:schemeClr val="tx1"/>
                </a:solidFill>
              </a:defRPr>
            </a:lvl8pPr>
            <a:lvl9pPr>
              <a:defRPr b="1">
                <a:solidFill>
                  <a:schemeClr val="tx1"/>
                </a:solidFill>
              </a:defRPr>
            </a:lvl9pPr>
          </a:lstStyle>
          <a:p>
            <a:pPr lvl="0"/>
            <a:r>
              <a:rPr lang="en-GB"/>
              <a:t>Klik for at indsætte tekst</a:t>
            </a:r>
          </a:p>
          <a:p>
            <a:pPr lvl="1"/>
            <a:r>
              <a:rPr lang="en-GB"/>
              <a:t>Andet niveau</a:t>
            </a:r>
          </a:p>
          <a:p>
            <a:pPr lvl="2"/>
            <a:r>
              <a:rPr lang="en-GB"/>
              <a:t>Tredje niveau</a:t>
            </a:r>
            <a:endParaRPr lang="en-GB" dirty="0"/>
          </a:p>
        </p:txBody>
      </p:sp>
      <p:sp>
        <p:nvSpPr>
          <p:cNvPr id="5" name="Pladsholder til dato 4"/>
          <p:cNvSpPr>
            <a:spLocks noGrp="1"/>
          </p:cNvSpPr>
          <p:nvPr>
            <p:ph type="dt" sz="half" idx="10"/>
          </p:nvPr>
        </p:nvSpPr>
        <p:spPr/>
        <p:txBody>
          <a:bodyPr/>
          <a:lstStyle/>
          <a:p>
            <a:fld id="{F2C56D48-5B3F-4C59-A9D8-68D0A39D6CD2}"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Tree>
    <p:extLst>
      <p:ext uri="{BB962C8B-B14F-4D97-AF65-F5344CB8AC3E}">
        <p14:creationId xmlns:p14="http://schemas.microsoft.com/office/powerpoint/2010/main" val="296096868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t billede med tekst venstre">
    <p:bg>
      <p:bgPr>
        <a:solidFill>
          <a:schemeClr val="accent1"/>
        </a:solidFill>
        <a:effectLst/>
      </p:bgPr>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rot="496878">
            <a:off x="6504534" y="1615672"/>
            <a:ext cx="4653097" cy="4640373"/>
          </a:xfrm>
          <a:solidFill>
            <a:schemeClr val="bg1">
              <a:lumMod val="65000"/>
            </a:schemeClr>
          </a:solidFill>
          <a:ln w="146050" cap="flat">
            <a:solidFill>
              <a:schemeClr val="bg1"/>
            </a:solidFill>
            <a:miter lim="800000"/>
          </a:ln>
        </p:spPr>
        <p:txBody>
          <a:bodyPr lIns="0" tIns="1188000" rIns="0" anchor="ctr" anchorCtr="1"/>
          <a:lstStyle>
            <a:lvl1pPr marL="0" indent="0" algn="ctr">
              <a:buNone/>
              <a:defRPr sz="2400" b="0" baseline="0">
                <a:solidFill>
                  <a:schemeClr val="bg1"/>
                </a:solidFill>
                <a:sym typeface="Wingdings" panose="05000000000000000000" pitchFamily="2" charset="2"/>
              </a:defRPr>
            </a:lvl1pPr>
          </a:lstStyle>
          <a:p>
            <a:r>
              <a:rPr lang="en-GB"/>
              <a:t>Klik på ikonet, hvis du vil indsætte et billede </a:t>
            </a:r>
            <a:endParaRPr lang="en-GB" dirty="0"/>
          </a:p>
        </p:txBody>
      </p:sp>
      <p:sp>
        <p:nvSpPr>
          <p:cNvPr id="5" name="Pladsholder til dato 4"/>
          <p:cNvSpPr>
            <a:spLocks noGrp="1"/>
          </p:cNvSpPr>
          <p:nvPr>
            <p:ph type="dt" sz="half" idx="10"/>
          </p:nvPr>
        </p:nvSpPr>
        <p:spPr/>
        <p:txBody>
          <a:bodyPr/>
          <a:lstStyle/>
          <a:p>
            <a:fld id="{3015CAA0-42C1-41A7-86CE-BA2D8D2C2EF0}"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
        <p:nvSpPr>
          <p:cNvPr id="9" name="Titel 1">
            <a:extLst>
              <a:ext uri="{FF2B5EF4-FFF2-40B4-BE49-F238E27FC236}">
                <a16:creationId xmlns:a16="http://schemas.microsoft.com/office/drawing/2014/main" id="{44AE573B-1000-D841-B8B4-F927523899D7}"/>
              </a:ext>
            </a:extLst>
          </p:cNvPr>
          <p:cNvSpPr>
            <a:spLocks noGrp="1"/>
          </p:cNvSpPr>
          <p:nvPr>
            <p:ph type="title" hasCustomPrompt="1"/>
          </p:nvPr>
        </p:nvSpPr>
        <p:spPr>
          <a:xfrm>
            <a:off x="588965" y="620712"/>
            <a:ext cx="11012486" cy="865187"/>
          </a:xfrm>
        </p:spPr>
        <p:txBody>
          <a:bodyPr/>
          <a:lstStyle>
            <a:lvl1pPr>
              <a:defRPr b="1">
                <a:solidFill>
                  <a:schemeClr val="bg1"/>
                </a:solidFill>
              </a:defRPr>
            </a:lvl1pPr>
          </a:lstStyle>
          <a:p>
            <a:pPr lvl="0"/>
            <a:r>
              <a:rPr lang="en-GB"/>
              <a:t>Klik for at tilføje overskrift</a:t>
            </a:r>
            <a:endParaRPr lang="en-GB" dirty="0"/>
          </a:p>
        </p:txBody>
      </p:sp>
      <p:sp>
        <p:nvSpPr>
          <p:cNvPr id="11" name="Pladsholder til indhold 2">
            <a:extLst>
              <a:ext uri="{FF2B5EF4-FFF2-40B4-BE49-F238E27FC236}">
                <a16:creationId xmlns:a16="http://schemas.microsoft.com/office/drawing/2014/main" id="{9B691B69-65AA-9748-80BF-996C89344BB5}"/>
              </a:ext>
            </a:extLst>
          </p:cNvPr>
          <p:cNvSpPr>
            <a:spLocks noGrp="1"/>
          </p:cNvSpPr>
          <p:nvPr>
            <p:ph sz="half" idx="1" hasCustomPrompt="1"/>
          </p:nvPr>
        </p:nvSpPr>
        <p:spPr>
          <a:xfrm>
            <a:off x="588963" y="2097067"/>
            <a:ext cx="5818682" cy="4205308"/>
          </a:xfrm>
        </p:spPr>
        <p:txBody>
          <a:bodyPr vert="horz" lIns="0" tIns="0" rIns="0" bIns="0" rtlCol="0">
            <a:noAutofit/>
          </a:bodyPr>
          <a:lstStyle>
            <a:lvl1pPr>
              <a:defRPr lang="da-DK" sz="3600" b="1" dirty="0" smtClean="0">
                <a:solidFill>
                  <a:schemeClr val="bg1"/>
                </a:solidFill>
              </a:defRPr>
            </a:lvl1pPr>
            <a:lvl2pPr>
              <a:defRPr lang="da-DK" sz="3200" b="1" dirty="0" smtClean="0">
                <a:solidFill>
                  <a:schemeClr val="bg1"/>
                </a:solidFill>
              </a:defRPr>
            </a:lvl2pPr>
            <a:lvl3pPr>
              <a:defRPr lang="da-DK" sz="2400" b="1" dirty="0" smtClean="0">
                <a:solidFill>
                  <a:schemeClr val="bg1"/>
                </a:solidFill>
              </a:defRPr>
            </a:lvl3pPr>
            <a:lvl4pPr>
              <a:defRPr lang="da-DK" dirty="0" smtClean="0"/>
            </a:lvl4pPr>
            <a:lvl5pPr>
              <a:defRPr lang="da-DK" dirty="0"/>
            </a:lvl5pPr>
          </a:lstStyle>
          <a:p>
            <a:pPr lvl="0"/>
            <a:r>
              <a:rPr lang="en-GB"/>
              <a:t>Klik for at indsætte tekst</a:t>
            </a:r>
          </a:p>
          <a:p>
            <a:pPr lvl="1"/>
            <a:r>
              <a:rPr lang="en-GB"/>
              <a:t>Andet niveau</a:t>
            </a:r>
          </a:p>
          <a:p>
            <a:pPr lvl="2"/>
            <a:r>
              <a:rPr lang="en-GB"/>
              <a:t>Tredje niveau</a:t>
            </a:r>
            <a:endParaRPr lang="en-GB" dirty="0"/>
          </a:p>
        </p:txBody>
      </p:sp>
    </p:spTree>
    <p:extLst>
      <p:ext uri="{BB962C8B-B14F-4D97-AF65-F5344CB8AC3E}">
        <p14:creationId xmlns:p14="http://schemas.microsoft.com/office/powerpoint/2010/main" val="1441065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og billede A">
    <p:bg>
      <p:bgRef idx="1001">
        <a:schemeClr val="bg1"/>
      </p:bgRef>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1" y="331200"/>
            <a:ext cx="12191999" cy="6526800"/>
          </a:xfrm>
          <a:solidFill>
            <a:schemeClr val="tx1">
              <a:lumMod val="75000"/>
            </a:schemeClr>
          </a:solidFill>
        </p:spPr>
        <p:txBody>
          <a:bodyPr lIns="0" tIns="1080000" rIns="0" anchor="ctr" anchorCtr="0"/>
          <a:lstStyle>
            <a:lvl1pPr marL="0" indent="0" algn="ctr">
              <a:buNone/>
              <a:defRPr sz="2400" b="0" i="0" baseline="0">
                <a:solidFill>
                  <a:schemeClr val="tx1"/>
                </a:solidFill>
                <a:sym typeface="Wingdings" panose="05000000000000000000" pitchFamily="2" charset="2"/>
              </a:defRPr>
            </a:lvl1pPr>
          </a:lstStyle>
          <a:p>
            <a:r>
              <a:rPr lang="en-GB"/>
              <a:t>Klik på ikonet, hvis du vil indsætte et billede </a:t>
            </a:r>
            <a:endParaRPr lang="en-GB" dirty="0"/>
          </a:p>
        </p:txBody>
      </p:sp>
      <p:sp>
        <p:nvSpPr>
          <p:cNvPr id="2" name="Titel 1"/>
          <p:cNvSpPr>
            <a:spLocks noGrp="1"/>
          </p:cNvSpPr>
          <p:nvPr>
            <p:ph type="title" hasCustomPrompt="1"/>
          </p:nvPr>
        </p:nvSpPr>
        <p:spPr>
          <a:xfrm>
            <a:off x="588965" y="756000"/>
            <a:ext cx="6822000" cy="1804492"/>
          </a:xfrm>
          <a:solidFill>
            <a:schemeClr val="accent1">
              <a:alpha val="99950"/>
            </a:schemeClr>
          </a:solidFill>
        </p:spPr>
        <p:txBody>
          <a:bodyPr wrap="square" lIns="252000" tIns="216000" rIns="252000" bIns="108000">
            <a:spAutoFit/>
          </a:bodyPr>
          <a:lstStyle>
            <a:lvl1pPr>
              <a:spcAft>
                <a:spcPts val="600"/>
              </a:spcAft>
              <a:defRPr sz="4800" b="1" spc="0" baseline="0">
                <a:solidFill>
                  <a:schemeClr val="tx1"/>
                </a:solidFill>
              </a:defRPr>
            </a:lvl1pPr>
          </a:lstStyle>
          <a:p>
            <a:r>
              <a:rPr lang="en-GB"/>
              <a:t>Klik for at tilføje tekst...</a:t>
            </a:r>
            <a:endParaRPr lang="en-GB" dirty="0"/>
          </a:p>
        </p:txBody>
      </p:sp>
      <p:sp>
        <p:nvSpPr>
          <p:cNvPr id="5" name="Pladsholder til dato 4"/>
          <p:cNvSpPr>
            <a:spLocks noGrp="1"/>
          </p:cNvSpPr>
          <p:nvPr>
            <p:ph type="dt" sz="half" idx="10"/>
          </p:nvPr>
        </p:nvSpPr>
        <p:spPr/>
        <p:txBody>
          <a:bodyPr/>
          <a:lstStyle/>
          <a:p>
            <a:fld id="{CAEB073E-A784-466B-98E2-8BDE3F08A73A}"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
        <p:nvSpPr>
          <p:cNvPr id="3" name="TextBox 2">
            <a:extLst>
              <a:ext uri="{FF2B5EF4-FFF2-40B4-BE49-F238E27FC236}">
                <a16:creationId xmlns:a16="http://schemas.microsoft.com/office/drawing/2014/main" id="{658277BB-5254-1D84-EA0B-F5AF633F0933}"/>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GB" sz="1400" b="1">
                <a:solidFill>
                  <a:schemeClr val="bg1"/>
                </a:solidFill>
                <a:latin typeface="Microsoft New Tai Lue"/>
              </a:rPr>
              <a:t>Fremhæv ord </a:t>
            </a:r>
            <a:r>
              <a:rPr lang="en-GB" sz="1400" b="0">
                <a:solidFill>
                  <a:schemeClr val="bg1"/>
                </a:solidFill>
                <a:latin typeface="Microsoft New Tai Lue"/>
              </a:rPr>
              <a:t>i overskrift ved at bruge </a:t>
            </a:r>
            <a:r>
              <a:rPr lang="en-GB" sz="1400" b="1">
                <a:solidFill>
                  <a:schemeClr val="bg1"/>
                </a:solidFill>
                <a:latin typeface="Microsoft New Tai Lue"/>
              </a:rPr>
              <a:t>fed skrift</a:t>
            </a:r>
            <a:endParaRPr lang="en-GB" sz="1400" b="0" dirty="0">
              <a:solidFill>
                <a:schemeClr val="bg1"/>
              </a:solidFill>
              <a:latin typeface="Microsoft New Tai Lue"/>
            </a:endParaRPr>
          </a:p>
        </p:txBody>
      </p:sp>
    </p:spTree>
    <p:extLst>
      <p:ext uri="{BB962C8B-B14F-4D97-AF65-F5344CB8AC3E}">
        <p14:creationId xmlns:p14="http://schemas.microsoft.com/office/powerpoint/2010/main" val="1317485895"/>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og billede B">
    <p:bg>
      <p:bgRef idx="1001">
        <a:schemeClr val="bg1"/>
      </p:bgRef>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0" y="331200"/>
            <a:ext cx="12191999" cy="6526800"/>
          </a:xfrm>
          <a:solidFill>
            <a:schemeClr val="tx1">
              <a:lumMod val="75000"/>
            </a:schemeClr>
          </a:solidFill>
        </p:spPr>
        <p:txBody>
          <a:bodyPr lIns="0" tIns="2628000" rIns="0" anchor="t" anchorCtr="0"/>
          <a:lstStyle>
            <a:lvl1pPr marL="0" indent="0" algn="ctr">
              <a:buNone/>
              <a:defRPr sz="2400" b="0" i="0" baseline="0">
                <a:solidFill>
                  <a:schemeClr val="tx1"/>
                </a:solidFill>
                <a:sym typeface="Wingdings" panose="05000000000000000000" pitchFamily="2" charset="2"/>
              </a:defRPr>
            </a:lvl1pPr>
          </a:lstStyle>
          <a:p>
            <a:r>
              <a:rPr lang="en-GB"/>
              <a:t>Klik på ikonet, hvis du vil indsætte et billede </a:t>
            </a:r>
            <a:endParaRPr lang="en-GB" dirty="0"/>
          </a:p>
        </p:txBody>
      </p:sp>
      <p:sp>
        <p:nvSpPr>
          <p:cNvPr id="2" name="Titel 1"/>
          <p:cNvSpPr>
            <a:spLocks noGrp="1"/>
          </p:cNvSpPr>
          <p:nvPr>
            <p:ph type="title" hasCustomPrompt="1"/>
          </p:nvPr>
        </p:nvSpPr>
        <p:spPr>
          <a:xfrm>
            <a:off x="588961" y="4962214"/>
            <a:ext cx="4173870" cy="1340161"/>
          </a:xfrm>
          <a:solidFill>
            <a:schemeClr val="accent4">
              <a:alpha val="99950"/>
            </a:schemeClr>
          </a:solidFill>
        </p:spPr>
        <p:txBody>
          <a:bodyPr wrap="square" lIns="252000" tIns="108000" rIns="252000" bIns="0" anchor="t" anchorCtr="0">
            <a:spAutoFit/>
          </a:bodyPr>
          <a:lstStyle>
            <a:lvl1pPr>
              <a:defRPr sz="4000" b="1" spc="0" baseline="0">
                <a:solidFill>
                  <a:schemeClr val="tx1"/>
                </a:solidFill>
              </a:defRPr>
            </a:lvl1pPr>
          </a:lstStyle>
          <a:p>
            <a:r>
              <a:rPr lang="en-GB"/>
              <a:t>Klik for at tilføje tekst...</a:t>
            </a:r>
            <a:endParaRPr lang="en-GB" dirty="0"/>
          </a:p>
        </p:txBody>
      </p:sp>
      <p:sp>
        <p:nvSpPr>
          <p:cNvPr id="5" name="Pladsholder til dato 4"/>
          <p:cNvSpPr>
            <a:spLocks noGrp="1"/>
          </p:cNvSpPr>
          <p:nvPr>
            <p:ph type="dt" sz="half" idx="10"/>
          </p:nvPr>
        </p:nvSpPr>
        <p:spPr/>
        <p:txBody>
          <a:bodyPr/>
          <a:lstStyle/>
          <a:p>
            <a:fld id="{2ABA92E9-ED6E-4E2D-9447-0E7DB3FDA12F}"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
        <p:nvSpPr>
          <p:cNvPr id="4" name="TextBox 3">
            <a:extLst>
              <a:ext uri="{FF2B5EF4-FFF2-40B4-BE49-F238E27FC236}">
                <a16:creationId xmlns:a16="http://schemas.microsoft.com/office/drawing/2014/main" id="{E0EDB20F-CD30-3447-301A-903E5BC5BED1}"/>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GB" sz="1400" b="1">
                <a:solidFill>
                  <a:schemeClr val="bg1"/>
                </a:solidFill>
                <a:latin typeface="Microsoft New Tai Lue"/>
              </a:rPr>
              <a:t>Fremhæv ord </a:t>
            </a:r>
            <a:r>
              <a:rPr lang="en-GB" sz="1400" b="0">
                <a:solidFill>
                  <a:schemeClr val="bg1"/>
                </a:solidFill>
                <a:latin typeface="Microsoft New Tai Lue"/>
              </a:rPr>
              <a:t>i overskrift ved at bruge </a:t>
            </a:r>
            <a:r>
              <a:rPr lang="en-GB" sz="1400" b="1">
                <a:solidFill>
                  <a:schemeClr val="bg1"/>
                </a:solidFill>
                <a:latin typeface="Microsoft New Tai Lue"/>
              </a:rPr>
              <a:t>fed skrift</a:t>
            </a:r>
            <a:endParaRPr lang="en-GB" sz="1400" b="0" dirty="0">
              <a:solidFill>
                <a:schemeClr val="bg1"/>
              </a:solidFill>
              <a:latin typeface="Microsoft New Tai Lue"/>
            </a:endParaRPr>
          </a:p>
        </p:txBody>
      </p:sp>
    </p:spTree>
    <p:extLst>
      <p:ext uri="{BB962C8B-B14F-4D97-AF65-F5344CB8AC3E}">
        <p14:creationId xmlns:p14="http://schemas.microsoft.com/office/powerpoint/2010/main" val="3200445437"/>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og billede C">
    <p:bg>
      <p:bgRef idx="1001">
        <a:schemeClr val="bg1"/>
      </p:bgRef>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0" y="331200"/>
            <a:ext cx="12191999" cy="6526800"/>
          </a:xfrm>
          <a:solidFill>
            <a:schemeClr val="tx1">
              <a:lumMod val="75000"/>
            </a:schemeClr>
          </a:solidFill>
        </p:spPr>
        <p:txBody>
          <a:bodyPr lIns="0" tIns="2628000" rIns="0" anchor="t" anchorCtr="0"/>
          <a:lstStyle>
            <a:lvl1pPr marL="0" indent="0" algn="ctr">
              <a:buNone/>
              <a:defRPr sz="2400" b="0" i="0" baseline="0">
                <a:solidFill>
                  <a:schemeClr val="tx1"/>
                </a:solidFill>
                <a:sym typeface="Wingdings" panose="05000000000000000000" pitchFamily="2" charset="2"/>
              </a:defRPr>
            </a:lvl1pPr>
          </a:lstStyle>
          <a:p>
            <a:r>
              <a:rPr lang="en-GB"/>
              <a:t>Klik på ikonet, hvis du vil indsætte et billede </a:t>
            </a:r>
            <a:endParaRPr lang="en-GB" dirty="0"/>
          </a:p>
        </p:txBody>
      </p:sp>
      <p:sp>
        <p:nvSpPr>
          <p:cNvPr id="2" name="Titel 1"/>
          <p:cNvSpPr>
            <a:spLocks noGrp="1"/>
          </p:cNvSpPr>
          <p:nvPr>
            <p:ph type="title" hasCustomPrompt="1"/>
          </p:nvPr>
        </p:nvSpPr>
        <p:spPr>
          <a:xfrm>
            <a:off x="4779450" y="4497883"/>
            <a:ext cx="6822000" cy="1804492"/>
          </a:xfrm>
          <a:solidFill>
            <a:schemeClr val="bg1">
              <a:alpha val="99950"/>
            </a:schemeClr>
          </a:solidFill>
        </p:spPr>
        <p:txBody>
          <a:bodyPr wrap="square" lIns="252000" tIns="216000" rIns="252000" bIns="108000">
            <a:spAutoFit/>
          </a:bodyPr>
          <a:lstStyle>
            <a:lvl1pPr>
              <a:defRPr sz="4800" b="1" spc="0" baseline="0">
                <a:solidFill>
                  <a:schemeClr val="tx1"/>
                </a:solidFill>
              </a:defRPr>
            </a:lvl1pPr>
          </a:lstStyle>
          <a:p>
            <a:r>
              <a:rPr lang="en-GB"/>
              <a:t>Klik for at tilføje tekst...</a:t>
            </a:r>
            <a:endParaRPr lang="en-GB" dirty="0"/>
          </a:p>
        </p:txBody>
      </p:sp>
      <p:sp>
        <p:nvSpPr>
          <p:cNvPr id="5" name="Pladsholder til dato 4"/>
          <p:cNvSpPr>
            <a:spLocks noGrp="1"/>
          </p:cNvSpPr>
          <p:nvPr>
            <p:ph type="dt" sz="half" idx="10"/>
          </p:nvPr>
        </p:nvSpPr>
        <p:spPr/>
        <p:txBody>
          <a:bodyPr/>
          <a:lstStyle/>
          <a:p>
            <a:fld id="{BFDD7C1D-A477-4C13-845F-4C5AC4DEDF20}"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
        <p:nvSpPr>
          <p:cNvPr id="3" name="TextBox 2">
            <a:extLst>
              <a:ext uri="{FF2B5EF4-FFF2-40B4-BE49-F238E27FC236}">
                <a16:creationId xmlns:a16="http://schemas.microsoft.com/office/drawing/2014/main" id="{F315C28F-4EA0-040C-C6B4-A14FC010CCCE}"/>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GB" sz="1400" b="1">
                <a:solidFill>
                  <a:schemeClr val="bg1"/>
                </a:solidFill>
                <a:latin typeface="Microsoft New Tai Lue"/>
              </a:rPr>
              <a:t>Fremhæv ord </a:t>
            </a:r>
            <a:r>
              <a:rPr lang="en-GB" sz="1400" b="0">
                <a:solidFill>
                  <a:schemeClr val="bg1"/>
                </a:solidFill>
                <a:latin typeface="Microsoft New Tai Lue"/>
              </a:rPr>
              <a:t>i overskrift ved at bruge </a:t>
            </a:r>
            <a:r>
              <a:rPr lang="en-GB" sz="1400" b="1">
                <a:solidFill>
                  <a:schemeClr val="bg1"/>
                </a:solidFill>
                <a:latin typeface="Microsoft New Tai Lue"/>
              </a:rPr>
              <a:t>fed skrift</a:t>
            </a:r>
            <a:endParaRPr lang="en-GB" sz="1400" b="0" dirty="0">
              <a:solidFill>
                <a:schemeClr val="bg1"/>
              </a:solidFill>
              <a:latin typeface="Microsoft New Tai Lue"/>
            </a:endParaRPr>
          </a:p>
        </p:txBody>
      </p:sp>
    </p:spTree>
    <p:extLst>
      <p:ext uri="{BB962C8B-B14F-4D97-AF65-F5344CB8AC3E}">
        <p14:creationId xmlns:p14="http://schemas.microsoft.com/office/powerpoint/2010/main" val="2021185923"/>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og billede D">
    <p:bg>
      <p:bgRef idx="1001">
        <a:schemeClr val="bg1"/>
      </p:bgRef>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0" y="331200"/>
            <a:ext cx="12191999" cy="6526800"/>
          </a:xfrm>
          <a:solidFill>
            <a:schemeClr val="tx1">
              <a:lumMod val="75000"/>
            </a:schemeClr>
          </a:solidFill>
        </p:spPr>
        <p:txBody>
          <a:bodyPr lIns="0" tIns="1080000" rIns="0" anchor="ctr" anchorCtr="0"/>
          <a:lstStyle>
            <a:lvl1pPr marL="0" indent="0" algn="ctr">
              <a:buNone/>
              <a:defRPr sz="2400" b="0" i="0" baseline="0">
                <a:solidFill>
                  <a:schemeClr val="tx1"/>
                </a:solidFill>
                <a:sym typeface="Wingdings" panose="05000000000000000000" pitchFamily="2" charset="2"/>
              </a:defRPr>
            </a:lvl1pPr>
          </a:lstStyle>
          <a:p>
            <a:r>
              <a:rPr lang="en-GB"/>
              <a:t>Klik på ikonet, hvis du vil indsætte et billede </a:t>
            </a:r>
            <a:endParaRPr lang="en-GB" dirty="0"/>
          </a:p>
        </p:txBody>
      </p:sp>
      <p:sp>
        <p:nvSpPr>
          <p:cNvPr id="2" name="Titel 1"/>
          <p:cNvSpPr>
            <a:spLocks noGrp="1"/>
          </p:cNvSpPr>
          <p:nvPr>
            <p:ph type="title" hasCustomPrompt="1"/>
          </p:nvPr>
        </p:nvSpPr>
        <p:spPr>
          <a:xfrm>
            <a:off x="588963" y="1017402"/>
            <a:ext cx="11012487" cy="917513"/>
          </a:xfrm>
          <a:solidFill>
            <a:schemeClr val="accent2">
              <a:alpha val="99950"/>
            </a:schemeClr>
          </a:solidFill>
        </p:spPr>
        <p:txBody>
          <a:bodyPr wrap="square" lIns="180000" tIns="180000" rIns="180000" bIns="180000">
            <a:spAutoFit/>
          </a:bodyPr>
          <a:lstStyle>
            <a:lvl1pPr>
              <a:defRPr sz="3600" b="1" spc="0" baseline="0">
                <a:solidFill>
                  <a:schemeClr val="tx1"/>
                </a:solidFill>
              </a:defRPr>
            </a:lvl1pPr>
          </a:lstStyle>
          <a:p>
            <a:r>
              <a:rPr lang="en-GB"/>
              <a:t>Klik for at tilføje tekst...</a:t>
            </a:r>
            <a:endParaRPr lang="en-GB" dirty="0"/>
          </a:p>
        </p:txBody>
      </p:sp>
      <p:sp>
        <p:nvSpPr>
          <p:cNvPr id="5" name="Pladsholder til dato 4"/>
          <p:cNvSpPr>
            <a:spLocks noGrp="1"/>
          </p:cNvSpPr>
          <p:nvPr>
            <p:ph type="dt" sz="half" idx="10"/>
          </p:nvPr>
        </p:nvSpPr>
        <p:spPr/>
        <p:txBody>
          <a:bodyPr/>
          <a:lstStyle/>
          <a:p>
            <a:fld id="{AD0B22DB-13B5-430F-8C6F-F11F20BF0D18}"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
        <p:nvSpPr>
          <p:cNvPr id="3" name="TextBox 2">
            <a:extLst>
              <a:ext uri="{FF2B5EF4-FFF2-40B4-BE49-F238E27FC236}">
                <a16:creationId xmlns:a16="http://schemas.microsoft.com/office/drawing/2014/main" id="{FAB58AF7-9740-8AD8-0C21-42A01D828328}"/>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GB" sz="1400" b="1">
                <a:solidFill>
                  <a:schemeClr val="bg1"/>
                </a:solidFill>
                <a:latin typeface="Microsoft New Tai Lue"/>
              </a:rPr>
              <a:t>Fremhæv ord </a:t>
            </a:r>
            <a:r>
              <a:rPr lang="en-GB" sz="1400" b="0">
                <a:solidFill>
                  <a:schemeClr val="bg1"/>
                </a:solidFill>
                <a:latin typeface="Microsoft New Tai Lue"/>
              </a:rPr>
              <a:t>i overskrift ved at bruge </a:t>
            </a:r>
            <a:r>
              <a:rPr lang="en-GB" sz="1400" b="1">
                <a:solidFill>
                  <a:schemeClr val="bg1"/>
                </a:solidFill>
                <a:latin typeface="Microsoft New Tai Lue"/>
              </a:rPr>
              <a:t>fed skrift</a:t>
            </a:r>
            <a:endParaRPr lang="en-GB" sz="1400" b="0" dirty="0">
              <a:solidFill>
                <a:schemeClr val="bg1"/>
              </a:solidFill>
              <a:latin typeface="Microsoft New Tai Lue"/>
            </a:endParaRPr>
          </a:p>
        </p:txBody>
      </p:sp>
    </p:spTree>
    <p:extLst>
      <p:ext uri="{BB962C8B-B14F-4D97-AF65-F5344CB8AC3E}">
        <p14:creationId xmlns:p14="http://schemas.microsoft.com/office/powerpoint/2010/main" val="1717169259"/>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el og billede E">
    <p:bg>
      <p:bgRef idx="1001">
        <a:schemeClr val="bg1"/>
      </p:bgRef>
    </p:bg>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0" y="331200"/>
            <a:ext cx="12191999" cy="6526800"/>
          </a:xfrm>
          <a:solidFill>
            <a:schemeClr val="tx1">
              <a:lumMod val="75000"/>
            </a:schemeClr>
          </a:solidFill>
        </p:spPr>
        <p:txBody>
          <a:bodyPr lIns="0" tIns="2628000" rIns="0" anchor="t" anchorCtr="0"/>
          <a:lstStyle>
            <a:lvl1pPr marL="0" indent="0" algn="ctr">
              <a:buNone/>
              <a:defRPr sz="2400" b="0" i="0" baseline="0">
                <a:solidFill>
                  <a:schemeClr val="tx1"/>
                </a:solidFill>
                <a:sym typeface="Wingdings" panose="05000000000000000000" pitchFamily="2" charset="2"/>
              </a:defRPr>
            </a:lvl1pPr>
          </a:lstStyle>
          <a:p>
            <a:r>
              <a:rPr lang="en-GB"/>
              <a:t>Klik på ikonet, hvis du vil indsætte et billede </a:t>
            </a:r>
            <a:endParaRPr lang="en-GB" dirty="0"/>
          </a:p>
        </p:txBody>
      </p:sp>
      <p:sp>
        <p:nvSpPr>
          <p:cNvPr id="2" name="Titel 1"/>
          <p:cNvSpPr>
            <a:spLocks noGrp="1"/>
          </p:cNvSpPr>
          <p:nvPr>
            <p:ph type="title" hasCustomPrompt="1"/>
          </p:nvPr>
        </p:nvSpPr>
        <p:spPr>
          <a:xfrm>
            <a:off x="588963" y="4161995"/>
            <a:ext cx="11012487" cy="2140380"/>
          </a:xfrm>
          <a:solidFill>
            <a:schemeClr val="bg1">
              <a:alpha val="46000"/>
            </a:schemeClr>
          </a:solidFill>
        </p:spPr>
        <p:txBody>
          <a:bodyPr wrap="square" lIns="252000" tIns="108000" rIns="252000" bIns="0">
            <a:spAutoFit/>
          </a:bodyPr>
          <a:lstStyle>
            <a:lvl1pPr algn="ctr">
              <a:defRPr sz="6600" b="1" cap="all" spc="0" baseline="0">
                <a:solidFill>
                  <a:schemeClr val="tx1"/>
                </a:solidFill>
              </a:defRPr>
            </a:lvl1pPr>
          </a:lstStyle>
          <a:p>
            <a:r>
              <a:rPr lang="en-GB"/>
              <a:t>Klik for at tilføje tekst...</a:t>
            </a:r>
            <a:endParaRPr lang="en-GB" dirty="0"/>
          </a:p>
        </p:txBody>
      </p:sp>
      <p:sp>
        <p:nvSpPr>
          <p:cNvPr id="5" name="Pladsholder til dato 4"/>
          <p:cNvSpPr>
            <a:spLocks noGrp="1"/>
          </p:cNvSpPr>
          <p:nvPr>
            <p:ph type="dt" sz="half" idx="10"/>
          </p:nvPr>
        </p:nvSpPr>
        <p:spPr/>
        <p:txBody>
          <a:bodyPr/>
          <a:lstStyle/>
          <a:p>
            <a:fld id="{E66DEF25-ACCC-4F90-BF7A-77B4DDE7678A}" type="datetime1">
              <a:rPr lang="en-GB" smtClean="0"/>
              <a:t>01/10/2025</a:t>
            </a:fld>
            <a:endParaRPr lang="en-GB" dirty="0"/>
          </a:p>
        </p:txBody>
      </p:sp>
      <p:sp>
        <p:nvSpPr>
          <p:cNvPr id="6" name="Pladsholder til sidefod 5"/>
          <p:cNvSpPr>
            <a:spLocks noGrp="1"/>
          </p:cNvSpPr>
          <p:nvPr>
            <p:ph type="ftr" sz="quarter" idx="11"/>
          </p:nvPr>
        </p:nvSpPr>
        <p:spPr/>
        <p:txBody>
          <a:bodyPr/>
          <a:lstStyle/>
          <a:p>
            <a:endParaRPr lang="en-GB" dirty="0"/>
          </a:p>
        </p:txBody>
      </p:sp>
      <p:sp>
        <p:nvSpPr>
          <p:cNvPr id="7" name="Pladsholder til slidenummer 6"/>
          <p:cNvSpPr>
            <a:spLocks noGrp="1"/>
          </p:cNvSpPr>
          <p:nvPr>
            <p:ph type="sldNum" sz="quarter" idx="12"/>
          </p:nvPr>
        </p:nvSpPr>
        <p:spPr/>
        <p:txBody>
          <a:bodyPr/>
          <a:lstStyle/>
          <a:p>
            <a:fld id="{091A926C-488A-4E3E-9C21-57CAA120E114}" type="slidenum">
              <a:rPr lang="en-GB" smtClean="0"/>
              <a:t>‹nr.›</a:t>
            </a:fld>
            <a:endParaRPr lang="en-GB" dirty="0"/>
          </a:p>
        </p:txBody>
      </p:sp>
      <p:sp>
        <p:nvSpPr>
          <p:cNvPr id="4" name="TextBox 3">
            <a:extLst>
              <a:ext uri="{FF2B5EF4-FFF2-40B4-BE49-F238E27FC236}">
                <a16:creationId xmlns:a16="http://schemas.microsoft.com/office/drawing/2014/main" id="{F31727BB-AC18-C435-CD32-52483CA4B110}"/>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GB" sz="1400" b="1">
                <a:solidFill>
                  <a:schemeClr val="bg1"/>
                </a:solidFill>
                <a:latin typeface="Microsoft New Tai Lue"/>
              </a:rPr>
              <a:t>Fremhæv ord </a:t>
            </a:r>
            <a:r>
              <a:rPr lang="en-GB" sz="1400" b="0">
                <a:solidFill>
                  <a:schemeClr val="bg1"/>
                </a:solidFill>
                <a:latin typeface="Microsoft New Tai Lue"/>
              </a:rPr>
              <a:t>i overskrift ved at bruge </a:t>
            </a:r>
            <a:r>
              <a:rPr lang="en-GB" sz="1400" b="1">
                <a:solidFill>
                  <a:schemeClr val="bg1"/>
                </a:solidFill>
                <a:latin typeface="Microsoft New Tai Lue"/>
              </a:rPr>
              <a:t>fed skrift</a:t>
            </a:r>
            <a:endParaRPr lang="en-GB" sz="1400" b="0" dirty="0">
              <a:solidFill>
                <a:schemeClr val="bg1"/>
              </a:solidFill>
              <a:latin typeface="Microsoft New Tai Lue"/>
            </a:endParaRPr>
          </a:p>
        </p:txBody>
      </p:sp>
    </p:spTree>
    <p:extLst>
      <p:ext uri="{BB962C8B-B14F-4D97-AF65-F5344CB8AC3E}">
        <p14:creationId xmlns:p14="http://schemas.microsoft.com/office/powerpoint/2010/main" val="573279729"/>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pørgsmål &amp; kommentarer">
    <p:bg>
      <p:bgPr>
        <a:solidFill>
          <a:schemeClr val="accent1"/>
        </a:solidFill>
        <a:effectLst/>
      </p:bgPr>
    </p:bg>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fld id="{C9E8B2A5-1DCC-48EA-93B7-A2D65B200BE6}" type="datetime1">
              <a:rPr lang="en-GB" smtClean="0"/>
              <a:t>01/10/2025</a:t>
            </a:fld>
            <a:endParaRPr lang="en-GB" dirty="0"/>
          </a:p>
        </p:txBody>
      </p:sp>
      <p:sp>
        <p:nvSpPr>
          <p:cNvPr id="7" name="?">
            <a:extLst>
              <a:ext uri="{FF2B5EF4-FFF2-40B4-BE49-F238E27FC236}">
                <a16:creationId xmlns:a16="http://schemas.microsoft.com/office/drawing/2014/main" id="{C9382B17-B390-C8C0-F5F8-7665434C718C}"/>
              </a:ext>
            </a:extLst>
          </p:cNvPr>
          <p:cNvSpPr/>
          <p:nvPr userDrawn="1"/>
        </p:nvSpPr>
        <p:spPr>
          <a:xfrm>
            <a:off x="3642413" y="900524"/>
            <a:ext cx="4787900" cy="5558804"/>
          </a:xfrm>
          <a:prstGeom prst="rect">
            <a:avLst/>
          </a:prstGeom>
        </p:spPr>
        <p:txBody>
          <a:bodyPr wrap="square" rtlCol="0" anchor="t" anchorCtr="0">
            <a:noAutofit/>
          </a:bodyPr>
          <a:lstStyle/>
          <a:p>
            <a:pPr algn="ctr">
              <a:lnSpc>
                <a:spcPct val="83000"/>
              </a:lnSpc>
            </a:pPr>
            <a:r>
              <a:rPr lang="en-GB" sz="59500" b="1">
                <a:solidFill>
                  <a:schemeClr val="tx1">
                    <a:alpha val="14559"/>
                  </a:schemeClr>
                </a:solidFill>
              </a:rPr>
              <a:t>?</a:t>
            </a:r>
            <a:endParaRPr lang="en-GB" sz="59500" b="1" dirty="0">
              <a:solidFill>
                <a:schemeClr val="tx1">
                  <a:alpha val="14559"/>
                </a:schemeClr>
              </a:solidFill>
            </a:endParaRPr>
          </a:p>
        </p:txBody>
      </p:sp>
      <p:sp>
        <p:nvSpPr>
          <p:cNvPr id="3" name="Title 2">
            <a:extLst>
              <a:ext uri="{FF2B5EF4-FFF2-40B4-BE49-F238E27FC236}">
                <a16:creationId xmlns:a16="http://schemas.microsoft.com/office/drawing/2014/main" id="{2E0714F6-6F11-9826-9767-37567B1EC5DC}"/>
              </a:ext>
            </a:extLst>
          </p:cNvPr>
          <p:cNvSpPr>
            <a:spLocks noGrp="1"/>
          </p:cNvSpPr>
          <p:nvPr>
            <p:ph type="title" hasCustomPrompt="1"/>
          </p:nvPr>
        </p:nvSpPr>
        <p:spPr>
          <a:xfrm>
            <a:off x="2139732" y="1628776"/>
            <a:ext cx="9461718" cy="3999626"/>
          </a:xfrm>
        </p:spPr>
        <p:txBody>
          <a:bodyPr anchor="ctr" anchorCtr="0"/>
          <a:lstStyle>
            <a:lvl1pPr>
              <a:lnSpc>
                <a:spcPct val="83000"/>
              </a:lnSpc>
              <a:defRPr sz="9600" b="1">
                <a:solidFill>
                  <a:schemeClr val="bg1"/>
                </a:solidFill>
              </a:defRPr>
            </a:lvl1pPr>
          </a:lstStyle>
          <a:p>
            <a:r>
              <a:rPr lang="en-GB"/>
              <a:t>Klik for at tilføje tekst...</a:t>
            </a:r>
            <a:endParaRPr lang="en-GB" dirty="0"/>
          </a:p>
        </p:txBody>
      </p:sp>
      <p:sp>
        <p:nvSpPr>
          <p:cNvPr id="5" name="Pladsholder til sidefod 4"/>
          <p:cNvSpPr>
            <a:spLocks noGrp="1"/>
          </p:cNvSpPr>
          <p:nvPr>
            <p:ph type="ftr" sz="quarter" idx="11"/>
          </p:nvPr>
        </p:nvSpPr>
        <p:spPr/>
        <p:txBody>
          <a:bodyPr/>
          <a:lstStyle/>
          <a:p>
            <a:endParaRPr lang="en-GB" dirty="0"/>
          </a:p>
        </p:txBody>
      </p:sp>
      <p:sp>
        <p:nvSpPr>
          <p:cNvPr id="6" name="Pladsholder til slidenummer 5"/>
          <p:cNvSpPr>
            <a:spLocks noGrp="1"/>
          </p:cNvSpPr>
          <p:nvPr>
            <p:ph type="sldNum" sz="quarter" idx="12"/>
          </p:nvPr>
        </p:nvSpPr>
        <p:spPr/>
        <p:txBody>
          <a:bodyPr/>
          <a:lstStyle/>
          <a:p>
            <a:fld id="{091A926C-488A-4E3E-9C21-57CAA120E114}" type="slidenum">
              <a:rPr lang="en-GB" smtClean="0"/>
              <a:t>‹nr.›</a:t>
            </a:fld>
            <a:endParaRPr lang="en-GB" dirty="0"/>
          </a:p>
        </p:txBody>
      </p:sp>
      <p:sp>
        <p:nvSpPr>
          <p:cNvPr id="2" name="TextBox 1">
            <a:extLst>
              <a:ext uri="{FF2B5EF4-FFF2-40B4-BE49-F238E27FC236}">
                <a16:creationId xmlns:a16="http://schemas.microsoft.com/office/drawing/2014/main" id="{01861DB2-11FB-99E1-B80B-1463133B9A24}"/>
              </a:ext>
            </a:extLst>
          </p:cNvPr>
          <p:cNvSpPr txBox="1"/>
          <p:nvPr userDrawn="1"/>
        </p:nvSpPr>
        <p:spPr>
          <a:xfrm>
            <a:off x="588964" y="-375558"/>
            <a:ext cx="11012486" cy="306335"/>
          </a:xfrm>
          <a:prstGeom prst="rect">
            <a:avLst/>
          </a:prstGeom>
        </p:spPr>
        <p:txBody>
          <a:bodyPr vert="horz" wrap="square" lIns="0" tIns="0" rIns="0" bIns="0" rtlCol="0" anchor="b" anchorCtr="0">
            <a:noAutofit/>
          </a:bodyPr>
          <a:lstStyle/>
          <a:p>
            <a:pPr marL="0" marR="0" indent="0" algn="l" defTabSz="914400" rtl="0" eaLnBrk="1" fontAlgn="auto" latinLnBrk="0" hangingPunct="1">
              <a:lnSpc>
                <a:spcPct val="100000"/>
              </a:lnSpc>
              <a:spcBef>
                <a:spcPct val="0"/>
              </a:spcBef>
              <a:spcAft>
                <a:spcPts val="0"/>
              </a:spcAft>
              <a:buClrTx/>
              <a:buSzTx/>
              <a:buFontTx/>
              <a:buNone/>
              <a:tabLst/>
            </a:pPr>
            <a:r>
              <a:rPr lang="en-GB" sz="1400" b="1">
                <a:solidFill>
                  <a:schemeClr val="tx1"/>
                </a:solidFill>
                <a:latin typeface="Microsoft New Tai Lue"/>
              </a:rPr>
              <a:t>Fremhæv ord </a:t>
            </a:r>
            <a:r>
              <a:rPr lang="en-GB" sz="1400" b="0">
                <a:solidFill>
                  <a:schemeClr val="tx1"/>
                </a:solidFill>
                <a:latin typeface="Microsoft New Tai Lue"/>
              </a:rPr>
              <a:t>i overskrift ved at bruge </a:t>
            </a:r>
            <a:r>
              <a:rPr lang="en-GB" sz="1400" b="1">
                <a:solidFill>
                  <a:schemeClr val="tx1"/>
                </a:solidFill>
                <a:latin typeface="Microsoft New Tai Lue"/>
              </a:rPr>
              <a:t>fed skrift</a:t>
            </a:r>
            <a:endParaRPr lang="en-GB" sz="1400" b="0" dirty="0">
              <a:solidFill>
                <a:schemeClr val="tx1"/>
              </a:solidFill>
              <a:latin typeface="Microsoft New Tai Lue"/>
            </a:endParaRPr>
          </a:p>
        </p:txBody>
      </p:sp>
    </p:spTree>
    <p:extLst>
      <p:ext uri="{BB962C8B-B14F-4D97-AF65-F5344CB8AC3E}">
        <p14:creationId xmlns:p14="http://schemas.microsoft.com/office/powerpoint/2010/main" val="30272847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sp>
        <p:nvSpPr>
          <p:cNvPr id="18" name="Title 1"/>
          <p:cNvSpPr txBox="1">
            <a:spLocks/>
          </p:cNvSpPr>
          <p:nvPr userDrawn="1"/>
        </p:nvSpPr>
        <p:spPr>
          <a:xfrm>
            <a:off x="588964" y="613649"/>
            <a:ext cx="11012486" cy="879921"/>
          </a:xfrm>
          <a:prstGeom prst="rect">
            <a:avLst/>
          </a:prstGeom>
        </p:spPr>
        <p:txBody>
          <a:bodyPr vert="horz" lIns="0" tIns="0" rIns="0" bIns="0" rtlCol="0" anchor="t" anchorCtr="0">
            <a:noAutofit/>
          </a:bodyPr>
          <a:lstStyle>
            <a:lvl1pPr>
              <a:lnSpc>
                <a:spcPct val="100000"/>
              </a:lnSpc>
              <a:spcBef>
                <a:spcPct val="0"/>
              </a:spcBef>
              <a:buNone/>
              <a:defRPr sz="3200">
                <a:solidFill>
                  <a:schemeClr val="bg1"/>
                </a:solidFill>
                <a:latin typeface="+mj-lt"/>
                <a:ea typeface="+mj-ea"/>
                <a:cs typeface="+mj-cs"/>
              </a:defRPr>
            </a:lvl1pPr>
          </a:lstStyle>
          <a:p>
            <a:pPr lvl="0"/>
            <a:r>
              <a:rPr lang="en-GB" sz="3000">
                <a:solidFill>
                  <a:schemeClr val="tx1"/>
                </a:solidFill>
              </a:rPr>
              <a:t>Brugerguide</a:t>
            </a:r>
            <a:r>
              <a:rPr lang="en-GB" baseline="0">
                <a:solidFill>
                  <a:schemeClr val="tx1"/>
                </a:solidFill>
              </a:rPr>
              <a:t> </a:t>
            </a:r>
            <a:r>
              <a:rPr lang="en-GB" sz="1800" baseline="0">
                <a:solidFill>
                  <a:schemeClr val="tx1"/>
                </a:solidFill>
              </a:rPr>
              <a:t>– </a:t>
            </a:r>
            <a:r>
              <a:rPr lang="en-GB" sz="1800">
                <a:solidFill>
                  <a:schemeClr val="tx1"/>
                </a:solidFill>
              </a:rPr>
              <a:t>Slet, før du færdiggør din</a:t>
            </a:r>
            <a:r>
              <a:rPr lang="en-GB" sz="1800" baseline="0">
                <a:solidFill>
                  <a:schemeClr val="tx1"/>
                </a:solidFill>
              </a:rPr>
              <a:t> </a:t>
            </a:r>
            <a:r>
              <a:rPr lang="en-GB" sz="1800">
                <a:solidFill>
                  <a:schemeClr val="tx1"/>
                </a:solidFill>
              </a:rPr>
              <a:t>præsentation</a:t>
            </a:r>
            <a:endParaRPr lang="en-GB" sz="1800" dirty="0">
              <a:solidFill>
                <a:schemeClr val="tx1"/>
              </a:solidFill>
            </a:endParaRPr>
          </a:p>
        </p:txBody>
      </p:sp>
      <p:sp>
        <p:nvSpPr>
          <p:cNvPr id="48" name="Text Box 48"/>
          <p:cNvSpPr txBox="1">
            <a:spLocks noChangeArrowheads="1"/>
          </p:cNvSpPr>
          <p:nvPr userDrawn="1"/>
        </p:nvSpPr>
        <p:spPr bwMode="auto">
          <a:xfrm>
            <a:off x="587376" y="1640495"/>
            <a:ext cx="1750290" cy="384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1000" b="1" noProof="1">
                <a:solidFill>
                  <a:schemeClr val="tx1"/>
                </a:solidFill>
                <a:latin typeface="+mn-lt"/>
                <a:cs typeface="Arial" panose="020B0604020202020204" pitchFamily="34" charset="0"/>
              </a:rPr>
              <a:t>KU-skabeloner til PowerPoint</a:t>
            </a:r>
            <a:br>
              <a:rPr lang="en-GB" sz="1000" b="1" noProof="1">
                <a:solidFill>
                  <a:schemeClr val="tx1"/>
                </a:solidFill>
                <a:latin typeface="+mn-lt"/>
                <a:cs typeface="Arial" panose="020B0604020202020204" pitchFamily="34" charset="0"/>
              </a:rPr>
            </a:br>
            <a:r>
              <a:rPr lang="en-GB" sz="800" dirty="0" err="1">
                <a:effectLst/>
                <a:latin typeface="+mj-lt"/>
                <a:ea typeface="Calibri" panose="020F0502020204030204" pitchFamily="34" charset="0"/>
                <a:cs typeface="Times New Roman" panose="02020603050405020304" pitchFamily="18" charset="0"/>
              </a:rPr>
              <a:t>Når</a:t>
            </a:r>
            <a:r>
              <a:rPr lang="en-GB" sz="800" dirty="0">
                <a:effectLst/>
                <a:latin typeface="+mj-lt"/>
                <a:ea typeface="Calibri" panose="020F0502020204030204" pitchFamily="34" charset="0"/>
                <a:cs typeface="Times New Roman" panose="02020603050405020304" pitchFamily="18" charset="0"/>
              </a:rPr>
              <a:t> du </a:t>
            </a:r>
            <a:r>
              <a:rPr lang="en-GB" sz="800" dirty="0" err="1">
                <a:effectLst/>
                <a:latin typeface="+mj-lt"/>
                <a:ea typeface="Calibri" panose="020F0502020204030204" pitchFamily="34" charset="0"/>
                <a:cs typeface="Times New Roman" panose="02020603050405020304" pitchFamily="18" charset="0"/>
              </a:rPr>
              <a:t>åbner</a:t>
            </a:r>
            <a:r>
              <a:rPr lang="en-GB" sz="800" dirty="0">
                <a:effectLst/>
                <a:latin typeface="+mj-lt"/>
                <a:ea typeface="Calibri" panose="020F0502020204030204" pitchFamily="34" charset="0"/>
                <a:cs typeface="Times New Roman" panose="02020603050405020304" pitchFamily="18" charset="0"/>
              </a:rPr>
              <a:t> PowerPoint </a:t>
            </a:r>
            <a:r>
              <a:rPr lang="en-GB" sz="800" dirty="0" err="1">
                <a:effectLst/>
                <a:latin typeface="+mj-lt"/>
                <a:ea typeface="Calibri" panose="020F0502020204030204" pitchFamily="34" charset="0"/>
                <a:cs typeface="Times New Roman" panose="02020603050405020304" pitchFamily="18" charset="0"/>
              </a:rPr>
              <a:t>på</a:t>
            </a:r>
            <a:r>
              <a:rPr lang="en-GB" sz="800" dirty="0">
                <a:effectLst/>
                <a:latin typeface="+mj-lt"/>
                <a:ea typeface="Calibri" panose="020F0502020204030204" pitchFamily="34" charset="0"/>
                <a:cs typeface="Times New Roman" panose="02020603050405020304" pitchFamily="18" charset="0"/>
              </a:rPr>
              <a:t> din KU-pc, </a:t>
            </a:r>
            <a:r>
              <a:rPr lang="en-GB" sz="800" dirty="0" err="1">
                <a:effectLst/>
                <a:latin typeface="+mj-lt"/>
                <a:ea typeface="Calibri" panose="020F0502020204030204" pitchFamily="34" charset="0"/>
                <a:cs typeface="Times New Roman" panose="02020603050405020304" pitchFamily="18" charset="0"/>
              </a:rPr>
              <a:t>åbner</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en</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skabelon</a:t>
            </a:r>
            <a:r>
              <a:rPr lang="en-GB" sz="800" dirty="0">
                <a:effectLst/>
                <a:latin typeface="+mj-lt"/>
                <a:ea typeface="Calibri" panose="020F0502020204030204" pitchFamily="34" charset="0"/>
                <a:cs typeface="Times New Roman" panose="02020603050405020304" pitchFamily="18" charset="0"/>
              </a:rPr>
              <a:t> i 16:9-format og med </a:t>
            </a:r>
            <a:r>
              <a:rPr lang="en-GB" sz="800" dirty="0" err="1">
                <a:effectLst/>
                <a:latin typeface="+mj-lt"/>
                <a:ea typeface="Calibri" panose="020F0502020204030204" pitchFamily="34" charset="0"/>
                <a:cs typeface="Times New Roman" panose="02020603050405020304" pitchFamily="18" charset="0"/>
              </a:rPr>
              <a:t>dansk</a:t>
            </a:r>
            <a:r>
              <a:rPr lang="en-GB" sz="800" dirty="0">
                <a:effectLst/>
                <a:latin typeface="+mj-lt"/>
                <a:ea typeface="Calibri" panose="020F0502020204030204" pitchFamily="34" charset="0"/>
                <a:cs typeface="Times New Roman" panose="02020603050405020304" pitchFamily="18" charset="0"/>
              </a:rPr>
              <a:t> KU-logo.</a:t>
            </a:r>
          </a:p>
          <a:p>
            <a:pPr>
              <a:lnSpc>
                <a:spcPct val="115000"/>
              </a:lnSpc>
              <a:spcAft>
                <a:spcPts val="1000"/>
              </a:spcAft>
            </a:pPr>
            <a:r>
              <a:rPr lang="en-GB" sz="800" dirty="0" err="1">
                <a:effectLst/>
                <a:latin typeface="+mj-lt"/>
                <a:ea typeface="Calibri" panose="020F0502020204030204" pitchFamily="34" charset="0"/>
                <a:cs typeface="Times New Roman" panose="02020603050405020304" pitchFamily="18" charset="0"/>
              </a:rPr>
              <a:t>Når</a:t>
            </a:r>
            <a:r>
              <a:rPr lang="en-GB" sz="800" dirty="0">
                <a:effectLst/>
                <a:latin typeface="+mj-lt"/>
                <a:ea typeface="Calibri" panose="020F0502020204030204" pitchFamily="34" charset="0"/>
                <a:cs typeface="Times New Roman" panose="02020603050405020304" pitchFamily="18" charset="0"/>
              </a:rPr>
              <a:t> du </a:t>
            </a:r>
            <a:r>
              <a:rPr lang="en-GB" sz="800" dirty="0" err="1">
                <a:effectLst/>
                <a:latin typeface="+mj-lt"/>
                <a:ea typeface="Calibri" panose="020F0502020204030204" pitchFamily="34" charset="0"/>
                <a:cs typeface="Times New Roman" panose="02020603050405020304" pitchFamily="18" charset="0"/>
              </a:rPr>
              <a:t>klikker</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på</a:t>
            </a:r>
            <a:r>
              <a:rPr lang="en-GB" sz="800" dirty="0">
                <a:effectLst/>
                <a:latin typeface="+mj-lt"/>
                <a:ea typeface="Calibri" panose="020F0502020204030204" pitchFamily="34" charset="0"/>
                <a:cs typeface="Times New Roman" panose="02020603050405020304" pitchFamily="18" charset="0"/>
              </a:rPr>
              <a:t> KU-</a:t>
            </a:r>
            <a:r>
              <a:rPr lang="en-GB" sz="800" dirty="0" err="1">
                <a:effectLst/>
                <a:latin typeface="+mj-lt"/>
                <a:ea typeface="Calibri" panose="020F0502020204030204" pitchFamily="34" charset="0"/>
                <a:cs typeface="Times New Roman" panose="02020603050405020304" pitchFamily="18" charset="0"/>
              </a:rPr>
              <a:t>fanen</a:t>
            </a:r>
            <a:r>
              <a:rPr lang="en-GB" sz="800" dirty="0">
                <a:effectLst/>
                <a:latin typeface="+mj-lt"/>
                <a:ea typeface="Calibri" panose="020F0502020204030204" pitchFamily="34" charset="0"/>
                <a:cs typeface="Times New Roman" panose="02020603050405020304" pitchFamily="18" charset="0"/>
              </a:rPr>
              <a:t> i </a:t>
            </a:r>
            <a:r>
              <a:rPr lang="en-GB" sz="800" dirty="0" err="1">
                <a:effectLst/>
                <a:latin typeface="+mj-lt"/>
                <a:ea typeface="Calibri" panose="020F0502020204030204" pitchFamily="34" charset="0"/>
                <a:cs typeface="Times New Roman" panose="02020603050405020304" pitchFamily="18" charset="0"/>
              </a:rPr>
              <a:t>værktøjslinjen</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kan</a:t>
            </a:r>
            <a:r>
              <a:rPr lang="en-GB" sz="800" dirty="0">
                <a:effectLst/>
                <a:latin typeface="+mj-lt"/>
                <a:ea typeface="Calibri" panose="020F0502020204030204" pitchFamily="34" charset="0"/>
                <a:cs typeface="Times New Roman" panose="02020603050405020304" pitchFamily="18" charset="0"/>
              </a:rPr>
              <a:t> du via </a:t>
            </a:r>
            <a:r>
              <a:rPr lang="en-GB" sz="800" dirty="0" err="1">
                <a:effectLst/>
                <a:latin typeface="+mj-lt"/>
                <a:ea typeface="Calibri" panose="020F0502020204030204" pitchFamily="34" charset="0"/>
                <a:cs typeface="Times New Roman" panose="02020603050405020304" pitchFamily="18" charset="0"/>
              </a:rPr>
              <a:t>knappen</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Vælg</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Skabelon</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vælge</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mellem</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skabeloner</a:t>
            </a:r>
            <a:endParaRPr lang="en-GB" sz="800" dirty="0">
              <a:effectLst/>
              <a:latin typeface="+mj-lt"/>
              <a:ea typeface="Calibri" panose="020F0502020204030204" pitchFamily="34" charset="0"/>
              <a:cs typeface="Times New Roman" panose="02020603050405020304" pitchFamily="18" charset="0"/>
            </a:endParaRPr>
          </a:p>
          <a:p>
            <a:pPr marL="88900" lvl="0" indent="-88900">
              <a:lnSpc>
                <a:spcPct val="115000"/>
              </a:lnSpc>
              <a:spcAft>
                <a:spcPts val="0"/>
              </a:spcAft>
              <a:buFont typeface="Arial" panose="020B0604020202020204" pitchFamily="34" charset="0"/>
              <a:buChar char="•"/>
              <a:tabLst/>
            </a:pPr>
            <a:r>
              <a:rPr lang="en-GB" sz="800" dirty="0" err="1">
                <a:effectLst/>
                <a:latin typeface="+mj-lt"/>
                <a:ea typeface="Calibri" panose="020F0502020204030204" pitchFamily="34" charset="0"/>
                <a:cs typeface="Times New Roman" panose="02020603050405020304" pitchFamily="18" charset="0"/>
              </a:rPr>
              <a:t>på</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henholdsvis</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dansk</a:t>
            </a:r>
            <a:r>
              <a:rPr lang="en-GB" sz="800" dirty="0">
                <a:effectLst/>
                <a:latin typeface="+mj-lt"/>
                <a:ea typeface="Calibri" panose="020F0502020204030204" pitchFamily="34" charset="0"/>
                <a:cs typeface="Times New Roman" panose="02020603050405020304" pitchFamily="18" charset="0"/>
              </a:rPr>
              <a:t> og </a:t>
            </a:r>
            <a:r>
              <a:rPr lang="en-GB" sz="800" dirty="0" err="1">
                <a:effectLst/>
                <a:latin typeface="+mj-lt"/>
                <a:ea typeface="Calibri" panose="020F0502020204030204" pitchFamily="34" charset="0"/>
                <a:cs typeface="Times New Roman" panose="02020603050405020304" pitchFamily="18" charset="0"/>
              </a:rPr>
              <a:t>engelsk</a:t>
            </a:r>
            <a:r>
              <a:rPr lang="en-GB" sz="800" dirty="0">
                <a:effectLst/>
                <a:latin typeface="+mj-lt"/>
                <a:ea typeface="Calibri" panose="020F0502020204030204" pitchFamily="34" charset="0"/>
                <a:cs typeface="Times New Roman" panose="02020603050405020304" pitchFamily="18" charset="0"/>
              </a:rPr>
              <a:t> </a:t>
            </a:r>
          </a:p>
          <a:p>
            <a:pPr marL="88900" lvl="0" indent="-88900">
              <a:lnSpc>
                <a:spcPct val="115000"/>
              </a:lnSpc>
              <a:spcAft>
                <a:spcPts val="0"/>
              </a:spcAft>
              <a:buFont typeface="Arial" panose="020B0604020202020204" pitchFamily="34" charset="0"/>
              <a:buChar char="•"/>
              <a:tabLst/>
            </a:pPr>
            <a:r>
              <a:rPr lang="en-GB" sz="800" dirty="0">
                <a:effectLst/>
                <a:latin typeface="+mj-lt"/>
                <a:ea typeface="Calibri" panose="020F0502020204030204" pitchFamily="34" charset="0"/>
                <a:cs typeface="Times New Roman" panose="02020603050405020304" pitchFamily="18" charset="0"/>
              </a:rPr>
              <a:t>i ”</a:t>
            </a:r>
            <a:r>
              <a:rPr lang="en-GB" sz="800" dirty="0" err="1">
                <a:effectLst/>
                <a:latin typeface="+mj-lt"/>
                <a:ea typeface="Calibri" panose="020F0502020204030204" pitchFamily="34" charset="0"/>
                <a:cs typeface="Times New Roman" panose="02020603050405020304" pitchFamily="18" charset="0"/>
              </a:rPr>
              <a:t>fuld</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eller</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lille</a:t>
            </a:r>
            <a:r>
              <a:rPr lang="en-GB" sz="800" dirty="0">
                <a:effectLst/>
                <a:latin typeface="+mj-lt"/>
                <a:ea typeface="Calibri" panose="020F0502020204030204" pitchFamily="34" charset="0"/>
                <a:cs typeface="Times New Roman" panose="02020603050405020304" pitchFamily="18" charset="0"/>
              </a:rPr>
              <a:t>” version (i den </a:t>
            </a:r>
            <a:r>
              <a:rPr lang="en-GB" sz="800" dirty="0" err="1">
                <a:effectLst/>
                <a:latin typeface="+mj-lt"/>
                <a:ea typeface="Calibri" panose="020F0502020204030204" pitchFamily="34" charset="0"/>
                <a:cs typeface="Times New Roman" panose="02020603050405020304" pitchFamily="18" charset="0"/>
              </a:rPr>
              <a:t>fulde</a:t>
            </a:r>
            <a:r>
              <a:rPr lang="en-GB" sz="800" dirty="0">
                <a:effectLst/>
                <a:latin typeface="+mj-lt"/>
                <a:ea typeface="Calibri" panose="020F0502020204030204" pitchFamily="34" charset="0"/>
                <a:cs typeface="Times New Roman" panose="02020603050405020304" pitchFamily="18" charset="0"/>
              </a:rPr>
              <a:t> version ser du et </a:t>
            </a:r>
            <a:r>
              <a:rPr lang="en-GB" sz="800" dirty="0" err="1">
                <a:effectLst/>
                <a:latin typeface="+mj-lt"/>
                <a:ea typeface="Calibri" panose="020F0502020204030204" pitchFamily="34" charset="0"/>
                <a:cs typeface="Times New Roman" panose="02020603050405020304" pitchFamily="18" charset="0"/>
              </a:rPr>
              <a:t>eksempel</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på</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hver</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diastype</a:t>
            </a:r>
            <a:r>
              <a:rPr lang="en-GB" sz="800" dirty="0">
                <a:effectLst/>
                <a:latin typeface="+mj-lt"/>
                <a:ea typeface="Calibri" panose="020F0502020204030204" pitchFamily="34" charset="0"/>
                <a:cs typeface="Times New Roman" panose="02020603050405020304" pitchFamily="18" charset="0"/>
              </a:rPr>
              <a:t> i </a:t>
            </a:r>
            <a:r>
              <a:rPr lang="en-GB" sz="800" dirty="0" err="1">
                <a:effectLst/>
                <a:latin typeface="+mj-lt"/>
                <a:ea typeface="Calibri" panose="020F0502020204030204" pitchFamily="34" charset="0"/>
                <a:cs typeface="Times New Roman" panose="02020603050405020304" pitchFamily="18" charset="0"/>
              </a:rPr>
              <a:t>venstrespalten</a:t>
            </a:r>
            <a:r>
              <a:rPr lang="en-GB" sz="800" dirty="0">
                <a:effectLst/>
                <a:latin typeface="+mj-lt"/>
                <a:ea typeface="Calibri" panose="020F0502020204030204" pitchFamily="34" charset="0"/>
                <a:cs typeface="Times New Roman" panose="02020603050405020304" pitchFamily="18" charset="0"/>
              </a:rPr>
              <a:t>)</a:t>
            </a:r>
          </a:p>
          <a:p>
            <a:pPr marL="88900" lvl="0" indent="-88900">
              <a:lnSpc>
                <a:spcPct val="115000"/>
              </a:lnSpc>
              <a:spcAft>
                <a:spcPts val="1000"/>
              </a:spcAft>
              <a:buFont typeface="Arial" panose="020B0604020202020204" pitchFamily="34" charset="0"/>
              <a:buChar char="•"/>
              <a:tabLst/>
            </a:pPr>
            <a:r>
              <a:rPr lang="en-GB" sz="800" dirty="0" err="1">
                <a:effectLst/>
                <a:latin typeface="+mj-lt"/>
                <a:ea typeface="Calibri" panose="020F0502020204030204" pitchFamily="34" charset="0"/>
                <a:cs typeface="Times New Roman" panose="02020603050405020304" pitchFamily="18" charset="0"/>
              </a:rPr>
              <a:t>samt</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en</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demopræsentation</a:t>
            </a:r>
            <a:r>
              <a:rPr lang="en-GB" sz="800" dirty="0">
                <a:effectLst/>
                <a:latin typeface="+mj-lt"/>
                <a:ea typeface="Calibri" panose="020F0502020204030204" pitchFamily="34" charset="0"/>
                <a:cs typeface="Times New Roman" panose="02020603050405020304" pitchFamily="18" charset="0"/>
              </a:rPr>
              <a:t> med </a:t>
            </a:r>
            <a:r>
              <a:rPr lang="en-GB" sz="800" dirty="0" err="1">
                <a:effectLst/>
                <a:latin typeface="+mj-lt"/>
                <a:ea typeface="Calibri" panose="020F0502020204030204" pitchFamily="34" charset="0"/>
                <a:cs typeface="Times New Roman" panose="02020603050405020304" pitchFamily="18" charset="0"/>
              </a:rPr>
              <a:t>indsat</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tekst</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på</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engelsk</a:t>
            </a:r>
            <a:endParaRPr lang="en-GB" sz="800" dirty="0">
              <a:effectLst/>
              <a:latin typeface="+mj-lt"/>
              <a:ea typeface="Calibri" panose="020F0502020204030204" pitchFamily="34" charset="0"/>
              <a:cs typeface="Times New Roman" panose="02020603050405020304" pitchFamily="18" charset="0"/>
            </a:endParaRPr>
          </a:p>
          <a:p>
            <a:pPr>
              <a:lnSpc>
                <a:spcPct val="115000"/>
              </a:lnSpc>
              <a:spcAft>
                <a:spcPts val="1000"/>
              </a:spcAft>
            </a:pPr>
            <a:r>
              <a:rPr lang="en-GB" sz="800" dirty="0" err="1">
                <a:effectLst/>
                <a:latin typeface="+mj-lt"/>
                <a:ea typeface="Calibri" panose="020F0502020204030204" pitchFamily="34" charset="0"/>
                <a:cs typeface="Times New Roman" panose="02020603050405020304" pitchFamily="18" charset="0"/>
              </a:rPr>
              <a:t>Hvis</a:t>
            </a:r>
            <a:r>
              <a:rPr lang="en-GB" sz="800" dirty="0">
                <a:effectLst/>
                <a:latin typeface="+mj-lt"/>
                <a:ea typeface="Calibri" panose="020F0502020204030204" pitchFamily="34" charset="0"/>
                <a:cs typeface="Times New Roman" panose="02020603050405020304" pitchFamily="18" charset="0"/>
              </a:rPr>
              <a:t> du </a:t>
            </a:r>
            <a:r>
              <a:rPr lang="en-GB" sz="800" dirty="0" err="1">
                <a:effectLst/>
                <a:latin typeface="+mj-lt"/>
                <a:ea typeface="Calibri" panose="020F0502020204030204" pitchFamily="34" charset="0"/>
                <a:cs typeface="Times New Roman" panose="02020603050405020304" pitchFamily="18" charset="0"/>
              </a:rPr>
              <a:t>bruger</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en</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fuld</a:t>
            </a:r>
            <a:r>
              <a:rPr lang="en-GB" sz="800" dirty="0">
                <a:effectLst/>
                <a:latin typeface="+mj-lt"/>
                <a:ea typeface="Calibri" panose="020F0502020204030204" pitchFamily="34" charset="0"/>
                <a:cs typeface="Times New Roman" panose="02020603050405020304" pitchFamily="18" charset="0"/>
              </a:rPr>
              <a:t>” version, </a:t>
            </a:r>
            <a:r>
              <a:rPr lang="en-GB" sz="800" dirty="0" err="1">
                <a:effectLst/>
                <a:latin typeface="+mj-lt"/>
                <a:ea typeface="Calibri" panose="020F0502020204030204" pitchFamily="34" charset="0"/>
                <a:cs typeface="Times New Roman" panose="02020603050405020304" pitchFamily="18" charset="0"/>
              </a:rPr>
              <a:t>skal</a:t>
            </a:r>
            <a:r>
              <a:rPr lang="en-GB" sz="800" dirty="0">
                <a:effectLst/>
                <a:latin typeface="+mj-lt"/>
                <a:ea typeface="Calibri" panose="020F0502020204030204" pitchFamily="34" charset="0"/>
                <a:cs typeface="Times New Roman" panose="02020603050405020304" pitchFamily="18" charset="0"/>
              </a:rPr>
              <a:t> du </a:t>
            </a:r>
            <a:r>
              <a:rPr lang="en-GB" sz="800" dirty="0" err="1">
                <a:effectLst/>
                <a:latin typeface="+mj-lt"/>
                <a:ea typeface="Calibri" panose="020F0502020204030204" pitchFamily="34" charset="0"/>
                <a:cs typeface="Times New Roman" panose="02020603050405020304" pitchFamily="18" charset="0"/>
              </a:rPr>
              <a:t>slette</a:t>
            </a:r>
            <a:r>
              <a:rPr lang="en-GB" sz="800" dirty="0">
                <a:effectLst/>
                <a:latin typeface="+mj-lt"/>
                <a:ea typeface="Calibri" panose="020F0502020204030204" pitchFamily="34" charset="0"/>
                <a:cs typeface="Times New Roman" panose="02020603050405020304" pitchFamily="18" charset="0"/>
              </a:rPr>
              <a:t> de </a:t>
            </a:r>
            <a:r>
              <a:rPr lang="en-GB" sz="800" dirty="0" err="1">
                <a:effectLst/>
                <a:latin typeface="+mj-lt"/>
                <a:ea typeface="Calibri" panose="020F0502020204030204" pitchFamily="34" charset="0"/>
                <a:cs typeface="Times New Roman" panose="02020603050405020304" pitchFamily="18" charset="0"/>
              </a:rPr>
              <a:t>dias</a:t>
            </a:r>
            <a:r>
              <a:rPr lang="en-GB" sz="800" dirty="0">
                <a:effectLst/>
                <a:latin typeface="+mj-lt"/>
                <a:ea typeface="Calibri" panose="020F0502020204030204" pitchFamily="34" charset="0"/>
                <a:cs typeface="Times New Roman" panose="02020603050405020304" pitchFamily="18" charset="0"/>
              </a:rPr>
              <a:t>, du </a:t>
            </a:r>
            <a:r>
              <a:rPr lang="en-GB" sz="800" dirty="0" err="1">
                <a:effectLst/>
                <a:latin typeface="+mj-lt"/>
                <a:ea typeface="Calibri" panose="020F0502020204030204" pitchFamily="34" charset="0"/>
                <a:cs typeface="Times New Roman" panose="02020603050405020304" pitchFamily="18" charset="0"/>
              </a:rPr>
              <a:t>ikke</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vil</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bruge</a:t>
            </a:r>
            <a:r>
              <a:rPr lang="en-GB" sz="800" dirty="0">
                <a:effectLst/>
                <a:latin typeface="+mj-lt"/>
                <a:ea typeface="Calibri" panose="020F0502020204030204" pitchFamily="34" charset="0"/>
                <a:cs typeface="Times New Roman" panose="02020603050405020304" pitchFamily="18" charset="0"/>
              </a:rPr>
              <a:t>.</a:t>
            </a:r>
            <a:br>
              <a:rPr lang="en-GB" sz="800" dirty="0">
                <a:effectLst/>
                <a:latin typeface="+mj-lt"/>
                <a:ea typeface="Calibri" panose="020F0502020204030204" pitchFamily="34" charset="0"/>
                <a:cs typeface="Times New Roman" panose="02020603050405020304" pitchFamily="18" charset="0"/>
              </a:rPr>
            </a:br>
            <a:br>
              <a:rPr lang="en-GB" sz="800" dirty="0">
                <a:effectLst/>
                <a:latin typeface="+mj-lt"/>
                <a:ea typeface="Calibri" panose="020F0502020204030204" pitchFamily="34" charset="0"/>
                <a:cs typeface="Times New Roman" panose="02020603050405020304" pitchFamily="18" charset="0"/>
              </a:rPr>
            </a:br>
            <a:r>
              <a:rPr lang="en-GB" sz="800" dirty="0">
                <a:effectLst/>
                <a:latin typeface="+mj-lt"/>
                <a:ea typeface="Calibri" panose="020F0502020204030204" pitchFamily="34" charset="0"/>
                <a:cs typeface="Times New Roman" panose="02020603050405020304" pitchFamily="18" charset="0"/>
              </a:rPr>
              <a:t>Mac-</a:t>
            </a:r>
            <a:r>
              <a:rPr lang="en-GB" sz="800" dirty="0" err="1">
                <a:effectLst/>
                <a:latin typeface="+mj-lt"/>
                <a:ea typeface="Calibri" panose="020F0502020204030204" pitchFamily="34" charset="0"/>
                <a:cs typeface="Times New Roman" panose="02020603050405020304" pitchFamily="18" charset="0"/>
              </a:rPr>
              <a:t>brugere</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m.fl</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kan</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hente</a:t>
            </a:r>
            <a:r>
              <a:rPr lang="en-GB" sz="800" dirty="0">
                <a:effectLst/>
                <a:latin typeface="+mj-lt"/>
                <a:ea typeface="Calibri" panose="020F0502020204030204" pitchFamily="34" charset="0"/>
                <a:cs typeface="Times New Roman" panose="02020603050405020304" pitchFamily="18" charset="0"/>
              </a:rPr>
              <a:t> PowerPoint-</a:t>
            </a:r>
            <a:r>
              <a:rPr lang="en-GB" sz="800" dirty="0" err="1">
                <a:effectLst/>
                <a:latin typeface="+mj-lt"/>
                <a:ea typeface="Calibri" panose="020F0502020204030204" pitchFamily="34" charset="0"/>
                <a:cs typeface="Times New Roman" panose="02020603050405020304" pitchFamily="18" charset="0"/>
              </a:rPr>
              <a:t>skabelonerne</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på</a:t>
            </a:r>
            <a:r>
              <a:rPr lang="en-GB" sz="800" baseline="0" dirty="0">
                <a:effectLst/>
                <a:latin typeface="+mj-lt"/>
                <a:ea typeface="Calibri" panose="020F0502020204030204" pitchFamily="34" charset="0"/>
                <a:cs typeface="Times New Roman" panose="02020603050405020304" pitchFamily="18" charset="0"/>
              </a:rPr>
              <a:t> </a:t>
            </a:r>
            <a:r>
              <a:rPr lang="en-GB" sz="800" dirty="0">
                <a:solidFill>
                  <a:schemeClr val="accent4"/>
                </a:solidFill>
                <a:effectLst/>
                <a:latin typeface="+mj-lt"/>
                <a:ea typeface="Calibri" panose="020F0502020204030204" pitchFamily="34" charset="0"/>
                <a:cs typeface="Times New Roman" panose="02020603050405020304" pitchFamily="18" charset="0"/>
                <a:hlinkClick r:id="rId2"/>
              </a:rPr>
              <a:t>www.designguide.ku.dk/skabeloner/powerpoint/</a:t>
            </a:r>
            <a:br>
              <a:rPr lang="en-GB" sz="800" dirty="0">
                <a:solidFill>
                  <a:schemeClr val="accent4"/>
                </a:solidFill>
                <a:effectLst/>
                <a:latin typeface="+mj-lt"/>
                <a:ea typeface="Calibri" panose="020F0502020204030204" pitchFamily="34" charset="0"/>
                <a:cs typeface="Times New Roman" panose="02020603050405020304" pitchFamily="18" charset="0"/>
                <a:hlinkClick r:id="rId2"/>
              </a:rPr>
            </a:br>
            <a:r>
              <a:rPr lang="en-GB" sz="800" dirty="0" err="1">
                <a:solidFill>
                  <a:schemeClr val="accent4"/>
                </a:solidFill>
                <a:effectLst/>
                <a:latin typeface="+mj-lt"/>
                <a:ea typeface="Calibri" panose="020F0502020204030204" pitchFamily="34" charset="0"/>
                <a:cs typeface="Times New Roman" panose="02020603050405020304" pitchFamily="18" charset="0"/>
                <a:hlinkClick r:id="rId2"/>
              </a:rPr>
              <a:t>praesentationer</a:t>
            </a:r>
            <a:r>
              <a:rPr lang="en-GB" sz="800" dirty="0">
                <a:solidFill>
                  <a:schemeClr val="accent4"/>
                </a:solidFill>
                <a:effectLst/>
                <a:latin typeface="+mj-lt"/>
                <a:ea typeface="Calibri" panose="020F0502020204030204" pitchFamily="34" charset="0"/>
                <a:cs typeface="Times New Roman" panose="02020603050405020304" pitchFamily="18" charset="0"/>
                <a:hlinkClick r:id="rId2"/>
              </a:rPr>
              <a:t>/</a:t>
            </a:r>
            <a:endParaRPr lang="en-GB" sz="800" dirty="0">
              <a:solidFill>
                <a:schemeClr val="accent4"/>
              </a:solidFill>
              <a:effectLst/>
              <a:latin typeface="+mj-lt"/>
              <a:ea typeface="Calibri" panose="020F0502020204030204" pitchFamily="34" charset="0"/>
              <a:cs typeface="Times New Roman" panose="02020603050405020304" pitchFamily="18" charset="0"/>
            </a:endParaRPr>
          </a:p>
        </p:txBody>
      </p:sp>
      <p:sp>
        <p:nvSpPr>
          <p:cNvPr id="49" name="Text Box 48"/>
          <p:cNvSpPr txBox="1">
            <a:spLocks noChangeArrowheads="1"/>
          </p:cNvSpPr>
          <p:nvPr userDrawn="1"/>
        </p:nvSpPr>
        <p:spPr bwMode="auto">
          <a:xfrm>
            <a:off x="2576655" y="4237555"/>
            <a:ext cx="1755548" cy="176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en-GB" sz="1000" b="1" noProof="1">
                <a:solidFill>
                  <a:schemeClr val="tx1"/>
                </a:solidFill>
                <a:latin typeface="+mj-lt"/>
                <a:cs typeface="Arial" panose="020B0604020202020204" pitchFamily="34" charset="0"/>
              </a:rPr>
              <a:t>Indsæt  din enheds navn (fx institut), sidenummer og dato</a:t>
            </a:r>
            <a:br>
              <a:rPr lang="en-GB" sz="1000" b="1" noProof="1">
                <a:solidFill>
                  <a:schemeClr val="tx1"/>
                </a:solidFill>
                <a:latin typeface="+mj-lt"/>
                <a:cs typeface="Arial" panose="020B0604020202020204" pitchFamily="34" charset="0"/>
              </a:rPr>
            </a:br>
            <a:r>
              <a:rPr lang="en-GB" sz="800" b="1" dirty="0">
                <a:effectLst/>
                <a:latin typeface="+mj-lt"/>
                <a:ea typeface="Calibri" panose="020F0502020204030204" pitchFamily="34" charset="0"/>
                <a:cs typeface="Times New Roman" panose="02020603050405020304" pitchFamily="18" charset="0"/>
              </a:rPr>
              <a:t>1. </a:t>
            </a:r>
            <a:r>
              <a:rPr lang="en-GB" sz="800" dirty="0" err="1">
                <a:effectLst/>
                <a:latin typeface="+mj-lt"/>
                <a:ea typeface="Calibri" panose="020F0502020204030204" pitchFamily="34" charset="0"/>
                <a:cs typeface="Times New Roman" panose="02020603050405020304" pitchFamily="18" charset="0"/>
              </a:rPr>
              <a:t>Vælg</a:t>
            </a:r>
            <a:r>
              <a:rPr lang="en-GB" sz="800" dirty="0">
                <a:effectLst/>
                <a:latin typeface="+mj-lt"/>
                <a:ea typeface="Calibri" panose="020F0502020204030204" pitchFamily="34" charset="0"/>
                <a:cs typeface="Times New Roman" panose="02020603050405020304" pitchFamily="18" charset="0"/>
              </a:rPr>
              <a:t> </a:t>
            </a:r>
            <a:r>
              <a:rPr lang="en-GB" sz="800" b="1" dirty="0" err="1">
                <a:effectLst/>
                <a:latin typeface="+mj-lt"/>
                <a:ea typeface="Calibri" panose="020F0502020204030204" pitchFamily="34" charset="0"/>
                <a:cs typeface="Times New Roman" panose="02020603050405020304" pitchFamily="18" charset="0"/>
              </a:rPr>
              <a:t>Indsæt</a:t>
            </a:r>
            <a:r>
              <a:rPr lang="en-GB" sz="800" b="1" dirty="0">
                <a:effectLst/>
                <a:latin typeface="+mj-lt"/>
                <a:ea typeface="Calibri" panose="020F0502020204030204" pitchFamily="34" charset="0"/>
                <a:cs typeface="Times New Roman" panose="02020603050405020304" pitchFamily="18" charset="0"/>
              </a:rPr>
              <a:t> </a:t>
            </a:r>
            <a:r>
              <a:rPr lang="en-GB" sz="800" dirty="0">
                <a:effectLst/>
                <a:latin typeface="+mj-lt"/>
                <a:ea typeface="Calibri" panose="020F0502020204030204" pitchFamily="34" charset="0"/>
                <a:cs typeface="Times New Roman" panose="02020603050405020304" pitchFamily="18" charset="0"/>
              </a:rPr>
              <a:t>i </a:t>
            </a:r>
            <a:r>
              <a:rPr lang="en-GB" sz="800" dirty="0" err="1">
                <a:effectLst/>
                <a:latin typeface="+mj-lt"/>
                <a:ea typeface="Calibri" panose="020F0502020204030204" pitchFamily="34" charset="0"/>
                <a:cs typeface="Times New Roman" panose="02020603050405020304" pitchFamily="18" charset="0"/>
              </a:rPr>
              <a:t>topmenuen</a:t>
            </a:r>
            <a:r>
              <a:rPr lang="en-GB" sz="800" dirty="0">
                <a:effectLst/>
                <a:latin typeface="+mj-lt"/>
                <a:ea typeface="Calibri" panose="020F0502020204030204" pitchFamily="34" charset="0"/>
                <a:cs typeface="Times New Roman" panose="02020603050405020304" pitchFamily="18" charset="0"/>
              </a:rPr>
              <a:t> </a:t>
            </a:r>
          </a:p>
          <a:p>
            <a:pPr>
              <a:lnSpc>
                <a:spcPct val="90000"/>
              </a:lnSpc>
              <a:spcAft>
                <a:spcPts val="1000"/>
              </a:spcAft>
            </a:pPr>
            <a:r>
              <a:rPr lang="en-GB" sz="800" b="1" dirty="0">
                <a:effectLst/>
                <a:latin typeface="+mj-lt"/>
                <a:ea typeface="Calibri" panose="020F0502020204030204" pitchFamily="34" charset="0"/>
                <a:cs typeface="Times New Roman" panose="02020603050405020304" pitchFamily="18" charset="0"/>
              </a:rPr>
              <a:t>2. </a:t>
            </a:r>
            <a:r>
              <a:rPr lang="en-GB" sz="800" dirty="0" err="1">
                <a:effectLst/>
                <a:latin typeface="+mj-lt"/>
                <a:ea typeface="Calibri" panose="020F0502020204030204" pitchFamily="34" charset="0"/>
                <a:cs typeface="Times New Roman" panose="02020603050405020304" pitchFamily="18" charset="0"/>
              </a:rPr>
              <a:t>Vælg</a:t>
            </a:r>
            <a:r>
              <a:rPr lang="en-GB" sz="800" dirty="0">
                <a:effectLst/>
                <a:latin typeface="+mj-lt"/>
                <a:ea typeface="Calibri" panose="020F0502020204030204" pitchFamily="34" charset="0"/>
                <a:cs typeface="Times New Roman" panose="02020603050405020304" pitchFamily="18" charset="0"/>
              </a:rPr>
              <a:t> </a:t>
            </a:r>
            <a:r>
              <a:rPr lang="en-GB" sz="800" b="1" dirty="0" err="1">
                <a:effectLst/>
                <a:latin typeface="+mj-lt"/>
                <a:ea typeface="Calibri" panose="020F0502020204030204" pitchFamily="34" charset="0"/>
                <a:cs typeface="Times New Roman" panose="02020603050405020304" pitchFamily="18" charset="0"/>
              </a:rPr>
              <a:t>Sidehoved</a:t>
            </a:r>
            <a:r>
              <a:rPr lang="en-GB" sz="800" b="1" dirty="0">
                <a:effectLst/>
                <a:latin typeface="+mj-lt"/>
                <a:ea typeface="Calibri" panose="020F0502020204030204" pitchFamily="34" charset="0"/>
                <a:cs typeface="Times New Roman" panose="02020603050405020304" pitchFamily="18" charset="0"/>
              </a:rPr>
              <a:t> og </a:t>
            </a:r>
            <a:r>
              <a:rPr lang="en-GB" sz="800" b="1" dirty="0" err="1">
                <a:effectLst/>
                <a:latin typeface="+mj-lt"/>
                <a:ea typeface="Calibri" panose="020F0502020204030204" pitchFamily="34" charset="0"/>
                <a:cs typeface="Times New Roman" panose="02020603050405020304" pitchFamily="18" charset="0"/>
              </a:rPr>
              <a:t>Sidefod</a:t>
            </a:r>
            <a:endParaRPr lang="en-GB" sz="800" b="1" dirty="0">
              <a:effectLst/>
              <a:latin typeface="+mj-lt"/>
              <a:ea typeface="Calibri" panose="020F0502020204030204" pitchFamily="34" charset="0"/>
              <a:cs typeface="Times New Roman" panose="02020603050405020304" pitchFamily="18" charset="0"/>
            </a:endParaRPr>
          </a:p>
          <a:p>
            <a:pPr>
              <a:lnSpc>
                <a:spcPct val="90000"/>
              </a:lnSpc>
              <a:spcAft>
                <a:spcPts val="1000"/>
              </a:spcAft>
            </a:pPr>
            <a:r>
              <a:rPr lang="en-GB" sz="800" b="1" dirty="0">
                <a:effectLst/>
                <a:latin typeface="+mj-lt"/>
                <a:ea typeface="Calibri" panose="020F0502020204030204" pitchFamily="34" charset="0"/>
                <a:cs typeface="Times New Roman" panose="02020603050405020304" pitchFamily="18" charset="0"/>
              </a:rPr>
              <a:t>3. </a:t>
            </a:r>
            <a:r>
              <a:rPr lang="en-GB" sz="800" dirty="0" err="1">
                <a:effectLst/>
                <a:latin typeface="+mj-lt"/>
                <a:ea typeface="Calibri" panose="020F0502020204030204" pitchFamily="34" charset="0"/>
                <a:cs typeface="Times New Roman" panose="02020603050405020304" pitchFamily="18" charset="0"/>
              </a:rPr>
              <a:t>Udfyld</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felterne</a:t>
            </a:r>
            <a:endParaRPr lang="en-GB" sz="800" dirty="0">
              <a:effectLst/>
              <a:latin typeface="+mj-lt"/>
              <a:ea typeface="Calibri" panose="020F0502020204030204" pitchFamily="34" charset="0"/>
              <a:cs typeface="Times New Roman" panose="02020603050405020304" pitchFamily="18" charset="0"/>
            </a:endParaRPr>
          </a:p>
          <a:p>
            <a:pPr>
              <a:lnSpc>
                <a:spcPct val="90000"/>
              </a:lnSpc>
              <a:spcAft>
                <a:spcPts val="1000"/>
              </a:spcAft>
            </a:pPr>
            <a:r>
              <a:rPr lang="en-GB" sz="800" dirty="0">
                <a:effectLst/>
                <a:latin typeface="+mj-lt"/>
                <a:ea typeface="Calibri" panose="020F0502020204030204" pitchFamily="34" charset="0"/>
                <a:cs typeface="Times New Roman" panose="02020603050405020304" pitchFamily="18" charset="0"/>
              </a:rPr>
              <a:t>4. </a:t>
            </a:r>
            <a:r>
              <a:rPr lang="en-GB" sz="800" dirty="0" err="1">
                <a:effectLst/>
                <a:latin typeface="+mj-lt"/>
                <a:ea typeface="Calibri" panose="020F0502020204030204" pitchFamily="34" charset="0"/>
                <a:cs typeface="Times New Roman" panose="02020603050405020304" pitchFamily="18" charset="0"/>
              </a:rPr>
              <a:t>Vælg</a:t>
            </a:r>
            <a:r>
              <a:rPr lang="en-GB" sz="800" dirty="0">
                <a:effectLst/>
                <a:latin typeface="+mj-lt"/>
                <a:ea typeface="Calibri" panose="020F0502020204030204" pitchFamily="34" charset="0"/>
                <a:cs typeface="Times New Roman" panose="02020603050405020304" pitchFamily="18" charset="0"/>
              </a:rPr>
              <a:t> </a:t>
            </a:r>
            <a:r>
              <a:rPr lang="en-GB" sz="800" b="1" dirty="0" err="1">
                <a:effectLst/>
                <a:latin typeface="+mj-lt"/>
                <a:ea typeface="Calibri" panose="020F0502020204030204" pitchFamily="34" charset="0"/>
                <a:cs typeface="Times New Roman" panose="02020603050405020304" pitchFamily="18" charset="0"/>
              </a:rPr>
              <a:t>Anvend</a:t>
            </a:r>
            <a:r>
              <a:rPr lang="en-GB" sz="800" b="1" dirty="0">
                <a:effectLst/>
                <a:latin typeface="+mj-lt"/>
                <a:ea typeface="Calibri" panose="020F0502020204030204" pitchFamily="34" charset="0"/>
                <a:cs typeface="Times New Roman" panose="02020603050405020304" pitchFamily="18" charset="0"/>
              </a:rPr>
              <a:t> </a:t>
            </a:r>
            <a:r>
              <a:rPr lang="en-GB" sz="800" b="1" dirty="0" err="1">
                <a:effectLst/>
                <a:latin typeface="+mj-lt"/>
                <a:ea typeface="Calibri" panose="020F0502020204030204" pitchFamily="34" charset="0"/>
                <a:cs typeface="Times New Roman" panose="02020603050405020304" pitchFamily="18" charset="0"/>
              </a:rPr>
              <a:t>på</a:t>
            </a:r>
            <a:r>
              <a:rPr lang="en-GB" sz="800" b="1" dirty="0">
                <a:effectLst/>
                <a:latin typeface="+mj-lt"/>
                <a:ea typeface="Calibri" panose="020F0502020204030204" pitchFamily="34" charset="0"/>
                <a:cs typeface="Times New Roman" panose="02020603050405020304" pitchFamily="18" charset="0"/>
              </a:rPr>
              <a:t> alle </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eller</a:t>
            </a:r>
            <a:r>
              <a:rPr lang="en-GB" sz="800" dirty="0">
                <a:effectLst/>
                <a:latin typeface="+mj-lt"/>
                <a:ea typeface="Calibri" panose="020F0502020204030204" pitchFamily="34" charset="0"/>
                <a:cs typeface="Times New Roman" panose="02020603050405020304" pitchFamily="18" charset="0"/>
              </a:rPr>
              <a:t> </a:t>
            </a:r>
            <a:r>
              <a:rPr lang="en-GB" sz="800" b="1" dirty="0" err="1">
                <a:effectLst/>
                <a:latin typeface="+mj-lt"/>
                <a:ea typeface="Calibri" panose="020F0502020204030204" pitchFamily="34" charset="0"/>
                <a:cs typeface="Times New Roman" panose="02020603050405020304" pitchFamily="18" charset="0"/>
              </a:rPr>
              <a:t>Anvend</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hvis</a:t>
            </a:r>
            <a:r>
              <a:rPr lang="en-GB" sz="800" dirty="0">
                <a:effectLst/>
                <a:latin typeface="+mj-lt"/>
                <a:ea typeface="Calibri" panose="020F0502020204030204" pitchFamily="34" charset="0"/>
                <a:cs typeface="Times New Roman" panose="02020603050405020304" pitchFamily="18" charset="0"/>
              </a:rPr>
              <a:t> det </a:t>
            </a:r>
            <a:r>
              <a:rPr lang="en-GB" sz="800" dirty="0" err="1">
                <a:effectLst/>
                <a:latin typeface="+mj-lt"/>
                <a:ea typeface="Calibri" panose="020F0502020204030204" pitchFamily="34" charset="0"/>
                <a:cs typeface="Times New Roman" panose="02020603050405020304" pitchFamily="18" charset="0"/>
              </a:rPr>
              <a:t>kun</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skal</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være</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på</a:t>
            </a:r>
            <a:r>
              <a:rPr lang="en-GB" sz="800" dirty="0">
                <a:effectLst/>
                <a:latin typeface="+mj-lt"/>
                <a:ea typeface="Calibri" panose="020F0502020204030204" pitchFamily="34" charset="0"/>
                <a:cs typeface="Times New Roman" panose="02020603050405020304" pitchFamily="18" charset="0"/>
              </a:rPr>
              <a:t> et </a:t>
            </a:r>
            <a:r>
              <a:rPr lang="en-GB" sz="800" dirty="0" err="1">
                <a:effectLst/>
                <a:latin typeface="+mj-lt"/>
                <a:ea typeface="Calibri" panose="020F0502020204030204" pitchFamily="34" charset="0"/>
                <a:cs typeface="Times New Roman" panose="02020603050405020304" pitchFamily="18" charset="0"/>
              </a:rPr>
              <a:t>enkelt</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dias</a:t>
            </a:r>
            <a:r>
              <a:rPr lang="en-GB" sz="800" dirty="0">
                <a:effectLst/>
                <a:latin typeface="+mj-lt"/>
                <a:ea typeface="Calibri" panose="020F0502020204030204" pitchFamily="34" charset="0"/>
                <a:cs typeface="Times New Roman" panose="02020603050405020304" pitchFamily="18" charset="0"/>
              </a:rPr>
              <a:t>/slide</a:t>
            </a:r>
          </a:p>
          <a:p>
            <a:pPr>
              <a:lnSpc>
                <a:spcPct val="90000"/>
              </a:lnSpc>
              <a:spcAft>
                <a:spcPts val="1000"/>
              </a:spcAft>
            </a:pPr>
            <a:r>
              <a:rPr lang="en-GB" sz="800" dirty="0" err="1">
                <a:effectLst/>
                <a:latin typeface="+mj-lt"/>
                <a:ea typeface="Calibri" panose="020F0502020204030204" pitchFamily="34" charset="0"/>
                <a:cs typeface="Times New Roman" panose="02020603050405020304" pitchFamily="18" charset="0"/>
              </a:rPr>
              <a:t>Oplysningerne</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placeres</a:t>
            </a:r>
            <a:r>
              <a:rPr lang="en-GB" sz="800" dirty="0">
                <a:effectLst/>
                <a:latin typeface="+mj-lt"/>
                <a:ea typeface="Calibri" panose="020F0502020204030204" pitchFamily="34" charset="0"/>
                <a:cs typeface="Times New Roman" panose="02020603050405020304" pitchFamily="18" charset="0"/>
              </a:rPr>
              <a:t> i </a:t>
            </a:r>
            <a:r>
              <a:rPr lang="en-GB" sz="800" dirty="0" err="1">
                <a:effectLst/>
                <a:latin typeface="+mj-lt"/>
                <a:ea typeface="Calibri" panose="020F0502020204030204" pitchFamily="34" charset="0"/>
                <a:cs typeface="Times New Roman" panose="02020603050405020304" pitchFamily="18" charset="0"/>
              </a:rPr>
              <a:t>højre</a:t>
            </a:r>
            <a:r>
              <a:rPr lang="en-GB" sz="800" dirty="0">
                <a:effectLst/>
                <a:latin typeface="+mj-lt"/>
                <a:ea typeface="Calibri" panose="020F0502020204030204" pitchFamily="34" charset="0"/>
                <a:cs typeface="Times New Roman" panose="02020603050405020304" pitchFamily="18" charset="0"/>
              </a:rPr>
              <a:t> side </a:t>
            </a:r>
            <a:r>
              <a:rPr lang="en-GB" sz="800" dirty="0" err="1">
                <a:effectLst/>
                <a:latin typeface="+mj-lt"/>
                <a:ea typeface="Calibri" panose="020F0502020204030204" pitchFamily="34" charset="0"/>
                <a:cs typeface="Times New Roman" panose="02020603050405020304" pitchFamily="18" charset="0"/>
              </a:rPr>
              <a:t>af</a:t>
            </a:r>
            <a:r>
              <a:rPr lang="en-GB" sz="800" dirty="0">
                <a:effectLst/>
                <a:latin typeface="+mj-lt"/>
                <a:ea typeface="Calibri" panose="020F0502020204030204" pitchFamily="34" charset="0"/>
                <a:cs typeface="Times New Roman" panose="02020603050405020304" pitchFamily="18" charset="0"/>
              </a:rPr>
              <a:t> den </a:t>
            </a:r>
            <a:r>
              <a:rPr lang="en-GB" sz="800" dirty="0" err="1">
                <a:effectLst/>
                <a:latin typeface="+mj-lt"/>
                <a:ea typeface="Calibri" panose="020F0502020204030204" pitchFamily="34" charset="0"/>
                <a:cs typeface="Times New Roman" panose="02020603050405020304" pitchFamily="18" charset="0"/>
              </a:rPr>
              <a:t>grå</a:t>
            </a:r>
            <a:r>
              <a:rPr lang="en-GB" sz="800" dirty="0">
                <a:effectLst/>
                <a:latin typeface="+mj-lt"/>
                <a:ea typeface="Calibri" panose="020F0502020204030204" pitchFamily="34" charset="0"/>
                <a:cs typeface="Times New Roman" panose="02020603050405020304" pitchFamily="18" charset="0"/>
              </a:rPr>
              <a:t> </a:t>
            </a:r>
            <a:r>
              <a:rPr lang="en-GB" sz="800" dirty="0" err="1">
                <a:effectLst/>
                <a:latin typeface="+mj-lt"/>
                <a:ea typeface="Calibri" panose="020F0502020204030204" pitchFamily="34" charset="0"/>
                <a:cs typeface="Times New Roman" panose="02020603050405020304" pitchFamily="18" charset="0"/>
              </a:rPr>
              <a:t>topbjælke</a:t>
            </a:r>
            <a:r>
              <a:rPr lang="en-GB" sz="800" dirty="0">
                <a:effectLst/>
                <a:latin typeface="+mj-lt"/>
                <a:ea typeface="Calibri" panose="020F0502020204030204" pitchFamily="34" charset="0"/>
                <a:cs typeface="Times New Roman" panose="02020603050405020304" pitchFamily="18" charset="0"/>
              </a:rPr>
              <a:t>.</a:t>
            </a:r>
          </a:p>
        </p:txBody>
      </p:sp>
      <p:sp>
        <p:nvSpPr>
          <p:cNvPr id="50" name="Text Box 48"/>
          <p:cNvSpPr txBox="1">
            <a:spLocks noChangeArrowheads="1"/>
          </p:cNvSpPr>
          <p:nvPr userDrawn="1"/>
        </p:nvSpPr>
        <p:spPr bwMode="auto">
          <a:xfrm>
            <a:off x="587375" y="5678667"/>
            <a:ext cx="189959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0"/>
              </a:spcAft>
              <a:defRPr/>
            </a:pPr>
            <a:r>
              <a:rPr lang="en-GB" sz="1000" b="1" noProof="1">
                <a:solidFill>
                  <a:schemeClr val="tx1"/>
                </a:solidFill>
                <a:latin typeface="+mn-lt"/>
                <a:cs typeface="Arial" panose="020B0604020202020204" pitchFamily="34" charset="0"/>
              </a:rPr>
              <a:t>Lav nyt dias/slide (hhv. 2010- + 2013- og 2016-version) </a:t>
            </a:r>
            <a:br>
              <a:rPr lang="en-GB" sz="1000" b="1" noProof="1">
                <a:solidFill>
                  <a:schemeClr val="tx1"/>
                </a:solidFill>
                <a:latin typeface="+mn-lt"/>
                <a:cs typeface="Arial" panose="020B0604020202020204" pitchFamily="34" charset="0"/>
              </a:rPr>
            </a:br>
            <a:r>
              <a:rPr lang="en-GB" altLang="da-DK" sz="800" b="1" noProof="1">
                <a:solidFill>
                  <a:schemeClr val="tx1"/>
                </a:solidFill>
                <a:latin typeface="+mn-lt"/>
                <a:cs typeface="Arial" panose="020B0604020202020204" pitchFamily="34" charset="0"/>
              </a:rPr>
              <a:t>1. </a:t>
            </a:r>
            <a:r>
              <a:rPr lang="en-GB" altLang="da-DK" sz="800" noProof="1">
                <a:solidFill>
                  <a:schemeClr val="tx1"/>
                </a:solidFill>
                <a:latin typeface="+mn-lt"/>
                <a:cs typeface="Arial" panose="020B0604020202020204" pitchFamily="34" charset="0"/>
              </a:rPr>
              <a:t>Klik på </a:t>
            </a:r>
            <a:r>
              <a:rPr lang="en-GB" altLang="da-DK" sz="800" b="1" noProof="1">
                <a:solidFill>
                  <a:schemeClr val="tx1"/>
                </a:solidFill>
                <a:latin typeface="+mn-lt"/>
                <a:cs typeface="Arial" panose="020B0604020202020204" pitchFamily="34" charset="0"/>
              </a:rPr>
              <a:t>Startside/Hjem</a:t>
            </a:r>
          </a:p>
        </p:txBody>
      </p:sp>
      <p:pic>
        <p:nvPicPr>
          <p:cNvPr id="51" name="Billede 40"/>
          <p:cNvPicPr>
            <a:picLocks noChangeAspect="1"/>
          </p:cNvPicPr>
          <p:nvPr userDrawn="1"/>
        </p:nvPicPr>
        <p:blipFill rotWithShape="1">
          <a:blip r:embed="rId3"/>
          <a:srcRect l="36944" r="2272" b="69429"/>
          <a:stretch/>
        </p:blipFill>
        <p:spPr>
          <a:xfrm>
            <a:off x="4157637" y="2940574"/>
            <a:ext cx="395416" cy="126627"/>
          </a:xfrm>
          <a:prstGeom prst="rect">
            <a:avLst/>
          </a:prstGeom>
        </p:spPr>
      </p:pic>
      <p:sp>
        <p:nvSpPr>
          <p:cNvPr id="52" name="Text Box 48"/>
          <p:cNvSpPr txBox="1">
            <a:spLocks noChangeArrowheads="1"/>
          </p:cNvSpPr>
          <p:nvPr userDrawn="1"/>
        </p:nvSpPr>
        <p:spPr bwMode="auto">
          <a:xfrm>
            <a:off x="2587038" y="2582327"/>
            <a:ext cx="1624241"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1000" b="1" noProof="1">
                <a:solidFill>
                  <a:schemeClr val="tx1"/>
                </a:solidFill>
                <a:latin typeface="+mn-lt"/>
                <a:cs typeface="Arial" panose="020B0604020202020204" pitchFamily="34" charset="0"/>
              </a:rPr>
              <a:t>Diastype</a:t>
            </a:r>
            <a:br>
              <a:rPr lang="en-GB" sz="1000" b="1" noProof="1">
                <a:solidFill>
                  <a:schemeClr val="tx1"/>
                </a:solidFill>
                <a:latin typeface="+mn-lt"/>
                <a:cs typeface="Arial" panose="020B0604020202020204" pitchFamily="34" charset="0"/>
              </a:rPr>
            </a:br>
            <a:r>
              <a:rPr lang="en-GB" altLang="da-DK" sz="800" b="1" noProof="1">
                <a:solidFill>
                  <a:schemeClr val="tx1"/>
                </a:solidFill>
                <a:latin typeface="+mn-lt"/>
                <a:cs typeface="Arial" panose="020B0604020202020204" pitchFamily="34" charset="0"/>
              </a:rPr>
              <a:t>1. </a:t>
            </a:r>
            <a:r>
              <a:rPr lang="en-GB" altLang="da-DK" sz="800" noProof="1">
                <a:solidFill>
                  <a:schemeClr val="tx1"/>
                </a:solidFill>
                <a:latin typeface="+mn-lt"/>
                <a:cs typeface="Arial" panose="020B0604020202020204" pitchFamily="34" charset="0"/>
              </a:rPr>
              <a:t>Klik på </a:t>
            </a:r>
            <a:r>
              <a:rPr lang="en-GB" altLang="da-DK" sz="800" b="1" noProof="1">
                <a:solidFill>
                  <a:schemeClr val="tx1"/>
                </a:solidFill>
                <a:latin typeface="+mn-lt"/>
                <a:cs typeface="Arial" panose="020B0604020202020204" pitchFamily="34" charset="0"/>
              </a:rPr>
              <a:t>Startside/Hjem</a:t>
            </a:r>
          </a:p>
          <a:p>
            <a:pPr eaLnBrk="1" hangingPunct="1">
              <a:spcAft>
                <a:spcPts val="600"/>
              </a:spcAft>
              <a:defRPr/>
            </a:pPr>
            <a:r>
              <a:rPr lang="en-GB" altLang="da-DK" sz="800" b="1" noProof="1">
                <a:solidFill>
                  <a:schemeClr val="tx1"/>
                </a:solidFill>
                <a:latin typeface="+mn-lt"/>
                <a:cs typeface="Arial" panose="020B0604020202020204" pitchFamily="34" charset="0"/>
              </a:rPr>
              <a:t>2.</a:t>
            </a:r>
            <a:r>
              <a:rPr lang="en-GB" altLang="da-DK" sz="800" b="1" baseline="0" noProof="1">
                <a:solidFill>
                  <a:schemeClr val="tx1"/>
                </a:solidFill>
                <a:latin typeface="+mn-lt"/>
                <a:cs typeface="Arial" panose="020B0604020202020204" pitchFamily="34" charset="0"/>
              </a:rPr>
              <a:t> </a:t>
            </a:r>
            <a:r>
              <a:rPr lang="en-GB" altLang="da-DK" sz="800" baseline="0" noProof="1">
                <a:solidFill>
                  <a:schemeClr val="tx1"/>
                </a:solidFill>
                <a:latin typeface="+mn-lt"/>
                <a:cs typeface="Arial" panose="020B0604020202020204" pitchFamily="34" charset="0"/>
              </a:rPr>
              <a:t>Vælg </a:t>
            </a:r>
            <a:r>
              <a:rPr lang="en-GB" altLang="da-DK" sz="800" b="1" baseline="0" noProof="1">
                <a:solidFill>
                  <a:schemeClr val="tx1"/>
                </a:solidFill>
                <a:latin typeface="+mn-lt"/>
                <a:cs typeface="Arial" panose="020B0604020202020204" pitchFamily="34" charset="0"/>
              </a:rPr>
              <a:t>Layout</a:t>
            </a:r>
            <a:r>
              <a:rPr lang="en-GB" altLang="da-DK" sz="800" baseline="0" noProof="1">
                <a:solidFill>
                  <a:schemeClr val="tx1"/>
                </a:solidFill>
                <a:latin typeface="+mn-lt"/>
                <a:cs typeface="Arial" panose="020B0604020202020204" pitchFamily="34" charset="0"/>
              </a:rPr>
              <a:t> for at ændre dit nuværende dias/slide til et alternativt layout</a:t>
            </a:r>
          </a:p>
        </p:txBody>
      </p:sp>
      <p:sp>
        <p:nvSpPr>
          <p:cNvPr id="53" name="Text Box 48"/>
          <p:cNvSpPr txBox="1">
            <a:spLocks noChangeArrowheads="1"/>
          </p:cNvSpPr>
          <p:nvPr userDrawn="1"/>
        </p:nvSpPr>
        <p:spPr bwMode="auto">
          <a:xfrm>
            <a:off x="2576655" y="3571524"/>
            <a:ext cx="1634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1000" b="1" noProof="1">
                <a:solidFill>
                  <a:schemeClr val="tx1"/>
                </a:solidFill>
                <a:latin typeface="+mn-lt"/>
                <a:cs typeface="Arial" panose="020B0604020202020204" pitchFamily="34" charset="0"/>
              </a:rPr>
              <a:t>Skrift</a:t>
            </a:r>
            <a:br>
              <a:rPr lang="en-GB" sz="1000" b="1" noProof="1">
                <a:solidFill>
                  <a:schemeClr val="tx1"/>
                </a:solidFill>
                <a:latin typeface="+mn-lt"/>
                <a:cs typeface="Arial" panose="020B0604020202020204" pitchFamily="34" charset="0"/>
              </a:rPr>
            </a:br>
            <a:r>
              <a:rPr lang="en-GB" altLang="da-DK" sz="800" b="0" noProof="1">
                <a:solidFill>
                  <a:schemeClr val="tx1"/>
                </a:solidFill>
                <a:latin typeface="+mn-lt"/>
                <a:cs typeface="Arial" panose="020B0604020202020204" pitchFamily="34" charset="0"/>
              </a:rPr>
              <a:t>KU Anvender skriften Microsoft New Tai Lue i PowerPoint.</a:t>
            </a:r>
            <a:endParaRPr lang="en-GB" altLang="da-DK" sz="800" b="0" baseline="0" noProof="1">
              <a:solidFill>
                <a:schemeClr val="tx1"/>
              </a:solidFill>
              <a:latin typeface="+mn-lt"/>
              <a:cs typeface="Arial" panose="020B0604020202020204" pitchFamily="34" charset="0"/>
            </a:endParaRPr>
          </a:p>
        </p:txBody>
      </p:sp>
      <p:sp>
        <p:nvSpPr>
          <p:cNvPr id="54" name="Text Box 48"/>
          <p:cNvSpPr txBox="1">
            <a:spLocks noChangeArrowheads="1"/>
          </p:cNvSpPr>
          <p:nvPr userDrawn="1"/>
        </p:nvSpPr>
        <p:spPr bwMode="auto">
          <a:xfrm>
            <a:off x="4739114" y="1627125"/>
            <a:ext cx="1634624"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0"/>
              </a:spcAft>
              <a:defRPr/>
            </a:pPr>
            <a:r>
              <a:rPr lang="en-GB" sz="1000" b="1" noProof="1">
                <a:solidFill>
                  <a:schemeClr val="tx1"/>
                </a:solidFill>
                <a:latin typeface="+mj-lt"/>
                <a:cs typeface="Arial" panose="020B0604020202020204" pitchFamily="34" charset="0"/>
              </a:rPr>
              <a:t>Gitter- og hjælpelinjer</a:t>
            </a:r>
          </a:p>
          <a:p>
            <a:pPr eaLnBrk="1" hangingPunct="1">
              <a:lnSpc>
                <a:spcPct val="90000"/>
              </a:lnSpc>
              <a:spcAft>
                <a:spcPts val="600"/>
              </a:spcAft>
              <a:defRPr/>
            </a:pPr>
            <a:r>
              <a:rPr lang="en-GB" sz="800" b="0" noProof="1">
                <a:solidFill>
                  <a:schemeClr val="tx1"/>
                </a:solidFill>
                <a:latin typeface="+mj-lt"/>
                <a:cs typeface="Arial" panose="020B0604020202020204" pitchFamily="34" charset="0"/>
              </a:rPr>
              <a:t>For at se gitter- og hjælpelinjer</a:t>
            </a:r>
          </a:p>
          <a:p>
            <a:pPr eaLnBrk="1" hangingPunct="1">
              <a:lnSpc>
                <a:spcPct val="90000"/>
              </a:lnSpc>
              <a:spcAft>
                <a:spcPts val="600"/>
              </a:spcAft>
              <a:defRPr/>
            </a:pPr>
            <a:r>
              <a:rPr lang="en-GB" sz="800" b="1" noProof="1">
                <a:solidFill>
                  <a:schemeClr val="tx1"/>
                </a:solidFill>
                <a:latin typeface="+mj-lt"/>
                <a:cs typeface="Arial" panose="020B0604020202020204" pitchFamily="34" charset="0"/>
              </a:rPr>
              <a:t>1. </a:t>
            </a:r>
            <a:r>
              <a:rPr lang="en-GB" sz="800" b="0" noProof="1">
                <a:solidFill>
                  <a:schemeClr val="tx1"/>
                </a:solidFill>
                <a:latin typeface="+mj-lt"/>
                <a:cs typeface="Arial" panose="020B0604020202020204" pitchFamily="34" charset="0"/>
              </a:rPr>
              <a:t>Klik på </a:t>
            </a:r>
            <a:r>
              <a:rPr lang="en-GB" sz="800" b="1" noProof="1">
                <a:solidFill>
                  <a:schemeClr val="tx1"/>
                </a:solidFill>
                <a:latin typeface="+mj-lt"/>
                <a:cs typeface="Arial" panose="020B0604020202020204" pitchFamily="34" charset="0"/>
              </a:rPr>
              <a:t>Vis</a:t>
            </a:r>
          </a:p>
          <a:p>
            <a:pPr eaLnBrk="1" hangingPunct="1">
              <a:lnSpc>
                <a:spcPct val="90000"/>
              </a:lnSpc>
              <a:spcAft>
                <a:spcPts val="600"/>
              </a:spcAft>
              <a:defRPr/>
            </a:pPr>
            <a:r>
              <a:rPr lang="en-GB" sz="800" b="1" noProof="1">
                <a:solidFill>
                  <a:schemeClr val="tx1"/>
                </a:solidFill>
                <a:latin typeface="+mj-lt"/>
                <a:cs typeface="Arial" panose="020B0604020202020204" pitchFamily="34" charset="0"/>
              </a:rPr>
              <a:t>2. </a:t>
            </a:r>
            <a:r>
              <a:rPr lang="en-GB" sz="800" b="0" noProof="1">
                <a:solidFill>
                  <a:schemeClr val="tx1"/>
                </a:solidFill>
                <a:latin typeface="+mj-lt"/>
                <a:cs typeface="Arial" panose="020B0604020202020204" pitchFamily="34" charset="0"/>
              </a:rPr>
              <a:t>Vælg </a:t>
            </a:r>
            <a:r>
              <a:rPr lang="en-GB" sz="800" b="1" noProof="1">
                <a:solidFill>
                  <a:schemeClr val="tx1"/>
                </a:solidFill>
                <a:latin typeface="+mj-lt"/>
                <a:cs typeface="Arial" panose="020B0604020202020204" pitchFamily="34" charset="0"/>
              </a:rPr>
              <a:t>Gitterlinjer</a:t>
            </a:r>
            <a:r>
              <a:rPr lang="en-GB" sz="800" b="0" noProof="1">
                <a:solidFill>
                  <a:schemeClr val="tx1"/>
                </a:solidFill>
                <a:latin typeface="+mj-lt"/>
                <a:cs typeface="Arial" panose="020B0604020202020204" pitchFamily="34" charset="0"/>
              </a:rPr>
              <a:t> og/eller </a:t>
            </a:r>
            <a:r>
              <a:rPr lang="en-GB" sz="800" b="1" noProof="1">
                <a:solidFill>
                  <a:schemeClr val="tx1"/>
                </a:solidFill>
                <a:latin typeface="+mj-lt"/>
                <a:cs typeface="Arial" panose="020B0604020202020204" pitchFamily="34" charset="0"/>
              </a:rPr>
              <a:t>Hjælpelinjer</a:t>
            </a:r>
          </a:p>
          <a:p>
            <a:pPr eaLnBrk="1" hangingPunct="1">
              <a:lnSpc>
                <a:spcPct val="90000"/>
              </a:lnSpc>
              <a:spcAft>
                <a:spcPts val="600"/>
              </a:spcAft>
              <a:defRPr/>
            </a:pPr>
            <a:r>
              <a:rPr lang="en-GB" sz="800" b="0" noProof="1">
                <a:solidFill>
                  <a:schemeClr val="tx1"/>
                </a:solidFill>
                <a:latin typeface="+mj-lt"/>
                <a:cs typeface="Arial" panose="020B0604020202020204" pitchFamily="34" charset="0"/>
              </a:rPr>
              <a:t>For at etablere flere gitter- og hjælpelinjer</a:t>
            </a:r>
          </a:p>
          <a:p>
            <a:pPr eaLnBrk="1" hangingPunct="1">
              <a:lnSpc>
                <a:spcPct val="90000"/>
              </a:lnSpc>
              <a:spcAft>
                <a:spcPts val="600"/>
              </a:spcAft>
              <a:defRPr/>
            </a:pPr>
            <a:r>
              <a:rPr lang="en-GB" sz="800" b="1" noProof="1">
                <a:solidFill>
                  <a:schemeClr val="tx1"/>
                </a:solidFill>
                <a:latin typeface="+mj-lt"/>
                <a:cs typeface="Arial" panose="020B0604020202020204" pitchFamily="34" charset="0"/>
              </a:rPr>
              <a:t>1. </a:t>
            </a:r>
            <a:r>
              <a:rPr lang="en-GB" sz="800" b="0" noProof="1">
                <a:solidFill>
                  <a:schemeClr val="tx1"/>
                </a:solidFill>
                <a:latin typeface="+mj-lt"/>
                <a:cs typeface="Arial" panose="020B0604020202020204" pitchFamily="34" charset="0"/>
              </a:rPr>
              <a:t>Før musen over en eksisterende hjælpelinje og klik på linjen (koordinater på linjen vises)</a:t>
            </a:r>
          </a:p>
          <a:p>
            <a:pPr eaLnBrk="1" hangingPunct="1">
              <a:lnSpc>
                <a:spcPct val="90000"/>
              </a:lnSpc>
              <a:spcAft>
                <a:spcPts val="600"/>
              </a:spcAft>
              <a:defRPr/>
            </a:pPr>
            <a:r>
              <a:rPr lang="en-GB" sz="800" b="1" noProof="1">
                <a:solidFill>
                  <a:schemeClr val="tx1"/>
                </a:solidFill>
                <a:latin typeface="+mj-lt"/>
                <a:cs typeface="Arial" panose="020B0604020202020204" pitchFamily="34" charset="0"/>
              </a:rPr>
              <a:t>2. </a:t>
            </a:r>
            <a:r>
              <a:rPr lang="en-GB" sz="800" b="0" noProof="1">
                <a:solidFill>
                  <a:schemeClr val="tx1"/>
                </a:solidFill>
                <a:latin typeface="+mj-lt"/>
                <a:cs typeface="Arial" panose="020B0604020202020204" pitchFamily="34" charset="0"/>
              </a:rPr>
              <a:t>Hold </a:t>
            </a:r>
            <a:r>
              <a:rPr lang="en-GB" sz="800" b="1" noProof="1">
                <a:solidFill>
                  <a:schemeClr val="tx1"/>
                </a:solidFill>
                <a:latin typeface="+mj-lt"/>
                <a:cs typeface="Arial" panose="020B0604020202020204" pitchFamily="34" charset="0"/>
              </a:rPr>
              <a:t>CTRL</a:t>
            </a:r>
            <a:r>
              <a:rPr lang="en-GB" sz="800" b="0" noProof="1">
                <a:solidFill>
                  <a:schemeClr val="tx1"/>
                </a:solidFill>
                <a:latin typeface="+mj-lt"/>
                <a:cs typeface="Arial" panose="020B0604020202020204" pitchFamily="34" charset="0"/>
              </a:rPr>
              <a:t> nede, mens du flytter placeringen af den eksisterende linje (tilføjer en ny)</a:t>
            </a:r>
          </a:p>
          <a:p>
            <a:pPr eaLnBrk="1" hangingPunct="1">
              <a:lnSpc>
                <a:spcPct val="90000"/>
              </a:lnSpc>
              <a:spcAft>
                <a:spcPts val="600"/>
              </a:spcAft>
              <a:defRPr/>
            </a:pPr>
            <a:r>
              <a:rPr lang="en-GB" sz="800" b="1" noProof="1">
                <a:solidFill>
                  <a:schemeClr val="tx1"/>
                </a:solidFill>
                <a:latin typeface="+mj-lt"/>
                <a:cs typeface="Arial" panose="020B0604020202020204" pitchFamily="34" charset="0"/>
              </a:rPr>
              <a:t>Tip: </a:t>
            </a:r>
            <a:r>
              <a:rPr lang="en-GB" sz="800" b="0" noProof="1">
                <a:solidFill>
                  <a:schemeClr val="tx1"/>
                </a:solidFill>
                <a:latin typeface="+mj-lt"/>
                <a:cs typeface="Arial" panose="020B0604020202020204" pitchFamily="34" charset="0"/>
              </a:rPr>
              <a:t>Tryk </a:t>
            </a:r>
            <a:r>
              <a:rPr lang="en-GB" sz="800" b="1" noProof="1">
                <a:solidFill>
                  <a:schemeClr val="tx1"/>
                </a:solidFill>
                <a:latin typeface="+mj-lt"/>
                <a:cs typeface="Arial" panose="020B0604020202020204" pitchFamily="34" charset="0"/>
              </a:rPr>
              <a:t>Alt + F9</a:t>
            </a:r>
            <a:r>
              <a:rPr lang="en-GB" sz="800" b="0" noProof="1">
                <a:solidFill>
                  <a:schemeClr val="tx1"/>
                </a:solidFill>
                <a:latin typeface="+mj-lt"/>
                <a:cs typeface="Arial" panose="020B0604020202020204" pitchFamily="34" charset="0"/>
              </a:rPr>
              <a:t> for hurtig visning af hjælpelinjer</a:t>
            </a:r>
          </a:p>
        </p:txBody>
      </p:sp>
      <p:sp>
        <p:nvSpPr>
          <p:cNvPr id="55" name="Text Box 48"/>
          <p:cNvSpPr txBox="1">
            <a:spLocks noChangeArrowheads="1"/>
          </p:cNvSpPr>
          <p:nvPr userDrawn="1"/>
        </p:nvSpPr>
        <p:spPr bwMode="auto">
          <a:xfrm>
            <a:off x="4728822" y="4141417"/>
            <a:ext cx="1634624" cy="192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en-GB" sz="1000" b="1" noProof="1">
                <a:solidFill>
                  <a:schemeClr val="tx1"/>
                </a:solidFill>
                <a:latin typeface="+mj-lt"/>
                <a:cs typeface="Arial" panose="020B0604020202020204" pitchFamily="34" charset="0"/>
              </a:rPr>
              <a:t>Indsæt billede</a:t>
            </a:r>
            <a:br>
              <a:rPr lang="en-GB" sz="1000" b="1" noProof="1">
                <a:solidFill>
                  <a:schemeClr val="tx1"/>
                </a:solidFill>
                <a:latin typeface="+mj-lt"/>
                <a:cs typeface="Arial" panose="020B0604020202020204" pitchFamily="34" charset="0"/>
              </a:rPr>
            </a:br>
            <a:r>
              <a:rPr lang="en-GB" sz="800" b="0" noProof="1">
                <a:solidFill>
                  <a:schemeClr val="tx1"/>
                </a:solidFill>
                <a:latin typeface="+mj-lt"/>
                <a:cs typeface="Arial" panose="020B0604020202020204" pitchFamily="34" charset="0"/>
              </a:rPr>
              <a:t>På layouts med billedholder: Klik på ikon og vælg </a:t>
            </a:r>
            <a:r>
              <a:rPr lang="en-GB" sz="800" b="1" noProof="1">
                <a:solidFill>
                  <a:schemeClr val="tx1"/>
                </a:solidFill>
                <a:latin typeface="+mj-lt"/>
                <a:cs typeface="Arial" panose="020B0604020202020204" pitchFamily="34" charset="0"/>
              </a:rPr>
              <a:t>Indsæt</a:t>
            </a:r>
          </a:p>
          <a:p>
            <a:pPr eaLnBrk="1" hangingPunct="1">
              <a:lnSpc>
                <a:spcPct val="90000"/>
              </a:lnSpc>
              <a:spcAft>
                <a:spcPts val="600"/>
              </a:spcAft>
              <a:defRPr/>
            </a:pPr>
            <a:r>
              <a:rPr lang="en-GB" sz="800" b="0" noProof="1">
                <a:solidFill>
                  <a:schemeClr val="tx1"/>
                </a:solidFill>
                <a:latin typeface="+mj-lt"/>
                <a:cs typeface="Arial" panose="020B0604020202020204" pitchFamily="34" charset="0"/>
              </a:rPr>
              <a:t>Teksten ”Klik her, hvis du vil udskifte billedet” bliver ikke vist i din præsentation.  </a:t>
            </a:r>
          </a:p>
          <a:p>
            <a:pPr eaLnBrk="1" hangingPunct="1">
              <a:lnSpc>
                <a:spcPct val="90000"/>
              </a:lnSpc>
              <a:spcAft>
                <a:spcPts val="600"/>
              </a:spcAft>
              <a:defRPr/>
            </a:pPr>
            <a:r>
              <a:rPr lang="en-GB" sz="800" b="0" noProof="1">
                <a:solidFill>
                  <a:schemeClr val="tx1"/>
                </a:solidFill>
                <a:latin typeface="+mj-lt"/>
                <a:cs typeface="Arial" panose="020B0604020202020204" pitchFamily="34" charset="0"/>
              </a:rPr>
              <a:t>Du kan hente KU-billeder, som er tilpasset og minimeret til 16:9-format via dette link:</a:t>
            </a:r>
            <a:br>
              <a:rPr lang="en-GB" sz="800" b="0" noProof="1">
                <a:solidFill>
                  <a:schemeClr val="tx1"/>
                </a:solidFill>
                <a:latin typeface="+mj-lt"/>
                <a:cs typeface="Arial" panose="020B0604020202020204" pitchFamily="34" charset="0"/>
              </a:rPr>
            </a:br>
            <a:r>
              <a:rPr lang="en-GB" sz="800" b="0" noProof="1">
                <a:solidFill>
                  <a:schemeClr val="tx1"/>
                </a:solidFill>
                <a:latin typeface="+mj-lt"/>
                <a:cs typeface="Arial" panose="020B0604020202020204" pitchFamily="34" charset="0"/>
              </a:rPr>
              <a:t> </a:t>
            </a:r>
            <a:r>
              <a:rPr lang="en-GB" sz="800" b="0" noProof="1">
                <a:solidFill>
                  <a:schemeClr val="accent4"/>
                </a:solidFill>
                <a:latin typeface="+mj-lt"/>
                <a:cs typeface="Arial" panose="020B0604020202020204" pitchFamily="34" charset="0"/>
                <a:hlinkClick r:id="rId4"/>
              </a:rPr>
              <a:t>https://image.ku.dk/shared/hWmEPPfgximErBNWW58CxRIZfLkOMC9n</a:t>
            </a:r>
            <a:endParaRPr lang="en-GB" sz="800" b="0" noProof="1">
              <a:solidFill>
                <a:schemeClr val="accent4"/>
              </a:solidFill>
              <a:latin typeface="+mj-lt"/>
              <a:cs typeface="Arial" panose="020B0604020202020204" pitchFamily="34" charset="0"/>
            </a:endParaRPr>
          </a:p>
          <a:p>
            <a:pPr eaLnBrk="1" hangingPunct="1">
              <a:lnSpc>
                <a:spcPct val="90000"/>
              </a:lnSpc>
              <a:spcAft>
                <a:spcPts val="600"/>
              </a:spcAft>
              <a:defRPr/>
            </a:pPr>
            <a:r>
              <a:rPr lang="en-GB" sz="800" b="0" noProof="1">
                <a:solidFill>
                  <a:schemeClr val="tx1"/>
                </a:solidFill>
                <a:latin typeface="+mj-lt"/>
                <a:cs typeface="Arial" panose="020B0604020202020204" pitchFamily="34" charset="0"/>
              </a:rPr>
              <a:t>Vælg slideshow-visning for at gøre linket aktivt.</a:t>
            </a:r>
          </a:p>
        </p:txBody>
      </p:sp>
      <p:sp>
        <p:nvSpPr>
          <p:cNvPr id="56" name="Text Box 48"/>
          <p:cNvSpPr txBox="1">
            <a:spLocks noChangeArrowheads="1"/>
          </p:cNvSpPr>
          <p:nvPr userDrawn="1"/>
        </p:nvSpPr>
        <p:spPr bwMode="auto">
          <a:xfrm>
            <a:off x="6691561" y="1640495"/>
            <a:ext cx="16346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en-GB" sz="1000" b="1" noProof="1">
                <a:solidFill>
                  <a:schemeClr val="tx1"/>
                </a:solidFill>
                <a:latin typeface="+mj-lt"/>
                <a:cs typeface="Arial" panose="020B0604020202020204" pitchFamily="34" charset="0"/>
              </a:rPr>
              <a:t>Billedstørrelser</a:t>
            </a:r>
            <a:br>
              <a:rPr lang="en-GB" sz="1000" b="1" noProof="1">
                <a:solidFill>
                  <a:schemeClr val="tx1"/>
                </a:solidFill>
                <a:latin typeface="+mj-lt"/>
                <a:cs typeface="Arial" panose="020B0604020202020204" pitchFamily="34" charset="0"/>
              </a:rPr>
            </a:br>
            <a:r>
              <a:rPr lang="en-GB" sz="800" b="0" noProof="1">
                <a:solidFill>
                  <a:schemeClr val="tx1"/>
                </a:solidFill>
                <a:latin typeface="+mj-lt"/>
                <a:cs typeface="Arial" panose="020B0604020202020204" pitchFamily="34" charset="0"/>
              </a:rPr>
              <a:t>De optimale billedstørrelser er</a:t>
            </a:r>
          </a:p>
          <a:p>
            <a:pPr eaLnBrk="1" hangingPunct="1">
              <a:lnSpc>
                <a:spcPct val="90000"/>
              </a:lnSpc>
              <a:spcAft>
                <a:spcPts val="600"/>
              </a:spcAft>
              <a:defRPr/>
            </a:pPr>
            <a:r>
              <a:rPr lang="en-GB" sz="800" b="0" noProof="1">
                <a:solidFill>
                  <a:schemeClr val="tx1"/>
                </a:solidFill>
                <a:latin typeface="+mj-lt"/>
                <a:cs typeface="Arial" panose="020B0604020202020204" pitchFamily="34" charset="0"/>
              </a:rPr>
              <a:t>16:9-format: 1.500 x 818 pixels</a:t>
            </a:r>
          </a:p>
          <a:p>
            <a:pPr eaLnBrk="1" hangingPunct="1">
              <a:lnSpc>
                <a:spcPct val="90000"/>
              </a:lnSpc>
              <a:spcAft>
                <a:spcPts val="600"/>
              </a:spcAft>
              <a:defRPr/>
            </a:pPr>
            <a:r>
              <a:rPr lang="en-GB" sz="800" b="0" noProof="1">
                <a:solidFill>
                  <a:schemeClr val="tx1"/>
                </a:solidFill>
                <a:latin typeface="+mj-lt"/>
                <a:cs typeface="Arial" panose="020B0604020202020204" pitchFamily="34" charset="0"/>
              </a:rPr>
              <a:t>Gem billederne i 72 dpi og i ”jpg-medium-kvalitet”</a:t>
            </a:r>
          </a:p>
        </p:txBody>
      </p:sp>
      <p:sp>
        <p:nvSpPr>
          <p:cNvPr id="57" name="Text Box 48"/>
          <p:cNvSpPr txBox="1">
            <a:spLocks noChangeArrowheads="1"/>
          </p:cNvSpPr>
          <p:nvPr userDrawn="1"/>
        </p:nvSpPr>
        <p:spPr bwMode="auto">
          <a:xfrm>
            <a:off x="6691561" y="2720006"/>
            <a:ext cx="1634624" cy="192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en-GB" sz="1000" b="1" noProof="1">
                <a:solidFill>
                  <a:schemeClr val="tx1"/>
                </a:solidFill>
                <a:latin typeface="+mj-lt"/>
                <a:cs typeface="Arial" panose="020B0604020202020204" pitchFamily="34" charset="0"/>
              </a:rPr>
              <a:t>Beskær billede</a:t>
            </a:r>
            <a:br>
              <a:rPr lang="en-GB" sz="1000" b="1" noProof="1">
                <a:solidFill>
                  <a:schemeClr val="tx1"/>
                </a:solidFill>
                <a:latin typeface="+mj-lt"/>
                <a:cs typeface="Arial" panose="020B0604020202020204" pitchFamily="34" charset="0"/>
              </a:rPr>
            </a:br>
            <a:r>
              <a:rPr lang="en-GB" sz="800" b="1" noProof="1">
                <a:solidFill>
                  <a:schemeClr val="tx1"/>
                </a:solidFill>
                <a:latin typeface="+mj-lt"/>
                <a:cs typeface="Arial" panose="020B0604020202020204" pitchFamily="34" charset="0"/>
              </a:rPr>
              <a:t>1</a:t>
            </a:r>
            <a:r>
              <a:rPr lang="en-GB" sz="800" b="0" noProof="1">
                <a:solidFill>
                  <a:schemeClr val="tx1"/>
                </a:solidFill>
                <a:latin typeface="+mj-lt"/>
                <a:cs typeface="Arial" panose="020B0604020202020204" pitchFamily="34" charset="0"/>
              </a:rPr>
              <a:t>. Klik </a:t>
            </a:r>
            <a:r>
              <a:rPr lang="en-GB" sz="800" b="1" noProof="1">
                <a:solidFill>
                  <a:schemeClr val="tx1"/>
                </a:solidFill>
                <a:latin typeface="+mj-lt"/>
                <a:cs typeface="Arial" panose="020B0604020202020204" pitchFamily="34" charset="0"/>
              </a:rPr>
              <a:t>Beskær</a:t>
            </a:r>
            <a:r>
              <a:rPr lang="en-GB" sz="800" b="0" noProof="1">
                <a:solidFill>
                  <a:schemeClr val="tx1"/>
                </a:solidFill>
                <a:latin typeface="+mj-lt"/>
                <a:cs typeface="Arial" panose="020B0604020202020204" pitchFamily="34" charset="0"/>
              </a:rPr>
              <a:t> for at ændre billedets fokus/størrelse</a:t>
            </a:r>
          </a:p>
          <a:p>
            <a:pPr eaLnBrk="1" hangingPunct="1">
              <a:lnSpc>
                <a:spcPct val="90000"/>
              </a:lnSpc>
              <a:spcAft>
                <a:spcPts val="600"/>
              </a:spcAft>
              <a:defRPr/>
            </a:pPr>
            <a:r>
              <a:rPr lang="en-GB" sz="800" b="1" noProof="1">
                <a:solidFill>
                  <a:schemeClr val="tx1"/>
                </a:solidFill>
                <a:latin typeface="+mj-lt"/>
                <a:cs typeface="Arial" panose="020B0604020202020204" pitchFamily="34" charset="0"/>
              </a:rPr>
              <a:t>2. </a:t>
            </a:r>
            <a:r>
              <a:rPr lang="en-GB" sz="800" b="0" noProof="1">
                <a:solidFill>
                  <a:schemeClr val="tx1"/>
                </a:solidFill>
                <a:latin typeface="+mj-lt"/>
                <a:cs typeface="Arial" panose="020B0604020202020204" pitchFamily="34" charset="0"/>
              </a:rPr>
              <a:t>Ønsker du at skalere billedet, så hold </a:t>
            </a:r>
            <a:r>
              <a:rPr lang="en-GB" sz="800" b="1" noProof="1">
                <a:solidFill>
                  <a:schemeClr val="tx1"/>
                </a:solidFill>
                <a:latin typeface="+mj-lt"/>
                <a:cs typeface="Arial" panose="020B0604020202020204" pitchFamily="34" charset="0"/>
              </a:rPr>
              <a:t>SHIFT</a:t>
            </a:r>
            <a:r>
              <a:rPr lang="en-GB" sz="800" b="0" noProof="1">
                <a:solidFill>
                  <a:schemeClr val="tx1"/>
                </a:solidFill>
                <a:latin typeface="+mj-lt"/>
                <a:cs typeface="Arial" panose="020B0604020202020204" pitchFamily="34" charset="0"/>
              </a:rPr>
              <a:t>-knappen nede, mens du trækker i billedets hjørner</a:t>
            </a:r>
          </a:p>
          <a:p>
            <a:pPr eaLnBrk="1" hangingPunct="1">
              <a:lnSpc>
                <a:spcPct val="90000"/>
              </a:lnSpc>
              <a:spcAft>
                <a:spcPts val="600"/>
              </a:spcAft>
              <a:defRPr/>
            </a:pPr>
            <a:r>
              <a:rPr lang="en-GB" sz="800" b="1" noProof="1">
                <a:solidFill>
                  <a:schemeClr val="tx1"/>
                </a:solidFill>
                <a:latin typeface="+mj-lt"/>
                <a:cs typeface="Arial" panose="020B0604020202020204" pitchFamily="34" charset="0"/>
              </a:rPr>
              <a:t>3. </a:t>
            </a:r>
            <a:r>
              <a:rPr lang="en-GB" sz="800" b="0" noProof="1">
                <a:solidFill>
                  <a:schemeClr val="tx1"/>
                </a:solidFill>
                <a:latin typeface="+mj-lt"/>
                <a:cs typeface="Arial" panose="020B0604020202020204" pitchFamily="34" charset="0"/>
              </a:rPr>
              <a:t>Højreklik på billedet og vælg </a:t>
            </a:r>
            <a:r>
              <a:rPr lang="en-GB" sz="800" b="1" noProof="1">
                <a:solidFill>
                  <a:schemeClr val="tx1"/>
                </a:solidFill>
                <a:latin typeface="+mj-lt"/>
                <a:cs typeface="Arial" panose="020B0604020202020204" pitchFamily="34" charset="0"/>
              </a:rPr>
              <a:t>Placer bagerst</a:t>
            </a:r>
          </a:p>
          <a:p>
            <a:pPr eaLnBrk="1" hangingPunct="1">
              <a:lnSpc>
                <a:spcPct val="90000"/>
              </a:lnSpc>
              <a:spcAft>
                <a:spcPts val="600"/>
              </a:spcAft>
              <a:defRPr/>
            </a:pPr>
            <a:r>
              <a:rPr lang="en-GB" sz="800" b="1" noProof="1">
                <a:solidFill>
                  <a:schemeClr val="tx1"/>
                </a:solidFill>
                <a:latin typeface="+mj-lt"/>
                <a:cs typeface="Arial" panose="020B0604020202020204" pitchFamily="34" charset="0"/>
              </a:rPr>
              <a:t>Tip: </a:t>
            </a:r>
            <a:r>
              <a:rPr lang="en-GB" sz="800" b="0" noProof="1">
                <a:solidFill>
                  <a:schemeClr val="tx1"/>
                </a:solidFill>
                <a:latin typeface="+mj-lt"/>
                <a:cs typeface="Arial" panose="020B0604020202020204" pitchFamily="34" charset="0"/>
              </a:rPr>
              <a:t>Hvis du sletter billedet og indsætter et nyt, kan billedet lægge sig foran tekst og grafik. Hvis dette sker, skal du vælge billedet, højreklikke og vælge </a:t>
            </a:r>
            <a:r>
              <a:rPr lang="en-GB" sz="800" b="1" noProof="1">
                <a:solidFill>
                  <a:schemeClr val="tx1"/>
                </a:solidFill>
                <a:latin typeface="+mj-lt"/>
                <a:cs typeface="Arial" panose="020B0604020202020204" pitchFamily="34" charset="0"/>
              </a:rPr>
              <a:t>Placer bagerst</a:t>
            </a:r>
          </a:p>
        </p:txBody>
      </p:sp>
      <p:sp>
        <p:nvSpPr>
          <p:cNvPr id="58" name="Text Box 48"/>
          <p:cNvSpPr txBox="1">
            <a:spLocks noChangeArrowheads="1"/>
          </p:cNvSpPr>
          <p:nvPr userDrawn="1"/>
        </p:nvSpPr>
        <p:spPr bwMode="auto">
          <a:xfrm>
            <a:off x="6691561" y="4765322"/>
            <a:ext cx="1634624" cy="88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en-GB" sz="1000" b="1" noProof="1">
                <a:solidFill>
                  <a:schemeClr val="tx1"/>
                </a:solidFill>
                <a:latin typeface="+mj-lt"/>
                <a:cs typeface="Arial" panose="020B0604020202020204" pitchFamily="34" charset="0"/>
              </a:rPr>
              <a:t>Skabelonens farver</a:t>
            </a:r>
            <a:br>
              <a:rPr lang="en-GB" sz="1000" b="1" noProof="1">
                <a:solidFill>
                  <a:schemeClr val="tx1"/>
                </a:solidFill>
                <a:latin typeface="+mj-lt"/>
                <a:cs typeface="Arial" panose="020B0604020202020204" pitchFamily="34" charset="0"/>
              </a:rPr>
            </a:br>
            <a:r>
              <a:rPr lang="en-GB" sz="800" b="0" noProof="1">
                <a:solidFill>
                  <a:schemeClr val="tx1"/>
                </a:solidFill>
                <a:latin typeface="+mj-lt"/>
                <a:cs typeface="Arial" panose="020B0604020202020204" pitchFamily="34" charset="0"/>
              </a:rPr>
              <a:t>Du kan vælge mellem en række farver til baggrunde og grafer.</a:t>
            </a:r>
          </a:p>
          <a:p>
            <a:pPr eaLnBrk="1" hangingPunct="1">
              <a:lnSpc>
                <a:spcPct val="90000"/>
              </a:lnSpc>
              <a:spcAft>
                <a:spcPts val="600"/>
              </a:spcAft>
              <a:defRPr/>
            </a:pPr>
            <a:r>
              <a:rPr lang="en-GB" sz="800" b="0" noProof="1">
                <a:solidFill>
                  <a:schemeClr val="tx1"/>
                </a:solidFill>
                <a:latin typeface="+mj-lt"/>
                <a:cs typeface="Arial" panose="020B0604020202020204" pitchFamily="34" charset="0"/>
              </a:rPr>
              <a:t>Højreklik på den flade, du vil skifte farve på, og derefter malerbøtte-ikonet (Fyldfarve til figur)</a:t>
            </a:r>
          </a:p>
        </p:txBody>
      </p:sp>
      <p:sp>
        <p:nvSpPr>
          <p:cNvPr id="59" name="Text Box 48"/>
          <p:cNvSpPr txBox="1">
            <a:spLocks noChangeArrowheads="1"/>
          </p:cNvSpPr>
          <p:nvPr userDrawn="1"/>
        </p:nvSpPr>
        <p:spPr bwMode="auto">
          <a:xfrm>
            <a:off x="6691561" y="5815137"/>
            <a:ext cx="1634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en-GB" sz="1000" b="1" noProof="1">
                <a:solidFill>
                  <a:schemeClr val="tx1"/>
                </a:solidFill>
                <a:latin typeface="+mj-lt"/>
                <a:cs typeface="Arial" panose="020B0604020202020204" pitchFamily="34" charset="0"/>
              </a:rPr>
              <a:t>Mere information</a:t>
            </a:r>
            <a:br>
              <a:rPr lang="en-GB" sz="1000" b="1" noProof="1">
                <a:solidFill>
                  <a:schemeClr val="tx1"/>
                </a:solidFill>
                <a:latin typeface="+mj-lt"/>
                <a:cs typeface="Arial" panose="020B0604020202020204" pitchFamily="34" charset="0"/>
              </a:rPr>
            </a:br>
            <a:r>
              <a:rPr lang="en-GB" sz="800" b="0" noProof="1">
                <a:solidFill>
                  <a:schemeClr val="tx1"/>
                </a:solidFill>
                <a:latin typeface="+mj-lt"/>
                <a:cs typeface="Arial" panose="020B0604020202020204" pitchFamily="34" charset="0"/>
              </a:rPr>
              <a:t>Se</a:t>
            </a:r>
            <a:r>
              <a:rPr lang="en-GB" sz="800" b="0" baseline="0" noProof="1">
                <a:solidFill>
                  <a:schemeClr val="tx1"/>
                </a:solidFill>
                <a:latin typeface="+mj-lt"/>
                <a:cs typeface="Arial" panose="020B0604020202020204" pitchFamily="34" charset="0"/>
              </a:rPr>
              <a:t> designguiden</a:t>
            </a:r>
            <a:r>
              <a:rPr lang="en-GB" sz="800" b="0" noProof="1">
                <a:solidFill>
                  <a:schemeClr val="tx1"/>
                </a:solidFill>
                <a:latin typeface="+mj-lt"/>
                <a:cs typeface="Arial" panose="020B0604020202020204" pitchFamily="34" charset="0"/>
              </a:rPr>
              <a:t> på</a:t>
            </a:r>
            <a:br>
              <a:rPr lang="en-GB" sz="800" b="0" baseline="0" noProof="1">
                <a:solidFill>
                  <a:schemeClr val="tx1"/>
                </a:solidFill>
                <a:latin typeface="+mj-lt"/>
                <a:cs typeface="Arial" panose="020B0604020202020204" pitchFamily="34" charset="0"/>
              </a:rPr>
            </a:br>
            <a:r>
              <a:rPr lang="en-GB" sz="800" b="0" noProof="1">
                <a:solidFill>
                  <a:schemeClr val="accent4"/>
                </a:solidFill>
                <a:latin typeface="+mj-lt"/>
                <a:cs typeface="Arial" panose="020B0604020202020204" pitchFamily="34" charset="0"/>
                <a:hlinkClick r:id="rId2"/>
              </a:rPr>
              <a:t>www.designguide.ku.dk/skabeloner/powerpoint/</a:t>
            </a:r>
            <a:br>
              <a:rPr lang="en-GB" sz="800" b="0" noProof="1">
                <a:solidFill>
                  <a:schemeClr val="accent4"/>
                </a:solidFill>
                <a:latin typeface="+mj-lt"/>
                <a:cs typeface="Arial" panose="020B0604020202020204" pitchFamily="34" charset="0"/>
                <a:hlinkClick r:id="rId2"/>
              </a:rPr>
            </a:br>
            <a:r>
              <a:rPr lang="en-GB" sz="800" b="0" noProof="1">
                <a:solidFill>
                  <a:schemeClr val="accent4"/>
                </a:solidFill>
                <a:latin typeface="+mj-lt"/>
                <a:cs typeface="Arial" panose="020B0604020202020204" pitchFamily="34" charset="0"/>
                <a:hlinkClick r:id="rId2"/>
              </a:rPr>
              <a:t>praesentationer/</a:t>
            </a:r>
            <a:endParaRPr lang="en-GB" sz="800" b="0" noProof="1">
              <a:solidFill>
                <a:schemeClr val="accent4"/>
              </a:solidFill>
              <a:latin typeface="+mj-lt"/>
              <a:cs typeface="Arial" panose="020B0604020202020204" pitchFamily="34" charset="0"/>
            </a:endParaRPr>
          </a:p>
        </p:txBody>
      </p:sp>
      <p:pic>
        <p:nvPicPr>
          <p:cNvPr id="60" name="Billede 25"/>
          <p:cNvPicPr>
            <a:picLocks noChangeAspect="1"/>
          </p:cNvPicPr>
          <p:nvPr userDrawn="1"/>
        </p:nvPicPr>
        <p:blipFill>
          <a:blip r:embed="rId5"/>
          <a:stretch>
            <a:fillRect/>
          </a:stretch>
        </p:blipFill>
        <p:spPr>
          <a:xfrm>
            <a:off x="6268044" y="4201412"/>
            <a:ext cx="257327" cy="275280"/>
          </a:xfrm>
          <a:prstGeom prst="rect">
            <a:avLst/>
          </a:prstGeom>
        </p:spPr>
      </p:pic>
      <p:pic>
        <p:nvPicPr>
          <p:cNvPr id="61" name="Billede 36"/>
          <p:cNvPicPr>
            <a:picLocks noChangeAspect="1"/>
          </p:cNvPicPr>
          <p:nvPr userDrawn="1"/>
        </p:nvPicPr>
        <p:blipFill>
          <a:blip r:embed="rId6"/>
          <a:stretch>
            <a:fillRect/>
          </a:stretch>
        </p:blipFill>
        <p:spPr>
          <a:xfrm>
            <a:off x="8223538" y="2795378"/>
            <a:ext cx="288708" cy="275280"/>
          </a:xfrm>
          <a:prstGeom prst="rect">
            <a:avLst/>
          </a:prstGeom>
        </p:spPr>
      </p:pic>
      <p:pic>
        <p:nvPicPr>
          <p:cNvPr id="62" name="Billede 37"/>
          <p:cNvPicPr>
            <a:picLocks noChangeAspect="1"/>
          </p:cNvPicPr>
          <p:nvPr userDrawn="1"/>
        </p:nvPicPr>
        <p:blipFill>
          <a:blip r:embed="rId7"/>
          <a:stretch>
            <a:fillRect/>
          </a:stretch>
        </p:blipFill>
        <p:spPr>
          <a:xfrm>
            <a:off x="8241826" y="3187789"/>
            <a:ext cx="223122" cy="228843"/>
          </a:xfrm>
          <a:prstGeom prst="rect">
            <a:avLst/>
          </a:prstGeom>
        </p:spPr>
      </p:pic>
      <p:sp>
        <p:nvSpPr>
          <p:cNvPr id="63" name="Text Box 48"/>
          <p:cNvSpPr txBox="1">
            <a:spLocks noChangeArrowheads="1"/>
          </p:cNvSpPr>
          <p:nvPr userDrawn="1"/>
        </p:nvSpPr>
        <p:spPr bwMode="auto">
          <a:xfrm>
            <a:off x="2564067" y="1666128"/>
            <a:ext cx="17681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altLang="da-DK" sz="800" b="1" noProof="1">
                <a:solidFill>
                  <a:schemeClr val="tx1"/>
                </a:solidFill>
                <a:latin typeface="+mn-lt"/>
                <a:cs typeface="Arial" panose="020B0604020202020204" pitchFamily="34" charset="0"/>
              </a:rPr>
              <a:t>2.</a:t>
            </a:r>
            <a:r>
              <a:rPr lang="en-GB" altLang="da-DK" sz="800" b="1" baseline="0" noProof="1">
                <a:solidFill>
                  <a:schemeClr val="tx1"/>
                </a:solidFill>
                <a:latin typeface="+mn-lt"/>
                <a:cs typeface="Arial" panose="020B0604020202020204" pitchFamily="34" charset="0"/>
              </a:rPr>
              <a:t> </a:t>
            </a:r>
            <a:r>
              <a:rPr lang="en-GB" altLang="da-DK" sz="800" baseline="0" noProof="1">
                <a:solidFill>
                  <a:schemeClr val="tx1"/>
                </a:solidFill>
                <a:latin typeface="+mn-lt"/>
                <a:cs typeface="Arial" panose="020B0604020202020204" pitchFamily="34" charset="0"/>
              </a:rPr>
              <a:t>Under knappen </a:t>
            </a:r>
            <a:r>
              <a:rPr lang="en-GB" altLang="da-DK" sz="800" b="1" baseline="0" noProof="1">
                <a:solidFill>
                  <a:schemeClr val="tx1"/>
                </a:solidFill>
                <a:latin typeface="+mn-lt"/>
                <a:cs typeface="Arial" panose="020B0604020202020204" pitchFamily="34" charset="0"/>
              </a:rPr>
              <a:t>Nyt dias/Nyt slide</a:t>
            </a:r>
            <a:r>
              <a:rPr lang="en-GB" altLang="da-DK" sz="800" baseline="0" noProof="1">
                <a:solidFill>
                  <a:schemeClr val="tx1"/>
                </a:solidFill>
                <a:latin typeface="+mn-lt"/>
                <a:cs typeface="Arial" panose="020B0604020202020204" pitchFamily="34" charset="0"/>
              </a:rPr>
              <a:t>. Klik på øverste del af knappen for at oprette i et dias/slide magen til det markerede. Klik på nederste del for at se et udvalg af mulige layoutvalg</a:t>
            </a:r>
            <a:endParaRPr lang="en-GB" altLang="da-DK" sz="800" noProof="1">
              <a:solidFill>
                <a:schemeClr val="tx1"/>
              </a:solidFill>
              <a:latin typeface="+mn-lt"/>
              <a:cs typeface="Arial" panose="020B0604020202020204" pitchFamily="34" charset="0"/>
            </a:endParaRPr>
          </a:p>
        </p:txBody>
      </p:sp>
      <p:pic>
        <p:nvPicPr>
          <p:cNvPr id="64" name="Billede 39"/>
          <p:cNvPicPr>
            <a:picLocks noChangeAspect="1"/>
          </p:cNvPicPr>
          <p:nvPr userDrawn="1"/>
        </p:nvPicPr>
        <p:blipFill rotWithShape="1">
          <a:blip r:embed="rId3"/>
          <a:srcRect l="2931" r="60888"/>
          <a:stretch/>
        </p:blipFill>
        <p:spPr>
          <a:xfrm>
            <a:off x="4231619" y="1844048"/>
            <a:ext cx="235367" cy="418987"/>
          </a:xfrm>
          <a:prstGeom prst="rect">
            <a:avLst/>
          </a:prstGeom>
        </p:spPr>
      </p:pic>
      <p:sp>
        <p:nvSpPr>
          <p:cNvPr id="65" name="Freeform 10"/>
          <p:cNvSpPr>
            <a:spLocks noChangeAspect="1"/>
          </p:cNvSpPr>
          <p:nvPr userDrawn="1"/>
        </p:nvSpPr>
        <p:spPr>
          <a:xfrm rot="19800000">
            <a:off x="4404080" y="1900198"/>
            <a:ext cx="69672" cy="124351"/>
          </a:xfrm>
          <a:custGeom>
            <a:avLst/>
            <a:gdLst>
              <a:gd name="connsiteX0" fmla="*/ 381342 w 762684"/>
              <a:gd name="connsiteY0" fmla="*/ 0 h 1361254"/>
              <a:gd name="connsiteX1" fmla="*/ 762684 w 762684"/>
              <a:gd name="connsiteY1" fmla="*/ 823784 h 1361254"/>
              <a:gd name="connsiteX2" fmla="*/ 459602 w 762684"/>
              <a:gd name="connsiteY2" fmla="*/ 823784 h 1361254"/>
              <a:gd name="connsiteX3" fmla="*/ 459601 w 762684"/>
              <a:gd name="connsiteY3" fmla="*/ 1282994 h 1361254"/>
              <a:gd name="connsiteX4" fmla="*/ 381341 w 762684"/>
              <a:gd name="connsiteY4" fmla="*/ 1361254 h 1361254"/>
              <a:gd name="connsiteX5" fmla="*/ 381342 w 762684"/>
              <a:gd name="connsiteY5" fmla="*/ 1361253 h 1361254"/>
              <a:gd name="connsiteX6" fmla="*/ 303082 w 762684"/>
              <a:gd name="connsiteY6" fmla="*/ 1282993 h 1361254"/>
              <a:gd name="connsiteX7" fmla="*/ 303082 w 762684"/>
              <a:gd name="connsiteY7" fmla="*/ 823784 h 1361254"/>
              <a:gd name="connsiteX8" fmla="*/ 0 w 762684"/>
              <a:gd name="connsiteY8" fmla="*/ 823784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81342 w 762684"/>
              <a:gd name="connsiteY10"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16886 w 762684"/>
              <a:gd name="connsiteY10" fmla="*/ 123104 h 1361254"/>
              <a:gd name="connsiteX11" fmla="*/ 381342 w 762684"/>
              <a:gd name="connsiteY11"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19866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48840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34 h 1361288"/>
              <a:gd name="connsiteX1" fmla="*/ 425041 w 762684"/>
              <a:gd name="connsiteY1" fmla="*/ 27274 h 1361288"/>
              <a:gd name="connsiteX2" fmla="*/ 762684 w 762684"/>
              <a:gd name="connsiteY2" fmla="*/ 823818 h 1361288"/>
              <a:gd name="connsiteX3" fmla="*/ 459602 w 762684"/>
              <a:gd name="connsiteY3" fmla="*/ 823818 h 1361288"/>
              <a:gd name="connsiteX4" fmla="*/ 459601 w 762684"/>
              <a:gd name="connsiteY4" fmla="*/ 1283028 h 1361288"/>
              <a:gd name="connsiteX5" fmla="*/ 381341 w 762684"/>
              <a:gd name="connsiteY5" fmla="*/ 1361288 h 1361288"/>
              <a:gd name="connsiteX6" fmla="*/ 381342 w 762684"/>
              <a:gd name="connsiteY6" fmla="*/ 1361287 h 1361288"/>
              <a:gd name="connsiteX7" fmla="*/ 303082 w 762684"/>
              <a:gd name="connsiteY7" fmla="*/ 1283027 h 1361288"/>
              <a:gd name="connsiteX8" fmla="*/ 303082 w 762684"/>
              <a:gd name="connsiteY8" fmla="*/ 823818 h 1361288"/>
              <a:gd name="connsiteX9" fmla="*/ 0 w 762684"/>
              <a:gd name="connsiteY9" fmla="*/ 823818 h 1361288"/>
              <a:gd name="connsiteX10" fmla="*/ 334092 w 762684"/>
              <a:gd name="connsiteY10" fmla="*/ 27275 h 1361288"/>
              <a:gd name="connsiteX11" fmla="*/ 381342 w 762684"/>
              <a:gd name="connsiteY11" fmla="*/ 34 h 1361288"/>
              <a:gd name="connsiteX0" fmla="*/ 381342 w 762684"/>
              <a:gd name="connsiteY0" fmla="*/ 269 h 1361523"/>
              <a:gd name="connsiteX1" fmla="*/ 425041 w 762684"/>
              <a:gd name="connsiteY1" fmla="*/ 27509 h 1361523"/>
              <a:gd name="connsiteX2" fmla="*/ 762684 w 762684"/>
              <a:gd name="connsiteY2" fmla="*/ 824053 h 1361523"/>
              <a:gd name="connsiteX3" fmla="*/ 459602 w 762684"/>
              <a:gd name="connsiteY3" fmla="*/ 824053 h 1361523"/>
              <a:gd name="connsiteX4" fmla="*/ 459601 w 762684"/>
              <a:gd name="connsiteY4" fmla="*/ 1283263 h 1361523"/>
              <a:gd name="connsiteX5" fmla="*/ 381341 w 762684"/>
              <a:gd name="connsiteY5" fmla="*/ 1361523 h 1361523"/>
              <a:gd name="connsiteX6" fmla="*/ 381342 w 762684"/>
              <a:gd name="connsiteY6" fmla="*/ 1361522 h 1361523"/>
              <a:gd name="connsiteX7" fmla="*/ 303082 w 762684"/>
              <a:gd name="connsiteY7" fmla="*/ 1283262 h 1361523"/>
              <a:gd name="connsiteX8" fmla="*/ 303082 w 762684"/>
              <a:gd name="connsiteY8" fmla="*/ 824053 h 1361523"/>
              <a:gd name="connsiteX9" fmla="*/ 0 w 762684"/>
              <a:gd name="connsiteY9" fmla="*/ 824053 h 1361523"/>
              <a:gd name="connsiteX10" fmla="*/ 334092 w 762684"/>
              <a:gd name="connsiteY10" fmla="*/ 27510 h 1361523"/>
              <a:gd name="connsiteX11" fmla="*/ 381342 w 762684"/>
              <a:gd name="connsiteY11" fmla="*/ 269 h 1361523"/>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18 h 1361272"/>
              <a:gd name="connsiteX1" fmla="*/ 425041 w 762684"/>
              <a:gd name="connsiteY1" fmla="*/ 27258 h 1361272"/>
              <a:gd name="connsiteX2" fmla="*/ 762684 w 762684"/>
              <a:gd name="connsiteY2" fmla="*/ 823802 h 1361272"/>
              <a:gd name="connsiteX3" fmla="*/ 459602 w 762684"/>
              <a:gd name="connsiteY3" fmla="*/ 823802 h 1361272"/>
              <a:gd name="connsiteX4" fmla="*/ 459601 w 762684"/>
              <a:gd name="connsiteY4" fmla="*/ 1283012 h 1361272"/>
              <a:gd name="connsiteX5" fmla="*/ 381341 w 762684"/>
              <a:gd name="connsiteY5" fmla="*/ 1361272 h 1361272"/>
              <a:gd name="connsiteX6" fmla="*/ 381342 w 762684"/>
              <a:gd name="connsiteY6" fmla="*/ 1361271 h 1361272"/>
              <a:gd name="connsiteX7" fmla="*/ 303082 w 762684"/>
              <a:gd name="connsiteY7" fmla="*/ 1283011 h 1361272"/>
              <a:gd name="connsiteX8" fmla="*/ 303082 w 762684"/>
              <a:gd name="connsiteY8" fmla="*/ 823802 h 1361272"/>
              <a:gd name="connsiteX9" fmla="*/ 0 w 762684"/>
              <a:gd name="connsiteY9" fmla="*/ 823802 h 1361272"/>
              <a:gd name="connsiteX10" fmla="*/ 334092 w 762684"/>
              <a:gd name="connsiteY10" fmla="*/ 27259 h 1361272"/>
              <a:gd name="connsiteX11" fmla="*/ 381342 w 762684"/>
              <a:gd name="connsiteY11" fmla="*/ 18 h 1361272"/>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6750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684" h="1361254">
                <a:moveTo>
                  <a:pt x="381342" y="0"/>
                </a:moveTo>
                <a:cubicBezTo>
                  <a:pt x="395908" y="1387"/>
                  <a:pt x="412184" y="3630"/>
                  <a:pt x="426750" y="27240"/>
                </a:cubicBezTo>
                <a:lnTo>
                  <a:pt x="762684" y="823784"/>
                </a:lnTo>
                <a:lnTo>
                  <a:pt x="459602" y="823784"/>
                </a:lnTo>
                <a:cubicBezTo>
                  <a:pt x="459602" y="976854"/>
                  <a:pt x="459601" y="1129924"/>
                  <a:pt x="459601" y="1282994"/>
                </a:cubicBezTo>
                <a:cubicBezTo>
                  <a:pt x="459601" y="1326216"/>
                  <a:pt x="424563" y="1361254"/>
                  <a:pt x="381341" y="1361254"/>
                </a:cubicBezTo>
                <a:lnTo>
                  <a:pt x="381342" y="1361253"/>
                </a:lnTo>
                <a:cubicBezTo>
                  <a:pt x="338120" y="1361253"/>
                  <a:pt x="303082" y="1326215"/>
                  <a:pt x="303082" y="1282993"/>
                </a:cubicBezTo>
                <a:lnTo>
                  <a:pt x="303082" y="823784"/>
                </a:lnTo>
                <a:lnTo>
                  <a:pt x="0" y="823784"/>
                </a:lnTo>
                <a:lnTo>
                  <a:pt x="334092" y="27241"/>
                </a:lnTo>
                <a:cubicBezTo>
                  <a:pt x="343005" y="9615"/>
                  <a:pt x="366447" y="533"/>
                  <a:pt x="381342" y="0"/>
                </a:cubicBezTo>
                <a:close/>
              </a:path>
            </a:pathLst>
          </a:custGeom>
          <a:solidFill>
            <a:schemeClr val="bg1"/>
          </a:solidFill>
          <a:ln w="952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6" name="Freeform 10"/>
          <p:cNvSpPr>
            <a:spLocks noChangeAspect="1"/>
          </p:cNvSpPr>
          <p:nvPr userDrawn="1"/>
        </p:nvSpPr>
        <p:spPr>
          <a:xfrm rot="19800000">
            <a:off x="4416414" y="2138150"/>
            <a:ext cx="69672" cy="124351"/>
          </a:xfrm>
          <a:custGeom>
            <a:avLst/>
            <a:gdLst>
              <a:gd name="connsiteX0" fmla="*/ 381342 w 762684"/>
              <a:gd name="connsiteY0" fmla="*/ 0 h 1361254"/>
              <a:gd name="connsiteX1" fmla="*/ 762684 w 762684"/>
              <a:gd name="connsiteY1" fmla="*/ 823784 h 1361254"/>
              <a:gd name="connsiteX2" fmla="*/ 459602 w 762684"/>
              <a:gd name="connsiteY2" fmla="*/ 823784 h 1361254"/>
              <a:gd name="connsiteX3" fmla="*/ 459601 w 762684"/>
              <a:gd name="connsiteY3" fmla="*/ 1282994 h 1361254"/>
              <a:gd name="connsiteX4" fmla="*/ 381341 w 762684"/>
              <a:gd name="connsiteY4" fmla="*/ 1361254 h 1361254"/>
              <a:gd name="connsiteX5" fmla="*/ 381342 w 762684"/>
              <a:gd name="connsiteY5" fmla="*/ 1361253 h 1361254"/>
              <a:gd name="connsiteX6" fmla="*/ 303082 w 762684"/>
              <a:gd name="connsiteY6" fmla="*/ 1282993 h 1361254"/>
              <a:gd name="connsiteX7" fmla="*/ 303082 w 762684"/>
              <a:gd name="connsiteY7" fmla="*/ 823784 h 1361254"/>
              <a:gd name="connsiteX8" fmla="*/ 0 w 762684"/>
              <a:gd name="connsiteY8" fmla="*/ 823784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81342 w 762684"/>
              <a:gd name="connsiteY10"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16886 w 762684"/>
              <a:gd name="connsiteY10" fmla="*/ 123104 h 1361254"/>
              <a:gd name="connsiteX11" fmla="*/ 381342 w 762684"/>
              <a:gd name="connsiteY11"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19866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48840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34 h 1361288"/>
              <a:gd name="connsiteX1" fmla="*/ 425041 w 762684"/>
              <a:gd name="connsiteY1" fmla="*/ 27274 h 1361288"/>
              <a:gd name="connsiteX2" fmla="*/ 762684 w 762684"/>
              <a:gd name="connsiteY2" fmla="*/ 823818 h 1361288"/>
              <a:gd name="connsiteX3" fmla="*/ 459602 w 762684"/>
              <a:gd name="connsiteY3" fmla="*/ 823818 h 1361288"/>
              <a:gd name="connsiteX4" fmla="*/ 459601 w 762684"/>
              <a:gd name="connsiteY4" fmla="*/ 1283028 h 1361288"/>
              <a:gd name="connsiteX5" fmla="*/ 381341 w 762684"/>
              <a:gd name="connsiteY5" fmla="*/ 1361288 h 1361288"/>
              <a:gd name="connsiteX6" fmla="*/ 381342 w 762684"/>
              <a:gd name="connsiteY6" fmla="*/ 1361287 h 1361288"/>
              <a:gd name="connsiteX7" fmla="*/ 303082 w 762684"/>
              <a:gd name="connsiteY7" fmla="*/ 1283027 h 1361288"/>
              <a:gd name="connsiteX8" fmla="*/ 303082 w 762684"/>
              <a:gd name="connsiteY8" fmla="*/ 823818 h 1361288"/>
              <a:gd name="connsiteX9" fmla="*/ 0 w 762684"/>
              <a:gd name="connsiteY9" fmla="*/ 823818 h 1361288"/>
              <a:gd name="connsiteX10" fmla="*/ 334092 w 762684"/>
              <a:gd name="connsiteY10" fmla="*/ 27275 h 1361288"/>
              <a:gd name="connsiteX11" fmla="*/ 381342 w 762684"/>
              <a:gd name="connsiteY11" fmla="*/ 34 h 1361288"/>
              <a:gd name="connsiteX0" fmla="*/ 381342 w 762684"/>
              <a:gd name="connsiteY0" fmla="*/ 269 h 1361523"/>
              <a:gd name="connsiteX1" fmla="*/ 425041 w 762684"/>
              <a:gd name="connsiteY1" fmla="*/ 27509 h 1361523"/>
              <a:gd name="connsiteX2" fmla="*/ 762684 w 762684"/>
              <a:gd name="connsiteY2" fmla="*/ 824053 h 1361523"/>
              <a:gd name="connsiteX3" fmla="*/ 459602 w 762684"/>
              <a:gd name="connsiteY3" fmla="*/ 824053 h 1361523"/>
              <a:gd name="connsiteX4" fmla="*/ 459601 w 762684"/>
              <a:gd name="connsiteY4" fmla="*/ 1283263 h 1361523"/>
              <a:gd name="connsiteX5" fmla="*/ 381341 w 762684"/>
              <a:gd name="connsiteY5" fmla="*/ 1361523 h 1361523"/>
              <a:gd name="connsiteX6" fmla="*/ 381342 w 762684"/>
              <a:gd name="connsiteY6" fmla="*/ 1361522 h 1361523"/>
              <a:gd name="connsiteX7" fmla="*/ 303082 w 762684"/>
              <a:gd name="connsiteY7" fmla="*/ 1283262 h 1361523"/>
              <a:gd name="connsiteX8" fmla="*/ 303082 w 762684"/>
              <a:gd name="connsiteY8" fmla="*/ 824053 h 1361523"/>
              <a:gd name="connsiteX9" fmla="*/ 0 w 762684"/>
              <a:gd name="connsiteY9" fmla="*/ 824053 h 1361523"/>
              <a:gd name="connsiteX10" fmla="*/ 334092 w 762684"/>
              <a:gd name="connsiteY10" fmla="*/ 27510 h 1361523"/>
              <a:gd name="connsiteX11" fmla="*/ 381342 w 762684"/>
              <a:gd name="connsiteY11" fmla="*/ 269 h 1361523"/>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18 h 1361272"/>
              <a:gd name="connsiteX1" fmla="*/ 425041 w 762684"/>
              <a:gd name="connsiteY1" fmla="*/ 27258 h 1361272"/>
              <a:gd name="connsiteX2" fmla="*/ 762684 w 762684"/>
              <a:gd name="connsiteY2" fmla="*/ 823802 h 1361272"/>
              <a:gd name="connsiteX3" fmla="*/ 459602 w 762684"/>
              <a:gd name="connsiteY3" fmla="*/ 823802 h 1361272"/>
              <a:gd name="connsiteX4" fmla="*/ 459601 w 762684"/>
              <a:gd name="connsiteY4" fmla="*/ 1283012 h 1361272"/>
              <a:gd name="connsiteX5" fmla="*/ 381341 w 762684"/>
              <a:gd name="connsiteY5" fmla="*/ 1361272 h 1361272"/>
              <a:gd name="connsiteX6" fmla="*/ 381342 w 762684"/>
              <a:gd name="connsiteY6" fmla="*/ 1361271 h 1361272"/>
              <a:gd name="connsiteX7" fmla="*/ 303082 w 762684"/>
              <a:gd name="connsiteY7" fmla="*/ 1283011 h 1361272"/>
              <a:gd name="connsiteX8" fmla="*/ 303082 w 762684"/>
              <a:gd name="connsiteY8" fmla="*/ 823802 h 1361272"/>
              <a:gd name="connsiteX9" fmla="*/ 0 w 762684"/>
              <a:gd name="connsiteY9" fmla="*/ 823802 h 1361272"/>
              <a:gd name="connsiteX10" fmla="*/ 334092 w 762684"/>
              <a:gd name="connsiteY10" fmla="*/ 27259 h 1361272"/>
              <a:gd name="connsiteX11" fmla="*/ 381342 w 762684"/>
              <a:gd name="connsiteY11" fmla="*/ 18 h 1361272"/>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6750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684" h="1361254">
                <a:moveTo>
                  <a:pt x="381342" y="0"/>
                </a:moveTo>
                <a:cubicBezTo>
                  <a:pt x="395908" y="1387"/>
                  <a:pt x="412184" y="3630"/>
                  <a:pt x="426750" y="27240"/>
                </a:cubicBezTo>
                <a:lnTo>
                  <a:pt x="762684" y="823784"/>
                </a:lnTo>
                <a:lnTo>
                  <a:pt x="459602" y="823784"/>
                </a:lnTo>
                <a:cubicBezTo>
                  <a:pt x="459602" y="976854"/>
                  <a:pt x="459601" y="1129924"/>
                  <a:pt x="459601" y="1282994"/>
                </a:cubicBezTo>
                <a:cubicBezTo>
                  <a:pt x="459601" y="1326216"/>
                  <a:pt x="424563" y="1361254"/>
                  <a:pt x="381341" y="1361254"/>
                </a:cubicBezTo>
                <a:lnTo>
                  <a:pt x="381342" y="1361253"/>
                </a:lnTo>
                <a:cubicBezTo>
                  <a:pt x="338120" y="1361253"/>
                  <a:pt x="303082" y="1326215"/>
                  <a:pt x="303082" y="1282993"/>
                </a:cubicBezTo>
                <a:lnTo>
                  <a:pt x="303082" y="823784"/>
                </a:lnTo>
                <a:lnTo>
                  <a:pt x="0" y="823784"/>
                </a:lnTo>
                <a:lnTo>
                  <a:pt x="334092" y="27241"/>
                </a:lnTo>
                <a:cubicBezTo>
                  <a:pt x="343005" y="9615"/>
                  <a:pt x="366447" y="533"/>
                  <a:pt x="381342" y="0"/>
                </a:cubicBezTo>
                <a:close/>
              </a:path>
            </a:pathLst>
          </a:custGeom>
          <a:solidFill>
            <a:schemeClr val="bg1"/>
          </a:solidFill>
          <a:ln w="952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2" name="Pladsholder til dato 3" hidden="1">
            <a:extLst>
              <a:ext uri="{FF2B5EF4-FFF2-40B4-BE49-F238E27FC236}">
                <a16:creationId xmlns:a16="http://schemas.microsoft.com/office/drawing/2014/main" id="{79C6BA40-0A49-7673-45A9-7C4D3541BA07}"/>
              </a:ext>
            </a:extLst>
          </p:cNvPr>
          <p:cNvSpPr>
            <a:spLocks noGrp="1"/>
          </p:cNvSpPr>
          <p:nvPr>
            <p:ph type="dt" sz="half" idx="10"/>
          </p:nvPr>
        </p:nvSpPr>
        <p:spPr>
          <a:xfrm>
            <a:off x="0" y="6858000"/>
            <a:ext cx="0" cy="0"/>
          </a:xfrm>
        </p:spPr>
        <p:txBody>
          <a:bodyPr/>
          <a:lstStyle>
            <a:lvl1pPr>
              <a:defRPr sz="100">
                <a:noFill/>
              </a:defRPr>
            </a:lvl1pPr>
          </a:lstStyle>
          <a:p>
            <a:fld id="{FA96AD4B-435A-4D0A-87A0-F4000646B7B6}" type="datetime1">
              <a:rPr lang="en-GB" smtClean="0"/>
              <a:t>01/10/2025</a:t>
            </a:fld>
            <a:endParaRPr lang="en-GB" dirty="0"/>
          </a:p>
        </p:txBody>
      </p:sp>
      <p:sp>
        <p:nvSpPr>
          <p:cNvPr id="23" name="Pladsholder til sidefod 4" hidden="1">
            <a:extLst>
              <a:ext uri="{FF2B5EF4-FFF2-40B4-BE49-F238E27FC236}">
                <a16:creationId xmlns:a16="http://schemas.microsoft.com/office/drawing/2014/main" id="{F4D4719E-1E3F-B75D-AF75-C575C79D6C77}"/>
              </a:ext>
            </a:extLst>
          </p:cNvPr>
          <p:cNvSpPr>
            <a:spLocks noGrp="1"/>
          </p:cNvSpPr>
          <p:nvPr>
            <p:ph type="ftr" sz="quarter" idx="11"/>
          </p:nvPr>
        </p:nvSpPr>
        <p:spPr>
          <a:xfrm>
            <a:off x="0" y="6858000"/>
            <a:ext cx="0" cy="0"/>
          </a:xfrm>
        </p:spPr>
        <p:txBody>
          <a:bodyPr/>
          <a:lstStyle>
            <a:lvl1pPr>
              <a:defRPr sz="100">
                <a:noFill/>
              </a:defRPr>
            </a:lvl1pPr>
          </a:lstStyle>
          <a:p>
            <a:endParaRPr lang="en-GB" dirty="0"/>
          </a:p>
        </p:txBody>
      </p:sp>
      <p:sp>
        <p:nvSpPr>
          <p:cNvPr id="24" name="Pladsholder til slidenummer 5" hidden="1">
            <a:extLst>
              <a:ext uri="{FF2B5EF4-FFF2-40B4-BE49-F238E27FC236}">
                <a16:creationId xmlns:a16="http://schemas.microsoft.com/office/drawing/2014/main" id="{9434FDBC-E923-AFC0-E942-C956724548D0}"/>
              </a:ext>
            </a:extLst>
          </p:cNvPr>
          <p:cNvSpPr>
            <a:spLocks noGrp="1"/>
          </p:cNvSpPr>
          <p:nvPr>
            <p:ph type="sldNum" sz="quarter" idx="12"/>
          </p:nvPr>
        </p:nvSpPr>
        <p:spPr>
          <a:xfrm>
            <a:off x="0" y="6858000"/>
            <a:ext cx="0" cy="0"/>
          </a:xfrm>
        </p:spPr>
        <p:txBody>
          <a:bodyPr/>
          <a:lstStyle>
            <a:lvl1pPr>
              <a:defRPr sz="100">
                <a:noFill/>
              </a:defRPr>
            </a:lvl1pPr>
          </a:lstStyle>
          <a:p>
            <a:fld id="{091A926C-488A-4E3E-9C21-57CAA120E114}" type="slidenum">
              <a:rPr lang="en-GB" smtClean="0"/>
              <a:pPr/>
              <a:t>‹nr.›</a:t>
            </a:fld>
            <a:endParaRPr lang="en-GB" dirty="0"/>
          </a:p>
        </p:txBody>
      </p:sp>
    </p:spTree>
    <p:extLst>
      <p:ext uri="{BB962C8B-B14F-4D97-AF65-F5344CB8AC3E}">
        <p14:creationId xmlns:p14="http://schemas.microsoft.com/office/powerpoint/2010/main" val="27402793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pic>
        <p:nvPicPr>
          <p:cNvPr id="2" name="Picture 70" descr="JURA_ppt_top">
            <a:extLst>
              <a:ext uri="{FF2B5EF4-FFF2-40B4-BE49-F238E27FC236}">
                <a16:creationId xmlns:a16="http://schemas.microsoft.com/office/drawing/2014/main" id="{7F849103-5BF4-057F-009D-5905F1A2620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9213"/>
            <a:ext cx="121920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1" descr="top_dk_58">
            <a:extLst>
              <a:ext uri="{FF2B5EF4-FFF2-40B4-BE49-F238E27FC236}">
                <a16:creationId xmlns:a16="http://schemas.microsoft.com/office/drawing/2014/main" id="{8140C3A5-DB73-A6D2-770F-F1CF19FF2EC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r="20377"/>
          <a:stretch>
            <a:fillRect/>
          </a:stretch>
        </p:blipFill>
        <p:spPr bwMode="auto">
          <a:xfrm>
            <a:off x="0" y="0"/>
            <a:ext cx="12192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Line 25">
            <a:extLst>
              <a:ext uri="{FF2B5EF4-FFF2-40B4-BE49-F238E27FC236}">
                <a16:creationId xmlns:a16="http://schemas.microsoft.com/office/drawing/2014/main" id="{B09885DD-4BB0-245F-4978-AD4E07591181}"/>
              </a:ext>
            </a:extLst>
          </p:cNvPr>
          <p:cNvSpPr>
            <a:spLocks noChangeShapeType="1"/>
          </p:cNvSpPr>
          <p:nvPr userDrawn="1"/>
        </p:nvSpPr>
        <p:spPr bwMode="auto">
          <a:xfrm flipH="1">
            <a:off x="6350" y="1168400"/>
            <a:ext cx="12198350" cy="0"/>
          </a:xfrm>
          <a:prstGeom prst="line">
            <a:avLst/>
          </a:prstGeom>
          <a:noFill/>
          <a:ln w="9525">
            <a:solidFill>
              <a:srgbClr val="9E963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 name="Rectangle 67">
            <a:extLst>
              <a:ext uri="{FF2B5EF4-FFF2-40B4-BE49-F238E27FC236}">
                <a16:creationId xmlns:a16="http://schemas.microsoft.com/office/drawing/2014/main" id="{88FB83C1-67C4-423E-870F-A9B1B41DE5A8}"/>
              </a:ext>
            </a:extLst>
          </p:cNvPr>
          <p:cNvSpPr>
            <a:spLocks noChangeArrowheads="1"/>
          </p:cNvSpPr>
          <p:nvPr userDrawn="1"/>
        </p:nvSpPr>
        <p:spPr bwMode="auto">
          <a:xfrm>
            <a:off x="0" y="1268413"/>
            <a:ext cx="12192000" cy="5589587"/>
          </a:xfrm>
          <a:prstGeom prst="rect">
            <a:avLst/>
          </a:prstGeom>
          <a:solidFill>
            <a:srgbClr val="FFFFFF"/>
          </a:solidFill>
          <a:ln>
            <a:noFill/>
          </a:ln>
          <a:effectLst/>
        </p:spPr>
        <p:txBody>
          <a:bodyPr wrap="none" anchor="ctr"/>
          <a:lstStyle>
            <a:lvl1pPr eaLnBrk="0" hangingPunct="0">
              <a:defRPr sz="2400">
                <a:solidFill>
                  <a:srgbClr val="6E6E6E"/>
                </a:solidFill>
                <a:latin typeface="Verdana" pitchFamily="34" charset="0"/>
              </a:defRPr>
            </a:lvl1pPr>
            <a:lvl2pPr marL="742950" indent="-285750" eaLnBrk="0" hangingPunct="0">
              <a:defRPr sz="2400">
                <a:solidFill>
                  <a:srgbClr val="6E6E6E"/>
                </a:solidFill>
                <a:latin typeface="Verdana" pitchFamily="34" charset="0"/>
              </a:defRPr>
            </a:lvl2pPr>
            <a:lvl3pPr marL="1143000" indent="-228600" eaLnBrk="0" hangingPunct="0">
              <a:defRPr sz="2400">
                <a:solidFill>
                  <a:srgbClr val="6E6E6E"/>
                </a:solidFill>
                <a:latin typeface="Verdana" pitchFamily="34" charset="0"/>
              </a:defRPr>
            </a:lvl3pPr>
            <a:lvl4pPr marL="1600200" indent="-228600" eaLnBrk="0" hangingPunct="0">
              <a:defRPr sz="2400">
                <a:solidFill>
                  <a:srgbClr val="6E6E6E"/>
                </a:solidFill>
                <a:latin typeface="Verdana" pitchFamily="34" charset="0"/>
              </a:defRPr>
            </a:lvl4pPr>
            <a:lvl5pPr marL="2057400" indent="-228600" eaLnBrk="0" hangingPunct="0">
              <a:defRPr sz="2400">
                <a:solidFill>
                  <a:srgbClr val="6E6E6E"/>
                </a:solidFill>
                <a:latin typeface="Verdana" pitchFamily="34" charset="0"/>
              </a:defRPr>
            </a:lvl5pPr>
            <a:lvl6pPr marL="2514600" indent="-228600" eaLnBrk="0" fontAlgn="base" hangingPunct="0">
              <a:spcBef>
                <a:spcPct val="20000"/>
              </a:spcBef>
              <a:spcAft>
                <a:spcPct val="0"/>
              </a:spcAft>
              <a:buChar char="-"/>
              <a:defRPr sz="2400">
                <a:solidFill>
                  <a:srgbClr val="6E6E6E"/>
                </a:solidFill>
                <a:latin typeface="Verdana" pitchFamily="34" charset="0"/>
              </a:defRPr>
            </a:lvl6pPr>
            <a:lvl7pPr marL="2971800" indent="-228600" eaLnBrk="0" fontAlgn="base" hangingPunct="0">
              <a:spcBef>
                <a:spcPct val="20000"/>
              </a:spcBef>
              <a:spcAft>
                <a:spcPct val="0"/>
              </a:spcAft>
              <a:buChar char="-"/>
              <a:defRPr sz="2400">
                <a:solidFill>
                  <a:srgbClr val="6E6E6E"/>
                </a:solidFill>
                <a:latin typeface="Verdana" pitchFamily="34" charset="0"/>
              </a:defRPr>
            </a:lvl7pPr>
            <a:lvl8pPr marL="3429000" indent="-228600" eaLnBrk="0" fontAlgn="base" hangingPunct="0">
              <a:spcBef>
                <a:spcPct val="20000"/>
              </a:spcBef>
              <a:spcAft>
                <a:spcPct val="0"/>
              </a:spcAft>
              <a:buChar char="-"/>
              <a:defRPr sz="2400">
                <a:solidFill>
                  <a:srgbClr val="6E6E6E"/>
                </a:solidFill>
                <a:latin typeface="Verdana" pitchFamily="34" charset="0"/>
              </a:defRPr>
            </a:lvl8pPr>
            <a:lvl9pPr marL="3886200" indent="-228600" eaLnBrk="0" fontAlgn="base" hangingPunct="0">
              <a:spcBef>
                <a:spcPct val="20000"/>
              </a:spcBef>
              <a:spcAft>
                <a:spcPct val="0"/>
              </a:spcAft>
              <a:buChar char="-"/>
              <a:defRPr sz="2400">
                <a:solidFill>
                  <a:srgbClr val="6E6E6E"/>
                </a:solidFill>
                <a:latin typeface="Verdana" pitchFamily="34" charset="0"/>
              </a:defRPr>
            </a:lvl9pPr>
          </a:lstStyle>
          <a:p>
            <a:pPr eaLnBrk="1" fontAlgn="auto" hangingPunct="1">
              <a:spcBef>
                <a:spcPct val="20000"/>
              </a:spcBef>
              <a:spcAft>
                <a:spcPts val="0"/>
              </a:spcAft>
              <a:buFontTx/>
              <a:buChar char="-"/>
              <a:defRPr/>
            </a:pPr>
            <a:endParaRPr lang="en-US" altLang="en-US"/>
          </a:p>
        </p:txBody>
      </p:sp>
      <p:sp>
        <p:nvSpPr>
          <p:cNvPr id="6" name="Rectangle 21">
            <a:extLst>
              <a:ext uri="{FF2B5EF4-FFF2-40B4-BE49-F238E27FC236}">
                <a16:creationId xmlns:a16="http://schemas.microsoft.com/office/drawing/2014/main" id="{A8449150-C8FB-0D1E-1ABC-8BCDBFC20AB2}"/>
              </a:ext>
            </a:extLst>
          </p:cNvPr>
          <p:cNvSpPr>
            <a:spLocks noChangeArrowheads="1"/>
          </p:cNvSpPr>
          <p:nvPr userDrawn="1"/>
        </p:nvSpPr>
        <p:spPr bwMode="auto">
          <a:xfrm>
            <a:off x="1390650" y="6343650"/>
            <a:ext cx="9582150" cy="279400"/>
          </a:xfrm>
          <a:prstGeom prst="rect">
            <a:avLst/>
          </a:prstGeom>
          <a:noFill/>
          <a:ln>
            <a:noFill/>
          </a:ln>
          <a:effectLst/>
        </p:spPr>
        <p:txBody>
          <a:bodyPr lIns="0" tIns="0" rIns="0" bIns="0"/>
          <a:lstStyle>
            <a:lvl1pPr>
              <a:defRPr>
                <a:solidFill>
                  <a:schemeClr val="tx1"/>
                </a:solidFill>
                <a:latin typeface="Microsoft New Tai Lue" panose="020B0502040204020203" pitchFamily="34" charset="0"/>
              </a:defRPr>
            </a:lvl1pPr>
            <a:lvl2pPr marL="742950" indent="-285750">
              <a:defRPr>
                <a:solidFill>
                  <a:schemeClr val="tx1"/>
                </a:solidFill>
                <a:latin typeface="Microsoft New Tai Lue" panose="020B0502040204020203" pitchFamily="34" charset="0"/>
              </a:defRPr>
            </a:lvl2pPr>
            <a:lvl3pPr marL="1143000" indent="-228600">
              <a:defRPr>
                <a:solidFill>
                  <a:schemeClr val="tx1"/>
                </a:solidFill>
                <a:latin typeface="Microsoft New Tai Lue" panose="020B0502040204020203" pitchFamily="34" charset="0"/>
              </a:defRPr>
            </a:lvl3pPr>
            <a:lvl4pPr marL="1600200" indent="-228600">
              <a:defRPr>
                <a:solidFill>
                  <a:schemeClr val="tx1"/>
                </a:solidFill>
                <a:latin typeface="Microsoft New Tai Lue" panose="020B0502040204020203" pitchFamily="34" charset="0"/>
              </a:defRPr>
            </a:lvl4pPr>
            <a:lvl5pPr marL="2057400" indent="-228600">
              <a:defRPr>
                <a:solidFill>
                  <a:schemeClr val="tx1"/>
                </a:solidFill>
                <a:latin typeface="Microsoft New Tai Lue" panose="020B0502040204020203" pitchFamily="34" charset="0"/>
              </a:defRPr>
            </a:lvl5pPr>
            <a:lvl6pPr marL="2514600" indent="-228600" eaLnBrk="0" fontAlgn="base" hangingPunct="0">
              <a:spcBef>
                <a:spcPct val="0"/>
              </a:spcBef>
              <a:spcAft>
                <a:spcPct val="0"/>
              </a:spcAft>
              <a:defRPr>
                <a:solidFill>
                  <a:schemeClr val="tx1"/>
                </a:solidFill>
                <a:latin typeface="Microsoft New Tai Lue" panose="020B0502040204020203" pitchFamily="34" charset="0"/>
              </a:defRPr>
            </a:lvl6pPr>
            <a:lvl7pPr marL="2971800" indent="-228600" eaLnBrk="0" fontAlgn="base" hangingPunct="0">
              <a:spcBef>
                <a:spcPct val="0"/>
              </a:spcBef>
              <a:spcAft>
                <a:spcPct val="0"/>
              </a:spcAft>
              <a:defRPr>
                <a:solidFill>
                  <a:schemeClr val="tx1"/>
                </a:solidFill>
                <a:latin typeface="Microsoft New Tai Lue" panose="020B0502040204020203" pitchFamily="34" charset="0"/>
              </a:defRPr>
            </a:lvl7pPr>
            <a:lvl8pPr marL="3429000" indent="-228600" eaLnBrk="0" fontAlgn="base" hangingPunct="0">
              <a:spcBef>
                <a:spcPct val="0"/>
              </a:spcBef>
              <a:spcAft>
                <a:spcPct val="0"/>
              </a:spcAft>
              <a:defRPr>
                <a:solidFill>
                  <a:schemeClr val="tx1"/>
                </a:solidFill>
                <a:latin typeface="Microsoft New Tai Lue" panose="020B0502040204020203" pitchFamily="34" charset="0"/>
              </a:defRPr>
            </a:lvl8pPr>
            <a:lvl9pPr marL="3886200" indent="-228600" eaLnBrk="0" fontAlgn="base" hangingPunct="0">
              <a:spcBef>
                <a:spcPct val="0"/>
              </a:spcBef>
              <a:spcAft>
                <a:spcPct val="0"/>
              </a:spcAft>
              <a:defRPr>
                <a:solidFill>
                  <a:schemeClr val="tx1"/>
                </a:solidFill>
                <a:latin typeface="Microsoft New Tai Lue" panose="020B0502040204020203" pitchFamily="34" charset="0"/>
              </a:defRPr>
            </a:lvl9pPr>
          </a:lstStyle>
          <a:p>
            <a:pPr eaLnBrk="1" hangingPunct="1">
              <a:defRPr/>
            </a:pPr>
            <a:r>
              <a:rPr lang="da-DK" altLang="en-US" sz="900">
                <a:latin typeface="Verdana" panose="020B0604030504040204" pitchFamily="34" charset="0"/>
              </a:rPr>
              <a:t>Sted og dato  (Indsæt --&gt; Diasnummer)</a:t>
            </a:r>
          </a:p>
          <a:p>
            <a:pPr eaLnBrk="1" hangingPunct="1">
              <a:lnSpc>
                <a:spcPct val="110000"/>
              </a:lnSpc>
              <a:defRPr/>
            </a:pPr>
            <a:r>
              <a:rPr lang="da-DK" altLang="en-US" sz="900">
                <a:latin typeface="Verdana" panose="020B0604030504040204" pitchFamily="34" charset="0"/>
              </a:rPr>
              <a:t>Dias </a:t>
            </a:r>
            <a:fld id="{214F9EBE-74FC-4B93-8EED-AC3F13DF4AB9}" type="slidenum">
              <a:rPr lang="da-DK" altLang="en-US" sz="900" smtClean="0">
                <a:latin typeface="Verdana" panose="020B0604030504040204" pitchFamily="34" charset="0"/>
              </a:rPr>
              <a:pPr eaLnBrk="1" hangingPunct="1">
                <a:lnSpc>
                  <a:spcPct val="110000"/>
                </a:lnSpc>
                <a:defRPr/>
              </a:pPr>
              <a:t>‹nr.›</a:t>
            </a:fld>
            <a:endParaRPr lang="da-DK" altLang="en-US" sz="900">
              <a:latin typeface="Verdana" panose="020B0604030504040204" pitchFamily="34" charset="0"/>
            </a:endParaRPr>
          </a:p>
        </p:txBody>
      </p:sp>
      <p:sp>
        <p:nvSpPr>
          <p:cNvPr id="67586" name="Rectangle 2"/>
          <p:cNvSpPr>
            <a:spLocks noGrp="1" noChangeArrowheads="1"/>
          </p:cNvSpPr>
          <p:nvPr>
            <p:ph type="ctrTitle"/>
          </p:nvPr>
        </p:nvSpPr>
        <p:spPr>
          <a:xfrm>
            <a:off x="1371600" y="2065338"/>
            <a:ext cx="8661400" cy="685800"/>
          </a:xfrm>
        </p:spPr>
        <p:txBody>
          <a:bodyPr anchor="t"/>
          <a:lstStyle>
            <a:lvl1pPr>
              <a:defRPr/>
            </a:lvl1pPr>
          </a:lstStyle>
          <a:p>
            <a:pPr lvl="0"/>
            <a:r>
              <a:rPr lang="da-DK" noProof="0"/>
              <a:t>Klik for at redigere titeltypografi i masteren</a:t>
            </a:r>
          </a:p>
        </p:txBody>
      </p:sp>
      <p:sp>
        <p:nvSpPr>
          <p:cNvPr id="67587" name="Rectangle 3"/>
          <p:cNvSpPr>
            <a:spLocks noGrp="1" noChangeArrowheads="1"/>
          </p:cNvSpPr>
          <p:nvPr>
            <p:ph type="subTitle" sz="quarter" idx="1"/>
          </p:nvPr>
        </p:nvSpPr>
        <p:spPr>
          <a:xfrm>
            <a:off x="1384301" y="2930526"/>
            <a:ext cx="8648700" cy="2803525"/>
          </a:xfrm>
        </p:spPr>
        <p:txBody>
          <a:bodyPr/>
          <a:lstStyle>
            <a:lvl1pPr marL="0" indent="0">
              <a:defRPr sz="1400">
                <a:solidFill>
                  <a:schemeClr val="tx1"/>
                </a:solidFill>
              </a:defRPr>
            </a:lvl1pPr>
          </a:lstStyle>
          <a:p>
            <a:pPr lvl="0"/>
            <a:r>
              <a:rPr lang="da-DK" noProof="0"/>
              <a:t>Klik for at redigere undertiteltypografien i masteren</a:t>
            </a:r>
            <a:br>
              <a:rPr lang="da-DK" noProof="0"/>
            </a:br>
            <a:br>
              <a:rPr lang="da-DK" noProof="0"/>
            </a:br>
            <a:r>
              <a:rPr lang="da-DK" noProof="0"/>
              <a:t>Navn på oplægsholder</a:t>
            </a:r>
          </a:p>
          <a:p>
            <a:pPr lvl="0"/>
            <a:r>
              <a:rPr lang="da-DK" noProof="0"/>
              <a:t>Navn på KU enhed</a:t>
            </a:r>
          </a:p>
          <a:p>
            <a:pPr lvl="0"/>
            <a:endParaRPr lang="da-DK" noProof="0"/>
          </a:p>
        </p:txBody>
      </p:sp>
      <p:sp>
        <p:nvSpPr>
          <p:cNvPr id="7" name="Rectangle 56">
            <a:extLst>
              <a:ext uri="{FF2B5EF4-FFF2-40B4-BE49-F238E27FC236}">
                <a16:creationId xmlns:a16="http://schemas.microsoft.com/office/drawing/2014/main" id="{A02F7BB5-432D-3B84-09A8-B65DAC355E5A}"/>
              </a:ext>
            </a:extLst>
          </p:cNvPr>
          <p:cNvSpPr>
            <a:spLocks noGrp="1" noChangeArrowheads="1"/>
          </p:cNvSpPr>
          <p:nvPr>
            <p:ph type="ftr" sz="quarter" idx="10"/>
          </p:nvPr>
        </p:nvSpPr>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13332500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Rectangle 29">
            <a:extLst>
              <a:ext uri="{FF2B5EF4-FFF2-40B4-BE49-F238E27FC236}">
                <a16:creationId xmlns:a16="http://schemas.microsoft.com/office/drawing/2014/main" id="{E5F708A9-9CFA-14F1-048D-CBAAF9B979ED}"/>
              </a:ext>
            </a:extLst>
          </p:cNvPr>
          <p:cNvSpPr>
            <a:spLocks noGrp="1" noChangeArrowheads="1"/>
          </p:cNvSpPr>
          <p:nvPr>
            <p:ph type="ftr" sz="quarter" idx="10"/>
          </p:nvPr>
        </p:nvSpPr>
        <p:spPr>
          <a:ln/>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14488681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a-DK"/>
              <a:t>Klik for at redigere i master</a:t>
            </a:r>
          </a:p>
        </p:txBody>
      </p:sp>
      <p:sp>
        <p:nvSpPr>
          <p:cNvPr id="3" name="Pladsholder til tekst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a:t>Klik for at redigere i master</a:t>
            </a:r>
          </a:p>
        </p:txBody>
      </p:sp>
      <p:sp>
        <p:nvSpPr>
          <p:cNvPr id="4" name="Rectangle 29">
            <a:extLst>
              <a:ext uri="{FF2B5EF4-FFF2-40B4-BE49-F238E27FC236}">
                <a16:creationId xmlns:a16="http://schemas.microsoft.com/office/drawing/2014/main" id="{6E4AAA6C-B889-070D-9A35-C304C7527B3C}"/>
              </a:ext>
            </a:extLst>
          </p:cNvPr>
          <p:cNvSpPr>
            <a:spLocks noGrp="1" noChangeArrowheads="1"/>
          </p:cNvSpPr>
          <p:nvPr>
            <p:ph type="ftr" sz="quarter" idx="10"/>
          </p:nvPr>
        </p:nvSpPr>
        <p:spPr>
          <a:ln/>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38633633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1390651" y="1374776"/>
            <a:ext cx="4282016" cy="4106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5875867" y="1374776"/>
            <a:ext cx="4284133" cy="4106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Rectangle 29">
            <a:extLst>
              <a:ext uri="{FF2B5EF4-FFF2-40B4-BE49-F238E27FC236}">
                <a16:creationId xmlns:a16="http://schemas.microsoft.com/office/drawing/2014/main" id="{FBD1913A-9E36-AC64-CFAF-FC850BDF4747}"/>
              </a:ext>
            </a:extLst>
          </p:cNvPr>
          <p:cNvSpPr>
            <a:spLocks noGrp="1" noChangeArrowheads="1"/>
          </p:cNvSpPr>
          <p:nvPr>
            <p:ph type="ftr" sz="quarter" idx="10"/>
          </p:nvPr>
        </p:nvSpPr>
        <p:spPr>
          <a:ln/>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4585065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a-DK"/>
              <a:t>Klik for at redigere i master</a:t>
            </a:r>
          </a:p>
        </p:txBody>
      </p:sp>
      <p:sp>
        <p:nvSpPr>
          <p:cNvPr id="3" name="Pladsholder til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4" name="Pladsholder til indhol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i master</a:t>
            </a:r>
          </a:p>
        </p:txBody>
      </p:sp>
      <p:sp>
        <p:nvSpPr>
          <p:cNvPr id="6" name="Pladsholder til indhold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7" name="Rectangle 29">
            <a:extLst>
              <a:ext uri="{FF2B5EF4-FFF2-40B4-BE49-F238E27FC236}">
                <a16:creationId xmlns:a16="http://schemas.microsoft.com/office/drawing/2014/main" id="{2D1CC2A2-31D8-083F-4A64-C7ED824C9AF0}"/>
              </a:ext>
            </a:extLst>
          </p:cNvPr>
          <p:cNvSpPr>
            <a:spLocks noGrp="1" noChangeArrowheads="1"/>
          </p:cNvSpPr>
          <p:nvPr>
            <p:ph type="ftr" sz="quarter" idx="10"/>
          </p:nvPr>
        </p:nvSpPr>
        <p:spPr>
          <a:ln/>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15100024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Rectangle 29">
            <a:extLst>
              <a:ext uri="{FF2B5EF4-FFF2-40B4-BE49-F238E27FC236}">
                <a16:creationId xmlns:a16="http://schemas.microsoft.com/office/drawing/2014/main" id="{420D2FED-5A93-46B4-4E40-51959D4FC3A6}"/>
              </a:ext>
            </a:extLst>
          </p:cNvPr>
          <p:cNvSpPr>
            <a:spLocks noGrp="1" noChangeArrowheads="1"/>
          </p:cNvSpPr>
          <p:nvPr>
            <p:ph type="ftr" sz="quarter" idx="10"/>
          </p:nvPr>
        </p:nvSpPr>
        <p:spPr>
          <a:ln/>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15383829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29">
            <a:extLst>
              <a:ext uri="{FF2B5EF4-FFF2-40B4-BE49-F238E27FC236}">
                <a16:creationId xmlns:a16="http://schemas.microsoft.com/office/drawing/2014/main" id="{12B4D26A-55EF-F89B-1B4C-704BCC98B315}"/>
              </a:ext>
            </a:extLst>
          </p:cNvPr>
          <p:cNvSpPr>
            <a:spLocks noGrp="1" noChangeArrowheads="1"/>
          </p:cNvSpPr>
          <p:nvPr>
            <p:ph type="ftr" sz="quarter" idx="10"/>
          </p:nvPr>
        </p:nvSpPr>
        <p:spPr>
          <a:ln/>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9279036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lstStyle>
            <a:lvl1pPr algn="l">
              <a:defRPr sz="2000" b="1"/>
            </a:lvl1pPr>
          </a:lstStyle>
          <a:p>
            <a:r>
              <a:rPr lang="da-DK"/>
              <a:t>Klik for at redigere i master</a:t>
            </a:r>
          </a:p>
        </p:txBody>
      </p:sp>
      <p:sp>
        <p:nvSpPr>
          <p:cNvPr id="3" name="Pladsholder til indhold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Rectangle 29">
            <a:extLst>
              <a:ext uri="{FF2B5EF4-FFF2-40B4-BE49-F238E27FC236}">
                <a16:creationId xmlns:a16="http://schemas.microsoft.com/office/drawing/2014/main" id="{07396E63-4503-E14E-48C0-9703F1E1F075}"/>
              </a:ext>
            </a:extLst>
          </p:cNvPr>
          <p:cNvSpPr>
            <a:spLocks noGrp="1" noChangeArrowheads="1"/>
          </p:cNvSpPr>
          <p:nvPr>
            <p:ph type="ftr" sz="quarter" idx="10"/>
          </p:nvPr>
        </p:nvSpPr>
        <p:spPr>
          <a:ln/>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963090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lstStyle>
            <a:lvl1pPr algn="l">
              <a:defRPr sz="2000" b="1"/>
            </a:lvl1pPr>
          </a:lstStyle>
          <a:p>
            <a:r>
              <a:rPr lang="da-DK"/>
              <a:t>Klik for at redigere i master</a:t>
            </a:r>
          </a:p>
        </p:txBody>
      </p:sp>
      <p:sp>
        <p:nvSpPr>
          <p:cNvPr id="3" name="Pladsholder til bille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Pladsholder til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i master</a:t>
            </a:r>
          </a:p>
        </p:txBody>
      </p:sp>
      <p:sp>
        <p:nvSpPr>
          <p:cNvPr id="5" name="Rectangle 29">
            <a:extLst>
              <a:ext uri="{FF2B5EF4-FFF2-40B4-BE49-F238E27FC236}">
                <a16:creationId xmlns:a16="http://schemas.microsoft.com/office/drawing/2014/main" id="{A010B8EC-5364-7386-038A-555A912970DD}"/>
              </a:ext>
            </a:extLst>
          </p:cNvPr>
          <p:cNvSpPr>
            <a:spLocks noGrp="1" noChangeArrowheads="1"/>
          </p:cNvSpPr>
          <p:nvPr>
            <p:ph type="ftr" sz="quarter" idx="10"/>
          </p:nvPr>
        </p:nvSpPr>
        <p:spPr>
          <a:ln/>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5604361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Rectangle 29">
            <a:extLst>
              <a:ext uri="{FF2B5EF4-FFF2-40B4-BE49-F238E27FC236}">
                <a16:creationId xmlns:a16="http://schemas.microsoft.com/office/drawing/2014/main" id="{EDED1059-BF1E-8A3E-41B0-D67F2F87F805}"/>
              </a:ext>
            </a:extLst>
          </p:cNvPr>
          <p:cNvSpPr>
            <a:spLocks noGrp="1" noChangeArrowheads="1"/>
          </p:cNvSpPr>
          <p:nvPr>
            <p:ph type="ftr" sz="quarter" idx="10"/>
          </p:nvPr>
        </p:nvSpPr>
        <p:spPr>
          <a:ln/>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31156059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7969251" y="476250"/>
            <a:ext cx="2190749" cy="500538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1390651" y="476250"/>
            <a:ext cx="6375400" cy="5005388"/>
          </a:xfrm>
        </p:spPr>
        <p:txBody>
          <a:bodyPr vert="eaVert"/>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Rectangle 29">
            <a:extLst>
              <a:ext uri="{FF2B5EF4-FFF2-40B4-BE49-F238E27FC236}">
                <a16:creationId xmlns:a16="http://schemas.microsoft.com/office/drawing/2014/main" id="{614E4768-17B0-C593-1921-845EB210637C}"/>
              </a:ext>
            </a:extLst>
          </p:cNvPr>
          <p:cNvSpPr>
            <a:spLocks noGrp="1" noChangeArrowheads="1"/>
          </p:cNvSpPr>
          <p:nvPr>
            <p:ph type="ftr" sz="quarter" idx="10"/>
          </p:nvPr>
        </p:nvSpPr>
        <p:spPr>
          <a:ln/>
        </p:spPr>
        <p:txBody>
          <a:bodyPr/>
          <a:lstStyle>
            <a:lvl1pPr>
              <a:defRPr/>
            </a:lvl1pPr>
          </a:lstStyle>
          <a:p>
            <a:pPr>
              <a:defRPr/>
            </a:pPr>
            <a:r>
              <a:rPr lang="da-DK"/>
              <a:t>Center for Informations- og Innovationsret</a:t>
            </a:r>
          </a:p>
        </p:txBody>
      </p:sp>
    </p:spTree>
    <p:extLst>
      <p:ext uri="{BB962C8B-B14F-4D97-AF65-F5344CB8AC3E}">
        <p14:creationId xmlns:p14="http://schemas.microsoft.com/office/powerpoint/2010/main" val="22362432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itel og to indholdsobjekter ">
    <p:spTree>
      <p:nvGrpSpPr>
        <p:cNvPr id="1" name=""/>
        <p:cNvGrpSpPr/>
        <p:nvPr/>
      </p:nvGrpSpPr>
      <p:grpSpPr>
        <a:xfrm>
          <a:off x="0" y="0"/>
          <a:ext cx="0" cy="0"/>
          <a:chOff x="0" y="0"/>
          <a:chExt cx="0" cy="0"/>
        </a:xfrm>
      </p:grpSpPr>
      <p:sp>
        <p:nvSpPr>
          <p:cNvPr id="2" name="Titel 1"/>
          <p:cNvSpPr>
            <a:spLocks noGrp="1"/>
          </p:cNvSpPr>
          <p:nvPr>
            <p:ph type="title"/>
          </p:nvPr>
        </p:nvSpPr>
        <p:spPr>
          <a:xfrm>
            <a:off x="783168" y="619125"/>
            <a:ext cx="10623549" cy="865188"/>
          </a:xfrm>
        </p:spPr>
        <p:txBody>
          <a:bodyPr/>
          <a:lstStyle/>
          <a:p>
            <a:r>
              <a:rPr lang="da-DK"/>
              <a:t>Klik for at redigere i master</a:t>
            </a:r>
            <a:endParaRPr lang="da-DK" dirty="0"/>
          </a:p>
        </p:txBody>
      </p:sp>
      <p:sp>
        <p:nvSpPr>
          <p:cNvPr id="3" name="Pladsholder til indhold 2"/>
          <p:cNvSpPr>
            <a:spLocks noGrp="1"/>
          </p:cNvSpPr>
          <p:nvPr>
            <p:ph sz="half" idx="1"/>
          </p:nvPr>
        </p:nvSpPr>
        <p:spPr>
          <a:xfrm>
            <a:off x="783169" y="1635125"/>
            <a:ext cx="5164329" cy="4667250"/>
          </a:xfrm>
        </p:spPr>
        <p:txBody>
          <a:bodyPr rtlCol="0">
            <a:noAutofit/>
          </a:bodyPr>
          <a:lstStyle>
            <a:lvl1pPr>
              <a:defRPr lang="da-DK" dirty="0" smtClean="0"/>
            </a:lvl1pPr>
            <a:lvl2pPr>
              <a:defRPr lang="da-DK" dirty="0" smtClean="0"/>
            </a:lvl2pPr>
            <a:lvl3pPr>
              <a:defRPr lang="da-DK" dirty="0" smtClean="0"/>
            </a:lvl3pPr>
            <a:lvl4pPr>
              <a:defRPr lang="da-DK" dirty="0" smtClean="0"/>
            </a:lvl4pPr>
            <a:lvl5pPr>
              <a:defRPr lang="da-DK" dirty="0"/>
            </a:lvl5pPr>
          </a:lstStyle>
          <a:p>
            <a:pPr lvl="0"/>
            <a:r>
              <a:rPr lang="da-DK"/>
              <a:t>Rediger typografien i masterens</a:t>
            </a:r>
          </a:p>
          <a:p>
            <a:pPr lvl="1"/>
            <a:r>
              <a:rPr lang="da-DK"/>
              <a:t>Andet niveau</a:t>
            </a:r>
          </a:p>
          <a:p>
            <a:pPr lvl="2"/>
            <a:r>
              <a:rPr lang="da-DK"/>
              <a:t>Tredje niveau</a:t>
            </a:r>
          </a:p>
        </p:txBody>
      </p:sp>
      <p:sp>
        <p:nvSpPr>
          <p:cNvPr id="4" name="Pladsholder til indhold 3"/>
          <p:cNvSpPr>
            <a:spLocks noGrp="1"/>
          </p:cNvSpPr>
          <p:nvPr>
            <p:ph sz="half" idx="2"/>
          </p:nvPr>
        </p:nvSpPr>
        <p:spPr>
          <a:xfrm>
            <a:off x="6238346" y="1635125"/>
            <a:ext cx="5168373" cy="4667250"/>
          </a:xfrm>
        </p:spPr>
        <p:txBody>
          <a:bodyPr rtlCol="0">
            <a:noAutofit/>
          </a:bodyPr>
          <a:lstStyle>
            <a:lvl1pPr>
              <a:defRPr lang="da-DK" dirty="0" smtClean="0"/>
            </a:lvl1pPr>
            <a:lvl2pPr>
              <a:defRPr lang="da-DK" dirty="0" smtClean="0"/>
            </a:lvl2pPr>
            <a:lvl3pPr>
              <a:defRPr lang="da-DK" dirty="0" smtClean="0"/>
            </a:lvl3pPr>
            <a:lvl4pPr>
              <a:defRPr lang="da-DK" dirty="0" smtClean="0"/>
            </a:lvl4pPr>
            <a:lvl5pPr>
              <a:defRPr lang="da-DK" dirty="0"/>
            </a:lvl5pPr>
          </a:lstStyle>
          <a:p>
            <a:pPr lvl="0"/>
            <a:r>
              <a:rPr lang="da-DK"/>
              <a:t>Rediger typografien i masterens</a:t>
            </a:r>
          </a:p>
          <a:p>
            <a:pPr lvl="1"/>
            <a:r>
              <a:rPr lang="da-DK"/>
              <a:t>Andet niveau</a:t>
            </a:r>
          </a:p>
          <a:p>
            <a:pPr lvl="2"/>
            <a:r>
              <a:rPr lang="da-DK"/>
              <a:t>Tredje niveau</a:t>
            </a:r>
          </a:p>
        </p:txBody>
      </p:sp>
      <p:sp>
        <p:nvSpPr>
          <p:cNvPr id="5" name="Pladsholder til dato 4">
            <a:extLst>
              <a:ext uri="{FF2B5EF4-FFF2-40B4-BE49-F238E27FC236}">
                <a16:creationId xmlns:a16="http://schemas.microsoft.com/office/drawing/2014/main" id="{7542E09F-BFEF-94BE-3A9F-09AA57BE1C80}"/>
              </a:ext>
            </a:extLst>
          </p:cNvPr>
          <p:cNvSpPr>
            <a:spLocks noGrp="1"/>
          </p:cNvSpPr>
          <p:nvPr>
            <p:ph type="dt" sz="half" idx="10"/>
          </p:nvPr>
        </p:nvSpPr>
        <p:spPr>
          <a:xfrm>
            <a:off x="0" y="0"/>
            <a:ext cx="0" cy="0"/>
          </a:xfrm>
        </p:spPr>
        <p:txBody>
          <a:bodyPr/>
          <a:lstStyle>
            <a:lvl1pPr eaLnBrk="1" fontAlgn="auto" hangingPunct="1">
              <a:spcBef>
                <a:spcPts val="0"/>
              </a:spcBef>
              <a:spcAft>
                <a:spcPts val="0"/>
              </a:spcAft>
              <a:defRPr>
                <a:latin typeface="+mn-lt"/>
              </a:defRPr>
            </a:lvl1pPr>
          </a:lstStyle>
          <a:p>
            <a:pPr>
              <a:defRPr/>
            </a:pPr>
            <a:fld id="{DF979C16-F37B-4E0D-AC72-BB86EC5BAE5C}" type="datetime1">
              <a:rPr lang="en-US"/>
              <a:pPr>
                <a:defRPr/>
              </a:pPr>
              <a:t>10/1/2025</a:t>
            </a:fld>
            <a:endParaRPr lang="da-DK" dirty="0"/>
          </a:p>
        </p:txBody>
      </p:sp>
      <p:sp>
        <p:nvSpPr>
          <p:cNvPr id="6" name="Pladsholder til sidefod 5">
            <a:extLst>
              <a:ext uri="{FF2B5EF4-FFF2-40B4-BE49-F238E27FC236}">
                <a16:creationId xmlns:a16="http://schemas.microsoft.com/office/drawing/2014/main" id="{07E1995B-0E6D-A853-18C7-D418320904F7}"/>
              </a:ext>
            </a:extLst>
          </p:cNvPr>
          <p:cNvSpPr>
            <a:spLocks noGrp="1"/>
          </p:cNvSpPr>
          <p:nvPr>
            <p:ph type="ftr" sz="quarter" idx="11"/>
          </p:nvPr>
        </p:nvSpPr>
        <p:spPr/>
        <p:txBody>
          <a:bodyPr/>
          <a:lstStyle>
            <a:lvl1pPr>
              <a:defRPr/>
            </a:lvl1pPr>
          </a:lstStyle>
          <a:p>
            <a:pPr>
              <a:defRPr/>
            </a:pPr>
            <a:endParaRPr lang="da-DK"/>
          </a:p>
        </p:txBody>
      </p:sp>
      <p:sp>
        <p:nvSpPr>
          <p:cNvPr id="7" name="Pladsholder til slidenummer 6">
            <a:extLst>
              <a:ext uri="{FF2B5EF4-FFF2-40B4-BE49-F238E27FC236}">
                <a16:creationId xmlns:a16="http://schemas.microsoft.com/office/drawing/2014/main" id="{E1BBD8D0-C9B5-5B67-85FD-91980E221103}"/>
              </a:ext>
            </a:extLst>
          </p:cNvPr>
          <p:cNvSpPr>
            <a:spLocks noGrp="1"/>
          </p:cNvSpPr>
          <p:nvPr>
            <p:ph type="sldNum" sz="quarter" idx="12"/>
          </p:nvPr>
        </p:nvSpPr>
        <p:spPr>
          <a:xfrm>
            <a:off x="0" y="0"/>
            <a:ext cx="0" cy="0"/>
          </a:xfrm>
        </p:spPr>
        <p:txBody>
          <a:bodyPr vert="horz" wrap="square" lIns="91440" tIns="45720" rIns="91440" bIns="45720" numCol="1" anchor="t" anchorCtr="0" compatLnSpc="1">
            <a:prstTxWarp prst="textNoShape">
              <a:avLst/>
            </a:prstTxWarp>
          </a:bodyPr>
          <a:lstStyle>
            <a:lvl1pPr eaLnBrk="1" hangingPunct="1">
              <a:defRPr>
                <a:latin typeface="Verdana" panose="020B0604030504040204" pitchFamily="34" charset="0"/>
              </a:defRPr>
            </a:lvl1pPr>
          </a:lstStyle>
          <a:p>
            <a:pPr>
              <a:defRPr/>
            </a:pPr>
            <a:fld id="{9C34BAA9-1E5F-49FC-834F-A463F214AAEC}" type="slidenum">
              <a:rPr lang="da-DK" altLang="da-DK"/>
              <a:pPr>
                <a:defRPr/>
              </a:pPr>
              <a:t>‹nr.›</a:t>
            </a:fld>
            <a:endParaRPr lang="da-DK" altLang="da-DK"/>
          </a:p>
        </p:txBody>
      </p:sp>
    </p:spTree>
    <p:extLst>
      <p:ext uri="{BB962C8B-B14F-4D97-AF65-F5344CB8AC3E}">
        <p14:creationId xmlns:p14="http://schemas.microsoft.com/office/powerpoint/2010/main" val="26958888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2.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image" Target="../media/image16.png"/><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1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588965" y="620714"/>
            <a:ext cx="11012486" cy="864858"/>
          </a:xfrm>
          <a:prstGeom prst="rect">
            <a:avLst/>
          </a:prstGeom>
        </p:spPr>
        <p:txBody>
          <a:bodyPr vert="horz" lIns="0" tIns="0" rIns="0" bIns="0" rtlCol="0" anchor="t" anchorCtr="0">
            <a:noAutofit/>
          </a:bodyPr>
          <a:lstStyle/>
          <a:p>
            <a:r>
              <a:rPr lang="en-GB"/>
              <a:t>Klik for at redigere i master</a:t>
            </a:r>
            <a:endParaRPr lang="en-GB" dirty="0"/>
          </a:p>
        </p:txBody>
      </p:sp>
      <p:sp>
        <p:nvSpPr>
          <p:cNvPr id="3" name="Pladsholder til tekst 2"/>
          <p:cNvSpPr>
            <a:spLocks noGrp="1"/>
          </p:cNvSpPr>
          <p:nvPr>
            <p:ph type="body" idx="1"/>
          </p:nvPr>
        </p:nvSpPr>
        <p:spPr>
          <a:xfrm>
            <a:off x="588964" y="1628775"/>
            <a:ext cx="11012487" cy="4673600"/>
          </a:xfrm>
          <a:prstGeom prst="rect">
            <a:avLst/>
          </a:prstGeom>
        </p:spPr>
        <p:txBody>
          <a:bodyPr vert="horz" lIns="0" tIns="0" rIns="0" bIns="0" rtlCol="0">
            <a:noAutofit/>
          </a:bodyPr>
          <a:lstStyle/>
          <a:p>
            <a:pPr lvl="0"/>
            <a:r>
              <a:rPr lang="en-GB"/>
              <a:t>Klik for at redigere i master</a:t>
            </a:r>
          </a:p>
          <a:p>
            <a:pPr lvl="1"/>
            <a:r>
              <a:rPr lang="en-GB"/>
              <a:t>Andet niveau</a:t>
            </a:r>
          </a:p>
          <a:p>
            <a:pPr lvl="2"/>
            <a:r>
              <a:rPr lang="en-GB"/>
              <a:t>Tredje niveau</a:t>
            </a:r>
          </a:p>
          <a:p>
            <a:pPr lvl="3"/>
            <a:r>
              <a:rPr lang="en-GB"/>
              <a:t>4</a:t>
            </a:r>
          </a:p>
          <a:p>
            <a:pPr lvl="4"/>
            <a:r>
              <a:rPr lang="en-GB"/>
              <a:t>5</a:t>
            </a:r>
          </a:p>
          <a:p>
            <a:pPr lvl="5"/>
            <a:r>
              <a:rPr lang="en-GB"/>
              <a:t>6</a:t>
            </a:r>
          </a:p>
          <a:p>
            <a:pPr lvl="6"/>
            <a:r>
              <a:rPr lang="en-GB"/>
              <a:t>7</a:t>
            </a:r>
          </a:p>
          <a:p>
            <a:pPr lvl="7"/>
            <a:r>
              <a:rPr lang="en-GB"/>
              <a:t>8</a:t>
            </a:r>
          </a:p>
          <a:p>
            <a:pPr lvl="8"/>
            <a:r>
              <a:rPr lang="en-GB"/>
              <a:t>9</a:t>
            </a:r>
            <a:endParaRPr lang="en-GB" dirty="0"/>
          </a:p>
        </p:txBody>
      </p:sp>
      <p:sp>
        <p:nvSpPr>
          <p:cNvPr id="10" name="Rectangle 19">
            <a:extLst>
              <a:ext uri="{FF2B5EF4-FFF2-40B4-BE49-F238E27FC236}">
                <a16:creationId xmlns:a16="http://schemas.microsoft.com/office/drawing/2014/main" id="{AF5BBBEC-8DDA-37BC-3B1E-5DB781A5DDC2}"/>
              </a:ext>
            </a:extLst>
          </p:cNvPr>
          <p:cNvSpPr/>
          <p:nvPr userDrawn="1"/>
        </p:nvSpPr>
        <p:spPr>
          <a:xfrm>
            <a:off x="0" y="0"/>
            <a:ext cx="12192000" cy="332655"/>
          </a:xfrm>
          <a:prstGeom prst="rect">
            <a:avLst/>
          </a:prstGeom>
          <a:gradFill flip="none" rotWithShape="1">
            <a:gsLst>
              <a:gs pos="0">
                <a:srgbClr val="FFFFFF"/>
              </a:gs>
              <a:gs pos="100000">
                <a:srgbClr val="EEEFEE">
                  <a:alpha val="92941"/>
                </a:srgbClr>
              </a:gs>
            </a:gsLst>
            <a:lin ang="5400000" scaled="0"/>
            <a:tileRect/>
          </a:gradFill>
          <a:ln w="381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8" name="Picture 7"/>
          <p:cNvPicPr>
            <a:picLocks noChangeAspect="1"/>
          </p:cNvPicPr>
          <p:nvPr userDrawn="1"/>
        </p:nvPicPr>
        <p:blipFill rotWithShape="1">
          <a:blip r:embed="rId32"/>
          <a:srcRect l="12043" t="11448" r="17199" b="13844"/>
          <a:stretch/>
        </p:blipFill>
        <p:spPr>
          <a:xfrm>
            <a:off x="335534" y="63578"/>
            <a:ext cx="166516" cy="211296"/>
          </a:xfrm>
          <a:prstGeom prst="rect">
            <a:avLst/>
          </a:prstGeom>
        </p:spPr>
      </p:pic>
      <p:pic>
        <p:nvPicPr>
          <p:cNvPr id="9" name="Picture 27"/>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554698" y="96467"/>
            <a:ext cx="2346641" cy="159521"/>
          </a:xfrm>
          <a:prstGeom prst="rect">
            <a:avLst/>
          </a:prstGeom>
        </p:spPr>
      </p:pic>
      <p:sp>
        <p:nvSpPr>
          <p:cNvPr id="5" name="Pladsholder til sidefod 4"/>
          <p:cNvSpPr>
            <a:spLocks noGrp="1"/>
          </p:cNvSpPr>
          <p:nvPr>
            <p:ph type="ftr" sz="quarter" idx="3"/>
          </p:nvPr>
        </p:nvSpPr>
        <p:spPr>
          <a:xfrm>
            <a:off x="3236495" y="85745"/>
            <a:ext cx="6981162" cy="176797"/>
          </a:xfrm>
          <a:prstGeom prst="rect">
            <a:avLst/>
          </a:prstGeom>
        </p:spPr>
        <p:txBody>
          <a:bodyPr vert="horz" lIns="0" tIns="0" rIns="0" bIns="0" rtlCol="0" anchor="b" anchorCtr="0"/>
          <a:lstStyle>
            <a:lvl1pPr algn="r">
              <a:defRPr sz="1000">
                <a:solidFill>
                  <a:srgbClr val="333333"/>
                </a:solidFill>
              </a:defRPr>
            </a:lvl1pPr>
          </a:lstStyle>
          <a:p>
            <a:endParaRPr lang="en-GB" dirty="0"/>
          </a:p>
        </p:txBody>
      </p:sp>
      <p:sp>
        <p:nvSpPr>
          <p:cNvPr id="6" name="Pladsholder til slidenummer 5"/>
          <p:cNvSpPr>
            <a:spLocks noGrp="1"/>
          </p:cNvSpPr>
          <p:nvPr>
            <p:ph type="sldNum" sz="quarter" idx="4"/>
          </p:nvPr>
        </p:nvSpPr>
        <p:spPr>
          <a:xfrm>
            <a:off x="11219691" y="85745"/>
            <a:ext cx="381759" cy="176797"/>
          </a:xfrm>
          <a:prstGeom prst="rect">
            <a:avLst/>
          </a:prstGeom>
        </p:spPr>
        <p:txBody>
          <a:bodyPr vert="horz" lIns="0" tIns="0" rIns="0" bIns="0" rtlCol="0" anchor="b" anchorCtr="0"/>
          <a:lstStyle>
            <a:lvl1pPr algn="r">
              <a:defRPr sz="1000">
                <a:solidFill>
                  <a:srgbClr val="333333"/>
                </a:solidFill>
              </a:defRPr>
            </a:lvl1pPr>
          </a:lstStyle>
          <a:p>
            <a:fld id="{091A926C-488A-4E3E-9C21-57CAA120E114}" type="slidenum">
              <a:rPr lang="en-GB" smtClean="0"/>
              <a:pPr/>
              <a:t>‹nr.›</a:t>
            </a:fld>
            <a:endParaRPr lang="en-GB" dirty="0"/>
          </a:p>
        </p:txBody>
      </p:sp>
      <p:sp>
        <p:nvSpPr>
          <p:cNvPr id="4" name="Pladsholder til dato 3"/>
          <p:cNvSpPr>
            <a:spLocks noGrp="1"/>
          </p:cNvSpPr>
          <p:nvPr>
            <p:ph type="dt" sz="half" idx="2"/>
          </p:nvPr>
        </p:nvSpPr>
        <p:spPr>
          <a:xfrm>
            <a:off x="10329111" y="85745"/>
            <a:ext cx="814976" cy="176797"/>
          </a:xfrm>
          <a:prstGeom prst="rect">
            <a:avLst/>
          </a:prstGeom>
        </p:spPr>
        <p:txBody>
          <a:bodyPr vert="horz" lIns="0" tIns="0" rIns="0" bIns="0" rtlCol="0" anchor="b" anchorCtr="0"/>
          <a:lstStyle>
            <a:lvl1pPr algn="r">
              <a:defRPr sz="1000">
                <a:solidFill>
                  <a:srgbClr val="333333"/>
                </a:solidFill>
              </a:defRPr>
            </a:lvl1pPr>
          </a:lstStyle>
          <a:p>
            <a:fld id="{7A056A0C-BA80-48B5-9C35-4A96F80DBB77}" type="datetime1">
              <a:rPr lang="en-GB" smtClean="0"/>
              <a:t>01/10/2025</a:t>
            </a:fld>
            <a:endParaRPr lang="en-GB" dirty="0"/>
          </a:p>
        </p:txBody>
      </p:sp>
    </p:spTree>
    <p:extLst>
      <p:ext uri="{BB962C8B-B14F-4D97-AF65-F5344CB8AC3E}">
        <p14:creationId xmlns:p14="http://schemas.microsoft.com/office/powerpoint/2010/main" val="1203620196"/>
      </p:ext>
    </p:extLst>
  </p:cSld>
  <p:clrMap bg1="lt1" tx1="dk1" bg2="lt2" tx2="dk2" accent1="accent1" accent2="accent2" accent3="accent3" accent4="accent4" accent5="accent5" accent6="accent6" hlink="hlink" folHlink="folHlink"/>
  <p:sldLayoutIdLst>
    <p:sldLayoutId id="2147483672" r:id="rId1"/>
    <p:sldLayoutId id="2147483659" r:id="rId2"/>
    <p:sldLayoutId id="2147483671" r:id="rId3"/>
    <p:sldLayoutId id="2147483701" r:id="rId4"/>
    <p:sldLayoutId id="2147483674" r:id="rId5"/>
    <p:sldLayoutId id="2147483670" r:id="rId6"/>
    <p:sldLayoutId id="2147483660" r:id="rId7"/>
    <p:sldLayoutId id="2147483662" r:id="rId8"/>
    <p:sldLayoutId id="2147483684" r:id="rId9"/>
    <p:sldLayoutId id="2147483685" r:id="rId10"/>
    <p:sldLayoutId id="2147483664" r:id="rId11"/>
    <p:sldLayoutId id="2147483665" r:id="rId12"/>
    <p:sldLayoutId id="2147483689" r:id="rId13"/>
    <p:sldLayoutId id="2147483702" r:id="rId14"/>
    <p:sldLayoutId id="2147483703" r:id="rId15"/>
    <p:sldLayoutId id="2147483694" r:id="rId16"/>
    <p:sldLayoutId id="2147483692" r:id="rId17"/>
    <p:sldLayoutId id="2147483691" r:id="rId18"/>
    <p:sldLayoutId id="2147483697" r:id="rId19"/>
    <p:sldLayoutId id="2147483704" r:id="rId20"/>
    <p:sldLayoutId id="2147483705" r:id="rId21"/>
    <p:sldLayoutId id="2147483695" r:id="rId22"/>
    <p:sldLayoutId id="2147483698" r:id="rId23"/>
    <p:sldLayoutId id="2147483706" r:id="rId24"/>
    <p:sldLayoutId id="2147483707" r:id="rId25"/>
    <p:sldLayoutId id="2147483708" r:id="rId26"/>
    <p:sldLayoutId id="2147483709" r:id="rId27"/>
    <p:sldLayoutId id="2147483710" r:id="rId28"/>
    <p:sldLayoutId id="2147483693" r:id="rId29"/>
    <p:sldLayoutId id="2147483688" r:id="rId30"/>
  </p:sldLayoutIdLst>
  <p:hf hdr="0" ftr="0"/>
  <p:txStyles>
    <p:titleStyle>
      <a:lvl1pPr algn="l" defTabSz="914400" rtl="0" eaLnBrk="1" latinLnBrk="0" hangingPunct="1">
        <a:lnSpc>
          <a:spcPct val="100000"/>
        </a:lnSpc>
        <a:spcBef>
          <a:spcPct val="0"/>
        </a:spcBef>
        <a:buNone/>
        <a:defRPr sz="3000" b="0" i="0" kern="1200" spc="60" baseline="0">
          <a:solidFill>
            <a:schemeClr val="accent1"/>
          </a:solidFill>
          <a:latin typeface="+mj-lt"/>
          <a:ea typeface="Open Sans Extrabold" panose="020B0606030504020204" pitchFamily="34" charset="0"/>
          <a:cs typeface="Microsoft New Tai Lue" panose="020B0502040204020203" pitchFamily="34" charset="0"/>
        </a:defRPr>
      </a:lvl1pPr>
    </p:titleStyle>
    <p:bodyStyle>
      <a:lvl1pPr marL="360000" indent="-360000" algn="l" defTabSz="914400" rtl="0" eaLnBrk="1" latinLnBrk="0" hangingPunct="1">
        <a:lnSpc>
          <a:spcPct val="100000"/>
        </a:lnSpc>
        <a:spcBef>
          <a:spcPts val="1000"/>
        </a:spcBef>
        <a:buFont typeface="Arial" panose="020B0604020202020204" pitchFamily="34" charset="0"/>
        <a:buChar char="•"/>
        <a:defRPr lang="da-DK" sz="2400" b="0" i="0" kern="1200" spc="60" baseline="0" dirty="0" smtClean="0">
          <a:solidFill>
            <a:schemeClr val="tx1"/>
          </a:solidFill>
          <a:latin typeface="+mn-lt"/>
          <a:ea typeface="+mn-ea"/>
          <a:cs typeface="Microsoft New Tai Lue" panose="020B0502040204020203" pitchFamily="34" charset="0"/>
        </a:defRPr>
      </a:lvl1pPr>
      <a:lvl2pPr marL="719138" marR="0" indent="-358775"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lang="da-DK" sz="2000" b="0" i="0" kern="1200" spc="60" baseline="0" dirty="0" smtClean="0">
          <a:solidFill>
            <a:schemeClr val="tx1"/>
          </a:solidFill>
          <a:latin typeface="+mn-lt"/>
          <a:ea typeface="+mn-ea"/>
          <a:cs typeface="Microsoft New Tai Lue" panose="020B0502040204020203" pitchFamily="34" charset="0"/>
        </a:defRPr>
      </a:lvl2pPr>
      <a:lvl3pPr marL="1072800" indent="-352800" algn="l" defTabSz="914400" rtl="0" eaLnBrk="1" latinLnBrk="0" hangingPunct="1">
        <a:lnSpc>
          <a:spcPct val="90000"/>
        </a:lnSpc>
        <a:spcBef>
          <a:spcPts val="500"/>
        </a:spcBef>
        <a:buFont typeface="Arial" panose="020B0604020202020204" pitchFamily="34" charset="0"/>
        <a:buChar char="•"/>
        <a:defRPr lang="da-DK" sz="1800" b="0" i="0" kern="1200" baseline="0" dirty="0" smtClean="0">
          <a:solidFill>
            <a:schemeClr val="tx1"/>
          </a:solidFill>
          <a:latin typeface="+mn-lt"/>
          <a:ea typeface="+mn-ea"/>
          <a:cs typeface="Microsoft New Tai Lue" panose="020B0502040204020203" pitchFamily="34" charset="0"/>
        </a:defRPr>
      </a:lvl3pPr>
      <a:lvl4pPr marL="1072800" indent="-352800" algn="l" defTabSz="914400" rtl="0" eaLnBrk="1" latinLnBrk="0" hangingPunct="1">
        <a:lnSpc>
          <a:spcPct val="90000"/>
        </a:lnSpc>
        <a:spcBef>
          <a:spcPts val="500"/>
        </a:spcBef>
        <a:buFont typeface="Arial" panose="020B0604020202020204" pitchFamily="34" charset="0"/>
        <a:buChar char="•"/>
        <a:defRPr lang="da-DK" sz="1800" b="0" i="0" kern="1200" dirty="0" smtClean="0">
          <a:solidFill>
            <a:schemeClr val="tx1"/>
          </a:solidFill>
          <a:latin typeface="+mn-lt"/>
          <a:ea typeface="+mn-ea"/>
          <a:cs typeface="Microsoft New Tai Lue" panose="020B0502040204020203" pitchFamily="34" charset="0"/>
        </a:defRPr>
      </a:lvl4pPr>
      <a:lvl5pPr marL="1072800" indent="-352800" algn="l" defTabSz="914400" rtl="0" eaLnBrk="1" latinLnBrk="0" hangingPunct="1">
        <a:lnSpc>
          <a:spcPct val="90000"/>
        </a:lnSpc>
        <a:spcBef>
          <a:spcPts val="500"/>
        </a:spcBef>
        <a:buFont typeface="Arial" panose="020B0604020202020204" pitchFamily="34" charset="0"/>
        <a:buChar char="•"/>
        <a:defRPr lang="da-DK" sz="1800" b="0" i="0" kern="1200" spc="60" baseline="0" dirty="0" smtClean="0">
          <a:solidFill>
            <a:schemeClr val="tx1"/>
          </a:solidFill>
          <a:latin typeface="+mn-lt"/>
          <a:ea typeface="+mn-ea"/>
          <a:cs typeface="Microsoft New Tai Lue" panose="020B0502040204020203" pitchFamily="34" charset="0"/>
        </a:defRPr>
      </a:lvl5pPr>
      <a:lvl6pPr marL="1072800" indent="-352800" algn="l" defTabSz="914400" rtl="0" eaLnBrk="1" latinLnBrk="0" hangingPunct="1">
        <a:lnSpc>
          <a:spcPct val="90000"/>
        </a:lnSpc>
        <a:spcBef>
          <a:spcPts val="500"/>
        </a:spcBef>
        <a:buFont typeface="Arial" panose="020B0604020202020204" pitchFamily="34" charset="0"/>
        <a:buChar char="•"/>
        <a:defRPr lang="da-DK" sz="1800" b="0" i="0" kern="1200" dirty="0" smtClean="0">
          <a:solidFill>
            <a:schemeClr val="tx1"/>
          </a:solidFill>
          <a:latin typeface="+mn-lt"/>
          <a:ea typeface="+mn-ea"/>
          <a:cs typeface="Microsoft New Tai Lue" panose="020B0502040204020203" pitchFamily="34" charset="0"/>
        </a:defRPr>
      </a:lvl6pPr>
      <a:lvl7pPr marL="1072800" indent="-352800" algn="l" defTabSz="914400" rtl="0" eaLnBrk="1" latinLnBrk="0" hangingPunct="1">
        <a:lnSpc>
          <a:spcPct val="90000"/>
        </a:lnSpc>
        <a:spcBef>
          <a:spcPts val="500"/>
        </a:spcBef>
        <a:buFont typeface="Arial" panose="020B0604020202020204" pitchFamily="34" charset="0"/>
        <a:buChar char="•"/>
        <a:defRPr lang="da-DK" sz="1800" b="0" i="0" kern="1200" dirty="0" smtClean="0">
          <a:solidFill>
            <a:schemeClr val="tx1"/>
          </a:solidFill>
          <a:latin typeface="+mn-lt"/>
          <a:ea typeface="+mn-ea"/>
          <a:cs typeface="Microsoft New Tai Lue" panose="020B0502040204020203" pitchFamily="34" charset="0"/>
        </a:defRPr>
      </a:lvl7pPr>
      <a:lvl8pPr marL="1072800" indent="-352800" algn="l" defTabSz="914400" rtl="0" eaLnBrk="1" latinLnBrk="0" hangingPunct="1">
        <a:lnSpc>
          <a:spcPct val="90000"/>
        </a:lnSpc>
        <a:spcBef>
          <a:spcPts val="500"/>
        </a:spcBef>
        <a:buFont typeface="Arial" panose="020B0604020202020204" pitchFamily="34" charset="0"/>
        <a:buChar char="•"/>
        <a:defRPr lang="da-DK" sz="1800" b="0" i="0" kern="1200" dirty="0" smtClean="0">
          <a:solidFill>
            <a:schemeClr val="tx1"/>
          </a:solidFill>
          <a:latin typeface="+mn-lt"/>
          <a:ea typeface="+mn-ea"/>
          <a:cs typeface="Microsoft New Tai Lue" panose="020B0502040204020203" pitchFamily="34" charset="0"/>
        </a:defRPr>
      </a:lvl8pPr>
      <a:lvl9pPr marL="1072800" indent="-352800" algn="l" defTabSz="914400" rtl="0" eaLnBrk="1" latinLnBrk="0" hangingPunct="1">
        <a:lnSpc>
          <a:spcPct val="90000"/>
        </a:lnSpc>
        <a:spcBef>
          <a:spcPts val="500"/>
        </a:spcBef>
        <a:buFont typeface="Arial" panose="020B0604020202020204" pitchFamily="34" charset="0"/>
        <a:buChar char="•"/>
        <a:defRPr lang="da-DK" sz="1800" b="0" i="0" kern="1200" dirty="0" smtClean="0">
          <a:solidFill>
            <a:schemeClr val="tx1"/>
          </a:solidFill>
          <a:latin typeface="+mn-lt"/>
          <a:ea typeface="+mn-ea"/>
          <a:cs typeface="Microsoft New Tai Lue" panose="020B0502040204020203" pitchFamily="34" charset="0"/>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391" userDrawn="1">
          <p15:clr>
            <a:srgbClr val="F26B43"/>
          </p15:clr>
        </p15:guide>
        <p15:guide id="4" orient="horz" pos="935" userDrawn="1">
          <p15:clr>
            <a:srgbClr val="F26B43"/>
          </p15:clr>
        </p15:guide>
        <p15:guide id="5" pos="371" userDrawn="1">
          <p15:clr>
            <a:srgbClr val="F26B43"/>
          </p15:clr>
        </p15:guide>
        <p15:guide id="6" pos="7308" userDrawn="1">
          <p15:clr>
            <a:srgbClr val="F26B43"/>
          </p15:clr>
        </p15:guide>
        <p15:guide id="7" orient="horz" pos="1026" userDrawn="1">
          <p15:clr>
            <a:srgbClr val="F26B43"/>
          </p15:clr>
        </p15:guide>
        <p15:guide id="8" orient="horz" pos="397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050" name="Picture 34" descr="top_dk_58">
            <a:extLst>
              <a:ext uri="{FF2B5EF4-FFF2-40B4-BE49-F238E27FC236}">
                <a16:creationId xmlns:a16="http://schemas.microsoft.com/office/drawing/2014/main" id="{2EBC0D3B-95D6-38B5-CD01-D027B96055C3}"/>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r="20377"/>
          <a:stretch>
            <a:fillRect/>
          </a:stretch>
        </p:blipFill>
        <p:spPr bwMode="auto">
          <a:xfrm>
            <a:off x="0" y="0"/>
            <a:ext cx="12192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2" descr="JURA_ppt_top">
            <a:extLst>
              <a:ext uri="{FF2B5EF4-FFF2-40B4-BE49-F238E27FC236}">
                <a16:creationId xmlns:a16="http://schemas.microsoft.com/office/drawing/2014/main" id="{708FCFA8-7D35-E202-0633-E2EE4AE8CD37}"/>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5573713"/>
            <a:ext cx="12192000" cy="128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16">
            <a:extLst>
              <a:ext uri="{FF2B5EF4-FFF2-40B4-BE49-F238E27FC236}">
                <a16:creationId xmlns:a16="http://schemas.microsoft.com/office/drawing/2014/main" id="{0231C9B4-54F4-68C2-2C0A-F463A3A5DFE2}"/>
              </a:ext>
            </a:extLst>
          </p:cNvPr>
          <p:cNvSpPr>
            <a:spLocks noChangeArrowheads="1"/>
          </p:cNvSpPr>
          <p:nvPr/>
        </p:nvSpPr>
        <p:spPr bwMode="auto">
          <a:xfrm>
            <a:off x="1390650" y="6343650"/>
            <a:ext cx="9582150" cy="279400"/>
          </a:xfrm>
          <a:prstGeom prst="rect">
            <a:avLst/>
          </a:prstGeom>
          <a:noFill/>
          <a:ln>
            <a:noFill/>
          </a:ln>
          <a:effectLst/>
        </p:spPr>
        <p:txBody>
          <a:bodyPr lIns="0" tIns="0" rIns="0" bIns="0"/>
          <a:lstStyle>
            <a:lvl1pPr>
              <a:defRPr>
                <a:solidFill>
                  <a:schemeClr val="tx1"/>
                </a:solidFill>
                <a:latin typeface="Microsoft New Tai Lue" panose="020B0502040204020203" pitchFamily="34" charset="0"/>
              </a:defRPr>
            </a:lvl1pPr>
            <a:lvl2pPr marL="742950" indent="-285750">
              <a:defRPr>
                <a:solidFill>
                  <a:schemeClr val="tx1"/>
                </a:solidFill>
                <a:latin typeface="Microsoft New Tai Lue" panose="020B0502040204020203" pitchFamily="34" charset="0"/>
              </a:defRPr>
            </a:lvl2pPr>
            <a:lvl3pPr marL="1143000" indent="-228600">
              <a:defRPr>
                <a:solidFill>
                  <a:schemeClr val="tx1"/>
                </a:solidFill>
                <a:latin typeface="Microsoft New Tai Lue" panose="020B0502040204020203" pitchFamily="34" charset="0"/>
              </a:defRPr>
            </a:lvl3pPr>
            <a:lvl4pPr marL="1600200" indent="-228600">
              <a:defRPr>
                <a:solidFill>
                  <a:schemeClr val="tx1"/>
                </a:solidFill>
                <a:latin typeface="Microsoft New Tai Lue" panose="020B0502040204020203" pitchFamily="34" charset="0"/>
              </a:defRPr>
            </a:lvl4pPr>
            <a:lvl5pPr marL="2057400" indent="-228600">
              <a:defRPr>
                <a:solidFill>
                  <a:schemeClr val="tx1"/>
                </a:solidFill>
                <a:latin typeface="Microsoft New Tai Lue" panose="020B0502040204020203" pitchFamily="34" charset="0"/>
              </a:defRPr>
            </a:lvl5pPr>
            <a:lvl6pPr marL="2514600" indent="-228600" eaLnBrk="0" fontAlgn="base" hangingPunct="0">
              <a:spcBef>
                <a:spcPct val="0"/>
              </a:spcBef>
              <a:spcAft>
                <a:spcPct val="0"/>
              </a:spcAft>
              <a:defRPr>
                <a:solidFill>
                  <a:schemeClr val="tx1"/>
                </a:solidFill>
                <a:latin typeface="Microsoft New Tai Lue" panose="020B0502040204020203" pitchFamily="34" charset="0"/>
              </a:defRPr>
            </a:lvl6pPr>
            <a:lvl7pPr marL="2971800" indent="-228600" eaLnBrk="0" fontAlgn="base" hangingPunct="0">
              <a:spcBef>
                <a:spcPct val="0"/>
              </a:spcBef>
              <a:spcAft>
                <a:spcPct val="0"/>
              </a:spcAft>
              <a:defRPr>
                <a:solidFill>
                  <a:schemeClr val="tx1"/>
                </a:solidFill>
                <a:latin typeface="Microsoft New Tai Lue" panose="020B0502040204020203" pitchFamily="34" charset="0"/>
              </a:defRPr>
            </a:lvl7pPr>
            <a:lvl8pPr marL="3429000" indent="-228600" eaLnBrk="0" fontAlgn="base" hangingPunct="0">
              <a:spcBef>
                <a:spcPct val="0"/>
              </a:spcBef>
              <a:spcAft>
                <a:spcPct val="0"/>
              </a:spcAft>
              <a:defRPr>
                <a:solidFill>
                  <a:schemeClr val="tx1"/>
                </a:solidFill>
                <a:latin typeface="Microsoft New Tai Lue" panose="020B0502040204020203" pitchFamily="34" charset="0"/>
              </a:defRPr>
            </a:lvl8pPr>
            <a:lvl9pPr marL="3886200" indent="-228600" eaLnBrk="0" fontAlgn="base" hangingPunct="0">
              <a:spcBef>
                <a:spcPct val="0"/>
              </a:spcBef>
              <a:spcAft>
                <a:spcPct val="0"/>
              </a:spcAft>
              <a:defRPr>
                <a:solidFill>
                  <a:schemeClr val="tx1"/>
                </a:solidFill>
                <a:latin typeface="Microsoft New Tai Lue" panose="020B0502040204020203" pitchFamily="34" charset="0"/>
              </a:defRPr>
            </a:lvl9pPr>
          </a:lstStyle>
          <a:p>
            <a:pPr eaLnBrk="1" hangingPunct="1">
              <a:defRPr/>
            </a:pPr>
            <a:r>
              <a:rPr lang="da-DK" altLang="en-US" sz="900">
                <a:latin typeface="Verdana" panose="020B0604030504040204" pitchFamily="34" charset="0"/>
              </a:rPr>
              <a:t>Sted og dato  (Indsæt --&gt; Diasnummer)</a:t>
            </a:r>
          </a:p>
          <a:p>
            <a:pPr eaLnBrk="1" hangingPunct="1">
              <a:lnSpc>
                <a:spcPct val="110000"/>
              </a:lnSpc>
              <a:defRPr/>
            </a:pPr>
            <a:r>
              <a:rPr lang="da-DK" altLang="en-US" sz="900">
                <a:latin typeface="Verdana" panose="020B0604030504040204" pitchFamily="34" charset="0"/>
              </a:rPr>
              <a:t>Dias </a:t>
            </a:r>
            <a:fld id="{8042BFB3-52B7-4D4E-ACB9-7F024D7AD7DD}" type="slidenum">
              <a:rPr lang="da-DK" altLang="en-US" sz="900" smtClean="0">
                <a:latin typeface="Verdana" panose="020B0604030504040204" pitchFamily="34" charset="0"/>
              </a:rPr>
              <a:pPr eaLnBrk="1" hangingPunct="1">
                <a:lnSpc>
                  <a:spcPct val="110000"/>
                </a:lnSpc>
                <a:defRPr/>
              </a:pPr>
              <a:t>‹nr.›</a:t>
            </a:fld>
            <a:endParaRPr lang="da-DK" altLang="en-US" sz="900">
              <a:latin typeface="Verdana" panose="020B0604030504040204" pitchFamily="34" charset="0"/>
            </a:endParaRPr>
          </a:p>
        </p:txBody>
      </p:sp>
      <p:sp>
        <p:nvSpPr>
          <p:cNvPr id="2053" name="Line 20">
            <a:extLst>
              <a:ext uri="{FF2B5EF4-FFF2-40B4-BE49-F238E27FC236}">
                <a16:creationId xmlns:a16="http://schemas.microsoft.com/office/drawing/2014/main" id="{F7C20942-75A3-D069-0B56-8F4BA77D236D}"/>
              </a:ext>
            </a:extLst>
          </p:cNvPr>
          <p:cNvSpPr>
            <a:spLocks noChangeShapeType="1"/>
          </p:cNvSpPr>
          <p:nvPr userDrawn="1"/>
        </p:nvSpPr>
        <p:spPr bwMode="auto">
          <a:xfrm flipH="1">
            <a:off x="6350" y="6694488"/>
            <a:ext cx="12198350" cy="0"/>
          </a:xfrm>
          <a:prstGeom prst="line">
            <a:avLst/>
          </a:prstGeom>
          <a:noFill/>
          <a:ln w="9525">
            <a:solidFill>
              <a:srgbClr val="9E9632"/>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054" name="Rectangle 21">
            <a:extLst>
              <a:ext uri="{FF2B5EF4-FFF2-40B4-BE49-F238E27FC236}">
                <a16:creationId xmlns:a16="http://schemas.microsoft.com/office/drawing/2014/main" id="{D2F7E5AE-F314-DC52-08FC-AC7F8E3D43F4}"/>
              </a:ext>
            </a:extLst>
          </p:cNvPr>
          <p:cNvSpPr>
            <a:spLocks noGrp="1" noChangeArrowheads="1"/>
          </p:cNvSpPr>
          <p:nvPr>
            <p:ph type="title"/>
          </p:nvPr>
        </p:nvSpPr>
        <p:spPr bwMode="auto">
          <a:xfrm>
            <a:off x="1390650" y="476250"/>
            <a:ext cx="7854950"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da-DK" altLang="en-US"/>
              <a:t>Klik for at redigere titeltypografi i masteren</a:t>
            </a:r>
          </a:p>
        </p:txBody>
      </p:sp>
      <p:sp>
        <p:nvSpPr>
          <p:cNvPr id="2055" name="Rectangle 22">
            <a:extLst>
              <a:ext uri="{FF2B5EF4-FFF2-40B4-BE49-F238E27FC236}">
                <a16:creationId xmlns:a16="http://schemas.microsoft.com/office/drawing/2014/main" id="{8E864949-3B43-33DD-B192-F617E6A0FBE0}"/>
              </a:ext>
            </a:extLst>
          </p:cNvPr>
          <p:cNvSpPr>
            <a:spLocks noGrp="1" noChangeArrowheads="1"/>
          </p:cNvSpPr>
          <p:nvPr>
            <p:ph type="body" idx="1"/>
          </p:nvPr>
        </p:nvSpPr>
        <p:spPr bwMode="auto">
          <a:xfrm>
            <a:off x="1390650" y="1374775"/>
            <a:ext cx="8769350" cy="410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da-DK" altLang="en-US"/>
              <a:t>Klik for at redigere teksttypografierne i masteren</a:t>
            </a:r>
          </a:p>
          <a:p>
            <a:pPr lvl="1"/>
            <a:r>
              <a:rPr lang="da-DK" altLang="en-US"/>
              <a:t>Andet niveau</a:t>
            </a:r>
          </a:p>
          <a:p>
            <a:pPr lvl="2"/>
            <a:r>
              <a:rPr lang="da-DK" altLang="en-US"/>
              <a:t>Tredje niveau</a:t>
            </a:r>
          </a:p>
          <a:p>
            <a:pPr lvl="3"/>
            <a:r>
              <a:rPr lang="da-DK" altLang="en-US"/>
              <a:t>Fjerde niveau</a:t>
            </a:r>
          </a:p>
          <a:p>
            <a:pPr lvl="4"/>
            <a:r>
              <a:rPr lang="da-DK" altLang="en-US"/>
              <a:t>Femte niveau</a:t>
            </a:r>
          </a:p>
        </p:txBody>
      </p:sp>
      <p:sp>
        <p:nvSpPr>
          <p:cNvPr id="66589" name="Rectangle 29">
            <a:extLst>
              <a:ext uri="{FF2B5EF4-FFF2-40B4-BE49-F238E27FC236}">
                <a16:creationId xmlns:a16="http://schemas.microsoft.com/office/drawing/2014/main" id="{22B9D301-A884-20E1-A3AF-1617902C516D}"/>
              </a:ext>
            </a:extLst>
          </p:cNvPr>
          <p:cNvSpPr>
            <a:spLocks noGrp="1" noChangeArrowheads="1"/>
          </p:cNvSpPr>
          <p:nvPr>
            <p:ph type="ftr" sz="quarter" idx="3"/>
          </p:nvPr>
        </p:nvSpPr>
        <p:spPr bwMode="auto">
          <a:xfrm>
            <a:off x="3408363" y="-3175"/>
            <a:ext cx="8737600" cy="263525"/>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r" eaLnBrk="1" fontAlgn="auto" hangingPunct="1">
              <a:spcBef>
                <a:spcPct val="0"/>
              </a:spcBef>
              <a:spcAft>
                <a:spcPts val="0"/>
              </a:spcAft>
              <a:buFontTx/>
              <a:buNone/>
              <a:defRPr sz="1000">
                <a:solidFill>
                  <a:srgbClr val="F8F8F8"/>
                </a:solidFill>
                <a:latin typeface="+mn-lt"/>
              </a:defRPr>
            </a:lvl1pPr>
          </a:lstStyle>
          <a:p>
            <a:pPr>
              <a:defRPr/>
            </a:pPr>
            <a:r>
              <a:rPr lang="da-DK"/>
              <a:t>Center for Informations- og Innovationsret</a:t>
            </a:r>
          </a:p>
        </p:txBody>
      </p:sp>
    </p:spTree>
    <p:extLst>
      <p:ext uri="{BB962C8B-B14F-4D97-AF65-F5344CB8AC3E}">
        <p14:creationId xmlns:p14="http://schemas.microsoft.com/office/powerpoint/2010/main" val="4232273956"/>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sldNum="0" hdr="0" dt="0"/>
  <p:txStyles>
    <p:titleStyle>
      <a:lvl1pPr algn="l" rtl="0" eaLnBrk="0" fontAlgn="base" hangingPunct="0">
        <a:spcBef>
          <a:spcPct val="0"/>
        </a:spcBef>
        <a:spcAft>
          <a:spcPct val="0"/>
        </a:spcAft>
        <a:defRPr sz="2000">
          <a:solidFill>
            <a:schemeClr val="tx2"/>
          </a:solidFill>
          <a:latin typeface="+mj-lt"/>
          <a:ea typeface="+mj-ea"/>
          <a:cs typeface="+mj-cs"/>
        </a:defRPr>
      </a:lvl1pPr>
      <a:lvl2pPr algn="l" rtl="0" eaLnBrk="0" fontAlgn="base" hangingPunct="0">
        <a:spcBef>
          <a:spcPct val="0"/>
        </a:spcBef>
        <a:spcAft>
          <a:spcPct val="0"/>
        </a:spcAft>
        <a:defRPr sz="2000">
          <a:solidFill>
            <a:schemeClr val="tx2"/>
          </a:solidFill>
          <a:latin typeface="Verdana" pitchFamily="34" charset="0"/>
        </a:defRPr>
      </a:lvl2pPr>
      <a:lvl3pPr algn="l" rtl="0" eaLnBrk="0" fontAlgn="base" hangingPunct="0">
        <a:spcBef>
          <a:spcPct val="0"/>
        </a:spcBef>
        <a:spcAft>
          <a:spcPct val="0"/>
        </a:spcAft>
        <a:defRPr sz="2000">
          <a:solidFill>
            <a:schemeClr val="tx2"/>
          </a:solidFill>
          <a:latin typeface="Verdana" pitchFamily="34" charset="0"/>
        </a:defRPr>
      </a:lvl3pPr>
      <a:lvl4pPr algn="l" rtl="0" eaLnBrk="0" fontAlgn="base" hangingPunct="0">
        <a:spcBef>
          <a:spcPct val="0"/>
        </a:spcBef>
        <a:spcAft>
          <a:spcPct val="0"/>
        </a:spcAft>
        <a:defRPr sz="2000">
          <a:solidFill>
            <a:schemeClr val="tx2"/>
          </a:solidFill>
          <a:latin typeface="Verdana" pitchFamily="34" charset="0"/>
        </a:defRPr>
      </a:lvl4pPr>
      <a:lvl5pPr algn="l" rtl="0" eaLnBrk="0" fontAlgn="base" hangingPunct="0">
        <a:spcBef>
          <a:spcPct val="0"/>
        </a:spcBef>
        <a:spcAft>
          <a:spcPct val="0"/>
        </a:spcAft>
        <a:defRPr sz="2000">
          <a:solidFill>
            <a:schemeClr val="tx2"/>
          </a:solidFill>
          <a:latin typeface="Verdana" pitchFamily="34" charset="0"/>
        </a:defRPr>
      </a:lvl5pPr>
      <a:lvl6pPr marL="457200" algn="l" rtl="0" fontAlgn="base">
        <a:spcBef>
          <a:spcPct val="0"/>
        </a:spcBef>
        <a:spcAft>
          <a:spcPct val="0"/>
        </a:spcAft>
        <a:defRPr sz="2000">
          <a:solidFill>
            <a:schemeClr val="tx2"/>
          </a:solidFill>
          <a:latin typeface="Verdana" pitchFamily="34" charset="0"/>
        </a:defRPr>
      </a:lvl6pPr>
      <a:lvl7pPr marL="914400" algn="l" rtl="0" fontAlgn="base">
        <a:spcBef>
          <a:spcPct val="0"/>
        </a:spcBef>
        <a:spcAft>
          <a:spcPct val="0"/>
        </a:spcAft>
        <a:defRPr sz="2000">
          <a:solidFill>
            <a:schemeClr val="tx2"/>
          </a:solidFill>
          <a:latin typeface="Verdana" pitchFamily="34" charset="0"/>
        </a:defRPr>
      </a:lvl7pPr>
      <a:lvl8pPr marL="1371600" algn="l" rtl="0" fontAlgn="base">
        <a:spcBef>
          <a:spcPct val="0"/>
        </a:spcBef>
        <a:spcAft>
          <a:spcPct val="0"/>
        </a:spcAft>
        <a:defRPr sz="2000">
          <a:solidFill>
            <a:schemeClr val="tx2"/>
          </a:solidFill>
          <a:latin typeface="Verdana" pitchFamily="34" charset="0"/>
        </a:defRPr>
      </a:lvl8pPr>
      <a:lvl9pPr marL="1828800" algn="l" rtl="0" fontAlgn="base">
        <a:spcBef>
          <a:spcPct val="0"/>
        </a:spcBef>
        <a:spcAft>
          <a:spcPct val="0"/>
        </a:spcAft>
        <a:defRPr sz="2000">
          <a:solidFill>
            <a:schemeClr val="tx2"/>
          </a:solidFill>
          <a:latin typeface="Verdana" pitchFamily="34" charset="0"/>
        </a:defRPr>
      </a:lvl9pPr>
    </p:titleStyle>
    <p:bodyStyle>
      <a:lvl1pPr marL="342900" indent="-342900" algn="l" rtl="0" eaLnBrk="0" fontAlgn="base" hangingPunct="0">
        <a:spcBef>
          <a:spcPct val="20000"/>
        </a:spcBef>
        <a:spcAft>
          <a:spcPct val="0"/>
        </a:spcAft>
        <a:defRPr sz="1600">
          <a:solidFill>
            <a:srgbClr val="6E6E6E"/>
          </a:solidFill>
          <a:latin typeface="+mn-lt"/>
          <a:ea typeface="+mn-ea"/>
          <a:cs typeface="+mn-cs"/>
        </a:defRPr>
      </a:lvl1pPr>
      <a:lvl2pPr marL="742950" indent="-285750" algn="l" rtl="0" eaLnBrk="0" fontAlgn="base" hangingPunct="0">
        <a:spcBef>
          <a:spcPct val="20000"/>
        </a:spcBef>
        <a:spcAft>
          <a:spcPct val="0"/>
        </a:spcAft>
        <a:buChar char="•"/>
        <a:defRPr sz="1400">
          <a:solidFill>
            <a:srgbClr val="6E6E6E"/>
          </a:solidFill>
          <a:latin typeface="+mn-lt"/>
        </a:defRPr>
      </a:lvl2pPr>
      <a:lvl3pPr marL="1143000" indent="-228600" algn="l" rtl="0" eaLnBrk="0" fontAlgn="base" hangingPunct="0">
        <a:spcBef>
          <a:spcPct val="20000"/>
        </a:spcBef>
        <a:spcAft>
          <a:spcPct val="0"/>
        </a:spcAft>
        <a:buChar char="•"/>
        <a:defRPr sz="1400">
          <a:solidFill>
            <a:srgbClr val="6E6E6E"/>
          </a:solidFill>
          <a:latin typeface="+mn-lt"/>
        </a:defRPr>
      </a:lvl3pPr>
      <a:lvl4pPr marL="1600200" indent="-228600" algn="l" rtl="0" eaLnBrk="0" fontAlgn="base" hangingPunct="0">
        <a:spcBef>
          <a:spcPct val="20000"/>
        </a:spcBef>
        <a:spcAft>
          <a:spcPct val="0"/>
        </a:spcAft>
        <a:buChar char="•"/>
        <a:defRPr sz="1400">
          <a:solidFill>
            <a:srgbClr val="6E6E6E"/>
          </a:solidFill>
          <a:latin typeface="+mn-lt"/>
        </a:defRPr>
      </a:lvl4pPr>
      <a:lvl5pPr marL="2057400" indent="-228600" algn="l" rtl="0" eaLnBrk="0" fontAlgn="base" hangingPunct="0">
        <a:spcBef>
          <a:spcPct val="20000"/>
        </a:spcBef>
        <a:spcAft>
          <a:spcPct val="0"/>
        </a:spcAft>
        <a:buChar char="•"/>
        <a:defRPr sz="1200">
          <a:solidFill>
            <a:srgbClr val="6E6E6E"/>
          </a:solidFill>
          <a:latin typeface="+mn-lt"/>
        </a:defRPr>
      </a:lvl5pPr>
      <a:lvl6pPr marL="2514600" indent="-228600" algn="l" rtl="0" fontAlgn="base">
        <a:spcBef>
          <a:spcPct val="20000"/>
        </a:spcBef>
        <a:spcAft>
          <a:spcPct val="0"/>
        </a:spcAft>
        <a:buChar char="•"/>
        <a:defRPr sz="1200">
          <a:solidFill>
            <a:srgbClr val="6E6E6E"/>
          </a:solidFill>
          <a:latin typeface="+mn-lt"/>
        </a:defRPr>
      </a:lvl6pPr>
      <a:lvl7pPr marL="2971800" indent="-228600" algn="l" rtl="0" fontAlgn="base">
        <a:spcBef>
          <a:spcPct val="20000"/>
        </a:spcBef>
        <a:spcAft>
          <a:spcPct val="0"/>
        </a:spcAft>
        <a:buChar char="•"/>
        <a:defRPr sz="1200">
          <a:solidFill>
            <a:srgbClr val="6E6E6E"/>
          </a:solidFill>
          <a:latin typeface="+mn-lt"/>
        </a:defRPr>
      </a:lvl7pPr>
      <a:lvl8pPr marL="3429000" indent="-228600" algn="l" rtl="0" fontAlgn="base">
        <a:spcBef>
          <a:spcPct val="20000"/>
        </a:spcBef>
        <a:spcAft>
          <a:spcPct val="0"/>
        </a:spcAft>
        <a:buChar char="•"/>
        <a:defRPr sz="1200">
          <a:solidFill>
            <a:srgbClr val="6E6E6E"/>
          </a:solidFill>
          <a:latin typeface="+mn-lt"/>
        </a:defRPr>
      </a:lvl8pPr>
      <a:lvl9pPr marL="3886200" indent="-228600" algn="l" rtl="0" fontAlgn="base">
        <a:spcBef>
          <a:spcPct val="20000"/>
        </a:spcBef>
        <a:spcAft>
          <a:spcPct val="0"/>
        </a:spcAft>
        <a:buChar char="•"/>
        <a:defRPr sz="1200">
          <a:solidFill>
            <a:srgbClr val="6E6E6E"/>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21.jpeg"/><Relationship Id="rId4" Type="http://schemas.openxmlformats.org/officeDocument/2006/relationships/hyperlink" Target="http://3.bp.blogspot.com/-4Qs1L2FjoWo/TY8e0aXOMRI/AAAAAAAARo0/uX7sDPACvJM/s1600/Darfurnica.jp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3.bp.blogspot.com/-4Qs1L2FjoWo/TY8e0aXOMRI/AAAAAAAARo0/uX7sDPACvJM/s1600/Darfurnica.jpg"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hyperlink" Target="http://3.bp.blogspot.com/-4Qs1L2FjoWo/TY8e0aXOMRI/AAAAAAAARo0/uX7sDPACvJM/s1600/Darfurnica.jpg"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30.jpe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E864A27-B96F-FF49-952F-8EF3F8AACCA2}"/>
              </a:ext>
            </a:extLst>
          </p:cNvPr>
          <p:cNvSpPr>
            <a:spLocks noGrp="1"/>
          </p:cNvSpPr>
          <p:nvPr>
            <p:ph type="dt" sz="half" idx="10"/>
          </p:nvPr>
        </p:nvSpPr>
        <p:spPr/>
        <p:txBody>
          <a:bodyPr/>
          <a:lstStyle/>
          <a:p>
            <a:fld id="{58B270F0-8F8E-46A3-BFFE-96163F9D413B}" type="datetime1">
              <a:rPr lang="en-GB" smtClean="0"/>
              <a:t>01/10/2025</a:t>
            </a:fld>
            <a:endParaRPr lang="en-GB" dirty="0"/>
          </a:p>
        </p:txBody>
      </p:sp>
      <p:sp>
        <p:nvSpPr>
          <p:cNvPr id="5" name="Slide Number Placeholder 4">
            <a:extLst>
              <a:ext uri="{FF2B5EF4-FFF2-40B4-BE49-F238E27FC236}">
                <a16:creationId xmlns:a16="http://schemas.microsoft.com/office/drawing/2014/main" id="{BE356401-0EC4-5C4E-B05C-BACA002CF46C}"/>
              </a:ext>
            </a:extLst>
          </p:cNvPr>
          <p:cNvSpPr>
            <a:spLocks noGrp="1"/>
          </p:cNvSpPr>
          <p:nvPr>
            <p:ph type="sldNum" sz="quarter" idx="12"/>
          </p:nvPr>
        </p:nvSpPr>
        <p:spPr/>
        <p:txBody>
          <a:bodyPr/>
          <a:lstStyle/>
          <a:p>
            <a:fld id="{091A926C-488A-4E3E-9C21-57CAA120E114}" type="slidenum">
              <a:rPr lang="en-GB" smtClean="0"/>
              <a:pPr/>
              <a:t>1</a:t>
            </a:fld>
            <a:endParaRPr lang="en-GB" dirty="0"/>
          </a:p>
        </p:txBody>
      </p:sp>
      <p:sp>
        <p:nvSpPr>
          <p:cNvPr id="15" name="Title 14">
            <a:extLst>
              <a:ext uri="{FF2B5EF4-FFF2-40B4-BE49-F238E27FC236}">
                <a16:creationId xmlns:a16="http://schemas.microsoft.com/office/drawing/2014/main" id="{8EA49827-CE52-FD4B-8399-162D5E1DD023}"/>
              </a:ext>
            </a:extLst>
          </p:cNvPr>
          <p:cNvSpPr>
            <a:spLocks noGrp="1"/>
          </p:cNvSpPr>
          <p:nvPr>
            <p:ph type="ctrTitle"/>
          </p:nvPr>
        </p:nvSpPr>
        <p:spPr/>
        <p:txBody>
          <a:bodyPr/>
          <a:lstStyle/>
          <a:p>
            <a:endParaRPr lang="en-GB" dirty="0"/>
          </a:p>
        </p:txBody>
      </p:sp>
      <p:sp>
        <p:nvSpPr>
          <p:cNvPr id="16" name="Subtitle 15">
            <a:extLst>
              <a:ext uri="{FF2B5EF4-FFF2-40B4-BE49-F238E27FC236}">
                <a16:creationId xmlns:a16="http://schemas.microsoft.com/office/drawing/2014/main" id="{55F9F9FB-61AF-8548-83E5-79EB62A8C86B}"/>
              </a:ext>
            </a:extLst>
          </p:cNvPr>
          <p:cNvSpPr>
            <a:spLocks noGrp="1"/>
          </p:cNvSpPr>
          <p:nvPr>
            <p:ph type="subTitle" idx="1"/>
          </p:nvPr>
        </p:nvSpPr>
        <p:spPr/>
        <p:txBody>
          <a:bodyPr/>
          <a:lstStyle/>
          <a:p>
            <a:endParaRPr lang="en-GB" b="0" dirty="0"/>
          </a:p>
        </p:txBody>
      </p:sp>
      <p:sp>
        <p:nvSpPr>
          <p:cNvPr id="17" name="Text Placeholder 16">
            <a:extLst>
              <a:ext uri="{FF2B5EF4-FFF2-40B4-BE49-F238E27FC236}">
                <a16:creationId xmlns:a16="http://schemas.microsoft.com/office/drawing/2014/main" id="{D2D5F85F-0777-314B-A8CB-A12F7D46B70E}"/>
              </a:ext>
            </a:extLst>
          </p:cNvPr>
          <p:cNvSpPr>
            <a:spLocks noGrp="1"/>
          </p:cNvSpPr>
          <p:nvPr>
            <p:ph type="body" sz="quarter" idx="13"/>
          </p:nvPr>
        </p:nvSpPr>
        <p:spPr/>
        <p:txBody>
          <a:bodyPr/>
          <a:lstStyle/>
          <a:p>
            <a:r>
              <a:rPr lang="en-GB" b="0" dirty="0"/>
              <a:t>Jens Schovsbo</a:t>
            </a:r>
          </a:p>
        </p:txBody>
      </p:sp>
      <p:sp>
        <p:nvSpPr>
          <p:cNvPr id="18" name="Text Placeholder 17">
            <a:extLst>
              <a:ext uri="{FF2B5EF4-FFF2-40B4-BE49-F238E27FC236}">
                <a16:creationId xmlns:a16="http://schemas.microsoft.com/office/drawing/2014/main" id="{1218C83D-C112-3B45-B0BC-99E9475815DB}"/>
              </a:ext>
            </a:extLst>
          </p:cNvPr>
          <p:cNvSpPr>
            <a:spLocks noGrp="1"/>
          </p:cNvSpPr>
          <p:nvPr>
            <p:ph type="body" sz="quarter" idx="14"/>
          </p:nvPr>
        </p:nvSpPr>
        <p:spPr>
          <a:xfrm>
            <a:off x="579354" y="1020200"/>
            <a:ext cx="4946649" cy="1667205"/>
          </a:xfrm>
        </p:spPr>
        <p:txBody>
          <a:bodyPr/>
          <a:lstStyle/>
          <a:p>
            <a:r>
              <a:rPr lang="da-DK" sz="2800" dirty="0"/>
              <a:t>Ej Blot til Lyst:</a:t>
            </a:r>
          </a:p>
          <a:p>
            <a:r>
              <a:rPr lang="da-DK" sz="2800" dirty="0"/>
              <a:t>Varemærker og grundrettigheder (og lidt </a:t>
            </a:r>
            <a:r>
              <a:rPr lang="da-DK" sz="2800" dirty="0" err="1"/>
              <a:t>designret</a:t>
            </a:r>
            <a:r>
              <a:rPr lang="da-DK" sz="2800" dirty="0"/>
              <a:t>)</a:t>
            </a:r>
            <a:endParaRPr lang="en-GB" sz="2800" b="0" dirty="0"/>
          </a:p>
          <a:p>
            <a:endParaRPr lang="en-GB" sz="1600" b="0" dirty="0"/>
          </a:p>
          <a:p>
            <a:r>
              <a:rPr lang="en-GB" sz="1600" b="0" dirty="0"/>
              <a:t>FIR </a:t>
            </a:r>
            <a:r>
              <a:rPr lang="en-GB" sz="1600" b="0" dirty="0" err="1"/>
              <a:t>morgenmøde</a:t>
            </a:r>
            <a:r>
              <a:rPr lang="en-GB" sz="1600" b="0" dirty="0"/>
              <a:t> 22.9.25</a:t>
            </a:r>
          </a:p>
        </p:txBody>
      </p:sp>
    </p:spTree>
    <p:extLst>
      <p:ext uri="{BB962C8B-B14F-4D97-AF65-F5344CB8AC3E}">
        <p14:creationId xmlns:p14="http://schemas.microsoft.com/office/powerpoint/2010/main" val="2609762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92A2B-869B-4E0E-67D3-E75483A45FEC}"/>
              </a:ext>
            </a:extLst>
          </p:cNvPr>
          <p:cNvSpPr>
            <a:spLocks noGrp="1"/>
          </p:cNvSpPr>
          <p:nvPr>
            <p:ph type="title"/>
          </p:nvPr>
        </p:nvSpPr>
        <p:spPr/>
        <p:txBody>
          <a:bodyPr/>
          <a:lstStyle/>
          <a:p>
            <a:r>
              <a:rPr lang="en-GB" dirty="0"/>
              <a:t>U 2023.3772 H (Den Lille </a:t>
            </a:r>
            <a:r>
              <a:rPr lang="en-GB" dirty="0" err="1"/>
              <a:t>Havfrue</a:t>
            </a:r>
            <a:r>
              <a:rPr lang="en-GB" dirty="0"/>
              <a:t>)</a:t>
            </a:r>
          </a:p>
        </p:txBody>
      </p:sp>
      <p:sp>
        <p:nvSpPr>
          <p:cNvPr id="3" name="Content Placeholder 2">
            <a:extLst>
              <a:ext uri="{FF2B5EF4-FFF2-40B4-BE49-F238E27FC236}">
                <a16:creationId xmlns:a16="http://schemas.microsoft.com/office/drawing/2014/main" id="{9E73F48A-D5CC-C7C3-3D70-0028D7D491E6}"/>
              </a:ext>
            </a:extLst>
          </p:cNvPr>
          <p:cNvSpPr>
            <a:spLocks noGrp="1"/>
          </p:cNvSpPr>
          <p:nvPr>
            <p:ph idx="1"/>
          </p:nvPr>
        </p:nvSpPr>
        <p:spPr/>
        <p:txBody>
          <a:bodyPr/>
          <a:lstStyle/>
          <a:p>
            <a:r>
              <a:rPr lang="da-DK" sz="1400" i="1" dirty="0"/>
              <a:t>Afvejningen mellem ophavsretten og ytringsfriheden</a:t>
            </a:r>
            <a:endParaRPr lang="da-DK" sz="1400" dirty="0"/>
          </a:p>
          <a:p>
            <a:r>
              <a:rPr lang="da-DK" sz="1400" dirty="0"/>
              <a:t>Det følger som anført ovenfor af præmis 34 i Deckmyn-dommen, at det EU-retlige parodiprincip tilsigter at bevare en rimelig balance mellem ophavsmændenes rettigheder og interesser på den ene side og på den anden side ytringsfriheden for brugeren af et beskyttet værk. </a:t>
            </a:r>
            <a:r>
              <a:rPr lang="da-DK" sz="1400" b="1" dirty="0">
                <a:solidFill>
                  <a:srgbClr val="C00000"/>
                </a:solidFill>
              </a:rPr>
              <a:t>Parodiprincippet</a:t>
            </a:r>
            <a:r>
              <a:rPr lang="da-DK" sz="1400" dirty="0">
                <a:solidFill>
                  <a:srgbClr val="C00000"/>
                </a:solidFill>
              </a:rPr>
              <a:t> skal derfor ses i sammenhæng med bl.a. Den Europæiske Menneskerettighedskonventions artikel 10 om ytringsfrihed</a:t>
            </a:r>
            <a:r>
              <a:rPr lang="da-DK" sz="1400" dirty="0"/>
              <a:t>.</a:t>
            </a:r>
          </a:p>
          <a:p>
            <a:r>
              <a:rPr lang="da-DK" sz="1400" b="1" dirty="0">
                <a:solidFill>
                  <a:srgbClr val="C00000"/>
                </a:solidFill>
              </a:rPr>
              <a:t>Også i tilfælde, hvor der ikke er tale om en parodi</a:t>
            </a:r>
            <a:r>
              <a:rPr lang="da-DK" sz="1400" dirty="0">
                <a:solidFill>
                  <a:srgbClr val="C00000"/>
                </a:solidFill>
              </a:rPr>
              <a:t>, skal der, hvor ophavsrettigheder indebærer en begrænsning af andres adgang til at ytre sig, foretages en konkret afvejning af hensynet til ytringsfriheden efter artikel 10 over for hensynet til ophavsretten</a:t>
            </a:r>
            <a:r>
              <a:rPr lang="da-DK" sz="1400" dirty="0"/>
              <a:t>, der ligeledes er en beskyttet rettighed efter konventionens artikel 1 i tillægsprotokol nr. 1, jf. bl.a. Menneskerettighedsdomstolens dom af 19. februar 2013 i sag 40397/12 (Neij og Kolmisoppi mod Sverige).</a:t>
            </a:r>
          </a:p>
          <a:p>
            <a:r>
              <a:rPr lang="da-DK" sz="1400" dirty="0"/>
              <a:t>Af praksis fra Den Europæiske Menneskerettighedsdomstol følger, at medlemsstaterne ved afvejningen har et vidt skøn, dog således at der skal tages hensyn til den konkrete sags omstændigheder, herunder om den ytring, der er på tale, har samfundsmæssig relevans, og i hvilket omfang ytringen bidrager til en debat af offentlig interesse. </a:t>
            </a:r>
            <a:r>
              <a:rPr lang="da-DK" sz="1400" dirty="0">
                <a:solidFill>
                  <a:srgbClr val="C00000"/>
                </a:solidFill>
              </a:rPr>
              <a:t>Ved vurderingen af, hvorvidt en ytring har samfundsmæssig relevans, kan der lægges vægt på hensynet til </a:t>
            </a:r>
            <a:r>
              <a:rPr lang="da-DK" sz="1400" b="1" dirty="0">
                <a:solidFill>
                  <a:srgbClr val="C00000"/>
                </a:solidFill>
              </a:rPr>
              <a:t>pressens funktion, ytringens politiske karakter og den kunstneriske ytringsfrihed</a:t>
            </a:r>
            <a:r>
              <a:rPr lang="da-DK" sz="1400" dirty="0"/>
              <a:t>. Endvidere skal bl.a. karakteren og alvoren af de sanktioner, som krænkelsen afføder, indgå ved vurderingen af, om der ved håndhævelsen af den påberåbte immaterialret, sker et videre indgreb i ytringsfriheden, end hvad der er nødvendigt i et demokratisk samfund.</a:t>
            </a:r>
          </a:p>
          <a:p>
            <a:endParaRPr lang="en-GB" dirty="0"/>
          </a:p>
        </p:txBody>
      </p:sp>
      <p:sp>
        <p:nvSpPr>
          <p:cNvPr id="4" name="Date Placeholder 3">
            <a:extLst>
              <a:ext uri="{FF2B5EF4-FFF2-40B4-BE49-F238E27FC236}">
                <a16:creationId xmlns:a16="http://schemas.microsoft.com/office/drawing/2014/main" id="{E580917B-76E9-752F-D77E-69B7733E4B89}"/>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Slide Number Placeholder 4">
            <a:extLst>
              <a:ext uri="{FF2B5EF4-FFF2-40B4-BE49-F238E27FC236}">
                <a16:creationId xmlns:a16="http://schemas.microsoft.com/office/drawing/2014/main" id="{9BADE20F-E292-F03C-0823-A049E7E5BCA7}"/>
              </a:ext>
            </a:extLst>
          </p:cNvPr>
          <p:cNvSpPr>
            <a:spLocks noGrp="1"/>
          </p:cNvSpPr>
          <p:nvPr>
            <p:ph type="sldNum" sz="quarter" idx="12"/>
          </p:nvPr>
        </p:nvSpPr>
        <p:spPr/>
        <p:txBody>
          <a:bodyPr/>
          <a:lstStyle/>
          <a:p>
            <a:fld id="{091A926C-488A-4E3E-9C21-57CAA120E114}" type="slidenum">
              <a:rPr lang="en-GB" smtClean="0"/>
              <a:t>2</a:t>
            </a:fld>
            <a:endParaRPr lang="en-GB" dirty="0"/>
          </a:p>
        </p:txBody>
      </p:sp>
    </p:spTree>
    <p:extLst>
      <p:ext uri="{BB962C8B-B14F-4D97-AF65-F5344CB8AC3E}">
        <p14:creationId xmlns:p14="http://schemas.microsoft.com/office/powerpoint/2010/main" val="3061699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CB899E2-C99B-F053-8E7E-6CA2917BDA33}"/>
              </a:ext>
            </a:extLst>
          </p:cNvPr>
          <p:cNvSpPr>
            <a:spLocks noGrp="1"/>
          </p:cNvSpPr>
          <p:nvPr>
            <p:ph type="title"/>
          </p:nvPr>
        </p:nvSpPr>
        <p:spPr/>
        <p:txBody>
          <a:bodyPr/>
          <a:lstStyle/>
          <a:p>
            <a:r>
              <a:rPr lang="en-GB" dirty="0"/>
              <a:t>Ikke </a:t>
            </a:r>
            <a:r>
              <a:rPr lang="en-GB" dirty="0" err="1"/>
              <a:t>kun</a:t>
            </a:r>
            <a:r>
              <a:rPr lang="en-GB" dirty="0"/>
              <a:t> </a:t>
            </a:r>
            <a:r>
              <a:rPr lang="en-GB" dirty="0" err="1"/>
              <a:t>relevans</a:t>
            </a:r>
            <a:r>
              <a:rPr lang="en-GB" dirty="0"/>
              <a:t> for </a:t>
            </a:r>
            <a:r>
              <a:rPr lang="en-GB" dirty="0" err="1"/>
              <a:t>ophavsretten</a:t>
            </a:r>
            <a:endParaRPr lang="en-GB" dirty="0"/>
          </a:p>
        </p:txBody>
      </p:sp>
      <p:sp>
        <p:nvSpPr>
          <p:cNvPr id="6" name="Pladsholder til indhold 5">
            <a:extLst>
              <a:ext uri="{FF2B5EF4-FFF2-40B4-BE49-F238E27FC236}">
                <a16:creationId xmlns:a16="http://schemas.microsoft.com/office/drawing/2014/main" id="{5DA47791-06DA-17CD-7FF0-C3D9A974742C}"/>
              </a:ext>
            </a:extLst>
          </p:cNvPr>
          <p:cNvSpPr>
            <a:spLocks noGrp="1"/>
          </p:cNvSpPr>
          <p:nvPr>
            <p:ph idx="1"/>
          </p:nvPr>
        </p:nvSpPr>
        <p:spPr/>
        <p:txBody>
          <a:bodyPr/>
          <a:lstStyle/>
          <a:p>
            <a:pPr lvl="1"/>
            <a:r>
              <a:rPr lang="en-GB" dirty="0"/>
              <a:t>C-2401/18 (Konstantin Film)</a:t>
            </a:r>
          </a:p>
          <a:p>
            <a:pPr lvl="2"/>
            <a:r>
              <a:rPr lang="da-DK" dirty="0"/>
              <a:t>56 I modsætning til, hvad Retten fastslog i den appellerede doms præmis 29, ifølge hvilken »der inden for området kunst, kultur og litteratur er et permanent ønske om at bevare ytringsfriheden, som ikke findes inden for varemærkeområdet«, skal det endelig tilføjes, at </a:t>
            </a:r>
            <a:r>
              <a:rPr lang="da-DK" b="1" dirty="0">
                <a:solidFill>
                  <a:srgbClr val="C00000"/>
                </a:solidFill>
              </a:rPr>
              <a:t>ytringsfriheden</a:t>
            </a:r>
            <a:r>
              <a:rPr lang="da-DK" dirty="0">
                <a:solidFill>
                  <a:srgbClr val="C00000"/>
                </a:solidFill>
              </a:rPr>
              <a:t>, som er nedfældet i artikel 11 i Den Europæiske Unions charter om grundlæggende rettigheder</a:t>
            </a:r>
            <a:r>
              <a:rPr lang="da-DK" dirty="0"/>
              <a:t>, således som EUIPO har anerkendt i retsmødet, og som generaladvokaten har anført i punkt 47-57 i forslaget til afgørelse, s</a:t>
            </a:r>
            <a:r>
              <a:rPr lang="da-DK" dirty="0">
                <a:solidFill>
                  <a:srgbClr val="C00000"/>
                </a:solidFill>
              </a:rPr>
              <a:t>kal tages i betragtning ved anvendelsen af [reglen i VMF som udelukker fra registrering ”varemærker, som strider mod den offentlige orden eller sædelighed”]</a:t>
            </a:r>
            <a:r>
              <a:rPr lang="da-DK" dirty="0"/>
              <a:t>. En sådan konklusion understøttes i øvrigt af såvel 21. betragtning til forordning 2015/2424, som ændrer forordning nr. 207/2009, som af 21. betragtning til forordning 2017/1001, der udtrykkeligt understreger </a:t>
            </a:r>
            <a:r>
              <a:rPr lang="da-DK" dirty="0">
                <a:solidFill>
                  <a:srgbClr val="C00000"/>
                </a:solidFill>
              </a:rPr>
              <a:t>behovet for at anvende disse forordninger på en måde, som sikrer fuld respekt for de </a:t>
            </a:r>
            <a:r>
              <a:rPr lang="da-DK" b="1" dirty="0">
                <a:solidFill>
                  <a:srgbClr val="C00000"/>
                </a:solidFill>
              </a:rPr>
              <a:t>grundlæggende rettigheder og frihedsrettigheder, navnlig ytringsfriheden</a:t>
            </a:r>
            <a:r>
              <a:rPr lang="da-DK" dirty="0"/>
              <a:t>.</a:t>
            </a:r>
          </a:p>
          <a:p>
            <a:pPr lvl="2"/>
            <a:endParaRPr lang="da-DK" dirty="0"/>
          </a:p>
          <a:p>
            <a:pPr lvl="6"/>
            <a:r>
              <a:rPr lang="da-DK" sz="1400" dirty="0"/>
              <a:t>Ved vurderingen af, om udtrykket »Fack Ju Göthe«, der var ment som en spøg og således havde kommunikativ karakter på samme måde som en parodi, kunne registreres som varemærke, skulle inddrages hensynet til ytringsfriheden.</a:t>
            </a:r>
            <a:endParaRPr lang="en-GB" sz="1400" dirty="0"/>
          </a:p>
        </p:txBody>
      </p:sp>
      <p:sp>
        <p:nvSpPr>
          <p:cNvPr id="3" name="Pladsholder til dato 2">
            <a:extLst>
              <a:ext uri="{FF2B5EF4-FFF2-40B4-BE49-F238E27FC236}">
                <a16:creationId xmlns:a16="http://schemas.microsoft.com/office/drawing/2014/main" id="{669F56CB-2116-428F-78BD-7EF115C91401}"/>
              </a:ext>
            </a:extLst>
          </p:cNvPr>
          <p:cNvSpPr>
            <a:spLocks noGrp="1"/>
          </p:cNvSpPr>
          <p:nvPr>
            <p:ph type="dt" sz="half" idx="10"/>
          </p:nvPr>
        </p:nvSpPr>
        <p:spPr/>
        <p:txBody>
          <a:bodyPr/>
          <a:lstStyle/>
          <a:p>
            <a:fld id="{69A4F1A1-6766-441F-9F00-E93D521E50F3}" type="datetime1">
              <a:rPr lang="en-GB" smtClean="0"/>
              <a:t>01/10/2025</a:t>
            </a:fld>
            <a:endParaRPr lang="en-GB" dirty="0"/>
          </a:p>
        </p:txBody>
      </p:sp>
      <p:sp>
        <p:nvSpPr>
          <p:cNvPr id="4" name="Pladsholder til slidenummer 3">
            <a:extLst>
              <a:ext uri="{FF2B5EF4-FFF2-40B4-BE49-F238E27FC236}">
                <a16:creationId xmlns:a16="http://schemas.microsoft.com/office/drawing/2014/main" id="{D0F1F730-E1C7-5797-4CDE-4B7B5C4CB4BB}"/>
              </a:ext>
            </a:extLst>
          </p:cNvPr>
          <p:cNvSpPr>
            <a:spLocks noGrp="1"/>
          </p:cNvSpPr>
          <p:nvPr>
            <p:ph type="sldNum" sz="quarter" idx="12"/>
          </p:nvPr>
        </p:nvSpPr>
        <p:spPr/>
        <p:txBody>
          <a:bodyPr/>
          <a:lstStyle/>
          <a:p>
            <a:fld id="{091A926C-488A-4E3E-9C21-57CAA120E114}" type="slidenum">
              <a:rPr lang="en-GB" smtClean="0"/>
              <a:t>3</a:t>
            </a:fld>
            <a:endParaRPr lang="en-GB" dirty="0"/>
          </a:p>
        </p:txBody>
      </p:sp>
    </p:spTree>
    <p:extLst>
      <p:ext uri="{BB962C8B-B14F-4D97-AF65-F5344CB8AC3E}">
        <p14:creationId xmlns:p14="http://schemas.microsoft.com/office/powerpoint/2010/main" val="836862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Pladsholder til diasnummer 4">
            <a:extLst>
              <a:ext uri="{FF2B5EF4-FFF2-40B4-BE49-F238E27FC236}">
                <a16:creationId xmlns:a16="http://schemas.microsoft.com/office/drawing/2014/main" id="{9D6CCA88-AA93-93B5-7362-EBA1C032B576}"/>
              </a:ext>
            </a:extLst>
          </p:cNvPr>
          <p:cNvSpPr>
            <a:spLocks noGrp="1"/>
          </p:cNvSpPr>
          <p:nvPr>
            <p:ph type="sldNum" sz="quarter" idx="4294967295"/>
          </p:nvPr>
        </p:nvSpPr>
        <p:spPr bwMode="auto">
          <a:xfrm>
            <a:off x="152400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defRPr sz="1600">
                <a:solidFill>
                  <a:srgbClr val="6E6E6E"/>
                </a:solidFill>
                <a:latin typeface="Verdana" panose="020B0604030504040204" pitchFamily="34" charset="0"/>
              </a:defRPr>
            </a:lvl1pPr>
            <a:lvl2pPr marL="742950" indent="-285750">
              <a:spcBef>
                <a:spcPct val="20000"/>
              </a:spcBef>
              <a:buChar char="•"/>
              <a:defRPr sz="1400">
                <a:solidFill>
                  <a:srgbClr val="6E6E6E"/>
                </a:solidFill>
                <a:latin typeface="Verdana" panose="020B0604030504040204" pitchFamily="34" charset="0"/>
              </a:defRPr>
            </a:lvl2pPr>
            <a:lvl3pPr marL="1143000" indent="-228600">
              <a:spcBef>
                <a:spcPct val="20000"/>
              </a:spcBef>
              <a:buChar char="•"/>
              <a:defRPr sz="1400">
                <a:solidFill>
                  <a:srgbClr val="6E6E6E"/>
                </a:solidFill>
                <a:latin typeface="Verdana" panose="020B0604030504040204" pitchFamily="34" charset="0"/>
              </a:defRPr>
            </a:lvl3pPr>
            <a:lvl4pPr marL="1600200" indent="-228600">
              <a:spcBef>
                <a:spcPct val="20000"/>
              </a:spcBef>
              <a:buChar char="•"/>
              <a:defRPr sz="1400">
                <a:solidFill>
                  <a:srgbClr val="6E6E6E"/>
                </a:solidFill>
                <a:latin typeface="Verdana" panose="020B0604030504040204" pitchFamily="34" charset="0"/>
              </a:defRPr>
            </a:lvl4pPr>
            <a:lvl5pPr marL="2057400" indent="-228600">
              <a:spcBef>
                <a:spcPct val="20000"/>
              </a:spcBef>
              <a:buChar char="•"/>
              <a:defRPr sz="1200">
                <a:solidFill>
                  <a:srgbClr val="6E6E6E"/>
                </a:solidFill>
                <a:latin typeface="Verdana" panose="020B0604030504040204" pitchFamily="34" charset="0"/>
              </a:defRPr>
            </a:lvl5pPr>
            <a:lvl6pPr marL="2514600" indent="-228600" eaLnBrk="0" fontAlgn="base" hangingPunct="0">
              <a:spcBef>
                <a:spcPct val="20000"/>
              </a:spcBef>
              <a:spcAft>
                <a:spcPct val="0"/>
              </a:spcAft>
              <a:buChar char="•"/>
              <a:defRPr sz="1200">
                <a:solidFill>
                  <a:srgbClr val="6E6E6E"/>
                </a:solidFill>
                <a:latin typeface="Verdana" panose="020B0604030504040204" pitchFamily="34" charset="0"/>
              </a:defRPr>
            </a:lvl6pPr>
            <a:lvl7pPr marL="2971800" indent="-228600" eaLnBrk="0" fontAlgn="base" hangingPunct="0">
              <a:spcBef>
                <a:spcPct val="20000"/>
              </a:spcBef>
              <a:spcAft>
                <a:spcPct val="0"/>
              </a:spcAft>
              <a:buChar char="•"/>
              <a:defRPr sz="1200">
                <a:solidFill>
                  <a:srgbClr val="6E6E6E"/>
                </a:solidFill>
                <a:latin typeface="Verdana" panose="020B0604030504040204" pitchFamily="34" charset="0"/>
              </a:defRPr>
            </a:lvl7pPr>
            <a:lvl8pPr marL="3429000" indent="-228600" eaLnBrk="0" fontAlgn="base" hangingPunct="0">
              <a:spcBef>
                <a:spcPct val="20000"/>
              </a:spcBef>
              <a:spcAft>
                <a:spcPct val="0"/>
              </a:spcAft>
              <a:buChar char="•"/>
              <a:defRPr sz="1200">
                <a:solidFill>
                  <a:srgbClr val="6E6E6E"/>
                </a:solidFill>
                <a:latin typeface="Verdana" panose="020B0604030504040204" pitchFamily="34" charset="0"/>
              </a:defRPr>
            </a:lvl8pPr>
            <a:lvl9pPr marL="3886200" indent="-228600" eaLnBrk="0" fontAlgn="base" hangingPunct="0">
              <a:spcBef>
                <a:spcPct val="20000"/>
              </a:spcBef>
              <a:spcAft>
                <a:spcPct val="0"/>
              </a:spcAft>
              <a:buChar char="•"/>
              <a:defRPr sz="1200">
                <a:solidFill>
                  <a:srgbClr val="6E6E6E"/>
                </a:solidFill>
                <a:latin typeface="Verdana" panose="020B0604030504040204" pitchFamily="34" charset="0"/>
              </a:defRPr>
            </a:lvl9pPr>
          </a:lstStyle>
          <a:p>
            <a:pPr>
              <a:spcBef>
                <a:spcPct val="0"/>
              </a:spcBef>
            </a:pPr>
            <a:fld id="{A9ABFF29-A6B6-4850-8B39-68BAD1D17EFB}" type="slidenum">
              <a:rPr lang="da-DK" altLang="da-DK" sz="1400">
                <a:latin typeface="Arial" panose="020B0604020202020204" pitchFamily="34" charset="0"/>
              </a:rPr>
              <a:pPr>
                <a:spcBef>
                  <a:spcPct val="0"/>
                </a:spcBef>
              </a:pPr>
              <a:t>4</a:t>
            </a:fld>
            <a:endParaRPr lang="da-DK" altLang="da-DK" sz="1400">
              <a:latin typeface="Arial" panose="020B0604020202020204" pitchFamily="34" charset="0"/>
            </a:endParaRPr>
          </a:p>
        </p:txBody>
      </p:sp>
      <p:sp>
        <p:nvSpPr>
          <p:cNvPr id="68611" name="Rectangle 4">
            <a:extLst>
              <a:ext uri="{FF2B5EF4-FFF2-40B4-BE49-F238E27FC236}">
                <a16:creationId xmlns:a16="http://schemas.microsoft.com/office/drawing/2014/main" id="{4457F155-D139-C31E-62B3-6320E4D28DEA}"/>
              </a:ext>
            </a:extLst>
          </p:cNvPr>
          <p:cNvSpPr>
            <a:spLocks noGrp="1" noChangeArrowheads="1"/>
          </p:cNvSpPr>
          <p:nvPr>
            <p:ph type="title"/>
          </p:nvPr>
        </p:nvSpPr>
        <p:spPr>
          <a:xfrm>
            <a:off x="665747" y="476250"/>
            <a:ext cx="7792453" cy="936625"/>
          </a:xfrm>
        </p:spPr>
        <p:txBody>
          <a:bodyPr/>
          <a:lstStyle/>
          <a:p>
            <a:pPr eaLnBrk="1" hangingPunct="1"/>
            <a:r>
              <a:rPr lang="da-DK" altLang="da-DK" sz="3200" dirty="0"/>
              <a:t>Grundrettigheder i varemærkeretten</a:t>
            </a:r>
          </a:p>
        </p:txBody>
      </p:sp>
      <p:sp>
        <p:nvSpPr>
          <p:cNvPr id="52228" name="Text Box 5">
            <a:extLst>
              <a:ext uri="{FF2B5EF4-FFF2-40B4-BE49-F238E27FC236}">
                <a16:creationId xmlns:a16="http://schemas.microsoft.com/office/drawing/2014/main" id="{CC7632D2-8699-EB0E-64A8-441BBF63E819}"/>
              </a:ext>
            </a:extLst>
          </p:cNvPr>
          <p:cNvSpPr txBox="1">
            <a:spLocks noChangeArrowheads="1"/>
          </p:cNvSpPr>
          <p:nvPr/>
        </p:nvSpPr>
        <p:spPr bwMode="auto">
          <a:xfrm>
            <a:off x="762000" y="1792288"/>
            <a:ext cx="9832975" cy="4124206"/>
          </a:xfrm>
          <a:prstGeom prst="rect">
            <a:avLst/>
          </a:prstGeom>
          <a:noFill/>
          <a:ln>
            <a:noFill/>
          </a:ln>
          <a:effectLst/>
        </p:spPr>
        <p:txBody>
          <a:bodyPr>
            <a:spAutoFit/>
          </a:bodyPr>
          <a:lstStyle>
            <a:lvl1pPr>
              <a:spcBef>
                <a:spcPct val="20000"/>
              </a:spcBef>
              <a:buChar char="•"/>
              <a:defRPr sz="3200">
                <a:solidFill>
                  <a:schemeClr val="tx1"/>
                </a:solidFill>
                <a:latin typeface="Arial" panose="020B0604020202020204" pitchFamily="34" charset="0"/>
              </a:defRPr>
            </a:lvl1pPr>
            <a:lvl2pPr>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571500" lvl="1" indent="-342900">
              <a:spcBef>
                <a:spcPct val="0"/>
              </a:spcBef>
              <a:defRPr/>
            </a:pPr>
            <a:r>
              <a:rPr lang="da-DK" sz="2200" dirty="0"/>
              <a:t>VMD punkt 27 (VMF punkt 21)</a:t>
            </a:r>
          </a:p>
          <a:p>
            <a:pPr marL="1257300" lvl="2" indent="-342900">
              <a:spcBef>
                <a:spcPct val="0"/>
              </a:spcBef>
              <a:defRPr/>
            </a:pPr>
            <a:endParaRPr lang="da-DK" sz="1800" dirty="0"/>
          </a:p>
          <a:p>
            <a:pPr marL="1257300" lvl="2" indent="-342900">
              <a:spcBef>
                <a:spcPct val="0"/>
              </a:spcBef>
              <a:defRPr/>
            </a:pPr>
            <a:r>
              <a:rPr lang="da-DK" sz="1800" dirty="0"/>
              <a:t>De enerettigheder, der er knyttet til et varemærke, bør ikke give indehaveren ret til at forbyde tredjemands brug af tegn eller angivelser, der anvendes på loyal vis og således i overensstemmelse med god markedsføringsskik. …. </a:t>
            </a:r>
            <a:r>
              <a:rPr lang="da-DK" sz="1800" dirty="0">
                <a:solidFill>
                  <a:srgbClr val="C00000"/>
                </a:solidFill>
              </a:rPr>
              <a:t>Tredjemands anvendelse af et varemærke med henblik på kunstneriske udtryk </a:t>
            </a:r>
            <a:r>
              <a:rPr lang="da-DK" sz="1800" dirty="0"/>
              <a:t>bør anses for </a:t>
            </a:r>
            <a:r>
              <a:rPr lang="da-DK" sz="1800" dirty="0">
                <a:solidFill>
                  <a:schemeClr val="accent1"/>
                </a:solidFill>
              </a:rPr>
              <a:t>loyale, så længe den samtidig er i overensstemmelse med god markedsføringsskik</a:t>
            </a:r>
            <a:r>
              <a:rPr lang="da-DK" sz="1800" dirty="0"/>
              <a:t>. </a:t>
            </a:r>
            <a:r>
              <a:rPr lang="da-DK" sz="1800" dirty="0">
                <a:solidFill>
                  <a:srgbClr val="C00000"/>
                </a:solidFill>
              </a:rPr>
              <a:t>Desuden bør dette direktiv</a:t>
            </a:r>
            <a:r>
              <a:rPr lang="da-DK" sz="1800" b="1" dirty="0"/>
              <a:t> </a:t>
            </a:r>
            <a:r>
              <a:rPr lang="da-DK" sz="1800" dirty="0"/>
              <a:t>anvendes på en måde, som sikrer </a:t>
            </a:r>
            <a:r>
              <a:rPr lang="da-DK" sz="1800" dirty="0">
                <a:solidFill>
                  <a:srgbClr val="C00000"/>
                </a:solidFill>
              </a:rPr>
              <a:t>fuld respekt for de grundlæggende rettigheder og frihedsrettigheder, navnlig ytringsfriheden</a:t>
            </a:r>
            <a:r>
              <a:rPr lang="da-DK" sz="1800" dirty="0"/>
              <a:t>.</a:t>
            </a:r>
          </a:p>
          <a:p>
            <a:pPr marL="228600" lvl="1">
              <a:spcBef>
                <a:spcPct val="0"/>
              </a:spcBef>
              <a:buNone/>
              <a:defRPr/>
            </a:pPr>
            <a:endParaRPr lang="da-DK" sz="2200" dirty="0"/>
          </a:p>
          <a:p>
            <a:pPr marL="742950" lvl="1" indent="-285750" eaLnBrk="1" hangingPunct="1">
              <a:spcBef>
                <a:spcPct val="0"/>
              </a:spcBef>
              <a:buFontTx/>
              <a:buChar char="-"/>
              <a:defRPr/>
            </a:pPr>
            <a:endParaRPr lang="da-DK" altLang="da-DK" sz="1400" dirty="0">
              <a:solidFill>
                <a:srgbClr val="6E6E6E"/>
              </a:solidFill>
            </a:endParaRPr>
          </a:p>
          <a:p>
            <a:pPr marL="742950" lvl="1" indent="-285750" eaLnBrk="1" hangingPunct="1">
              <a:spcBef>
                <a:spcPct val="0"/>
              </a:spcBef>
              <a:buFontTx/>
              <a:buChar char="-"/>
              <a:defRPr/>
            </a:pPr>
            <a:endParaRPr lang="da-DK" altLang="da-DK" sz="1400" dirty="0">
              <a:solidFill>
                <a:srgbClr val="6E6E6E"/>
              </a:solidFill>
            </a:endParaRPr>
          </a:p>
          <a:p>
            <a:pPr marL="742950" lvl="1" indent="-285750" eaLnBrk="1" hangingPunct="1">
              <a:spcBef>
                <a:spcPct val="0"/>
              </a:spcBef>
              <a:buFontTx/>
              <a:buChar char="-"/>
              <a:defRPr/>
            </a:pPr>
            <a:endParaRPr lang="da-DK" altLang="da-DK" sz="1400" dirty="0">
              <a:solidFill>
                <a:srgbClr val="6E6E6E"/>
              </a:solidFill>
            </a:endParaRPr>
          </a:p>
          <a:p>
            <a:pPr marL="742950" lvl="1" indent="-285750" eaLnBrk="1" hangingPunct="1">
              <a:spcBef>
                <a:spcPct val="0"/>
              </a:spcBef>
              <a:buFontTx/>
              <a:buChar char="-"/>
              <a:defRPr/>
            </a:pPr>
            <a:endParaRPr lang="da-DK" altLang="da-DK" sz="1400" dirty="0">
              <a:solidFill>
                <a:srgbClr val="6E6E6E"/>
              </a:solidFill>
            </a:endParaRPr>
          </a:p>
        </p:txBody>
      </p:sp>
    </p:spTree>
    <p:extLst>
      <p:ext uri="{BB962C8B-B14F-4D97-AF65-F5344CB8AC3E}">
        <p14:creationId xmlns:p14="http://schemas.microsoft.com/office/powerpoint/2010/main" val="388753104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C2A56-D088-FD4B-28AC-2CB96EA372FE}"/>
              </a:ext>
            </a:extLst>
          </p:cNvPr>
          <p:cNvSpPr>
            <a:spLocks noGrp="1"/>
          </p:cNvSpPr>
          <p:nvPr>
            <p:ph type="title"/>
          </p:nvPr>
        </p:nvSpPr>
        <p:spPr/>
        <p:txBody>
          <a:bodyPr/>
          <a:lstStyle/>
          <a:p>
            <a:r>
              <a:rPr lang="en-GB" dirty="0"/>
              <a:t>“</a:t>
            </a:r>
            <a:r>
              <a:rPr lang="en-GB" dirty="0" err="1"/>
              <a:t>Grundrettigheder</a:t>
            </a:r>
            <a:r>
              <a:rPr lang="en-GB" dirty="0"/>
              <a:t>”</a:t>
            </a:r>
          </a:p>
        </p:txBody>
      </p:sp>
      <p:sp>
        <p:nvSpPr>
          <p:cNvPr id="3" name="Pladsholder til indhold 2">
            <a:extLst>
              <a:ext uri="{FF2B5EF4-FFF2-40B4-BE49-F238E27FC236}">
                <a16:creationId xmlns:a16="http://schemas.microsoft.com/office/drawing/2014/main" id="{8E3E2A36-5744-F7F3-C478-68EA3DBEDB31}"/>
              </a:ext>
            </a:extLst>
          </p:cNvPr>
          <p:cNvSpPr>
            <a:spLocks noGrp="1"/>
          </p:cNvSpPr>
          <p:nvPr>
            <p:ph idx="1"/>
          </p:nvPr>
        </p:nvSpPr>
        <p:spPr>
          <a:xfrm>
            <a:off x="182880" y="1097280"/>
            <a:ext cx="11418571" cy="5205095"/>
          </a:xfrm>
        </p:spPr>
        <p:txBody>
          <a:bodyPr/>
          <a:lstStyle/>
          <a:p>
            <a:pPr lvl="1"/>
            <a:endParaRPr lang="da-DK" sz="1800" dirty="0"/>
          </a:p>
          <a:p>
            <a:pPr lvl="1"/>
            <a:r>
              <a:rPr lang="da-DK" sz="1800" dirty="0"/>
              <a:t>AG (Manduro) i C-236/08 (Google/LV), punkt 102 (om </a:t>
            </a:r>
            <a:r>
              <a:rPr lang="da-DK" sz="1800" dirty="0" err="1"/>
              <a:t>AdWords</a:t>
            </a:r>
            <a:r>
              <a:rPr lang="da-DK" sz="1800" dirty="0"/>
              <a:t>): Sagen krævede en afbalancering af hensynene til ikke kun varemærkeretten men også </a:t>
            </a:r>
            <a:r>
              <a:rPr lang="da-DK" sz="1800" dirty="0">
                <a:solidFill>
                  <a:srgbClr val="C00000"/>
                </a:solidFill>
              </a:rPr>
              <a:t>ytringsfriheden og erhvervsfriheden</a:t>
            </a:r>
            <a:r>
              <a:rPr lang="da-DK" sz="1800" dirty="0"/>
              <a:t>.</a:t>
            </a:r>
          </a:p>
          <a:p>
            <a:pPr lvl="1"/>
            <a:r>
              <a:rPr lang="da-DK" sz="1800" dirty="0"/>
              <a:t>EUD 22.9.2011 i C-323/09 (</a:t>
            </a:r>
            <a:r>
              <a:rPr lang="da-DK" sz="1800" dirty="0" err="1"/>
              <a:t>Interflora</a:t>
            </a:r>
            <a:r>
              <a:rPr lang="da-DK" sz="1800" dirty="0"/>
              <a:t>): varemærkeretten har ikke til formål at beskytte varemærkeindehaveren »mod praksis, der indgår i den frie konkurrence«. </a:t>
            </a:r>
          </a:p>
          <a:p>
            <a:pPr lvl="2"/>
            <a:r>
              <a:rPr lang="da-DK" dirty="0"/>
              <a:t>»</a:t>
            </a:r>
            <a:r>
              <a:rPr lang="da-DK" dirty="0">
                <a:solidFill>
                  <a:srgbClr val="C00000"/>
                </a:solidFill>
              </a:rPr>
              <a:t>frihed til at oprette og drive egen virksomhed</a:t>
            </a:r>
            <a:r>
              <a:rPr lang="da-DK" dirty="0"/>
              <a:t>« er udtrykkeligt nævnt i EU’s Charter, jf. dettes art. 16.</a:t>
            </a:r>
          </a:p>
          <a:p>
            <a:pPr lvl="1"/>
            <a:r>
              <a:rPr lang="en-GB" sz="1800" dirty="0" err="1"/>
              <a:t>Deckmyn</a:t>
            </a:r>
            <a:r>
              <a:rPr lang="en-GB" sz="1800" dirty="0"/>
              <a:t> (</a:t>
            </a:r>
            <a:r>
              <a:rPr lang="en-GB" sz="1800" dirty="0" err="1"/>
              <a:t>ophavsret</a:t>
            </a:r>
            <a:r>
              <a:rPr lang="en-GB" sz="1800" dirty="0"/>
              <a:t>): </a:t>
            </a:r>
            <a:r>
              <a:rPr lang="da-DK" sz="1800" dirty="0"/>
              <a:t>30 Hvis dette faktisk er tilfældet, hvilket det tilkommer den forelæggende ret at vurdere, skal der erindres om betydningen af princippet om </a:t>
            </a:r>
            <a:r>
              <a:rPr lang="da-DK" sz="1800" dirty="0">
                <a:solidFill>
                  <a:srgbClr val="C00000"/>
                </a:solidFill>
              </a:rPr>
              <a:t>forbud mod forskelsbehandling på grund af race, farve og etnisk oprindelse</a:t>
            </a:r>
            <a:r>
              <a:rPr lang="da-DK" sz="1800" dirty="0"/>
              <a:t>… er bekræftet bl.a. ved artikel 21, stk. 1, i EU’s Charter</a:t>
            </a:r>
          </a:p>
          <a:p>
            <a:pPr lvl="1"/>
            <a:r>
              <a:rPr lang="da-DK" sz="1800" dirty="0"/>
              <a:t>Designdirektivet art. 18</a:t>
            </a:r>
          </a:p>
          <a:p>
            <a:pPr lvl="2"/>
            <a:r>
              <a:rPr lang="da-DK" sz="1600" dirty="0"/>
              <a:t>e) handlinger, der foretages med henblik på </a:t>
            </a:r>
            <a:r>
              <a:rPr lang="da-DK" sz="1600" dirty="0">
                <a:solidFill>
                  <a:srgbClr val="C00000"/>
                </a:solidFill>
              </a:rPr>
              <a:t>kommentarer, kritik eller parodi </a:t>
            </a:r>
            <a:endParaRPr lang="da-DK" sz="1600" dirty="0"/>
          </a:p>
          <a:p>
            <a:pPr lvl="1"/>
            <a:r>
              <a:rPr lang="da-DK" sz="1800" dirty="0"/>
              <a:t>LF om OPHL: </a:t>
            </a:r>
          </a:p>
          <a:p>
            <a:pPr lvl="2"/>
            <a:r>
              <a:rPr lang="da-DK" dirty="0"/>
              <a:t>§ 73 a. Virkelighedsnære digitalt genererede efterligninger af en fysisk persons personlige, fysiske kendetegn må ikke tilgængeliggøres for almenheden uden den efterlignede persons samtykke. </a:t>
            </a:r>
          </a:p>
          <a:p>
            <a:pPr lvl="2"/>
            <a:r>
              <a:rPr lang="da-DK" dirty="0"/>
              <a:t>Stk. 2. Stk. 1 omfatter ikke efterligninger, der hovedsagelig er udtryk  for karikatur, </a:t>
            </a:r>
            <a:r>
              <a:rPr lang="da-DK" dirty="0">
                <a:solidFill>
                  <a:schemeClr val="accent1"/>
                </a:solidFill>
              </a:rPr>
              <a:t>satire</a:t>
            </a:r>
            <a:r>
              <a:rPr lang="da-DK" dirty="0"/>
              <a:t>, parodi, pastiche, </a:t>
            </a:r>
            <a:r>
              <a:rPr lang="da-DK" dirty="0">
                <a:solidFill>
                  <a:schemeClr val="accent1"/>
                </a:solidFill>
              </a:rPr>
              <a:t>magtkritik, samfundskritik o.l.</a:t>
            </a:r>
            <a:r>
              <a:rPr lang="da-DK" dirty="0"/>
              <a:t>, medmindre </a:t>
            </a:r>
            <a:r>
              <a:rPr lang="da-DK" sz="1800" dirty="0"/>
              <a:t>efterligningen udgør misinformation, som konkret kan  medføre alvorlig fare for andres rettigheder eller væsentlige interesser. </a:t>
            </a:r>
            <a:endParaRPr lang="en-GB" sz="1800" dirty="0"/>
          </a:p>
          <a:p>
            <a:pPr lvl="1"/>
            <a:endParaRPr lang="en-GB" dirty="0"/>
          </a:p>
          <a:p>
            <a:pPr lvl="1"/>
            <a:endParaRPr lang="da-DK" dirty="0"/>
          </a:p>
          <a:p>
            <a:pPr lvl="1"/>
            <a:r>
              <a:rPr lang="da-DK" dirty="0"/>
              <a:t> </a:t>
            </a:r>
            <a:endParaRPr lang="en-GB" dirty="0"/>
          </a:p>
        </p:txBody>
      </p:sp>
      <p:sp>
        <p:nvSpPr>
          <p:cNvPr id="4" name="Pladsholder til dato 3">
            <a:extLst>
              <a:ext uri="{FF2B5EF4-FFF2-40B4-BE49-F238E27FC236}">
                <a16:creationId xmlns:a16="http://schemas.microsoft.com/office/drawing/2014/main" id="{A0123B4E-FAC9-265B-3A9F-62C71D262937}"/>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Pladsholder til slidenummer 4">
            <a:extLst>
              <a:ext uri="{FF2B5EF4-FFF2-40B4-BE49-F238E27FC236}">
                <a16:creationId xmlns:a16="http://schemas.microsoft.com/office/drawing/2014/main" id="{3F241C41-1DAE-C41C-00F6-9272B5A3CB50}"/>
              </a:ext>
            </a:extLst>
          </p:cNvPr>
          <p:cNvSpPr>
            <a:spLocks noGrp="1"/>
          </p:cNvSpPr>
          <p:nvPr>
            <p:ph type="sldNum" sz="quarter" idx="12"/>
          </p:nvPr>
        </p:nvSpPr>
        <p:spPr/>
        <p:txBody>
          <a:bodyPr/>
          <a:lstStyle/>
          <a:p>
            <a:fld id="{091A926C-488A-4E3E-9C21-57CAA120E114}" type="slidenum">
              <a:rPr lang="en-GB" smtClean="0"/>
              <a:t>5</a:t>
            </a:fld>
            <a:endParaRPr lang="en-GB" dirty="0"/>
          </a:p>
        </p:txBody>
      </p:sp>
    </p:spTree>
    <p:extLst>
      <p:ext uri="{BB962C8B-B14F-4D97-AF65-F5344CB8AC3E}">
        <p14:creationId xmlns:p14="http://schemas.microsoft.com/office/powerpoint/2010/main" val="3594923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CE9B1-F18E-D522-E4AB-37B7FEF80099}"/>
            </a:ext>
          </a:extLst>
        </p:cNvPr>
        <p:cNvGrpSpPr/>
        <p:nvPr/>
      </p:nvGrpSpPr>
      <p:grpSpPr>
        <a:xfrm>
          <a:off x="0" y="0"/>
          <a:ext cx="0" cy="0"/>
          <a:chOff x="0" y="0"/>
          <a:chExt cx="0" cy="0"/>
        </a:xfrm>
      </p:grpSpPr>
      <p:sp>
        <p:nvSpPr>
          <p:cNvPr id="33794" name="Titel 1">
            <a:extLst>
              <a:ext uri="{FF2B5EF4-FFF2-40B4-BE49-F238E27FC236}">
                <a16:creationId xmlns:a16="http://schemas.microsoft.com/office/drawing/2014/main" id="{724027DD-1771-61E9-A651-3BA40ADCF127}"/>
              </a:ext>
            </a:extLst>
          </p:cNvPr>
          <p:cNvSpPr>
            <a:spLocks noGrp="1" noChangeArrowheads="1"/>
          </p:cNvSpPr>
          <p:nvPr>
            <p:ph type="title"/>
          </p:nvPr>
        </p:nvSpPr>
        <p:spPr/>
        <p:txBody>
          <a:bodyPr/>
          <a:lstStyle/>
          <a:p>
            <a:r>
              <a:rPr lang="da-DK" altLang="en-US" dirty="0"/>
              <a:t>Varemærkeloven</a:t>
            </a:r>
            <a:endParaRPr lang="en-US" altLang="en-US" dirty="0"/>
          </a:p>
        </p:txBody>
      </p:sp>
      <p:sp>
        <p:nvSpPr>
          <p:cNvPr id="33795" name="Pladsholder til indhold 2">
            <a:extLst>
              <a:ext uri="{FF2B5EF4-FFF2-40B4-BE49-F238E27FC236}">
                <a16:creationId xmlns:a16="http://schemas.microsoft.com/office/drawing/2014/main" id="{A30CCC72-8F13-4B8D-64BB-C7B1F4A2FF91}"/>
              </a:ext>
            </a:extLst>
          </p:cNvPr>
          <p:cNvSpPr>
            <a:spLocks noGrp="1" noChangeArrowheads="1"/>
          </p:cNvSpPr>
          <p:nvPr>
            <p:ph idx="1"/>
          </p:nvPr>
        </p:nvSpPr>
        <p:spPr>
          <a:xfrm>
            <a:off x="368969" y="1122947"/>
            <a:ext cx="10796336" cy="5258803"/>
          </a:xfrm>
        </p:spPr>
        <p:txBody>
          <a:bodyPr/>
          <a:lstStyle/>
          <a:p>
            <a:r>
              <a:rPr lang="da-DK" altLang="en-US" sz="1400" dirty="0">
                <a:solidFill>
                  <a:schemeClr val="accent1"/>
                </a:solidFill>
              </a:rPr>
              <a:t>Eneretten</a:t>
            </a:r>
          </a:p>
          <a:p>
            <a:pPr marL="359138" lvl="1" indent="0">
              <a:buNone/>
            </a:pPr>
            <a:r>
              <a:rPr lang="da-DK" altLang="en-US" sz="1400" dirty="0"/>
              <a:t>§ 4. Stiftelsen af en varemærkeret giver indehaveren en eneret.</a:t>
            </a:r>
          </a:p>
          <a:p>
            <a:pPr marL="359138" lvl="1" indent="0">
              <a:buNone/>
            </a:pPr>
            <a:r>
              <a:rPr lang="da-DK" altLang="en-US" sz="1400" dirty="0"/>
              <a:t>Stk. 2. Indehaveren af en stiftet varemærkeret kan forbyde tredjemand, der ikke har den pågældende indehavers samtykke, at gøre </a:t>
            </a:r>
            <a:r>
              <a:rPr lang="da-DK" altLang="en-US" sz="1400" b="1" dirty="0">
                <a:solidFill>
                  <a:srgbClr val="C00000"/>
                </a:solidFill>
              </a:rPr>
              <a:t>erhvervsmæssig brug af ethvert tegn i forbindelse med varer eller tjenesteydelser</a:t>
            </a:r>
            <a:r>
              <a:rPr lang="da-DK" altLang="en-US" sz="1400" dirty="0"/>
              <a:t>, når</a:t>
            </a:r>
          </a:p>
          <a:p>
            <a:pPr marL="359138" lvl="1" indent="0">
              <a:buNone/>
            </a:pPr>
            <a:r>
              <a:rPr lang="da-DK" altLang="en-US" sz="1400" dirty="0"/>
              <a:t>1) tegnet er identisk med varemærket og anvendes i forbindelse med varer eller tjenesteydelser, som er identiske med dem, for hvilke varemærket er beskyttet [</a:t>
            </a:r>
            <a:r>
              <a:rPr lang="da-DK" altLang="en-US" sz="1400" dirty="0">
                <a:solidFill>
                  <a:srgbClr val="C00000"/>
                </a:solidFill>
              </a:rPr>
              <a:t>DOBBELTIDENTITET</a:t>
            </a:r>
            <a:r>
              <a:rPr lang="da-DK" altLang="en-US" sz="1400" dirty="0"/>
              <a:t>],</a:t>
            </a:r>
          </a:p>
          <a:p>
            <a:pPr marL="359138" lvl="1" indent="0">
              <a:buNone/>
            </a:pPr>
            <a:r>
              <a:rPr lang="da-DK" altLang="en-US" sz="1400" dirty="0"/>
              <a:t>2) tegnet er identisk med eller ligner varemærket og anvendes i forbindelse med varer eller tjenesteydelser, som er identiske med eller ligner de varer eller tjenesteydelser, for hvilke varemærket er beskyttet, og der i offentlighedens bevidsthed er </a:t>
            </a:r>
            <a:r>
              <a:rPr lang="da-DK" altLang="en-US" sz="1400" dirty="0">
                <a:solidFill>
                  <a:srgbClr val="C00000"/>
                </a:solidFill>
              </a:rPr>
              <a:t>risiko for forveksling </a:t>
            </a:r>
            <a:r>
              <a:rPr lang="da-DK" altLang="en-US" sz="1400" dirty="0"/>
              <a:t>[</a:t>
            </a:r>
            <a:r>
              <a:rPr lang="da-DK" altLang="en-US" sz="1400" dirty="0">
                <a:solidFill>
                  <a:srgbClr val="C00000"/>
                </a:solidFill>
              </a:rPr>
              <a:t>FORVEKSLINGSPRINCIPPET</a:t>
            </a:r>
            <a:r>
              <a:rPr lang="da-DK" altLang="en-US" sz="1400" dirty="0"/>
              <a:t>], herunder at der antages at være en forbindelse mellem tegnet og varemærket, eller</a:t>
            </a:r>
          </a:p>
          <a:p>
            <a:pPr marL="359138" lvl="1" indent="0">
              <a:buNone/>
            </a:pPr>
            <a:r>
              <a:rPr lang="da-DK" altLang="en-US" sz="1400" dirty="0"/>
              <a:t>3) tegnet er identisk med eller ligner varemærket, uanset om det anvendes i forbindelse med varer eller tjenesteydelser, der er identiske med, ligner eller ikke ligner dem, for hvilke varemærket er beskyttet, når varemærket er </a:t>
            </a:r>
            <a:r>
              <a:rPr lang="da-DK" altLang="en-US" sz="1400" dirty="0">
                <a:solidFill>
                  <a:srgbClr val="C00000"/>
                </a:solidFill>
              </a:rPr>
              <a:t>velkendt her i landet </a:t>
            </a:r>
            <a:r>
              <a:rPr lang="da-DK" altLang="en-US" sz="1400" dirty="0"/>
              <a:t>og brugen af tegnet </a:t>
            </a:r>
            <a:r>
              <a:rPr lang="da-DK" altLang="en-US" sz="1400" b="1" dirty="0">
                <a:solidFill>
                  <a:srgbClr val="C00000"/>
                </a:solidFill>
              </a:rPr>
              <a:t>uden rimelig grund </a:t>
            </a:r>
            <a:r>
              <a:rPr lang="da-DK" altLang="en-US" sz="1400" dirty="0"/>
              <a:t>medfører en </a:t>
            </a:r>
            <a:r>
              <a:rPr lang="da-DK" altLang="en-US" sz="1400" b="1" dirty="0">
                <a:solidFill>
                  <a:srgbClr val="C00000"/>
                </a:solidFill>
              </a:rPr>
              <a:t>utilbørlig udnyttelse af varemærkets særpræg eller renommé eller sådan brug skader dette særpræg eller renommé</a:t>
            </a:r>
            <a:r>
              <a:rPr lang="da-DK" altLang="en-US" sz="1400" dirty="0"/>
              <a:t>. </a:t>
            </a:r>
          </a:p>
          <a:p>
            <a:r>
              <a:rPr lang="da-DK" sz="1400" dirty="0">
                <a:solidFill>
                  <a:srgbClr val="C00000"/>
                </a:solidFill>
              </a:rPr>
              <a:t>Begrænsninger</a:t>
            </a:r>
            <a:r>
              <a:rPr lang="da-DK" sz="1400" dirty="0"/>
              <a:t> i et varemærkes retsvirkninger</a:t>
            </a:r>
          </a:p>
          <a:p>
            <a:pPr marL="359138" lvl="1" indent="0">
              <a:buNone/>
            </a:pPr>
            <a:r>
              <a:rPr lang="da-DK" sz="1400" b="1" dirty="0"/>
              <a:t>§ 10.</a:t>
            </a:r>
            <a:r>
              <a:rPr lang="da-DK" sz="1400" dirty="0"/>
              <a:t> Et varemærke giver ikke indehaveren ret til at forbyde tredjemand at gøre erhvervsmæssig brug af …</a:t>
            </a:r>
          </a:p>
          <a:p>
            <a:pPr marL="359138" lvl="1" indent="0">
              <a:buNone/>
            </a:pPr>
            <a:r>
              <a:rPr lang="da-DK" sz="1400" dirty="0"/>
              <a:t>3) varemærket for at </a:t>
            </a:r>
            <a:r>
              <a:rPr lang="da-DK" sz="1400" b="1" dirty="0">
                <a:solidFill>
                  <a:srgbClr val="C00000"/>
                </a:solidFill>
              </a:rPr>
              <a:t>identificere eller henvise til varer eller tjenesteydelser som tilhørende indehaveren af det pågældende varemærke</a:t>
            </a:r>
            <a:r>
              <a:rPr lang="da-DK" sz="1400" dirty="0"/>
              <a:t>, navnlig når anvendelsen af varemærket er nødvendig for at angive anvendelsen af en vare eller tjenesteydelse, navnlig som tilbehør eller reservedele.</a:t>
            </a:r>
          </a:p>
          <a:p>
            <a:pPr marL="359138" lvl="1" indent="0">
              <a:buNone/>
            </a:pPr>
            <a:r>
              <a:rPr lang="da-DK" sz="1400" i="1" dirty="0"/>
              <a:t>Stk. 2.</a:t>
            </a:r>
            <a:r>
              <a:rPr lang="da-DK" sz="1400" dirty="0"/>
              <a:t> Bestemmelsen i stk. 1 finder kun anvendelse, når tredjemands anvendelse er i overensstemmelse med god markedsføringsskik.</a:t>
            </a:r>
          </a:p>
          <a:p>
            <a:endParaRPr lang="da-DK" altLang="en-US" dirty="0"/>
          </a:p>
          <a:p>
            <a:endParaRPr lang="en-US" altLang="en-US" dirty="0"/>
          </a:p>
        </p:txBody>
      </p:sp>
      <p:sp>
        <p:nvSpPr>
          <p:cNvPr id="33796" name="Pladsholder til sidefod 3">
            <a:extLst>
              <a:ext uri="{FF2B5EF4-FFF2-40B4-BE49-F238E27FC236}">
                <a16:creationId xmlns:a16="http://schemas.microsoft.com/office/drawing/2014/main" id="{4188FDC4-316C-E11D-19FB-C8D80397BC65}"/>
              </a:ext>
            </a:extLst>
          </p:cNvPr>
          <p:cNvSpPr>
            <a:spLocks noGrp="1"/>
          </p:cNvSpPr>
          <p:nvPr>
            <p:ph type="ftr"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defRPr sz="1600">
                <a:solidFill>
                  <a:srgbClr val="6E6E6E"/>
                </a:solidFill>
                <a:latin typeface="Verdana" panose="020B0604030504040204" pitchFamily="34" charset="0"/>
              </a:defRPr>
            </a:lvl1pPr>
            <a:lvl2pPr marL="742950" indent="-285750">
              <a:spcBef>
                <a:spcPct val="20000"/>
              </a:spcBef>
              <a:buChar char="•"/>
              <a:defRPr sz="1400">
                <a:solidFill>
                  <a:srgbClr val="6E6E6E"/>
                </a:solidFill>
                <a:latin typeface="Verdana" panose="020B0604030504040204" pitchFamily="34" charset="0"/>
              </a:defRPr>
            </a:lvl2pPr>
            <a:lvl3pPr marL="1143000" indent="-228600">
              <a:spcBef>
                <a:spcPct val="20000"/>
              </a:spcBef>
              <a:buChar char="•"/>
              <a:defRPr sz="1400">
                <a:solidFill>
                  <a:srgbClr val="6E6E6E"/>
                </a:solidFill>
                <a:latin typeface="Verdana" panose="020B0604030504040204" pitchFamily="34" charset="0"/>
              </a:defRPr>
            </a:lvl3pPr>
            <a:lvl4pPr marL="1600200" indent="-228600">
              <a:spcBef>
                <a:spcPct val="20000"/>
              </a:spcBef>
              <a:buChar char="•"/>
              <a:defRPr sz="1400">
                <a:solidFill>
                  <a:srgbClr val="6E6E6E"/>
                </a:solidFill>
                <a:latin typeface="Verdana" panose="020B0604030504040204" pitchFamily="34" charset="0"/>
              </a:defRPr>
            </a:lvl4pPr>
            <a:lvl5pPr marL="2057400" indent="-228600">
              <a:spcBef>
                <a:spcPct val="20000"/>
              </a:spcBef>
              <a:buChar char="•"/>
              <a:defRPr sz="1200">
                <a:solidFill>
                  <a:srgbClr val="6E6E6E"/>
                </a:solidFill>
                <a:latin typeface="Verdana" panose="020B0604030504040204" pitchFamily="34" charset="0"/>
              </a:defRPr>
            </a:lvl5pPr>
            <a:lvl6pPr marL="2514600" indent="-228600" eaLnBrk="0" fontAlgn="base" hangingPunct="0">
              <a:spcBef>
                <a:spcPct val="20000"/>
              </a:spcBef>
              <a:spcAft>
                <a:spcPct val="0"/>
              </a:spcAft>
              <a:buChar char="•"/>
              <a:defRPr sz="1200">
                <a:solidFill>
                  <a:srgbClr val="6E6E6E"/>
                </a:solidFill>
                <a:latin typeface="Verdana" panose="020B0604030504040204" pitchFamily="34" charset="0"/>
              </a:defRPr>
            </a:lvl6pPr>
            <a:lvl7pPr marL="2971800" indent="-228600" eaLnBrk="0" fontAlgn="base" hangingPunct="0">
              <a:spcBef>
                <a:spcPct val="20000"/>
              </a:spcBef>
              <a:spcAft>
                <a:spcPct val="0"/>
              </a:spcAft>
              <a:buChar char="•"/>
              <a:defRPr sz="1200">
                <a:solidFill>
                  <a:srgbClr val="6E6E6E"/>
                </a:solidFill>
                <a:latin typeface="Verdana" panose="020B0604030504040204" pitchFamily="34" charset="0"/>
              </a:defRPr>
            </a:lvl7pPr>
            <a:lvl8pPr marL="3429000" indent="-228600" eaLnBrk="0" fontAlgn="base" hangingPunct="0">
              <a:spcBef>
                <a:spcPct val="20000"/>
              </a:spcBef>
              <a:spcAft>
                <a:spcPct val="0"/>
              </a:spcAft>
              <a:buChar char="•"/>
              <a:defRPr sz="1200">
                <a:solidFill>
                  <a:srgbClr val="6E6E6E"/>
                </a:solidFill>
                <a:latin typeface="Verdana" panose="020B0604030504040204" pitchFamily="34" charset="0"/>
              </a:defRPr>
            </a:lvl8pPr>
            <a:lvl9pPr marL="3886200" indent="-228600" eaLnBrk="0" fontAlgn="base" hangingPunct="0">
              <a:spcBef>
                <a:spcPct val="20000"/>
              </a:spcBef>
              <a:spcAft>
                <a:spcPct val="0"/>
              </a:spcAft>
              <a:buChar char="•"/>
              <a:defRPr sz="1200">
                <a:solidFill>
                  <a:srgbClr val="6E6E6E"/>
                </a:solidFill>
                <a:latin typeface="Verdan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da-DK" altLang="en-US" sz="1000" b="0" i="0" u="none" strike="noStrike" kern="1200" cap="none" spc="0" normalizeH="0" baseline="0" noProof="0">
                <a:ln>
                  <a:noFill/>
                </a:ln>
                <a:solidFill>
                  <a:srgbClr val="F8F8F8"/>
                </a:solidFill>
                <a:effectLst/>
                <a:uLnTx/>
                <a:uFillTx/>
                <a:latin typeface="Verdana" panose="020B0604030504040204" pitchFamily="34" charset="0"/>
                <a:ea typeface="+mn-ea"/>
                <a:cs typeface="+mn-cs"/>
              </a:rPr>
              <a:t>Centre for Information and Innovation Law</a:t>
            </a:r>
          </a:p>
        </p:txBody>
      </p:sp>
    </p:spTree>
    <p:extLst>
      <p:ext uri="{BB962C8B-B14F-4D97-AF65-F5344CB8AC3E}">
        <p14:creationId xmlns:p14="http://schemas.microsoft.com/office/powerpoint/2010/main" val="4056756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B2DB3-1A19-CD7F-1FC2-45295BC2102B}"/>
              </a:ext>
            </a:extLst>
          </p:cNvPr>
          <p:cNvSpPr>
            <a:spLocks noGrp="1"/>
          </p:cNvSpPr>
          <p:nvPr>
            <p:ph type="title"/>
          </p:nvPr>
        </p:nvSpPr>
        <p:spPr/>
        <p:txBody>
          <a:bodyPr/>
          <a:lstStyle/>
          <a:p>
            <a:r>
              <a:rPr lang="en-GB" dirty="0"/>
              <a:t>“Brug </a:t>
            </a:r>
            <a:r>
              <a:rPr lang="en-GB" dirty="0" err="1"/>
              <a:t>som</a:t>
            </a:r>
            <a:r>
              <a:rPr lang="en-GB" dirty="0"/>
              <a:t> </a:t>
            </a:r>
            <a:r>
              <a:rPr lang="en-GB" dirty="0" err="1"/>
              <a:t>mærke</a:t>
            </a:r>
            <a:r>
              <a:rPr lang="en-GB" dirty="0"/>
              <a:t>”</a:t>
            </a:r>
            <a:r>
              <a:rPr lang="da-DK" dirty="0"/>
              <a:t> (”erhvervsmæssig brug af ethvert tegn i forbindelse med varer eller tjenesteydelser”)</a:t>
            </a:r>
            <a:endParaRPr lang="en-GB" dirty="0"/>
          </a:p>
        </p:txBody>
      </p:sp>
      <p:sp>
        <p:nvSpPr>
          <p:cNvPr id="3" name="Content Placeholder 2">
            <a:extLst>
              <a:ext uri="{FF2B5EF4-FFF2-40B4-BE49-F238E27FC236}">
                <a16:creationId xmlns:a16="http://schemas.microsoft.com/office/drawing/2014/main" id="{644BA892-3255-F162-B38E-DD4D684EAB58}"/>
              </a:ext>
            </a:extLst>
          </p:cNvPr>
          <p:cNvSpPr>
            <a:spLocks noGrp="1"/>
          </p:cNvSpPr>
          <p:nvPr>
            <p:ph idx="1"/>
          </p:nvPr>
        </p:nvSpPr>
        <p:spPr/>
        <p:txBody>
          <a:bodyPr/>
          <a:lstStyle/>
          <a:p>
            <a:r>
              <a:rPr lang="da-DK" dirty="0"/>
              <a:t>C-148/21 og C-184/21 (</a:t>
            </a:r>
            <a:r>
              <a:rPr lang="da-DK" dirty="0" err="1"/>
              <a:t>Louboutin</a:t>
            </a:r>
            <a:r>
              <a:rPr lang="da-DK" dirty="0"/>
              <a:t>/Amazon)</a:t>
            </a:r>
          </a:p>
          <a:p>
            <a:pPr lvl="1"/>
            <a:r>
              <a:rPr lang="da-DK" dirty="0"/>
              <a:t>29 Domstolen har i øvrigt gentagne gange fastslået, at tredjemands brug af et tegn, der er identisk med eller ligner indehaverens varemærke, som omhandlet i artikel 9, stk. 2 [eneretten i VMF] i det mindste forudsætter, at denne sidstnævnte </a:t>
            </a:r>
            <a:r>
              <a:rPr lang="da-DK" dirty="0">
                <a:solidFill>
                  <a:schemeClr val="accent1"/>
                </a:solidFill>
              </a:rPr>
              <a:t>gør brug af tegnet i forbindelse med </a:t>
            </a:r>
            <a:r>
              <a:rPr lang="da-DK" b="1" dirty="0">
                <a:solidFill>
                  <a:schemeClr val="accent1"/>
                </a:solidFill>
              </a:rPr>
              <a:t>sin egen kommercielle kommunikation</a:t>
            </a:r>
            <a:r>
              <a:rPr lang="da-DK" dirty="0"/>
              <a:t>. …</a:t>
            </a:r>
          </a:p>
          <a:p>
            <a:pPr lvl="1"/>
            <a:r>
              <a:rPr lang="da-DK" dirty="0"/>
              <a:t>39 Hvad i denne henseende angår en virksomheds »kommercielle kommunikation« … skal det … bemærkes, at denne generelt omfatter enhver form for kommunikation til tredjemand, der har til formål at fremme dennes aktivitet, varer eller tjenesteydelser, eller at angive udøvelsen af en sådan aktivitet. Brugen af et tegn i en sådan virksomheds egen kommercielle kommunikation forudsætter således, at tegnet i tredjemands øjne fremstår som en integrerende del af denne og dermed som henhørende under denne virksomheds aktivitet.</a:t>
            </a:r>
            <a:endParaRPr lang="en-GB" dirty="0"/>
          </a:p>
        </p:txBody>
      </p:sp>
      <p:sp>
        <p:nvSpPr>
          <p:cNvPr id="4" name="Date Placeholder 3">
            <a:extLst>
              <a:ext uri="{FF2B5EF4-FFF2-40B4-BE49-F238E27FC236}">
                <a16:creationId xmlns:a16="http://schemas.microsoft.com/office/drawing/2014/main" id="{BDA410DA-1F62-58D5-B90C-95DA1D0A6F4B}"/>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Slide Number Placeholder 4">
            <a:extLst>
              <a:ext uri="{FF2B5EF4-FFF2-40B4-BE49-F238E27FC236}">
                <a16:creationId xmlns:a16="http://schemas.microsoft.com/office/drawing/2014/main" id="{D49E1B30-F164-05F8-76AB-29B10271CF2D}"/>
              </a:ext>
            </a:extLst>
          </p:cNvPr>
          <p:cNvSpPr>
            <a:spLocks noGrp="1"/>
          </p:cNvSpPr>
          <p:nvPr>
            <p:ph type="sldNum" sz="quarter" idx="12"/>
          </p:nvPr>
        </p:nvSpPr>
        <p:spPr/>
        <p:txBody>
          <a:bodyPr/>
          <a:lstStyle/>
          <a:p>
            <a:fld id="{091A926C-488A-4E3E-9C21-57CAA120E114}" type="slidenum">
              <a:rPr lang="en-GB" smtClean="0"/>
              <a:t>7</a:t>
            </a:fld>
            <a:endParaRPr lang="en-GB" dirty="0"/>
          </a:p>
        </p:txBody>
      </p:sp>
    </p:spTree>
    <p:extLst>
      <p:ext uri="{BB962C8B-B14F-4D97-AF65-F5344CB8AC3E}">
        <p14:creationId xmlns:p14="http://schemas.microsoft.com/office/powerpoint/2010/main" val="28500068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Title 2">
            <a:extLst>
              <a:ext uri="{FF2B5EF4-FFF2-40B4-BE49-F238E27FC236}">
                <a16:creationId xmlns:a16="http://schemas.microsoft.com/office/drawing/2014/main" id="{F6D3012E-0AAE-7DE4-ED36-CEBAB8538531}"/>
              </a:ext>
            </a:extLst>
          </p:cNvPr>
          <p:cNvSpPr>
            <a:spLocks noGrp="1"/>
          </p:cNvSpPr>
          <p:nvPr>
            <p:ph type="title"/>
          </p:nvPr>
        </p:nvSpPr>
        <p:spPr>
          <a:xfrm>
            <a:off x="588965" y="620712"/>
            <a:ext cx="11012486" cy="865187"/>
          </a:xfrm>
        </p:spPr>
        <p:txBody>
          <a:bodyPr/>
          <a:lstStyle/>
          <a:p>
            <a:r>
              <a:rPr lang="en-US" dirty="0" err="1"/>
              <a:t>Nemme</a:t>
            </a:r>
            <a:r>
              <a:rPr lang="en-US" dirty="0"/>
              <a:t> sager: “Ren” </a:t>
            </a:r>
            <a:r>
              <a:rPr lang="en-US" dirty="0" err="1"/>
              <a:t>politik</a:t>
            </a:r>
            <a:endParaRPr lang="en-US" dirty="0"/>
          </a:p>
        </p:txBody>
      </p:sp>
      <p:pic>
        <p:nvPicPr>
          <p:cNvPr id="1026" name="Picture 2" descr="2_Stop apartheid boykot shell | Arbejdermuseet">
            <a:extLst>
              <a:ext uri="{FF2B5EF4-FFF2-40B4-BE49-F238E27FC236}">
                <a16:creationId xmlns:a16="http://schemas.microsoft.com/office/drawing/2014/main" id="{B32CB63E-1EBB-6BC0-F089-D35304ADFC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95" r="2137" b="1"/>
          <a:stretch>
            <a:fillRect/>
          </a:stretch>
        </p:blipFill>
        <p:spPr bwMode="auto">
          <a:xfrm>
            <a:off x="588964" y="1628775"/>
            <a:ext cx="5356800" cy="4672800"/>
          </a:xfrm>
          <a:prstGeom prst="rect">
            <a:avLst/>
          </a:prstGeom>
          <a:solidFill>
            <a:srgbClr val="FFFFFF"/>
          </a:solidFill>
        </p:spPr>
      </p:pic>
      <p:sp>
        <p:nvSpPr>
          <p:cNvPr id="4" name="Date Placeholder 3">
            <a:extLst>
              <a:ext uri="{FF2B5EF4-FFF2-40B4-BE49-F238E27FC236}">
                <a16:creationId xmlns:a16="http://schemas.microsoft.com/office/drawing/2014/main" id="{9CFA37F9-1A99-8D72-0C1B-011296E727FF}"/>
              </a:ext>
            </a:extLst>
          </p:cNvPr>
          <p:cNvSpPr>
            <a:spLocks noGrp="1"/>
          </p:cNvSpPr>
          <p:nvPr>
            <p:ph type="dt" sz="half" idx="10"/>
          </p:nvPr>
        </p:nvSpPr>
        <p:spPr>
          <a:xfrm>
            <a:off x="10329111" y="85745"/>
            <a:ext cx="814976" cy="176797"/>
          </a:xfrm>
        </p:spPr>
        <p:txBody>
          <a:bodyPr anchor="b">
            <a:normAutofit/>
          </a:bodyPr>
          <a:lstStyle/>
          <a:p>
            <a:pPr>
              <a:spcAft>
                <a:spcPts val="600"/>
              </a:spcAft>
            </a:pPr>
            <a:fld id="{A40A2488-620E-4717-952D-4163044243D3}" type="datetime1">
              <a:rPr lang="en-GB" smtClean="0"/>
              <a:pPr>
                <a:spcAft>
                  <a:spcPts val="600"/>
                </a:spcAft>
              </a:pPr>
              <a:t>01/10/2025</a:t>
            </a:fld>
            <a:endParaRPr lang="en-GB"/>
          </a:p>
        </p:txBody>
      </p:sp>
      <p:sp>
        <p:nvSpPr>
          <p:cNvPr id="5" name="Slide Number Placeholder 4">
            <a:extLst>
              <a:ext uri="{FF2B5EF4-FFF2-40B4-BE49-F238E27FC236}">
                <a16:creationId xmlns:a16="http://schemas.microsoft.com/office/drawing/2014/main" id="{348AA50F-3D7C-864F-EF14-F940A8E03382}"/>
              </a:ext>
            </a:extLst>
          </p:cNvPr>
          <p:cNvSpPr>
            <a:spLocks noGrp="1"/>
          </p:cNvSpPr>
          <p:nvPr>
            <p:ph type="sldNum" sz="quarter" idx="12"/>
          </p:nvPr>
        </p:nvSpPr>
        <p:spPr>
          <a:xfrm>
            <a:off x="11219691" y="85745"/>
            <a:ext cx="381759" cy="176797"/>
          </a:xfrm>
        </p:spPr>
        <p:txBody>
          <a:bodyPr anchor="b">
            <a:normAutofit/>
          </a:bodyPr>
          <a:lstStyle/>
          <a:p>
            <a:pPr>
              <a:spcAft>
                <a:spcPts val="600"/>
              </a:spcAft>
            </a:pPr>
            <a:fld id="{091A926C-488A-4E3E-9C21-57CAA120E114}" type="slidenum">
              <a:rPr lang="en-GB" smtClean="0"/>
              <a:pPr>
                <a:spcAft>
                  <a:spcPts val="600"/>
                </a:spcAft>
              </a:pPr>
              <a:t>8</a:t>
            </a:fld>
            <a:endParaRPr lang="en-GB"/>
          </a:p>
        </p:txBody>
      </p:sp>
      <p:sp>
        <p:nvSpPr>
          <p:cNvPr id="3" name="Picture Placeholder 2">
            <a:extLst>
              <a:ext uri="{FF2B5EF4-FFF2-40B4-BE49-F238E27FC236}">
                <a16:creationId xmlns:a16="http://schemas.microsoft.com/office/drawing/2014/main" id="{A3AADA9D-FA11-E33E-C9B2-14FA3E238C91}"/>
              </a:ext>
            </a:extLst>
          </p:cNvPr>
          <p:cNvSpPr>
            <a:spLocks noGrp="1"/>
          </p:cNvSpPr>
          <p:nvPr>
            <p:ph type="pic" sz="quarter" idx="14"/>
          </p:nvPr>
        </p:nvSpPr>
        <p:spPr/>
        <p:txBody>
          <a:bodyPr/>
          <a:lstStyle/>
          <a:p>
            <a:endParaRPr lang="en-GB"/>
          </a:p>
        </p:txBody>
      </p:sp>
      <p:pic>
        <p:nvPicPr>
          <p:cNvPr id="6" name="Picture 2" descr="Let's boycott these brands and stop supporting terrorism. | Syed Hassaan  Hasan">
            <a:extLst>
              <a:ext uri="{FF2B5EF4-FFF2-40B4-BE49-F238E27FC236}">
                <a16:creationId xmlns:a16="http://schemas.microsoft.com/office/drawing/2014/main" id="{0641204C-AF65-74C0-AEDA-B2AB1FC92C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4650" y="1288026"/>
            <a:ext cx="5655687" cy="5132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113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 name="Title 1">
            <a:extLst>
              <a:ext uri="{FF2B5EF4-FFF2-40B4-BE49-F238E27FC236}">
                <a16:creationId xmlns:a16="http://schemas.microsoft.com/office/drawing/2014/main" id="{CDB70EDA-4BD3-AFFB-E09E-C2260D39FC24}"/>
              </a:ext>
            </a:extLst>
          </p:cNvPr>
          <p:cNvSpPr>
            <a:spLocks noGrp="1"/>
          </p:cNvSpPr>
          <p:nvPr>
            <p:ph type="title"/>
          </p:nvPr>
        </p:nvSpPr>
        <p:spPr>
          <a:xfrm>
            <a:off x="588964" y="620714"/>
            <a:ext cx="11012486" cy="865186"/>
          </a:xfrm>
        </p:spPr>
        <p:txBody>
          <a:bodyPr/>
          <a:lstStyle/>
          <a:p>
            <a:r>
              <a:rPr lang="en-US" dirty="0" err="1"/>
              <a:t>Nemme</a:t>
            </a:r>
            <a:r>
              <a:rPr lang="en-US" dirty="0"/>
              <a:t> sager: “Ren” kunst</a:t>
            </a:r>
          </a:p>
        </p:txBody>
      </p:sp>
      <p:pic>
        <p:nvPicPr>
          <p:cNvPr id="1026" name="Picture 2" descr="Andy Warhol Campbell's Soup, 1968">
            <a:extLst>
              <a:ext uri="{FF2B5EF4-FFF2-40B4-BE49-F238E27FC236}">
                <a16:creationId xmlns:a16="http://schemas.microsoft.com/office/drawing/2014/main" id="{0A9A404B-4F83-D468-FCEE-3AEA097D0744}"/>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l="2787" r="11234"/>
          <a:stretch>
            <a:fillRect/>
          </a:stretch>
        </p:blipFill>
        <p:spPr bwMode="auto">
          <a:xfrm>
            <a:off x="588964" y="1628775"/>
            <a:ext cx="5356800" cy="4672800"/>
          </a:xfrm>
          <a:prstGeom prst="rect">
            <a:avLst/>
          </a:prstGeom>
          <a:noFill/>
        </p:spPr>
      </p:pic>
      <p:sp>
        <p:nvSpPr>
          <p:cNvPr id="2" name="Date Placeholder 1">
            <a:extLst>
              <a:ext uri="{FF2B5EF4-FFF2-40B4-BE49-F238E27FC236}">
                <a16:creationId xmlns:a16="http://schemas.microsoft.com/office/drawing/2014/main" id="{CB3716D6-12A9-6848-9732-186C35C727AC}"/>
              </a:ext>
            </a:extLst>
          </p:cNvPr>
          <p:cNvSpPr>
            <a:spLocks noGrp="1"/>
          </p:cNvSpPr>
          <p:nvPr>
            <p:ph type="dt" sz="half" idx="10"/>
          </p:nvPr>
        </p:nvSpPr>
        <p:spPr>
          <a:xfrm>
            <a:off x="10329111" y="85745"/>
            <a:ext cx="814976" cy="176797"/>
          </a:xfrm>
        </p:spPr>
        <p:txBody>
          <a:bodyPr anchor="b">
            <a:normAutofit/>
          </a:bodyPr>
          <a:lstStyle/>
          <a:p>
            <a:pPr>
              <a:spcAft>
                <a:spcPts val="600"/>
              </a:spcAft>
            </a:pPr>
            <a:fld id="{F6FFD22D-F364-4E9E-AF9D-75D698CDD634}" type="datetime1">
              <a:rPr lang="en-GB" smtClean="0"/>
              <a:pPr>
                <a:spcAft>
                  <a:spcPts val="600"/>
                </a:spcAft>
              </a:pPr>
              <a:t>01/10/2025</a:t>
            </a:fld>
            <a:endParaRPr lang="en-GB"/>
          </a:p>
        </p:txBody>
      </p:sp>
      <p:sp>
        <p:nvSpPr>
          <p:cNvPr id="3" name="Slide Number Placeholder 2">
            <a:extLst>
              <a:ext uri="{FF2B5EF4-FFF2-40B4-BE49-F238E27FC236}">
                <a16:creationId xmlns:a16="http://schemas.microsoft.com/office/drawing/2014/main" id="{2A59EDD3-1818-064E-95C1-FCEF1BC9CCB9}"/>
              </a:ext>
            </a:extLst>
          </p:cNvPr>
          <p:cNvSpPr>
            <a:spLocks noGrp="1"/>
          </p:cNvSpPr>
          <p:nvPr>
            <p:ph type="sldNum" sz="quarter" idx="12"/>
          </p:nvPr>
        </p:nvSpPr>
        <p:spPr>
          <a:xfrm>
            <a:off x="11219691" y="85745"/>
            <a:ext cx="381759" cy="176797"/>
          </a:xfrm>
        </p:spPr>
        <p:txBody>
          <a:bodyPr anchor="b">
            <a:normAutofit/>
          </a:bodyPr>
          <a:lstStyle/>
          <a:p>
            <a:pPr>
              <a:spcAft>
                <a:spcPts val="600"/>
              </a:spcAft>
            </a:pPr>
            <a:fld id="{091A926C-488A-4E3E-9C21-57CAA120E114}" type="slidenum">
              <a:rPr lang="en-GB" smtClean="0"/>
              <a:pPr>
                <a:spcAft>
                  <a:spcPts val="600"/>
                </a:spcAft>
              </a:pPr>
              <a:t>9</a:t>
            </a:fld>
            <a:endParaRPr lang="en-GB"/>
          </a:p>
        </p:txBody>
      </p:sp>
      <p:sp>
        <p:nvSpPr>
          <p:cNvPr id="7" name="AutoShape 4" descr="Bollinger Special Cuvee 007 Limited Edition 75cl - The Events Room">
            <a:extLst>
              <a:ext uri="{FF2B5EF4-FFF2-40B4-BE49-F238E27FC236}">
                <a16:creationId xmlns:a16="http://schemas.microsoft.com/office/drawing/2014/main" id="{8700B18B-8AAA-A444-F608-6C5515C7DD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5" descr="Darfurnica">
            <a:hlinkClick r:id="rId4"/>
            <a:extLst>
              <a:ext uri="{FF2B5EF4-FFF2-40B4-BE49-F238E27FC236}">
                <a16:creationId xmlns:a16="http://schemas.microsoft.com/office/drawing/2014/main" id="{8200D69C-EAD9-319F-E574-E188869BAA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6096000" y="1628776"/>
            <a:ext cx="5505450" cy="4672800"/>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576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7AF52-5311-3335-2405-CCCD4B9D558F}"/>
              </a:ext>
            </a:extLst>
          </p:cNvPr>
          <p:cNvSpPr>
            <a:spLocks noGrp="1"/>
          </p:cNvSpPr>
          <p:nvPr>
            <p:ph type="title"/>
          </p:nvPr>
        </p:nvSpPr>
        <p:spPr/>
        <p:txBody>
          <a:bodyPr/>
          <a:lstStyle/>
          <a:p>
            <a:r>
              <a:rPr lang="en-US" dirty="0" err="1"/>
              <a:t>Nemme</a:t>
            </a:r>
            <a:r>
              <a:rPr lang="en-US" dirty="0"/>
              <a:t> sager: “Ren” kunst</a:t>
            </a:r>
            <a:br>
              <a:rPr lang="en-US" dirty="0"/>
            </a:br>
            <a:r>
              <a:rPr lang="en-US" dirty="0"/>
              <a:t>James Bond og champagne</a:t>
            </a:r>
            <a:br>
              <a:rPr lang="en-US" dirty="0"/>
            </a:br>
            <a:endParaRPr lang="en-GB" dirty="0"/>
          </a:p>
        </p:txBody>
      </p:sp>
      <p:sp>
        <p:nvSpPr>
          <p:cNvPr id="3" name="Content Placeholder 2">
            <a:extLst>
              <a:ext uri="{FF2B5EF4-FFF2-40B4-BE49-F238E27FC236}">
                <a16:creationId xmlns:a16="http://schemas.microsoft.com/office/drawing/2014/main" id="{27F0A33F-CAFC-90D4-5BA3-F0C8130E4E75}"/>
              </a:ext>
            </a:extLst>
          </p:cNvPr>
          <p:cNvSpPr>
            <a:spLocks noGrp="1"/>
          </p:cNvSpPr>
          <p:nvPr>
            <p:ph sz="half" idx="1"/>
          </p:nvPr>
        </p:nvSpPr>
        <p:spPr>
          <a:xfrm>
            <a:off x="340822" y="1628775"/>
            <a:ext cx="5604942" cy="4672800"/>
          </a:xfrm>
        </p:spPr>
        <p:txBody>
          <a:bodyPr/>
          <a:lstStyle/>
          <a:p>
            <a:pPr lvl="1"/>
            <a:r>
              <a:rPr lang="en-US" i="1" dirty="0"/>
              <a:t>“My dear girl, there are some things that just aren’t done, such as drinking </a:t>
            </a:r>
            <a:r>
              <a:rPr lang="en-US" i="1" dirty="0">
                <a:solidFill>
                  <a:schemeClr val="accent1"/>
                </a:solidFill>
              </a:rPr>
              <a:t>Dom Perignon </a:t>
            </a:r>
            <a:r>
              <a:rPr lang="en-US" i="1" dirty="0"/>
              <a:t>‘53 above the temperature of 38 degrees Fahrenheit. That’s just as bad as listening to the </a:t>
            </a:r>
            <a:r>
              <a:rPr lang="en-US" i="1" dirty="0">
                <a:solidFill>
                  <a:schemeClr val="accent1"/>
                </a:solidFill>
              </a:rPr>
              <a:t>Beatles</a:t>
            </a:r>
            <a:r>
              <a:rPr lang="en-US" i="1" dirty="0"/>
              <a:t> without earmuffs!”</a:t>
            </a:r>
          </a:p>
          <a:p>
            <a:pPr lvl="1"/>
            <a:r>
              <a:rPr lang="en-US" i="1" dirty="0"/>
              <a:t>“Bond turned to the sommelier: ‘The </a:t>
            </a:r>
            <a:r>
              <a:rPr lang="en-US" i="1" dirty="0">
                <a:solidFill>
                  <a:schemeClr val="accent1"/>
                </a:solidFill>
              </a:rPr>
              <a:t>Taittinger </a:t>
            </a:r>
            <a:r>
              <a:rPr lang="en-US" i="1" dirty="0"/>
              <a:t>45?’, ‘A fine wine, monsieur,’ said the sommelier. ‘But if Monsieur will permit,’ he pointed with his pencil, ‘the Blanc de Blanc Brut 1943 of the same marque is without equal.’, Bond smiled. ‘So be it,’ he said.”</a:t>
            </a:r>
            <a:endParaRPr lang="en-GB" i="1" dirty="0"/>
          </a:p>
        </p:txBody>
      </p:sp>
      <p:sp>
        <p:nvSpPr>
          <p:cNvPr id="4" name="Content Placeholder 3">
            <a:extLst>
              <a:ext uri="{FF2B5EF4-FFF2-40B4-BE49-F238E27FC236}">
                <a16:creationId xmlns:a16="http://schemas.microsoft.com/office/drawing/2014/main" id="{DC43988B-4100-2169-BB27-B47325ECCD44}"/>
              </a:ext>
            </a:extLst>
          </p:cNvPr>
          <p:cNvSpPr>
            <a:spLocks noGrp="1"/>
          </p:cNvSpPr>
          <p:nvPr>
            <p:ph sz="half" idx="2"/>
          </p:nvPr>
        </p:nvSpPr>
        <p:spPr/>
        <p:txBody>
          <a:bodyPr/>
          <a:lstStyle/>
          <a:p>
            <a:r>
              <a:rPr lang="en-US" sz="2000" i="1" dirty="0"/>
              <a:t>“Seduction dripped on the quietly throbbing air. It seemed to Bond that every couple must be touching with passion under the tables. They were given a corner table near the door. Bond ordered a bottle of </a:t>
            </a:r>
            <a:r>
              <a:rPr lang="en-US" sz="2000" i="1" dirty="0">
                <a:solidFill>
                  <a:schemeClr val="accent1"/>
                </a:solidFill>
              </a:rPr>
              <a:t>Veuve Clicquot </a:t>
            </a:r>
            <a:r>
              <a:rPr lang="en-US" sz="2000" i="1" dirty="0"/>
              <a:t>and scrambled eggs and bacon. </a:t>
            </a:r>
            <a:r>
              <a:rPr lang="en-US" sz="2000" i="1" dirty="0">
                <a:solidFill>
                  <a:schemeClr val="accent1"/>
                </a:solidFill>
              </a:rPr>
              <a:t>[sic!]”</a:t>
            </a:r>
          </a:p>
          <a:p>
            <a:r>
              <a:rPr lang="en-US" sz="2000" i="1" dirty="0"/>
              <a:t>“Bond slipped off the bed and went over and examined the contents of the tray. He smiled to himself. There was a quarter bottle of </a:t>
            </a:r>
            <a:r>
              <a:rPr lang="en-US" sz="2000" i="1" dirty="0">
                <a:solidFill>
                  <a:schemeClr val="accent1"/>
                </a:solidFill>
              </a:rPr>
              <a:t>Bollinger</a:t>
            </a:r>
            <a:r>
              <a:rPr lang="en-US" sz="2000" i="1" dirty="0"/>
              <a:t>, a chafing dish containing four small slivers of steak on toast canapés, and a small bowl of sauce.”</a:t>
            </a:r>
            <a:endParaRPr lang="en-GB" sz="2000" dirty="0"/>
          </a:p>
        </p:txBody>
      </p:sp>
      <p:sp>
        <p:nvSpPr>
          <p:cNvPr id="5" name="Date Placeholder 4">
            <a:extLst>
              <a:ext uri="{FF2B5EF4-FFF2-40B4-BE49-F238E27FC236}">
                <a16:creationId xmlns:a16="http://schemas.microsoft.com/office/drawing/2014/main" id="{984EB805-FBC6-C6A0-A554-77C613A62843}"/>
              </a:ext>
            </a:extLst>
          </p:cNvPr>
          <p:cNvSpPr>
            <a:spLocks noGrp="1"/>
          </p:cNvSpPr>
          <p:nvPr>
            <p:ph type="dt" sz="half" idx="10"/>
          </p:nvPr>
        </p:nvSpPr>
        <p:spPr/>
        <p:txBody>
          <a:bodyPr/>
          <a:lstStyle/>
          <a:p>
            <a:fld id="{57B94B7A-445E-4B32-AE33-AE6AFA618291}" type="datetime1">
              <a:rPr lang="en-GB" smtClean="0"/>
              <a:t>01/10/2025</a:t>
            </a:fld>
            <a:endParaRPr lang="en-GB" dirty="0"/>
          </a:p>
        </p:txBody>
      </p:sp>
      <p:sp>
        <p:nvSpPr>
          <p:cNvPr id="6" name="Slide Number Placeholder 5">
            <a:extLst>
              <a:ext uri="{FF2B5EF4-FFF2-40B4-BE49-F238E27FC236}">
                <a16:creationId xmlns:a16="http://schemas.microsoft.com/office/drawing/2014/main" id="{D752AEE4-722C-B805-706D-4C6E1F1A9EE2}"/>
              </a:ext>
            </a:extLst>
          </p:cNvPr>
          <p:cNvSpPr>
            <a:spLocks noGrp="1"/>
          </p:cNvSpPr>
          <p:nvPr>
            <p:ph type="sldNum" sz="quarter" idx="12"/>
          </p:nvPr>
        </p:nvSpPr>
        <p:spPr/>
        <p:txBody>
          <a:bodyPr/>
          <a:lstStyle/>
          <a:p>
            <a:fld id="{091A926C-488A-4E3E-9C21-57CAA120E114}" type="slidenum">
              <a:rPr lang="en-GB" smtClean="0"/>
              <a:t>10</a:t>
            </a:fld>
            <a:endParaRPr lang="en-GB" dirty="0"/>
          </a:p>
        </p:txBody>
      </p:sp>
    </p:spTree>
    <p:extLst>
      <p:ext uri="{BB962C8B-B14F-4D97-AF65-F5344CB8AC3E}">
        <p14:creationId xmlns:p14="http://schemas.microsoft.com/office/powerpoint/2010/main" val="2572592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EA011-F001-E84D-C770-133AC0CE4001}"/>
              </a:ext>
            </a:extLst>
          </p:cNvPr>
          <p:cNvSpPr>
            <a:spLocks noGrp="1"/>
          </p:cNvSpPr>
          <p:nvPr>
            <p:ph type="title"/>
          </p:nvPr>
        </p:nvSpPr>
        <p:spPr/>
        <p:txBody>
          <a:bodyPr/>
          <a:lstStyle/>
          <a:p>
            <a:r>
              <a:rPr lang="en-US" dirty="0" err="1"/>
              <a:t>Nemme</a:t>
            </a:r>
            <a:r>
              <a:rPr lang="en-US" dirty="0"/>
              <a:t> sager: </a:t>
            </a:r>
            <a:r>
              <a:rPr lang="en-GB" dirty="0"/>
              <a:t>“Ren </a:t>
            </a:r>
            <a:r>
              <a:rPr lang="en-GB" dirty="0" err="1"/>
              <a:t>mediebrug</a:t>
            </a:r>
            <a:r>
              <a:rPr lang="en-GB" dirty="0"/>
              <a:t>”</a:t>
            </a:r>
          </a:p>
        </p:txBody>
      </p:sp>
      <p:sp>
        <p:nvSpPr>
          <p:cNvPr id="3" name="Content Placeholder 2">
            <a:extLst>
              <a:ext uri="{FF2B5EF4-FFF2-40B4-BE49-F238E27FC236}">
                <a16:creationId xmlns:a16="http://schemas.microsoft.com/office/drawing/2014/main" id="{B254EFE1-0B7E-7A22-7C5B-0196E379152A}"/>
              </a:ext>
            </a:extLst>
          </p:cNvPr>
          <p:cNvSpPr>
            <a:spLocks noGrp="1"/>
          </p:cNvSpPr>
          <p:nvPr>
            <p:ph idx="1"/>
          </p:nvPr>
        </p:nvSpPr>
        <p:spPr/>
        <p:txBody>
          <a:bodyPr/>
          <a:lstStyle/>
          <a:p>
            <a:r>
              <a:rPr lang="en-GB" dirty="0"/>
              <a:t>U 2023.3772 H (</a:t>
            </a:r>
            <a:r>
              <a:rPr lang="en-GB" dirty="0" err="1"/>
              <a:t>redaktionelt</a:t>
            </a:r>
            <a:r>
              <a:rPr lang="en-GB" dirty="0"/>
              <a:t> </a:t>
            </a:r>
            <a:r>
              <a:rPr lang="en-GB" dirty="0" err="1"/>
              <a:t>materiale</a:t>
            </a:r>
            <a:r>
              <a:rPr lang="en-GB" dirty="0"/>
              <a:t>)</a:t>
            </a:r>
          </a:p>
          <a:p>
            <a:pPr marL="359138" lvl="1" indent="0">
              <a:buNone/>
            </a:pPr>
            <a:r>
              <a:rPr lang="da-DK" i="1" dirty="0"/>
              <a:t>Markedsføringsloven</a:t>
            </a:r>
            <a:endParaRPr lang="da-DK" dirty="0"/>
          </a:p>
          <a:p>
            <a:pPr marL="359138" lvl="1" indent="0">
              <a:buNone/>
            </a:pPr>
            <a:r>
              <a:rPr lang="da-DK" dirty="0"/>
              <a:t>Det følger af markedsføringslovens § 3, at erhvervsdrivende skal udvise god markedsføringsskik.</a:t>
            </a:r>
          </a:p>
          <a:p>
            <a:pPr marL="359138" lvl="1" indent="0">
              <a:buNone/>
            </a:pPr>
            <a:r>
              <a:rPr lang="da-DK" dirty="0"/>
              <a:t>Berlingske er som kommerciel avisvirksomhed erhvervsdrivende i markedsføringslovens forstand. Højesteret finder imidlertid, at </a:t>
            </a:r>
            <a:r>
              <a:rPr lang="da-DK" dirty="0">
                <a:solidFill>
                  <a:srgbClr val="C00000"/>
                </a:solidFill>
              </a:rPr>
              <a:t>markedsføringsloven ikke finder anvendelse for pressens redaktionelle brug af materiale.</a:t>
            </a:r>
          </a:p>
          <a:p>
            <a:pPr marL="359138" lvl="1" indent="0">
              <a:buNone/>
            </a:pPr>
            <a:r>
              <a:rPr lang="da-DK" dirty="0"/>
              <a:t>Da både tegningen og fotografiet var en del af det redaktionelle stof, frifindes A for at have overtrådt markedsføringsloven.</a:t>
            </a:r>
          </a:p>
          <a:p>
            <a:endParaRPr lang="en-GB" dirty="0"/>
          </a:p>
        </p:txBody>
      </p:sp>
      <p:sp>
        <p:nvSpPr>
          <p:cNvPr id="4" name="Date Placeholder 3">
            <a:extLst>
              <a:ext uri="{FF2B5EF4-FFF2-40B4-BE49-F238E27FC236}">
                <a16:creationId xmlns:a16="http://schemas.microsoft.com/office/drawing/2014/main" id="{0AC326D3-E837-04E7-2486-BD042CC73F8D}"/>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Slide Number Placeholder 4">
            <a:extLst>
              <a:ext uri="{FF2B5EF4-FFF2-40B4-BE49-F238E27FC236}">
                <a16:creationId xmlns:a16="http://schemas.microsoft.com/office/drawing/2014/main" id="{33100292-5DE4-B6B0-971E-6E5A1E2E7720}"/>
              </a:ext>
            </a:extLst>
          </p:cNvPr>
          <p:cNvSpPr>
            <a:spLocks noGrp="1"/>
          </p:cNvSpPr>
          <p:nvPr>
            <p:ph type="sldNum" sz="quarter" idx="12"/>
          </p:nvPr>
        </p:nvSpPr>
        <p:spPr/>
        <p:txBody>
          <a:bodyPr/>
          <a:lstStyle/>
          <a:p>
            <a:fld id="{091A926C-488A-4E3E-9C21-57CAA120E114}" type="slidenum">
              <a:rPr lang="en-GB" smtClean="0"/>
              <a:t>11</a:t>
            </a:fld>
            <a:endParaRPr lang="en-GB" dirty="0"/>
          </a:p>
        </p:txBody>
      </p:sp>
      <p:pic>
        <p:nvPicPr>
          <p:cNvPr id="6" name="Billede 3">
            <a:extLst>
              <a:ext uri="{FF2B5EF4-FFF2-40B4-BE49-F238E27FC236}">
                <a16:creationId xmlns:a16="http://schemas.microsoft.com/office/drawing/2014/main" id="{791C9758-04CB-7011-9108-E7D88943241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01025" y="4748530"/>
            <a:ext cx="2943062"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8997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97FD5-31CC-13AB-5CD5-DA80480B4735}"/>
            </a:ext>
          </a:extLst>
        </p:cNvPr>
        <p:cNvGrpSpPr/>
        <p:nvPr/>
      </p:nvGrpSpPr>
      <p:grpSpPr>
        <a:xfrm>
          <a:off x="0" y="0"/>
          <a:ext cx="0" cy="0"/>
          <a:chOff x="0" y="0"/>
          <a:chExt cx="0" cy="0"/>
        </a:xfrm>
      </p:grpSpPr>
      <p:sp>
        <p:nvSpPr>
          <p:cNvPr id="81922" name="Titel 1">
            <a:extLst>
              <a:ext uri="{FF2B5EF4-FFF2-40B4-BE49-F238E27FC236}">
                <a16:creationId xmlns:a16="http://schemas.microsoft.com/office/drawing/2014/main" id="{252E7166-9E86-C987-F5B5-1F5D3C54900A}"/>
              </a:ext>
            </a:extLst>
          </p:cNvPr>
          <p:cNvSpPr>
            <a:spLocks noGrp="1" noChangeArrowheads="1"/>
          </p:cNvSpPr>
          <p:nvPr>
            <p:ph type="title"/>
          </p:nvPr>
        </p:nvSpPr>
        <p:spPr/>
        <p:txBody>
          <a:bodyPr/>
          <a:lstStyle/>
          <a:p>
            <a:pPr eaLnBrk="1" hangingPunct="1"/>
            <a:r>
              <a:rPr lang="en-US" altLang="en-US" dirty="0"/>
              <a:t>De </a:t>
            </a:r>
            <a:r>
              <a:rPr lang="en-US" altLang="en-US" dirty="0" err="1"/>
              <a:t>svære</a:t>
            </a:r>
            <a:r>
              <a:rPr lang="en-US" altLang="en-US" dirty="0"/>
              <a:t> sager: “</a:t>
            </a:r>
            <a:r>
              <a:rPr lang="en-US" altLang="en-US" dirty="0" err="1"/>
              <a:t>Blandet</a:t>
            </a:r>
            <a:r>
              <a:rPr lang="en-US" altLang="en-US" dirty="0"/>
              <a:t> </a:t>
            </a:r>
            <a:r>
              <a:rPr lang="en-US" altLang="en-US" dirty="0" err="1"/>
              <a:t>brug</a:t>
            </a:r>
            <a:r>
              <a:rPr lang="en-US" altLang="en-US" dirty="0"/>
              <a:t>”</a:t>
            </a:r>
          </a:p>
        </p:txBody>
      </p:sp>
      <p:sp>
        <p:nvSpPr>
          <p:cNvPr id="81923" name="Pladsholder til sidefod 3">
            <a:extLst>
              <a:ext uri="{FF2B5EF4-FFF2-40B4-BE49-F238E27FC236}">
                <a16:creationId xmlns:a16="http://schemas.microsoft.com/office/drawing/2014/main" id="{1C05562A-E4F8-E45E-6FD5-4429286497D9}"/>
              </a:ext>
            </a:extLst>
          </p:cNvPr>
          <p:cNvSpPr>
            <a:spLocks noGrp="1"/>
          </p:cNvSpPr>
          <p:nvPr>
            <p:ph type="ftr"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defRPr sz="1600">
                <a:solidFill>
                  <a:srgbClr val="6E6E6E"/>
                </a:solidFill>
                <a:latin typeface="Verdana" panose="020B0604030504040204" pitchFamily="34" charset="0"/>
              </a:defRPr>
            </a:lvl1pPr>
            <a:lvl2pPr marL="742950" indent="-285750">
              <a:spcBef>
                <a:spcPct val="20000"/>
              </a:spcBef>
              <a:buChar char="•"/>
              <a:defRPr sz="1400">
                <a:solidFill>
                  <a:srgbClr val="6E6E6E"/>
                </a:solidFill>
                <a:latin typeface="Verdana" panose="020B0604030504040204" pitchFamily="34" charset="0"/>
              </a:defRPr>
            </a:lvl2pPr>
            <a:lvl3pPr marL="1143000" indent="-228600">
              <a:spcBef>
                <a:spcPct val="20000"/>
              </a:spcBef>
              <a:buChar char="•"/>
              <a:defRPr sz="1400">
                <a:solidFill>
                  <a:srgbClr val="6E6E6E"/>
                </a:solidFill>
                <a:latin typeface="Verdana" panose="020B0604030504040204" pitchFamily="34" charset="0"/>
              </a:defRPr>
            </a:lvl3pPr>
            <a:lvl4pPr marL="1600200" indent="-228600">
              <a:spcBef>
                <a:spcPct val="20000"/>
              </a:spcBef>
              <a:buChar char="•"/>
              <a:defRPr sz="1400">
                <a:solidFill>
                  <a:srgbClr val="6E6E6E"/>
                </a:solidFill>
                <a:latin typeface="Verdana" panose="020B0604030504040204" pitchFamily="34" charset="0"/>
              </a:defRPr>
            </a:lvl4pPr>
            <a:lvl5pPr marL="2057400" indent="-228600">
              <a:spcBef>
                <a:spcPct val="20000"/>
              </a:spcBef>
              <a:buChar char="•"/>
              <a:defRPr sz="1200">
                <a:solidFill>
                  <a:srgbClr val="6E6E6E"/>
                </a:solidFill>
                <a:latin typeface="Verdana" panose="020B0604030504040204" pitchFamily="34" charset="0"/>
              </a:defRPr>
            </a:lvl5pPr>
            <a:lvl6pPr marL="2514600" indent="-228600" eaLnBrk="0" fontAlgn="base" hangingPunct="0">
              <a:spcBef>
                <a:spcPct val="20000"/>
              </a:spcBef>
              <a:spcAft>
                <a:spcPct val="0"/>
              </a:spcAft>
              <a:buChar char="•"/>
              <a:defRPr sz="1200">
                <a:solidFill>
                  <a:srgbClr val="6E6E6E"/>
                </a:solidFill>
                <a:latin typeface="Verdana" panose="020B0604030504040204" pitchFamily="34" charset="0"/>
              </a:defRPr>
            </a:lvl6pPr>
            <a:lvl7pPr marL="2971800" indent="-228600" eaLnBrk="0" fontAlgn="base" hangingPunct="0">
              <a:spcBef>
                <a:spcPct val="20000"/>
              </a:spcBef>
              <a:spcAft>
                <a:spcPct val="0"/>
              </a:spcAft>
              <a:buChar char="•"/>
              <a:defRPr sz="1200">
                <a:solidFill>
                  <a:srgbClr val="6E6E6E"/>
                </a:solidFill>
                <a:latin typeface="Verdana" panose="020B0604030504040204" pitchFamily="34" charset="0"/>
              </a:defRPr>
            </a:lvl7pPr>
            <a:lvl8pPr marL="3429000" indent="-228600" eaLnBrk="0" fontAlgn="base" hangingPunct="0">
              <a:spcBef>
                <a:spcPct val="20000"/>
              </a:spcBef>
              <a:spcAft>
                <a:spcPct val="0"/>
              </a:spcAft>
              <a:buChar char="•"/>
              <a:defRPr sz="1200">
                <a:solidFill>
                  <a:srgbClr val="6E6E6E"/>
                </a:solidFill>
                <a:latin typeface="Verdana" panose="020B0604030504040204" pitchFamily="34" charset="0"/>
              </a:defRPr>
            </a:lvl8pPr>
            <a:lvl9pPr marL="3886200" indent="-228600" eaLnBrk="0" fontAlgn="base" hangingPunct="0">
              <a:spcBef>
                <a:spcPct val="20000"/>
              </a:spcBef>
              <a:spcAft>
                <a:spcPct val="0"/>
              </a:spcAft>
              <a:buChar char="•"/>
              <a:defRPr sz="1200">
                <a:solidFill>
                  <a:srgbClr val="6E6E6E"/>
                </a:solidFill>
                <a:latin typeface="Verdana" panose="020B0604030504040204" pitchFamily="34" charset="0"/>
              </a:defRPr>
            </a:lvl9pPr>
          </a:lstStyle>
          <a:p>
            <a:pPr>
              <a:spcBef>
                <a:spcPct val="0"/>
              </a:spcBef>
            </a:pPr>
            <a:r>
              <a:rPr lang="da-DK" altLang="en-US" sz="1000">
                <a:solidFill>
                  <a:srgbClr val="F8F8F8"/>
                </a:solidFill>
              </a:rPr>
              <a:t>Navn på enhed  (Indsæt --&gt; Diasnummer)</a:t>
            </a:r>
          </a:p>
        </p:txBody>
      </p:sp>
      <p:pic>
        <p:nvPicPr>
          <p:cNvPr id="81924" name="Picture 5" descr="Darfurnica">
            <a:hlinkClick r:id="rId3"/>
            <a:extLst>
              <a:ext uri="{FF2B5EF4-FFF2-40B4-BE49-F238E27FC236}">
                <a16:creationId xmlns:a16="http://schemas.microsoft.com/office/drawing/2014/main" id="{F67FF0B0-16CE-840B-2006-39D29E0395BA}"/>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588963" y="1700214"/>
            <a:ext cx="5651501" cy="3799887"/>
          </a:xfrm>
          <a:extLst>
            <a:ext uri="{909E8E84-426E-40DD-AFC4-6F175D3DCCD1}">
              <a14:hiddenFill xmlns:a14="http://schemas.microsoft.com/office/drawing/2010/main">
                <a:solidFill>
                  <a:srgbClr val="FFFFFF"/>
                </a:solidFill>
              </a14:hiddenFill>
            </a:ext>
          </a:extLst>
        </p:spPr>
      </p:pic>
      <p:pic>
        <p:nvPicPr>
          <p:cNvPr id="81925" name="Billede 1">
            <a:extLst>
              <a:ext uri="{FF2B5EF4-FFF2-40B4-BE49-F238E27FC236}">
                <a16:creationId xmlns:a16="http://schemas.microsoft.com/office/drawing/2014/main" id="{9071AABF-00B8-064F-E3B9-DBC912B2BD4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75501" y="1844676"/>
            <a:ext cx="3316036" cy="379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808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941F-201C-FEFC-C3C3-9D01C6D0F6F0}"/>
              </a:ext>
            </a:extLst>
          </p:cNvPr>
          <p:cNvSpPr>
            <a:spLocks noGrp="1"/>
          </p:cNvSpPr>
          <p:nvPr>
            <p:ph type="title"/>
          </p:nvPr>
        </p:nvSpPr>
        <p:spPr/>
        <p:txBody>
          <a:bodyPr/>
          <a:lstStyle/>
          <a:p>
            <a:r>
              <a:rPr lang="en-GB" dirty="0"/>
              <a:t>“</a:t>
            </a:r>
            <a:r>
              <a:rPr lang="en-GB" dirty="0" err="1"/>
              <a:t>egen</a:t>
            </a:r>
            <a:r>
              <a:rPr lang="en-GB" dirty="0"/>
              <a:t> </a:t>
            </a:r>
            <a:r>
              <a:rPr lang="en-GB" dirty="0" err="1"/>
              <a:t>kommercielle</a:t>
            </a:r>
            <a:r>
              <a:rPr lang="en-GB" dirty="0"/>
              <a:t> </a:t>
            </a:r>
            <a:r>
              <a:rPr lang="en-GB" dirty="0" err="1"/>
              <a:t>kommunikation</a:t>
            </a:r>
            <a:r>
              <a:rPr lang="en-GB" dirty="0"/>
              <a:t> …”</a:t>
            </a:r>
          </a:p>
        </p:txBody>
      </p:sp>
      <p:sp>
        <p:nvSpPr>
          <p:cNvPr id="3" name="Content Placeholder 2">
            <a:extLst>
              <a:ext uri="{FF2B5EF4-FFF2-40B4-BE49-F238E27FC236}">
                <a16:creationId xmlns:a16="http://schemas.microsoft.com/office/drawing/2014/main" id="{5C428C73-68C8-4F94-47B5-FC565A00567F}"/>
              </a:ext>
            </a:extLst>
          </p:cNvPr>
          <p:cNvSpPr>
            <a:spLocks noGrp="1"/>
          </p:cNvSpPr>
          <p:nvPr>
            <p:ph idx="1"/>
          </p:nvPr>
        </p:nvSpPr>
        <p:spPr/>
        <p:txBody>
          <a:bodyPr/>
          <a:lstStyle/>
          <a:p>
            <a:r>
              <a:rPr lang="da-DK" dirty="0"/>
              <a:t>C-148/21 og C-184/21 (</a:t>
            </a:r>
            <a:r>
              <a:rPr lang="da-DK" dirty="0" err="1"/>
              <a:t>Louboutin</a:t>
            </a:r>
            <a:r>
              <a:rPr lang="da-DK" dirty="0"/>
              <a:t>/Amazon)</a:t>
            </a:r>
          </a:p>
          <a:p>
            <a:r>
              <a:rPr lang="da-DK" dirty="0"/>
              <a:t>29 Domstolen har i øvrigt gentagne gange fastslået, at tredjemands brug af et tegn, der er identisk med eller ligner indehaverens varemærke, som omhandlet i artikel 9, stk. 2 [eneretten i VMF] i det mindste forudsætter, at denne sidstnævnte gør brug af tegnet i forbindelse med sin egen kommercielle kommunikation. …</a:t>
            </a:r>
          </a:p>
          <a:p>
            <a:r>
              <a:rPr lang="da-DK" dirty="0"/>
              <a:t>39 Hvad i denne henseende angår en virksomheds </a:t>
            </a:r>
            <a:r>
              <a:rPr lang="da-DK" dirty="0">
                <a:solidFill>
                  <a:schemeClr val="accent1"/>
                </a:solidFill>
              </a:rPr>
              <a:t>»kommercielle kommunikation«</a:t>
            </a:r>
            <a:r>
              <a:rPr lang="da-DK" dirty="0"/>
              <a:t> … skal det … bemærkes, at denne </a:t>
            </a:r>
            <a:r>
              <a:rPr lang="da-DK" dirty="0">
                <a:solidFill>
                  <a:schemeClr val="accent1"/>
                </a:solidFill>
              </a:rPr>
              <a:t>generelt omfatter enhver form for kommunikation til tredjemand, der har til formål at fremme dennes aktivitet, varer eller tjenesteydelser, eller at angive udøvelsen af en sådan aktivitet</a:t>
            </a:r>
            <a:r>
              <a:rPr lang="da-DK" dirty="0"/>
              <a:t>. …</a:t>
            </a:r>
          </a:p>
          <a:p>
            <a:endParaRPr lang="en-GB" dirty="0"/>
          </a:p>
        </p:txBody>
      </p:sp>
      <p:sp>
        <p:nvSpPr>
          <p:cNvPr id="4" name="Date Placeholder 3">
            <a:extLst>
              <a:ext uri="{FF2B5EF4-FFF2-40B4-BE49-F238E27FC236}">
                <a16:creationId xmlns:a16="http://schemas.microsoft.com/office/drawing/2014/main" id="{1E7068D7-2847-3E25-52A8-3BEEFE351110}"/>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Slide Number Placeholder 4">
            <a:extLst>
              <a:ext uri="{FF2B5EF4-FFF2-40B4-BE49-F238E27FC236}">
                <a16:creationId xmlns:a16="http://schemas.microsoft.com/office/drawing/2014/main" id="{227F4FEF-ECC0-0ED2-DD8A-ABE8B74BE17E}"/>
              </a:ext>
            </a:extLst>
          </p:cNvPr>
          <p:cNvSpPr>
            <a:spLocks noGrp="1"/>
          </p:cNvSpPr>
          <p:nvPr>
            <p:ph type="sldNum" sz="quarter" idx="12"/>
          </p:nvPr>
        </p:nvSpPr>
        <p:spPr/>
        <p:txBody>
          <a:bodyPr/>
          <a:lstStyle/>
          <a:p>
            <a:fld id="{091A926C-488A-4E3E-9C21-57CAA120E114}" type="slidenum">
              <a:rPr lang="en-GB" smtClean="0"/>
              <a:t>13</a:t>
            </a:fld>
            <a:endParaRPr lang="en-GB" dirty="0"/>
          </a:p>
        </p:txBody>
      </p:sp>
    </p:spTree>
    <p:extLst>
      <p:ext uri="{BB962C8B-B14F-4D97-AF65-F5344CB8AC3E}">
        <p14:creationId xmlns:p14="http://schemas.microsoft.com/office/powerpoint/2010/main" val="2158402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9FCDDF-F308-2E41-F71F-D849F5601F54}"/>
              </a:ext>
            </a:extLst>
          </p:cNvPr>
          <p:cNvSpPr>
            <a:spLocks noGrp="1"/>
          </p:cNvSpPr>
          <p:nvPr>
            <p:ph type="title"/>
          </p:nvPr>
        </p:nvSpPr>
        <p:spPr/>
        <p:txBody>
          <a:bodyPr/>
          <a:lstStyle/>
          <a:p>
            <a:r>
              <a:rPr lang="en-GB" dirty="0"/>
              <a:t>“Brug </a:t>
            </a:r>
            <a:r>
              <a:rPr lang="en-GB" dirty="0" err="1"/>
              <a:t>som</a:t>
            </a:r>
            <a:r>
              <a:rPr lang="en-GB" dirty="0"/>
              <a:t> </a:t>
            </a:r>
            <a:r>
              <a:rPr lang="en-GB" dirty="0" err="1"/>
              <a:t>mærke</a:t>
            </a:r>
            <a:r>
              <a:rPr lang="en-GB" dirty="0"/>
              <a:t>”?</a:t>
            </a:r>
          </a:p>
        </p:txBody>
      </p:sp>
      <p:sp>
        <p:nvSpPr>
          <p:cNvPr id="4" name="Pladsholder til dato 3">
            <a:extLst>
              <a:ext uri="{FF2B5EF4-FFF2-40B4-BE49-F238E27FC236}">
                <a16:creationId xmlns:a16="http://schemas.microsoft.com/office/drawing/2014/main" id="{73B5BC3F-2571-9DFC-872A-0A9E9F5B09DA}"/>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Pladsholder til slidenummer 4">
            <a:extLst>
              <a:ext uri="{FF2B5EF4-FFF2-40B4-BE49-F238E27FC236}">
                <a16:creationId xmlns:a16="http://schemas.microsoft.com/office/drawing/2014/main" id="{D586AA52-4672-418D-198B-ABDBDD662F9C}"/>
              </a:ext>
            </a:extLst>
          </p:cNvPr>
          <p:cNvSpPr>
            <a:spLocks noGrp="1"/>
          </p:cNvSpPr>
          <p:nvPr>
            <p:ph type="sldNum" sz="quarter" idx="12"/>
          </p:nvPr>
        </p:nvSpPr>
        <p:spPr/>
        <p:txBody>
          <a:bodyPr/>
          <a:lstStyle/>
          <a:p>
            <a:fld id="{091A926C-488A-4E3E-9C21-57CAA120E114}" type="slidenum">
              <a:rPr lang="en-GB" smtClean="0"/>
              <a:t>14</a:t>
            </a:fld>
            <a:endParaRPr lang="en-GB" dirty="0"/>
          </a:p>
        </p:txBody>
      </p:sp>
      <p:pic>
        <p:nvPicPr>
          <p:cNvPr id="9" name="Picture 6">
            <a:extLst>
              <a:ext uri="{FF2B5EF4-FFF2-40B4-BE49-F238E27FC236}">
                <a16:creationId xmlns:a16="http://schemas.microsoft.com/office/drawing/2014/main" id="{EF9FE7B7-6D3E-7881-3DEF-CB91C5A863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25" y="1739590"/>
            <a:ext cx="5131891" cy="312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Puma Pumba Mobile Wallpaper">
            <a:extLst>
              <a:ext uri="{FF2B5EF4-FFF2-40B4-BE49-F238E27FC236}">
                <a16:creationId xmlns:a16="http://schemas.microsoft.com/office/drawing/2014/main" id="{1AF66577-A41E-D26C-4FE0-CC6302F74E40}"/>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8230591" y="804779"/>
            <a:ext cx="3292533"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lede 1">
            <a:extLst>
              <a:ext uri="{FF2B5EF4-FFF2-40B4-BE49-F238E27FC236}">
                <a16:creationId xmlns:a16="http://schemas.microsoft.com/office/drawing/2014/main" id="{C1E77FA8-99CE-DD03-C2C1-2BAA2098287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33000" y="3962083"/>
            <a:ext cx="381952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5233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F6B815-752F-1BAE-28D9-320DE9856E68}"/>
              </a:ext>
            </a:extLst>
          </p:cNvPr>
          <p:cNvSpPr>
            <a:spLocks noGrp="1"/>
          </p:cNvSpPr>
          <p:nvPr>
            <p:ph type="title"/>
          </p:nvPr>
        </p:nvSpPr>
        <p:spPr/>
        <p:txBody>
          <a:bodyPr/>
          <a:lstStyle/>
          <a:p>
            <a:r>
              <a:rPr lang="en-GB" dirty="0"/>
              <a:t>“</a:t>
            </a:r>
            <a:r>
              <a:rPr lang="en-GB" dirty="0" err="1"/>
              <a:t>Utilbørlig</a:t>
            </a:r>
            <a:r>
              <a:rPr lang="en-GB" dirty="0"/>
              <a:t> </a:t>
            </a:r>
            <a:r>
              <a:rPr lang="en-GB" dirty="0" err="1"/>
              <a:t>udnyttelse</a:t>
            </a:r>
            <a:r>
              <a:rPr lang="en-GB" dirty="0"/>
              <a:t> </a:t>
            </a:r>
            <a:r>
              <a:rPr lang="en-GB" dirty="0" err="1"/>
              <a:t>eller</a:t>
            </a:r>
            <a:r>
              <a:rPr lang="en-GB" dirty="0"/>
              <a:t> </a:t>
            </a:r>
            <a:r>
              <a:rPr lang="en-GB" dirty="0" err="1"/>
              <a:t>skade</a:t>
            </a:r>
            <a:r>
              <a:rPr lang="en-GB" dirty="0"/>
              <a:t>”</a:t>
            </a:r>
          </a:p>
        </p:txBody>
      </p:sp>
      <p:sp>
        <p:nvSpPr>
          <p:cNvPr id="3" name="Pladsholder til indhold 2">
            <a:extLst>
              <a:ext uri="{FF2B5EF4-FFF2-40B4-BE49-F238E27FC236}">
                <a16:creationId xmlns:a16="http://schemas.microsoft.com/office/drawing/2014/main" id="{7D0C0967-BF97-FA14-1D70-1ABC8318F4D9}"/>
              </a:ext>
            </a:extLst>
          </p:cNvPr>
          <p:cNvSpPr>
            <a:spLocks noGrp="1"/>
          </p:cNvSpPr>
          <p:nvPr>
            <p:ph idx="1"/>
          </p:nvPr>
        </p:nvSpPr>
        <p:spPr>
          <a:xfrm>
            <a:off x="588963" y="1211179"/>
            <a:ext cx="11012488" cy="5115259"/>
          </a:xfrm>
        </p:spPr>
        <p:txBody>
          <a:bodyPr/>
          <a:lstStyle/>
          <a:p>
            <a:r>
              <a:rPr lang="en-GB" sz="1600" dirty="0"/>
              <a:t>C-487/07 (L’Oréal): </a:t>
            </a:r>
          </a:p>
          <a:p>
            <a:pPr lvl="1"/>
            <a:r>
              <a:rPr lang="da-DK" sz="1600" dirty="0"/>
              <a:t>»39. Hvad nærmere angår </a:t>
            </a:r>
            <a:r>
              <a:rPr lang="da-DK" sz="1600" dirty="0">
                <a:solidFill>
                  <a:schemeClr val="accent1"/>
                </a:solidFill>
              </a:rPr>
              <a:t>skade på varemærkets særpræg</a:t>
            </a:r>
            <a:r>
              <a:rPr lang="da-DK" sz="1600" dirty="0"/>
              <a:t>, der også betegnes med ordene ‘udvanding’, ‘nedslidning’ eller ‘udviskning’, </a:t>
            </a:r>
            <a:r>
              <a:rPr lang="da-DK" sz="1600" dirty="0">
                <a:solidFill>
                  <a:srgbClr val="C00000"/>
                </a:solidFill>
              </a:rPr>
              <a:t>foreligger</a:t>
            </a:r>
            <a:r>
              <a:rPr lang="da-DK" sz="1600" dirty="0"/>
              <a:t> denne skade, </a:t>
            </a:r>
            <a:r>
              <a:rPr lang="da-DK" sz="1600" dirty="0">
                <a:solidFill>
                  <a:srgbClr val="C00000"/>
                </a:solidFill>
              </a:rPr>
              <a:t>når dette varemærkes evne til at identificere de varer eller tjenesteydelser, for hvilke det er registreret, svækkes</a:t>
            </a:r>
            <a:r>
              <a:rPr lang="da-DK" sz="1600" dirty="0"/>
              <a:t>, idet tredjemands brug af et identisk eller lignende tegn medfører en opløsning af varemær-kets identitet og af dets bekendthed i offentlighedens bevidsthed.... </a:t>
            </a:r>
          </a:p>
          <a:p>
            <a:pPr lvl="1"/>
            <a:r>
              <a:rPr lang="da-DK" sz="1600" dirty="0"/>
              <a:t>40. Hvad angår den </a:t>
            </a:r>
            <a:r>
              <a:rPr lang="da-DK" sz="1600" dirty="0">
                <a:solidFill>
                  <a:srgbClr val="C00000"/>
                </a:solidFill>
              </a:rPr>
              <a:t>skade, som påføres varemærkets renommé</a:t>
            </a:r>
            <a:r>
              <a:rPr lang="da-DK" sz="1600" dirty="0"/>
              <a:t>, der ligeledes betegnes ‘tilsmudsning’ eller ‘fornedrelse’, </a:t>
            </a:r>
            <a:r>
              <a:rPr lang="da-DK" sz="1600" dirty="0">
                <a:solidFill>
                  <a:srgbClr val="C00000"/>
                </a:solidFill>
              </a:rPr>
              <a:t>opstår en sådan skade, når </a:t>
            </a:r>
            <a:r>
              <a:rPr lang="da-DK" sz="1600" dirty="0"/>
              <a:t>de varer eller tjenesteydelser, det identiske eller lignende tegn anvendes for, kan have en sådan indflydelse på kundekredsen, at </a:t>
            </a:r>
            <a:r>
              <a:rPr lang="da-DK" sz="1600" dirty="0">
                <a:solidFill>
                  <a:schemeClr val="accent1"/>
                </a:solidFill>
              </a:rPr>
              <a:t>varemærkets tiltrækningskraft herved bliver formindsket</a:t>
            </a:r>
            <a:r>
              <a:rPr lang="da-DK" sz="1600" dirty="0"/>
              <a:t>. Risikoen for denne skade vil navnlig kunne opstå, når tredjemands varer eller tjenesteydelser har et kendetegn eller en egenskab, der vil kunne have en negativ indflydelse på varemærkets image. </a:t>
            </a:r>
          </a:p>
          <a:p>
            <a:pPr lvl="1"/>
            <a:r>
              <a:rPr lang="da-DK" sz="1600" dirty="0"/>
              <a:t>41. Hvad angår begrebet ‘</a:t>
            </a:r>
            <a:r>
              <a:rPr lang="da-DK" sz="1600" dirty="0">
                <a:solidFill>
                  <a:srgbClr val="C00000"/>
                </a:solidFill>
              </a:rPr>
              <a:t>utilbørlig udnyttelse af varemærkets særpræg eller renommé</a:t>
            </a:r>
            <a:r>
              <a:rPr lang="da-DK" sz="1600" dirty="0"/>
              <a:t>’, der ligeledes betegnes som ‘snyltning’ eller ‘free-riding’, </a:t>
            </a:r>
            <a:r>
              <a:rPr lang="da-DK" sz="1600" dirty="0">
                <a:solidFill>
                  <a:srgbClr val="C00000"/>
                </a:solidFill>
              </a:rPr>
              <a:t>er</a:t>
            </a:r>
            <a:r>
              <a:rPr lang="da-DK" sz="1600" dirty="0"/>
              <a:t> dette begreb ikke </a:t>
            </a:r>
            <a:r>
              <a:rPr lang="da-DK" sz="1600" dirty="0">
                <a:solidFill>
                  <a:srgbClr val="C00000"/>
                </a:solidFill>
              </a:rPr>
              <a:t>knyttet til</a:t>
            </a:r>
            <a:r>
              <a:rPr lang="da-DK" sz="1600" dirty="0"/>
              <a:t> den skade, som varemærket påføres, men til </a:t>
            </a:r>
            <a:r>
              <a:rPr lang="da-DK" sz="1600" dirty="0">
                <a:solidFill>
                  <a:srgbClr val="C00000"/>
                </a:solidFill>
              </a:rPr>
              <a:t>den fordel, som tredjemand opnår ved brugen af det identiske eller lignende tegn</a:t>
            </a:r>
            <a:r>
              <a:rPr lang="da-DK" sz="1600" dirty="0"/>
              <a:t>. Begrebet omfatter </a:t>
            </a:r>
            <a:r>
              <a:rPr lang="da-DK" sz="1600" dirty="0">
                <a:solidFill>
                  <a:srgbClr val="C00000"/>
                </a:solidFill>
              </a:rPr>
              <a:t>særligt</a:t>
            </a:r>
            <a:r>
              <a:rPr lang="da-DK" sz="1600" dirty="0"/>
              <a:t> det tilfælde, hvor der, som følge af en </a:t>
            </a:r>
            <a:r>
              <a:rPr lang="da-DK" sz="1600" dirty="0">
                <a:solidFill>
                  <a:srgbClr val="C00000"/>
                </a:solidFill>
              </a:rPr>
              <a:t>overførsel af varemærkets image</a:t>
            </a:r>
            <a:r>
              <a:rPr lang="da-DK" sz="1600" dirty="0"/>
              <a:t> eller af egenskaber, der udspringer af dette, til de varer, der er omfattet af det identiske eller lignende tegn, foreligger en klar </a:t>
            </a:r>
            <a:r>
              <a:rPr lang="da-DK" sz="1600" dirty="0">
                <a:solidFill>
                  <a:srgbClr val="C00000"/>
                </a:solidFill>
              </a:rPr>
              <a:t>udnyttelse i kølvandet på det renommerede varemærke</a:t>
            </a:r>
            <a:r>
              <a:rPr lang="da-DK" sz="1600" dirty="0"/>
              <a:t>.« </a:t>
            </a:r>
          </a:p>
          <a:p>
            <a:pPr marL="0" indent="0">
              <a:buNone/>
            </a:pPr>
            <a:endParaRPr lang="en-GB" dirty="0"/>
          </a:p>
        </p:txBody>
      </p:sp>
      <p:sp>
        <p:nvSpPr>
          <p:cNvPr id="4" name="Pladsholder til dato 3">
            <a:extLst>
              <a:ext uri="{FF2B5EF4-FFF2-40B4-BE49-F238E27FC236}">
                <a16:creationId xmlns:a16="http://schemas.microsoft.com/office/drawing/2014/main" id="{5C7BC4A1-E4D4-928B-00D1-02C50616F442}"/>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Pladsholder til slidenummer 4">
            <a:extLst>
              <a:ext uri="{FF2B5EF4-FFF2-40B4-BE49-F238E27FC236}">
                <a16:creationId xmlns:a16="http://schemas.microsoft.com/office/drawing/2014/main" id="{7E166CF2-8021-527D-92B4-AD038DF3D390}"/>
              </a:ext>
            </a:extLst>
          </p:cNvPr>
          <p:cNvSpPr>
            <a:spLocks noGrp="1"/>
          </p:cNvSpPr>
          <p:nvPr>
            <p:ph type="sldNum" sz="quarter" idx="12"/>
          </p:nvPr>
        </p:nvSpPr>
        <p:spPr/>
        <p:txBody>
          <a:bodyPr/>
          <a:lstStyle/>
          <a:p>
            <a:fld id="{091A926C-488A-4E3E-9C21-57CAA120E114}" type="slidenum">
              <a:rPr lang="en-GB" smtClean="0"/>
              <a:t>15</a:t>
            </a:fld>
            <a:endParaRPr lang="en-GB" dirty="0"/>
          </a:p>
        </p:txBody>
      </p:sp>
    </p:spTree>
    <p:extLst>
      <p:ext uri="{BB962C8B-B14F-4D97-AF65-F5344CB8AC3E}">
        <p14:creationId xmlns:p14="http://schemas.microsoft.com/office/powerpoint/2010/main" val="3115324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6E2B00-6DB4-3ADE-BD05-63BF3350ABB6}"/>
              </a:ext>
            </a:extLst>
          </p:cNvPr>
          <p:cNvSpPr>
            <a:spLocks noGrp="1"/>
          </p:cNvSpPr>
          <p:nvPr>
            <p:ph type="title"/>
          </p:nvPr>
        </p:nvSpPr>
        <p:spPr/>
        <p:txBody>
          <a:bodyPr/>
          <a:lstStyle/>
          <a:p>
            <a:r>
              <a:rPr lang="en-GB" dirty="0"/>
              <a:t>“</a:t>
            </a:r>
            <a:r>
              <a:rPr lang="en-GB" dirty="0" err="1"/>
              <a:t>Rimelig</a:t>
            </a:r>
            <a:r>
              <a:rPr lang="en-GB" dirty="0"/>
              <a:t> </a:t>
            </a:r>
            <a:r>
              <a:rPr lang="en-GB" dirty="0" err="1"/>
              <a:t>grund</a:t>
            </a:r>
            <a:r>
              <a:rPr lang="en-GB" dirty="0"/>
              <a:t>”</a:t>
            </a:r>
          </a:p>
        </p:txBody>
      </p:sp>
      <p:sp>
        <p:nvSpPr>
          <p:cNvPr id="3" name="Pladsholder til indhold 2">
            <a:extLst>
              <a:ext uri="{FF2B5EF4-FFF2-40B4-BE49-F238E27FC236}">
                <a16:creationId xmlns:a16="http://schemas.microsoft.com/office/drawing/2014/main" id="{8AA3E512-8ECC-F069-EBF8-B08D62F2FF2C}"/>
              </a:ext>
            </a:extLst>
          </p:cNvPr>
          <p:cNvSpPr>
            <a:spLocks noGrp="1"/>
          </p:cNvSpPr>
          <p:nvPr>
            <p:ph idx="1"/>
          </p:nvPr>
        </p:nvSpPr>
        <p:spPr>
          <a:xfrm>
            <a:off x="588963" y="1291389"/>
            <a:ext cx="11012488" cy="5010986"/>
          </a:xfrm>
        </p:spPr>
        <p:txBody>
          <a:bodyPr/>
          <a:lstStyle/>
          <a:p>
            <a:r>
              <a:rPr lang="da-DK" dirty="0"/>
              <a:t>Ifølge lovforarbejderne udgør betingelsen »et væsentligt, selvstændigt kri-terium for vurderingen af beskyttelsen af velkendte varemærker«. </a:t>
            </a:r>
          </a:p>
          <a:p>
            <a:r>
              <a:rPr lang="da-DK" dirty="0"/>
              <a:t>En sådan udlægning finder støtte i </a:t>
            </a:r>
            <a:r>
              <a:rPr lang="da-DK" dirty="0" err="1"/>
              <a:t>Leidseplein</a:t>
            </a:r>
            <a:r>
              <a:rPr lang="da-DK" dirty="0"/>
              <a:t> </a:t>
            </a:r>
            <a:r>
              <a:rPr lang="da-DK" dirty="0" err="1"/>
              <a:t>Beheer</a:t>
            </a:r>
            <a:r>
              <a:rPr lang="da-DK" dirty="0"/>
              <a:t> (C‑65/12):</a:t>
            </a:r>
          </a:p>
          <a:p>
            <a:pPr lvl="1"/>
            <a:r>
              <a:rPr lang="da-DK" sz="1600" dirty="0"/>
              <a:t>43 … </a:t>
            </a:r>
            <a:r>
              <a:rPr lang="da-DK" sz="1600" dirty="0">
                <a:solidFill>
                  <a:schemeClr val="accent1"/>
                </a:solidFill>
              </a:rPr>
              <a:t>tredjemands interesser</a:t>
            </a:r>
            <a:r>
              <a:rPr lang="da-DK" sz="1600" dirty="0"/>
              <a:t> i erhvervsmæssigt at anvende et tegn, som ligner et renommeret varemærke, er imidlertid taget i betragtning i forbindelse med … muligheden for brugeren af det nævnte tegn til at påberåbe sig »[rimelig] skellig grund«.</a:t>
            </a:r>
          </a:p>
          <a:p>
            <a:pPr lvl="1"/>
            <a:r>
              <a:rPr lang="da-DK" sz="1600" dirty="0"/>
              <a:t>44 </a:t>
            </a:r>
            <a:r>
              <a:rPr lang="da-DK" sz="1600" dirty="0">
                <a:solidFill>
                  <a:schemeClr val="accent1"/>
                </a:solidFill>
              </a:rPr>
              <a:t>Når indehaveren af det renommerede varemærke har godtgjort, at der foreligger en krænkelse … og navnlig utilbørlig udnyttelse</a:t>
            </a:r>
            <a:r>
              <a:rPr lang="da-DK" sz="1600" dirty="0"/>
              <a:t> af det nævnte varemærkes særpræg eller renommé, </a:t>
            </a:r>
            <a:r>
              <a:rPr lang="da-DK" sz="1600" dirty="0">
                <a:solidFill>
                  <a:schemeClr val="accent1"/>
                </a:solidFill>
              </a:rPr>
              <a:t>påhviler det således tredjemand</a:t>
            </a:r>
            <a:r>
              <a:rPr lang="da-DK" sz="1600" dirty="0"/>
              <a:t>, der har anvendt et tegn, der ligner det renommerede varemærke, </a:t>
            </a:r>
            <a:r>
              <a:rPr lang="da-DK" sz="1600" dirty="0">
                <a:solidFill>
                  <a:schemeClr val="accent1"/>
                </a:solidFill>
              </a:rPr>
              <a:t>at godtgøre, at anvendelsen af et sådan tegn har en [rimelig] skellig grund ….</a:t>
            </a:r>
          </a:p>
          <a:p>
            <a:pPr lvl="1"/>
            <a:r>
              <a:rPr lang="da-DK" sz="1600" dirty="0"/>
              <a:t>45 Det følger heraf, at </a:t>
            </a:r>
            <a:r>
              <a:rPr lang="da-DK" sz="1600" dirty="0">
                <a:solidFill>
                  <a:schemeClr val="accent1"/>
                </a:solidFill>
              </a:rPr>
              <a:t>begrebet »[rimelig] skellig grund« ikke kun omfatter objektivt tvingende grunde, men også </a:t>
            </a:r>
            <a:r>
              <a:rPr lang="da-DK" sz="1600" b="1" dirty="0">
                <a:solidFill>
                  <a:schemeClr val="accent1"/>
                </a:solidFill>
              </a:rPr>
              <a:t>kan være knyttet til subjektive grunde hos en tredjemand</a:t>
            </a:r>
            <a:r>
              <a:rPr lang="da-DK" sz="1600" dirty="0"/>
              <a:t>, der anvender et tegn, der er identisk med eller ligner et renommeret varemærke.</a:t>
            </a:r>
          </a:p>
          <a:p>
            <a:r>
              <a:rPr lang="da-DK" dirty="0"/>
              <a:t>I </a:t>
            </a:r>
            <a:r>
              <a:rPr lang="da-DK" dirty="0" err="1"/>
              <a:t>Interflora</a:t>
            </a:r>
            <a:r>
              <a:rPr lang="da-DK" dirty="0"/>
              <a:t> (C-323/09) blev det at foreslå sit produkt som et alternativ til et andet nævnt som et eksempel på en »skellig [rimelig] grund« (præmis 91).</a:t>
            </a:r>
          </a:p>
        </p:txBody>
      </p:sp>
      <p:sp>
        <p:nvSpPr>
          <p:cNvPr id="4" name="Pladsholder til dato 3">
            <a:extLst>
              <a:ext uri="{FF2B5EF4-FFF2-40B4-BE49-F238E27FC236}">
                <a16:creationId xmlns:a16="http://schemas.microsoft.com/office/drawing/2014/main" id="{82CD1A65-4CE9-321D-3F16-0B7BABEDFE91}"/>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Pladsholder til slidenummer 4">
            <a:extLst>
              <a:ext uri="{FF2B5EF4-FFF2-40B4-BE49-F238E27FC236}">
                <a16:creationId xmlns:a16="http://schemas.microsoft.com/office/drawing/2014/main" id="{79E2E478-BA74-C34D-51A3-2657AB8524BF}"/>
              </a:ext>
            </a:extLst>
          </p:cNvPr>
          <p:cNvSpPr>
            <a:spLocks noGrp="1"/>
          </p:cNvSpPr>
          <p:nvPr>
            <p:ph type="sldNum" sz="quarter" idx="12"/>
          </p:nvPr>
        </p:nvSpPr>
        <p:spPr/>
        <p:txBody>
          <a:bodyPr/>
          <a:lstStyle/>
          <a:p>
            <a:fld id="{091A926C-488A-4E3E-9C21-57CAA120E114}" type="slidenum">
              <a:rPr lang="en-GB" smtClean="0"/>
              <a:t>16</a:t>
            </a:fld>
            <a:endParaRPr lang="en-GB" dirty="0"/>
          </a:p>
        </p:txBody>
      </p:sp>
    </p:spTree>
    <p:extLst>
      <p:ext uri="{BB962C8B-B14F-4D97-AF65-F5344CB8AC3E}">
        <p14:creationId xmlns:p14="http://schemas.microsoft.com/office/powerpoint/2010/main" val="2016872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el 1">
            <a:extLst>
              <a:ext uri="{FF2B5EF4-FFF2-40B4-BE49-F238E27FC236}">
                <a16:creationId xmlns:a16="http://schemas.microsoft.com/office/drawing/2014/main" id="{C0A549F7-6128-B276-8F0D-0C9EED8BE116}"/>
              </a:ext>
            </a:extLst>
          </p:cNvPr>
          <p:cNvSpPr>
            <a:spLocks noGrp="1" noChangeArrowheads="1"/>
          </p:cNvSpPr>
          <p:nvPr>
            <p:ph type="title"/>
          </p:nvPr>
        </p:nvSpPr>
        <p:spPr>
          <a:xfrm>
            <a:off x="588964" y="620714"/>
            <a:ext cx="11012486" cy="865186"/>
          </a:xfrm>
        </p:spPr>
        <p:txBody>
          <a:bodyPr anchor="t">
            <a:normAutofit/>
          </a:bodyPr>
          <a:lstStyle/>
          <a:p>
            <a:r>
              <a:rPr lang="en-GB" altLang="da-DK" dirty="0"/>
              <a:t>“</a:t>
            </a:r>
            <a:r>
              <a:rPr lang="en-GB" altLang="da-DK" dirty="0" err="1"/>
              <a:t>Rimelig</a:t>
            </a:r>
            <a:r>
              <a:rPr lang="en-GB" altLang="da-DK" dirty="0"/>
              <a:t> </a:t>
            </a:r>
            <a:r>
              <a:rPr lang="en-GB" altLang="da-DK" dirty="0" err="1"/>
              <a:t>grund</a:t>
            </a:r>
            <a:r>
              <a:rPr lang="en-GB" altLang="da-DK" dirty="0"/>
              <a:t>”</a:t>
            </a:r>
          </a:p>
        </p:txBody>
      </p:sp>
      <p:sp>
        <p:nvSpPr>
          <p:cNvPr id="78851" name="Pladsholder til indhold 2">
            <a:extLst>
              <a:ext uri="{FF2B5EF4-FFF2-40B4-BE49-F238E27FC236}">
                <a16:creationId xmlns:a16="http://schemas.microsoft.com/office/drawing/2014/main" id="{32F63D9C-658B-AE46-BFCD-AC69F002D268}"/>
              </a:ext>
            </a:extLst>
          </p:cNvPr>
          <p:cNvSpPr>
            <a:spLocks noGrp="1" noChangeArrowheads="1"/>
          </p:cNvSpPr>
          <p:nvPr>
            <p:ph sz="half" idx="1"/>
          </p:nvPr>
        </p:nvSpPr>
        <p:spPr>
          <a:xfrm>
            <a:off x="588964" y="1628775"/>
            <a:ext cx="5356800" cy="4672800"/>
          </a:xfrm>
        </p:spPr>
        <p:txBody>
          <a:bodyPr>
            <a:normAutofit/>
          </a:bodyPr>
          <a:lstStyle/>
          <a:p>
            <a:r>
              <a:rPr lang="en-GB" altLang="da-DK" dirty="0"/>
              <a:t>C-298/23</a:t>
            </a:r>
          </a:p>
        </p:txBody>
      </p:sp>
      <p:pic>
        <p:nvPicPr>
          <p:cNvPr id="78853" name="Picture 2" descr="https://blogger.googleusercontent.com/img/b/R29vZ2xl/AVvXsEjbR8vKEcymhLZi7wOfrXeMeby4YcwNbVheHeJhi7-6Q5LycONnniONb2pfZKWJj9GdPOZ982udGSIC8BKFVQuf6wVtFNHYrBY2RYd-SItHGAoytVmAgyF4tfr8pjNmXrgnW1zUwDeYiY6FU4kdmTk0Vqoy7cn5CxX8YY_By9hZo3G9i6kwTeT9Qg/s550/60a261b5-e551-425b-9963-c6b5c25d45fe.jpg">
            <a:extLst>
              <a:ext uri="{FF2B5EF4-FFF2-40B4-BE49-F238E27FC236}">
                <a16:creationId xmlns:a16="http://schemas.microsoft.com/office/drawing/2014/main" id="{0E9EAF3F-ED1B-4AF1-57D5-A256A29F795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22618" y="1628776"/>
            <a:ext cx="6254785" cy="4672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8858" name="Date Placeholder 4">
            <a:extLst>
              <a:ext uri="{FF2B5EF4-FFF2-40B4-BE49-F238E27FC236}">
                <a16:creationId xmlns:a16="http://schemas.microsoft.com/office/drawing/2014/main" id="{3CF0108F-03A1-69F4-3E91-4AEA9E2D1418}"/>
              </a:ext>
            </a:extLst>
          </p:cNvPr>
          <p:cNvSpPr>
            <a:spLocks noGrp="1"/>
          </p:cNvSpPr>
          <p:nvPr>
            <p:ph type="dt" sz="half" idx="10"/>
          </p:nvPr>
        </p:nvSpPr>
        <p:spPr>
          <a:xfrm>
            <a:off x="10329111" y="85745"/>
            <a:ext cx="814976" cy="176797"/>
          </a:xfrm>
        </p:spPr>
        <p:txBody>
          <a:bodyPr/>
          <a:lstStyle/>
          <a:p>
            <a:pPr>
              <a:spcAft>
                <a:spcPts val="600"/>
              </a:spcAft>
            </a:pPr>
            <a:fld id="{57B94B7A-445E-4B32-AE33-AE6AFA618291}" type="datetime1">
              <a:rPr lang="en-GB" smtClean="0"/>
              <a:pPr>
                <a:spcAft>
                  <a:spcPts val="600"/>
                </a:spcAft>
              </a:pPr>
              <a:t>01/10/2025</a:t>
            </a:fld>
            <a:endParaRPr lang="en-GB"/>
          </a:p>
        </p:txBody>
      </p:sp>
      <p:sp>
        <p:nvSpPr>
          <p:cNvPr id="78860" name="Slide Number Placeholder 5">
            <a:extLst>
              <a:ext uri="{FF2B5EF4-FFF2-40B4-BE49-F238E27FC236}">
                <a16:creationId xmlns:a16="http://schemas.microsoft.com/office/drawing/2014/main" id="{9271C51B-A50F-BF5C-D074-BB4624DBBFA9}"/>
              </a:ext>
            </a:extLst>
          </p:cNvPr>
          <p:cNvSpPr>
            <a:spLocks noGrp="1"/>
          </p:cNvSpPr>
          <p:nvPr>
            <p:ph type="sldNum" sz="quarter" idx="12"/>
          </p:nvPr>
        </p:nvSpPr>
        <p:spPr>
          <a:xfrm>
            <a:off x="11219691" y="85745"/>
            <a:ext cx="381759" cy="176797"/>
          </a:xfrm>
        </p:spPr>
        <p:txBody>
          <a:bodyPr/>
          <a:lstStyle/>
          <a:p>
            <a:pPr>
              <a:spcAft>
                <a:spcPts val="600"/>
              </a:spcAft>
            </a:pPr>
            <a:fld id="{091A926C-488A-4E3E-9C21-57CAA120E114}" type="slidenum">
              <a:rPr lang="en-GB" smtClean="0"/>
              <a:pPr>
                <a:spcAft>
                  <a:spcPts val="600"/>
                </a:spcAft>
              </a:pPr>
              <a:t>17</a:t>
            </a:fld>
            <a:endParaRPr lang="en-GB"/>
          </a:p>
        </p:txBody>
      </p:sp>
      <p:sp>
        <p:nvSpPr>
          <p:cNvPr id="78852" name="Pladsholder til sidefod 3">
            <a:extLst>
              <a:ext uri="{FF2B5EF4-FFF2-40B4-BE49-F238E27FC236}">
                <a16:creationId xmlns:a16="http://schemas.microsoft.com/office/drawing/2014/main" id="{80A56782-09E1-F529-7F30-71FC5902C3DB}"/>
              </a:ext>
            </a:extLst>
          </p:cNvPr>
          <p:cNvSpPr>
            <a:spLocks noGrp="1"/>
          </p:cNvSpPr>
          <p:nvPr>
            <p:ph type="ftr" sz="quarter" idx="4294967295"/>
          </p:nvPr>
        </p:nvSpPr>
        <p:spPr>
          <a:xfrm>
            <a:off x="10329111" y="85745"/>
            <a:ext cx="814976" cy="17679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defRPr sz="1600">
                <a:solidFill>
                  <a:srgbClr val="6E6E6E"/>
                </a:solidFill>
                <a:latin typeface="Verdana" panose="020B0604030504040204" pitchFamily="34" charset="0"/>
              </a:defRPr>
            </a:lvl1pPr>
            <a:lvl2pPr marL="742950" indent="-285750">
              <a:spcBef>
                <a:spcPct val="20000"/>
              </a:spcBef>
              <a:buChar char="•"/>
              <a:defRPr sz="1400">
                <a:solidFill>
                  <a:srgbClr val="6E6E6E"/>
                </a:solidFill>
                <a:latin typeface="Verdana" panose="020B0604030504040204" pitchFamily="34" charset="0"/>
              </a:defRPr>
            </a:lvl2pPr>
            <a:lvl3pPr marL="1143000" indent="-228600">
              <a:spcBef>
                <a:spcPct val="20000"/>
              </a:spcBef>
              <a:buChar char="•"/>
              <a:defRPr sz="1400">
                <a:solidFill>
                  <a:srgbClr val="6E6E6E"/>
                </a:solidFill>
                <a:latin typeface="Verdana" panose="020B0604030504040204" pitchFamily="34" charset="0"/>
              </a:defRPr>
            </a:lvl3pPr>
            <a:lvl4pPr marL="1600200" indent="-228600">
              <a:spcBef>
                <a:spcPct val="20000"/>
              </a:spcBef>
              <a:buChar char="•"/>
              <a:defRPr sz="1400">
                <a:solidFill>
                  <a:srgbClr val="6E6E6E"/>
                </a:solidFill>
                <a:latin typeface="Verdana" panose="020B0604030504040204" pitchFamily="34" charset="0"/>
              </a:defRPr>
            </a:lvl4pPr>
            <a:lvl5pPr marL="2057400" indent="-228600">
              <a:spcBef>
                <a:spcPct val="20000"/>
              </a:spcBef>
              <a:buChar char="•"/>
              <a:defRPr sz="1200">
                <a:solidFill>
                  <a:srgbClr val="6E6E6E"/>
                </a:solidFill>
                <a:latin typeface="Verdana" panose="020B0604030504040204" pitchFamily="34" charset="0"/>
              </a:defRPr>
            </a:lvl5pPr>
            <a:lvl6pPr marL="2514600" indent="-228600" eaLnBrk="0" fontAlgn="base" hangingPunct="0">
              <a:spcBef>
                <a:spcPct val="20000"/>
              </a:spcBef>
              <a:spcAft>
                <a:spcPct val="0"/>
              </a:spcAft>
              <a:buChar char="•"/>
              <a:defRPr sz="1200">
                <a:solidFill>
                  <a:srgbClr val="6E6E6E"/>
                </a:solidFill>
                <a:latin typeface="Verdana" panose="020B0604030504040204" pitchFamily="34" charset="0"/>
              </a:defRPr>
            </a:lvl6pPr>
            <a:lvl7pPr marL="2971800" indent="-228600" eaLnBrk="0" fontAlgn="base" hangingPunct="0">
              <a:spcBef>
                <a:spcPct val="20000"/>
              </a:spcBef>
              <a:spcAft>
                <a:spcPct val="0"/>
              </a:spcAft>
              <a:buChar char="•"/>
              <a:defRPr sz="1200">
                <a:solidFill>
                  <a:srgbClr val="6E6E6E"/>
                </a:solidFill>
                <a:latin typeface="Verdana" panose="020B0604030504040204" pitchFamily="34" charset="0"/>
              </a:defRPr>
            </a:lvl7pPr>
            <a:lvl8pPr marL="3429000" indent="-228600" eaLnBrk="0" fontAlgn="base" hangingPunct="0">
              <a:spcBef>
                <a:spcPct val="20000"/>
              </a:spcBef>
              <a:spcAft>
                <a:spcPct val="0"/>
              </a:spcAft>
              <a:buChar char="•"/>
              <a:defRPr sz="1200">
                <a:solidFill>
                  <a:srgbClr val="6E6E6E"/>
                </a:solidFill>
                <a:latin typeface="Verdana" panose="020B0604030504040204" pitchFamily="34" charset="0"/>
              </a:defRPr>
            </a:lvl8pPr>
            <a:lvl9pPr marL="3886200" indent="-228600" eaLnBrk="0" fontAlgn="base" hangingPunct="0">
              <a:spcBef>
                <a:spcPct val="20000"/>
              </a:spcBef>
              <a:spcAft>
                <a:spcPct val="0"/>
              </a:spcAft>
              <a:buChar char="•"/>
              <a:defRPr sz="1200">
                <a:solidFill>
                  <a:srgbClr val="6E6E6E"/>
                </a:solidFill>
                <a:latin typeface="Verdana" panose="020B0604030504040204" pitchFamily="34" charset="0"/>
              </a:defRPr>
            </a:lvl9pPr>
          </a:lstStyle>
          <a:p>
            <a:pPr fontAlgn="base">
              <a:spcBef>
                <a:spcPct val="0"/>
              </a:spcBef>
              <a:spcAft>
                <a:spcPts val="600"/>
              </a:spcAft>
            </a:pPr>
            <a:r>
              <a:rPr lang="da-DK" altLang="da-DK" sz="1000">
                <a:solidFill>
                  <a:srgbClr val="F8F8F8"/>
                </a:solidFill>
                <a:latin typeface="Arial" panose="020B0604020202020204" pitchFamily="34" charset="0"/>
              </a:rPr>
              <a:t>Center for Informations- og Innovationsret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el 1">
            <a:extLst>
              <a:ext uri="{FF2B5EF4-FFF2-40B4-BE49-F238E27FC236}">
                <a16:creationId xmlns:a16="http://schemas.microsoft.com/office/drawing/2014/main" id="{F44AE90D-0711-DEF5-1884-F1E95668B037}"/>
              </a:ext>
            </a:extLst>
          </p:cNvPr>
          <p:cNvSpPr>
            <a:spLocks noGrp="1" noChangeArrowheads="1"/>
          </p:cNvSpPr>
          <p:nvPr>
            <p:ph type="title"/>
          </p:nvPr>
        </p:nvSpPr>
        <p:spPr/>
        <p:txBody>
          <a:bodyPr/>
          <a:lstStyle/>
          <a:p>
            <a:pPr eaLnBrk="1" hangingPunct="1"/>
            <a:endParaRPr lang="en-US" altLang="en-US" dirty="0"/>
          </a:p>
        </p:txBody>
      </p:sp>
      <p:sp>
        <p:nvSpPr>
          <p:cNvPr id="81923" name="Pladsholder til sidefod 3">
            <a:extLst>
              <a:ext uri="{FF2B5EF4-FFF2-40B4-BE49-F238E27FC236}">
                <a16:creationId xmlns:a16="http://schemas.microsoft.com/office/drawing/2014/main" id="{753E799D-D9A1-933A-7E11-537E4070FF7A}"/>
              </a:ext>
            </a:extLst>
          </p:cNvPr>
          <p:cNvSpPr>
            <a:spLocks noGrp="1"/>
          </p:cNvSpPr>
          <p:nvPr>
            <p:ph type="ftr"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defRPr sz="1600">
                <a:solidFill>
                  <a:srgbClr val="6E6E6E"/>
                </a:solidFill>
                <a:latin typeface="Verdana" panose="020B0604030504040204" pitchFamily="34" charset="0"/>
              </a:defRPr>
            </a:lvl1pPr>
            <a:lvl2pPr marL="742950" indent="-285750">
              <a:spcBef>
                <a:spcPct val="20000"/>
              </a:spcBef>
              <a:buChar char="•"/>
              <a:defRPr sz="1400">
                <a:solidFill>
                  <a:srgbClr val="6E6E6E"/>
                </a:solidFill>
                <a:latin typeface="Verdana" panose="020B0604030504040204" pitchFamily="34" charset="0"/>
              </a:defRPr>
            </a:lvl2pPr>
            <a:lvl3pPr marL="1143000" indent="-228600">
              <a:spcBef>
                <a:spcPct val="20000"/>
              </a:spcBef>
              <a:buChar char="•"/>
              <a:defRPr sz="1400">
                <a:solidFill>
                  <a:srgbClr val="6E6E6E"/>
                </a:solidFill>
                <a:latin typeface="Verdana" panose="020B0604030504040204" pitchFamily="34" charset="0"/>
              </a:defRPr>
            </a:lvl3pPr>
            <a:lvl4pPr marL="1600200" indent="-228600">
              <a:spcBef>
                <a:spcPct val="20000"/>
              </a:spcBef>
              <a:buChar char="•"/>
              <a:defRPr sz="1400">
                <a:solidFill>
                  <a:srgbClr val="6E6E6E"/>
                </a:solidFill>
                <a:latin typeface="Verdana" panose="020B0604030504040204" pitchFamily="34" charset="0"/>
              </a:defRPr>
            </a:lvl4pPr>
            <a:lvl5pPr marL="2057400" indent="-228600">
              <a:spcBef>
                <a:spcPct val="20000"/>
              </a:spcBef>
              <a:buChar char="•"/>
              <a:defRPr sz="1200">
                <a:solidFill>
                  <a:srgbClr val="6E6E6E"/>
                </a:solidFill>
                <a:latin typeface="Verdana" panose="020B0604030504040204" pitchFamily="34" charset="0"/>
              </a:defRPr>
            </a:lvl5pPr>
            <a:lvl6pPr marL="2514600" indent="-228600" eaLnBrk="0" fontAlgn="base" hangingPunct="0">
              <a:spcBef>
                <a:spcPct val="20000"/>
              </a:spcBef>
              <a:spcAft>
                <a:spcPct val="0"/>
              </a:spcAft>
              <a:buChar char="•"/>
              <a:defRPr sz="1200">
                <a:solidFill>
                  <a:srgbClr val="6E6E6E"/>
                </a:solidFill>
                <a:latin typeface="Verdana" panose="020B0604030504040204" pitchFamily="34" charset="0"/>
              </a:defRPr>
            </a:lvl6pPr>
            <a:lvl7pPr marL="2971800" indent="-228600" eaLnBrk="0" fontAlgn="base" hangingPunct="0">
              <a:spcBef>
                <a:spcPct val="20000"/>
              </a:spcBef>
              <a:spcAft>
                <a:spcPct val="0"/>
              </a:spcAft>
              <a:buChar char="•"/>
              <a:defRPr sz="1200">
                <a:solidFill>
                  <a:srgbClr val="6E6E6E"/>
                </a:solidFill>
                <a:latin typeface="Verdana" panose="020B0604030504040204" pitchFamily="34" charset="0"/>
              </a:defRPr>
            </a:lvl7pPr>
            <a:lvl8pPr marL="3429000" indent="-228600" eaLnBrk="0" fontAlgn="base" hangingPunct="0">
              <a:spcBef>
                <a:spcPct val="20000"/>
              </a:spcBef>
              <a:spcAft>
                <a:spcPct val="0"/>
              </a:spcAft>
              <a:buChar char="•"/>
              <a:defRPr sz="1200">
                <a:solidFill>
                  <a:srgbClr val="6E6E6E"/>
                </a:solidFill>
                <a:latin typeface="Verdana" panose="020B0604030504040204" pitchFamily="34" charset="0"/>
              </a:defRPr>
            </a:lvl8pPr>
            <a:lvl9pPr marL="3886200" indent="-228600" eaLnBrk="0" fontAlgn="base" hangingPunct="0">
              <a:spcBef>
                <a:spcPct val="20000"/>
              </a:spcBef>
              <a:spcAft>
                <a:spcPct val="0"/>
              </a:spcAft>
              <a:buChar char="•"/>
              <a:defRPr sz="1200">
                <a:solidFill>
                  <a:srgbClr val="6E6E6E"/>
                </a:solidFill>
                <a:latin typeface="Verdana" panose="020B0604030504040204" pitchFamily="34" charset="0"/>
              </a:defRPr>
            </a:lvl9pPr>
          </a:lstStyle>
          <a:p>
            <a:pPr>
              <a:spcBef>
                <a:spcPct val="0"/>
              </a:spcBef>
            </a:pPr>
            <a:r>
              <a:rPr lang="da-DK" altLang="en-US" sz="1000">
                <a:solidFill>
                  <a:srgbClr val="F8F8F8"/>
                </a:solidFill>
              </a:rPr>
              <a:t>Navn på enhed  (Indsæt --&gt; Diasnummer)</a:t>
            </a:r>
          </a:p>
        </p:txBody>
      </p:sp>
      <p:pic>
        <p:nvPicPr>
          <p:cNvPr id="81924" name="Picture 5" descr="Darfurnica">
            <a:hlinkClick r:id="rId3"/>
            <a:extLst>
              <a:ext uri="{FF2B5EF4-FFF2-40B4-BE49-F238E27FC236}">
                <a16:creationId xmlns:a16="http://schemas.microsoft.com/office/drawing/2014/main" id="{F0B1F149-88E9-A257-93B2-D5ABB2A9D90E}"/>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588963" y="1700214"/>
            <a:ext cx="5651501" cy="3799887"/>
          </a:xfrm>
          <a:extLst>
            <a:ext uri="{909E8E84-426E-40DD-AFC4-6F175D3DCCD1}">
              <a14:hiddenFill xmlns:a14="http://schemas.microsoft.com/office/drawing/2010/main">
                <a:solidFill>
                  <a:srgbClr val="FFFFFF"/>
                </a:solidFill>
              </a14:hiddenFill>
            </a:ext>
          </a:extLst>
        </p:spPr>
      </p:pic>
      <p:pic>
        <p:nvPicPr>
          <p:cNvPr id="81925" name="Billede 1">
            <a:extLst>
              <a:ext uri="{FF2B5EF4-FFF2-40B4-BE49-F238E27FC236}">
                <a16:creationId xmlns:a16="http://schemas.microsoft.com/office/drawing/2014/main" id="{20B5FA9E-BA8E-6EBC-C585-EBF7C290EDF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75501" y="1844676"/>
            <a:ext cx="3316036" cy="379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9EA59-E8AA-C31C-7647-7978ADF9DEF8}"/>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4557711-A44C-E7D8-46D1-2EA63014813E}"/>
              </a:ext>
            </a:extLst>
          </p:cNvPr>
          <p:cNvSpPr>
            <a:spLocks noGrp="1"/>
          </p:cNvSpPr>
          <p:nvPr>
            <p:ph sz="half" idx="1"/>
          </p:nvPr>
        </p:nvSpPr>
        <p:spPr/>
        <p:txBody>
          <a:bodyPr/>
          <a:lstStyle/>
          <a:p>
            <a:endParaRPr lang="en-GB"/>
          </a:p>
        </p:txBody>
      </p:sp>
      <p:sp>
        <p:nvSpPr>
          <p:cNvPr id="5" name="Date Placeholder 4">
            <a:extLst>
              <a:ext uri="{FF2B5EF4-FFF2-40B4-BE49-F238E27FC236}">
                <a16:creationId xmlns:a16="http://schemas.microsoft.com/office/drawing/2014/main" id="{4E04C7F5-31E4-E34B-111B-9616CB94B209}"/>
              </a:ext>
            </a:extLst>
          </p:cNvPr>
          <p:cNvSpPr>
            <a:spLocks noGrp="1"/>
          </p:cNvSpPr>
          <p:nvPr>
            <p:ph type="dt" sz="half" idx="10"/>
          </p:nvPr>
        </p:nvSpPr>
        <p:spPr/>
        <p:txBody>
          <a:bodyPr/>
          <a:lstStyle/>
          <a:p>
            <a:fld id="{57B94B7A-445E-4B32-AE33-AE6AFA618291}" type="datetime1">
              <a:rPr lang="en-GB" smtClean="0"/>
              <a:t>01/10/2025</a:t>
            </a:fld>
            <a:endParaRPr lang="en-GB" dirty="0"/>
          </a:p>
        </p:txBody>
      </p:sp>
      <p:sp>
        <p:nvSpPr>
          <p:cNvPr id="6" name="Slide Number Placeholder 5">
            <a:extLst>
              <a:ext uri="{FF2B5EF4-FFF2-40B4-BE49-F238E27FC236}">
                <a16:creationId xmlns:a16="http://schemas.microsoft.com/office/drawing/2014/main" id="{31FE24DF-8052-9DB3-6776-14BB021AB8E4}"/>
              </a:ext>
            </a:extLst>
          </p:cNvPr>
          <p:cNvSpPr>
            <a:spLocks noGrp="1"/>
          </p:cNvSpPr>
          <p:nvPr>
            <p:ph type="sldNum" sz="quarter" idx="12"/>
          </p:nvPr>
        </p:nvSpPr>
        <p:spPr/>
        <p:txBody>
          <a:bodyPr/>
          <a:lstStyle/>
          <a:p>
            <a:fld id="{091A926C-488A-4E3E-9C21-57CAA120E114}" type="slidenum">
              <a:rPr lang="en-GB" smtClean="0"/>
              <a:t>19</a:t>
            </a:fld>
            <a:endParaRPr lang="en-GB" dirty="0"/>
          </a:p>
        </p:txBody>
      </p:sp>
      <p:pic>
        <p:nvPicPr>
          <p:cNvPr id="7" name="Picture 6">
            <a:extLst>
              <a:ext uri="{FF2B5EF4-FFF2-40B4-BE49-F238E27FC236}">
                <a16:creationId xmlns:a16="http://schemas.microsoft.com/office/drawing/2014/main" id="{A65E99AF-B312-85AC-7488-3615AD165E7C}"/>
              </a:ext>
            </a:extLst>
          </p:cNvPr>
          <p:cNvPicPr>
            <a:picLocks noChangeAspect="1"/>
          </p:cNvPicPr>
          <p:nvPr/>
        </p:nvPicPr>
        <p:blipFill>
          <a:blip r:embed="rId3"/>
          <a:stretch>
            <a:fillRect/>
          </a:stretch>
        </p:blipFill>
        <p:spPr>
          <a:xfrm>
            <a:off x="498558" y="1628775"/>
            <a:ext cx="3590925" cy="4581525"/>
          </a:xfrm>
          <a:prstGeom prst="rect">
            <a:avLst/>
          </a:prstGeom>
        </p:spPr>
      </p:pic>
      <p:pic>
        <p:nvPicPr>
          <p:cNvPr id="1026" name="Picture 2">
            <a:extLst>
              <a:ext uri="{FF2B5EF4-FFF2-40B4-BE49-F238E27FC236}">
                <a16:creationId xmlns:a16="http://schemas.microsoft.com/office/drawing/2014/main" id="{528D4744-6B55-A4F1-FA95-17CF8F77E7B1}"/>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8856913" y="1221971"/>
            <a:ext cx="2975840" cy="49048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2E3610B-012C-951A-B204-B7A5BE5502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2646" y="1112922"/>
            <a:ext cx="4057568" cy="5013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6344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el 1">
            <a:extLst>
              <a:ext uri="{FF2B5EF4-FFF2-40B4-BE49-F238E27FC236}">
                <a16:creationId xmlns:a16="http://schemas.microsoft.com/office/drawing/2014/main" id="{1749FD45-EFF8-69C0-0C11-FCC155EB18C9}"/>
              </a:ext>
            </a:extLst>
          </p:cNvPr>
          <p:cNvSpPr>
            <a:spLocks noGrp="1" noChangeArrowheads="1"/>
          </p:cNvSpPr>
          <p:nvPr>
            <p:ph type="title"/>
          </p:nvPr>
        </p:nvSpPr>
        <p:spPr/>
        <p:txBody>
          <a:bodyPr/>
          <a:lstStyle/>
          <a:p>
            <a:r>
              <a:rPr lang="en-GB" altLang="da-DK"/>
              <a:t>Varemærkekrænkelse?</a:t>
            </a:r>
          </a:p>
        </p:txBody>
      </p:sp>
      <p:pic>
        <p:nvPicPr>
          <p:cNvPr id="76803" name="Pladsholder til indhold 4">
            <a:extLst>
              <a:ext uri="{FF2B5EF4-FFF2-40B4-BE49-F238E27FC236}">
                <a16:creationId xmlns:a16="http://schemas.microsoft.com/office/drawing/2014/main" id="{954424FD-9A68-F37D-2942-0AC79B29485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52563" y="1374775"/>
            <a:ext cx="9478673" cy="4392613"/>
          </a:xfrm>
        </p:spPr>
      </p:pic>
      <p:sp>
        <p:nvSpPr>
          <p:cNvPr id="76804" name="Pladsholder til sidefod 3">
            <a:extLst>
              <a:ext uri="{FF2B5EF4-FFF2-40B4-BE49-F238E27FC236}">
                <a16:creationId xmlns:a16="http://schemas.microsoft.com/office/drawing/2014/main" id="{76CD5BFA-AA02-113C-700A-7C7496F97E96}"/>
              </a:ext>
            </a:extLst>
          </p:cNvPr>
          <p:cNvSpPr>
            <a:spLocks noGrp="1"/>
          </p:cNvSpPr>
          <p:nvPr>
            <p:ph type="ftr" sz="quarter" idx="10"/>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defRPr sz="1600">
                <a:solidFill>
                  <a:srgbClr val="6E6E6E"/>
                </a:solidFill>
                <a:latin typeface="Verdana" panose="020B0604030504040204" pitchFamily="34" charset="0"/>
              </a:defRPr>
            </a:lvl1pPr>
            <a:lvl2pPr marL="742950" indent="-285750">
              <a:spcBef>
                <a:spcPct val="20000"/>
              </a:spcBef>
              <a:buChar char="•"/>
              <a:defRPr sz="1400">
                <a:solidFill>
                  <a:srgbClr val="6E6E6E"/>
                </a:solidFill>
                <a:latin typeface="Verdana" panose="020B0604030504040204" pitchFamily="34" charset="0"/>
              </a:defRPr>
            </a:lvl2pPr>
            <a:lvl3pPr marL="1143000" indent="-228600">
              <a:spcBef>
                <a:spcPct val="20000"/>
              </a:spcBef>
              <a:buChar char="•"/>
              <a:defRPr sz="1400">
                <a:solidFill>
                  <a:srgbClr val="6E6E6E"/>
                </a:solidFill>
                <a:latin typeface="Verdana" panose="020B0604030504040204" pitchFamily="34" charset="0"/>
              </a:defRPr>
            </a:lvl3pPr>
            <a:lvl4pPr marL="1600200" indent="-228600">
              <a:spcBef>
                <a:spcPct val="20000"/>
              </a:spcBef>
              <a:buChar char="•"/>
              <a:defRPr sz="1400">
                <a:solidFill>
                  <a:srgbClr val="6E6E6E"/>
                </a:solidFill>
                <a:latin typeface="Verdana" panose="020B0604030504040204" pitchFamily="34" charset="0"/>
              </a:defRPr>
            </a:lvl4pPr>
            <a:lvl5pPr marL="2057400" indent="-228600">
              <a:spcBef>
                <a:spcPct val="20000"/>
              </a:spcBef>
              <a:buChar char="•"/>
              <a:defRPr sz="1200">
                <a:solidFill>
                  <a:srgbClr val="6E6E6E"/>
                </a:solidFill>
                <a:latin typeface="Verdana" panose="020B0604030504040204" pitchFamily="34" charset="0"/>
              </a:defRPr>
            </a:lvl5pPr>
            <a:lvl6pPr marL="2514600" indent="-228600" eaLnBrk="0" fontAlgn="base" hangingPunct="0">
              <a:spcBef>
                <a:spcPct val="20000"/>
              </a:spcBef>
              <a:spcAft>
                <a:spcPct val="0"/>
              </a:spcAft>
              <a:buChar char="•"/>
              <a:defRPr sz="1200">
                <a:solidFill>
                  <a:srgbClr val="6E6E6E"/>
                </a:solidFill>
                <a:latin typeface="Verdana" panose="020B0604030504040204" pitchFamily="34" charset="0"/>
              </a:defRPr>
            </a:lvl6pPr>
            <a:lvl7pPr marL="2971800" indent="-228600" eaLnBrk="0" fontAlgn="base" hangingPunct="0">
              <a:spcBef>
                <a:spcPct val="20000"/>
              </a:spcBef>
              <a:spcAft>
                <a:spcPct val="0"/>
              </a:spcAft>
              <a:buChar char="•"/>
              <a:defRPr sz="1200">
                <a:solidFill>
                  <a:srgbClr val="6E6E6E"/>
                </a:solidFill>
                <a:latin typeface="Verdana" panose="020B0604030504040204" pitchFamily="34" charset="0"/>
              </a:defRPr>
            </a:lvl7pPr>
            <a:lvl8pPr marL="3429000" indent="-228600" eaLnBrk="0" fontAlgn="base" hangingPunct="0">
              <a:spcBef>
                <a:spcPct val="20000"/>
              </a:spcBef>
              <a:spcAft>
                <a:spcPct val="0"/>
              </a:spcAft>
              <a:buChar char="•"/>
              <a:defRPr sz="1200">
                <a:solidFill>
                  <a:srgbClr val="6E6E6E"/>
                </a:solidFill>
                <a:latin typeface="Verdana" panose="020B0604030504040204" pitchFamily="34" charset="0"/>
              </a:defRPr>
            </a:lvl8pPr>
            <a:lvl9pPr marL="3886200" indent="-228600" eaLnBrk="0" fontAlgn="base" hangingPunct="0">
              <a:spcBef>
                <a:spcPct val="20000"/>
              </a:spcBef>
              <a:spcAft>
                <a:spcPct val="0"/>
              </a:spcAft>
              <a:buChar char="•"/>
              <a:defRPr sz="1200">
                <a:solidFill>
                  <a:srgbClr val="6E6E6E"/>
                </a:solidFill>
                <a:latin typeface="Verdana" panose="020B0604030504040204" pitchFamily="34" charset="0"/>
              </a:defRPr>
            </a:lvl9pPr>
          </a:lstStyle>
          <a:p>
            <a:pPr fontAlgn="base">
              <a:spcBef>
                <a:spcPct val="0"/>
              </a:spcBef>
              <a:spcAft>
                <a:spcPct val="0"/>
              </a:spcAft>
            </a:pPr>
            <a:r>
              <a:rPr lang="da-DK" altLang="da-DK" sz="1000">
                <a:solidFill>
                  <a:srgbClr val="F8F8F8"/>
                </a:solidFill>
                <a:latin typeface="Arial" panose="020B0604020202020204" pitchFamily="34" charset="0"/>
              </a:rPr>
              <a:t>Center for Informations- og Innovationsret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19CC4-A9D1-EE45-7448-393E49A5F8B2}"/>
              </a:ext>
            </a:extLst>
          </p:cNvPr>
          <p:cNvSpPr>
            <a:spLocks noGrp="1"/>
          </p:cNvSpPr>
          <p:nvPr>
            <p:ph type="title"/>
          </p:nvPr>
        </p:nvSpPr>
        <p:spPr/>
        <p:txBody>
          <a:bodyPr/>
          <a:lstStyle/>
          <a:p>
            <a:r>
              <a:rPr lang="da-DK" sz="3200" dirty="0">
                <a:solidFill>
                  <a:srgbClr val="C00000"/>
                </a:solidFill>
              </a:rPr>
              <a:t>Begrænsninger</a:t>
            </a:r>
            <a:r>
              <a:rPr lang="da-DK" sz="3200" dirty="0"/>
              <a:t> i et varemærkes retsvirkninger?</a:t>
            </a:r>
            <a:br>
              <a:rPr lang="da-DK" sz="3200" dirty="0"/>
            </a:br>
            <a:endParaRPr lang="en-GB" dirty="0"/>
          </a:p>
        </p:txBody>
      </p:sp>
      <p:sp>
        <p:nvSpPr>
          <p:cNvPr id="3" name="Content Placeholder 2">
            <a:extLst>
              <a:ext uri="{FF2B5EF4-FFF2-40B4-BE49-F238E27FC236}">
                <a16:creationId xmlns:a16="http://schemas.microsoft.com/office/drawing/2014/main" id="{C1CAB617-BE61-6C68-4331-962E45C8FAA2}"/>
              </a:ext>
            </a:extLst>
          </p:cNvPr>
          <p:cNvSpPr>
            <a:spLocks noGrp="1"/>
          </p:cNvSpPr>
          <p:nvPr>
            <p:ph idx="1"/>
          </p:nvPr>
        </p:nvSpPr>
        <p:spPr/>
        <p:txBody>
          <a:bodyPr/>
          <a:lstStyle/>
          <a:p>
            <a:pPr marL="359138" lvl="1" indent="0">
              <a:buNone/>
            </a:pPr>
            <a:r>
              <a:rPr lang="da-DK" sz="1400" b="1" dirty="0"/>
              <a:t>§ 10.</a:t>
            </a:r>
            <a:r>
              <a:rPr lang="da-DK" sz="1400" dirty="0"/>
              <a:t> Et varemærke giver ikke indehaveren ret til at forbyde tredjemand at gøre erhvervsmæssig brug af …</a:t>
            </a:r>
          </a:p>
          <a:p>
            <a:pPr marL="359138" lvl="1" indent="0">
              <a:buNone/>
            </a:pPr>
            <a:r>
              <a:rPr lang="da-DK" sz="1400" dirty="0"/>
              <a:t>3) varemærket for at </a:t>
            </a:r>
            <a:r>
              <a:rPr lang="da-DK" sz="1400" b="1" dirty="0">
                <a:solidFill>
                  <a:srgbClr val="C00000"/>
                </a:solidFill>
              </a:rPr>
              <a:t>identificere eller henvise </a:t>
            </a:r>
            <a:r>
              <a:rPr lang="da-DK" sz="1400" b="1" u="sng" dirty="0">
                <a:solidFill>
                  <a:srgbClr val="C00000"/>
                </a:solidFill>
              </a:rPr>
              <a:t>til varer eller tjenesteydelser som tilhørende indehaveren </a:t>
            </a:r>
            <a:r>
              <a:rPr lang="da-DK" sz="1400" b="1" dirty="0">
                <a:solidFill>
                  <a:srgbClr val="C00000"/>
                </a:solidFill>
              </a:rPr>
              <a:t>af det pågældende varemærke ….</a:t>
            </a:r>
            <a:endParaRPr lang="en-GB" dirty="0"/>
          </a:p>
        </p:txBody>
      </p:sp>
      <p:sp>
        <p:nvSpPr>
          <p:cNvPr id="4" name="Date Placeholder 3">
            <a:extLst>
              <a:ext uri="{FF2B5EF4-FFF2-40B4-BE49-F238E27FC236}">
                <a16:creationId xmlns:a16="http://schemas.microsoft.com/office/drawing/2014/main" id="{F220BD5E-3DD1-4059-2DBD-BA5FE2C632B9}"/>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Slide Number Placeholder 4">
            <a:extLst>
              <a:ext uri="{FF2B5EF4-FFF2-40B4-BE49-F238E27FC236}">
                <a16:creationId xmlns:a16="http://schemas.microsoft.com/office/drawing/2014/main" id="{D1D25D74-2BFD-B644-3592-6787FB4DEBB3}"/>
              </a:ext>
            </a:extLst>
          </p:cNvPr>
          <p:cNvSpPr>
            <a:spLocks noGrp="1"/>
          </p:cNvSpPr>
          <p:nvPr>
            <p:ph type="sldNum" sz="quarter" idx="12"/>
          </p:nvPr>
        </p:nvSpPr>
        <p:spPr/>
        <p:txBody>
          <a:bodyPr/>
          <a:lstStyle/>
          <a:p>
            <a:fld id="{091A926C-488A-4E3E-9C21-57CAA120E114}" type="slidenum">
              <a:rPr lang="en-GB" smtClean="0"/>
              <a:t>21</a:t>
            </a:fld>
            <a:endParaRPr lang="en-GB" dirty="0"/>
          </a:p>
        </p:txBody>
      </p:sp>
      <p:pic>
        <p:nvPicPr>
          <p:cNvPr id="7" name="Picture 6">
            <a:extLst>
              <a:ext uri="{FF2B5EF4-FFF2-40B4-BE49-F238E27FC236}">
                <a16:creationId xmlns:a16="http://schemas.microsoft.com/office/drawing/2014/main" id="{60B58F10-AF28-3C0C-B739-49369B5DF578}"/>
              </a:ext>
            </a:extLst>
          </p:cNvPr>
          <p:cNvPicPr>
            <a:picLocks noChangeAspect="1"/>
          </p:cNvPicPr>
          <p:nvPr/>
        </p:nvPicPr>
        <p:blipFill>
          <a:blip r:embed="rId3"/>
          <a:stretch>
            <a:fillRect/>
          </a:stretch>
        </p:blipFill>
        <p:spPr>
          <a:xfrm>
            <a:off x="786664" y="2690336"/>
            <a:ext cx="5524500" cy="1895475"/>
          </a:xfrm>
          <a:prstGeom prst="rect">
            <a:avLst/>
          </a:prstGeom>
        </p:spPr>
      </p:pic>
      <p:sp>
        <p:nvSpPr>
          <p:cNvPr id="9" name="TextBox 8">
            <a:extLst>
              <a:ext uri="{FF2B5EF4-FFF2-40B4-BE49-F238E27FC236}">
                <a16:creationId xmlns:a16="http://schemas.microsoft.com/office/drawing/2014/main" id="{373A0208-0DF2-7B2E-E0AF-A2F987926219}"/>
              </a:ext>
            </a:extLst>
          </p:cNvPr>
          <p:cNvSpPr txBox="1"/>
          <p:nvPr/>
        </p:nvSpPr>
        <p:spPr>
          <a:xfrm>
            <a:off x="6508864" y="2690336"/>
            <a:ext cx="4854585" cy="1754326"/>
          </a:xfrm>
          <a:prstGeom prst="rect">
            <a:avLst/>
          </a:prstGeom>
          <a:noFill/>
        </p:spPr>
        <p:txBody>
          <a:bodyPr wrap="square">
            <a:spAutoFit/>
          </a:bodyPr>
          <a:lstStyle/>
          <a:p>
            <a:r>
              <a:rPr lang="en-US" sz="1800" i="1" dirty="0"/>
              <a:t>“Seduction dripped on the quietly throbbing air. It seemed to Bond that every couple must be touching with passion under the tables. They were given a corner table near the door. Bond ordered a bottle of </a:t>
            </a:r>
            <a:r>
              <a:rPr lang="en-US" sz="1800" i="1" dirty="0">
                <a:solidFill>
                  <a:schemeClr val="accent1"/>
                </a:solidFill>
              </a:rPr>
              <a:t>Veuve Clicquot </a:t>
            </a:r>
            <a:r>
              <a:rPr lang="en-US" sz="1800" i="1" dirty="0"/>
              <a:t>and scrambled eggs and bacon.”</a:t>
            </a:r>
          </a:p>
        </p:txBody>
      </p:sp>
      <p:pic>
        <p:nvPicPr>
          <p:cNvPr id="10" name="Picture 7">
            <a:extLst>
              <a:ext uri="{FF2B5EF4-FFF2-40B4-BE49-F238E27FC236}">
                <a16:creationId xmlns:a16="http://schemas.microsoft.com/office/drawing/2014/main" id="{031D0F19-3C76-3FBF-BDC5-FB53453604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017"/>
          <a:stretch>
            <a:fillRect/>
          </a:stretch>
        </p:blipFill>
        <p:spPr bwMode="auto">
          <a:xfrm>
            <a:off x="6311165" y="4585811"/>
            <a:ext cx="4618092" cy="19467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3969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36EC5-F22F-FD3B-0BC9-45D713EDD202}"/>
              </a:ext>
            </a:extLst>
          </p:cNvPr>
          <p:cNvSpPr>
            <a:spLocks noGrp="1"/>
          </p:cNvSpPr>
          <p:nvPr>
            <p:ph type="title"/>
          </p:nvPr>
        </p:nvSpPr>
        <p:spPr/>
        <p:txBody>
          <a:bodyPr/>
          <a:lstStyle/>
          <a:p>
            <a:r>
              <a:rPr lang="en-GB" dirty="0"/>
              <a:t>Designret</a:t>
            </a:r>
          </a:p>
        </p:txBody>
      </p:sp>
      <p:sp>
        <p:nvSpPr>
          <p:cNvPr id="3" name="Pladsholder til indhold 2">
            <a:extLst>
              <a:ext uri="{FF2B5EF4-FFF2-40B4-BE49-F238E27FC236}">
                <a16:creationId xmlns:a16="http://schemas.microsoft.com/office/drawing/2014/main" id="{F49A218A-45F6-68B2-FF74-580A15403BBF}"/>
              </a:ext>
            </a:extLst>
          </p:cNvPr>
          <p:cNvSpPr>
            <a:spLocks noGrp="1"/>
          </p:cNvSpPr>
          <p:nvPr>
            <p:ph idx="1"/>
          </p:nvPr>
        </p:nvSpPr>
        <p:spPr/>
        <p:txBody>
          <a:bodyPr/>
          <a:lstStyle/>
          <a:p>
            <a:r>
              <a:rPr lang="da-DK" dirty="0"/>
              <a:t>DIREKTIV 2024/2823 om retlig beskyttelse af design</a:t>
            </a:r>
          </a:p>
          <a:p>
            <a:pPr lvl="1"/>
            <a:r>
              <a:rPr lang="da-DK" dirty="0"/>
              <a:t>(31) De enerettigheder, der er knyttet til en registreret designrettighed, bør være underlagt et passende sæt begrænsninger. Bortset fra handlinger af privat art og uden erhvervsmæssigt formål og dem, der foretages i forsøgsøjemed, bør en sådan liste over tilladte brug omfatte reproduktionshandlinger i citatøjemed eller til undervisningsbrug, referenceanvendelse i forbindelse med sammenlignende reklame og anvendelse med henblik på kommentarer, kritik eller parodi, forudsat at disse handlinger er forenelige med rimelig handelspraksis og ikke i urimelig grad skader den normale udnyttelse af designet. </a:t>
            </a:r>
            <a:r>
              <a:rPr lang="da-DK" dirty="0">
                <a:solidFill>
                  <a:srgbClr val="C00000"/>
                </a:solidFill>
              </a:rPr>
              <a:t>Tredjemands </a:t>
            </a:r>
            <a:r>
              <a:rPr lang="da-DK" b="1" dirty="0">
                <a:solidFill>
                  <a:srgbClr val="C00000"/>
                </a:solidFill>
              </a:rPr>
              <a:t>anvendelse af et design med henblik på kunstneriske udtryk bør anses for loyale, så længe den er i overensstemmelse med god markedsføringsskik</a:t>
            </a:r>
            <a:r>
              <a:rPr lang="da-DK" dirty="0">
                <a:solidFill>
                  <a:srgbClr val="C00000"/>
                </a:solidFill>
              </a:rPr>
              <a:t>. </a:t>
            </a:r>
            <a:r>
              <a:rPr lang="da-DK" b="1" dirty="0">
                <a:solidFill>
                  <a:srgbClr val="C00000"/>
                </a:solidFill>
              </a:rPr>
              <a:t>Desuden</a:t>
            </a:r>
            <a:r>
              <a:rPr lang="da-DK" dirty="0">
                <a:solidFill>
                  <a:srgbClr val="C00000"/>
                </a:solidFill>
              </a:rPr>
              <a:t> bør dette direktiv anvendes på en måde, som sikrer fuld respekt for de grundlæggende rettigheder og frihedsrettigheder, navnlig ytringsfriheden.</a:t>
            </a:r>
            <a:endParaRPr lang="en-GB" dirty="0">
              <a:solidFill>
                <a:srgbClr val="C00000"/>
              </a:solidFill>
            </a:endParaRPr>
          </a:p>
        </p:txBody>
      </p:sp>
      <p:sp>
        <p:nvSpPr>
          <p:cNvPr id="4" name="Pladsholder til dato 3">
            <a:extLst>
              <a:ext uri="{FF2B5EF4-FFF2-40B4-BE49-F238E27FC236}">
                <a16:creationId xmlns:a16="http://schemas.microsoft.com/office/drawing/2014/main" id="{45C17C83-9F82-C54A-705F-8A581971D995}"/>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Pladsholder til slidenummer 4">
            <a:extLst>
              <a:ext uri="{FF2B5EF4-FFF2-40B4-BE49-F238E27FC236}">
                <a16:creationId xmlns:a16="http://schemas.microsoft.com/office/drawing/2014/main" id="{E69F06B9-E421-D93F-EE2B-A03AD3BA5653}"/>
              </a:ext>
            </a:extLst>
          </p:cNvPr>
          <p:cNvSpPr>
            <a:spLocks noGrp="1"/>
          </p:cNvSpPr>
          <p:nvPr>
            <p:ph type="sldNum" sz="quarter" idx="12"/>
          </p:nvPr>
        </p:nvSpPr>
        <p:spPr/>
        <p:txBody>
          <a:bodyPr/>
          <a:lstStyle/>
          <a:p>
            <a:fld id="{091A926C-488A-4E3E-9C21-57CAA120E114}" type="slidenum">
              <a:rPr lang="en-GB" smtClean="0"/>
              <a:t>22</a:t>
            </a:fld>
            <a:endParaRPr lang="en-GB" dirty="0"/>
          </a:p>
        </p:txBody>
      </p:sp>
    </p:spTree>
    <p:extLst>
      <p:ext uri="{BB962C8B-B14F-4D97-AF65-F5344CB8AC3E}">
        <p14:creationId xmlns:p14="http://schemas.microsoft.com/office/powerpoint/2010/main" val="1250739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FE4B99-CE86-D7D8-81E0-B61EF577EE00}"/>
              </a:ext>
            </a:extLst>
          </p:cNvPr>
          <p:cNvSpPr>
            <a:spLocks noGrp="1"/>
          </p:cNvSpPr>
          <p:nvPr>
            <p:ph type="title"/>
          </p:nvPr>
        </p:nvSpPr>
        <p:spPr/>
        <p:txBody>
          <a:bodyPr/>
          <a:lstStyle/>
          <a:p>
            <a:r>
              <a:rPr lang="en-GB" dirty="0" err="1"/>
              <a:t>Designdirektivet</a:t>
            </a:r>
            <a:endParaRPr lang="en-GB" dirty="0"/>
          </a:p>
        </p:txBody>
      </p:sp>
      <p:sp>
        <p:nvSpPr>
          <p:cNvPr id="3" name="Pladsholder til indhold 2">
            <a:extLst>
              <a:ext uri="{FF2B5EF4-FFF2-40B4-BE49-F238E27FC236}">
                <a16:creationId xmlns:a16="http://schemas.microsoft.com/office/drawing/2014/main" id="{F46F4D17-EBDA-7F75-F4E6-147F0AF305B2}"/>
              </a:ext>
            </a:extLst>
          </p:cNvPr>
          <p:cNvSpPr>
            <a:spLocks noGrp="1"/>
          </p:cNvSpPr>
          <p:nvPr>
            <p:ph idx="1"/>
          </p:nvPr>
        </p:nvSpPr>
        <p:spPr/>
        <p:txBody>
          <a:bodyPr/>
          <a:lstStyle/>
          <a:p>
            <a:r>
              <a:rPr lang="da-DK" dirty="0"/>
              <a:t>Artikel 18 Begrænsning af de rettigheder, som følger af designrettigheden </a:t>
            </a:r>
          </a:p>
          <a:p>
            <a:r>
              <a:rPr lang="da-DK" sz="1800" dirty="0"/>
              <a:t>1. De rettigheder, som ved et designs registrering følger af designrettigheden, kan ikke udøves for så vidt angår: </a:t>
            </a:r>
          </a:p>
          <a:p>
            <a:pPr marL="0" indent="0">
              <a:buNone/>
            </a:pPr>
            <a:r>
              <a:rPr lang="da-DK" sz="1800" dirty="0"/>
              <a:t>	a) handlinger af privat art og uden erhvervsmæssigt formål …, </a:t>
            </a:r>
          </a:p>
          <a:p>
            <a:pPr marL="0" indent="0">
              <a:buNone/>
            </a:pPr>
            <a:r>
              <a:rPr lang="da-DK" sz="1800" dirty="0"/>
              <a:t>	c) reproduktion i citatøjemed eller til undervisningsbrug, …</a:t>
            </a:r>
          </a:p>
          <a:p>
            <a:pPr marL="0" indent="0">
              <a:buNone/>
            </a:pPr>
            <a:r>
              <a:rPr lang="da-DK" sz="1800" dirty="0"/>
              <a:t>	e) handlinger, der foretages med henblik på </a:t>
            </a:r>
            <a:r>
              <a:rPr lang="da-DK" sz="1800" dirty="0">
                <a:solidFill>
                  <a:srgbClr val="C00000"/>
                </a:solidFill>
              </a:rPr>
              <a:t>kommentarer, kritik eller 	parodi </a:t>
            </a:r>
          </a:p>
          <a:p>
            <a:pPr marL="359138" lvl="1" indent="0">
              <a:buNone/>
            </a:pPr>
            <a:r>
              <a:rPr lang="da-DK" dirty="0"/>
              <a:t>2. Stk. 1, litra c), d) og e), finder </a:t>
            </a:r>
            <a:r>
              <a:rPr lang="da-DK" dirty="0">
                <a:solidFill>
                  <a:srgbClr val="C00000"/>
                </a:solidFill>
              </a:rPr>
              <a:t>kun</a:t>
            </a:r>
            <a:r>
              <a:rPr lang="da-DK" dirty="0"/>
              <a:t> anvendelse, </a:t>
            </a:r>
            <a:r>
              <a:rPr lang="da-DK" dirty="0">
                <a:solidFill>
                  <a:srgbClr val="C00000"/>
                </a:solidFill>
              </a:rPr>
              <a:t>hvis</a:t>
            </a:r>
            <a:r>
              <a:rPr lang="da-DK" dirty="0"/>
              <a:t> handlingerne er </a:t>
            </a:r>
            <a:r>
              <a:rPr lang="da-DK" dirty="0">
                <a:solidFill>
                  <a:srgbClr val="C00000"/>
                </a:solidFill>
              </a:rPr>
              <a:t>forenelige med rimelig handelspraksis og ikke i urimelig grad skader den normale udnyttelse af designet</a:t>
            </a:r>
            <a:r>
              <a:rPr lang="da-DK" dirty="0"/>
              <a:t>, og i det i litra c) omhandlede tilfælde, når kilden til det produkt, hvori designet indgår, eller hvorpå designet finder anvendelse, nævnes</a:t>
            </a:r>
            <a:endParaRPr lang="en-GB" dirty="0"/>
          </a:p>
        </p:txBody>
      </p:sp>
      <p:sp>
        <p:nvSpPr>
          <p:cNvPr id="4" name="Pladsholder til dato 3">
            <a:extLst>
              <a:ext uri="{FF2B5EF4-FFF2-40B4-BE49-F238E27FC236}">
                <a16:creationId xmlns:a16="http://schemas.microsoft.com/office/drawing/2014/main" id="{01CAE75B-F396-AE62-EFCA-64EE26358147}"/>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Pladsholder til slidenummer 4">
            <a:extLst>
              <a:ext uri="{FF2B5EF4-FFF2-40B4-BE49-F238E27FC236}">
                <a16:creationId xmlns:a16="http://schemas.microsoft.com/office/drawing/2014/main" id="{E86C2B90-AFD6-AE34-0C8A-2F710274691F}"/>
              </a:ext>
            </a:extLst>
          </p:cNvPr>
          <p:cNvSpPr>
            <a:spLocks noGrp="1"/>
          </p:cNvSpPr>
          <p:nvPr>
            <p:ph type="sldNum" sz="quarter" idx="12"/>
          </p:nvPr>
        </p:nvSpPr>
        <p:spPr/>
        <p:txBody>
          <a:bodyPr/>
          <a:lstStyle/>
          <a:p>
            <a:fld id="{091A926C-488A-4E3E-9C21-57CAA120E114}" type="slidenum">
              <a:rPr lang="en-GB" smtClean="0"/>
              <a:t>23</a:t>
            </a:fld>
            <a:endParaRPr lang="en-GB" dirty="0"/>
          </a:p>
        </p:txBody>
      </p:sp>
    </p:spTree>
    <p:extLst>
      <p:ext uri="{BB962C8B-B14F-4D97-AF65-F5344CB8AC3E}">
        <p14:creationId xmlns:p14="http://schemas.microsoft.com/office/powerpoint/2010/main" val="1660158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823D2-8D1D-23C8-9EE4-87BAA663F17D}"/>
              </a:ext>
            </a:extLst>
          </p:cNvPr>
          <p:cNvSpPr>
            <a:spLocks noGrp="1"/>
          </p:cNvSpPr>
          <p:nvPr>
            <p:ph type="title"/>
          </p:nvPr>
        </p:nvSpPr>
        <p:spPr/>
        <p:txBody>
          <a:bodyPr/>
          <a:lstStyle/>
          <a:p>
            <a:r>
              <a:rPr lang="en-GB" dirty="0"/>
              <a:t>“</a:t>
            </a:r>
            <a:r>
              <a:rPr lang="en-GB" dirty="0" err="1"/>
              <a:t>Hvor</a:t>
            </a:r>
            <a:r>
              <a:rPr lang="en-GB" dirty="0"/>
              <a:t> mange slags </a:t>
            </a:r>
            <a:r>
              <a:rPr lang="en-GB" dirty="0" err="1"/>
              <a:t>grå</a:t>
            </a:r>
            <a:r>
              <a:rPr lang="en-GB" dirty="0"/>
              <a:t> er der”?</a:t>
            </a:r>
          </a:p>
        </p:txBody>
      </p:sp>
      <p:sp>
        <p:nvSpPr>
          <p:cNvPr id="4" name="Date Placeholder 3">
            <a:extLst>
              <a:ext uri="{FF2B5EF4-FFF2-40B4-BE49-F238E27FC236}">
                <a16:creationId xmlns:a16="http://schemas.microsoft.com/office/drawing/2014/main" id="{D36869F5-78FA-5EED-F0D9-5D61C5A51009}"/>
              </a:ext>
            </a:extLst>
          </p:cNvPr>
          <p:cNvSpPr>
            <a:spLocks noGrp="1"/>
          </p:cNvSpPr>
          <p:nvPr>
            <p:ph type="dt" sz="half" idx="10"/>
          </p:nvPr>
        </p:nvSpPr>
        <p:spPr/>
        <p:txBody>
          <a:bodyPr/>
          <a:lstStyle/>
          <a:p>
            <a:fld id="{A40A2488-620E-4717-952D-4163044243D3}" type="datetime1">
              <a:rPr lang="en-GB" smtClean="0"/>
              <a:t>01/10/2025</a:t>
            </a:fld>
            <a:endParaRPr lang="en-GB" dirty="0"/>
          </a:p>
        </p:txBody>
      </p:sp>
      <p:sp>
        <p:nvSpPr>
          <p:cNvPr id="5" name="Slide Number Placeholder 4">
            <a:extLst>
              <a:ext uri="{FF2B5EF4-FFF2-40B4-BE49-F238E27FC236}">
                <a16:creationId xmlns:a16="http://schemas.microsoft.com/office/drawing/2014/main" id="{F2A358C0-251A-3BB2-0778-D44C7035A3C6}"/>
              </a:ext>
            </a:extLst>
          </p:cNvPr>
          <p:cNvSpPr>
            <a:spLocks noGrp="1"/>
          </p:cNvSpPr>
          <p:nvPr>
            <p:ph type="sldNum" sz="quarter" idx="12"/>
          </p:nvPr>
        </p:nvSpPr>
        <p:spPr/>
        <p:txBody>
          <a:bodyPr/>
          <a:lstStyle/>
          <a:p>
            <a:fld id="{091A926C-488A-4E3E-9C21-57CAA120E114}" type="slidenum">
              <a:rPr lang="en-GB" smtClean="0"/>
              <a:t>24</a:t>
            </a:fld>
            <a:endParaRPr lang="en-GB" dirty="0"/>
          </a:p>
        </p:txBody>
      </p:sp>
      <p:pic>
        <p:nvPicPr>
          <p:cNvPr id="1026" name="Picture 2" descr="50 Shades of Grey: The Paradox of Choice">
            <a:extLst>
              <a:ext uri="{FF2B5EF4-FFF2-40B4-BE49-F238E27FC236}">
                <a16:creationId xmlns:a16="http://schemas.microsoft.com/office/drawing/2014/main" id="{33789DC0-DF40-EDEF-E8B1-B0F94D387C8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4943474"/>
            <a:ext cx="11622121" cy="15698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0275AD1-ED4A-4A63-14E4-34434433A3FA}"/>
              </a:ext>
            </a:extLst>
          </p:cNvPr>
          <p:cNvSpPr txBox="1"/>
          <p:nvPr/>
        </p:nvSpPr>
        <p:spPr>
          <a:xfrm>
            <a:off x="588963" y="2413338"/>
            <a:ext cx="8583612" cy="1477328"/>
          </a:xfrm>
          <a:prstGeom prst="rect">
            <a:avLst/>
          </a:prstGeom>
          <a:noFill/>
        </p:spPr>
        <p:txBody>
          <a:bodyPr wrap="square">
            <a:spAutoFit/>
          </a:bodyPr>
          <a:lstStyle/>
          <a:p>
            <a:r>
              <a:rPr lang="en-US" b="0" i="0" dirty="0">
                <a:solidFill>
                  <a:srgbClr val="001D35"/>
                </a:solidFill>
                <a:effectLst/>
                <a:latin typeface="Google Sans"/>
              </a:rPr>
              <a:t>There are infinitely many shades of grey in theory, but the number of shades a person can actually distinguish is far fewer, generally ranging from a few hundred to over a thousand depending on individual vision and viewing conditions, while computers can typically display 256 shades. The exact number is subjective and depends on the context, as different models and definitions exist for what constitutes a distinct "shade". </a:t>
            </a:r>
            <a:endParaRPr lang="en-GB" dirty="0"/>
          </a:p>
        </p:txBody>
      </p:sp>
    </p:spTree>
    <p:extLst>
      <p:ext uri="{BB962C8B-B14F-4D97-AF65-F5344CB8AC3E}">
        <p14:creationId xmlns:p14="http://schemas.microsoft.com/office/powerpoint/2010/main" val="4235065814"/>
      </p:ext>
    </p:extLst>
  </p:cSld>
  <p:clrMapOvr>
    <a:masterClrMapping/>
  </p:clrMapOvr>
</p:sld>
</file>

<file path=ppt/theme/theme1.xml><?xml version="1.0" encoding="utf-8"?>
<a:theme xmlns:a="http://schemas.openxmlformats.org/drawingml/2006/main" name="Brugerdefineret design">
  <a:themeElements>
    <a:clrScheme name="KU 2023">
      <a:dk1>
        <a:srgbClr val="000000"/>
      </a:dk1>
      <a:lt1>
        <a:srgbClr val="FFFFFF"/>
      </a:lt1>
      <a:dk2>
        <a:srgbClr val="6E6E6E"/>
      </a:dk2>
      <a:lt2>
        <a:srgbClr val="E7E6E6"/>
      </a:lt2>
      <a:accent1>
        <a:srgbClr val="A31D20"/>
      </a:accent1>
      <a:accent2>
        <a:srgbClr val="7B7B7B"/>
      </a:accent2>
      <a:accent3>
        <a:srgbClr val="C73028"/>
      </a:accent3>
      <a:accent4>
        <a:srgbClr val="415570"/>
      </a:accent4>
      <a:accent5>
        <a:srgbClr val="197F8E"/>
      </a:accent5>
      <a:accent6>
        <a:srgbClr val="4B8324"/>
      </a:accent6>
      <a:hlink>
        <a:srgbClr val="A31D20"/>
      </a:hlink>
      <a:folHlink>
        <a:srgbClr val="000000"/>
      </a:folHlink>
    </a:clrScheme>
    <a:fontScheme name="KU 2023">
      <a:majorFont>
        <a:latin typeface="Microsoft New Tai Lue"/>
        <a:ea typeface=""/>
        <a:cs typeface=""/>
      </a:majorFont>
      <a:minorFont>
        <a:latin typeface="Microsoft New Tai Lue"/>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a:solidFill>
            <a:schemeClr val="accent1"/>
          </a:solidFill>
        </a:ln>
      </a:spPr>
      <a:bodyPr wrap="square" rtlCol="0" anchor="ctr">
        <a:noAutofit/>
      </a:bodyPr>
      <a:lstStyle>
        <a:defPPr algn="l">
          <a:defRPr sz="2400" dirty="0" err="1" smtClean="0">
            <a:solidFill>
              <a:schemeClr val="bg1"/>
            </a:solidFill>
          </a:defRPr>
        </a:defPPr>
      </a:lstStyle>
    </a:spDef>
    <a:txDef>
      <a:spPr/>
      <a:bodyPr vert="horz" wrap="square" lIns="0" tIns="0" rIns="0" bIns="0" rtlCol="0" anchor="t" anchorCtr="0">
        <a:spAutoFit/>
      </a:bodyPr>
      <a:lstStyle>
        <a:defPPr marL="0" marR="0" indent="0" algn="l" defTabSz="914400" rtl="0" eaLnBrk="1" fontAlgn="auto" latinLnBrk="0" hangingPunct="1">
          <a:lnSpc>
            <a:spcPct val="100000"/>
          </a:lnSpc>
          <a:spcBef>
            <a:spcPct val="0"/>
          </a:spcBef>
          <a:spcAft>
            <a:spcPts val="0"/>
          </a:spcAft>
          <a:buClrTx/>
          <a:buSzTx/>
          <a:buFontTx/>
          <a:buNone/>
          <a:tabLst/>
          <a:defRPr sz="2400" b="0" dirty="0" smtClean="0">
            <a:solidFill>
              <a:schemeClr val="tx1"/>
            </a:solidFill>
            <a:latin typeface="+mn-lt"/>
          </a:defRPr>
        </a:defPPr>
      </a:lstStyle>
    </a:txDef>
  </a:objectDefaults>
  <a:extraClrSchemeLst/>
  <a:extLst>
    <a:ext uri="{05A4C25C-085E-4340-85A3-A5531E510DB2}">
      <thm15:themeFamily xmlns:thm15="http://schemas.microsoft.com/office/thememl/2012/main" name="blank.potx" id="{5543F3BF-36F3-4963-802B-107C5B2B2BE9}" vid="{1A6B4748-6059-4D52-A034-550C0EAB7ADD}"/>
    </a:ext>
  </a:extLst>
</a:theme>
</file>

<file path=ppt/theme/theme2.xml><?xml version="1.0" encoding="utf-8"?>
<a:theme xmlns:a="http://schemas.openxmlformats.org/drawingml/2006/main" name="4_jura_dk">
  <a:themeElements>
    <a:clrScheme name="jura_dk 1">
      <a:dk1>
        <a:srgbClr val="6E6E6E"/>
      </a:dk1>
      <a:lt1>
        <a:srgbClr val="FFFFFF"/>
      </a:lt1>
      <a:dk2>
        <a:srgbClr val="999632"/>
      </a:dk2>
      <a:lt2>
        <a:srgbClr val="6E6E6E"/>
      </a:lt2>
      <a:accent1>
        <a:srgbClr val="999632"/>
      </a:accent1>
      <a:accent2>
        <a:srgbClr val="C6C281"/>
      </a:accent2>
      <a:accent3>
        <a:srgbClr val="FFFFFF"/>
      </a:accent3>
      <a:accent4>
        <a:srgbClr val="5D5D5D"/>
      </a:accent4>
      <a:accent5>
        <a:srgbClr val="CAC9AD"/>
      </a:accent5>
      <a:accent6>
        <a:srgbClr val="B3B074"/>
      </a:accent6>
      <a:hlink>
        <a:srgbClr val="D9D7AB"/>
      </a:hlink>
      <a:folHlink>
        <a:srgbClr val="ECEBD5"/>
      </a:folHlink>
    </a:clrScheme>
    <a:fontScheme name="jura_dk">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da-DK" sz="2400" b="0" i="0" u="none" strike="noStrike" cap="none" normalizeH="0" baseline="0" smtClean="0">
            <a:ln>
              <a:noFill/>
            </a:ln>
            <a:solidFill>
              <a:srgbClr val="6E6E6E"/>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da-DK" sz="2400" b="0" i="0" u="none" strike="noStrike" cap="none" normalizeH="0" baseline="0" smtClean="0">
            <a:ln>
              <a:noFill/>
            </a:ln>
            <a:solidFill>
              <a:srgbClr val="6E6E6E"/>
            </a:solidFill>
            <a:effectLst/>
            <a:latin typeface="Verdana" pitchFamily="34" charset="0"/>
          </a:defRPr>
        </a:defPPr>
      </a:lstStyle>
    </a:lnDef>
  </a:objectDefaults>
  <a:extraClrSchemeLst>
    <a:extraClrScheme>
      <a:clrScheme name="jura_dk 1">
        <a:dk1>
          <a:srgbClr val="6E6E6E"/>
        </a:dk1>
        <a:lt1>
          <a:srgbClr val="FFFFFF"/>
        </a:lt1>
        <a:dk2>
          <a:srgbClr val="999632"/>
        </a:dk2>
        <a:lt2>
          <a:srgbClr val="6E6E6E"/>
        </a:lt2>
        <a:accent1>
          <a:srgbClr val="999632"/>
        </a:accent1>
        <a:accent2>
          <a:srgbClr val="C6C281"/>
        </a:accent2>
        <a:accent3>
          <a:srgbClr val="FFFFFF"/>
        </a:accent3>
        <a:accent4>
          <a:srgbClr val="5D5D5D"/>
        </a:accent4>
        <a:accent5>
          <a:srgbClr val="CAC9AD"/>
        </a:accent5>
        <a:accent6>
          <a:srgbClr val="B3B074"/>
        </a:accent6>
        <a:hlink>
          <a:srgbClr val="D9D7AB"/>
        </a:hlink>
        <a:folHlink>
          <a:srgbClr val="ECEBD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KU 2023">
      <a:dk1>
        <a:srgbClr val="000000"/>
      </a:dk1>
      <a:lt1>
        <a:srgbClr val="FFFFFF"/>
      </a:lt1>
      <a:dk2>
        <a:srgbClr val="6E6E6E"/>
      </a:dk2>
      <a:lt2>
        <a:srgbClr val="E7E6E6"/>
      </a:lt2>
      <a:accent1>
        <a:srgbClr val="A31D20"/>
      </a:accent1>
      <a:accent2>
        <a:srgbClr val="7B7B7B"/>
      </a:accent2>
      <a:accent3>
        <a:srgbClr val="C73028"/>
      </a:accent3>
      <a:accent4>
        <a:srgbClr val="415570"/>
      </a:accent4>
      <a:accent5>
        <a:srgbClr val="197F8E"/>
      </a:accent5>
      <a:accent6>
        <a:srgbClr val="4B8324"/>
      </a:accent6>
      <a:hlink>
        <a:srgbClr val="A31D20"/>
      </a:hlink>
      <a:folHlink>
        <a:srgbClr val="000000"/>
      </a:folHlink>
    </a:clrScheme>
    <a:fontScheme name="KU 2023">
      <a:majorFont>
        <a:latin typeface="Microsoft New Tai Lue"/>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KU 2023">
      <a:dk1>
        <a:srgbClr val="000000"/>
      </a:dk1>
      <a:lt1>
        <a:srgbClr val="FFFFFF"/>
      </a:lt1>
      <a:dk2>
        <a:srgbClr val="6E6E6E"/>
      </a:dk2>
      <a:lt2>
        <a:srgbClr val="E7E6E6"/>
      </a:lt2>
      <a:accent1>
        <a:srgbClr val="A31D20"/>
      </a:accent1>
      <a:accent2>
        <a:srgbClr val="7B7B7B"/>
      </a:accent2>
      <a:accent3>
        <a:srgbClr val="C73028"/>
      </a:accent3>
      <a:accent4>
        <a:srgbClr val="415570"/>
      </a:accent4>
      <a:accent5>
        <a:srgbClr val="197F8E"/>
      </a:accent5>
      <a:accent6>
        <a:srgbClr val="4B8324"/>
      </a:accent6>
      <a:hlink>
        <a:srgbClr val="A31D20"/>
      </a:hlink>
      <a:folHlink>
        <a:srgbClr val="000000"/>
      </a:folHlink>
    </a:clrScheme>
    <a:fontScheme name="KU 2023">
      <a:majorFont>
        <a:latin typeface="Microsoft New Tai Lue"/>
        <a:ea typeface=""/>
        <a:cs typeface=""/>
      </a:majorFont>
      <a:minorFont>
        <a:latin typeface="Microsoft New Tai Lue"/>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791</TotalTime>
  <Words>2873</Words>
  <Application>Microsoft Office PowerPoint</Application>
  <PresentationFormat>Widescreen</PresentationFormat>
  <Paragraphs>171</Paragraphs>
  <Slides>24</Slides>
  <Notes>24</Notes>
  <HiddenSlides>0</HiddenSlides>
  <MMClips>0</MMClips>
  <ScaleCrop>false</ScaleCrop>
  <HeadingPairs>
    <vt:vector size="6" baseType="variant">
      <vt:variant>
        <vt:lpstr>Benyttede skrifttyper</vt:lpstr>
      </vt:variant>
      <vt:variant>
        <vt:i4>5</vt:i4>
      </vt:variant>
      <vt:variant>
        <vt:lpstr>Tema</vt:lpstr>
      </vt:variant>
      <vt:variant>
        <vt:i4>2</vt:i4>
      </vt:variant>
      <vt:variant>
        <vt:lpstr>Slidetitler</vt:lpstr>
      </vt:variant>
      <vt:variant>
        <vt:i4>24</vt:i4>
      </vt:variant>
    </vt:vector>
  </HeadingPairs>
  <TitlesOfParts>
    <vt:vector size="31" baseType="lpstr">
      <vt:lpstr>Arial</vt:lpstr>
      <vt:lpstr>Google Sans</vt:lpstr>
      <vt:lpstr>Microsoft New Tai Lue</vt:lpstr>
      <vt:lpstr>Verdana</vt:lpstr>
      <vt:lpstr>Wingdings</vt:lpstr>
      <vt:lpstr>Brugerdefineret design</vt:lpstr>
      <vt:lpstr>4_jura_dk</vt:lpstr>
      <vt:lpstr>PowerPoint-præsentation</vt:lpstr>
      <vt:lpstr>U 2023.3772 H (Den Lille Havfrue)</vt:lpstr>
      <vt:lpstr>Ikke kun relevans for ophavsretten</vt:lpstr>
      <vt:lpstr>Grundrettigheder i varemærkeretten</vt:lpstr>
      <vt:lpstr>“Grundrettigheder”</vt:lpstr>
      <vt:lpstr>Varemærkeloven</vt:lpstr>
      <vt:lpstr>“Brug som mærke” (”erhvervsmæssig brug af ethvert tegn i forbindelse med varer eller tjenesteydelser”)</vt:lpstr>
      <vt:lpstr>Nemme sager: “Ren” politik</vt:lpstr>
      <vt:lpstr>Nemme sager: “Ren” kunst</vt:lpstr>
      <vt:lpstr>Nemme sager: “Ren” kunst James Bond og champagne </vt:lpstr>
      <vt:lpstr>Nemme sager: “Ren mediebrug”</vt:lpstr>
      <vt:lpstr>De svære sager: “Blandet brug”</vt:lpstr>
      <vt:lpstr>“egen kommercielle kommunikation …”</vt:lpstr>
      <vt:lpstr>“Brug som mærke”?</vt:lpstr>
      <vt:lpstr>“Utilbørlig udnyttelse eller skade”</vt:lpstr>
      <vt:lpstr>“Rimelig grund”</vt:lpstr>
      <vt:lpstr>“Rimelig grund”</vt:lpstr>
      <vt:lpstr>PowerPoint-præsentation</vt:lpstr>
      <vt:lpstr>PowerPoint-præsentation</vt:lpstr>
      <vt:lpstr>Varemærkekrænkelse?</vt:lpstr>
      <vt:lpstr>Begrænsninger i et varemærkes retsvirkninger? </vt:lpstr>
      <vt:lpstr>Designret</vt:lpstr>
      <vt:lpstr>Designdirektivet</vt:lpstr>
      <vt:lpstr>“Hvor mange slags grå er der”?</vt:lpstr>
    </vt:vector>
  </TitlesOfParts>
  <Company>University of Copenhagen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Jens Hemmingsen Schovsbo</dc:creator>
  <cp:lastModifiedBy>Julie Meldgaard</cp:lastModifiedBy>
  <cp:revision>15</cp:revision>
  <dcterms:created xsi:type="dcterms:W3CDTF">2025-09-15T08:27:09Z</dcterms:created>
  <dcterms:modified xsi:type="dcterms:W3CDTF">2025-10-01T08:57:23Z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www.skabelon.dk</vt:lpwstr>
  </property>
</Properties>
</file>