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8" r:id="rId2"/>
  </p:sldMasterIdLst>
  <p:notesMasterIdLst>
    <p:notesMasterId r:id="rId19"/>
  </p:notesMasterIdLst>
  <p:handoutMasterIdLst>
    <p:handoutMasterId r:id="rId20"/>
  </p:handoutMasterIdLst>
  <p:sldIdLst>
    <p:sldId id="260" r:id="rId3"/>
    <p:sldId id="262" r:id="rId4"/>
    <p:sldId id="276" r:id="rId5"/>
    <p:sldId id="269" r:id="rId6"/>
    <p:sldId id="279" r:id="rId7"/>
    <p:sldId id="289" r:id="rId8"/>
    <p:sldId id="267" r:id="rId9"/>
    <p:sldId id="270" r:id="rId10"/>
    <p:sldId id="280" r:id="rId11"/>
    <p:sldId id="281" r:id="rId12"/>
    <p:sldId id="271" r:id="rId13"/>
    <p:sldId id="286" r:id="rId14"/>
    <p:sldId id="290" r:id="rId15"/>
    <p:sldId id="287" r:id="rId16"/>
    <p:sldId id="291" r:id="rId17"/>
    <p:sldId id="275" r:id="rId18"/>
  </p:sldIdLst>
  <p:sldSz cx="9144000" cy="6858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69">
          <p15:clr>
            <a:srgbClr val="A4A3A4"/>
          </p15:clr>
        </p15:guide>
        <p15:guide id="2" pos="2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2" autoAdjust="0"/>
    <p:restoredTop sz="86478" autoAdjust="0"/>
  </p:normalViewPr>
  <p:slideViewPr>
    <p:cSldViewPr snapToGrid="0">
      <p:cViewPr varScale="1">
        <p:scale>
          <a:sx n="34" d="100"/>
          <a:sy n="34" d="100"/>
        </p:scale>
        <p:origin x="571" y="31"/>
      </p:cViewPr>
      <p:guideLst>
        <p:guide orient="horz" pos="4169"/>
        <p:guide pos="219"/>
      </p:guideLst>
    </p:cSldViewPr>
  </p:slideViewPr>
  <p:outlineViewPr>
    <p:cViewPr>
      <p:scale>
        <a:sx n="33" d="100"/>
        <a:sy n="33" d="100"/>
      </p:scale>
      <p:origin x="210" y="984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D1179-FD39-41D5-81F2-9C40BE417854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825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575EC-0AD5-46C9-9EF8-1C20C6F807E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24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BA327512-96A9-4DFA-8721-04FA18F0A1FD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768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B8FCF810-3987-4144-957C-98959C193B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F810-3987-4144-957C-98959C193B1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266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F810-3987-4144-957C-98959C193B1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389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F810-3987-4144-957C-98959C193B1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203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F810-3987-4144-957C-98959C193B1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25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F810-3987-4144-957C-98959C193B1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563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F810-3987-4144-957C-98959C193B1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08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F810-3987-4144-957C-98959C193B1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915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F810-3987-4144-957C-98959C193B1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6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F810-3987-4144-957C-98959C193B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494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F810-3987-4144-957C-98959C193B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1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F810-3987-4144-957C-98959C193B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864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F810-3987-4144-957C-98959C193B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000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F810-3987-4144-957C-98959C193B1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497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F810-3987-4144-957C-98959C193B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525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F810-3987-4144-957C-98959C193B1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072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CF810-3987-4144-957C-98959C193B1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58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>
              <a:latin typeface="+mj-lt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20000" y="1730375"/>
            <a:ext cx="7704000" cy="1470025"/>
          </a:xfrm>
        </p:spPr>
        <p:txBody>
          <a:bodyPr anchor="b" anchorCtr="0">
            <a:no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20000" y="3200400"/>
            <a:ext cx="7704000" cy="12192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underrubrik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bakgrunden</a:t>
            </a:r>
            <a:endParaRPr lang="en-GB" dirty="0"/>
          </a:p>
        </p:txBody>
      </p:sp>
      <p:sp>
        <p:nvSpPr>
          <p:cNvPr id="8" name="Line 1"/>
          <p:cNvSpPr>
            <a:spLocks noChangeShapeType="1"/>
          </p:cNvSpPr>
          <p:nvPr userDrawn="1"/>
        </p:nvSpPr>
        <p:spPr bwMode="auto">
          <a:xfrm>
            <a:off x="344106" y="6604000"/>
            <a:ext cx="84672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-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1"/>
          <p:cNvSpPr>
            <a:spLocks noChangeShapeType="1"/>
          </p:cNvSpPr>
          <p:nvPr userDrawn="1"/>
        </p:nvSpPr>
        <p:spPr bwMode="auto">
          <a:xfrm>
            <a:off x="344106" y="3574423"/>
            <a:ext cx="84672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3810000"/>
            <a:ext cx="7704000" cy="6858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1200" baseline="0"/>
            </a:lvl1pPr>
            <a:lvl2pPr marL="360000" indent="0">
              <a:buFontTx/>
              <a:buNone/>
              <a:defRPr sz="1400"/>
            </a:lvl2pPr>
            <a:lvl3pPr marL="720000" indent="0">
              <a:buFontTx/>
              <a:buNone/>
              <a:defRPr sz="1400"/>
            </a:lvl3pPr>
            <a:lvl4pPr marL="1080000" indent="0">
              <a:buFontTx/>
              <a:buNone/>
              <a:defRPr sz="1400"/>
            </a:lvl4pPr>
            <a:lvl5pPr marL="1440000" indent="0">
              <a:buFontTx/>
              <a:buNone/>
              <a:defRPr sz="14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skriv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beskrivning</a:t>
            </a:r>
            <a:endParaRPr lang="en-GB" dirty="0"/>
          </a:p>
        </p:txBody>
      </p:sp>
      <p:sp>
        <p:nvSpPr>
          <p:cNvPr id="11" name="Platshållare för innehåll 19"/>
          <p:cNvSpPr>
            <a:spLocks noGrp="1"/>
          </p:cNvSpPr>
          <p:nvPr>
            <p:ph sz="quarter" idx="15" hasCustomPrompt="1"/>
          </p:nvPr>
        </p:nvSpPr>
        <p:spPr>
          <a:xfrm>
            <a:off x="720000" y="4953000"/>
            <a:ext cx="7704000" cy="1524000"/>
          </a:xfrm>
        </p:spPr>
        <p:txBody>
          <a:bodyPr>
            <a:noAutofit/>
          </a:bodyPr>
          <a:lstStyle>
            <a:lvl1pPr marL="808038" indent="-808038" defTabSz="810000">
              <a:spcBef>
                <a:spcPts val="600"/>
              </a:spcBef>
              <a:buFontTx/>
              <a:buNone/>
              <a:tabLst>
                <a:tab pos="810000" algn="l"/>
              </a:tabLst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err="1"/>
              <a:t>Skriv</a:t>
            </a:r>
            <a:r>
              <a:rPr lang="en-GB" dirty="0"/>
              <a:t> in </a:t>
            </a:r>
            <a:r>
              <a:rPr lang="en-GB" dirty="0" err="1"/>
              <a:t>ditt</a:t>
            </a:r>
            <a:r>
              <a:rPr lang="en-GB" dirty="0"/>
              <a:t> CV. </a:t>
            </a:r>
            <a:r>
              <a:rPr lang="en-GB" dirty="0" err="1"/>
              <a:t>Skriv</a:t>
            </a:r>
            <a:r>
              <a:rPr lang="en-GB" dirty="0"/>
              <a:t> </a:t>
            </a:r>
            <a:r>
              <a:rPr lang="en-GB" dirty="0" err="1"/>
              <a:t>årtal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tryck</a:t>
            </a:r>
            <a:r>
              <a:rPr lang="en-GB" dirty="0"/>
              <a:t> Tab. </a:t>
            </a:r>
            <a:r>
              <a:rPr lang="en-GB" dirty="0" err="1"/>
              <a:t>Skriv</a:t>
            </a:r>
            <a:r>
              <a:rPr lang="en-GB" dirty="0"/>
              <a:t> sedan </a:t>
            </a:r>
            <a:r>
              <a:rPr lang="en-GB" dirty="0" err="1"/>
              <a:t>önskad</a:t>
            </a:r>
            <a:r>
              <a:rPr lang="en-GB" dirty="0"/>
              <a:t> text.  </a:t>
            </a:r>
            <a:r>
              <a:rPr lang="en-GB" dirty="0" err="1"/>
              <a:t>Tryck</a:t>
            </a:r>
            <a:r>
              <a:rPr lang="en-GB" dirty="0"/>
              <a:t> Enter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ny</a:t>
            </a:r>
            <a:r>
              <a:rPr lang="en-GB" dirty="0"/>
              <a:t> rad/</a:t>
            </a:r>
            <a:r>
              <a:rPr lang="en-GB" dirty="0" err="1"/>
              <a:t>nytt</a:t>
            </a:r>
            <a:r>
              <a:rPr lang="en-GB" dirty="0"/>
              <a:t> </a:t>
            </a:r>
            <a:r>
              <a:rPr lang="en-GB" dirty="0" err="1"/>
              <a:t>stycke</a:t>
            </a:r>
            <a:r>
              <a:rPr lang="en-GB" dirty="0"/>
              <a:t>. </a:t>
            </a:r>
          </a:p>
        </p:txBody>
      </p:sp>
      <p:sp>
        <p:nvSpPr>
          <p:cNvPr id="12" name="Rubrik 1"/>
          <p:cNvSpPr>
            <a:spLocks noGrp="1"/>
          </p:cNvSpPr>
          <p:nvPr>
            <p:ph type="title" hasCustomPrompt="1"/>
          </p:nvPr>
        </p:nvSpPr>
        <p:spPr>
          <a:xfrm>
            <a:off x="4584700" y="1510800"/>
            <a:ext cx="4055300" cy="1080000"/>
          </a:xfrm>
        </p:spPr>
        <p:txBody>
          <a:bodyPr lIns="180000" anchor="b" anchorCtr="0"/>
          <a:lstStyle>
            <a:lvl1pPr>
              <a:defRPr baseline="0"/>
            </a:lvl1pPr>
          </a:lstStyle>
          <a:p>
            <a:r>
              <a:rPr lang="en-GB" dirty="0" err="1"/>
              <a:t>För</a:t>
            </a:r>
            <a:r>
              <a:rPr lang="en-GB" dirty="0"/>
              <a:t>-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efternamn</a:t>
            </a:r>
            <a:endParaRPr lang="en-GB" dirty="0"/>
          </a:p>
        </p:txBody>
      </p:sp>
      <p:sp>
        <p:nvSpPr>
          <p:cNvPr id="13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4584700" y="2590800"/>
            <a:ext cx="4055300" cy="381000"/>
          </a:xfrm>
        </p:spPr>
        <p:txBody>
          <a:bodyPr lIns="180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100"/>
            </a:lvl1pPr>
          </a:lstStyle>
          <a:p>
            <a:pPr lvl="0"/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6"/>
          </p:nvPr>
        </p:nvSpPr>
        <p:spPr>
          <a:xfrm>
            <a:off x="393700" y="468000"/>
            <a:ext cx="4190999" cy="309981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poi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xxImageLindahl" descr="109724854_5_PP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486384" y="914400"/>
            <a:ext cx="3780000" cy="2007476"/>
          </a:xfrm>
          <a:prstGeom prst="round2SameRect">
            <a:avLst>
              <a:gd name="adj1" fmla="val 7056"/>
              <a:gd name="adj2" fmla="val 0"/>
            </a:avLst>
          </a:prstGeom>
          <a:solidFill>
            <a:schemeClr val="bg1"/>
          </a:solidFill>
        </p:spPr>
        <p:txBody>
          <a:bodyPr lIns="180000" anchor="ctr">
            <a:noAutofit/>
          </a:bodyPr>
          <a:lstStyle>
            <a:lvl1pPr marL="0" indent="0"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 err="1"/>
              <a:t>Rubrik</a:t>
            </a:r>
            <a:endParaRPr lang="en-GB" dirty="0"/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5"/>
          </p:nvPr>
        </p:nvSpPr>
        <p:spPr>
          <a:xfrm>
            <a:off x="487200" y="2913000"/>
            <a:ext cx="3780000" cy="3564000"/>
          </a:xfrm>
          <a:prstGeom prst="round2SameRect">
            <a:avLst>
              <a:gd name="adj1" fmla="val 0"/>
              <a:gd name="adj2" fmla="val 4726"/>
            </a:avLst>
          </a:prstGeom>
          <a:solidFill>
            <a:schemeClr val="accent1"/>
          </a:solidFill>
        </p:spPr>
        <p:txBody>
          <a:bodyPr lIns="180000" tIns="180000" rIns="180000" bIns="180000"/>
          <a:lstStyle>
            <a:lvl1pPr marL="269875" indent="-269875">
              <a:spcBef>
                <a:spcPts val="1200"/>
              </a:spcBef>
              <a:buClr>
                <a:schemeClr val="bg1"/>
              </a:buClr>
              <a:buFont typeface="Wingdings 3" pitchFamily="18" charset="2"/>
              <a:buChar char="ê"/>
              <a:defRPr sz="1800">
                <a:solidFill>
                  <a:schemeClr val="bg1"/>
                </a:solidFill>
              </a:defRPr>
            </a:lvl1pPr>
            <a:lvl2pPr marL="539750" indent="-269875">
              <a:spcBef>
                <a:spcPts val="300"/>
              </a:spcBef>
              <a:defRPr sz="1600">
                <a:solidFill>
                  <a:schemeClr val="bg1"/>
                </a:solidFill>
              </a:defRPr>
            </a:lvl2pPr>
            <a:lvl3pPr marL="804863" indent="-265113">
              <a:spcBef>
                <a:spcPts val="300"/>
              </a:spcBef>
              <a:defRPr sz="1600">
                <a:solidFill>
                  <a:schemeClr val="bg1"/>
                </a:solidFill>
              </a:defRPr>
            </a:lvl3pPr>
            <a:lvl4pPr marL="1074738" indent="-269875">
              <a:spcBef>
                <a:spcPts val="300"/>
              </a:spcBef>
              <a:defRPr sz="1600">
                <a:solidFill>
                  <a:schemeClr val="bg1"/>
                </a:solidFill>
              </a:defRPr>
            </a:lvl4pPr>
            <a:lvl5pPr marL="1344613" indent="-269875">
              <a:spcBef>
                <a:spcPts val="30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pic>
        <p:nvPicPr>
          <p:cNvPr id="10" name="Picture 10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869791" y="0"/>
            <a:ext cx="274209" cy="9144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mess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xxImageLindahl" descr="Allmänt 04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3" cy="6858002"/>
          </a:xfrm>
          <a:prstGeom prst="rect">
            <a:avLst/>
          </a:prstGeom>
        </p:spPr>
      </p:pic>
      <p:sp>
        <p:nvSpPr>
          <p:cNvPr id="18" name="Platshållare för text 17"/>
          <p:cNvSpPr>
            <a:spLocks noGrp="1"/>
          </p:cNvSpPr>
          <p:nvPr>
            <p:ph type="body" sz="quarter" idx="15"/>
          </p:nvPr>
        </p:nvSpPr>
        <p:spPr>
          <a:xfrm>
            <a:off x="488188" y="4001984"/>
            <a:ext cx="8145462" cy="2475015"/>
          </a:xfrm>
          <a:prstGeom prst="roundRect">
            <a:avLst>
              <a:gd name="adj" fmla="val 7468"/>
            </a:avLst>
          </a:prstGeom>
          <a:solidFill>
            <a:schemeClr val="accent1"/>
          </a:solidFill>
        </p:spPr>
        <p:txBody>
          <a:bodyPr lIns="180000" tIns="180000" rIns="180000" bIns="180000"/>
          <a:lstStyle>
            <a:lvl1pPr marL="269875" indent="-269875">
              <a:spcBef>
                <a:spcPts val="1200"/>
              </a:spcBef>
              <a:buClr>
                <a:schemeClr val="bg1"/>
              </a:buClr>
              <a:buFont typeface="Wingdings 3" pitchFamily="18" charset="2"/>
              <a:buChar char="ê"/>
              <a:defRPr sz="1800">
                <a:solidFill>
                  <a:schemeClr val="bg1"/>
                </a:solidFill>
              </a:defRPr>
            </a:lvl1pPr>
            <a:lvl2pPr marL="539750" indent="-269875">
              <a:spcBef>
                <a:spcPts val="300"/>
              </a:spcBef>
              <a:defRPr sz="1600">
                <a:solidFill>
                  <a:schemeClr val="bg1"/>
                </a:solidFill>
              </a:defRPr>
            </a:lvl2pPr>
            <a:lvl3pPr marL="804863" indent="-265113">
              <a:spcBef>
                <a:spcPts val="300"/>
              </a:spcBef>
              <a:defRPr sz="1600">
                <a:solidFill>
                  <a:schemeClr val="bg1"/>
                </a:solidFill>
              </a:defRPr>
            </a:lvl3pPr>
            <a:lvl4pPr marL="1074738" indent="-276225">
              <a:spcBef>
                <a:spcPts val="300"/>
              </a:spcBef>
              <a:defRPr sz="1600">
                <a:solidFill>
                  <a:schemeClr val="bg1"/>
                </a:solidFill>
              </a:defRPr>
            </a:lvl4pPr>
            <a:lvl5pPr marL="1344613" indent="-269875">
              <a:spcBef>
                <a:spcPts val="300"/>
              </a:spcBef>
              <a:tabLst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pic>
        <p:nvPicPr>
          <p:cNvPr id="6" name="Picture 10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869791" y="0"/>
            <a:ext cx="274209" cy="9144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xxImageLindahl" descr="Människor 04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3" cy="6858002"/>
          </a:xfrm>
          <a:prstGeom prst="rect">
            <a:avLst/>
          </a:prstGeom>
        </p:spPr>
      </p:pic>
      <p:sp>
        <p:nvSpPr>
          <p:cNvPr id="8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-40461" y="4264769"/>
            <a:ext cx="9216000" cy="1521035"/>
          </a:xfrm>
          <a:solidFill>
            <a:schemeClr val="bg1"/>
          </a:solidFill>
        </p:spPr>
        <p:txBody>
          <a:bodyPr vert="horz" lIns="1548000" tIns="252000" rIns="720000" bIns="2520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sv-SE" sz="320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lägga</a:t>
            </a:r>
            <a:r>
              <a:rPr lang="en-GB" dirty="0"/>
              <a:t> till </a:t>
            </a:r>
            <a:r>
              <a:rPr lang="en-GB" dirty="0" err="1"/>
              <a:t>rubrik</a:t>
            </a:r>
            <a:endParaRPr lang="en-GB" dirty="0"/>
          </a:p>
        </p:txBody>
      </p:sp>
      <p:pic>
        <p:nvPicPr>
          <p:cNvPr id="7" name="Picture 10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869791" y="0"/>
            <a:ext cx="274209" cy="9144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956871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xxImageLindahl" descr="109724854_5_PPT.jpg"/>
          <p:cNvPicPr>
            <a:picLocks/>
          </p:cNvPicPr>
          <p:nvPr userDrawn="1"/>
        </p:nvPicPr>
        <p:blipFill>
          <a:blip r:embed="rId2" cstate="print"/>
          <a:srcRect b="20275"/>
          <a:stretch>
            <a:fillRect/>
          </a:stretch>
        </p:blipFill>
        <p:spPr>
          <a:xfrm>
            <a:off x="347663" y="1241425"/>
            <a:ext cx="8469312" cy="5064125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1"/>
          </p:nvPr>
        </p:nvSpPr>
        <p:spPr>
          <a:xfrm>
            <a:off x="310077" y="4189413"/>
            <a:ext cx="8532000" cy="1497954"/>
          </a:xfrm>
          <a:solidFill>
            <a:schemeClr val="bg1"/>
          </a:solidFill>
        </p:spPr>
        <p:txBody>
          <a:bodyPr anchor="ctr"/>
          <a:lstStyle>
            <a:lvl1pPr algn="ctr">
              <a:spcBef>
                <a:spcPts val="0"/>
              </a:spcBef>
              <a:buNone/>
              <a:defRPr sz="2400" i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platshållare och en bild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17500" y="1236663"/>
            <a:ext cx="5137200" cy="5065712"/>
          </a:xfrm>
        </p:spPr>
        <p:txBody>
          <a:bodyPr/>
          <a:lstStyle>
            <a:lvl1pPr>
              <a:spcBef>
                <a:spcPts val="1600"/>
              </a:spcBef>
              <a:defRPr sz="14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5"/>
          </p:nvPr>
        </p:nvSpPr>
        <p:spPr>
          <a:xfrm>
            <a:off x="5695721" y="1280727"/>
            <a:ext cx="3107604" cy="232729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platshållare och pict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17500" y="1236663"/>
            <a:ext cx="5137200" cy="5065712"/>
          </a:xfrm>
        </p:spPr>
        <p:txBody>
          <a:bodyPr/>
          <a:lstStyle>
            <a:lvl1pPr>
              <a:spcBef>
                <a:spcPts val="1600"/>
              </a:spcBef>
              <a:defRPr sz="14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317499" y="1236663"/>
            <a:ext cx="4018195" cy="5065712"/>
          </a:xfrm>
        </p:spPr>
        <p:txBody>
          <a:bodyPr/>
          <a:lstStyle/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12" name="Platshållare för innehåll 9"/>
          <p:cNvSpPr>
            <a:spLocks noGrp="1"/>
          </p:cNvSpPr>
          <p:nvPr>
            <p:ph sz="quarter" idx="14"/>
          </p:nvPr>
        </p:nvSpPr>
        <p:spPr>
          <a:xfrm>
            <a:off x="4798780" y="1238400"/>
            <a:ext cx="4018195" cy="5065712"/>
          </a:xfrm>
        </p:spPr>
        <p:txBody>
          <a:bodyPr/>
          <a:lstStyle/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platshållare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317499" y="1238400"/>
            <a:ext cx="4018195" cy="23284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23" name="Platshållare för innehåll 9"/>
          <p:cNvSpPr>
            <a:spLocks noGrp="1"/>
          </p:cNvSpPr>
          <p:nvPr>
            <p:ph sz="quarter" idx="15"/>
          </p:nvPr>
        </p:nvSpPr>
        <p:spPr>
          <a:xfrm>
            <a:off x="322263" y="3968397"/>
            <a:ext cx="4018195" cy="23284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25" name="Rubrik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26" name="Platshållare för innehåll 9"/>
          <p:cNvSpPr>
            <a:spLocks noGrp="1"/>
          </p:cNvSpPr>
          <p:nvPr>
            <p:ph sz="quarter" idx="16"/>
          </p:nvPr>
        </p:nvSpPr>
        <p:spPr>
          <a:xfrm>
            <a:off x="4798780" y="1238400"/>
            <a:ext cx="4018195" cy="23284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27" name="Platshållare för innehåll 9"/>
          <p:cNvSpPr>
            <a:spLocks noGrp="1"/>
          </p:cNvSpPr>
          <p:nvPr>
            <p:ph sz="quarter" idx="17"/>
          </p:nvPr>
        </p:nvSpPr>
        <p:spPr>
          <a:xfrm>
            <a:off x="4803544" y="3971572"/>
            <a:ext cx="4018195" cy="23284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platshållare punkter och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317499" y="1236663"/>
            <a:ext cx="4018195" cy="23284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25" name="Rubrik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Platshållare för bild 8"/>
          <p:cNvSpPr>
            <a:spLocks noGrp="1"/>
          </p:cNvSpPr>
          <p:nvPr>
            <p:ph type="pic" sz="quarter" idx="15"/>
          </p:nvPr>
        </p:nvSpPr>
        <p:spPr>
          <a:xfrm>
            <a:off x="4820975" y="1283978"/>
            <a:ext cx="3996000" cy="229424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  <p:sp>
        <p:nvSpPr>
          <p:cNvPr id="14" name="Platshållare för bild 8"/>
          <p:cNvSpPr>
            <a:spLocks noGrp="1"/>
          </p:cNvSpPr>
          <p:nvPr>
            <p:ph type="pic" sz="quarter" idx="21"/>
          </p:nvPr>
        </p:nvSpPr>
        <p:spPr>
          <a:xfrm>
            <a:off x="344295" y="4005795"/>
            <a:ext cx="3996000" cy="229424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5" name="Platshållare för innehåll 9"/>
          <p:cNvSpPr>
            <a:spLocks noGrp="1"/>
          </p:cNvSpPr>
          <p:nvPr>
            <p:ph sz="quarter" idx="17"/>
          </p:nvPr>
        </p:nvSpPr>
        <p:spPr>
          <a:xfrm>
            <a:off x="4803544" y="3971572"/>
            <a:ext cx="4018195" cy="23284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xxImageLindahl" descr="Människor 04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3" cy="6858002"/>
          </a:xfrm>
          <a:prstGeom prst="rect">
            <a:avLst/>
          </a:prstGeom>
        </p:spPr>
      </p:pic>
      <p:sp>
        <p:nvSpPr>
          <p:cNvPr id="8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-40461" y="4264769"/>
            <a:ext cx="9216000" cy="1521035"/>
          </a:xfrm>
          <a:solidFill>
            <a:schemeClr val="bg1"/>
          </a:solidFill>
        </p:spPr>
        <p:txBody>
          <a:bodyPr vert="horz" lIns="1548000" tIns="252000" rIns="720000" bIns="25200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sv-SE" sz="320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lägga</a:t>
            </a:r>
            <a:r>
              <a:rPr lang="en-GB" dirty="0"/>
              <a:t> till </a:t>
            </a:r>
            <a:r>
              <a:rPr lang="en-GB" dirty="0" err="1"/>
              <a:t>rubrik</a:t>
            </a:r>
            <a:endParaRPr lang="en-GB" dirty="0"/>
          </a:p>
        </p:txBody>
      </p:sp>
      <p:pic>
        <p:nvPicPr>
          <p:cNvPr id="7" name="Picture 10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869791" y="0"/>
            <a:ext cx="274209" cy="9144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platshållare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322264" y="1236663"/>
            <a:ext cx="4017600" cy="2328470"/>
          </a:xfrm>
        </p:spPr>
        <p:txBody>
          <a:bodyPr lIns="7200"/>
          <a:lstStyle>
            <a:lvl1pPr marL="0" indent="0"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  <p:sp>
        <p:nvSpPr>
          <p:cNvPr id="23" name="Platshållare för innehåll 9"/>
          <p:cNvSpPr>
            <a:spLocks noGrp="1"/>
          </p:cNvSpPr>
          <p:nvPr>
            <p:ph sz="quarter" idx="15"/>
          </p:nvPr>
        </p:nvSpPr>
        <p:spPr>
          <a:xfrm>
            <a:off x="322264" y="3973905"/>
            <a:ext cx="4017600" cy="2328470"/>
          </a:xfrm>
        </p:spPr>
        <p:txBody>
          <a:bodyPr lIns="7200"/>
          <a:lstStyle>
            <a:lvl1pPr marL="0" indent="0"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  <p:sp>
        <p:nvSpPr>
          <p:cNvPr id="12" name="Rubrik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Platshållare för innehåll 9"/>
          <p:cNvSpPr>
            <a:spLocks noGrp="1"/>
          </p:cNvSpPr>
          <p:nvPr>
            <p:ph sz="quarter" idx="21"/>
          </p:nvPr>
        </p:nvSpPr>
        <p:spPr>
          <a:xfrm>
            <a:off x="4793248" y="1236663"/>
            <a:ext cx="4017600" cy="2328470"/>
          </a:xfrm>
        </p:spPr>
        <p:txBody>
          <a:bodyPr lIns="7200"/>
          <a:lstStyle>
            <a:lvl1pPr marL="0" indent="0"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  <p:sp>
        <p:nvSpPr>
          <p:cNvPr id="17" name="Platshållare för innehåll 9"/>
          <p:cNvSpPr>
            <a:spLocks noGrp="1"/>
          </p:cNvSpPr>
          <p:nvPr>
            <p:ph sz="quarter" idx="22"/>
          </p:nvPr>
        </p:nvSpPr>
        <p:spPr>
          <a:xfrm>
            <a:off x="4793248" y="3973905"/>
            <a:ext cx="4017600" cy="2328470"/>
          </a:xfrm>
        </p:spPr>
        <p:txBody>
          <a:bodyPr lIns="7200"/>
          <a:lstStyle>
            <a:lvl1pPr marL="0" indent="0"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ubriker,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text 12"/>
          <p:cNvSpPr>
            <a:spLocks noGrp="1"/>
          </p:cNvSpPr>
          <p:nvPr>
            <p:ph type="body" sz="quarter" idx="18"/>
          </p:nvPr>
        </p:nvSpPr>
        <p:spPr>
          <a:xfrm>
            <a:off x="322263" y="3295132"/>
            <a:ext cx="8492400" cy="57600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buNone/>
              <a:defRPr lang="sv-SE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SzPct val="100000"/>
            </a:pPr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  <p:sp>
        <p:nvSpPr>
          <p:cNvPr id="15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322263" y="1236663"/>
            <a:ext cx="5426499" cy="1980000"/>
          </a:xfrm>
        </p:spPr>
        <p:txBody>
          <a:bodyPr lIns="10800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  <p:sp>
        <p:nvSpPr>
          <p:cNvPr id="16" name="Platshållare för innehåll 9"/>
          <p:cNvSpPr>
            <a:spLocks noGrp="1"/>
          </p:cNvSpPr>
          <p:nvPr>
            <p:ph sz="quarter" idx="17"/>
          </p:nvPr>
        </p:nvSpPr>
        <p:spPr>
          <a:xfrm>
            <a:off x="322263" y="4320402"/>
            <a:ext cx="5426499" cy="1980000"/>
          </a:xfrm>
        </p:spPr>
        <p:txBody>
          <a:bodyPr lIns="10800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Line 1"/>
          <p:cNvSpPr>
            <a:spLocks noChangeShapeType="1"/>
          </p:cNvSpPr>
          <p:nvPr userDrawn="1"/>
        </p:nvSpPr>
        <p:spPr bwMode="auto">
          <a:xfrm>
            <a:off x="344106" y="3988116"/>
            <a:ext cx="84672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latshållare för bild 8"/>
          <p:cNvSpPr>
            <a:spLocks noGrp="1"/>
          </p:cNvSpPr>
          <p:nvPr>
            <p:ph type="pic" sz="quarter" idx="15"/>
          </p:nvPr>
        </p:nvSpPr>
        <p:spPr>
          <a:xfrm>
            <a:off x="6416040" y="1275217"/>
            <a:ext cx="2399348" cy="19404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  <p:sp>
        <p:nvSpPr>
          <p:cNvPr id="21" name="Rubrik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23" name="Platshållare för bild 8"/>
          <p:cNvSpPr>
            <a:spLocks noGrp="1"/>
          </p:cNvSpPr>
          <p:nvPr>
            <p:ph type="pic" sz="quarter" idx="22"/>
          </p:nvPr>
        </p:nvSpPr>
        <p:spPr>
          <a:xfrm>
            <a:off x="6416040" y="4358530"/>
            <a:ext cx="2399348" cy="19404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ubriker, två pict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322263" y="1236663"/>
            <a:ext cx="5426499" cy="1980000"/>
          </a:xfrm>
        </p:spPr>
        <p:txBody>
          <a:bodyPr lIns="10800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  <p:sp>
        <p:nvSpPr>
          <p:cNvPr id="16" name="Platshållare för innehåll 9"/>
          <p:cNvSpPr>
            <a:spLocks noGrp="1"/>
          </p:cNvSpPr>
          <p:nvPr>
            <p:ph sz="quarter" idx="17"/>
          </p:nvPr>
        </p:nvSpPr>
        <p:spPr>
          <a:xfrm>
            <a:off x="322263" y="4320402"/>
            <a:ext cx="5426499" cy="1980000"/>
          </a:xfrm>
        </p:spPr>
        <p:txBody>
          <a:bodyPr lIns="10800"/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Line 1"/>
          <p:cNvSpPr>
            <a:spLocks noChangeShapeType="1"/>
          </p:cNvSpPr>
          <p:nvPr userDrawn="1"/>
        </p:nvSpPr>
        <p:spPr bwMode="auto">
          <a:xfrm>
            <a:off x="344106" y="3988116"/>
            <a:ext cx="84672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ubrik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8"/>
          </p:nvPr>
        </p:nvSpPr>
        <p:spPr>
          <a:xfrm>
            <a:off x="322263" y="3295132"/>
            <a:ext cx="8492400" cy="57600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buNone/>
              <a:defRPr lang="sv-SE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1600"/>
              </a:spcBef>
              <a:buClr>
                <a:schemeClr val="accent1"/>
              </a:buClr>
              <a:buSzPct val="100000"/>
            </a:pPr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platshållare, en bildplatshållare och key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17500" y="1236663"/>
            <a:ext cx="5135849" cy="3479175"/>
          </a:xfrm>
        </p:spPr>
        <p:txBody>
          <a:bodyPr/>
          <a:lstStyle>
            <a:lvl1pPr>
              <a:spcBef>
                <a:spcPts val="1600"/>
              </a:spcBef>
              <a:defRPr sz="14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5"/>
          </p:nvPr>
        </p:nvSpPr>
        <p:spPr>
          <a:xfrm>
            <a:off x="5695721" y="1280727"/>
            <a:ext cx="3107604" cy="232729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Platshållare för text 15"/>
          <p:cNvSpPr>
            <a:spLocks noGrp="1"/>
          </p:cNvSpPr>
          <p:nvPr>
            <p:ph type="body" sz="quarter" idx="19"/>
          </p:nvPr>
        </p:nvSpPr>
        <p:spPr>
          <a:xfrm>
            <a:off x="625475" y="4968607"/>
            <a:ext cx="7893050" cy="1336943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txBody>
          <a:bodyPr lIns="36000" rIns="36000" bIns="36000" anchor="ctr"/>
          <a:lstStyle>
            <a:lvl1pPr marL="0" indent="0" algn="ctr">
              <a:spcBef>
                <a:spcPts val="0"/>
              </a:spcBef>
              <a:buFontTx/>
              <a:buNone/>
              <a:defRPr sz="1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660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platshållare, pictogram och key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17500" y="1236663"/>
            <a:ext cx="5137200" cy="3479175"/>
          </a:xfrm>
        </p:spPr>
        <p:txBody>
          <a:bodyPr/>
          <a:lstStyle>
            <a:lvl1pPr>
              <a:spcBef>
                <a:spcPts val="1600"/>
              </a:spcBef>
              <a:defRPr sz="14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Platshållare för text 15"/>
          <p:cNvSpPr>
            <a:spLocks noGrp="1"/>
          </p:cNvSpPr>
          <p:nvPr>
            <p:ph type="body" sz="quarter" idx="19"/>
          </p:nvPr>
        </p:nvSpPr>
        <p:spPr>
          <a:xfrm>
            <a:off x="625475" y="4968607"/>
            <a:ext cx="7893050" cy="1336943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txBody>
          <a:bodyPr lIns="36000" rIns="36000" bIns="36000" anchor="ctr"/>
          <a:lstStyle>
            <a:lvl1pPr marL="0" indent="0" algn="ctr">
              <a:spcBef>
                <a:spcPts val="0"/>
              </a:spcBef>
              <a:buFontTx/>
              <a:buNone/>
              <a:defRPr sz="1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198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ida 8 referen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355565" y="1288568"/>
            <a:ext cx="1747971" cy="22037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71" name="Rak 70"/>
          <p:cNvCxnSpPr/>
          <p:nvPr userDrawn="1"/>
        </p:nvCxnSpPr>
        <p:spPr>
          <a:xfrm rot="10800000">
            <a:off x="355566" y="1900408"/>
            <a:ext cx="173695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ubrik 1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8" name="Platshållare för text 5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19292" y="1314153"/>
            <a:ext cx="1628153" cy="564221"/>
          </a:xfrm>
        </p:spPr>
        <p:txBody>
          <a:bodyPr lIns="0" anchor="ctr"/>
          <a:lstStyle>
            <a:lvl1pPr marL="0" indent="0" algn="ctr"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9" name="Platshållare för text 5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18997" y="1934244"/>
            <a:ext cx="1629554" cy="1517811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38" name="Platshållare för datum 37"/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39" name="Platshållare för bildnummer 38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0" name="Platshållare för sidfot 39"/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355565" y="3804402"/>
            <a:ext cx="1747971" cy="22037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14" name="Rak 13"/>
          <p:cNvCxnSpPr/>
          <p:nvPr userDrawn="1"/>
        </p:nvCxnSpPr>
        <p:spPr>
          <a:xfrm rot="10800000">
            <a:off x="355566" y="4416242"/>
            <a:ext cx="173695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52"/>
          <p:cNvSpPr>
            <a:spLocks noGrp="1"/>
          </p:cNvSpPr>
          <p:nvPr>
            <p:ph type="body" sz="quarter" idx="46" hasCustomPrompt="1"/>
          </p:nvPr>
        </p:nvSpPr>
        <p:spPr>
          <a:xfrm>
            <a:off x="419292" y="3829987"/>
            <a:ext cx="1628153" cy="564221"/>
          </a:xfrm>
        </p:spPr>
        <p:txBody>
          <a:bodyPr lIns="0" anchor="ctr"/>
          <a:lstStyle>
            <a:lvl1pPr marL="0" indent="0" algn="ctr"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16" name="Platshållare för text 52"/>
          <p:cNvSpPr>
            <a:spLocks noGrp="1"/>
          </p:cNvSpPr>
          <p:nvPr>
            <p:ph type="body" sz="quarter" idx="47" hasCustomPrompt="1"/>
          </p:nvPr>
        </p:nvSpPr>
        <p:spPr>
          <a:xfrm>
            <a:off x="418997" y="4450078"/>
            <a:ext cx="1629554" cy="1517811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7" name="Rektangel 16"/>
          <p:cNvSpPr/>
          <p:nvPr userDrawn="1"/>
        </p:nvSpPr>
        <p:spPr>
          <a:xfrm>
            <a:off x="2587745" y="1288568"/>
            <a:ext cx="1747971" cy="22037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18" name="Rak 17"/>
          <p:cNvCxnSpPr/>
          <p:nvPr userDrawn="1"/>
        </p:nvCxnSpPr>
        <p:spPr>
          <a:xfrm rot="10800000">
            <a:off x="2587746" y="1900408"/>
            <a:ext cx="173695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text 52"/>
          <p:cNvSpPr>
            <a:spLocks noGrp="1"/>
          </p:cNvSpPr>
          <p:nvPr>
            <p:ph type="body" sz="quarter" idx="48" hasCustomPrompt="1"/>
          </p:nvPr>
        </p:nvSpPr>
        <p:spPr>
          <a:xfrm>
            <a:off x="2651472" y="1314153"/>
            <a:ext cx="1628153" cy="564221"/>
          </a:xfrm>
        </p:spPr>
        <p:txBody>
          <a:bodyPr lIns="0" anchor="ctr"/>
          <a:lstStyle>
            <a:lvl1pPr marL="0" indent="0" algn="ctr"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20" name="Platshållare för text 52"/>
          <p:cNvSpPr>
            <a:spLocks noGrp="1"/>
          </p:cNvSpPr>
          <p:nvPr>
            <p:ph type="body" sz="quarter" idx="49" hasCustomPrompt="1"/>
          </p:nvPr>
        </p:nvSpPr>
        <p:spPr>
          <a:xfrm>
            <a:off x="2651177" y="1934244"/>
            <a:ext cx="1629554" cy="1517811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2" name="Rektangel 21"/>
          <p:cNvSpPr/>
          <p:nvPr userDrawn="1"/>
        </p:nvSpPr>
        <p:spPr>
          <a:xfrm>
            <a:off x="2587745" y="3804402"/>
            <a:ext cx="1747971" cy="22037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23" name="Rak 22"/>
          <p:cNvCxnSpPr/>
          <p:nvPr userDrawn="1"/>
        </p:nvCxnSpPr>
        <p:spPr>
          <a:xfrm rot="10800000">
            <a:off x="2587746" y="4416242"/>
            <a:ext cx="173695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text 52"/>
          <p:cNvSpPr>
            <a:spLocks noGrp="1"/>
          </p:cNvSpPr>
          <p:nvPr>
            <p:ph type="body" sz="quarter" idx="50" hasCustomPrompt="1"/>
          </p:nvPr>
        </p:nvSpPr>
        <p:spPr>
          <a:xfrm>
            <a:off x="2651472" y="3829987"/>
            <a:ext cx="1628153" cy="564221"/>
          </a:xfrm>
        </p:spPr>
        <p:txBody>
          <a:bodyPr lIns="0" anchor="ctr"/>
          <a:lstStyle>
            <a:lvl1pPr marL="0" indent="0" algn="ctr"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25" name="Platshållare för text 52"/>
          <p:cNvSpPr>
            <a:spLocks noGrp="1"/>
          </p:cNvSpPr>
          <p:nvPr>
            <p:ph type="body" sz="quarter" idx="51" hasCustomPrompt="1"/>
          </p:nvPr>
        </p:nvSpPr>
        <p:spPr>
          <a:xfrm>
            <a:off x="2651177" y="4450078"/>
            <a:ext cx="1629554" cy="1517811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6" name="Rektangel 25"/>
          <p:cNvSpPr/>
          <p:nvPr userDrawn="1"/>
        </p:nvSpPr>
        <p:spPr>
          <a:xfrm>
            <a:off x="4823799" y="1288568"/>
            <a:ext cx="1747971" cy="22037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27" name="Rak 26"/>
          <p:cNvCxnSpPr/>
          <p:nvPr userDrawn="1"/>
        </p:nvCxnSpPr>
        <p:spPr>
          <a:xfrm rot="10800000">
            <a:off x="4823800" y="1900408"/>
            <a:ext cx="173695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latshållare för text 52"/>
          <p:cNvSpPr>
            <a:spLocks noGrp="1"/>
          </p:cNvSpPr>
          <p:nvPr>
            <p:ph type="body" sz="quarter" idx="52" hasCustomPrompt="1"/>
          </p:nvPr>
        </p:nvSpPr>
        <p:spPr>
          <a:xfrm>
            <a:off x="4887526" y="1314153"/>
            <a:ext cx="1628153" cy="564221"/>
          </a:xfrm>
        </p:spPr>
        <p:txBody>
          <a:bodyPr lIns="0" anchor="ctr"/>
          <a:lstStyle>
            <a:lvl1pPr marL="0" indent="0" algn="ctr"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29" name="Platshållare för text 52"/>
          <p:cNvSpPr>
            <a:spLocks noGrp="1"/>
          </p:cNvSpPr>
          <p:nvPr>
            <p:ph type="body" sz="quarter" idx="53" hasCustomPrompt="1"/>
          </p:nvPr>
        </p:nvSpPr>
        <p:spPr>
          <a:xfrm>
            <a:off x="4887231" y="1934244"/>
            <a:ext cx="1629554" cy="1517811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31" name="Rektangel 30"/>
          <p:cNvSpPr/>
          <p:nvPr userDrawn="1"/>
        </p:nvSpPr>
        <p:spPr>
          <a:xfrm>
            <a:off x="4823799" y="3804402"/>
            <a:ext cx="1747971" cy="22037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32" name="Rak 31"/>
          <p:cNvCxnSpPr/>
          <p:nvPr userDrawn="1"/>
        </p:nvCxnSpPr>
        <p:spPr>
          <a:xfrm rot="10800000">
            <a:off x="4823800" y="4416242"/>
            <a:ext cx="173695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latshållare för text 52"/>
          <p:cNvSpPr>
            <a:spLocks noGrp="1"/>
          </p:cNvSpPr>
          <p:nvPr>
            <p:ph type="body" sz="quarter" idx="54" hasCustomPrompt="1"/>
          </p:nvPr>
        </p:nvSpPr>
        <p:spPr>
          <a:xfrm>
            <a:off x="4887526" y="3829987"/>
            <a:ext cx="1628153" cy="564221"/>
          </a:xfrm>
        </p:spPr>
        <p:txBody>
          <a:bodyPr lIns="0" anchor="ctr"/>
          <a:lstStyle>
            <a:lvl1pPr marL="0" indent="0" algn="ctr"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34" name="Platshållare för text 52"/>
          <p:cNvSpPr>
            <a:spLocks noGrp="1"/>
          </p:cNvSpPr>
          <p:nvPr>
            <p:ph type="body" sz="quarter" idx="55" hasCustomPrompt="1"/>
          </p:nvPr>
        </p:nvSpPr>
        <p:spPr>
          <a:xfrm>
            <a:off x="4887231" y="4450078"/>
            <a:ext cx="1629554" cy="1517811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35" name="Rektangel 34"/>
          <p:cNvSpPr/>
          <p:nvPr userDrawn="1"/>
        </p:nvSpPr>
        <p:spPr>
          <a:xfrm>
            <a:off x="7045952" y="1288568"/>
            <a:ext cx="1747971" cy="22037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36" name="Rak 35"/>
          <p:cNvCxnSpPr/>
          <p:nvPr userDrawn="1"/>
        </p:nvCxnSpPr>
        <p:spPr>
          <a:xfrm rot="10800000">
            <a:off x="7045953" y="1900408"/>
            <a:ext cx="173695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latshållare för text 52"/>
          <p:cNvSpPr>
            <a:spLocks noGrp="1"/>
          </p:cNvSpPr>
          <p:nvPr>
            <p:ph type="body" sz="quarter" idx="56" hasCustomPrompt="1"/>
          </p:nvPr>
        </p:nvSpPr>
        <p:spPr>
          <a:xfrm>
            <a:off x="7109679" y="1314153"/>
            <a:ext cx="1628153" cy="564221"/>
          </a:xfrm>
        </p:spPr>
        <p:txBody>
          <a:bodyPr lIns="0" anchor="ctr"/>
          <a:lstStyle>
            <a:lvl1pPr marL="0" indent="0" algn="ctr"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41" name="Platshållare för text 52"/>
          <p:cNvSpPr>
            <a:spLocks noGrp="1"/>
          </p:cNvSpPr>
          <p:nvPr>
            <p:ph type="body" sz="quarter" idx="57" hasCustomPrompt="1"/>
          </p:nvPr>
        </p:nvSpPr>
        <p:spPr>
          <a:xfrm>
            <a:off x="7109384" y="1934244"/>
            <a:ext cx="1629554" cy="1517811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43" name="Rektangel 42"/>
          <p:cNvSpPr/>
          <p:nvPr userDrawn="1"/>
        </p:nvSpPr>
        <p:spPr>
          <a:xfrm>
            <a:off x="7045952" y="3804402"/>
            <a:ext cx="1747971" cy="22037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44" name="Rak 43"/>
          <p:cNvCxnSpPr/>
          <p:nvPr userDrawn="1"/>
        </p:nvCxnSpPr>
        <p:spPr>
          <a:xfrm rot="10800000">
            <a:off x="7045953" y="4416242"/>
            <a:ext cx="173695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latshållare för text 52"/>
          <p:cNvSpPr>
            <a:spLocks noGrp="1"/>
          </p:cNvSpPr>
          <p:nvPr>
            <p:ph type="body" sz="quarter" idx="58" hasCustomPrompt="1"/>
          </p:nvPr>
        </p:nvSpPr>
        <p:spPr>
          <a:xfrm>
            <a:off x="7109679" y="3829987"/>
            <a:ext cx="1628153" cy="564221"/>
          </a:xfrm>
        </p:spPr>
        <p:txBody>
          <a:bodyPr lIns="0" anchor="ctr"/>
          <a:lstStyle>
            <a:lvl1pPr marL="0" indent="0" algn="ctr"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46" name="Platshållare för text 52"/>
          <p:cNvSpPr>
            <a:spLocks noGrp="1"/>
          </p:cNvSpPr>
          <p:nvPr>
            <p:ph type="body" sz="quarter" idx="59" hasCustomPrompt="1"/>
          </p:nvPr>
        </p:nvSpPr>
        <p:spPr>
          <a:xfrm>
            <a:off x="7109384" y="4450078"/>
            <a:ext cx="1629554" cy="1517811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ida 12 referen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358361" y="1068636"/>
            <a:ext cx="2375935" cy="12283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ubrik 1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8" name="Platshållare för text 5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24800" y="1105652"/>
            <a:ext cx="2250798" cy="21127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9" name="Platshållare för text 5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24800" y="1329135"/>
            <a:ext cx="2250798" cy="91114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</p:txBody>
      </p:sp>
      <p:sp>
        <p:nvSpPr>
          <p:cNvPr id="42" name="Platshållare för datum 41"/>
          <p:cNvSpPr>
            <a:spLocks noGrp="1"/>
          </p:cNvSpPr>
          <p:nvPr>
            <p:ph type="dt" sz="half" idx="51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43" name="Platshållare för bildnummer 42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4" name="Platshållare för sidfot 43"/>
          <p:cNvSpPr>
            <a:spLocks noGrp="1"/>
          </p:cNvSpPr>
          <p:nvPr>
            <p:ph type="ftr" sz="quarter" idx="5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ktangel 23"/>
          <p:cNvSpPr/>
          <p:nvPr userDrawn="1"/>
        </p:nvSpPr>
        <p:spPr>
          <a:xfrm>
            <a:off x="358361" y="2438178"/>
            <a:ext cx="2375935" cy="12283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5" name="Platshållare för text 52"/>
          <p:cNvSpPr>
            <a:spLocks noGrp="1"/>
          </p:cNvSpPr>
          <p:nvPr>
            <p:ph type="body" sz="quarter" idx="54" hasCustomPrompt="1"/>
          </p:nvPr>
        </p:nvSpPr>
        <p:spPr>
          <a:xfrm>
            <a:off x="424800" y="2475194"/>
            <a:ext cx="2250798" cy="21127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26" name="Platshållare för text 52"/>
          <p:cNvSpPr>
            <a:spLocks noGrp="1"/>
          </p:cNvSpPr>
          <p:nvPr>
            <p:ph type="body" sz="quarter" idx="55" hasCustomPrompt="1"/>
          </p:nvPr>
        </p:nvSpPr>
        <p:spPr>
          <a:xfrm>
            <a:off x="424800" y="2698677"/>
            <a:ext cx="2250798" cy="91114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</p:txBody>
      </p:sp>
      <p:sp>
        <p:nvSpPr>
          <p:cNvPr id="27" name="Rektangel 26"/>
          <p:cNvSpPr/>
          <p:nvPr userDrawn="1"/>
        </p:nvSpPr>
        <p:spPr>
          <a:xfrm>
            <a:off x="358361" y="3806355"/>
            <a:ext cx="2375935" cy="12283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8" name="Platshållare för text 52"/>
          <p:cNvSpPr>
            <a:spLocks noGrp="1"/>
          </p:cNvSpPr>
          <p:nvPr>
            <p:ph type="body" sz="quarter" idx="56" hasCustomPrompt="1"/>
          </p:nvPr>
        </p:nvSpPr>
        <p:spPr>
          <a:xfrm>
            <a:off x="424800" y="3843371"/>
            <a:ext cx="2250798" cy="21127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29" name="Platshållare för text 52"/>
          <p:cNvSpPr>
            <a:spLocks noGrp="1"/>
          </p:cNvSpPr>
          <p:nvPr>
            <p:ph type="body" sz="quarter" idx="57" hasCustomPrompt="1"/>
          </p:nvPr>
        </p:nvSpPr>
        <p:spPr>
          <a:xfrm>
            <a:off x="424800" y="4066854"/>
            <a:ext cx="2250798" cy="91114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</p:txBody>
      </p:sp>
      <p:sp>
        <p:nvSpPr>
          <p:cNvPr id="30" name="Rektangel 29"/>
          <p:cNvSpPr/>
          <p:nvPr userDrawn="1"/>
        </p:nvSpPr>
        <p:spPr>
          <a:xfrm>
            <a:off x="358361" y="5169719"/>
            <a:ext cx="2375935" cy="12283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1" name="Platshållare för text 52"/>
          <p:cNvSpPr>
            <a:spLocks noGrp="1"/>
          </p:cNvSpPr>
          <p:nvPr>
            <p:ph type="body" sz="quarter" idx="58" hasCustomPrompt="1"/>
          </p:nvPr>
        </p:nvSpPr>
        <p:spPr>
          <a:xfrm>
            <a:off x="424800" y="5206735"/>
            <a:ext cx="2250798" cy="21127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32" name="Platshållare för text 52"/>
          <p:cNvSpPr>
            <a:spLocks noGrp="1"/>
          </p:cNvSpPr>
          <p:nvPr>
            <p:ph type="body" sz="quarter" idx="59" hasCustomPrompt="1"/>
          </p:nvPr>
        </p:nvSpPr>
        <p:spPr>
          <a:xfrm>
            <a:off x="424800" y="5430218"/>
            <a:ext cx="2250798" cy="91114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</p:txBody>
      </p:sp>
      <p:sp>
        <p:nvSpPr>
          <p:cNvPr id="36" name="Rektangel 35"/>
          <p:cNvSpPr/>
          <p:nvPr userDrawn="1"/>
        </p:nvSpPr>
        <p:spPr>
          <a:xfrm>
            <a:off x="3406373" y="1068636"/>
            <a:ext cx="2375935" cy="12283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7" name="Platshållare för text 52"/>
          <p:cNvSpPr>
            <a:spLocks noGrp="1"/>
          </p:cNvSpPr>
          <p:nvPr>
            <p:ph type="body" sz="quarter" idx="60" hasCustomPrompt="1"/>
          </p:nvPr>
        </p:nvSpPr>
        <p:spPr>
          <a:xfrm>
            <a:off x="3472812" y="1105652"/>
            <a:ext cx="2250798" cy="21127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38" name="Platshållare för text 52"/>
          <p:cNvSpPr>
            <a:spLocks noGrp="1"/>
          </p:cNvSpPr>
          <p:nvPr>
            <p:ph type="body" sz="quarter" idx="61" hasCustomPrompt="1"/>
          </p:nvPr>
        </p:nvSpPr>
        <p:spPr>
          <a:xfrm>
            <a:off x="3472812" y="1329135"/>
            <a:ext cx="2250798" cy="91114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</p:txBody>
      </p:sp>
      <p:sp>
        <p:nvSpPr>
          <p:cNvPr id="39" name="Rektangel 38"/>
          <p:cNvSpPr/>
          <p:nvPr userDrawn="1"/>
        </p:nvSpPr>
        <p:spPr>
          <a:xfrm>
            <a:off x="3406373" y="2438178"/>
            <a:ext cx="2375935" cy="12283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0" name="Platshållare för text 52"/>
          <p:cNvSpPr>
            <a:spLocks noGrp="1"/>
          </p:cNvSpPr>
          <p:nvPr>
            <p:ph type="body" sz="quarter" idx="62" hasCustomPrompt="1"/>
          </p:nvPr>
        </p:nvSpPr>
        <p:spPr>
          <a:xfrm>
            <a:off x="3472812" y="2475194"/>
            <a:ext cx="2250798" cy="21127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41" name="Platshållare för text 52"/>
          <p:cNvSpPr>
            <a:spLocks noGrp="1"/>
          </p:cNvSpPr>
          <p:nvPr>
            <p:ph type="body" sz="quarter" idx="63" hasCustomPrompt="1"/>
          </p:nvPr>
        </p:nvSpPr>
        <p:spPr>
          <a:xfrm>
            <a:off x="3472812" y="2698677"/>
            <a:ext cx="2250798" cy="91114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</p:txBody>
      </p:sp>
      <p:sp>
        <p:nvSpPr>
          <p:cNvPr id="45" name="Rektangel 44"/>
          <p:cNvSpPr/>
          <p:nvPr userDrawn="1"/>
        </p:nvSpPr>
        <p:spPr>
          <a:xfrm>
            <a:off x="3406373" y="3806355"/>
            <a:ext cx="2375935" cy="12283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6" name="Platshållare för text 52"/>
          <p:cNvSpPr>
            <a:spLocks noGrp="1"/>
          </p:cNvSpPr>
          <p:nvPr>
            <p:ph type="body" sz="quarter" idx="64" hasCustomPrompt="1"/>
          </p:nvPr>
        </p:nvSpPr>
        <p:spPr>
          <a:xfrm>
            <a:off x="3472812" y="3843371"/>
            <a:ext cx="2250798" cy="21127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47" name="Platshållare för text 52"/>
          <p:cNvSpPr>
            <a:spLocks noGrp="1"/>
          </p:cNvSpPr>
          <p:nvPr>
            <p:ph type="body" sz="quarter" idx="65" hasCustomPrompt="1"/>
          </p:nvPr>
        </p:nvSpPr>
        <p:spPr>
          <a:xfrm>
            <a:off x="3472812" y="4066854"/>
            <a:ext cx="2250798" cy="91114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</p:txBody>
      </p:sp>
      <p:sp>
        <p:nvSpPr>
          <p:cNvPr id="48" name="Rektangel 47"/>
          <p:cNvSpPr/>
          <p:nvPr userDrawn="1"/>
        </p:nvSpPr>
        <p:spPr>
          <a:xfrm>
            <a:off x="3406373" y="5169719"/>
            <a:ext cx="2375935" cy="12283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9" name="Platshållare för text 52"/>
          <p:cNvSpPr>
            <a:spLocks noGrp="1"/>
          </p:cNvSpPr>
          <p:nvPr>
            <p:ph type="body" sz="quarter" idx="66" hasCustomPrompt="1"/>
          </p:nvPr>
        </p:nvSpPr>
        <p:spPr>
          <a:xfrm>
            <a:off x="3472812" y="5206735"/>
            <a:ext cx="2250798" cy="21127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50" name="Platshållare för text 52"/>
          <p:cNvSpPr>
            <a:spLocks noGrp="1"/>
          </p:cNvSpPr>
          <p:nvPr>
            <p:ph type="body" sz="quarter" idx="67" hasCustomPrompt="1"/>
          </p:nvPr>
        </p:nvSpPr>
        <p:spPr>
          <a:xfrm>
            <a:off x="3472812" y="5430218"/>
            <a:ext cx="2250798" cy="91114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</p:txBody>
      </p:sp>
      <p:sp>
        <p:nvSpPr>
          <p:cNvPr id="52" name="Rektangel 51"/>
          <p:cNvSpPr/>
          <p:nvPr userDrawn="1"/>
        </p:nvSpPr>
        <p:spPr>
          <a:xfrm>
            <a:off x="6441040" y="1068636"/>
            <a:ext cx="2375935" cy="12283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3" name="Platshållare för text 52"/>
          <p:cNvSpPr>
            <a:spLocks noGrp="1"/>
          </p:cNvSpPr>
          <p:nvPr>
            <p:ph type="body" sz="quarter" idx="68" hasCustomPrompt="1"/>
          </p:nvPr>
        </p:nvSpPr>
        <p:spPr>
          <a:xfrm>
            <a:off x="6507479" y="1105652"/>
            <a:ext cx="2250798" cy="21127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54" name="Platshållare för text 52"/>
          <p:cNvSpPr>
            <a:spLocks noGrp="1"/>
          </p:cNvSpPr>
          <p:nvPr>
            <p:ph type="body" sz="quarter" idx="69" hasCustomPrompt="1"/>
          </p:nvPr>
        </p:nvSpPr>
        <p:spPr>
          <a:xfrm>
            <a:off x="6507479" y="1329135"/>
            <a:ext cx="2250798" cy="91114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</p:txBody>
      </p:sp>
      <p:sp>
        <p:nvSpPr>
          <p:cNvPr id="55" name="Rektangel 54"/>
          <p:cNvSpPr/>
          <p:nvPr userDrawn="1"/>
        </p:nvSpPr>
        <p:spPr>
          <a:xfrm>
            <a:off x="6441040" y="2438178"/>
            <a:ext cx="2375935" cy="12283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6" name="Platshållare för text 52"/>
          <p:cNvSpPr>
            <a:spLocks noGrp="1"/>
          </p:cNvSpPr>
          <p:nvPr>
            <p:ph type="body" sz="quarter" idx="70" hasCustomPrompt="1"/>
          </p:nvPr>
        </p:nvSpPr>
        <p:spPr>
          <a:xfrm>
            <a:off x="6507479" y="2475194"/>
            <a:ext cx="2250798" cy="21127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57" name="Platshållare för text 52"/>
          <p:cNvSpPr>
            <a:spLocks noGrp="1"/>
          </p:cNvSpPr>
          <p:nvPr>
            <p:ph type="body" sz="quarter" idx="71" hasCustomPrompt="1"/>
          </p:nvPr>
        </p:nvSpPr>
        <p:spPr>
          <a:xfrm>
            <a:off x="6507479" y="2698677"/>
            <a:ext cx="2250798" cy="91114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</p:txBody>
      </p:sp>
      <p:sp>
        <p:nvSpPr>
          <p:cNvPr id="58" name="Rektangel 57"/>
          <p:cNvSpPr/>
          <p:nvPr userDrawn="1"/>
        </p:nvSpPr>
        <p:spPr>
          <a:xfrm>
            <a:off x="6441040" y="3806355"/>
            <a:ext cx="2375935" cy="12283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9" name="Platshållare för text 52"/>
          <p:cNvSpPr>
            <a:spLocks noGrp="1"/>
          </p:cNvSpPr>
          <p:nvPr>
            <p:ph type="body" sz="quarter" idx="72" hasCustomPrompt="1"/>
          </p:nvPr>
        </p:nvSpPr>
        <p:spPr>
          <a:xfrm>
            <a:off x="6507479" y="3843371"/>
            <a:ext cx="2250798" cy="21127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60" name="Platshållare för text 52"/>
          <p:cNvSpPr>
            <a:spLocks noGrp="1"/>
          </p:cNvSpPr>
          <p:nvPr>
            <p:ph type="body" sz="quarter" idx="73" hasCustomPrompt="1"/>
          </p:nvPr>
        </p:nvSpPr>
        <p:spPr>
          <a:xfrm>
            <a:off x="6507479" y="4066854"/>
            <a:ext cx="2250798" cy="91114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</p:txBody>
      </p:sp>
      <p:sp>
        <p:nvSpPr>
          <p:cNvPr id="61" name="Rektangel 60"/>
          <p:cNvSpPr/>
          <p:nvPr userDrawn="1"/>
        </p:nvSpPr>
        <p:spPr>
          <a:xfrm>
            <a:off x="6441040" y="5169719"/>
            <a:ext cx="2375935" cy="12283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/>
              </a:gs>
              <a:gs pos="100000">
                <a:srgbClr val="FFFFFF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sz="1400" kern="1200" dirty="0" err="1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2" name="Platshållare för text 52"/>
          <p:cNvSpPr>
            <a:spLocks noGrp="1"/>
          </p:cNvSpPr>
          <p:nvPr>
            <p:ph type="body" sz="quarter" idx="74" hasCustomPrompt="1"/>
          </p:nvPr>
        </p:nvSpPr>
        <p:spPr>
          <a:xfrm>
            <a:off x="6507479" y="5206735"/>
            <a:ext cx="2250798" cy="21127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 err="1"/>
              <a:t>Företagsnamn</a:t>
            </a:r>
            <a:endParaRPr lang="en-GB" dirty="0"/>
          </a:p>
        </p:txBody>
      </p:sp>
      <p:sp>
        <p:nvSpPr>
          <p:cNvPr id="63" name="Platshållare för text 52"/>
          <p:cNvSpPr>
            <a:spLocks noGrp="1"/>
          </p:cNvSpPr>
          <p:nvPr>
            <p:ph type="body" sz="quarter" idx="75" hasCustomPrompt="1"/>
          </p:nvPr>
        </p:nvSpPr>
        <p:spPr>
          <a:xfrm>
            <a:off x="6507479" y="5430218"/>
            <a:ext cx="2250798" cy="91114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Beskrivning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a - 2 medarbet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13"/>
          <p:cNvSpPr>
            <a:spLocks noGrp="1"/>
          </p:cNvSpPr>
          <p:nvPr>
            <p:ph type="pic" sz="quarter" idx="16"/>
          </p:nvPr>
        </p:nvSpPr>
        <p:spPr>
          <a:xfrm>
            <a:off x="1868900" y="1551398"/>
            <a:ext cx="2189394" cy="2650732"/>
          </a:xfrm>
        </p:spPr>
        <p:txBody>
          <a:bodyPr lIns="0" anchor="ctr"/>
          <a:lstStyle>
            <a:lvl1pPr algn="ctr"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48" name="xxAdress"/>
          <p:cNvSpPr txBox="1">
            <a:spLocks noChangeArrowheads="1"/>
          </p:cNvSpPr>
          <p:nvPr userDrawn="1"/>
        </p:nvSpPr>
        <p:spPr bwMode="auto">
          <a:xfrm>
            <a:off x="6880012" y="6308151"/>
            <a:ext cx="19297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 algn="r"/>
            <a:r>
              <a:rPr lang="en-GB" sz="1100" dirty="0">
                <a:latin typeface="Arial" pitchFamily="34" charset="0"/>
                <a:cs typeface="Arial" pitchFamily="34" charset="0"/>
              </a:rPr>
              <a:t>www.lindahl.se</a:t>
            </a:r>
          </a:p>
        </p:txBody>
      </p:sp>
      <p:sp>
        <p:nvSpPr>
          <p:cNvPr id="54" name="Platshållare för text 52"/>
          <p:cNvSpPr>
            <a:spLocks noGrp="1"/>
          </p:cNvSpPr>
          <p:nvPr>
            <p:ph type="body" sz="quarter" idx="27" hasCustomPrompt="1"/>
          </p:nvPr>
        </p:nvSpPr>
        <p:spPr>
          <a:xfrm>
            <a:off x="1868899" y="4294598"/>
            <a:ext cx="2785651" cy="246579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GB" dirty="0" err="1"/>
              <a:t>Namn</a:t>
            </a:r>
            <a:endParaRPr lang="en-GB" dirty="0"/>
          </a:p>
        </p:txBody>
      </p:sp>
      <p:sp>
        <p:nvSpPr>
          <p:cNvPr id="55" name="Platshållare för text 52"/>
          <p:cNvSpPr>
            <a:spLocks noGrp="1"/>
          </p:cNvSpPr>
          <p:nvPr>
            <p:ph type="body" sz="quarter" idx="28" hasCustomPrompt="1"/>
          </p:nvPr>
        </p:nvSpPr>
        <p:spPr>
          <a:xfrm>
            <a:off x="1868899" y="4551130"/>
            <a:ext cx="2785651" cy="19553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56" name="Platshållare för text 52"/>
          <p:cNvSpPr>
            <a:spLocks noGrp="1"/>
          </p:cNvSpPr>
          <p:nvPr>
            <p:ph type="body" sz="quarter" idx="29" hasCustomPrompt="1"/>
          </p:nvPr>
        </p:nvSpPr>
        <p:spPr>
          <a:xfrm>
            <a:off x="1868899" y="4832653"/>
            <a:ext cx="2785651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GB" dirty="0" err="1"/>
              <a:t>Telefon</a:t>
            </a:r>
            <a:endParaRPr lang="en-GB" dirty="0"/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19" name="Platshållare för text 52"/>
          <p:cNvSpPr>
            <a:spLocks noGrp="1"/>
          </p:cNvSpPr>
          <p:nvPr>
            <p:ph type="body" sz="quarter" idx="36" hasCustomPrompt="1"/>
          </p:nvPr>
        </p:nvSpPr>
        <p:spPr>
          <a:xfrm>
            <a:off x="1868899" y="5047484"/>
            <a:ext cx="2785651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GB" dirty="0"/>
              <a:t>E-</a:t>
            </a:r>
            <a:r>
              <a:rPr lang="en-GB" dirty="0" err="1"/>
              <a:t>postadress</a:t>
            </a:r>
            <a:endParaRPr lang="en-GB" dirty="0"/>
          </a:p>
        </p:txBody>
      </p:sp>
      <p:sp>
        <p:nvSpPr>
          <p:cNvPr id="20" name="Platshållare för text 52"/>
          <p:cNvSpPr>
            <a:spLocks noGrp="1"/>
          </p:cNvSpPr>
          <p:nvPr>
            <p:ph type="body" sz="quarter" idx="37" hasCustomPrompt="1"/>
          </p:nvPr>
        </p:nvSpPr>
        <p:spPr>
          <a:xfrm>
            <a:off x="347663" y="6355122"/>
            <a:ext cx="4229845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b="0" baseline="0"/>
            </a:lvl1pPr>
          </a:lstStyle>
          <a:p>
            <a:pPr lvl="0"/>
            <a:r>
              <a:rPr lang="en-GB" dirty="0"/>
              <a:t>Ange </a:t>
            </a:r>
            <a:r>
              <a:rPr lang="en-GB" dirty="0" err="1"/>
              <a:t>adress</a:t>
            </a:r>
            <a:r>
              <a:rPr lang="en-GB" dirty="0"/>
              <a:t> [</a:t>
            </a:r>
            <a:r>
              <a:rPr lang="en-GB" dirty="0" err="1"/>
              <a:t>gata</a:t>
            </a:r>
            <a:r>
              <a:rPr lang="en-GB" dirty="0"/>
              <a:t>, </a:t>
            </a:r>
            <a:r>
              <a:rPr lang="en-GB" dirty="0" err="1"/>
              <a:t>postnr</a:t>
            </a:r>
            <a:r>
              <a:rPr lang="en-GB" dirty="0"/>
              <a:t>, ort]</a:t>
            </a:r>
          </a:p>
        </p:txBody>
      </p:sp>
      <p:sp>
        <p:nvSpPr>
          <p:cNvPr id="29" name="Platshållare för bild 13"/>
          <p:cNvSpPr>
            <a:spLocks noGrp="1"/>
          </p:cNvSpPr>
          <p:nvPr>
            <p:ph type="pic" sz="quarter" idx="38"/>
          </p:nvPr>
        </p:nvSpPr>
        <p:spPr>
          <a:xfrm>
            <a:off x="4832351" y="1551398"/>
            <a:ext cx="2189394" cy="2650732"/>
          </a:xfrm>
        </p:spPr>
        <p:txBody>
          <a:bodyPr lIns="0" anchor="ctr"/>
          <a:lstStyle>
            <a:lvl1pPr algn="ctr"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30" name="Platshållare för text 52"/>
          <p:cNvSpPr>
            <a:spLocks noGrp="1"/>
          </p:cNvSpPr>
          <p:nvPr>
            <p:ph type="body" sz="quarter" idx="39" hasCustomPrompt="1"/>
          </p:nvPr>
        </p:nvSpPr>
        <p:spPr>
          <a:xfrm>
            <a:off x="4832350" y="4294598"/>
            <a:ext cx="2785651" cy="246579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en-GB" dirty="0" err="1"/>
              <a:t>Namn</a:t>
            </a:r>
            <a:endParaRPr lang="en-GB" dirty="0"/>
          </a:p>
        </p:txBody>
      </p:sp>
      <p:sp>
        <p:nvSpPr>
          <p:cNvPr id="31" name="Platshållare för text 52"/>
          <p:cNvSpPr>
            <a:spLocks noGrp="1"/>
          </p:cNvSpPr>
          <p:nvPr>
            <p:ph type="body" sz="quarter" idx="40" hasCustomPrompt="1"/>
          </p:nvPr>
        </p:nvSpPr>
        <p:spPr>
          <a:xfrm>
            <a:off x="4832350" y="4551130"/>
            <a:ext cx="2785651" cy="19553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32" name="Platshållare för text 52"/>
          <p:cNvSpPr>
            <a:spLocks noGrp="1"/>
          </p:cNvSpPr>
          <p:nvPr>
            <p:ph type="body" sz="quarter" idx="41" hasCustomPrompt="1"/>
          </p:nvPr>
        </p:nvSpPr>
        <p:spPr>
          <a:xfrm>
            <a:off x="4832350" y="4832653"/>
            <a:ext cx="2785651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GB" dirty="0" err="1"/>
              <a:t>Telefon</a:t>
            </a:r>
            <a:endParaRPr lang="en-GB" dirty="0"/>
          </a:p>
        </p:txBody>
      </p:sp>
      <p:sp>
        <p:nvSpPr>
          <p:cNvPr id="33" name="Platshållare för text 52"/>
          <p:cNvSpPr>
            <a:spLocks noGrp="1"/>
          </p:cNvSpPr>
          <p:nvPr>
            <p:ph type="body" sz="quarter" idx="42" hasCustomPrompt="1"/>
          </p:nvPr>
        </p:nvSpPr>
        <p:spPr>
          <a:xfrm>
            <a:off x="4832350" y="5047484"/>
            <a:ext cx="2785651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GB" dirty="0"/>
              <a:t>E-</a:t>
            </a:r>
            <a:r>
              <a:rPr lang="en-GB" dirty="0" err="1"/>
              <a:t>postadress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a - 3 medarbet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13"/>
          <p:cNvSpPr>
            <a:spLocks noGrp="1"/>
          </p:cNvSpPr>
          <p:nvPr>
            <p:ph type="pic" sz="quarter" idx="16"/>
          </p:nvPr>
        </p:nvSpPr>
        <p:spPr>
          <a:xfrm>
            <a:off x="345041" y="1551398"/>
            <a:ext cx="2189394" cy="2650732"/>
          </a:xfrm>
        </p:spPr>
        <p:txBody>
          <a:bodyPr lIns="0" anchor="ctr"/>
          <a:lstStyle>
            <a:lvl1pPr algn="ctr"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54" name="Platshållare för text 52"/>
          <p:cNvSpPr>
            <a:spLocks noGrp="1"/>
          </p:cNvSpPr>
          <p:nvPr>
            <p:ph type="body" sz="quarter" idx="27" hasCustomPrompt="1"/>
          </p:nvPr>
        </p:nvSpPr>
        <p:spPr>
          <a:xfrm>
            <a:off x="345039" y="4284324"/>
            <a:ext cx="2376000" cy="256853"/>
          </a:xfrm>
        </p:spPr>
        <p:txBody>
          <a:bodyPr l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GB" dirty="0" err="1"/>
              <a:t>Namn</a:t>
            </a:r>
            <a:endParaRPr lang="en-GB" dirty="0"/>
          </a:p>
        </p:txBody>
      </p:sp>
      <p:sp>
        <p:nvSpPr>
          <p:cNvPr id="55" name="Platshållare för text 52"/>
          <p:cNvSpPr>
            <a:spLocks noGrp="1"/>
          </p:cNvSpPr>
          <p:nvPr>
            <p:ph type="body" sz="quarter" idx="28" hasCustomPrompt="1"/>
          </p:nvPr>
        </p:nvSpPr>
        <p:spPr>
          <a:xfrm>
            <a:off x="345039" y="4551130"/>
            <a:ext cx="2376000" cy="195530"/>
          </a:xfrm>
        </p:spPr>
        <p:txBody>
          <a:bodyPr lIns="0"/>
          <a:lstStyle>
            <a:lvl1pPr marL="0" indent="0">
              <a:buNone/>
              <a:defRPr sz="1200" b="0"/>
            </a:lvl1pPr>
          </a:lstStyle>
          <a:p>
            <a:pPr lvl="0"/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63" name="Rubrik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19" name="Platshållare för datum 18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2" name="xxAdress"/>
          <p:cNvSpPr txBox="1">
            <a:spLocks noChangeArrowheads="1"/>
          </p:cNvSpPr>
          <p:nvPr userDrawn="1"/>
        </p:nvSpPr>
        <p:spPr bwMode="auto">
          <a:xfrm>
            <a:off x="6880012" y="6308151"/>
            <a:ext cx="19297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 algn="r"/>
            <a:r>
              <a:rPr lang="en-GB" sz="1100" dirty="0">
                <a:latin typeface="Arial" pitchFamily="34" charset="0"/>
                <a:cs typeface="Arial" pitchFamily="34" charset="0"/>
              </a:rPr>
              <a:t>www.lindahl.se</a:t>
            </a:r>
          </a:p>
        </p:txBody>
      </p:sp>
      <p:sp>
        <p:nvSpPr>
          <p:cNvPr id="23" name="Platshållare för text 52"/>
          <p:cNvSpPr>
            <a:spLocks noGrp="1"/>
          </p:cNvSpPr>
          <p:nvPr>
            <p:ph type="body" sz="quarter" idx="39" hasCustomPrompt="1"/>
          </p:nvPr>
        </p:nvSpPr>
        <p:spPr>
          <a:xfrm>
            <a:off x="347663" y="6355122"/>
            <a:ext cx="4229845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b="0" baseline="0"/>
            </a:lvl1pPr>
          </a:lstStyle>
          <a:p>
            <a:pPr lvl="0"/>
            <a:r>
              <a:rPr lang="en-GB" dirty="0"/>
              <a:t>Ange </a:t>
            </a:r>
            <a:r>
              <a:rPr lang="en-GB" dirty="0" err="1"/>
              <a:t>adress</a:t>
            </a:r>
            <a:r>
              <a:rPr lang="en-GB" dirty="0"/>
              <a:t> [</a:t>
            </a:r>
            <a:r>
              <a:rPr lang="en-GB" dirty="0" err="1"/>
              <a:t>gata</a:t>
            </a:r>
            <a:r>
              <a:rPr lang="en-GB" dirty="0"/>
              <a:t>, </a:t>
            </a:r>
            <a:r>
              <a:rPr lang="en-GB" dirty="0" err="1"/>
              <a:t>postnr</a:t>
            </a:r>
            <a:r>
              <a:rPr lang="en-GB" dirty="0"/>
              <a:t>, ort]</a:t>
            </a:r>
          </a:p>
        </p:txBody>
      </p:sp>
      <p:sp>
        <p:nvSpPr>
          <p:cNvPr id="24" name="Platshållare för text 52"/>
          <p:cNvSpPr>
            <a:spLocks noGrp="1"/>
          </p:cNvSpPr>
          <p:nvPr>
            <p:ph type="body" sz="quarter" idx="29" hasCustomPrompt="1"/>
          </p:nvPr>
        </p:nvSpPr>
        <p:spPr>
          <a:xfrm>
            <a:off x="342156" y="4832653"/>
            <a:ext cx="2376000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GB" dirty="0" err="1"/>
              <a:t>Telefon</a:t>
            </a:r>
            <a:endParaRPr lang="en-GB" dirty="0"/>
          </a:p>
        </p:txBody>
      </p:sp>
      <p:sp>
        <p:nvSpPr>
          <p:cNvPr id="25" name="Platshållare för text 52"/>
          <p:cNvSpPr>
            <a:spLocks noGrp="1"/>
          </p:cNvSpPr>
          <p:nvPr>
            <p:ph type="body" sz="quarter" idx="40" hasCustomPrompt="1"/>
          </p:nvPr>
        </p:nvSpPr>
        <p:spPr>
          <a:xfrm>
            <a:off x="342156" y="5047484"/>
            <a:ext cx="2376000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GB" dirty="0"/>
              <a:t>E-</a:t>
            </a:r>
            <a:r>
              <a:rPr lang="en-GB" dirty="0" err="1"/>
              <a:t>postadress</a:t>
            </a:r>
            <a:endParaRPr lang="en-GB" dirty="0"/>
          </a:p>
        </p:txBody>
      </p:sp>
      <p:sp>
        <p:nvSpPr>
          <p:cNvPr id="27" name="Platshållare för bild 13"/>
          <p:cNvSpPr>
            <a:spLocks noGrp="1"/>
          </p:cNvSpPr>
          <p:nvPr>
            <p:ph type="pic" sz="quarter" idx="41"/>
          </p:nvPr>
        </p:nvSpPr>
        <p:spPr>
          <a:xfrm>
            <a:off x="3483891" y="1551398"/>
            <a:ext cx="2189394" cy="2650732"/>
          </a:xfrm>
        </p:spPr>
        <p:txBody>
          <a:bodyPr lIns="0" anchor="ctr"/>
          <a:lstStyle>
            <a:lvl1pPr algn="ctr"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28" name="Platshållare för text 52"/>
          <p:cNvSpPr>
            <a:spLocks noGrp="1"/>
          </p:cNvSpPr>
          <p:nvPr>
            <p:ph type="body" sz="quarter" idx="42" hasCustomPrompt="1"/>
          </p:nvPr>
        </p:nvSpPr>
        <p:spPr>
          <a:xfrm>
            <a:off x="3483891" y="4284324"/>
            <a:ext cx="2376000" cy="256853"/>
          </a:xfrm>
        </p:spPr>
        <p:txBody>
          <a:bodyPr l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GB" dirty="0" err="1"/>
              <a:t>Namn</a:t>
            </a:r>
            <a:endParaRPr lang="en-GB" dirty="0"/>
          </a:p>
        </p:txBody>
      </p:sp>
      <p:sp>
        <p:nvSpPr>
          <p:cNvPr id="29" name="Platshållare för text 52"/>
          <p:cNvSpPr>
            <a:spLocks noGrp="1"/>
          </p:cNvSpPr>
          <p:nvPr>
            <p:ph type="body" sz="quarter" idx="43" hasCustomPrompt="1"/>
          </p:nvPr>
        </p:nvSpPr>
        <p:spPr>
          <a:xfrm>
            <a:off x="3483891" y="4551130"/>
            <a:ext cx="2376000" cy="195530"/>
          </a:xfrm>
        </p:spPr>
        <p:txBody>
          <a:bodyPr lIns="0"/>
          <a:lstStyle>
            <a:lvl1pPr marL="0" indent="0">
              <a:buNone/>
              <a:defRPr sz="1200" b="0"/>
            </a:lvl1pPr>
          </a:lstStyle>
          <a:p>
            <a:pPr lvl="0"/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30" name="Platshållare för text 52"/>
          <p:cNvSpPr>
            <a:spLocks noGrp="1"/>
          </p:cNvSpPr>
          <p:nvPr>
            <p:ph type="body" sz="quarter" idx="44" hasCustomPrompt="1"/>
          </p:nvPr>
        </p:nvSpPr>
        <p:spPr>
          <a:xfrm>
            <a:off x="3483891" y="4832653"/>
            <a:ext cx="2376000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GB" dirty="0" err="1"/>
              <a:t>Telefon</a:t>
            </a:r>
            <a:endParaRPr lang="en-GB" dirty="0"/>
          </a:p>
        </p:txBody>
      </p:sp>
      <p:sp>
        <p:nvSpPr>
          <p:cNvPr id="31" name="Platshållare för text 52"/>
          <p:cNvSpPr>
            <a:spLocks noGrp="1"/>
          </p:cNvSpPr>
          <p:nvPr>
            <p:ph type="body" sz="quarter" idx="45" hasCustomPrompt="1"/>
          </p:nvPr>
        </p:nvSpPr>
        <p:spPr>
          <a:xfrm>
            <a:off x="3483891" y="5047484"/>
            <a:ext cx="2376000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GB" dirty="0"/>
              <a:t>E-</a:t>
            </a:r>
            <a:r>
              <a:rPr lang="en-GB" dirty="0" err="1"/>
              <a:t>postadress</a:t>
            </a:r>
            <a:endParaRPr lang="en-GB" dirty="0"/>
          </a:p>
        </p:txBody>
      </p:sp>
      <p:sp>
        <p:nvSpPr>
          <p:cNvPr id="32" name="Platshållare för bild 13"/>
          <p:cNvSpPr>
            <a:spLocks noGrp="1"/>
          </p:cNvSpPr>
          <p:nvPr>
            <p:ph type="pic" sz="quarter" idx="46"/>
          </p:nvPr>
        </p:nvSpPr>
        <p:spPr>
          <a:xfrm>
            <a:off x="6622741" y="1551398"/>
            <a:ext cx="2189394" cy="2650732"/>
          </a:xfrm>
        </p:spPr>
        <p:txBody>
          <a:bodyPr lIns="0" anchor="ctr"/>
          <a:lstStyle>
            <a:lvl1pPr algn="ctr"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33" name="Platshållare för text 52"/>
          <p:cNvSpPr>
            <a:spLocks noGrp="1"/>
          </p:cNvSpPr>
          <p:nvPr>
            <p:ph type="body" sz="quarter" idx="47" hasCustomPrompt="1"/>
          </p:nvPr>
        </p:nvSpPr>
        <p:spPr>
          <a:xfrm>
            <a:off x="6622739" y="4284324"/>
            <a:ext cx="2376000" cy="256853"/>
          </a:xfrm>
        </p:spPr>
        <p:txBody>
          <a:bodyPr l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GB" dirty="0" err="1"/>
              <a:t>Namn</a:t>
            </a:r>
            <a:endParaRPr lang="en-GB" dirty="0"/>
          </a:p>
        </p:txBody>
      </p:sp>
      <p:sp>
        <p:nvSpPr>
          <p:cNvPr id="34" name="Platshållare för text 52"/>
          <p:cNvSpPr>
            <a:spLocks noGrp="1"/>
          </p:cNvSpPr>
          <p:nvPr>
            <p:ph type="body" sz="quarter" idx="48" hasCustomPrompt="1"/>
          </p:nvPr>
        </p:nvSpPr>
        <p:spPr>
          <a:xfrm>
            <a:off x="6622739" y="4551130"/>
            <a:ext cx="2376000" cy="195530"/>
          </a:xfrm>
        </p:spPr>
        <p:txBody>
          <a:bodyPr lIns="0"/>
          <a:lstStyle>
            <a:lvl1pPr marL="0" indent="0">
              <a:buNone/>
              <a:defRPr sz="1200" b="0"/>
            </a:lvl1pPr>
          </a:lstStyle>
          <a:p>
            <a:pPr lvl="0"/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35" name="Platshållare för text 52"/>
          <p:cNvSpPr>
            <a:spLocks noGrp="1"/>
          </p:cNvSpPr>
          <p:nvPr>
            <p:ph type="body" sz="quarter" idx="49" hasCustomPrompt="1"/>
          </p:nvPr>
        </p:nvSpPr>
        <p:spPr>
          <a:xfrm>
            <a:off x="6619856" y="4832653"/>
            <a:ext cx="2376000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GB" dirty="0" err="1"/>
              <a:t>Telefon</a:t>
            </a:r>
            <a:endParaRPr lang="en-GB" dirty="0"/>
          </a:p>
        </p:txBody>
      </p:sp>
      <p:sp>
        <p:nvSpPr>
          <p:cNvPr id="36" name="Platshållare för text 52"/>
          <p:cNvSpPr>
            <a:spLocks noGrp="1"/>
          </p:cNvSpPr>
          <p:nvPr>
            <p:ph type="body" sz="quarter" idx="50" hasCustomPrompt="1"/>
          </p:nvPr>
        </p:nvSpPr>
        <p:spPr>
          <a:xfrm>
            <a:off x="6619856" y="5047484"/>
            <a:ext cx="2376000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en-GB" dirty="0"/>
              <a:t>E-</a:t>
            </a:r>
            <a:r>
              <a:rPr lang="en-GB" dirty="0" err="1"/>
              <a:t>postadress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6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a - 4 medarbet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13"/>
          <p:cNvSpPr>
            <a:spLocks noGrp="1"/>
          </p:cNvSpPr>
          <p:nvPr>
            <p:ph type="pic" sz="quarter" idx="16"/>
          </p:nvPr>
        </p:nvSpPr>
        <p:spPr>
          <a:xfrm>
            <a:off x="345041" y="1563896"/>
            <a:ext cx="1727056" cy="2106202"/>
          </a:xfrm>
        </p:spPr>
        <p:txBody>
          <a:bodyPr lIns="0" anchor="ctr"/>
          <a:lstStyle>
            <a:lvl1pPr algn="ctr"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54" name="Platshållare för text 52"/>
          <p:cNvSpPr>
            <a:spLocks noGrp="1"/>
          </p:cNvSpPr>
          <p:nvPr>
            <p:ph type="body" sz="quarter" idx="27" hasCustomPrompt="1"/>
          </p:nvPr>
        </p:nvSpPr>
        <p:spPr>
          <a:xfrm>
            <a:off x="342000" y="3783123"/>
            <a:ext cx="1944000" cy="184926"/>
          </a:xfr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dirty="0" err="1"/>
              <a:t>Namn</a:t>
            </a:r>
            <a:endParaRPr lang="en-GB" dirty="0"/>
          </a:p>
        </p:txBody>
      </p:sp>
      <p:sp>
        <p:nvSpPr>
          <p:cNvPr id="55" name="Platshållare för text 52"/>
          <p:cNvSpPr>
            <a:spLocks noGrp="1"/>
          </p:cNvSpPr>
          <p:nvPr>
            <p:ph type="body" sz="quarter" idx="28" hasCustomPrompt="1"/>
          </p:nvPr>
        </p:nvSpPr>
        <p:spPr>
          <a:xfrm>
            <a:off x="342000" y="3977268"/>
            <a:ext cx="1944000" cy="195530"/>
          </a:xfrm>
        </p:spPr>
        <p:txBody>
          <a:bodyPr lIns="0"/>
          <a:lstStyle>
            <a:lvl1pPr marL="0" indent="0">
              <a:buNone/>
              <a:defRPr sz="1000" b="0"/>
            </a:lvl1pPr>
          </a:lstStyle>
          <a:p>
            <a:pPr lvl="0"/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39" name="Rubrik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23" name="Platshållare för datum 22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37" name="Platshållare för bildnummer 36"/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8" name="Platshållare för sidfot 37"/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0" name="xxAdress"/>
          <p:cNvSpPr txBox="1">
            <a:spLocks noChangeArrowheads="1"/>
          </p:cNvSpPr>
          <p:nvPr userDrawn="1"/>
        </p:nvSpPr>
        <p:spPr bwMode="auto">
          <a:xfrm>
            <a:off x="6880012" y="6308151"/>
            <a:ext cx="19297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 algn="r"/>
            <a:r>
              <a:rPr lang="en-GB" sz="1100" dirty="0">
                <a:latin typeface="Arial" pitchFamily="34" charset="0"/>
                <a:cs typeface="Arial" pitchFamily="34" charset="0"/>
              </a:rPr>
              <a:t>www.lindahl.se</a:t>
            </a:r>
          </a:p>
        </p:txBody>
      </p:sp>
      <p:sp>
        <p:nvSpPr>
          <p:cNvPr id="41" name="Platshållare för text 52"/>
          <p:cNvSpPr>
            <a:spLocks noGrp="1"/>
          </p:cNvSpPr>
          <p:nvPr>
            <p:ph type="body" sz="quarter" idx="49" hasCustomPrompt="1"/>
          </p:nvPr>
        </p:nvSpPr>
        <p:spPr>
          <a:xfrm>
            <a:off x="347663" y="6355122"/>
            <a:ext cx="4229845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b="0" baseline="0"/>
            </a:lvl1pPr>
          </a:lstStyle>
          <a:p>
            <a:pPr lvl="0"/>
            <a:r>
              <a:rPr lang="en-GB" dirty="0"/>
              <a:t>Ange </a:t>
            </a:r>
            <a:r>
              <a:rPr lang="en-GB" dirty="0" err="1"/>
              <a:t>adress</a:t>
            </a:r>
            <a:r>
              <a:rPr lang="en-GB" dirty="0"/>
              <a:t> [</a:t>
            </a:r>
            <a:r>
              <a:rPr lang="en-GB" dirty="0" err="1"/>
              <a:t>gata</a:t>
            </a:r>
            <a:r>
              <a:rPr lang="en-GB" dirty="0"/>
              <a:t>, </a:t>
            </a:r>
            <a:r>
              <a:rPr lang="en-GB" dirty="0" err="1"/>
              <a:t>postnr</a:t>
            </a:r>
            <a:r>
              <a:rPr lang="en-GB" dirty="0"/>
              <a:t>, ort]</a:t>
            </a:r>
          </a:p>
        </p:txBody>
      </p:sp>
      <p:sp>
        <p:nvSpPr>
          <p:cNvPr id="42" name="Platshållare för text 52"/>
          <p:cNvSpPr>
            <a:spLocks noGrp="1"/>
          </p:cNvSpPr>
          <p:nvPr>
            <p:ph type="body" sz="quarter" idx="50" hasCustomPrompt="1"/>
          </p:nvPr>
        </p:nvSpPr>
        <p:spPr>
          <a:xfrm>
            <a:off x="342156" y="4262359"/>
            <a:ext cx="1944000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Telefon</a:t>
            </a:r>
            <a:endParaRPr lang="en-GB" dirty="0"/>
          </a:p>
        </p:txBody>
      </p:sp>
      <p:sp>
        <p:nvSpPr>
          <p:cNvPr id="43" name="Platshållare för text 52"/>
          <p:cNvSpPr>
            <a:spLocks noGrp="1"/>
          </p:cNvSpPr>
          <p:nvPr>
            <p:ph type="body" sz="quarter" idx="51" hasCustomPrompt="1"/>
          </p:nvPr>
        </p:nvSpPr>
        <p:spPr>
          <a:xfrm>
            <a:off x="342156" y="4477190"/>
            <a:ext cx="1944000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/>
              <a:t>E-</a:t>
            </a:r>
            <a:r>
              <a:rPr lang="en-GB" dirty="0" err="1"/>
              <a:t>postadress</a:t>
            </a:r>
            <a:endParaRPr lang="en-GB" dirty="0"/>
          </a:p>
        </p:txBody>
      </p:sp>
      <p:sp>
        <p:nvSpPr>
          <p:cNvPr id="44" name="Platshållare för bild 13"/>
          <p:cNvSpPr>
            <a:spLocks noGrp="1"/>
          </p:cNvSpPr>
          <p:nvPr>
            <p:ph type="pic" sz="quarter" idx="52"/>
          </p:nvPr>
        </p:nvSpPr>
        <p:spPr>
          <a:xfrm>
            <a:off x="2593334" y="1563896"/>
            <a:ext cx="1727056" cy="2106202"/>
          </a:xfrm>
        </p:spPr>
        <p:txBody>
          <a:bodyPr lIns="0" anchor="ctr"/>
          <a:lstStyle>
            <a:lvl1pPr algn="ctr"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45" name="Platshållare för text 52"/>
          <p:cNvSpPr>
            <a:spLocks noGrp="1"/>
          </p:cNvSpPr>
          <p:nvPr>
            <p:ph type="body" sz="quarter" idx="53" hasCustomPrompt="1"/>
          </p:nvPr>
        </p:nvSpPr>
        <p:spPr>
          <a:xfrm>
            <a:off x="2593334" y="3783123"/>
            <a:ext cx="1944000" cy="184926"/>
          </a:xfr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dirty="0" err="1"/>
              <a:t>Namn</a:t>
            </a:r>
            <a:endParaRPr lang="en-GB" dirty="0"/>
          </a:p>
        </p:txBody>
      </p:sp>
      <p:sp>
        <p:nvSpPr>
          <p:cNvPr id="46" name="Platshållare för text 52"/>
          <p:cNvSpPr>
            <a:spLocks noGrp="1"/>
          </p:cNvSpPr>
          <p:nvPr>
            <p:ph type="body" sz="quarter" idx="54" hasCustomPrompt="1"/>
          </p:nvPr>
        </p:nvSpPr>
        <p:spPr>
          <a:xfrm>
            <a:off x="2593334" y="3977268"/>
            <a:ext cx="1944000" cy="195530"/>
          </a:xfrm>
        </p:spPr>
        <p:txBody>
          <a:bodyPr lIns="0"/>
          <a:lstStyle>
            <a:lvl1pPr marL="0" indent="0">
              <a:buNone/>
              <a:defRPr sz="1000" b="0"/>
            </a:lvl1pPr>
          </a:lstStyle>
          <a:p>
            <a:pPr lvl="0"/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47" name="Platshållare för text 52"/>
          <p:cNvSpPr>
            <a:spLocks noGrp="1"/>
          </p:cNvSpPr>
          <p:nvPr>
            <p:ph type="body" sz="quarter" idx="55" hasCustomPrompt="1"/>
          </p:nvPr>
        </p:nvSpPr>
        <p:spPr>
          <a:xfrm>
            <a:off x="2593334" y="4262359"/>
            <a:ext cx="1944000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Telefon</a:t>
            </a:r>
            <a:endParaRPr lang="en-GB" dirty="0"/>
          </a:p>
        </p:txBody>
      </p:sp>
      <p:sp>
        <p:nvSpPr>
          <p:cNvPr id="49" name="Platshållare för text 52"/>
          <p:cNvSpPr>
            <a:spLocks noGrp="1"/>
          </p:cNvSpPr>
          <p:nvPr>
            <p:ph type="body" sz="quarter" idx="56" hasCustomPrompt="1"/>
          </p:nvPr>
        </p:nvSpPr>
        <p:spPr>
          <a:xfrm>
            <a:off x="2593334" y="4477190"/>
            <a:ext cx="1944000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/>
              <a:t>E-</a:t>
            </a:r>
            <a:r>
              <a:rPr lang="en-GB" dirty="0" err="1"/>
              <a:t>postadress</a:t>
            </a:r>
            <a:endParaRPr lang="en-GB" dirty="0"/>
          </a:p>
        </p:txBody>
      </p:sp>
      <p:sp>
        <p:nvSpPr>
          <p:cNvPr id="50" name="Platshållare för bild 13"/>
          <p:cNvSpPr>
            <a:spLocks noGrp="1"/>
          </p:cNvSpPr>
          <p:nvPr>
            <p:ph type="pic" sz="quarter" idx="57"/>
          </p:nvPr>
        </p:nvSpPr>
        <p:spPr>
          <a:xfrm>
            <a:off x="4841627" y="1563896"/>
            <a:ext cx="1727056" cy="2106202"/>
          </a:xfrm>
        </p:spPr>
        <p:txBody>
          <a:bodyPr lIns="0" anchor="ctr"/>
          <a:lstStyle>
            <a:lvl1pPr algn="ctr"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51" name="Platshållare för text 52"/>
          <p:cNvSpPr>
            <a:spLocks noGrp="1"/>
          </p:cNvSpPr>
          <p:nvPr>
            <p:ph type="body" sz="quarter" idx="58" hasCustomPrompt="1"/>
          </p:nvPr>
        </p:nvSpPr>
        <p:spPr>
          <a:xfrm>
            <a:off x="4841627" y="3783123"/>
            <a:ext cx="1944000" cy="184926"/>
          </a:xfr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dirty="0" err="1"/>
              <a:t>Namn</a:t>
            </a:r>
            <a:endParaRPr lang="en-GB" dirty="0"/>
          </a:p>
        </p:txBody>
      </p:sp>
      <p:sp>
        <p:nvSpPr>
          <p:cNvPr id="52" name="Platshållare för text 52"/>
          <p:cNvSpPr>
            <a:spLocks noGrp="1"/>
          </p:cNvSpPr>
          <p:nvPr>
            <p:ph type="body" sz="quarter" idx="59" hasCustomPrompt="1"/>
          </p:nvPr>
        </p:nvSpPr>
        <p:spPr>
          <a:xfrm>
            <a:off x="4841627" y="3977268"/>
            <a:ext cx="1944000" cy="195530"/>
          </a:xfrm>
        </p:spPr>
        <p:txBody>
          <a:bodyPr lIns="0"/>
          <a:lstStyle>
            <a:lvl1pPr marL="0" indent="0">
              <a:buNone/>
              <a:defRPr sz="1000" b="0"/>
            </a:lvl1pPr>
          </a:lstStyle>
          <a:p>
            <a:pPr lvl="0"/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53" name="Platshållare för text 52"/>
          <p:cNvSpPr>
            <a:spLocks noGrp="1"/>
          </p:cNvSpPr>
          <p:nvPr>
            <p:ph type="body" sz="quarter" idx="60" hasCustomPrompt="1"/>
          </p:nvPr>
        </p:nvSpPr>
        <p:spPr>
          <a:xfrm>
            <a:off x="4841627" y="4262359"/>
            <a:ext cx="1944000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Telefon</a:t>
            </a:r>
            <a:endParaRPr lang="en-GB" dirty="0"/>
          </a:p>
        </p:txBody>
      </p:sp>
      <p:sp>
        <p:nvSpPr>
          <p:cNvPr id="57" name="Platshållare för text 52"/>
          <p:cNvSpPr>
            <a:spLocks noGrp="1"/>
          </p:cNvSpPr>
          <p:nvPr>
            <p:ph type="body" sz="quarter" idx="61" hasCustomPrompt="1"/>
          </p:nvPr>
        </p:nvSpPr>
        <p:spPr>
          <a:xfrm>
            <a:off x="4841627" y="4477190"/>
            <a:ext cx="1944000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/>
              <a:t>E-</a:t>
            </a:r>
            <a:r>
              <a:rPr lang="en-GB" dirty="0" err="1"/>
              <a:t>postadress</a:t>
            </a:r>
            <a:endParaRPr lang="en-GB" dirty="0"/>
          </a:p>
        </p:txBody>
      </p:sp>
      <p:sp>
        <p:nvSpPr>
          <p:cNvPr id="58" name="Platshållare för bild 13"/>
          <p:cNvSpPr>
            <a:spLocks noGrp="1"/>
          </p:cNvSpPr>
          <p:nvPr>
            <p:ph type="pic" sz="quarter" idx="62"/>
          </p:nvPr>
        </p:nvSpPr>
        <p:spPr>
          <a:xfrm>
            <a:off x="7089919" y="1563896"/>
            <a:ext cx="1727056" cy="2106202"/>
          </a:xfrm>
        </p:spPr>
        <p:txBody>
          <a:bodyPr lIns="0" anchor="ctr"/>
          <a:lstStyle>
            <a:lvl1pPr algn="ctr"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59" name="Platshållare för text 52"/>
          <p:cNvSpPr>
            <a:spLocks noGrp="1"/>
          </p:cNvSpPr>
          <p:nvPr>
            <p:ph type="body" sz="quarter" idx="63" hasCustomPrompt="1"/>
          </p:nvPr>
        </p:nvSpPr>
        <p:spPr>
          <a:xfrm>
            <a:off x="7086878" y="3783123"/>
            <a:ext cx="1944000" cy="184926"/>
          </a:xfr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dirty="0" err="1"/>
              <a:t>Namn</a:t>
            </a:r>
            <a:endParaRPr lang="en-GB" dirty="0"/>
          </a:p>
        </p:txBody>
      </p:sp>
      <p:sp>
        <p:nvSpPr>
          <p:cNvPr id="60" name="Platshållare för text 52"/>
          <p:cNvSpPr>
            <a:spLocks noGrp="1"/>
          </p:cNvSpPr>
          <p:nvPr>
            <p:ph type="body" sz="quarter" idx="64" hasCustomPrompt="1"/>
          </p:nvPr>
        </p:nvSpPr>
        <p:spPr>
          <a:xfrm>
            <a:off x="7086878" y="3977268"/>
            <a:ext cx="1944000" cy="195530"/>
          </a:xfrm>
        </p:spPr>
        <p:txBody>
          <a:bodyPr lIns="0"/>
          <a:lstStyle>
            <a:lvl1pPr marL="0" indent="0">
              <a:buNone/>
              <a:defRPr sz="1000" b="0"/>
            </a:lvl1pPr>
          </a:lstStyle>
          <a:p>
            <a:pPr lvl="0"/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61" name="Platshållare för text 52"/>
          <p:cNvSpPr>
            <a:spLocks noGrp="1"/>
          </p:cNvSpPr>
          <p:nvPr>
            <p:ph type="body" sz="quarter" idx="65" hasCustomPrompt="1"/>
          </p:nvPr>
        </p:nvSpPr>
        <p:spPr>
          <a:xfrm>
            <a:off x="7087034" y="4262359"/>
            <a:ext cx="1944000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Telefon</a:t>
            </a:r>
            <a:endParaRPr lang="en-GB" dirty="0"/>
          </a:p>
        </p:txBody>
      </p:sp>
      <p:sp>
        <p:nvSpPr>
          <p:cNvPr id="62" name="Platshållare för text 52"/>
          <p:cNvSpPr>
            <a:spLocks noGrp="1"/>
          </p:cNvSpPr>
          <p:nvPr>
            <p:ph type="body" sz="quarter" idx="66" hasCustomPrompt="1"/>
          </p:nvPr>
        </p:nvSpPr>
        <p:spPr>
          <a:xfrm>
            <a:off x="7087034" y="4477190"/>
            <a:ext cx="1944000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/>
              <a:t>E-</a:t>
            </a:r>
            <a:r>
              <a:rPr lang="en-GB" dirty="0" err="1"/>
              <a:t>postadress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a - 6 medarbet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13"/>
          <p:cNvSpPr>
            <a:spLocks noGrp="1"/>
          </p:cNvSpPr>
          <p:nvPr>
            <p:ph type="pic" sz="quarter" idx="16"/>
          </p:nvPr>
        </p:nvSpPr>
        <p:spPr>
          <a:xfrm>
            <a:off x="345041" y="1109609"/>
            <a:ext cx="1203074" cy="1541123"/>
          </a:xfrm>
        </p:spPr>
        <p:txBody>
          <a:bodyPr lIns="0" anchor="ctr"/>
          <a:lstStyle>
            <a:lvl1pPr algn="ctr"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54" name="Platshållare för text 52"/>
          <p:cNvSpPr>
            <a:spLocks noGrp="1"/>
          </p:cNvSpPr>
          <p:nvPr>
            <p:ph type="body" sz="quarter" idx="27" hasCustomPrompt="1"/>
          </p:nvPr>
        </p:nvSpPr>
        <p:spPr>
          <a:xfrm>
            <a:off x="1779857" y="1961359"/>
            <a:ext cx="2412000" cy="184926"/>
          </a:xfr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dirty="0" err="1"/>
              <a:t>Namn</a:t>
            </a:r>
            <a:endParaRPr lang="en-GB" dirty="0"/>
          </a:p>
        </p:txBody>
      </p:sp>
      <p:sp>
        <p:nvSpPr>
          <p:cNvPr id="55" name="Platshållare för text 52"/>
          <p:cNvSpPr>
            <a:spLocks noGrp="1"/>
          </p:cNvSpPr>
          <p:nvPr>
            <p:ph type="body" sz="quarter" idx="28" hasCustomPrompt="1"/>
          </p:nvPr>
        </p:nvSpPr>
        <p:spPr>
          <a:xfrm>
            <a:off x="1779857" y="2156246"/>
            <a:ext cx="2412000" cy="119851"/>
          </a:xfrm>
        </p:spPr>
        <p:txBody>
          <a:bodyPr lIns="0"/>
          <a:lstStyle>
            <a:lvl1pPr marL="0" indent="0">
              <a:buNone/>
              <a:defRPr sz="1000" b="0"/>
            </a:lvl1pPr>
          </a:lstStyle>
          <a:p>
            <a:pPr lvl="0"/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61" name="Rubrik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31" name="Platshållare för datum 30"/>
          <p:cNvSpPr>
            <a:spLocks noGrp="1"/>
          </p:cNvSpPr>
          <p:nvPr>
            <p:ph type="dt" sz="half" idx="50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32" name="Platshållare för bildnummer 31"/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3" name="Platshållare för sidfot 32"/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4" name="xxAdress"/>
          <p:cNvSpPr txBox="1">
            <a:spLocks noChangeArrowheads="1"/>
          </p:cNvSpPr>
          <p:nvPr userDrawn="1"/>
        </p:nvSpPr>
        <p:spPr bwMode="auto">
          <a:xfrm>
            <a:off x="6880012" y="6308151"/>
            <a:ext cx="19297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 algn="r"/>
            <a:r>
              <a:rPr lang="en-GB" sz="1100" dirty="0">
                <a:latin typeface="Arial" pitchFamily="34" charset="0"/>
                <a:cs typeface="Arial" pitchFamily="34" charset="0"/>
              </a:rPr>
              <a:t>www.lindahl.se</a:t>
            </a:r>
          </a:p>
        </p:txBody>
      </p:sp>
      <p:sp>
        <p:nvSpPr>
          <p:cNvPr id="35" name="Platshållare för text 52"/>
          <p:cNvSpPr>
            <a:spLocks noGrp="1"/>
          </p:cNvSpPr>
          <p:nvPr>
            <p:ph type="body" sz="quarter" idx="53" hasCustomPrompt="1"/>
          </p:nvPr>
        </p:nvSpPr>
        <p:spPr>
          <a:xfrm>
            <a:off x="347663" y="6355122"/>
            <a:ext cx="4229845" cy="196548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b="0" baseline="0"/>
            </a:lvl1pPr>
          </a:lstStyle>
          <a:p>
            <a:pPr lvl="0"/>
            <a:r>
              <a:rPr lang="en-GB" dirty="0"/>
              <a:t>Ange </a:t>
            </a:r>
            <a:r>
              <a:rPr lang="en-GB" dirty="0" err="1"/>
              <a:t>adress</a:t>
            </a:r>
            <a:r>
              <a:rPr lang="en-GB" dirty="0"/>
              <a:t> [</a:t>
            </a:r>
            <a:r>
              <a:rPr lang="en-GB" dirty="0" err="1"/>
              <a:t>gata</a:t>
            </a:r>
            <a:r>
              <a:rPr lang="en-GB" dirty="0"/>
              <a:t>, </a:t>
            </a:r>
            <a:r>
              <a:rPr lang="en-GB" dirty="0" err="1"/>
              <a:t>postnr</a:t>
            </a:r>
            <a:r>
              <a:rPr lang="en-GB" dirty="0"/>
              <a:t>, ort]</a:t>
            </a:r>
          </a:p>
        </p:txBody>
      </p:sp>
      <p:sp>
        <p:nvSpPr>
          <p:cNvPr id="36" name="Platshållare för text 52"/>
          <p:cNvSpPr>
            <a:spLocks noGrp="1"/>
          </p:cNvSpPr>
          <p:nvPr>
            <p:ph type="body" sz="quarter" idx="54" hasCustomPrompt="1"/>
          </p:nvPr>
        </p:nvSpPr>
        <p:spPr>
          <a:xfrm>
            <a:off x="1779857" y="2370430"/>
            <a:ext cx="2412000" cy="1584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Telefon</a:t>
            </a:r>
            <a:endParaRPr lang="en-GB" dirty="0"/>
          </a:p>
        </p:txBody>
      </p:sp>
      <p:sp>
        <p:nvSpPr>
          <p:cNvPr id="62" name="Platshållare för text 52"/>
          <p:cNvSpPr>
            <a:spLocks noGrp="1"/>
          </p:cNvSpPr>
          <p:nvPr>
            <p:ph type="body" sz="quarter" idx="55" hasCustomPrompt="1"/>
          </p:nvPr>
        </p:nvSpPr>
        <p:spPr>
          <a:xfrm>
            <a:off x="1779857" y="2541197"/>
            <a:ext cx="2412000" cy="15793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/>
              <a:t>E-</a:t>
            </a:r>
            <a:r>
              <a:rPr lang="en-GB" dirty="0" err="1"/>
              <a:t>postadress</a:t>
            </a:r>
            <a:endParaRPr lang="en-GB" dirty="0"/>
          </a:p>
        </p:txBody>
      </p:sp>
      <p:sp>
        <p:nvSpPr>
          <p:cNvPr id="85" name="Platshållare för bild 13"/>
          <p:cNvSpPr>
            <a:spLocks noGrp="1"/>
          </p:cNvSpPr>
          <p:nvPr>
            <p:ph type="pic" sz="quarter" idx="56"/>
          </p:nvPr>
        </p:nvSpPr>
        <p:spPr>
          <a:xfrm>
            <a:off x="4970159" y="1109609"/>
            <a:ext cx="1203074" cy="1541123"/>
          </a:xfrm>
        </p:spPr>
        <p:txBody>
          <a:bodyPr lIns="0" anchor="ctr"/>
          <a:lstStyle>
            <a:lvl1pPr algn="ctr"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86" name="Platshållare för text 52"/>
          <p:cNvSpPr>
            <a:spLocks noGrp="1"/>
          </p:cNvSpPr>
          <p:nvPr>
            <p:ph type="body" sz="quarter" idx="57" hasCustomPrompt="1"/>
          </p:nvPr>
        </p:nvSpPr>
        <p:spPr>
          <a:xfrm>
            <a:off x="6404975" y="1961359"/>
            <a:ext cx="2412000" cy="184926"/>
          </a:xfr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dirty="0" err="1"/>
              <a:t>Namn</a:t>
            </a:r>
            <a:endParaRPr lang="en-GB" dirty="0"/>
          </a:p>
        </p:txBody>
      </p:sp>
      <p:sp>
        <p:nvSpPr>
          <p:cNvPr id="87" name="Platshållare för text 52"/>
          <p:cNvSpPr>
            <a:spLocks noGrp="1"/>
          </p:cNvSpPr>
          <p:nvPr>
            <p:ph type="body" sz="quarter" idx="58" hasCustomPrompt="1"/>
          </p:nvPr>
        </p:nvSpPr>
        <p:spPr>
          <a:xfrm>
            <a:off x="6404975" y="2156246"/>
            <a:ext cx="2412000" cy="119851"/>
          </a:xfrm>
        </p:spPr>
        <p:txBody>
          <a:bodyPr lIns="0"/>
          <a:lstStyle>
            <a:lvl1pPr marL="0" indent="0">
              <a:buNone/>
              <a:defRPr sz="1000" b="0"/>
            </a:lvl1pPr>
          </a:lstStyle>
          <a:p>
            <a:pPr lvl="0"/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88" name="Platshållare för text 52"/>
          <p:cNvSpPr>
            <a:spLocks noGrp="1"/>
          </p:cNvSpPr>
          <p:nvPr>
            <p:ph type="body" sz="quarter" idx="59" hasCustomPrompt="1"/>
          </p:nvPr>
        </p:nvSpPr>
        <p:spPr>
          <a:xfrm>
            <a:off x="6404975" y="2370430"/>
            <a:ext cx="2412000" cy="1584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Telefon</a:t>
            </a:r>
            <a:endParaRPr lang="en-GB" dirty="0"/>
          </a:p>
        </p:txBody>
      </p:sp>
      <p:sp>
        <p:nvSpPr>
          <p:cNvPr id="89" name="Platshållare för text 52"/>
          <p:cNvSpPr>
            <a:spLocks noGrp="1"/>
          </p:cNvSpPr>
          <p:nvPr>
            <p:ph type="body" sz="quarter" idx="60" hasCustomPrompt="1"/>
          </p:nvPr>
        </p:nvSpPr>
        <p:spPr>
          <a:xfrm>
            <a:off x="6404975" y="2541197"/>
            <a:ext cx="2412000" cy="15793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/>
              <a:t>E-</a:t>
            </a:r>
            <a:r>
              <a:rPr lang="en-GB" dirty="0" err="1"/>
              <a:t>postadress</a:t>
            </a:r>
            <a:endParaRPr lang="en-GB" dirty="0"/>
          </a:p>
        </p:txBody>
      </p:sp>
      <p:sp>
        <p:nvSpPr>
          <p:cNvPr id="90" name="Platshållare för bild 13"/>
          <p:cNvSpPr>
            <a:spLocks noGrp="1"/>
          </p:cNvSpPr>
          <p:nvPr>
            <p:ph type="pic" sz="quarter" idx="61"/>
          </p:nvPr>
        </p:nvSpPr>
        <p:spPr>
          <a:xfrm>
            <a:off x="345041" y="2822739"/>
            <a:ext cx="1203074" cy="1541123"/>
          </a:xfrm>
        </p:spPr>
        <p:txBody>
          <a:bodyPr lIns="0" anchor="ctr"/>
          <a:lstStyle>
            <a:lvl1pPr algn="ctr"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91" name="Platshållare för text 52"/>
          <p:cNvSpPr>
            <a:spLocks noGrp="1"/>
          </p:cNvSpPr>
          <p:nvPr>
            <p:ph type="body" sz="quarter" idx="62" hasCustomPrompt="1"/>
          </p:nvPr>
        </p:nvSpPr>
        <p:spPr>
          <a:xfrm>
            <a:off x="1779857" y="3674489"/>
            <a:ext cx="2412000" cy="184926"/>
          </a:xfr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dirty="0" err="1"/>
              <a:t>Namn</a:t>
            </a:r>
            <a:endParaRPr lang="en-GB" dirty="0"/>
          </a:p>
        </p:txBody>
      </p:sp>
      <p:sp>
        <p:nvSpPr>
          <p:cNvPr id="92" name="Platshållare för text 52"/>
          <p:cNvSpPr>
            <a:spLocks noGrp="1"/>
          </p:cNvSpPr>
          <p:nvPr>
            <p:ph type="body" sz="quarter" idx="63" hasCustomPrompt="1"/>
          </p:nvPr>
        </p:nvSpPr>
        <p:spPr>
          <a:xfrm>
            <a:off x="1779857" y="3869376"/>
            <a:ext cx="2412000" cy="119851"/>
          </a:xfrm>
        </p:spPr>
        <p:txBody>
          <a:bodyPr lIns="0"/>
          <a:lstStyle>
            <a:lvl1pPr marL="0" indent="0">
              <a:buNone/>
              <a:defRPr sz="1000" b="0"/>
            </a:lvl1pPr>
          </a:lstStyle>
          <a:p>
            <a:pPr lvl="0"/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93" name="Platshållare för text 52"/>
          <p:cNvSpPr>
            <a:spLocks noGrp="1"/>
          </p:cNvSpPr>
          <p:nvPr>
            <p:ph type="body" sz="quarter" idx="64" hasCustomPrompt="1"/>
          </p:nvPr>
        </p:nvSpPr>
        <p:spPr>
          <a:xfrm>
            <a:off x="1779857" y="4083560"/>
            <a:ext cx="2412000" cy="1584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Telefon</a:t>
            </a:r>
            <a:endParaRPr lang="en-GB" dirty="0"/>
          </a:p>
        </p:txBody>
      </p:sp>
      <p:sp>
        <p:nvSpPr>
          <p:cNvPr id="94" name="Platshållare för text 52"/>
          <p:cNvSpPr>
            <a:spLocks noGrp="1"/>
          </p:cNvSpPr>
          <p:nvPr>
            <p:ph type="body" sz="quarter" idx="65" hasCustomPrompt="1"/>
          </p:nvPr>
        </p:nvSpPr>
        <p:spPr>
          <a:xfrm>
            <a:off x="1779857" y="4254327"/>
            <a:ext cx="2412000" cy="15793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/>
              <a:t>E-</a:t>
            </a:r>
            <a:r>
              <a:rPr lang="en-GB" dirty="0" err="1"/>
              <a:t>postadress</a:t>
            </a:r>
            <a:endParaRPr lang="en-GB" dirty="0"/>
          </a:p>
        </p:txBody>
      </p:sp>
      <p:sp>
        <p:nvSpPr>
          <p:cNvPr id="95" name="Platshållare för bild 13"/>
          <p:cNvSpPr>
            <a:spLocks noGrp="1"/>
          </p:cNvSpPr>
          <p:nvPr>
            <p:ph type="pic" sz="quarter" idx="66"/>
          </p:nvPr>
        </p:nvSpPr>
        <p:spPr>
          <a:xfrm>
            <a:off x="4970159" y="2822739"/>
            <a:ext cx="1203074" cy="1541123"/>
          </a:xfrm>
        </p:spPr>
        <p:txBody>
          <a:bodyPr lIns="0" anchor="ctr"/>
          <a:lstStyle>
            <a:lvl1pPr algn="ctr"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96" name="Platshållare för text 52"/>
          <p:cNvSpPr>
            <a:spLocks noGrp="1"/>
          </p:cNvSpPr>
          <p:nvPr>
            <p:ph type="body" sz="quarter" idx="67" hasCustomPrompt="1"/>
          </p:nvPr>
        </p:nvSpPr>
        <p:spPr>
          <a:xfrm>
            <a:off x="6404975" y="3674489"/>
            <a:ext cx="2412000" cy="184926"/>
          </a:xfr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dirty="0" err="1"/>
              <a:t>Namn</a:t>
            </a:r>
            <a:endParaRPr lang="en-GB" dirty="0"/>
          </a:p>
        </p:txBody>
      </p:sp>
      <p:sp>
        <p:nvSpPr>
          <p:cNvPr id="97" name="Platshållare för text 52"/>
          <p:cNvSpPr>
            <a:spLocks noGrp="1"/>
          </p:cNvSpPr>
          <p:nvPr>
            <p:ph type="body" sz="quarter" idx="68" hasCustomPrompt="1"/>
          </p:nvPr>
        </p:nvSpPr>
        <p:spPr>
          <a:xfrm>
            <a:off x="6404975" y="3869376"/>
            <a:ext cx="2412000" cy="119851"/>
          </a:xfrm>
        </p:spPr>
        <p:txBody>
          <a:bodyPr lIns="0"/>
          <a:lstStyle>
            <a:lvl1pPr marL="0" indent="0">
              <a:buNone/>
              <a:defRPr sz="1000" b="0"/>
            </a:lvl1pPr>
          </a:lstStyle>
          <a:p>
            <a:pPr lvl="0"/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98" name="Platshållare för text 52"/>
          <p:cNvSpPr>
            <a:spLocks noGrp="1"/>
          </p:cNvSpPr>
          <p:nvPr>
            <p:ph type="body" sz="quarter" idx="69" hasCustomPrompt="1"/>
          </p:nvPr>
        </p:nvSpPr>
        <p:spPr>
          <a:xfrm>
            <a:off x="6404975" y="4083560"/>
            <a:ext cx="2412000" cy="1584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Telefon</a:t>
            </a:r>
            <a:endParaRPr lang="en-GB" dirty="0"/>
          </a:p>
        </p:txBody>
      </p:sp>
      <p:sp>
        <p:nvSpPr>
          <p:cNvPr id="99" name="Platshållare för text 52"/>
          <p:cNvSpPr>
            <a:spLocks noGrp="1"/>
          </p:cNvSpPr>
          <p:nvPr>
            <p:ph type="body" sz="quarter" idx="70" hasCustomPrompt="1"/>
          </p:nvPr>
        </p:nvSpPr>
        <p:spPr>
          <a:xfrm>
            <a:off x="6404975" y="4254327"/>
            <a:ext cx="2412000" cy="15793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/>
              <a:t>E-</a:t>
            </a:r>
            <a:r>
              <a:rPr lang="en-GB" dirty="0" err="1"/>
              <a:t>postadress</a:t>
            </a:r>
            <a:endParaRPr lang="en-GB" dirty="0"/>
          </a:p>
        </p:txBody>
      </p:sp>
      <p:sp>
        <p:nvSpPr>
          <p:cNvPr id="100" name="Platshållare för bild 13"/>
          <p:cNvSpPr>
            <a:spLocks noGrp="1"/>
          </p:cNvSpPr>
          <p:nvPr>
            <p:ph type="pic" sz="quarter" idx="71"/>
          </p:nvPr>
        </p:nvSpPr>
        <p:spPr>
          <a:xfrm>
            <a:off x="345041" y="4530354"/>
            <a:ext cx="1203074" cy="1541123"/>
          </a:xfrm>
        </p:spPr>
        <p:txBody>
          <a:bodyPr lIns="0" anchor="ctr"/>
          <a:lstStyle>
            <a:lvl1pPr algn="ctr"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101" name="Platshållare för text 52"/>
          <p:cNvSpPr>
            <a:spLocks noGrp="1"/>
          </p:cNvSpPr>
          <p:nvPr>
            <p:ph type="body" sz="quarter" idx="72" hasCustomPrompt="1"/>
          </p:nvPr>
        </p:nvSpPr>
        <p:spPr>
          <a:xfrm>
            <a:off x="1779857" y="5382104"/>
            <a:ext cx="2412000" cy="184926"/>
          </a:xfr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dirty="0" err="1"/>
              <a:t>Namn</a:t>
            </a:r>
            <a:endParaRPr lang="en-GB" dirty="0"/>
          </a:p>
        </p:txBody>
      </p:sp>
      <p:sp>
        <p:nvSpPr>
          <p:cNvPr id="102" name="Platshållare för text 52"/>
          <p:cNvSpPr>
            <a:spLocks noGrp="1"/>
          </p:cNvSpPr>
          <p:nvPr>
            <p:ph type="body" sz="quarter" idx="73" hasCustomPrompt="1"/>
          </p:nvPr>
        </p:nvSpPr>
        <p:spPr>
          <a:xfrm>
            <a:off x="1779857" y="5576991"/>
            <a:ext cx="2412000" cy="119851"/>
          </a:xfrm>
        </p:spPr>
        <p:txBody>
          <a:bodyPr lIns="0"/>
          <a:lstStyle>
            <a:lvl1pPr marL="0" indent="0">
              <a:buNone/>
              <a:defRPr sz="1000" b="0"/>
            </a:lvl1pPr>
          </a:lstStyle>
          <a:p>
            <a:pPr lvl="0"/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103" name="Platshållare för text 52"/>
          <p:cNvSpPr>
            <a:spLocks noGrp="1"/>
          </p:cNvSpPr>
          <p:nvPr>
            <p:ph type="body" sz="quarter" idx="74" hasCustomPrompt="1"/>
          </p:nvPr>
        </p:nvSpPr>
        <p:spPr>
          <a:xfrm>
            <a:off x="1779857" y="5791175"/>
            <a:ext cx="2412000" cy="1584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Telefon</a:t>
            </a:r>
            <a:endParaRPr lang="en-GB" dirty="0"/>
          </a:p>
        </p:txBody>
      </p:sp>
      <p:sp>
        <p:nvSpPr>
          <p:cNvPr id="104" name="Platshållare för text 52"/>
          <p:cNvSpPr>
            <a:spLocks noGrp="1"/>
          </p:cNvSpPr>
          <p:nvPr>
            <p:ph type="body" sz="quarter" idx="75" hasCustomPrompt="1"/>
          </p:nvPr>
        </p:nvSpPr>
        <p:spPr>
          <a:xfrm>
            <a:off x="1779857" y="5961942"/>
            <a:ext cx="2412000" cy="15793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/>
              <a:t>E-</a:t>
            </a:r>
            <a:r>
              <a:rPr lang="en-GB" dirty="0" err="1"/>
              <a:t>postadress</a:t>
            </a:r>
            <a:endParaRPr lang="en-GB" dirty="0"/>
          </a:p>
        </p:txBody>
      </p:sp>
      <p:sp>
        <p:nvSpPr>
          <p:cNvPr id="105" name="Platshållare för bild 13"/>
          <p:cNvSpPr>
            <a:spLocks noGrp="1"/>
          </p:cNvSpPr>
          <p:nvPr>
            <p:ph type="pic" sz="quarter" idx="76"/>
          </p:nvPr>
        </p:nvSpPr>
        <p:spPr>
          <a:xfrm>
            <a:off x="4970159" y="4530354"/>
            <a:ext cx="1203074" cy="1541123"/>
          </a:xfrm>
        </p:spPr>
        <p:txBody>
          <a:bodyPr lIns="0" anchor="ctr"/>
          <a:lstStyle>
            <a:lvl1pPr algn="ctr">
              <a:buNone/>
              <a:defRPr sz="1400"/>
            </a:lvl1pPr>
          </a:lstStyle>
          <a:p>
            <a:endParaRPr lang="sv-SE" dirty="0"/>
          </a:p>
        </p:txBody>
      </p:sp>
      <p:sp>
        <p:nvSpPr>
          <p:cNvPr id="106" name="Platshållare för text 52"/>
          <p:cNvSpPr>
            <a:spLocks noGrp="1"/>
          </p:cNvSpPr>
          <p:nvPr>
            <p:ph type="body" sz="quarter" idx="77" hasCustomPrompt="1"/>
          </p:nvPr>
        </p:nvSpPr>
        <p:spPr>
          <a:xfrm>
            <a:off x="6404975" y="5382104"/>
            <a:ext cx="2412000" cy="184926"/>
          </a:xfr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dirty="0" err="1"/>
              <a:t>Namn</a:t>
            </a:r>
            <a:endParaRPr lang="en-GB" dirty="0"/>
          </a:p>
        </p:txBody>
      </p:sp>
      <p:sp>
        <p:nvSpPr>
          <p:cNvPr id="107" name="Platshållare för text 52"/>
          <p:cNvSpPr>
            <a:spLocks noGrp="1"/>
          </p:cNvSpPr>
          <p:nvPr>
            <p:ph type="body" sz="quarter" idx="78" hasCustomPrompt="1"/>
          </p:nvPr>
        </p:nvSpPr>
        <p:spPr>
          <a:xfrm>
            <a:off x="6404975" y="5576991"/>
            <a:ext cx="2412000" cy="119851"/>
          </a:xfrm>
        </p:spPr>
        <p:txBody>
          <a:bodyPr lIns="0"/>
          <a:lstStyle>
            <a:lvl1pPr marL="0" indent="0">
              <a:buNone/>
              <a:defRPr sz="1000" b="0"/>
            </a:lvl1pPr>
          </a:lstStyle>
          <a:p>
            <a:pPr lvl="0"/>
            <a:r>
              <a:rPr lang="en-GB" dirty="0" err="1"/>
              <a:t>Titel</a:t>
            </a:r>
            <a:endParaRPr lang="en-GB" dirty="0"/>
          </a:p>
        </p:txBody>
      </p:sp>
      <p:sp>
        <p:nvSpPr>
          <p:cNvPr id="108" name="Platshållare för text 52"/>
          <p:cNvSpPr>
            <a:spLocks noGrp="1"/>
          </p:cNvSpPr>
          <p:nvPr>
            <p:ph type="body" sz="quarter" idx="79" hasCustomPrompt="1"/>
          </p:nvPr>
        </p:nvSpPr>
        <p:spPr>
          <a:xfrm>
            <a:off x="6404975" y="5791175"/>
            <a:ext cx="2412000" cy="158400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 err="1"/>
              <a:t>Telefon</a:t>
            </a:r>
            <a:endParaRPr lang="en-GB" dirty="0"/>
          </a:p>
        </p:txBody>
      </p:sp>
      <p:sp>
        <p:nvSpPr>
          <p:cNvPr id="109" name="Platshållare för text 52"/>
          <p:cNvSpPr>
            <a:spLocks noGrp="1"/>
          </p:cNvSpPr>
          <p:nvPr>
            <p:ph type="body" sz="quarter" idx="80" hasCustomPrompt="1"/>
          </p:nvPr>
        </p:nvSpPr>
        <p:spPr>
          <a:xfrm>
            <a:off x="6404975" y="5961942"/>
            <a:ext cx="2412000" cy="157936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000" b="0"/>
            </a:lvl1pPr>
          </a:lstStyle>
          <a:p>
            <a:pPr lvl="0"/>
            <a:r>
              <a:rPr lang="en-GB" dirty="0"/>
              <a:t>E-</a:t>
            </a:r>
            <a:r>
              <a:rPr lang="en-GB" dirty="0" err="1"/>
              <a:t>postadress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00000" y="1260000"/>
            <a:ext cx="6840000" cy="1080000"/>
          </a:xfrm>
        </p:spPr>
        <p:txBody>
          <a:bodyPr>
            <a:noAutofit/>
          </a:bodyPr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800000" y="2667600"/>
            <a:ext cx="3240000" cy="3600000"/>
          </a:xfrm>
        </p:spPr>
        <p:txBody>
          <a:bodyPr>
            <a:noAutofit/>
          </a:bodyPr>
          <a:lstStyle>
            <a:lvl1pPr>
              <a:spcBef>
                <a:spcPts val="1600"/>
              </a:spcBef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00000" y="2667600"/>
            <a:ext cx="3240000" cy="3600000"/>
          </a:xfrm>
        </p:spPr>
        <p:txBody>
          <a:bodyPr>
            <a:noAutofit/>
          </a:bodyPr>
          <a:lstStyle>
            <a:lvl1pPr>
              <a:spcBef>
                <a:spcPts val="1600"/>
              </a:spcBef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öv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xxImageLindahl" descr="110869258_10_SV.jpg"/>
          <p:cNvPicPr>
            <a:picLocks noChangeAspect="1"/>
          </p:cNvPicPr>
          <p:nvPr userDrawn="1"/>
        </p:nvPicPr>
        <p:blipFill>
          <a:blip r:embed="rId2" cstate="print"/>
          <a:srcRect b="4472"/>
          <a:stretch>
            <a:fillRect/>
          </a:stretch>
        </p:blipFill>
        <p:spPr>
          <a:xfrm>
            <a:off x="0" y="0"/>
            <a:ext cx="9144000" cy="157162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00000" y="1763426"/>
            <a:ext cx="6840000" cy="1080000"/>
          </a:xfrm>
        </p:spPr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3"/>
          </p:nvPr>
        </p:nvSpPr>
        <p:spPr>
          <a:xfrm>
            <a:off x="1800000" y="2960688"/>
            <a:ext cx="6840000" cy="3100387"/>
          </a:xfrm>
        </p:spPr>
        <p:txBody>
          <a:bodyPr lIns="3600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pic>
        <p:nvPicPr>
          <p:cNvPr id="9" name="Picture 10"/>
          <p:cNvPicPr>
            <a:picLocks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869791" y="0"/>
            <a:ext cx="274209" cy="9144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ej punk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1800000" y="2667000"/>
            <a:ext cx="6840000" cy="3600000"/>
          </a:xfrm>
        </p:spPr>
        <p:txBody>
          <a:bodyPr lIns="18000"/>
          <a:lstStyle>
            <a:lvl1pPr marL="0" indent="0">
              <a:spcBef>
                <a:spcPts val="1600"/>
              </a:spcBef>
              <a:buNone/>
              <a:defRPr/>
            </a:lvl1pPr>
            <a:lvl2pPr marL="271463" indent="0">
              <a:spcBef>
                <a:spcPts val="300"/>
              </a:spcBef>
              <a:buNone/>
              <a:defRPr/>
            </a:lvl2pPr>
            <a:lvl3pPr marL="538163" indent="0">
              <a:spcBef>
                <a:spcPts val="300"/>
              </a:spcBef>
              <a:buNone/>
              <a:defRPr/>
            </a:lvl3pPr>
            <a:lvl4pPr marL="806450" indent="0">
              <a:spcBef>
                <a:spcPts val="300"/>
              </a:spcBef>
              <a:buNone/>
              <a:defRPr/>
            </a:lvl4pPr>
            <a:lvl5pPr marL="1073150" indent="0">
              <a:spcBef>
                <a:spcPts val="300"/>
              </a:spcBef>
              <a:buNone/>
              <a:defRPr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800000" y="1260000"/>
            <a:ext cx="6840000" cy="3007200"/>
          </a:xfrm>
        </p:spPr>
        <p:txBody>
          <a:bodyPr anchor="b" anchorCtr="0"/>
          <a:lstStyle>
            <a:lvl1pPr>
              <a:defRPr i="1" baseline="0"/>
            </a:lvl1pPr>
          </a:lstStyle>
          <a:p>
            <a:r>
              <a:rPr lang="en-GB" dirty="0" err="1"/>
              <a:t>Skriv</a:t>
            </a:r>
            <a:r>
              <a:rPr lang="en-GB" dirty="0"/>
              <a:t> in din </a:t>
            </a:r>
            <a:r>
              <a:rPr lang="en-GB" dirty="0" err="1"/>
              <a:t>citattext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ange</a:t>
            </a:r>
            <a:r>
              <a:rPr lang="en-GB" dirty="0"/>
              <a:t> </a:t>
            </a:r>
            <a:r>
              <a:rPr lang="en-GB" dirty="0" err="1"/>
              <a:t>källan</a:t>
            </a:r>
            <a:r>
              <a:rPr lang="en-GB" dirty="0"/>
              <a:t> </a:t>
            </a:r>
            <a:r>
              <a:rPr lang="en-GB" dirty="0" err="1"/>
              <a:t>nedan</a:t>
            </a:r>
            <a:r>
              <a:rPr lang="en-GB" dirty="0"/>
              <a:t>. 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5671848" y="4320000"/>
            <a:ext cx="2971800" cy="5334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9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 err="1"/>
              <a:t>Källa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.gif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800000" y="1260000"/>
            <a:ext cx="6840000" cy="10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800000" y="2667000"/>
            <a:ext cx="6840000" cy="3600000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/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0483" y="6622473"/>
            <a:ext cx="2133600" cy="1593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40280" y="6622473"/>
            <a:ext cx="2880000" cy="1593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934287" y="6622473"/>
            <a:ext cx="2880000" cy="1593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" name="Picture 10"/>
          <p:cNvPicPr>
            <a:picLocks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8869791" y="0"/>
            <a:ext cx="274209" cy="9144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10" name="Line 1"/>
          <p:cNvSpPr>
            <a:spLocks noChangeShapeType="1"/>
          </p:cNvSpPr>
          <p:nvPr userDrawn="1"/>
        </p:nvSpPr>
        <p:spPr bwMode="auto">
          <a:xfrm>
            <a:off x="344106" y="6604000"/>
            <a:ext cx="84672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7" r:id="rId5"/>
    <p:sldLayoutId id="2147483654" r:id="rId6"/>
    <p:sldLayoutId id="2147483655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9875" indent="-269875" algn="l" defTabSz="914400" rtl="0" eaLnBrk="1" latinLnBrk="0" hangingPunct="1">
        <a:spcBef>
          <a:spcPts val="1600"/>
        </a:spcBef>
        <a:buClr>
          <a:schemeClr val="accent1"/>
        </a:buClr>
        <a:buSzPct val="100000"/>
        <a:buFont typeface="Wingdings 3" pitchFamily="18" charset="2"/>
        <a:buChar char="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9750" indent="-269875" algn="l" defTabSz="914400" rtl="0" eaLnBrk="1" latinLnBrk="0" hangingPunct="1">
        <a:spcBef>
          <a:spcPts val="300"/>
        </a:spcBef>
        <a:buFont typeface="Arial" pitchFamily="34" charset="0"/>
        <a:buChar char="−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4863" indent="-265113" algn="l" defTabSz="914400" rtl="0" eaLnBrk="1" latinLnBrk="0" hangingPunct="1">
        <a:spcBef>
          <a:spcPts val="300"/>
        </a:spcBef>
        <a:buFont typeface="Arial" pitchFamily="34" charset="0"/>
        <a:buChar char="−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4738" indent="-269875" algn="l" defTabSz="914400" rtl="0" eaLnBrk="1" latinLnBrk="0" hangingPunct="1">
        <a:spcBef>
          <a:spcPts val="300"/>
        </a:spcBef>
        <a:buFont typeface="Arial" pitchFamily="34" charset="0"/>
        <a:buChar char="−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44613" indent="-269875" algn="l" defTabSz="914400" rtl="0" eaLnBrk="1" latinLnBrk="0" hangingPunct="1">
        <a:spcBef>
          <a:spcPts val="300"/>
        </a:spcBef>
        <a:buFont typeface="Arial" pitchFamily="34" charset="0"/>
        <a:buChar char="−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22263" y="123290"/>
            <a:ext cx="8493125" cy="6594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17500" y="1236663"/>
            <a:ext cx="5713413" cy="3479175"/>
          </a:xfrm>
          <a:prstGeom prst="rect">
            <a:avLst/>
          </a:prstGeom>
        </p:spPr>
        <p:txBody>
          <a:bodyPr vert="horz" lIns="28800" tIns="0" rIns="0" bIns="0" rtlCol="0">
            <a:noAutofit/>
          </a:bodyPr>
          <a:lstStyle/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cxnSp>
        <p:nvCxnSpPr>
          <p:cNvPr id="10" name="Rak 9"/>
          <p:cNvCxnSpPr/>
          <p:nvPr userDrawn="1"/>
        </p:nvCxnSpPr>
        <p:spPr>
          <a:xfrm>
            <a:off x="346297" y="902494"/>
            <a:ext cx="84672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0483" y="6622473"/>
            <a:ext cx="2133600" cy="1593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D4B759-BA84-4A6F-BE87-A7E1E2256F36}" type="datetimeFigureOut">
              <a:rPr lang="en-GB" smtClean="0"/>
              <a:pPr/>
              <a:t>11/06/2016</a:t>
            </a:fld>
            <a:endParaRPr lang="en-GB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40280" y="6622473"/>
            <a:ext cx="2880000" cy="1593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934287" y="6622473"/>
            <a:ext cx="2880000" cy="1593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C3C1517-FFE1-49AE-B903-04790F67E8A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Line 1"/>
          <p:cNvSpPr>
            <a:spLocks noChangeShapeType="1"/>
          </p:cNvSpPr>
          <p:nvPr userDrawn="1"/>
        </p:nvSpPr>
        <p:spPr bwMode="auto">
          <a:xfrm>
            <a:off x="344106" y="6604000"/>
            <a:ext cx="84672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rrowheads="1"/>
          </p:cNvPicPr>
          <p:nvPr userDrawn="1"/>
        </p:nvPicPr>
        <p:blipFill>
          <a:blip r:embed="rId21"/>
          <a:stretch>
            <a:fillRect/>
          </a:stretch>
        </p:blipFill>
        <p:spPr bwMode="auto">
          <a:xfrm>
            <a:off x="8869791" y="0"/>
            <a:ext cx="274209" cy="9144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3" r:id="rId2"/>
    <p:sldLayoutId id="2147483689" r:id="rId3"/>
    <p:sldLayoutId id="2147483694" r:id="rId4"/>
    <p:sldLayoutId id="2147483672" r:id="rId5"/>
    <p:sldLayoutId id="2147483676" r:id="rId6"/>
    <p:sldLayoutId id="2147483697" r:id="rId7"/>
    <p:sldLayoutId id="2147483677" r:id="rId8"/>
    <p:sldLayoutId id="2147483696" r:id="rId9"/>
    <p:sldLayoutId id="2147483695" r:id="rId10"/>
    <p:sldLayoutId id="2147483690" r:id="rId11"/>
    <p:sldLayoutId id="2147483699" r:id="rId12"/>
    <p:sldLayoutId id="2147483700" r:id="rId13"/>
    <p:sldLayoutId id="2147483692" r:id="rId14"/>
    <p:sldLayoutId id="2147483691" r:id="rId15"/>
    <p:sldLayoutId id="2147483680" r:id="rId16"/>
    <p:sldLayoutId id="2147483679" r:id="rId17"/>
    <p:sldLayoutId id="2147483681" r:id="rId18"/>
    <p:sldLayoutId id="2147483682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9875" indent="-269875" algn="l" defTabSz="914400" rtl="0" eaLnBrk="1" latinLnBrk="0" hangingPunct="1">
        <a:spcBef>
          <a:spcPts val="1600"/>
        </a:spcBef>
        <a:buClr>
          <a:schemeClr val="accent1"/>
        </a:buClr>
        <a:buSzPct val="100000"/>
        <a:buFont typeface="Wingdings 3" pitchFamily="18" charset="2"/>
        <a:buChar char="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9750" indent="-269875" algn="l" defTabSz="914400" rtl="0" eaLnBrk="1" latinLnBrk="0" hangingPunct="1">
        <a:spcBef>
          <a:spcPts val="300"/>
        </a:spcBef>
        <a:buFont typeface="Arial" pitchFamily="34" charset="0"/>
        <a:buChar char="−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4863" indent="-265113" algn="l" defTabSz="914400" rtl="0" eaLnBrk="1" latinLnBrk="0" hangingPunct="1">
        <a:spcBef>
          <a:spcPts val="300"/>
        </a:spcBef>
        <a:buFont typeface="Arial" pitchFamily="34" charset="0"/>
        <a:buChar char="−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4738" indent="-269875" algn="l" defTabSz="914400" rtl="0" eaLnBrk="1" latinLnBrk="0" hangingPunct="1">
        <a:spcBef>
          <a:spcPts val="300"/>
        </a:spcBef>
        <a:buFont typeface="Arial" pitchFamily="34" charset="0"/>
        <a:buChar char="−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44613" indent="-269875" algn="l" defTabSz="914400" rtl="0" eaLnBrk="1" latinLnBrk="0" hangingPunct="1">
        <a:spcBef>
          <a:spcPts val="300"/>
        </a:spcBef>
        <a:buFont typeface="Arial" pitchFamily="34" charset="0"/>
        <a:buChar char="−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xxImageLindahl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3" cy="6858002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dirty="0"/>
              <a:t>The state of intellectual property law in the Nordic countries - Sweden</a:t>
            </a:r>
          </a:p>
        </p:txBody>
      </p:sp>
      <p:pic>
        <p:nvPicPr>
          <p:cNvPr id="5" name="xxLogotypeLindahl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803" y="1"/>
            <a:ext cx="691200" cy="2304001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800000" y="1291770"/>
            <a:ext cx="6840000" cy="754743"/>
          </a:xfrm>
        </p:spPr>
        <p:txBody>
          <a:bodyPr/>
          <a:lstStyle/>
          <a:p>
            <a:r>
              <a:rPr lang="en-GB" dirty="0"/>
              <a:t>Supreme Court decision T 2760-15</a:t>
            </a:r>
            <a:br>
              <a:rPr lang="en-GB" dirty="0"/>
            </a:br>
            <a:r>
              <a:rPr lang="en-GB" dirty="0"/>
              <a:t>cont’d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800000" y="2119086"/>
            <a:ext cx="6840000" cy="4147914"/>
          </a:xfrm>
        </p:spPr>
        <p:txBody>
          <a:bodyPr/>
          <a:lstStyle/>
          <a:p>
            <a:pPr marL="269875" lvl="1">
              <a:spcBef>
                <a:spcPts val="1600"/>
              </a:spcBef>
              <a:buClr>
                <a:schemeClr val="accent1"/>
              </a:buClr>
              <a:buSzPct val="100000"/>
              <a:buFont typeface="Wingdings 3" pitchFamily="18" charset="2"/>
              <a:buChar char=""/>
            </a:pPr>
            <a:r>
              <a:rPr lang="en-GB" sz="2800" dirty="0"/>
              <a:t>“iPhone” – technical capacity, user friendliness and other properties = </a:t>
            </a:r>
            <a:r>
              <a:rPr lang="en-GB" sz="2600" dirty="0"/>
              <a:t>has such features that it is to a high degree suited for private copying </a:t>
            </a:r>
          </a:p>
          <a:p>
            <a:r>
              <a:rPr lang="en-GB" sz="2800" dirty="0"/>
              <a:t>Market surveys – provide some support for the phones being used for private copying</a:t>
            </a:r>
          </a:p>
        </p:txBody>
      </p:sp>
    </p:spTree>
    <p:extLst>
      <p:ext uri="{BB962C8B-B14F-4D97-AF65-F5344CB8AC3E}">
        <p14:creationId xmlns:p14="http://schemas.microsoft.com/office/powerpoint/2010/main" val="1366725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800000" y="1260000"/>
            <a:ext cx="6840000" cy="786514"/>
          </a:xfrm>
        </p:spPr>
        <p:txBody>
          <a:bodyPr/>
          <a:lstStyle/>
          <a:p>
            <a:r>
              <a:rPr lang="en-GB" dirty="0"/>
              <a:t>Trademarks – Supreme Court Decision NJA 2015 s. 605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800000" y="2119086"/>
            <a:ext cx="6840000" cy="4147914"/>
          </a:xfrm>
        </p:spPr>
        <p:txBody>
          <a:bodyPr/>
          <a:lstStyle/>
          <a:p>
            <a:endParaRPr lang="en-GB" sz="2800" dirty="0"/>
          </a:p>
          <a:p>
            <a:r>
              <a:rPr lang="en-GB" sz="2800" dirty="0"/>
              <a:t>Coty Germany GmbH ./. </a:t>
            </a:r>
            <a:r>
              <a:rPr lang="en-GB" sz="2800" dirty="0" err="1"/>
              <a:t>Parfym</a:t>
            </a:r>
            <a:r>
              <a:rPr lang="en-GB" sz="2800" dirty="0"/>
              <a:t> </a:t>
            </a:r>
            <a:r>
              <a:rPr lang="en-GB" sz="2800" dirty="0" err="1"/>
              <a:t>Sverige</a:t>
            </a:r>
            <a:r>
              <a:rPr lang="en-GB" sz="2800" dirty="0"/>
              <a:t> AB</a:t>
            </a:r>
          </a:p>
          <a:p>
            <a:r>
              <a:rPr lang="en-GB" sz="2800" dirty="0"/>
              <a:t>DAVIDOFF COOL WATER</a:t>
            </a:r>
          </a:p>
          <a:p>
            <a:r>
              <a:rPr lang="en-GB" sz="2800" dirty="0"/>
              <a:t>Question about the scope of information orders (“</a:t>
            </a:r>
            <a:r>
              <a:rPr lang="en-GB" sz="2800" dirty="0" err="1"/>
              <a:t>informationsföreläggande</a:t>
            </a:r>
            <a:r>
              <a:rPr lang="en-GB" sz="2800" dirty="0"/>
              <a:t>”) in relation to allegedly infringing products </a:t>
            </a:r>
          </a:p>
        </p:txBody>
      </p:sp>
    </p:spTree>
    <p:extLst>
      <p:ext uri="{BB962C8B-B14F-4D97-AF65-F5344CB8AC3E}">
        <p14:creationId xmlns:p14="http://schemas.microsoft.com/office/powerpoint/2010/main" val="948967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800000" y="580572"/>
            <a:ext cx="6840000" cy="1095828"/>
          </a:xfrm>
        </p:spPr>
        <p:txBody>
          <a:bodyPr/>
          <a:lstStyle/>
          <a:p>
            <a:r>
              <a:rPr lang="en-GB" dirty="0"/>
              <a:t>Supreme Court Decision </a:t>
            </a:r>
            <a:br>
              <a:rPr lang="en-GB" dirty="0"/>
            </a:br>
            <a:r>
              <a:rPr lang="en-GB" dirty="0"/>
              <a:t>NJA 2015 s. 605 cont’d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800000" y="2228850"/>
            <a:ext cx="6840000" cy="4038150"/>
          </a:xfrm>
        </p:spPr>
        <p:txBody>
          <a:bodyPr/>
          <a:lstStyle/>
          <a:p>
            <a:r>
              <a:rPr lang="en-GB" sz="2800" dirty="0" err="1"/>
              <a:t>Parfym</a:t>
            </a:r>
            <a:r>
              <a:rPr lang="en-GB" sz="2800" dirty="0"/>
              <a:t> </a:t>
            </a:r>
            <a:r>
              <a:rPr lang="en-GB" sz="2800" dirty="0" err="1"/>
              <a:t>Sverige</a:t>
            </a:r>
            <a:r>
              <a:rPr lang="en-GB" sz="2800" dirty="0"/>
              <a:t> was requested to provide (concerning 2010 and 2011;</a:t>
            </a:r>
          </a:p>
          <a:p>
            <a:pPr marL="0" indent="0">
              <a:buNone/>
            </a:pPr>
            <a:endParaRPr lang="sv-SE" sz="2800" dirty="0"/>
          </a:p>
          <a:p>
            <a:pPr lvl="1"/>
            <a:r>
              <a:rPr lang="en-GB" sz="2800" dirty="0"/>
              <a:t>information on the origin and distribution networks for the products sold under the trademark;</a:t>
            </a:r>
            <a:endParaRPr lang="sv-SE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74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800000" y="580572"/>
            <a:ext cx="6840000" cy="1095828"/>
          </a:xfrm>
        </p:spPr>
        <p:txBody>
          <a:bodyPr/>
          <a:lstStyle/>
          <a:p>
            <a:r>
              <a:rPr lang="en-GB" dirty="0"/>
              <a:t>Supreme Court Decision </a:t>
            </a:r>
            <a:br>
              <a:rPr lang="en-GB" dirty="0"/>
            </a:br>
            <a:r>
              <a:rPr lang="en-GB" dirty="0"/>
              <a:t>NJA 2015 s. 605 cont’d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800000" y="2124075"/>
            <a:ext cx="6840000" cy="4142925"/>
          </a:xfrm>
        </p:spPr>
        <p:txBody>
          <a:bodyPr/>
          <a:lstStyle/>
          <a:p>
            <a:pPr lvl="1"/>
            <a:r>
              <a:rPr lang="en-GB" sz="2800" dirty="0"/>
              <a:t>details of the number of products under the trademark purchased and sold; and</a:t>
            </a:r>
          </a:p>
          <a:p>
            <a:pPr marL="269875" lvl="1" indent="0">
              <a:buNone/>
            </a:pPr>
            <a:endParaRPr lang="sv-SE" sz="2800" dirty="0"/>
          </a:p>
          <a:p>
            <a:pPr lvl="1"/>
            <a:r>
              <a:rPr lang="en-GB" sz="2800" dirty="0"/>
              <a:t>information on purchase and sales price for the products sold under the trademark.</a:t>
            </a:r>
            <a:endParaRPr lang="sv-SE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55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800000" y="580572"/>
            <a:ext cx="6840000" cy="1105353"/>
          </a:xfrm>
        </p:spPr>
        <p:txBody>
          <a:bodyPr/>
          <a:lstStyle/>
          <a:p>
            <a:r>
              <a:rPr lang="en-GB" dirty="0"/>
              <a:t>Supreme Court Decision </a:t>
            </a:r>
            <a:br>
              <a:rPr lang="en-GB" dirty="0"/>
            </a:br>
            <a:r>
              <a:rPr lang="en-GB" dirty="0"/>
              <a:t>NJA 2015 s. 605 cont’d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800000" y="2438400"/>
            <a:ext cx="6840000" cy="3828600"/>
          </a:xfrm>
        </p:spPr>
        <p:txBody>
          <a:bodyPr/>
          <a:lstStyle/>
          <a:p>
            <a:r>
              <a:rPr lang="en-GB" sz="2800" dirty="0"/>
              <a:t>A broad order was granted (</a:t>
            </a:r>
            <a:r>
              <a:rPr lang="en-GB" sz="2800" dirty="0" err="1"/>
              <a:t>conernin</a:t>
            </a:r>
            <a:r>
              <a:rPr lang="en-GB" sz="2800" dirty="0"/>
              <a:t> 2010 and 2011):</a:t>
            </a:r>
          </a:p>
          <a:p>
            <a:pPr marL="0" indent="0">
              <a:buNone/>
            </a:pPr>
            <a:endParaRPr lang="en-GB" sz="2800" dirty="0"/>
          </a:p>
          <a:p>
            <a:pPr lvl="1"/>
            <a:r>
              <a:rPr lang="en-GB" sz="2800" dirty="0"/>
              <a:t>names etc. of  </a:t>
            </a:r>
            <a:r>
              <a:rPr lang="en-GB" sz="2800" dirty="0" err="1"/>
              <a:t>Parfym</a:t>
            </a:r>
            <a:r>
              <a:rPr lang="en-GB" sz="2800" dirty="0"/>
              <a:t> </a:t>
            </a:r>
            <a:r>
              <a:rPr lang="en-GB" sz="2800" dirty="0" err="1"/>
              <a:t>Sverige’s</a:t>
            </a:r>
            <a:r>
              <a:rPr lang="en-GB" sz="2800" dirty="0"/>
              <a:t> suppliers of perfume bottles labelled DAVIDOFF COOL WATER “Woman”;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137977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800000" y="580572"/>
            <a:ext cx="6840000" cy="1105353"/>
          </a:xfrm>
        </p:spPr>
        <p:txBody>
          <a:bodyPr/>
          <a:lstStyle/>
          <a:p>
            <a:r>
              <a:rPr lang="en-GB" dirty="0"/>
              <a:t>Supreme Court Decision </a:t>
            </a:r>
            <a:br>
              <a:rPr lang="en-GB" dirty="0"/>
            </a:br>
            <a:r>
              <a:rPr lang="en-GB" dirty="0"/>
              <a:t>NJA 2015 s. 605 cont’d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800000" y="2152650"/>
            <a:ext cx="6840000" cy="4114350"/>
          </a:xfrm>
        </p:spPr>
        <p:txBody>
          <a:bodyPr/>
          <a:lstStyle/>
          <a:p>
            <a:pPr lvl="1"/>
            <a:r>
              <a:rPr lang="en-GB" sz="2800" dirty="0"/>
              <a:t>number of perfume bottles labelled DAVIDOFF COOL WATER “Woman” purchased from each of the suppliers</a:t>
            </a:r>
          </a:p>
          <a:p>
            <a:pPr marL="269875" lvl="1" indent="0">
              <a:buNone/>
            </a:pPr>
            <a:endParaRPr lang="sv-SE" sz="2800" dirty="0"/>
          </a:p>
          <a:p>
            <a:pPr lvl="1"/>
            <a:r>
              <a:rPr lang="en-GB" sz="2800" dirty="0"/>
              <a:t>purchase and sales price for the perfume bottles labelled DAVIDOFF COOL WATER “Woman”</a:t>
            </a:r>
          </a:p>
        </p:txBody>
      </p:sp>
    </p:spTree>
    <p:extLst>
      <p:ext uri="{BB962C8B-B14F-4D97-AF65-F5344CB8AC3E}">
        <p14:creationId xmlns:p14="http://schemas.microsoft.com/office/powerpoint/2010/main" val="609794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10" name="Underrubrik 9"/>
          <p:cNvSpPr>
            <a:spLocks noGrp="1"/>
          </p:cNvSpPr>
          <p:nvPr>
            <p:ph idx="1"/>
          </p:nvPr>
        </p:nvSpPr>
        <p:spPr>
          <a:xfrm>
            <a:off x="1756457" y="3523343"/>
            <a:ext cx="6840000" cy="1701800"/>
          </a:xfrm>
        </p:spPr>
        <p:txBody>
          <a:bodyPr/>
          <a:lstStyle/>
          <a:p>
            <a:r>
              <a:rPr lang="en-GB" dirty="0" err="1"/>
              <a:t>Advokat</a:t>
            </a:r>
            <a:r>
              <a:rPr lang="en-GB" dirty="0"/>
              <a:t> Sara Ulfsdotter</a:t>
            </a:r>
          </a:p>
          <a:p>
            <a:r>
              <a:rPr lang="en-GB" dirty="0"/>
              <a:t>Sara.ulfsdotter@lindahl.se</a:t>
            </a:r>
          </a:p>
        </p:txBody>
      </p:sp>
    </p:spTree>
    <p:extLst>
      <p:ext uri="{BB962C8B-B14F-4D97-AF65-F5344CB8AC3E}">
        <p14:creationId xmlns:p14="http://schemas.microsoft.com/office/powerpoint/2010/main" val="245594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xxImageLindahl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3" cy="1573200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legislative changes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" name="xxLogotypeLindahl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03" y="0"/>
            <a:ext cx="273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7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800000" y="1260000"/>
            <a:ext cx="6840000" cy="786514"/>
          </a:xfrm>
        </p:spPr>
        <p:txBody>
          <a:bodyPr/>
          <a:lstStyle/>
          <a:p>
            <a:r>
              <a:rPr lang="en-GB" dirty="0"/>
              <a:t>New Court System for IP matters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800000" y="2119086"/>
            <a:ext cx="6840000" cy="4147914"/>
          </a:xfrm>
        </p:spPr>
        <p:txBody>
          <a:bodyPr/>
          <a:lstStyle/>
          <a:p>
            <a:r>
              <a:rPr lang="sv-SE" sz="2800" dirty="0"/>
              <a:t>Lag (2016:188) om patent- och marknadsdomstolar</a:t>
            </a:r>
            <a:endParaRPr lang="en-GB" sz="2800" dirty="0"/>
          </a:p>
          <a:p>
            <a:r>
              <a:rPr lang="en-GB" sz="2800" dirty="0"/>
              <a:t>Government Bill Prop. 2015/16:57 adopted by Parliament</a:t>
            </a:r>
          </a:p>
          <a:p>
            <a:r>
              <a:rPr lang="en-GB" sz="2800" dirty="0"/>
              <a:t>In force 1 September 2016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24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800000" y="1260000"/>
            <a:ext cx="6840000" cy="786514"/>
          </a:xfrm>
        </p:spPr>
        <p:txBody>
          <a:bodyPr/>
          <a:lstStyle/>
          <a:p>
            <a:r>
              <a:rPr lang="en-GB" dirty="0"/>
              <a:t>New Court System for IP matters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800000" y="2119086"/>
            <a:ext cx="6840000" cy="4147914"/>
          </a:xfrm>
        </p:spPr>
        <p:txBody>
          <a:bodyPr/>
          <a:lstStyle/>
          <a:p>
            <a:pPr lvl="0">
              <a:buClr>
                <a:srgbClr val="B40735"/>
              </a:buClr>
            </a:pPr>
            <a:r>
              <a:rPr lang="en-GB" sz="2800" dirty="0">
                <a:solidFill>
                  <a:prstClr val="black"/>
                </a:solidFill>
              </a:rPr>
              <a:t>Stockholm District Court - “Patent- </a:t>
            </a:r>
            <a:r>
              <a:rPr lang="en-GB" sz="2800" dirty="0" err="1">
                <a:solidFill>
                  <a:prstClr val="black"/>
                </a:solidFill>
              </a:rPr>
              <a:t>och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marknadsdomstolen</a:t>
            </a:r>
            <a:r>
              <a:rPr lang="en-GB" sz="2800" dirty="0">
                <a:solidFill>
                  <a:prstClr val="black"/>
                </a:solidFill>
              </a:rPr>
              <a:t>”  (PMD)</a:t>
            </a:r>
          </a:p>
          <a:p>
            <a:pPr lvl="0">
              <a:buClr>
                <a:srgbClr val="B40735"/>
              </a:buClr>
            </a:pPr>
            <a:r>
              <a:rPr lang="en-GB" sz="2800" dirty="0" err="1">
                <a:solidFill>
                  <a:prstClr val="black"/>
                </a:solidFill>
              </a:rPr>
              <a:t>Svea</a:t>
            </a:r>
            <a:r>
              <a:rPr lang="en-GB" sz="2800" dirty="0">
                <a:solidFill>
                  <a:prstClr val="black"/>
                </a:solidFill>
              </a:rPr>
              <a:t> Court of Appeal - “Patent- </a:t>
            </a:r>
            <a:r>
              <a:rPr lang="en-GB" sz="2800" dirty="0" err="1">
                <a:solidFill>
                  <a:prstClr val="black"/>
                </a:solidFill>
              </a:rPr>
              <a:t>och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err="1">
                <a:solidFill>
                  <a:prstClr val="black"/>
                </a:solidFill>
              </a:rPr>
              <a:t>marknadsöverdomstolen</a:t>
            </a:r>
            <a:r>
              <a:rPr lang="en-GB" sz="2800" dirty="0">
                <a:solidFill>
                  <a:prstClr val="black"/>
                </a:solidFill>
              </a:rPr>
              <a:t>” (PMÖD)</a:t>
            </a:r>
          </a:p>
          <a:p>
            <a:pPr marL="269875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87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3929" y="335667"/>
            <a:ext cx="7876071" cy="821802"/>
          </a:xfrm>
        </p:spPr>
        <p:txBody>
          <a:bodyPr/>
          <a:lstStyle/>
          <a:p>
            <a:pPr algn="ctr"/>
            <a:r>
              <a:rPr lang="en-GB" sz="3200" dirty="0"/>
              <a:t>New Court System for IP matters</a:t>
            </a:r>
            <a:endParaRPr lang="sv-SE" sz="3200" dirty="0"/>
          </a:p>
        </p:txBody>
      </p:sp>
      <p:sp>
        <p:nvSpPr>
          <p:cNvPr id="4" name="Rektangel 3"/>
          <p:cNvSpPr/>
          <p:nvPr/>
        </p:nvSpPr>
        <p:spPr>
          <a:xfrm>
            <a:off x="2197497" y="1484784"/>
            <a:ext cx="1152128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Högsta domstolen</a:t>
            </a:r>
          </a:p>
        </p:txBody>
      </p:sp>
      <p:sp>
        <p:nvSpPr>
          <p:cNvPr id="5" name="Rektangel 4"/>
          <p:cNvSpPr/>
          <p:nvPr/>
        </p:nvSpPr>
        <p:spPr>
          <a:xfrm>
            <a:off x="755576" y="2794834"/>
            <a:ext cx="1080000" cy="634166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Marknads-domstolen</a:t>
            </a:r>
          </a:p>
        </p:txBody>
      </p:sp>
      <p:sp>
        <p:nvSpPr>
          <p:cNvPr id="6" name="Rektangel 5"/>
          <p:cNvSpPr/>
          <p:nvPr/>
        </p:nvSpPr>
        <p:spPr>
          <a:xfrm>
            <a:off x="2195736" y="2780928"/>
            <a:ext cx="1152128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Hovrätt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kern="0" dirty="0">
                <a:latin typeface="Calibri"/>
              </a:rPr>
              <a:t>PMÖD</a:t>
            </a:r>
            <a:endParaRPr kumimoji="0" lang="sv-SE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707904" y="2780928"/>
            <a:ext cx="1080000" cy="647437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Patent-besvärs-rätten</a:t>
            </a:r>
          </a:p>
        </p:txBody>
      </p:sp>
      <p:sp>
        <p:nvSpPr>
          <p:cNvPr id="8" name="Rektangel 7"/>
          <p:cNvSpPr/>
          <p:nvPr/>
        </p:nvSpPr>
        <p:spPr>
          <a:xfrm>
            <a:off x="5220072" y="2781562"/>
            <a:ext cx="1152128" cy="647437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Kammar-</a:t>
            </a:r>
            <a:b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rätt</a:t>
            </a:r>
          </a:p>
        </p:txBody>
      </p:sp>
      <p:sp>
        <p:nvSpPr>
          <p:cNvPr id="9" name="Rektangel 8"/>
          <p:cNvSpPr/>
          <p:nvPr/>
        </p:nvSpPr>
        <p:spPr>
          <a:xfrm>
            <a:off x="5220072" y="1484784"/>
            <a:ext cx="1152128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Högsta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förvaltnings-</a:t>
            </a:r>
            <a:b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domstolen</a:t>
            </a:r>
          </a:p>
        </p:txBody>
      </p:sp>
      <p:sp>
        <p:nvSpPr>
          <p:cNvPr id="10" name="Rektangel 9"/>
          <p:cNvSpPr/>
          <p:nvPr/>
        </p:nvSpPr>
        <p:spPr>
          <a:xfrm>
            <a:off x="4427984" y="5157192"/>
            <a:ext cx="1080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-6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Patent- och registrerings-verket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5220072" y="4149080"/>
            <a:ext cx="1152128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Förvaltnings-rätt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195736" y="4149080"/>
            <a:ext cx="1152128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Tingsrätt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kern="0" dirty="0">
                <a:latin typeface="Calibri"/>
              </a:rPr>
              <a:t>PMD</a:t>
            </a:r>
            <a:endParaRPr kumimoji="0" lang="sv-SE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79512" y="5157192"/>
            <a:ext cx="1080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KO/KOV</a:t>
            </a:r>
          </a:p>
        </p:txBody>
      </p:sp>
      <p:sp>
        <p:nvSpPr>
          <p:cNvPr id="14" name="Rektangel 13"/>
          <p:cNvSpPr/>
          <p:nvPr/>
        </p:nvSpPr>
        <p:spPr>
          <a:xfrm>
            <a:off x="1475656" y="5157192"/>
            <a:ext cx="1080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KKV</a:t>
            </a:r>
          </a:p>
        </p:txBody>
      </p:sp>
      <p:sp>
        <p:nvSpPr>
          <p:cNvPr id="15" name="Rektangel 14"/>
          <p:cNvSpPr/>
          <p:nvPr/>
        </p:nvSpPr>
        <p:spPr>
          <a:xfrm>
            <a:off x="3203848" y="5157192"/>
            <a:ext cx="108012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Jordbruks-verket</a:t>
            </a:r>
          </a:p>
        </p:txBody>
      </p:sp>
      <p:sp>
        <p:nvSpPr>
          <p:cNvPr id="16" name="Rektangel 15"/>
          <p:cNvSpPr/>
          <p:nvPr/>
        </p:nvSpPr>
        <p:spPr>
          <a:xfrm>
            <a:off x="5940152" y="5157192"/>
            <a:ext cx="108000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Bolags-verket</a:t>
            </a:r>
          </a:p>
        </p:txBody>
      </p:sp>
      <p:sp>
        <p:nvSpPr>
          <p:cNvPr id="17" name="Rektangel 16"/>
          <p:cNvSpPr/>
          <p:nvPr/>
        </p:nvSpPr>
        <p:spPr>
          <a:xfrm>
            <a:off x="6660232" y="2780928"/>
            <a:ext cx="1080000" cy="647437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Arbets-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domstolen</a:t>
            </a:r>
          </a:p>
        </p:txBody>
      </p:sp>
      <p:cxnSp>
        <p:nvCxnSpPr>
          <p:cNvPr id="18" name="Rak 17"/>
          <p:cNvCxnSpPr>
            <a:stCxn id="5" idx="2"/>
            <a:endCxn id="13" idx="0"/>
          </p:cNvCxnSpPr>
          <p:nvPr/>
        </p:nvCxnSpPr>
        <p:spPr>
          <a:xfrm flipH="1">
            <a:off x="719512" y="3429000"/>
            <a:ext cx="576064" cy="172819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9" name="Rak 18"/>
          <p:cNvCxnSpPr>
            <a:stCxn id="5" idx="2"/>
            <a:endCxn id="14" idx="0"/>
          </p:cNvCxnSpPr>
          <p:nvPr/>
        </p:nvCxnSpPr>
        <p:spPr>
          <a:xfrm>
            <a:off x="1295576" y="3429000"/>
            <a:ext cx="720080" cy="172819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0" name="Rak 19"/>
          <p:cNvCxnSpPr>
            <a:stCxn id="17" idx="2"/>
            <a:endCxn id="12" idx="0"/>
          </p:cNvCxnSpPr>
          <p:nvPr/>
        </p:nvCxnSpPr>
        <p:spPr>
          <a:xfrm flipH="1">
            <a:off x="2771800" y="3428365"/>
            <a:ext cx="4428432" cy="72071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</a:ln>
          <a:effectLst/>
        </p:spPr>
      </p:cxnSp>
      <p:cxnSp>
        <p:nvCxnSpPr>
          <p:cNvPr id="21" name="Rak 20"/>
          <p:cNvCxnSpPr>
            <a:stCxn id="6" idx="2"/>
            <a:endCxn id="12" idx="0"/>
          </p:cNvCxnSpPr>
          <p:nvPr/>
        </p:nvCxnSpPr>
        <p:spPr>
          <a:xfrm>
            <a:off x="2771800" y="3429000"/>
            <a:ext cx="0" cy="72008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2" name="Rak 21"/>
          <p:cNvCxnSpPr>
            <a:stCxn id="5" idx="2"/>
            <a:endCxn id="12" idx="0"/>
          </p:cNvCxnSpPr>
          <p:nvPr/>
        </p:nvCxnSpPr>
        <p:spPr>
          <a:xfrm>
            <a:off x="1295576" y="3429000"/>
            <a:ext cx="1476224" cy="72008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3" name="Rak 22"/>
          <p:cNvCxnSpPr>
            <a:stCxn id="7" idx="2"/>
            <a:endCxn id="15" idx="0"/>
          </p:cNvCxnSpPr>
          <p:nvPr/>
        </p:nvCxnSpPr>
        <p:spPr>
          <a:xfrm flipH="1">
            <a:off x="3743908" y="3428365"/>
            <a:ext cx="503996" cy="172882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4" name="Rak 23"/>
          <p:cNvCxnSpPr>
            <a:stCxn id="7" idx="2"/>
            <a:endCxn id="10" idx="0"/>
          </p:cNvCxnSpPr>
          <p:nvPr/>
        </p:nvCxnSpPr>
        <p:spPr>
          <a:xfrm>
            <a:off x="4247904" y="3428365"/>
            <a:ext cx="720080" cy="172882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5" name="Rak 24"/>
          <p:cNvCxnSpPr>
            <a:stCxn id="8" idx="2"/>
            <a:endCxn id="11" idx="0"/>
          </p:cNvCxnSpPr>
          <p:nvPr/>
        </p:nvCxnSpPr>
        <p:spPr>
          <a:xfrm>
            <a:off x="5796136" y="3428999"/>
            <a:ext cx="0" cy="72008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6" name="Rak 25"/>
          <p:cNvCxnSpPr>
            <a:stCxn id="11" idx="2"/>
            <a:endCxn id="16" idx="0"/>
          </p:cNvCxnSpPr>
          <p:nvPr/>
        </p:nvCxnSpPr>
        <p:spPr>
          <a:xfrm>
            <a:off x="5796136" y="4797152"/>
            <a:ext cx="684016" cy="36004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7" name="Rak 26"/>
          <p:cNvCxnSpPr>
            <a:stCxn id="9" idx="2"/>
            <a:endCxn id="7" idx="0"/>
          </p:cNvCxnSpPr>
          <p:nvPr/>
        </p:nvCxnSpPr>
        <p:spPr>
          <a:xfrm flipH="1">
            <a:off x="4247904" y="2132856"/>
            <a:ext cx="1548232" cy="64807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8" name="Rak 27"/>
          <p:cNvCxnSpPr>
            <a:stCxn id="4" idx="2"/>
          </p:cNvCxnSpPr>
          <p:nvPr/>
        </p:nvCxnSpPr>
        <p:spPr>
          <a:xfrm flipH="1">
            <a:off x="2771800" y="2132856"/>
            <a:ext cx="1761" cy="64750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9" name="Rak 28"/>
          <p:cNvCxnSpPr>
            <a:stCxn id="9" idx="2"/>
          </p:cNvCxnSpPr>
          <p:nvPr/>
        </p:nvCxnSpPr>
        <p:spPr>
          <a:xfrm>
            <a:off x="5796136" y="2132856"/>
            <a:ext cx="0" cy="64750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47" name="Rak 46"/>
          <p:cNvCxnSpPr>
            <a:stCxn id="14" idx="0"/>
            <a:endCxn id="12" idx="2"/>
          </p:cNvCxnSpPr>
          <p:nvPr/>
        </p:nvCxnSpPr>
        <p:spPr>
          <a:xfrm flipV="1">
            <a:off x="2015656" y="4797152"/>
            <a:ext cx="756144" cy="360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/>
        </p:nvCxnSpPr>
        <p:spPr>
          <a:xfrm flipV="1">
            <a:off x="755576" y="4797152"/>
            <a:ext cx="1440160" cy="360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>
            <a:endCxn id="15" idx="0"/>
          </p:cNvCxnSpPr>
          <p:nvPr/>
        </p:nvCxnSpPr>
        <p:spPr>
          <a:xfrm>
            <a:off x="3349625" y="4797152"/>
            <a:ext cx="394283" cy="360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/>
          <p:cNvCxnSpPr>
            <a:stCxn id="10" idx="0"/>
            <a:endCxn id="12" idx="3"/>
          </p:cNvCxnSpPr>
          <p:nvPr/>
        </p:nvCxnSpPr>
        <p:spPr>
          <a:xfrm flipH="1" flipV="1">
            <a:off x="3347864" y="4473116"/>
            <a:ext cx="1620120" cy="6840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55"/>
          <p:cNvCxnSpPr/>
          <p:nvPr/>
        </p:nvCxnSpPr>
        <p:spPr>
          <a:xfrm>
            <a:off x="755576" y="2650603"/>
            <a:ext cx="900040" cy="90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61"/>
          <p:cNvCxnSpPr/>
          <p:nvPr/>
        </p:nvCxnSpPr>
        <p:spPr>
          <a:xfrm flipH="1">
            <a:off x="902825" y="2650603"/>
            <a:ext cx="752791" cy="90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Rak 1023"/>
          <p:cNvCxnSpPr/>
          <p:nvPr/>
        </p:nvCxnSpPr>
        <p:spPr>
          <a:xfrm>
            <a:off x="3743908" y="2650603"/>
            <a:ext cx="864036" cy="90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Rak 1026"/>
          <p:cNvCxnSpPr/>
          <p:nvPr/>
        </p:nvCxnSpPr>
        <p:spPr>
          <a:xfrm flipV="1">
            <a:off x="3869907" y="2650602"/>
            <a:ext cx="738037" cy="9028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Rak 1030"/>
          <p:cNvCxnSpPr/>
          <p:nvPr/>
        </p:nvCxnSpPr>
        <p:spPr>
          <a:xfrm>
            <a:off x="2928395" y="2132856"/>
            <a:ext cx="0" cy="66197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/>
        </p:nvCxnSpPr>
        <p:spPr>
          <a:xfrm>
            <a:off x="3349625" y="4293096"/>
            <a:ext cx="2590527" cy="8640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86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Proposal for a new Patents Act – Swedish Government Official Report SOU 2015:41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800000" y="2962274"/>
            <a:ext cx="6840000" cy="3304725"/>
          </a:xfrm>
        </p:spPr>
        <p:txBody>
          <a:bodyPr/>
          <a:lstStyle/>
          <a:p>
            <a:pPr lvl="1"/>
            <a:r>
              <a:rPr lang="en-GB" sz="2800" dirty="0"/>
              <a:t>Modernizing the language </a:t>
            </a:r>
          </a:p>
          <a:p>
            <a:pPr lvl="1"/>
            <a:r>
              <a:rPr lang="en-GB" sz="2800" dirty="0"/>
              <a:t>Modernizing the structure (chapter division, subtitles)</a:t>
            </a:r>
          </a:p>
          <a:p>
            <a:pPr lvl="1"/>
            <a:r>
              <a:rPr lang="en-GB" sz="2800" dirty="0"/>
              <a:t>Adaption to EPC and UPCA language</a:t>
            </a:r>
          </a:p>
          <a:p>
            <a:pPr lvl="1"/>
            <a:r>
              <a:rPr lang="en-GB" sz="2800" dirty="0"/>
              <a:t>General review of various provisions</a:t>
            </a:r>
            <a:endParaRPr lang="en-GB" dirty="0"/>
          </a:p>
          <a:p>
            <a:pPr marL="269875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33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Court decisions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3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800000" y="1291770"/>
            <a:ext cx="6840000" cy="928916"/>
          </a:xfrm>
        </p:spPr>
        <p:txBody>
          <a:bodyPr/>
          <a:lstStyle/>
          <a:p>
            <a:r>
              <a:rPr lang="en-GB" dirty="0"/>
              <a:t>Copyright - Supreme Court decision T 2760-15 </a:t>
            </a:r>
            <a:br>
              <a:rPr lang="en-GB" dirty="0"/>
            </a:br>
            <a:r>
              <a:rPr lang="en-GB" dirty="0"/>
              <a:t>Private copying levies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800000" y="2119086"/>
            <a:ext cx="6840000" cy="4147914"/>
          </a:xfrm>
        </p:spPr>
        <p:txBody>
          <a:bodyPr/>
          <a:lstStyle/>
          <a:p>
            <a:endParaRPr lang="en-GB" sz="2800" dirty="0"/>
          </a:p>
          <a:p>
            <a:r>
              <a:rPr lang="en-GB" sz="2800" dirty="0" err="1"/>
              <a:t>Telia</a:t>
            </a:r>
            <a:r>
              <a:rPr lang="en-GB" sz="2800" dirty="0"/>
              <a:t> </a:t>
            </a:r>
            <a:r>
              <a:rPr lang="en-GB" sz="2800" dirty="0" err="1"/>
              <a:t>Sonera</a:t>
            </a:r>
            <a:r>
              <a:rPr lang="en-GB" sz="2800" dirty="0"/>
              <a:t> </a:t>
            </a:r>
            <a:r>
              <a:rPr lang="en-GB" sz="2800" dirty="0" err="1"/>
              <a:t>Sverige</a:t>
            </a:r>
            <a:r>
              <a:rPr lang="en-GB" sz="2800" dirty="0"/>
              <a:t> </a:t>
            </a:r>
            <a:r>
              <a:rPr lang="en-GB" sz="2800" dirty="0" err="1"/>
              <a:t>Aktiebolag</a:t>
            </a:r>
            <a:r>
              <a:rPr lang="en-GB" sz="2800" dirty="0"/>
              <a:t> ./. </a:t>
            </a:r>
            <a:r>
              <a:rPr lang="en-GB" sz="2800" dirty="0" err="1"/>
              <a:t>CopySwede</a:t>
            </a:r>
            <a:r>
              <a:rPr lang="en-GB" sz="2800" dirty="0"/>
              <a:t> </a:t>
            </a:r>
            <a:r>
              <a:rPr lang="en-GB" sz="2800" dirty="0" err="1"/>
              <a:t>Ekonomisk</a:t>
            </a:r>
            <a:r>
              <a:rPr lang="en-GB" sz="2800" dirty="0"/>
              <a:t> </a:t>
            </a:r>
            <a:r>
              <a:rPr lang="en-GB" sz="2800" dirty="0" err="1"/>
              <a:t>förening</a:t>
            </a:r>
            <a:endParaRPr lang="en-GB" sz="2800" dirty="0"/>
          </a:p>
          <a:p>
            <a:r>
              <a:rPr lang="en-GB" sz="2800" dirty="0"/>
              <a:t>Question whether mobile phones (“iPhone”) are “</a:t>
            </a:r>
            <a:r>
              <a:rPr lang="en-US" sz="2800" dirty="0"/>
              <a:t>especially suited for the production of copies of works for private use” according to the Copyright Act, section 26k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3370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800000" y="1291770"/>
            <a:ext cx="6840000" cy="754743"/>
          </a:xfrm>
        </p:spPr>
        <p:txBody>
          <a:bodyPr/>
          <a:lstStyle/>
          <a:p>
            <a:r>
              <a:rPr lang="en-GB" dirty="0"/>
              <a:t>Supreme Court decision T 2760-15</a:t>
            </a:r>
            <a:br>
              <a:rPr lang="en-GB" dirty="0"/>
            </a:br>
            <a:r>
              <a:rPr lang="en-GB" dirty="0"/>
              <a:t>cont’d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1800000" y="2293256"/>
            <a:ext cx="6840000" cy="3973743"/>
          </a:xfrm>
        </p:spPr>
        <p:txBody>
          <a:bodyPr/>
          <a:lstStyle/>
          <a:p>
            <a:r>
              <a:rPr lang="en-GB" sz="2800" dirty="0"/>
              <a:t>Interpretation of “especially suited” </a:t>
            </a:r>
          </a:p>
          <a:p>
            <a:pPr lvl="1"/>
            <a:r>
              <a:rPr lang="en-GB" sz="2800" dirty="0"/>
              <a:t>particularly given the function to be used for private copying, or</a:t>
            </a:r>
          </a:p>
          <a:p>
            <a:pPr lvl="1"/>
            <a:r>
              <a:rPr lang="en-GB" sz="2800" b="1" dirty="0"/>
              <a:t>has such features that it is to a high degree suited for private copying</a:t>
            </a:r>
            <a:r>
              <a:rPr lang="en-GB" sz="2800" dirty="0"/>
              <a:t>?</a:t>
            </a:r>
          </a:p>
          <a:p>
            <a:pPr marL="269875" lvl="1">
              <a:spcBef>
                <a:spcPts val="1600"/>
              </a:spcBef>
              <a:buClr>
                <a:schemeClr val="accent1"/>
              </a:buClr>
              <a:buSzPct val="100000"/>
              <a:buFont typeface="Wingdings 3" pitchFamily="18" charset="2"/>
              <a:buChar char=""/>
            </a:pPr>
            <a:r>
              <a:rPr lang="en-GB" sz="2800" dirty="0"/>
              <a:t>Can it be assumed to be used to a non negligible extent for private copying in practice ?</a:t>
            </a:r>
          </a:p>
          <a:p>
            <a:endParaRPr lang="en-GB" sz="3000" b="1" dirty="0"/>
          </a:p>
          <a:p>
            <a:pPr lvl="1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68097849"/>
      </p:ext>
    </p:extLst>
  </p:cSld>
  <p:clrMapOvr>
    <a:masterClrMapping/>
  </p:clrMapOvr>
</p:sld>
</file>

<file path=ppt/theme/theme1.xml><?xml version="1.0" encoding="utf-8"?>
<a:theme xmlns:a="http://schemas.openxmlformats.org/drawingml/2006/main" name="Lindahl Visningssidor">
  <a:themeElements>
    <a:clrScheme name="Lindahl - vit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B40735"/>
      </a:accent1>
      <a:accent2>
        <a:srgbClr val="A2AAAD"/>
      </a:accent2>
      <a:accent3>
        <a:srgbClr val="71C5E8"/>
      </a:accent3>
      <a:accent4>
        <a:srgbClr val="43B02A"/>
      </a:accent4>
      <a:accent5>
        <a:srgbClr val="642F6C"/>
      </a:accent5>
      <a:accent6>
        <a:srgbClr val="E56DB1"/>
      </a:accent6>
      <a:hlink>
        <a:srgbClr val="000000"/>
      </a:hlink>
      <a:folHlink>
        <a:srgbClr val="A2AAAD"/>
      </a:folHlink>
    </a:clrScheme>
    <a:fontScheme name="Anpassa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400"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indahl Handout-sidor">
  <a:themeElements>
    <a:clrScheme name="Lindahl - svar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40735"/>
      </a:accent1>
      <a:accent2>
        <a:srgbClr val="BEB4A0"/>
      </a:accent2>
      <a:accent3>
        <a:srgbClr val="EBE6DC"/>
      </a:accent3>
      <a:accent4>
        <a:srgbClr val="0064A5"/>
      </a:accent4>
      <a:accent5>
        <a:srgbClr val="468C23"/>
      </a:accent5>
      <a:accent6>
        <a:srgbClr val="FAAF00"/>
      </a:accent6>
      <a:hlink>
        <a:srgbClr val="000000"/>
      </a:hlink>
      <a:folHlink>
        <a:srgbClr val="BEB4A0"/>
      </a:folHlink>
    </a:clrScheme>
    <a:fontScheme name="Anpassa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400"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472</Words>
  <Application>Microsoft Office PowerPoint</Application>
  <PresentationFormat>Skærmshow (4:3)</PresentationFormat>
  <Paragraphs>85</Paragraphs>
  <Slides>16</Slides>
  <Notes>16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 3</vt:lpstr>
      <vt:lpstr>Lindahl Visningssidor</vt:lpstr>
      <vt:lpstr>Lindahl Handout-sidor</vt:lpstr>
      <vt:lpstr>PowerPoint-præsentation</vt:lpstr>
      <vt:lpstr>Current legislative changes</vt:lpstr>
      <vt:lpstr>New Court System for IP matters </vt:lpstr>
      <vt:lpstr>New Court System for IP matters </vt:lpstr>
      <vt:lpstr>New Court System for IP matters</vt:lpstr>
      <vt:lpstr>Proposal for a new Patents Act – Swedish Government Official Report SOU 2015:41</vt:lpstr>
      <vt:lpstr>Important Court decisions </vt:lpstr>
      <vt:lpstr>Copyright - Supreme Court decision T 2760-15  Private copying levies </vt:lpstr>
      <vt:lpstr>Supreme Court decision T 2760-15 cont’d</vt:lpstr>
      <vt:lpstr>Supreme Court decision T 2760-15 cont’d </vt:lpstr>
      <vt:lpstr>Trademarks – Supreme Court Decision NJA 2015 s. 605</vt:lpstr>
      <vt:lpstr>Supreme Court Decision  NJA 2015 s. 605 cont’d</vt:lpstr>
      <vt:lpstr>Supreme Court Decision  NJA 2015 s. 605 cont’d</vt:lpstr>
      <vt:lpstr>Supreme Court Decision  NJA 2015 s. 605 cont’d</vt:lpstr>
      <vt:lpstr>Supreme Court Decision  NJA 2015 s. 605 cont’d</vt:lpstr>
      <vt:lpstr>Thank you!</vt:lpstr>
    </vt:vector>
  </TitlesOfParts>
  <Manager/>
  <Company/>
  <LinksUpToDate>false</LinksUpToDate>
  <SharedDoc>false</SharedDoc>
  <HyperlinkBase> 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 </dc:description>
  <cp:lastModifiedBy/>
  <cp:revision>112</cp:revision>
  <cp:lastPrinted>2016-06-10T15:32:23Z</cp:lastPrinted>
  <dcterms:created xsi:type="dcterms:W3CDTF">2011-04-18T17:46:53Z</dcterms:created>
  <dcterms:modified xsi:type="dcterms:W3CDTF">2016-06-11T14:13:10Z</dcterms:modified>
  <cp:category> </cp:category>
</cp:coreProperties>
</file>