
<file path=[Content_Types].xml><?xml version="1.0" encoding="utf-8"?>
<Types xmlns="http://schemas.openxmlformats.org/package/2006/content-types">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commentAuthors.xml" ContentType="application/vnd.openxmlformats-officedocument.presentationml.commentAuthors+xml"/>
  <Override PartName="/ppt/slides/slide1.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2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slideLayouts/slideLayout10.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viewProps.xml" ContentType="application/vnd.openxmlformats-officedocument.presentationml.viewProps+xml"/>
  <Override PartName="/ppt/presProps.xml" ContentType="application/vnd.openxmlformats-officedocument.presentationml.presProps+xml"/>
  <Override PartName="/ppt/handoutMasters/handoutMaster1.xml" ContentType="application/vnd.openxmlformats-officedocument.presentationml.handoutMaster+xml"/>
  <Override PartName="/ppt/theme/theme3.xml" ContentType="application/vnd.openxmlformats-officedocument.theme+xml"/>
  <Override PartName="/ppt/tableStyles.xml" ContentType="application/vnd.openxmlformats-officedocument.presentationml.tableStyles+xml"/>
  <Default Extension="png" ContentType="image/png"/>
  <Default Extension="jpeg" ContentType="image/jpeg"/>
  <Default Extension="rels" ContentType="application/vnd.openxmlformats-package.relationships+xml"/>
  <Default Extension="xml" ContentType="application/xml"/>
  <Default Extension="jpg" ContentType="image/jpeg"/>
</Types>
</file>

<file path=_rels/.rels>&#65279;<?xml version="1.0" encoding="UTF-8" standalone="yes"?>
<Relationships xmlns="http://schemas.openxmlformats.org/package/2006/relationships">
  <Relationship Id="rId3" Type="http://schemas.openxmlformats.org/officeDocument/2006/relationships/extended-properties" Target="docProps/app.xml" />
  <Relationship Id="rId2" Type="http://schemas.openxmlformats.org/package/2006/relationships/metadata/core-properties" Target="docProps/core.xml"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401" r:id="rId2"/>
    <p:sldId id="487" r:id="rId3"/>
    <p:sldId id="486" r:id="rId4"/>
    <p:sldId id="494" r:id="rId5"/>
    <p:sldId id="488" r:id="rId6"/>
    <p:sldId id="407" r:id="rId7"/>
    <p:sldId id="390" r:id="rId8"/>
    <p:sldId id="497" r:id="rId9"/>
    <p:sldId id="499" r:id="rId10"/>
    <p:sldId id="500" r:id="rId11"/>
    <p:sldId id="501" r:id="rId12"/>
    <p:sldId id="502" r:id="rId13"/>
    <p:sldId id="503" r:id="rId14"/>
    <p:sldId id="509" r:id="rId15"/>
    <p:sldId id="504" r:id="rId16"/>
    <p:sldId id="506" r:id="rId17"/>
    <p:sldId id="511" r:id="rId18"/>
    <p:sldId id="512" r:id="rId19"/>
    <p:sldId id="513" r:id="rId20"/>
    <p:sldId id="483" r:id="rId21"/>
  </p:sldIdLst>
  <p:sldSz cx="9906000" cy="6858000" type="A4"/>
  <p:notesSz cx="6735763" cy="9866313"/>
  <p:defaultTextStyle>
    <a:defPPr>
      <a:defRPr lang="en-US"/>
    </a:defPPr>
    <a:lvl1pPr algn="ctr" rtl="0" fontAlgn="base">
      <a:lnSpc>
        <a:spcPct val="110000"/>
      </a:lnSpc>
      <a:spcBef>
        <a:spcPct val="0"/>
      </a:spcBef>
      <a:spcAft>
        <a:spcPts val="400"/>
      </a:spcAft>
      <a:defRPr sz="1100" kern="1200">
        <a:solidFill>
          <a:srgbClr val="33414B"/>
        </a:solidFill>
        <a:latin typeface="Verdana" pitchFamily="34" charset="0"/>
        <a:ea typeface="+mn-ea"/>
        <a:cs typeface="+mn-cs"/>
      </a:defRPr>
    </a:lvl1pPr>
    <a:lvl2pPr marL="457200" algn="ctr" rtl="0" fontAlgn="base">
      <a:lnSpc>
        <a:spcPct val="110000"/>
      </a:lnSpc>
      <a:spcBef>
        <a:spcPct val="0"/>
      </a:spcBef>
      <a:spcAft>
        <a:spcPts val="400"/>
      </a:spcAft>
      <a:defRPr sz="1100" kern="1200">
        <a:solidFill>
          <a:srgbClr val="33414B"/>
        </a:solidFill>
        <a:latin typeface="Verdana" pitchFamily="34" charset="0"/>
        <a:ea typeface="+mn-ea"/>
        <a:cs typeface="+mn-cs"/>
      </a:defRPr>
    </a:lvl2pPr>
    <a:lvl3pPr marL="914400" algn="ctr" rtl="0" fontAlgn="base">
      <a:lnSpc>
        <a:spcPct val="110000"/>
      </a:lnSpc>
      <a:spcBef>
        <a:spcPct val="0"/>
      </a:spcBef>
      <a:spcAft>
        <a:spcPts val="400"/>
      </a:spcAft>
      <a:defRPr sz="1100" kern="1200">
        <a:solidFill>
          <a:srgbClr val="33414B"/>
        </a:solidFill>
        <a:latin typeface="Verdana" pitchFamily="34" charset="0"/>
        <a:ea typeface="+mn-ea"/>
        <a:cs typeface="+mn-cs"/>
      </a:defRPr>
    </a:lvl3pPr>
    <a:lvl4pPr marL="1371600" algn="ctr" rtl="0" fontAlgn="base">
      <a:lnSpc>
        <a:spcPct val="110000"/>
      </a:lnSpc>
      <a:spcBef>
        <a:spcPct val="0"/>
      </a:spcBef>
      <a:spcAft>
        <a:spcPts val="400"/>
      </a:spcAft>
      <a:defRPr sz="1100" kern="1200">
        <a:solidFill>
          <a:srgbClr val="33414B"/>
        </a:solidFill>
        <a:latin typeface="Verdana" pitchFamily="34" charset="0"/>
        <a:ea typeface="+mn-ea"/>
        <a:cs typeface="+mn-cs"/>
      </a:defRPr>
    </a:lvl4pPr>
    <a:lvl5pPr marL="1828800" algn="ctr" rtl="0" fontAlgn="base">
      <a:lnSpc>
        <a:spcPct val="110000"/>
      </a:lnSpc>
      <a:spcBef>
        <a:spcPct val="0"/>
      </a:spcBef>
      <a:spcAft>
        <a:spcPts val="400"/>
      </a:spcAft>
      <a:defRPr sz="1100" kern="1200">
        <a:solidFill>
          <a:srgbClr val="33414B"/>
        </a:solidFill>
        <a:latin typeface="Verdana" pitchFamily="34" charset="0"/>
        <a:ea typeface="+mn-ea"/>
        <a:cs typeface="+mn-cs"/>
      </a:defRPr>
    </a:lvl5pPr>
    <a:lvl6pPr marL="2286000" algn="l" defTabSz="914400" rtl="0" eaLnBrk="1" latinLnBrk="0" hangingPunct="1">
      <a:defRPr sz="1100" kern="1200">
        <a:solidFill>
          <a:srgbClr val="33414B"/>
        </a:solidFill>
        <a:latin typeface="Verdana" pitchFamily="34" charset="0"/>
        <a:ea typeface="+mn-ea"/>
        <a:cs typeface="+mn-cs"/>
      </a:defRPr>
    </a:lvl6pPr>
    <a:lvl7pPr marL="2743200" algn="l" defTabSz="914400" rtl="0" eaLnBrk="1" latinLnBrk="0" hangingPunct="1">
      <a:defRPr sz="1100" kern="1200">
        <a:solidFill>
          <a:srgbClr val="33414B"/>
        </a:solidFill>
        <a:latin typeface="Verdana" pitchFamily="34" charset="0"/>
        <a:ea typeface="+mn-ea"/>
        <a:cs typeface="+mn-cs"/>
      </a:defRPr>
    </a:lvl7pPr>
    <a:lvl8pPr marL="3200400" algn="l" defTabSz="914400" rtl="0" eaLnBrk="1" latinLnBrk="0" hangingPunct="1">
      <a:defRPr sz="1100" kern="1200">
        <a:solidFill>
          <a:srgbClr val="33414B"/>
        </a:solidFill>
        <a:latin typeface="Verdana" pitchFamily="34" charset="0"/>
        <a:ea typeface="+mn-ea"/>
        <a:cs typeface="+mn-cs"/>
      </a:defRPr>
    </a:lvl8pPr>
    <a:lvl9pPr marL="3657600" algn="l" defTabSz="914400" rtl="0" eaLnBrk="1" latinLnBrk="0" hangingPunct="1">
      <a:defRPr sz="1100" kern="1200">
        <a:solidFill>
          <a:srgbClr val="33414B"/>
        </a:solidFill>
        <a:latin typeface="Verdana" pitchFamily="34" charset="0"/>
        <a:ea typeface="+mn-ea"/>
        <a:cs typeface="+mn-cs"/>
      </a:defRPr>
    </a:lvl9pPr>
  </p:defaultTextStyle>
  <p:extLst>
    <p:ext uri="{EFAFB233-063F-42B5-8137-9DF3F51BA10A}">
      <p15:sldGuideLst xmlns:p15="http://schemas.microsoft.com/office/powerpoint/2012/main">
        <p15:guide id="1" orient="horz" pos="73">
          <p15:clr>
            <a:srgbClr val="A4A3A4"/>
          </p15:clr>
        </p15:guide>
        <p15:guide id="2" orient="horz" pos="4247">
          <p15:clr>
            <a:srgbClr val="A4A3A4"/>
          </p15:clr>
        </p15:guide>
        <p15:guide id="3" orient="horz" pos="845" userDrawn="1">
          <p15:clr>
            <a:srgbClr val="A4A3A4"/>
          </p15:clr>
        </p15:guide>
        <p15:guide id="4" orient="horz" pos="3816">
          <p15:clr>
            <a:srgbClr val="A4A3A4"/>
          </p15:clr>
        </p15:guide>
        <p15:guide id="5" pos="3029">
          <p15:clr>
            <a:srgbClr val="A4A3A4"/>
          </p15:clr>
        </p15:guide>
        <p15:guide id="6" pos="81">
          <p15:clr>
            <a:srgbClr val="A4A3A4"/>
          </p15:clr>
        </p15:guide>
        <p15:guide id="7" pos="6023">
          <p15:clr>
            <a:srgbClr val="A4A3A4"/>
          </p15:clr>
        </p15:guide>
        <p15:guide id="8" pos="308">
          <p15:clr>
            <a:srgbClr val="A4A3A4"/>
          </p15:clr>
        </p15:guide>
        <p15:guide id="9" pos="6159">
          <p15:clr>
            <a:srgbClr val="A4A3A4"/>
          </p15:clr>
        </p15:guide>
        <p15:guide id="10" pos="3301">
          <p15:clr>
            <a:srgbClr val="A4A3A4"/>
          </p15:clr>
        </p15:guide>
        <p15:guide id="11" pos="3075">
          <p15:clr>
            <a:srgbClr val="A4A3A4"/>
          </p15:clr>
        </p15:guide>
        <p15:guide id="12" pos="3392">
          <p15:clr>
            <a:srgbClr val="A4A3A4"/>
          </p15:clr>
        </p15:guide>
        <p15:guide id="13" orient="horz" pos="4003">
          <p15:clr>
            <a:srgbClr val="A4A3A4"/>
          </p15:clr>
        </p15:guide>
        <p15:guide id="14" orient="horz" pos="346">
          <p15:clr>
            <a:srgbClr val="A4A3A4"/>
          </p15:clr>
        </p15:guide>
        <p15:guide id="15">
          <p15:clr>
            <a:srgbClr val="A4A3A4"/>
          </p15:clr>
        </p15:guide>
        <p15:guide id="16" orient="horz" pos="1344" userDrawn="1">
          <p15:clr>
            <a:srgbClr val="A4A3A4"/>
          </p15:clr>
        </p15:guide>
        <p15:guide id="17" orient="horz" pos="1162" userDrawn="1">
          <p15:clr>
            <a:srgbClr val="A4A3A4"/>
          </p15:clr>
        </p15:guide>
        <p15:guide id="18" orient="horz" pos="436">
          <p15:clr>
            <a:srgbClr val="A4A3A4"/>
          </p15:clr>
        </p15:guide>
        <p15:guide id="19" orient="horz" pos="3997">
          <p15:clr>
            <a:srgbClr val="A4A3A4"/>
          </p15:clr>
        </p15:guide>
        <p15:guide id="20" orient="horz" pos="4319">
          <p15:clr>
            <a:srgbClr val="A4A3A4"/>
          </p15:clr>
        </p15:guide>
        <p15:guide id="21" orient="horz" pos="822">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ie Kristine Krogh Lerstrøm - ekl" initials="EKKL-e" lastIdx="0" clrIdx="0">
    <p:extLst>
      <p:ext uri="{19B8F6BF-5375-455C-9EA6-DF929625EA0E}">
        <p15:presenceInfo xmlns:p15="http://schemas.microsoft.com/office/powerpoint/2012/main" userId="S-1-5-21-3362618917-2107059032-3006517661-144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23C"/>
    <a:srgbClr val="29424E"/>
    <a:srgbClr val="345362"/>
    <a:srgbClr val="D4D7D9"/>
    <a:srgbClr val="000000"/>
    <a:srgbClr val="BFBFBF"/>
    <a:srgbClr val="A56B4E"/>
    <a:srgbClr val="455960"/>
    <a:srgbClr val="717A81"/>
    <a:srgbClr val="3341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961" autoAdjust="0"/>
  </p:normalViewPr>
  <p:slideViewPr>
    <p:cSldViewPr showGuides="1">
      <p:cViewPr varScale="1">
        <p:scale>
          <a:sx n="76" d="100"/>
          <a:sy n="76" d="100"/>
        </p:scale>
        <p:origin x="1445" y="43"/>
      </p:cViewPr>
      <p:guideLst>
        <p:guide orient="horz" pos="73"/>
        <p:guide orient="horz" pos="4247"/>
        <p:guide orient="horz" pos="845"/>
        <p:guide orient="horz" pos="3816"/>
        <p:guide pos="3029"/>
        <p:guide pos="81"/>
        <p:guide pos="6023"/>
        <p:guide pos="308"/>
        <p:guide pos="6159"/>
        <p:guide pos="3301"/>
        <p:guide pos="3075"/>
        <p:guide pos="3392"/>
        <p:guide orient="horz" pos="4003"/>
        <p:guide orient="horz" pos="346"/>
        <p:guide/>
        <p:guide orient="horz" pos="1344"/>
        <p:guide orient="horz" pos="1162"/>
        <p:guide orient="horz" pos="436"/>
        <p:guide orient="horz" pos="3997"/>
        <p:guide orient="horz" pos="4319"/>
        <p:guide orient="horz" pos="822"/>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60" d="100"/>
          <a:sy n="60" d="100"/>
        </p:scale>
        <p:origin x="-3420" y="-90"/>
      </p:cViewPr>
      <p:guideLst>
        <p:guide orient="horz" pos="3107"/>
        <p:guide pos="2122"/>
      </p:guideLst>
    </p:cSldViewPr>
  </p:notesViewPr>
  <p:gridSpacing cx="72008" cy="72008"/>
</p:viewPr>
</file>

<file path=ppt/_rels/presentation.xml.rels>&#65279;<?xml version="1.0" encoding="UTF-8" standalone="yes"?>
<Relationships xmlns="http://schemas.openxmlformats.org/package/2006/relationships">
  <Relationship Id="rId24" Type="http://schemas.openxmlformats.org/officeDocument/2006/relationships/commentAuthors" Target="commentAuthors.xml" />
  <Relationship Id="rId2" Type="http://schemas.openxmlformats.org/officeDocument/2006/relationships/slide" Target="slides/slide1.xml" />
  <Relationship Id="rId3" Type="http://schemas.openxmlformats.org/officeDocument/2006/relationships/slide" Target="slides/slide2.xml" />
  <Relationship Id="rId4" Type="http://schemas.openxmlformats.org/officeDocument/2006/relationships/slide" Target="slides/slide3.xml" />
  <Relationship Id="rId5" Type="http://schemas.openxmlformats.org/officeDocument/2006/relationships/slide" Target="slides/slide4.xml" />
  <Relationship Id="rId6" Type="http://schemas.openxmlformats.org/officeDocument/2006/relationships/slide" Target="slides/slide5.xml" />
  <Relationship Id="rId7" Type="http://schemas.openxmlformats.org/officeDocument/2006/relationships/slide" Target="slides/slide6.xml" />
  <Relationship Id="rId8" Type="http://schemas.openxmlformats.org/officeDocument/2006/relationships/slide" Target="slides/slide7.xml" />
  <Relationship Id="rId9" Type="http://schemas.openxmlformats.org/officeDocument/2006/relationships/slide" Target="slides/slide8.xml" />
  <Relationship Id="rId10" Type="http://schemas.openxmlformats.org/officeDocument/2006/relationships/slide" Target="slides/slide9.xml" />
  <Relationship Id="rId11" Type="http://schemas.openxmlformats.org/officeDocument/2006/relationships/slide" Target="slides/slide10.xml" />
  <Relationship Id="rId12" Type="http://schemas.openxmlformats.org/officeDocument/2006/relationships/slide" Target="slides/slide11.xml" />
  <Relationship Id="rId13" Type="http://schemas.openxmlformats.org/officeDocument/2006/relationships/slide" Target="slides/slide12.xml" />
  <Relationship Id="rId14" Type="http://schemas.openxmlformats.org/officeDocument/2006/relationships/slide" Target="slides/slide13.xml" />
  <Relationship Id="rId15" Type="http://schemas.openxmlformats.org/officeDocument/2006/relationships/slide" Target="slides/slide14.xml" />
  <Relationship Id="rId16" Type="http://schemas.openxmlformats.org/officeDocument/2006/relationships/slide" Target="slides/slide15.xml" />
  <Relationship Id="rId17" Type="http://schemas.openxmlformats.org/officeDocument/2006/relationships/slide" Target="slides/slide16.xml" />
  <Relationship Id="rId18" Type="http://schemas.openxmlformats.org/officeDocument/2006/relationships/slide" Target="slides/slide17.xml" />
  <Relationship Id="rId19" Type="http://schemas.openxmlformats.org/officeDocument/2006/relationships/slide" Target="slides/slide18.xml" />
  <Relationship Id="rId20" Type="http://schemas.openxmlformats.org/officeDocument/2006/relationships/slide" Target="slides/slide19.xml" />
  <Relationship Id="rId21" Type="http://schemas.openxmlformats.org/officeDocument/2006/relationships/slide" Target="slides/slide20.xml" />
  <Relationship Id="rId26" Type="http://schemas.openxmlformats.org/officeDocument/2006/relationships/viewProps" Target="viewProps.xml" />
  <Relationship Id="rId25" Type="http://schemas.openxmlformats.org/officeDocument/2006/relationships/presProps" Target="presProps.xml" />
  <Relationship Id="rId1" Type="http://schemas.openxmlformats.org/officeDocument/2006/relationships/slideMaster" Target="slideMasters/slideMaster1.xml" />
  <Relationship Id="rId23" Type="http://schemas.openxmlformats.org/officeDocument/2006/relationships/handoutMaster" Target="handoutMasters/handoutMaster1.xml" />
  <Relationship Id="rId28" Type="http://schemas.openxmlformats.org/officeDocument/2006/relationships/tableStyles" Target="tableStyles.xml" />
  <Relationship Id="rId22" Type="http://schemas.openxmlformats.org/officeDocument/2006/relationships/notesMaster" Target="notesMasters/notesMaster1.xml" />
  <Relationship Id="rId27" Type="http://schemas.openxmlformats.org/officeDocument/2006/relationships/theme" Target="theme/theme1.xml"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19032" cy="492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59" tIns="47429" rIns="94859" bIns="47429" numCol="1" anchor="t" anchorCtr="0" compatLnSpc="1">
            <a:prstTxWarp prst="textNoShape">
              <a:avLst/>
            </a:prstTxWarp>
          </a:bodyPr>
          <a:lstStyle>
            <a:lvl1pPr algn="l" defTabSz="948703">
              <a:lnSpc>
                <a:spcPct val="100000"/>
              </a:lnSpc>
              <a:spcAft>
                <a:spcPct val="0"/>
              </a:spcAft>
              <a:defRPr sz="1300">
                <a:solidFill>
                  <a:schemeClr val="tx1"/>
                </a:solidFill>
              </a:defRPr>
            </a:lvl1pPr>
          </a:lstStyle>
          <a:p>
            <a:pPr>
              <a:defRPr/>
            </a:pPr>
            <a:endParaRPr lang="en-GB" sz="900"/>
          </a:p>
        </p:txBody>
      </p:sp>
      <p:sp>
        <p:nvSpPr>
          <p:cNvPr id="39939" name="Rectangle 3"/>
          <p:cNvSpPr>
            <a:spLocks noGrp="1" noChangeArrowheads="1"/>
          </p:cNvSpPr>
          <p:nvPr>
            <p:ph type="dt" sz="quarter" idx="1"/>
          </p:nvPr>
        </p:nvSpPr>
        <p:spPr bwMode="auto">
          <a:xfrm>
            <a:off x="3815226" y="0"/>
            <a:ext cx="2919032" cy="492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59" tIns="47429" rIns="94859" bIns="47429" numCol="1" anchor="t" anchorCtr="0" compatLnSpc="1">
            <a:prstTxWarp prst="textNoShape">
              <a:avLst/>
            </a:prstTxWarp>
          </a:bodyPr>
          <a:lstStyle>
            <a:lvl1pPr algn="r" defTabSz="948703">
              <a:lnSpc>
                <a:spcPct val="100000"/>
              </a:lnSpc>
              <a:spcAft>
                <a:spcPct val="0"/>
              </a:spcAft>
              <a:defRPr sz="1300">
                <a:solidFill>
                  <a:schemeClr val="tx1"/>
                </a:solidFill>
              </a:defRPr>
            </a:lvl1pPr>
          </a:lstStyle>
          <a:p>
            <a:pPr>
              <a:defRPr/>
            </a:pPr>
            <a:fld id="{ADE77DFE-E985-4DA1-9129-9DE11FACA904}" type="datetime1">
              <a:rPr lang="da-DK" sz="900"/>
              <a:t>20-06-2016</a:t>
            </a:fld>
            <a:endParaRPr lang="en-GB" sz="900"/>
          </a:p>
        </p:txBody>
      </p:sp>
      <p:sp>
        <p:nvSpPr>
          <p:cNvPr id="39940" name="Rectangle 4"/>
          <p:cNvSpPr>
            <a:spLocks noGrp="1" noChangeArrowheads="1"/>
          </p:cNvSpPr>
          <p:nvPr>
            <p:ph type="ftr" sz="quarter" idx="2"/>
          </p:nvPr>
        </p:nvSpPr>
        <p:spPr bwMode="auto">
          <a:xfrm>
            <a:off x="0" y="9372003"/>
            <a:ext cx="2919032" cy="492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59" tIns="47429" rIns="94859" bIns="47429" numCol="1" anchor="b" anchorCtr="0" compatLnSpc="1">
            <a:prstTxWarp prst="textNoShape">
              <a:avLst/>
            </a:prstTxWarp>
          </a:bodyPr>
          <a:lstStyle>
            <a:lvl1pPr algn="l" defTabSz="948703">
              <a:lnSpc>
                <a:spcPct val="100000"/>
              </a:lnSpc>
              <a:spcAft>
                <a:spcPct val="0"/>
              </a:spcAft>
              <a:defRPr sz="1300">
                <a:solidFill>
                  <a:schemeClr val="tx1"/>
                </a:solidFill>
              </a:defRPr>
            </a:lvl1pPr>
          </a:lstStyle>
          <a:p>
            <a:pPr>
              <a:defRPr/>
            </a:pPr>
            <a:endParaRPr lang="en-GB" sz="900"/>
          </a:p>
        </p:txBody>
      </p:sp>
      <p:sp>
        <p:nvSpPr>
          <p:cNvPr id="39941" name="Rectangle 5"/>
          <p:cNvSpPr>
            <a:spLocks noGrp="1" noChangeArrowheads="1"/>
          </p:cNvSpPr>
          <p:nvPr>
            <p:ph type="sldNum" sz="quarter" idx="3"/>
          </p:nvPr>
        </p:nvSpPr>
        <p:spPr bwMode="auto">
          <a:xfrm>
            <a:off x="3815226" y="9372003"/>
            <a:ext cx="2919032" cy="492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59" tIns="47429" rIns="94859" bIns="47429" numCol="1" anchor="b" anchorCtr="0" compatLnSpc="1">
            <a:prstTxWarp prst="textNoShape">
              <a:avLst/>
            </a:prstTxWarp>
          </a:bodyPr>
          <a:lstStyle>
            <a:lvl1pPr algn="r" defTabSz="948703">
              <a:lnSpc>
                <a:spcPct val="100000"/>
              </a:lnSpc>
              <a:spcAft>
                <a:spcPct val="0"/>
              </a:spcAft>
              <a:defRPr sz="1300">
                <a:solidFill>
                  <a:schemeClr val="tx1"/>
                </a:solidFill>
              </a:defRPr>
            </a:lvl1pPr>
          </a:lstStyle>
          <a:p>
            <a:pPr>
              <a:defRPr/>
            </a:pPr>
            <a:fld id="{0D89875E-F540-4F81-B289-EB3BC2B8BDE9}" type="slidenum">
              <a:rPr lang="en-GB" sz="900"/>
              <a:pPr>
                <a:defRPr/>
              </a:pPr>
              <a:t>‹#›</a:t>
            </a:fld>
            <a:endParaRPr lang="en-GB" sz="900"/>
          </a:p>
        </p:txBody>
      </p:sp>
    </p:spTree>
    <p:extLst>
      <p:ext uri="{BB962C8B-B14F-4D97-AF65-F5344CB8AC3E}">
        <p14:creationId xmlns:p14="http://schemas.microsoft.com/office/powerpoint/2010/main" val="3062435814"/>
      </p:ext>
    </p:extLst>
  </p:cSld>
  <p:clrMap bg1="lt1" tx1="dk1" bg2="lt2" tx2="dk2" accent1="accent1" accent2="accent2" accent3="accent3" accent4="accent4" accent5="accent5" accent6="accent6" hlink="hlink" folHlink="folHlink"/>
  <p:hf hdr="0" dt="0"/>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19032" cy="49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59" tIns="47429" rIns="94859" bIns="47429" numCol="1" anchor="t" anchorCtr="0" compatLnSpc="1">
            <a:prstTxWarp prst="textNoShape">
              <a:avLst/>
            </a:prstTxWarp>
          </a:bodyPr>
          <a:lstStyle>
            <a:lvl1pPr algn="l" defTabSz="948703">
              <a:lnSpc>
                <a:spcPct val="100000"/>
              </a:lnSpc>
              <a:spcAft>
                <a:spcPct val="0"/>
              </a:spcAft>
              <a:defRPr sz="900">
                <a:solidFill>
                  <a:schemeClr val="tx1"/>
                </a:solidFill>
                <a:latin typeface="Verdana" pitchFamily="34" charset="0"/>
                <a:ea typeface="Verdana" pitchFamily="34" charset="0"/>
                <a:cs typeface="Verdana" pitchFamily="34" charset="0"/>
              </a:defRPr>
            </a:lvl1pPr>
          </a:lstStyle>
          <a:p>
            <a:pPr>
              <a:defRPr/>
            </a:pPr>
            <a:endParaRPr lang="en-GB"/>
          </a:p>
        </p:txBody>
      </p:sp>
      <p:sp>
        <p:nvSpPr>
          <p:cNvPr id="3" name="Date Placeholder 2"/>
          <p:cNvSpPr>
            <a:spLocks noGrp="1"/>
          </p:cNvSpPr>
          <p:nvPr>
            <p:ph type="dt" idx="1"/>
          </p:nvPr>
        </p:nvSpPr>
        <p:spPr bwMode="auto">
          <a:xfrm>
            <a:off x="3815226" y="0"/>
            <a:ext cx="2919032" cy="49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59" tIns="47429" rIns="94859" bIns="47429" numCol="1" anchor="t" anchorCtr="0" compatLnSpc="1">
            <a:prstTxWarp prst="textNoShape">
              <a:avLst/>
            </a:prstTxWarp>
          </a:bodyPr>
          <a:lstStyle>
            <a:lvl1pPr algn="r" defTabSz="948703">
              <a:lnSpc>
                <a:spcPct val="100000"/>
              </a:lnSpc>
              <a:spcAft>
                <a:spcPct val="0"/>
              </a:spcAft>
              <a:defRPr sz="900">
                <a:solidFill>
                  <a:schemeClr val="tx1"/>
                </a:solidFill>
                <a:latin typeface="Verdana" pitchFamily="34" charset="0"/>
                <a:ea typeface="Verdana" pitchFamily="34" charset="0"/>
                <a:cs typeface="Verdana" pitchFamily="34" charset="0"/>
              </a:defRPr>
            </a:lvl1pPr>
          </a:lstStyle>
          <a:p>
            <a:pPr>
              <a:defRPr/>
            </a:pPr>
            <a:fld id="{32843DA6-9C9D-4970-9936-729BE51611A0}" type="datetime1">
              <a:rPr lang="da-DK" noProof="0" smtClean="0"/>
              <a:t>20-06-2016</a:t>
            </a:fld>
            <a:endParaRPr lang="en-GB" noProof="0" dirty="0"/>
          </a:p>
        </p:txBody>
      </p:sp>
      <p:sp>
        <p:nvSpPr>
          <p:cNvPr id="4" name="Slide Image Placeholder 3"/>
          <p:cNvSpPr>
            <a:spLocks noGrp="1" noRot="1" noChangeAspect="1"/>
          </p:cNvSpPr>
          <p:nvPr>
            <p:ph type="sldImg" idx="2"/>
          </p:nvPr>
        </p:nvSpPr>
        <p:spPr>
          <a:xfrm>
            <a:off x="696913" y="739775"/>
            <a:ext cx="5341937" cy="3698875"/>
          </a:xfrm>
          <a:prstGeom prst="rect">
            <a:avLst/>
          </a:prstGeom>
          <a:noFill/>
          <a:ln w="12700">
            <a:solidFill>
              <a:prstClr val="black"/>
            </a:solidFill>
          </a:ln>
        </p:spPr>
        <p:txBody>
          <a:bodyPr vert="horz" lIns="87573" tIns="43786" rIns="87573" bIns="43786" rtlCol="0" anchor="ctr"/>
          <a:lstStyle/>
          <a:p>
            <a:pPr lvl="0"/>
            <a:endParaRPr lang="en-GB" noProof="0"/>
          </a:p>
        </p:txBody>
      </p:sp>
      <p:sp>
        <p:nvSpPr>
          <p:cNvPr id="5" name="Notes Placeholder 4"/>
          <p:cNvSpPr>
            <a:spLocks noGrp="1"/>
          </p:cNvSpPr>
          <p:nvPr>
            <p:ph type="body" sz="quarter" idx="3"/>
          </p:nvPr>
        </p:nvSpPr>
        <p:spPr bwMode="auto">
          <a:xfrm>
            <a:off x="673275" y="4686001"/>
            <a:ext cx="5389213" cy="443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59" tIns="47429" rIns="94859" bIns="4742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6" name="Footer Placeholder 5"/>
          <p:cNvSpPr>
            <a:spLocks noGrp="1"/>
          </p:cNvSpPr>
          <p:nvPr>
            <p:ph type="ftr" sz="quarter" idx="4"/>
          </p:nvPr>
        </p:nvSpPr>
        <p:spPr bwMode="auto">
          <a:xfrm>
            <a:off x="0" y="9372003"/>
            <a:ext cx="2919032" cy="49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59" tIns="47429" rIns="94859" bIns="47429" numCol="1" anchor="b" anchorCtr="0" compatLnSpc="1">
            <a:prstTxWarp prst="textNoShape">
              <a:avLst/>
            </a:prstTxWarp>
          </a:bodyPr>
          <a:lstStyle>
            <a:lvl1pPr algn="l" defTabSz="948703">
              <a:lnSpc>
                <a:spcPct val="100000"/>
              </a:lnSpc>
              <a:spcAft>
                <a:spcPct val="0"/>
              </a:spcAft>
              <a:defRPr sz="900">
                <a:solidFill>
                  <a:schemeClr val="tx1"/>
                </a:solidFill>
                <a:latin typeface="Verdana" pitchFamily="34" charset="0"/>
                <a:ea typeface="Verdana" pitchFamily="34" charset="0"/>
                <a:cs typeface="Verdana" pitchFamily="34" charset="0"/>
              </a:defRPr>
            </a:lvl1pPr>
          </a:lstStyle>
          <a:p>
            <a:pPr>
              <a:defRPr/>
            </a:pPr>
            <a:endParaRPr lang="en-GB"/>
          </a:p>
        </p:txBody>
      </p:sp>
      <p:sp>
        <p:nvSpPr>
          <p:cNvPr id="7" name="Slide Number Placeholder 6"/>
          <p:cNvSpPr>
            <a:spLocks noGrp="1"/>
          </p:cNvSpPr>
          <p:nvPr>
            <p:ph type="sldNum" sz="quarter" idx="5"/>
          </p:nvPr>
        </p:nvSpPr>
        <p:spPr bwMode="auto">
          <a:xfrm>
            <a:off x="3815226" y="9372003"/>
            <a:ext cx="2919032" cy="49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59" tIns="47429" rIns="94859" bIns="47429" numCol="1" anchor="b" anchorCtr="0" compatLnSpc="1">
            <a:prstTxWarp prst="textNoShape">
              <a:avLst/>
            </a:prstTxWarp>
          </a:bodyPr>
          <a:lstStyle>
            <a:lvl1pPr algn="r" defTabSz="948703">
              <a:lnSpc>
                <a:spcPct val="100000"/>
              </a:lnSpc>
              <a:spcAft>
                <a:spcPct val="0"/>
              </a:spcAft>
              <a:defRPr sz="900">
                <a:solidFill>
                  <a:schemeClr val="tx1"/>
                </a:solidFill>
                <a:latin typeface="Verdana" pitchFamily="34" charset="0"/>
                <a:ea typeface="Verdana" pitchFamily="34" charset="0"/>
                <a:cs typeface="Verdana" pitchFamily="34" charset="0"/>
              </a:defRPr>
            </a:lvl1pPr>
          </a:lstStyle>
          <a:p>
            <a:pPr>
              <a:defRPr/>
            </a:pPr>
            <a:fld id="{2CE5F513-5C1A-4C28-ABD5-586A43585A64}" type="slidenum">
              <a:rPr lang="en-GB" smtClean="0"/>
              <a:pPr>
                <a:defRPr/>
              </a:pPr>
              <a:t>‹#›</a:t>
            </a:fld>
            <a:endParaRPr lang="en-GB"/>
          </a:p>
        </p:txBody>
      </p:sp>
    </p:spTree>
    <p:extLst>
      <p:ext uri="{BB962C8B-B14F-4D97-AF65-F5344CB8AC3E}">
        <p14:creationId xmlns:p14="http://schemas.microsoft.com/office/powerpoint/2010/main" val="323354296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900" kern="1200">
        <a:solidFill>
          <a:schemeClr val="tx1"/>
        </a:solidFill>
        <a:latin typeface="Verdana" pitchFamily="34" charset="0"/>
        <a:ea typeface="Verdana" pitchFamily="34" charset="0"/>
        <a:cs typeface="Verdana" pitchFamily="34" charset="0"/>
      </a:defRPr>
    </a:lvl1pPr>
    <a:lvl2pPr marL="271463" indent="0" algn="l" rtl="0" eaLnBrk="0" fontAlgn="base" hangingPunct="0">
      <a:spcBef>
        <a:spcPct val="30000"/>
      </a:spcBef>
      <a:spcAft>
        <a:spcPct val="0"/>
      </a:spcAft>
      <a:defRPr sz="900" kern="1200">
        <a:solidFill>
          <a:schemeClr val="tx1"/>
        </a:solidFill>
        <a:latin typeface="Verdana" pitchFamily="34" charset="0"/>
        <a:ea typeface="Verdana" pitchFamily="34" charset="0"/>
        <a:cs typeface="Verdana" pitchFamily="34" charset="0"/>
      </a:defRPr>
    </a:lvl2pPr>
    <a:lvl3pPr marL="533400" indent="0" algn="l" rtl="0" eaLnBrk="0" fontAlgn="base" hangingPunct="0">
      <a:spcBef>
        <a:spcPct val="30000"/>
      </a:spcBef>
      <a:spcAft>
        <a:spcPct val="0"/>
      </a:spcAft>
      <a:defRPr sz="900" kern="1200">
        <a:solidFill>
          <a:schemeClr val="tx1"/>
        </a:solidFill>
        <a:latin typeface="Verdana" pitchFamily="34" charset="0"/>
        <a:ea typeface="Verdana" pitchFamily="34" charset="0"/>
        <a:cs typeface="Verdana" pitchFamily="34" charset="0"/>
      </a:defRPr>
    </a:lvl3pPr>
    <a:lvl4pPr marL="804863" indent="0" algn="l" rtl="0" eaLnBrk="0" fontAlgn="base" hangingPunct="0">
      <a:spcBef>
        <a:spcPct val="30000"/>
      </a:spcBef>
      <a:spcAft>
        <a:spcPct val="0"/>
      </a:spcAft>
      <a:defRPr sz="900" kern="1200">
        <a:solidFill>
          <a:schemeClr val="tx1"/>
        </a:solidFill>
        <a:latin typeface="Verdana" pitchFamily="34" charset="0"/>
        <a:ea typeface="Verdana" pitchFamily="34" charset="0"/>
        <a:cs typeface="Verdana" pitchFamily="34" charset="0"/>
      </a:defRPr>
    </a:lvl4pPr>
    <a:lvl5pPr marL="1077913" indent="0" algn="l" rtl="0" eaLnBrk="0" fontAlgn="base" hangingPunct="0">
      <a:spcBef>
        <a:spcPct val="30000"/>
      </a:spcBef>
      <a:spcAft>
        <a:spcPct val="0"/>
      </a:spcAft>
      <a:defRPr sz="900" kern="1200">
        <a:solidFill>
          <a:schemeClr val="tx1"/>
        </a:solidFill>
        <a:latin typeface="Verdana" pitchFamily="34" charset="0"/>
        <a:ea typeface="Verdana" pitchFamily="34" charset="0"/>
        <a:cs typeface="Verdan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15.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18.xml.rels>&#65279;<?xml version="1.0" encoding="UTF-8" standalone="yes"?>
<Relationships xmlns="http://schemas.openxmlformats.org/package/2006/relationships">
  <Relationship Id="rId2" Type="http://schemas.openxmlformats.org/officeDocument/2006/relationships/slide" Target="../slides/slide18.xml" />
  <Relationship Id="rId1" Type="http://schemas.openxmlformats.org/officeDocument/2006/relationships/notesMaster" Target="../notesMasters/notesMaster1.xml" />
</Relationships>
</file>

<file path=ppt/notesSlides/_rels/notesSlide19.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20.xml.rels>&#65279;<?xml version="1.0" encoding="UTF-8" standalone="yes"?>
<Relationships xmlns="http://schemas.openxmlformats.org/package/2006/relationships">
  <Relationship Id="rId2" Type="http://schemas.openxmlformats.org/officeDocument/2006/relationships/slide" Target="../slides/slide20.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2335928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6520" indent="-226520">
              <a:buAutoNum type="arabicPlain" startAt="23"/>
            </a:pPr>
            <a:endParaRPr lang="da-DK"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Tree>
    <p:extLst>
      <p:ext uri="{BB962C8B-B14F-4D97-AF65-F5344CB8AC3E}">
        <p14:creationId xmlns:p14="http://schemas.microsoft.com/office/powerpoint/2010/main" val="4145733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Tree>
    <p:extLst>
      <p:ext uri="{BB962C8B-B14F-4D97-AF65-F5344CB8AC3E}">
        <p14:creationId xmlns:p14="http://schemas.microsoft.com/office/powerpoint/2010/main" val="943922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Tree>
    <p:extLst>
      <p:ext uri="{BB962C8B-B14F-4D97-AF65-F5344CB8AC3E}">
        <p14:creationId xmlns:p14="http://schemas.microsoft.com/office/powerpoint/2010/main" val="4246469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da-DK"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Tree>
    <p:extLst>
      <p:ext uri="{BB962C8B-B14F-4D97-AF65-F5344CB8AC3E}">
        <p14:creationId xmlns:p14="http://schemas.microsoft.com/office/powerpoint/2010/main" val="227515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da-DK"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Tree>
    <p:extLst>
      <p:ext uri="{BB962C8B-B14F-4D97-AF65-F5344CB8AC3E}">
        <p14:creationId xmlns:p14="http://schemas.microsoft.com/office/powerpoint/2010/main" val="2923883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Tree>
    <p:extLst>
      <p:ext uri="{BB962C8B-B14F-4D97-AF65-F5344CB8AC3E}">
        <p14:creationId xmlns:p14="http://schemas.microsoft.com/office/powerpoint/2010/main" val="1425327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aseline="0" dirty="0" smtClean="0">
              <a:sym typeface="Wingdings" panose="05000000000000000000" pitchFamily="2" charset="2"/>
            </a:endParaRPr>
          </a:p>
          <a:p>
            <a:pPr marL="169890" indent="-169890">
              <a:buFont typeface="Arial" panose="020B0604020202020204" pitchFamily="34" charset="0"/>
              <a:buChar char="•"/>
            </a:pPr>
            <a:endParaRPr lang="da-DK"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Tree>
    <p:extLst>
      <p:ext uri="{BB962C8B-B14F-4D97-AF65-F5344CB8AC3E}">
        <p14:creationId xmlns:p14="http://schemas.microsoft.com/office/powerpoint/2010/main" val="2426137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aseline="0" dirty="0" smtClean="0">
              <a:sym typeface="Wingdings" panose="05000000000000000000" pitchFamily="2" charset="2"/>
            </a:endParaRPr>
          </a:p>
          <a:p>
            <a:pPr marL="169890" indent="-169890">
              <a:buFont typeface="Arial" panose="020B0604020202020204" pitchFamily="34" charset="0"/>
              <a:buChar char="•"/>
            </a:pPr>
            <a:endParaRPr lang="da-DK"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Tree>
    <p:extLst>
      <p:ext uri="{BB962C8B-B14F-4D97-AF65-F5344CB8AC3E}">
        <p14:creationId xmlns:p14="http://schemas.microsoft.com/office/powerpoint/2010/main" val="750862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90" indent="-169890">
              <a:buFont typeface="Arial" panose="020B0604020202020204" pitchFamily="34" charset="0"/>
              <a:buChar char="•"/>
            </a:pPr>
            <a:endParaRPr lang="da-DK"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Tree>
    <p:extLst>
      <p:ext uri="{BB962C8B-B14F-4D97-AF65-F5344CB8AC3E}">
        <p14:creationId xmlns:p14="http://schemas.microsoft.com/office/powerpoint/2010/main" val="1653726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90" indent="-169890">
              <a:buFont typeface="Arial" panose="020B0604020202020204" pitchFamily="34" charset="0"/>
              <a:buChar char="•"/>
            </a:pPr>
            <a:endParaRPr lang="da-DK"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Tree>
    <p:extLst>
      <p:ext uri="{BB962C8B-B14F-4D97-AF65-F5344CB8AC3E}">
        <p14:creationId xmlns:p14="http://schemas.microsoft.com/office/powerpoint/2010/main" val="2291646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Tree>
    <p:extLst>
      <p:ext uri="{BB962C8B-B14F-4D97-AF65-F5344CB8AC3E}">
        <p14:creationId xmlns:p14="http://schemas.microsoft.com/office/powerpoint/2010/main" val="3766195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Tree>
    <p:extLst>
      <p:ext uri="{BB962C8B-B14F-4D97-AF65-F5344CB8AC3E}">
        <p14:creationId xmlns:p14="http://schemas.microsoft.com/office/powerpoint/2010/main" val="1300789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da-DK" dirty="0"/>
          </a:p>
        </p:txBody>
      </p:sp>
      <p:sp>
        <p:nvSpPr>
          <p:cNvPr id="4" name="Slide Number Placeholder 3"/>
          <p:cNvSpPr>
            <a:spLocks noGrp="1"/>
          </p:cNvSpPr>
          <p:nvPr>
            <p:ph type="sldNum" sz="quarter" idx="10"/>
          </p:nvPr>
        </p:nvSpPr>
        <p:spPr/>
        <p:txBody>
          <a:bodyPr/>
          <a:lstStyle/>
          <a:p>
            <a:pPr>
              <a:defRPr/>
            </a:pPr>
            <a:fld id="{2CE5F513-5C1A-4C28-ABD5-586A43585A64}" type="slidenum">
              <a:rPr lang="en-GB" smtClean="0"/>
              <a:pPr>
                <a:defRPr/>
              </a:pPr>
              <a:t>3</a:t>
            </a:fld>
            <a:endParaRPr lang="en-GB"/>
          </a:p>
        </p:txBody>
      </p:sp>
      <p:sp>
        <p:nvSpPr>
          <p:cNvPr id="5" name="Footer Placeholder 4"/>
          <p:cNvSpPr>
            <a:spLocks noGrp="1"/>
          </p:cNvSpPr>
          <p:nvPr>
            <p:ph type="ftr" sz="quarter" idx="11"/>
          </p:nvPr>
        </p:nvSpPr>
        <p:spPr/>
        <p:txBody>
          <a:bodyPr/>
          <a:lstStyle/>
          <a:p>
            <a:pPr>
              <a:defRPr/>
            </a:pPr>
            <a:endParaRPr lang="en-GB"/>
          </a:p>
        </p:txBody>
      </p:sp>
    </p:spTree>
    <p:extLst>
      <p:ext uri="{BB962C8B-B14F-4D97-AF65-F5344CB8AC3E}">
        <p14:creationId xmlns:p14="http://schemas.microsoft.com/office/powerpoint/2010/main" val="449917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90" indent="-169890">
              <a:buFont typeface="Arial" panose="020B0604020202020204" pitchFamily="34" charset="0"/>
              <a:buChar char="•"/>
            </a:pPr>
            <a:endParaRPr lang="da-DK" baseline="0" dirty="0" smtClean="0"/>
          </a:p>
          <a:p>
            <a:pPr marL="169890" indent="-169890">
              <a:buFont typeface="Arial" panose="020B0604020202020204" pitchFamily="34" charset="0"/>
              <a:buChar char="•"/>
            </a:pPr>
            <a:endParaRPr lang="da-DK" baseline="0" dirty="0" smtClean="0"/>
          </a:p>
        </p:txBody>
      </p:sp>
      <p:sp>
        <p:nvSpPr>
          <p:cNvPr id="4" name="Slide Number Placeholder 3"/>
          <p:cNvSpPr>
            <a:spLocks noGrp="1"/>
          </p:cNvSpPr>
          <p:nvPr>
            <p:ph type="sldNum" sz="quarter" idx="10"/>
          </p:nvPr>
        </p:nvSpPr>
        <p:spPr/>
        <p:txBody>
          <a:bodyPr/>
          <a:lstStyle/>
          <a:p>
            <a:pPr>
              <a:defRPr/>
            </a:pPr>
            <a:fld id="{2CE5F513-5C1A-4C28-ABD5-586A43585A64}" type="slidenum">
              <a:rPr lang="en-GB" smtClean="0"/>
              <a:pPr>
                <a:defRPr/>
              </a:pPr>
              <a:t>4</a:t>
            </a:fld>
            <a:endParaRPr lang="en-GB"/>
          </a:p>
        </p:txBody>
      </p:sp>
      <p:sp>
        <p:nvSpPr>
          <p:cNvPr id="5" name="Footer Placeholder 4"/>
          <p:cNvSpPr>
            <a:spLocks noGrp="1"/>
          </p:cNvSpPr>
          <p:nvPr>
            <p:ph type="ftr" sz="quarter" idx="11"/>
          </p:nvPr>
        </p:nvSpPr>
        <p:spPr/>
        <p:txBody>
          <a:bodyPr/>
          <a:lstStyle/>
          <a:p>
            <a:pPr>
              <a:defRPr/>
            </a:pPr>
            <a:endParaRPr lang="en-GB"/>
          </a:p>
        </p:txBody>
      </p:sp>
    </p:spTree>
    <p:extLst>
      <p:ext uri="{BB962C8B-B14F-4D97-AF65-F5344CB8AC3E}">
        <p14:creationId xmlns:p14="http://schemas.microsoft.com/office/powerpoint/2010/main" val="2880030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Tree>
    <p:extLst>
      <p:ext uri="{BB962C8B-B14F-4D97-AF65-F5344CB8AC3E}">
        <p14:creationId xmlns:p14="http://schemas.microsoft.com/office/powerpoint/2010/main" val="3591970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90" indent="-169890">
              <a:buFont typeface="Arial" panose="020B0604020202020204" pitchFamily="34" charset="0"/>
              <a:buChar char="•"/>
            </a:pPr>
            <a:endParaRPr lang="da-DK" dirty="0"/>
          </a:p>
        </p:txBody>
      </p:sp>
      <p:sp>
        <p:nvSpPr>
          <p:cNvPr id="5" name="Slide Number Placeholder 4"/>
          <p:cNvSpPr>
            <a:spLocks noGrp="1"/>
          </p:cNvSpPr>
          <p:nvPr>
            <p:ph type="sldNum" sz="quarter" idx="11"/>
          </p:nvPr>
        </p:nvSpPr>
        <p:spPr/>
        <p:txBody>
          <a:bodyPr/>
          <a:lstStyle/>
          <a:p>
            <a:pPr>
              <a:defRPr/>
            </a:pPr>
            <a:endParaRPr lang="en-GB"/>
          </a:p>
        </p:txBody>
      </p:sp>
      <p:sp>
        <p:nvSpPr>
          <p:cNvPr id="6" name="Footer Placeholder 5"/>
          <p:cNvSpPr>
            <a:spLocks noGrp="1"/>
          </p:cNvSpPr>
          <p:nvPr>
            <p:ph type="ftr" sz="quarter" idx="12"/>
          </p:nvPr>
        </p:nvSpPr>
        <p:spPr/>
        <p:txBody>
          <a:bodyPr/>
          <a:lstStyle/>
          <a:p>
            <a:pPr>
              <a:defRPr/>
            </a:pPr>
            <a:endParaRPr lang="en-GB"/>
          </a:p>
        </p:txBody>
      </p:sp>
    </p:spTree>
    <p:extLst>
      <p:ext uri="{BB962C8B-B14F-4D97-AF65-F5344CB8AC3E}">
        <p14:creationId xmlns:p14="http://schemas.microsoft.com/office/powerpoint/2010/main" val="2174423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90" indent="-169890">
              <a:buFont typeface="Arial" panose="020B0604020202020204" pitchFamily="34" charset="0"/>
              <a:buChar char="•"/>
            </a:pPr>
            <a:endParaRPr lang="da-DK" dirty="0"/>
          </a:p>
        </p:txBody>
      </p:sp>
      <p:sp>
        <p:nvSpPr>
          <p:cNvPr id="4" name="Slide Number Placeholder 3"/>
          <p:cNvSpPr>
            <a:spLocks noGrp="1"/>
          </p:cNvSpPr>
          <p:nvPr>
            <p:ph type="sldNum"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Tree>
    <p:extLst>
      <p:ext uri="{BB962C8B-B14F-4D97-AF65-F5344CB8AC3E}">
        <p14:creationId xmlns:p14="http://schemas.microsoft.com/office/powerpoint/2010/main" val="980828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Tree>
    <p:extLst>
      <p:ext uri="{BB962C8B-B14F-4D97-AF65-F5344CB8AC3E}">
        <p14:creationId xmlns:p14="http://schemas.microsoft.com/office/powerpoint/2010/main" val="4073760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6520" indent="-226520">
              <a:buAutoNum type="arabicPlain" startAt="23"/>
            </a:pPr>
            <a:endParaRPr lang="da-DK" dirty="0"/>
          </a:p>
        </p:txBody>
      </p:sp>
      <p:sp>
        <p:nvSpPr>
          <p:cNvPr id="4" name="Slide Number Placeholder 3"/>
          <p:cNvSpPr>
            <a:spLocks noGrp="1"/>
          </p:cNvSpPr>
          <p:nvPr>
            <p:ph type="sldNum"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Tree>
    <p:extLst>
      <p:ext uri="{BB962C8B-B14F-4D97-AF65-F5344CB8AC3E}">
        <p14:creationId xmlns:p14="http://schemas.microsoft.com/office/powerpoint/2010/main" val="2900556746"/>
      </p:ext>
    </p:extLst>
  </p:cSld>
  <p:clrMapOvr>
    <a:masterClrMapping/>
  </p:clrMapOvr>
</p:notes>
</file>

<file path=ppt/slideLayouts/_rels/slideLayout1.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Master" Target="../slideMasters/slideMaster1.xml" />
</Relationships>
</file>

<file path=ppt/slideLayouts/_rels/slideLayout20.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1179777" y="11178455"/>
            <a:ext cx="5615120" cy="135422"/>
          </a:xfrm>
        </p:spPr>
        <p:txBody>
          <a:bodyPr/>
          <a:lstStyle>
            <a:lvl1pPr>
              <a:defRPr/>
            </a:lvl1pPr>
          </a:lstStyle>
          <a:p>
            <a:pPr>
              <a:defRPr/>
            </a:pPr>
            <a:r>
              <a:rPr lang="da-DK" noProof="0" smtClean="0"/>
              <a:t>[Klientnavn]</a:t>
            </a:r>
            <a:endParaRPr lang="da-DK" noProof="0"/>
          </a:p>
        </p:txBody>
      </p:sp>
      <p:sp>
        <p:nvSpPr>
          <p:cNvPr id="8" name="Slide Number Placeholder 5"/>
          <p:cNvSpPr>
            <a:spLocks noGrp="1"/>
          </p:cNvSpPr>
          <p:nvPr>
            <p:ph type="sldNum" sz="quarter" idx="12"/>
          </p:nvPr>
        </p:nvSpPr>
        <p:spPr>
          <a:xfrm>
            <a:off x="902892" y="11178455"/>
            <a:ext cx="276886" cy="135422"/>
          </a:xfrm>
        </p:spPr>
        <p:txBody>
          <a:bodyPr/>
          <a:lstStyle>
            <a:lvl1pPr algn="l">
              <a:defRPr sz="800">
                <a:solidFill>
                  <a:srgbClr val="455960"/>
                </a:solidFill>
              </a:defRPr>
            </a:lvl1pPr>
          </a:lstStyle>
          <a:p>
            <a:pPr>
              <a:defRPr/>
            </a:pPr>
            <a:fld id="{9CA71F55-DDE7-450F-A15C-165E7FED2BFC}" type="slidenum">
              <a:rPr lang="da-DK" noProof="0" smtClean="0"/>
              <a:pPr>
                <a:defRPr/>
              </a:pPr>
              <a:t>‹#›</a:t>
            </a:fld>
            <a:endParaRPr lang="da-DK" noProof="0"/>
          </a:p>
        </p:txBody>
      </p:sp>
      <p:sp>
        <p:nvSpPr>
          <p:cNvPr id="13" name="Text Placeholder 2"/>
          <p:cNvSpPr>
            <a:spLocks noGrp="1"/>
          </p:cNvSpPr>
          <p:nvPr>
            <p:ph type="subTitle" idx="1"/>
          </p:nvPr>
        </p:nvSpPr>
        <p:spPr>
          <a:xfrm>
            <a:off x="584729" y="2288695"/>
            <a:ext cx="7215000" cy="935038"/>
          </a:xfrm>
        </p:spPr>
        <p:txBody>
          <a:bodyPr/>
          <a:lstStyle>
            <a:lvl1pPr marL="0" indent="0">
              <a:lnSpc>
                <a:spcPct val="100000"/>
              </a:lnSpc>
              <a:spcBef>
                <a:spcPts val="0"/>
              </a:spcBef>
              <a:spcAft>
                <a:spcPts val="0"/>
              </a:spcAft>
              <a:defRPr sz="1600" b="0" smtClean="0">
                <a:solidFill>
                  <a:schemeClr val="accent1"/>
                </a:solidFill>
              </a:defRPr>
            </a:lvl1pPr>
          </a:lstStyle>
          <a:p>
            <a:pPr lvl="0"/>
            <a:r>
              <a:rPr lang="en-US" noProof="0" smtClean="0"/>
              <a:t>Click to edit Master subtitle style</a:t>
            </a:r>
            <a:endParaRPr lang="da-DK" noProof="0" dirty="0" smtClean="0"/>
          </a:p>
        </p:txBody>
      </p:sp>
      <p:sp>
        <p:nvSpPr>
          <p:cNvPr id="14" name="Date Placeholder 1"/>
          <p:cNvSpPr>
            <a:spLocks noGrp="1"/>
          </p:cNvSpPr>
          <p:nvPr>
            <p:ph type="dt" sz="half" idx="10"/>
          </p:nvPr>
        </p:nvSpPr>
        <p:spPr>
          <a:xfrm>
            <a:off x="584729" y="3512136"/>
            <a:ext cx="7215000" cy="168892"/>
          </a:xfrm>
        </p:spPr>
        <p:txBody>
          <a:bodyPr anchor="t" anchorCtr="0"/>
          <a:lstStyle>
            <a:lvl1pPr algn="l">
              <a:lnSpc>
                <a:spcPct val="100000"/>
              </a:lnSpc>
              <a:spcBef>
                <a:spcPts val="0"/>
              </a:spcBef>
              <a:spcAft>
                <a:spcPts val="0"/>
              </a:spcAft>
              <a:defRPr sz="1100">
                <a:solidFill>
                  <a:schemeClr val="accent1"/>
                </a:solidFill>
              </a:defRPr>
            </a:lvl1pPr>
          </a:lstStyle>
          <a:p>
            <a:pPr>
              <a:defRPr/>
            </a:pPr>
            <a:fld id="{70FFDBD8-FC1A-48A4-A7CC-4C262DA75040}" type="datetime2">
              <a:rPr lang="da-DK" smtClean="0"/>
              <a:t>20. juni 2016</a:t>
            </a:fld>
            <a:endParaRPr lang="da-DK"/>
          </a:p>
        </p:txBody>
      </p:sp>
      <p:sp>
        <p:nvSpPr>
          <p:cNvPr id="17" name="Title 3"/>
          <p:cNvSpPr>
            <a:spLocks noGrp="1"/>
          </p:cNvSpPr>
          <p:nvPr>
            <p:ph type="title"/>
          </p:nvPr>
        </p:nvSpPr>
        <p:spPr>
          <a:xfrm>
            <a:off x="584729" y="703775"/>
            <a:ext cx="7215000" cy="792162"/>
          </a:xfrm>
        </p:spPr>
        <p:txBody>
          <a:bodyPr/>
          <a:lstStyle>
            <a:lvl1pPr>
              <a:lnSpc>
                <a:spcPct val="100000"/>
              </a:lnSpc>
              <a:spcBef>
                <a:spcPts val="0"/>
              </a:spcBef>
              <a:spcAft>
                <a:spcPts val="0"/>
              </a:spcAft>
              <a:defRPr sz="3200"/>
            </a:lvl1pPr>
          </a:lstStyle>
          <a:p>
            <a:r>
              <a:rPr lang="en-US" smtClean="0"/>
              <a:t>Click to edit Master title style</a:t>
            </a:r>
            <a:endParaRPr lang="da-DK" dirty="0"/>
          </a:p>
        </p:txBody>
      </p:sp>
      <p:sp>
        <p:nvSpPr>
          <p:cNvPr id="5" name="Picture Placeholder 4"/>
          <p:cNvSpPr>
            <a:spLocks noGrp="1"/>
          </p:cNvSpPr>
          <p:nvPr>
            <p:ph type="pic" sz="quarter" idx="15"/>
          </p:nvPr>
        </p:nvSpPr>
        <p:spPr>
          <a:xfrm>
            <a:off x="124853" y="116633"/>
            <a:ext cx="9648000" cy="6228605"/>
          </a:xfrm>
        </p:spPr>
        <p:txBody>
          <a:bodyPr/>
          <a:lstStyle/>
          <a:p>
            <a:r>
              <a:rPr lang="en-US" smtClean="0"/>
              <a:t>Click icon to add picture</a:t>
            </a:r>
            <a:endParaRPr lang="da-DK"/>
          </a:p>
        </p:txBody>
      </p:sp>
      <p:sp>
        <p:nvSpPr>
          <p:cNvPr id="15" name="Text Placeholder 49"/>
          <p:cNvSpPr txBox="1">
            <a:spLocks noChangeAspect="1"/>
          </p:cNvSpPr>
          <p:nvPr userDrawn="1"/>
        </p:nvSpPr>
        <p:spPr bwMode="auto">
          <a:xfrm>
            <a:off x="8049504" y="6511447"/>
            <a:ext cx="1440000" cy="181041"/>
          </a:xfrm>
          <a:prstGeom prst="rect">
            <a:avLst/>
          </a:prstGeom>
          <a:blipFill>
            <a:blip r:embed="rId2"/>
            <a:srcRect/>
            <a:stretch>
              <a:fillRect l="-1742" r="-148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18000000" rIns="0" bIns="0" numCol="1" anchor="t" anchorCtr="0" compatLnSpc="1">
            <a:prstTxWarp prst="textNoShape">
              <a:avLst/>
            </a:prstTxWarp>
          </a:bodyPr>
          <a:lstStyle>
            <a:lvl1pPr marL="0" indent="0" algn="l" rtl="0" eaLnBrk="1" fontAlgn="base" hangingPunct="1">
              <a:lnSpc>
                <a:spcPct val="110000"/>
              </a:lnSpc>
              <a:spcBef>
                <a:spcPct val="0"/>
              </a:spcBef>
              <a:spcAft>
                <a:spcPts val="1000"/>
              </a:spcAft>
              <a:buFont typeface="Arial" charset="0"/>
              <a:defRPr kern="1200">
                <a:solidFill>
                  <a:schemeClr val="accent2"/>
                </a:solidFill>
                <a:latin typeface="+mn-lt"/>
                <a:ea typeface="+mn-ea"/>
                <a:cs typeface="+mn-cs"/>
              </a:defRPr>
            </a:lvl1pPr>
            <a:lvl2pPr marL="179388" indent="-179388" algn="l" rtl="0" eaLnBrk="1" fontAlgn="base" hangingPunct="1">
              <a:lnSpc>
                <a:spcPct val="110000"/>
              </a:lnSpc>
              <a:spcBef>
                <a:spcPct val="0"/>
              </a:spcBef>
              <a:spcAft>
                <a:spcPts val="400"/>
              </a:spcAft>
              <a:buClr>
                <a:schemeClr val="accent2"/>
              </a:buClr>
              <a:buFont typeface="Arial" charset="0"/>
              <a:buChar char="•"/>
              <a:defRPr sz="1400" kern="1200">
                <a:solidFill>
                  <a:schemeClr val="accent1"/>
                </a:solidFill>
                <a:latin typeface="+mn-lt"/>
                <a:ea typeface="+mn-ea"/>
                <a:cs typeface="+mn-cs"/>
              </a:defRPr>
            </a:lvl2pPr>
            <a:lvl3pPr marL="358775" indent="-179388" algn="l" rtl="0" eaLnBrk="1" fontAlgn="base" hangingPunct="1">
              <a:lnSpc>
                <a:spcPct val="110000"/>
              </a:lnSpc>
              <a:spcBef>
                <a:spcPct val="0"/>
              </a:spcBef>
              <a:spcAft>
                <a:spcPts val="400"/>
              </a:spcAft>
              <a:buClr>
                <a:schemeClr val="accent2"/>
              </a:buClr>
              <a:buFont typeface="Calibri" pitchFamily="34" charset="0"/>
              <a:buChar char="-"/>
              <a:defRPr sz="1400" kern="1200">
                <a:solidFill>
                  <a:schemeClr val="accent1"/>
                </a:solidFill>
                <a:latin typeface="+mn-lt"/>
                <a:ea typeface="+mn-ea"/>
                <a:cs typeface="+mn-cs"/>
              </a:defRPr>
            </a:lvl3pPr>
            <a:lvl4pPr marL="179388" indent="-179388" algn="l" rtl="0" eaLnBrk="1" fontAlgn="base" hangingPunct="1">
              <a:lnSpc>
                <a:spcPct val="110000"/>
              </a:lnSpc>
              <a:spcBef>
                <a:spcPct val="0"/>
              </a:spcBef>
              <a:spcAft>
                <a:spcPts val="400"/>
              </a:spcAft>
              <a:buFont typeface="Arial" charset="0"/>
              <a:buAutoNum type="arabicPlain"/>
              <a:defRPr sz="1400" kern="1200">
                <a:solidFill>
                  <a:schemeClr val="accent1"/>
                </a:solidFill>
                <a:latin typeface="+mn-lt"/>
                <a:ea typeface="+mn-ea"/>
                <a:cs typeface="+mn-cs"/>
              </a:defRPr>
            </a:lvl4pPr>
            <a:lvl5pPr marL="358775" indent="-358775" algn="l" rtl="0" eaLnBrk="1" fontAlgn="base" hangingPunct="1">
              <a:lnSpc>
                <a:spcPct val="110000"/>
              </a:lnSpc>
              <a:spcBef>
                <a:spcPct val="0"/>
              </a:spcBef>
              <a:spcAft>
                <a:spcPts val="2000"/>
              </a:spcAft>
              <a:buFont typeface="Arial" charset="0"/>
              <a:buAutoNum type="arabicPlain"/>
              <a:defRPr kern="120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400"/>
              </a:spcAft>
              <a:buFont typeface="Arial" pitchFamily="34" charset="0"/>
              <a:buNone/>
              <a:defRPr sz="1400" kern="120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10000"/>
              </a:lnSpc>
              <a:spcBef>
                <a:spcPct val="0"/>
              </a:spcBef>
              <a:spcAft>
                <a:spcPts val="1000"/>
              </a:spcAft>
              <a:buClrTx/>
              <a:buSzTx/>
              <a:buFont typeface="Arial" charset="0"/>
              <a:buNone/>
              <a:tabLst/>
              <a:defRPr/>
            </a:pPr>
            <a:endParaRPr kumimoji="0" lang="da-DK" sz="1800" b="0" i="0" u="none" strike="noStrike" kern="1200" cap="none" spc="0" normalizeH="0" baseline="0" dirty="0">
              <a:ln>
                <a:noFill/>
              </a:ln>
              <a:solidFill>
                <a:srgbClr val="A56B4E"/>
              </a:solidFill>
              <a:effectLst/>
              <a:uLnTx/>
              <a:uFillTx/>
              <a:latin typeface="Verdana"/>
              <a:ea typeface="+mn-ea"/>
              <a:cs typeface="+mn-cs"/>
            </a:endParaRPr>
          </a:p>
        </p:txBody>
      </p:sp>
      <p:sp>
        <p:nvSpPr>
          <p:cNvPr id="10" name="Rectangle 9"/>
          <p:cNvSpPr/>
          <p:nvPr userDrawn="1"/>
        </p:nvSpPr>
        <p:spPr>
          <a:xfrm>
            <a:off x="584729" y="1945770"/>
            <a:ext cx="720000" cy="5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a:p>
        </p:txBody>
      </p:sp>
      <p:sp>
        <p:nvSpPr>
          <p:cNvPr id="11" name="TextBox 17"/>
          <p:cNvSpPr txBox="1">
            <a:spLocks noChangeArrowheads="1"/>
          </p:cNvSpPr>
          <p:nvPr userDrawn="1"/>
        </p:nvSpPr>
        <p:spPr bwMode="auto">
          <a:xfrm>
            <a:off x="-1652790" y="1060450"/>
            <a:ext cx="1522016"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100">
                <a:solidFill>
                  <a:srgbClr val="33414B"/>
                </a:solidFill>
                <a:latin typeface="Verdana" pitchFamily="34" charset="0"/>
              </a:defRPr>
            </a:lvl1pPr>
            <a:lvl2pPr marL="742950" indent="-285750" eaLnBrk="0" hangingPunct="0">
              <a:defRPr sz="1100">
                <a:solidFill>
                  <a:srgbClr val="33414B"/>
                </a:solidFill>
                <a:latin typeface="Verdana" pitchFamily="34" charset="0"/>
              </a:defRPr>
            </a:lvl2pPr>
            <a:lvl3pPr marL="1143000" indent="-228600" eaLnBrk="0" hangingPunct="0">
              <a:defRPr sz="1100">
                <a:solidFill>
                  <a:srgbClr val="33414B"/>
                </a:solidFill>
                <a:latin typeface="Verdana" pitchFamily="34" charset="0"/>
              </a:defRPr>
            </a:lvl3pPr>
            <a:lvl4pPr marL="1600200" indent="-228600" eaLnBrk="0" hangingPunct="0">
              <a:defRPr sz="1100">
                <a:solidFill>
                  <a:srgbClr val="33414B"/>
                </a:solidFill>
                <a:latin typeface="Verdana" pitchFamily="34" charset="0"/>
              </a:defRPr>
            </a:lvl4pPr>
            <a:lvl5pPr marL="2057400" indent="-228600" eaLnBrk="0" hangingPunct="0">
              <a:defRPr sz="1100">
                <a:solidFill>
                  <a:srgbClr val="33414B"/>
                </a:solidFill>
                <a:latin typeface="Verdana" pitchFamily="34" charset="0"/>
              </a:defRPr>
            </a:lvl5pPr>
            <a:lvl6pPr marL="2514600" indent="-228600" algn="ctr" eaLnBrk="0" fontAlgn="base" hangingPunct="0">
              <a:lnSpc>
                <a:spcPct val="110000"/>
              </a:lnSpc>
              <a:spcBef>
                <a:spcPct val="0"/>
              </a:spcBef>
              <a:spcAft>
                <a:spcPts val="400"/>
              </a:spcAft>
              <a:defRPr sz="1100">
                <a:solidFill>
                  <a:srgbClr val="33414B"/>
                </a:solidFill>
                <a:latin typeface="Verdana" pitchFamily="34" charset="0"/>
              </a:defRPr>
            </a:lvl6pPr>
            <a:lvl7pPr marL="2971800" indent="-228600" algn="ctr" eaLnBrk="0" fontAlgn="base" hangingPunct="0">
              <a:lnSpc>
                <a:spcPct val="110000"/>
              </a:lnSpc>
              <a:spcBef>
                <a:spcPct val="0"/>
              </a:spcBef>
              <a:spcAft>
                <a:spcPts val="400"/>
              </a:spcAft>
              <a:defRPr sz="1100">
                <a:solidFill>
                  <a:srgbClr val="33414B"/>
                </a:solidFill>
                <a:latin typeface="Verdana" pitchFamily="34" charset="0"/>
              </a:defRPr>
            </a:lvl7pPr>
            <a:lvl8pPr marL="3429000" indent="-228600" algn="ctr" eaLnBrk="0" fontAlgn="base" hangingPunct="0">
              <a:lnSpc>
                <a:spcPct val="110000"/>
              </a:lnSpc>
              <a:spcBef>
                <a:spcPct val="0"/>
              </a:spcBef>
              <a:spcAft>
                <a:spcPts val="400"/>
              </a:spcAft>
              <a:defRPr sz="1100">
                <a:solidFill>
                  <a:srgbClr val="33414B"/>
                </a:solidFill>
                <a:latin typeface="Verdana" pitchFamily="34" charset="0"/>
              </a:defRPr>
            </a:lvl8pPr>
            <a:lvl9pPr marL="3886200" indent="-228600" algn="ctr" eaLnBrk="0" fontAlgn="base" hangingPunct="0">
              <a:lnSpc>
                <a:spcPct val="110000"/>
              </a:lnSpc>
              <a:spcBef>
                <a:spcPct val="0"/>
              </a:spcBef>
              <a:spcAft>
                <a:spcPts val="400"/>
              </a:spcAft>
              <a:defRPr sz="1100">
                <a:solidFill>
                  <a:srgbClr val="33414B"/>
                </a:solidFill>
                <a:latin typeface="Verdana" pitchFamily="34" charset="0"/>
              </a:defRPr>
            </a:lvl9pPr>
          </a:lstStyle>
          <a:p>
            <a:pPr algn="r" eaLnBrk="1" hangingPunct="1">
              <a:lnSpc>
                <a:spcPct val="100000"/>
              </a:lnSpc>
              <a:spcAft>
                <a:spcPct val="0"/>
              </a:spcAft>
            </a:pPr>
            <a:r>
              <a:rPr lang="da-DK" sz="800" b="1" noProof="0" dirty="0" smtClean="0">
                <a:solidFill>
                  <a:schemeClr val="bg1"/>
                </a:solidFill>
                <a:cs typeface="Arial" charset="0"/>
              </a:rPr>
              <a:t>Billedstørrelse</a:t>
            </a:r>
          </a:p>
          <a:p>
            <a:pPr algn="r" eaLnBrk="1" hangingPunct="1">
              <a:lnSpc>
                <a:spcPct val="100000"/>
              </a:lnSpc>
              <a:spcAft>
                <a:spcPct val="0"/>
              </a:spcAft>
            </a:pPr>
            <a:r>
              <a:rPr lang="da-DK" sz="800" noProof="0" dirty="0" smtClean="0">
                <a:solidFill>
                  <a:schemeClr val="bg1"/>
                </a:solidFill>
                <a:cs typeface="Arial" charset="0"/>
              </a:rPr>
              <a:t>H 17,3 x B 26,8</a:t>
            </a:r>
            <a:endParaRPr lang="da-DK" sz="800" noProof="0" dirty="0">
              <a:solidFill>
                <a:schemeClr val="bg1"/>
              </a:solidFill>
              <a:cs typeface="Arial" charset="0"/>
            </a:endParaRPr>
          </a:p>
        </p:txBody>
      </p:sp>
    </p:spTree>
    <p:extLst>
      <p:ext uri="{BB962C8B-B14F-4D97-AF65-F5344CB8AC3E}">
        <p14:creationId xmlns:p14="http://schemas.microsoft.com/office/powerpoint/2010/main" val="62628222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med romertal">
    <p:spTree>
      <p:nvGrpSpPr>
        <p:cNvPr id="1" name=""/>
        <p:cNvGrpSpPr/>
        <p:nvPr/>
      </p:nvGrpSpPr>
      <p:grpSpPr>
        <a:xfrm>
          <a:off x="0" y="0"/>
          <a:ext cx="0" cy="0"/>
          <a:chOff x="0" y="0"/>
          <a:chExt cx="0" cy="0"/>
        </a:xfrm>
      </p:grpSpPr>
      <p:sp>
        <p:nvSpPr>
          <p:cNvPr id="2" name="Title 1"/>
          <p:cNvSpPr>
            <a:spLocks noGrp="1"/>
          </p:cNvSpPr>
          <p:nvPr>
            <p:ph type="title"/>
          </p:nvPr>
        </p:nvSpPr>
        <p:spPr>
          <a:xfrm>
            <a:off x="488949" y="116633"/>
            <a:ext cx="9288463" cy="719137"/>
          </a:xfrm>
        </p:spPr>
        <p:txBody>
          <a:bodyPr/>
          <a:lstStyle/>
          <a:p>
            <a:r>
              <a:rPr lang="en-US" noProof="0" smtClean="0"/>
              <a:t>Click to edit Master title style</a:t>
            </a:r>
            <a:endParaRPr lang="da-DK" noProof="0"/>
          </a:p>
        </p:txBody>
      </p:sp>
      <p:sp>
        <p:nvSpPr>
          <p:cNvPr id="7" name="Content Placeholder 6"/>
          <p:cNvSpPr>
            <a:spLocks noGrp="1"/>
          </p:cNvSpPr>
          <p:nvPr>
            <p:ph sz="quarter" idx="13"/>
          </p:nvPr>
        </p:nvSpPr>
        <p:spPr>
          <a:xfrm>
            <a:off x="488950" y="1304926"/>
            <a:ext cx="4392000" cy="4752975"/>
          </a:xfrm>
        </p:spPr>
        <p:txBody>
          <a:bodyPr/>
          <a:lstStyle>
            <a:lvl4pPr marL="628650" indent="-444500">
              <a:buAutoNum type="romanLcParenBoth"/>
              <a:defRPr/>
            </a:lvl4pPr>
            <a:lvl5pPr marL="812800" indent="-176213">
              <a:defRPr/>
            </a:lvl5pPr>
            <a:lvl6pPr marL="987425" indent="-184150" defTabSz="1162050">
              <a:defRPr/>
            </a:lvl6pPr>
            <a:lvl7pPr marL="1165225" indent="-177800">
              <a:defRPr/>
            </a:lvl7pPr>
            <a:lvl8pPr marL="1339850" indent="-176213">
              <a:defRPr/>
            </a:lvl8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Content Placeholder 8"/>
          <p:cNvSpPr>
            <a:spLocks noGrp="1"/>
          </p:cNvSpPr>
          <p:nvPr>
            <p:ph sz="quarter" idx="14"/>
          </p:nvPr>
        </p:nvSpPr>
        <p:spPr>
          <a:xfrm>
            <a:off x="5385412" y="1304925"/>
            <a:ext cx="4392000" cy="4752975"/>
          </a:xfrm>
        </p:spPr>
        <p:txBody>
          <a:bodyPr/>
          <a:lstStyle>
            <a:lvl4pPr marL="628650" indent="-444500">
              <a:buAutoNum type="romanLcParenBoth"/>
              <a:defRPr/>
            </a:lvl4pPr>
            <a:lvl5pPr marL="812800" indent="-176213">
              <a:defRPr/>
            </a:lvl5pPr>
            <a:lvl6pPr marL="987425" indent="-184150">
              <a:defRPr/>
            </a:lvl6pPr>
            <a:lvl7pPr marL="1165225" indent="-177800" defTabSz="990600">
              <a:defRPr/>
            </a:lvl7pPr>
            <a:lvl8pPr marL="1339850" indent="-176213">
              <a:defRPr lang="da-DK" sz="1600" kern="1200" noProof="0" dirty="0">
                <a:solidFill>
                  <a:schemeClr val="accent1"/>
                </a:solidFill>
                <a:latin typeface="+mn-lt"/>
                <a:ea typeface="+mn-ea"/>
                <a:cs typeface="+mn-cs"/>
              </a:defRPr>
            </a:lvl8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a-DK" noProof="0" dirty="0"/>
          </a:p>
        </p:txBody>
      </p:sp>
      <p:sp>
        <p:nvSpPr>
          <p:cNvPr id="3" name="Date Placeholder 2"/>
          <p:cNvSpPr>
            <a:spLocks noGrp="1"/>
          </p:cNvSpPr>
          <p:nvPr>
            <p:ph type="dt" sz="half" idx="15"/>
          </p:nvPr>
        </p:nvSpPr>
        <p:spPr/>
        <p:txBody>
          <a:bodyPr/>
          <a:lstStyle/>
          <a:p>
            <a:fld id="{08E937B3-63CA-4D0D-8077-0E37FB584343}" type="datetime2">
              <a:rPr lang="da-DK" noProof="0" smtClean="0"/>
              <a:t>20. juni 2016</a:t>
            </a:fld>
            <a:endParaRPr lang="da-DK" noProof="0" dirty="0"/>
          </a:p>
        </p:txBody>
      </p:sp>
      <p:sp>
        <p:nvSpPr>
          <p:cNvPr id="4" name="Footer Placeholder 3"/>
          <p:cNvSpPr>
            <a:spLocks noGrp="1"/>
          </p:cNvSpPr>
          <p:nvPr>
            <p:ph type="ftr" sz="quarter" idx="16"/>
          </p:nvPr>
        </p:nvSpPr>
        <p:spPr/>
        <p:txBody>
          <a:bodyPr/>
          <a:lstStyle/>
          <a:p>
            <a:r>
              <a:rPr lang="da-DK" noProof="0" smtClean="0"/>
              <a:t>[Klientnavn]</a:t>
            </a:r>
            <a:endParaRPr lang="da-DK" noProof="0" dirty="0"/>
          </a:p>
        </p:txBody>
      </p:sp>
      <p:sp>
        <p:nvSpPr>
          <p:cNvPr id="5" name="Slide Number Placeholder 4"/>
          <p:cNvSpPr>
            <a:spLocks noGrp="1"/>
          </p:cNvSpPr>
          <p:nvPr>
            <p:ph type="sldNum" sz="quarter" idx="17"/>
          </p:nvPr>
        </p:nvSpPr>
        <p:spPr/>
        <p:txBody>
          <a:bodyPr/>
          <a:lstStyle/>
          <a:p>
            <a:fld id="{2355F744-F0A8-45F0-BABC-346DDDC70A40}" type="slidenum">
              <a:rPr lang="da-DK" noProof="0" smtClean="0"/>
              <a:pPr/>
              <a:t>‹#›</a:t>
            </a:fld>
            <a:endParaRPr lang="da-DK" noProof="0" dirty="0"/>
          </a:p>
        </p:txBody>
      </p:sp>
    </p:spTree>
    <p:extLst>
      <p:ext uri="{BB962C8B-B14F-4D97-AF65-F5344CB8AC3E}">
        <p14:creationId xmlns:p14="http://schemas.microsoft.com/office/powerpoint/2010/main" val="1607248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wo Content med bogstaver">
    <p:spTree>
      <p:nvGrpSpPr>
        <p:cNvPr id="1" name=""/>
        <p:cNvGrpSpPr/>
        <p:nvPr/>
      </p:nvGrpSpPr>
      <p:grpSpPr>
        <a:xfrm>
          <a:off x="0" y="0"/>
          <a:ext cx="0" cy="0"/>
          <a:chOff x="0" y="0"/>
          <a:chExt cx="0" cy="0"/>
        </a:xfrm>
      </p:grpSpPr>
      <p:sp>
        <p:nvSpPr>
          <p:cNvPr id="2" name="Title 1"/>
          <p:cNvSpPr>
            <a:spLocks noGrp="1"/>
          </p:cNvSpPr>
          <p:nvPr>
            <p:ph type="title"/>
          </p:nvPr>
        </p:nvSpPr>
        <p:spPr>
          <a:xfrm>
            <a:off x="488949" y="116633"/>
            <a:ext cx="9288463" cy="719137"/>
          </a:xfrm>
        </p:spPr>
        <p:txBody>
          <a:bodyPr/>
          <a:lstStyle/>
          <a:p>
            <a:r>
              <a:rPr lang="en-US" noProof="0" smtClean="0"/>
              <a:t>Click to edit Master title style</a:t>
            </a:r>
            <a:endParaRPr lang="da-DK" noProof="0"/>
          </a:p>
        </p:txBody>
      </p:sp>
      <p:sp>
        <p:nvSpPr>
          <p:cNvPr id="7" name="Content Placeholder 6"/>
          <p:cNvSpPr>
            <a:spLocks noGrp="1"/>
          </p:cNvSpPr>
          <p:nvPr>
            <p:ph sz="quarter" idx="13"/>
          </p:nvPr>
        </p:nvSpPr>
        <p:spPr>
          <a:xfrm>
            <a:off x="488950" y="1304926"/>
            <a:ext cx="4392000" cy="4752975"/>
          </a:xfrm>
        </p:spPr>
        <p:txBody>
          <a:bodyPr/>
          <a:lstStyle>
            <a:lvl4pPr marL="628650" indent="-444500">
              <a:buAutoNum type="alphaLcParenBoth"/>
              <a:defRPr/>
            </a:lvl4pPr>
            <a:lvl5pPr marL="812800" indent="-176213">
              <a:defRPr/>
            </a:lvl5pPr>
            <a:lvl6pPr marL="892175" indent="-184150">
              <a:defRPr/>
            </a:lvl6pPr>
            <a:lvl7pPr marL="1076325" indent="-174625">
              <a:defRPr/>
            </a:lvl7pPr>
            <a:lvl8pPr marL="1254125" indent="-176213">
              <a:defRPr/>
            </a:lvl8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a-DK" noProof="0" dirty="0"/>
          </a:p>
        </p:txBody>
      </p:sp>
      <p:sp>
        <p:nvSpPr>
          <p:cNvPr id="9" name="Content Placeholder 8"/>
          <p:cNvSpPr>
            <a:spLocks noGrp="1"/>
          </p:cNvSpPr>
          <p:nvPr>
            <p:ph sz="quarter" idx="14"/>
          </p:nvPr>
        </p:nvSpPr>
        <p:spPr>
          <a:xfrm>
            <a:off x="5384800" y="1304925"/>
            <a:ext cx="4392000" cy="4752975"/>
          </a:xfrm>
        </p:spPr>
        <p:txBody>
          <a:bodyPr/>
          <a:lstStyle>
            <a:lvl4pPr marL="628650" indent="-444500">
              <a:buAutoNum type="alphaLcParenBoth"/>
              <a:defRPr/>
            </a:lvl4pPr>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a-DK" noProof="0" dirty="0"/>
          </a:p>
        </p:txBody>
      </p:sp>
      <p:sp>
        <p:nvSpPr>
          <p:cNvPr id="3" name="Date Placeholder 2"/>
          <p:cNvSpPr>
            <a:spLocks noGrp="1"/>
          </p:cNvSpPr>
          <p:nvPr>
            <p:ph type="dt" sz="half" idx="15"/>
          </p:nvPr>
        </p:nvSpPr>
        <p:spPr/>
        <p:txBody>
          <a:bodyPr/>
          <a:lstStyle/>
          <a:p>
            <a:fld id="{17841547-2104-4F4F-BC40-AF693D14DB4A}" type="datetime2">
              <a:rPr lang="da-DK" noProof="0" smtClean="0"/>
              <a:t>20. juni 2016</a:t>
            </a:fld>
            <a:endParaRPr lang="da-DK" noProof="0" dirty="0"/>
          </a:p>
        </p:txBody>
      </p:sp>
      <p:sp>
        <p:nvSpPr>
          <p:cNvPr id="4" name="Footer Placeholder 3"/>
          <p:cNvSpPr>
            <a:spLocks noGrp="1"/>
          </p:cNvSpPr>
          <p:nvPr>
            <p:ph type="ftr" sz="quarter" idx="16"/>
          </p:nvPr>
        </p:nvSpPr>
        <p:spPr/>
        <p:txBody>
          <a:bodyPr/>
          <a:lstStyle/>
          <a:p>
            <a:r>
              <a:rPr lang="da-DK" noProof="0" smtClean="0"/>
              <a:t>[Klientnavn]</a:t>
            </a:r>
            <a:endParaRPr lang="da-DK" noProof="0" dirty="0"/>
          </a:p>
        </p:txBody>
      </p:sp>
      <p:sp>
        <p:nvSpPr>
          <p:cNvPr id="5" name="Slide Number Placeholder 4"/>
          <p:cNvSpPr>
            <a:spLocks noGrp="1"/>
          </p:cNvSpPr>
          <p:nvPr>
            <p:ph type="sldNum" sz="quarter" idx="17"/>
          </p:nvPr>
        </p:nvSpPr>
        <p:spPr/>
        <p:txBody>
          <a:bodyPr/>
          <a:lstStyle/>
          <a:p>
            <a:fld id="{2355F744-F0A8-45F0-BABC-346DDDC70A40}" type="slidenum">
              <a:rPr lang="da-DK" noProof="0" smtClean="0"/>
              <a:pPr/>
              <a:t>‹#›</a:t>
            </a:fld>
            <a:endParaRPr lang="da-DK" noProof="0" dirty="0"/>
          </a:p>
        </p:txBody>
      </p:sp>
    </p:spTree>
    <p:extLst>
      <p:ext uri="{BB962C8B-B14F-4D97-AF65-F5344CB8AC3E}">
        <p14:creationId xmlns:p14="http://schemas.microsoft.com/office/powerpoint/2010/main" val="139345999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88950" y="115888"/>
            <a:ext cx="9288463" cy="722312"/>
          </a:xfrm>
        </p:spPr>
        <p:txBody>
          <a:bodyPr/>
          <a:lstStyle/>
          <a:p>
            <a:r>
              <a:rPr lang="en-US" noProof="0" smtClean="0"/>
              <a:t>Click to edit Master title style</a:t>
            </a:r>
            <a:endParaRPr lang="da-DK" noProof="0" dirty="0"/>
          </a:p>
        </p:txBody>
      </p:sp>
      <p:sp>
        <p:nvSpPr>
          <p:cNvPr id="3" name="Text Placeholder 2"/>
          <p:cNvSpPr>
            <a:spLocks noGrp="1"/>
          </p:cNvSpPr>
          <p:nvPr>
            <p:ph type="body" sz="half" idx="1"/>
          </p:nvPr>
        </p:nvSpPr>
        <p:spPr>
          <a:xfrm>
            <a:off x="488950" y="1304925"/>
            <a:ext cx="4392000" cy="4752975"/>
          </a:xfrm>
        </p:spPr>
        <p:txBody>
          <a:bodyPr/>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a-DK" noProof="0" dirty="0" smtClean="0"/>
          </a:p>
        </p:txBody>
      </p:sp>
      <p:sp>
        <p:nvSpPr>
          <p:cNvPr id="8" name="Picture Placeholder 13"/>
          <p:cNvSpPr>
            <a:spLocks noGrp="1"/>
          </p:cNvSpPr>
          <p:nvPr>
            <p:ph type="pic" sz="quarter" idx="16"/>
          </p:nvPr>
        </p:nvSpPr>
        <p:spPr>
          <a:xfrm>
            <a:off x="5385413" y="1304925"/>
            <a:ext cx="4392000" cy="4752975"/>
          </a:xfrm>
        </p:spPr>
        <p:txBody>
          <a:bodyPr/>
          <a:lstStyle>
            <a:lvl1pPr>
              <a:defRPr>
                <a:solidFill>
                  <a:schemeClr val="tx2"/>
                </a:solidFill>
              </a:defRPr>
            </a:lvl1pPr>
          </a:lstStyle>
          <a:p>
            <a:r>
              <a:rPr lang="en-US" noProof="0" smtClean="0"/>
              <a:t>Click icon to add picture</a:t>
            </a:r>
            <a:endParaRPr lang="da-DK" noProof="0" dirty="0"/>
          </a:p>
        </p:txBody>
      </p:sp>
      <p:sp>
        <p:nvSpPr>
          <p:cNvPr id="9" name="TextBox 17"/>
          <p:cNvSpPr txBox="1">
            <a:spLocks noChangeArrowheads="1"/>
          </p:cNvSpPr>
          <p:nvPr userDrawn="1"/>
        </p:nvSpPr>
        <p:spPr bwMode="auto">
          <a:xfrm>
            <a:off x="-1638962" y="1204914"/>
            <a:ext cx="15220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100">
                <a:solidFill>
                  <a:srgbClr val="33414B"/>
                </a:solidFill>
                <a:latin typeface="Verdana" pitchFamily="34" charset="0"/>
              </a:defRPr>
            </a:lvl1pPr>
            <a:lvl2pPr marL="742950" indent="-285750" eaLnBrk="0" hangingPunct="0">
              <a:defRPr sz="1100">
                <a:solidFill>
                  <a:srgbClr val="33414B"/>
                </a:solidFill>
                <a:latin typeface="Verdana" pitchFamily="34" charset="0"/>
              </a:defRPr>
            </a:lvl2pPr>
            <a:lvl3pPr marL="1143000" indent="-228600" eaLnBrk="0" hangingPunct="0">
              <a:defRPr sz="1100">
                <a:solidFill>
                  <a:srgbClr val="33414B"/>
                </a:solidFill>
                <a:latin typeface="Verdana" pitchFamily="34" charset="0"/>
              </a:defRPr>
            </a:lvl3pPr>
            <a:lvl4pPr marL="1600200" indent="-228600" eaLnBrk="0" hangingPunct="0">
              <a:defRPr sz="1100">
                <a:solidFill>
                  <a:srgbClr val="33414B"/>
                </a:solidFill>
                <a:latin typeface="Verdana" pitchFamily="34" charset="0"/>
              </a:defRPr>
            </a:lvl4pPr>
            <a:lvl5pPr marL="2057400" indent="-228600" eaLnBrk="0" hangingPunct="0">
              <a:defRPr sz="1100">
                <a:solidFill>
                  <a:srgbClr val="33414B"/>
                </a:solidFill>
                <a:latin typeface="Verdana" pitchFamily="34" charset="0"/>
              </a:defRPr>
            </a:lvl5pPr>
            <a:lvl6pPr marL="2514600" indent="-228600" algn="ctr" eaLnBrk="0" fontAlgn="base" hangingPunct="0">
              <a:lnSpc>
                <a:spcPct val="110000"/>
              </a:lnSpc>
              <a:spcBef>
                <a:spcPct val="0"/>
              </a:spcBef>
              <a:spcAft>
                <a:spcPts val="400"/>
              </a:spcAft>
              <a:defRPr sz="1100">
                <a:solidFill>
                  <a:srgbClr val="33414B"/>
                </a:solidFill>
                <a:latin typeface="Verdana" pitchFamily="34" charset="0"/>
              </a:defRPr>
            </a:lvl6pPr>
            <a:lvl7pPr marL="2971800" indent="-228600" algn="ctr" eaLnBrk="0" fontAlgn="base" hangingPunct="0">
              <a:lnSpc>
                <a:spcPct val="110000"/>
              </a:lnSpc>
              <a:spcBef>
                <a:spcPct val="0"/>
              </a:spcBef>
              <a:spcAft>
                <a:spcPts val="400"/>
              </a:spcAft>
              <a:defRPr sz="1100">
                <a:solidFill>
                  <a:srgbClr val="33414B"/>
                </a:solidFill>
                <a:latin typeface="Verdana" pitchFamily="34" charset="0"/>
              </a:defRPr>
            </a:lvl7pPr>
            <a:lvl8pPr marL="3429000" indent="-228600" algn="ctr" eaLnBrk="0" fontAlgn="base" hangingPunct="0">
              <a:lnSpc>
                <a:spcPct val="110000"/>
              </a:lnSpc>
              <a:spcBef>
                <a:spcPct val="0"/>
              </a:spcBef>
              <a:spcAft>
                <a:spcPts val="400"/>
              </a:spcAft>
              <a:defRPr sz="1100">
                <a:solidFill>
                  <a:srgbClr val="33414B"/>
                </a:solidFill>
                <a:latin typeface="Verdana" pitchFamily="34" charset="0"/>
              </a:defRPr>
            </a:lvl8pPr>
            <a:lvl9pPr marL="3886200" indent="-228600" algn="ctr" eaLnBrk="0" fontAlgn="base" hangingPunct="0">
              <a:lnSpc>
                <a:spcPct val="110000"/>
              </a:lnSpc>
              <a:spcBef>
                <a:spcPct val="0"/>
              </a:spcBef>
              <a:spcAft>
                <a:spcPts val="400"/>
              </a:spcAft>
              <a:defRPr sz="1100">
                <a:solidFill>
                  <a:srgbClr val="33414B"/>
                </a:solidFill>
                <a:latin typeface="Verdana" pitchFamily="34" charset="0"/>
              </a:defRPr>
            </a:lvl9pPr>
          </a:lstStyle>
          <a:p>
            <a:pPr algn="r" eaLnBrk="1" hangingPunct="1">
              <a:lnSpc>
                <a:spcPct val="100000"/>
              </a:lnSpc>
              <a:spcAft>
                <a:spcPct val="0"/>
              </a:spcAft>
            </a:pPr>
            <a:r>
              <a:rPr lang="da-DK" sz="800" b="1" noProof="0" dirty="0" smtClean="0">
                <a:solidFill>
                  <a:schemeClr val="bg1"/>
                </a:solidFill>
                <a:cs typeface="Arial" charset="0"/>
              </a:rPr>
              <a:t>Billedstørrelse</a:t>
            </a:r>
          </a:p>
          <a:p>
            <a:pPr algn="r" eaLnBrk="1" hangingPunct="1">
              <a:lnSpc>
                <a:spcPct val="100000"/>
              </a:lnSpc>
              <a:spcAft>
                <a:spcPct val="0"/>
              </a:spcAft>
            </a:pPr>
            <a:r>
              <a:rPr lang="da-DK" sz="800" b="1" noProof="0" dirty="0" smtClean="0">
                <a:solidFill>
                  <a:schemeClr val="bg1"/>
                </a:solidFill>
                <a:cs typeface="Arial" charset="0"/>
              </a:rPr>
              <a:t>H 13,2 x B 12,0</a:t>
            </a:r>
            <a:endParaRPr lang="da-DK" sz="800" noProof="0" dirty="0">
              <a:solidFill>
                <a:schemeClr val="bg1"/>
              </a:solidFill>
              <a:cs typeface="Arial" charset="0"/>
            </a:endParaRPr>
          </a:p>
        </p:txBody>
      </p:sp>
      <p:sp>
        <p:nvSpPr>
          <p:cNvPr id="4" name="Date Placeholder 3"/>
          <p:cNvSpPr>
            <a:spLocks noGrp="1"/>
          </p:cNvSpPr>
          <p:nvPr>
            <p:ph type="dt" sz="half" idx="17"/>
          </p:nvPr>
        </p:nvSpPr>
        <p:spPr/>
        <p:txBody>
          <a:bodyPr/>
          <a:lstStyle/>
          <a:p>
            <a:fld id="{43A5C335-9E05-4135-83F5-B0909C19E917}" type="datetime2">
              <a:rPr lang="da-DK" noProof="0" smtClean="0"/>
              <a:t>20. juni 2016</a:t>
            </a:fld>
            <a:endParaRPr lang="da-DK" noProof="0" dirty="0"/>
          </a:p>
        </p:txBody>
      </p:sp>
      <p:sp>
        <p:nvSpPr>
          <p:cNvPr id="5" name="Footer Placeholder 4"/>
          <p:cNvSpPr>
            <a:spLocks noGrp="1"/>
          </p:cNvSpPr>
          <p:nvPr>
            <p:ph type="ftr" sz="quarter" idx="18"/>
          </p:nvPr>
        </p:nvSpPr>
        <p:spPr/>
        <p:txBody>
          <a:bodyPr/>
          <a:lstStyle/>
          <a:p>
            <a:r>
              <a:rPr lang="da-DK" noProof="0" smtClean="0"/>
              <a:t>[Klientnavn]</a:t>
            </a:r>
            <a:endParaRPr lang="da-DK" noProof="0" dirty="0"/>
          </a:p>
        </p:txBody>
      </p:sp>
      <p:sp>
        <p:nvSpPr>
          <p:cNvPr id="6" name="Slide Number Placeholder 5"/>
          <p:cNvSpPr>
            <a:spLocks noGrp="1"/>
          </p:cNvSpPr>
          <p:nvPr>
            <p:ph type="sldNum" sz="quarter" idx="19"/>
          </p:nvPr>
        </p:nvSpPr>
        <p:spPr/>
        <p:txBody>
          <a:bodyPr/>
          <a:lstStyle/>
          <a:p>
            <a:fld id="{2355F744-F0A8-45F0-BABC-346DDDC70A40}" type="slidenum">
              <a:rPr lang="da-DK" noProof="0" smtClean="0"/>
              <a:pPr/>
              <a:t>‹#›</a:t>
            </a:fld>
            <a:endParaRPr lang="da-DK" noProof="0" dirty="0"/>
          </a:p>
        </p:txBody>
      </p:sp>
    </p:spTree>
    <p:extLst>
      <p:ext uri="{BB962C8B-B14F-4D97-AF65-F5344CB8AC3E}">
        <p14:creationId xmlns:p14="http://schemas.microsoft.com/office/powerpoint/2010/main" val="6730496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and Picture med romertal">
    <p:spTree>
      <p:nvGrpSpPr>
        <p:cNvPr id="1" name=""/>
        <p:cNvGrpSpPr/>
        <p:nvPr/>
      </p:nvGrpSpPr>
      <p:grpSpPr>
        <a:xfrm>
          <a:off x="0" y="0"/>
          <a:ext cx="0" cy="0"/>
          <a:chOff x="0" y="0"/>
          <a:chExt cx="0" cy="0"/>
        </a:xfrm>
      </p:grpSpPr>
      <p:sp>
        <p:nvSpPr>
          <p:cNvPr id="2" name="Title 1"/>
          <p:cNvSpPr>
            <a:spLocks noGrp="1"/>
          </p:cNvSpPr>
          <p:nvPr>
            <p:ph type="title"/>
          </p:nvPr>
        </p:nvSpPr>
        <p:spPr>
          <a:xfrm>
            <a:off x="488950" y="115888"/>
            <a:ext cx="9288463" cy="722312"/>
          </a:xfrm>
        </p:spPr>
        <p:txBody>
          <a:bodyPr/>
          <a:lstStyle/>
          <a:p>
            <a:r>
              <a:rPr lang="en-US" noProof="0" smtClean="0"/>
              <a:t>Click to edit Master title style</a:t>
            </a:r>
            <a:endParaRPr lang="da-DK" noProof="0" dirty="0"/>
          </a:p>
        </p:txBody>
      </p:sp>
      <p:sp>
        <p:nvSpPr>
          <p:cNvPr id="3" name="Text Placeholder 2"/>
          <p:cNvSpPr>
            <a:spLocks noGrp="1"/>
          </p:cNvSpPr>
          <p:nvPr>
            <p:ph type="body" sz="half" idx="1"/>
          </p:nvPr>
        </p:nvSpPr>
        <p:spPr>
          <a:xfrm>
            <a:off x="488950" y="1304925"/>
            <a:ext cx="4392000" cy="4752975"/>
          </a:xfrm>
        </p:spPr>
        <p:txBody>
          <a:bodyPr/>
          <a:lstStyle>
            <a:lvl4pPr marL="628650" indent="-444500">
              <a:buAutoNum type="romanLcParenBoth"/>
              <a:defRPr/>
            </a:lvl4pPr>
            <a:lvl5pPr marL="812800" indent="-176213">
              <a:defRPr/>
            </a:lvl5pPr>
            <a:lvl6pPr marL="987425" indent="-184150">
              <a:defRPr/>
            </a:lvl6pPr>
            <a:lvl7pPr marL="1165225" indent="-177800" defTabSz="1343025">
              <a:defRPr/>
            </a:lvl7pPr>
            <a:lvl8pPr marL="1339850" indent="-176213">
              <a:defRPr/>
            </a:lvl8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a-DK" noProof="0" dirty="0" smtClean="0"/>
          </a:p>
        </p:txBody>
      </p:sp>
      <p:sp>
        <p:nvSpPr>
          <p:cNvPr id="8" name="Picture Placeholder 13"/>
          <p:cNvSpPr>
            <a:spLocks noGrp="1"/>
          </p:cNvSpPr>
          <p:nvPr>
            <p:ph type="pic" sz="quarter" idx="16"/>
          </p:nvPr>
        </p:nvSpPr>
        <p:spPr>
          <a:xfrm>
            <a:off x="5385413" y="1304925"/>
            <a:ext cx="4392000" cy="4752975"/>
          </a:xfrm>
        </p:spPr>
        <p:txBody>
          <a:bodyPr/>
          <a:lstStyle>
            <a:lvl1pPr>
              <a:defRPr>
                <a:solidFill>
                  <a:schemeClr val="tx2"/>
                </a:solidFill>
              </a:defRPr>
            </a:lvl1pPr>
          </a:lstStyle>
          <a:p>
            <a:r>
              <a:rPr lang="en-US" noProof="0" smtClean="0"/>
              <a:t>Click icon to add picture</a:t>
            </a:r>
            <a:endParaRPr lang="da-DK" noProof="0" dirty="0"/>
          </a:p>
        </p:txBody>
      </p:sp>
      <p:sp>
        <p:nvSpPr>
          <p:cNvPr id="9" name="TextBox 17"/>
          <p:cNvSpPr txBox="1">
            <a:spLocks noChangeArrowheads="1"/>
          </p:cNvSpPr>
          <p:nvPr userDrawn="1"/>
        </p:nvSpPr>
        <p:spPr bwMode="auto">
          <a:xfrm>
            <a:off x="-1638962" y="1204914"/>
            <a:ext cx="15220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100">
                <a:solidFill>
                  <a:srgbClr val="33414B"/>
                </a:solidFill>
                <a:latin typeface="Verdana" pitchFamily="34" charset="0"/>
              </a:defRPr>
            </a:lvl1pPr>
            <a:lvl2pPr marL="742950" indent="-285750" eaLnBrk="0" hangingPunct="0">
              <a:defRPr sz="1100">
                <a:solidFill>
                  <a:srgbClr val="33414B"/>
                </a:solidFill>
                <a:latin typeface="Verdana" pitchFamily="34" charset="0"/>
              </a:defRPr>
            </a:lvl2pPr>
            <a:lvl3pPr marL="1143000" indent="-228600" eaLnBrk="0" hangingPunct="0">
              <a:defRPr sz="1100">
                <a:solidFill>
                  <a:srgbClr val="33414B"/>
                </a:solidFill>
                <a:latin typeface="Verdana" pitchFamily="34" charset="0"/>
              </a:defRPr>
            </a:lvl3pPr>
            <a:lvl4pPr marL="1600200" indent="-228600" eaLnBrk="0" hangingPunct="0">
              <a:defRPr sz="1100">
                <a:solidFill>
                  <a:srgbClr val="33414B"/>
                </a:solidFill>
                <a:latin typeface="Verdana" pitchFamily="34" charset="0"/>
              </a:defRPr>
            </a:lvl4pPr>
            <a:lvl5pPr marL="2057400" indent="-228600" eaLnBrk="0" hangingPunct="0">
              <a:defRPr sz="1100">
                <a:solidFill>
                  <a:srgbClr val="33414B"/>
                </a:solidFill>
                <a:latin typeface="Verdana" pitchFamily="34" charset="0"/>
              </a:defRPr>
            </a:lvl5pPr>
            <a:lvl6pPr marL="2514600" indent="-228600" algn="ctr" eaLnBrk="0" fontAlgn="base" hangingPunct="0">
              <a:lnSpc>
                <a:spcPct val="110000"/>
              </a:lnSpc>
              <a:spcBef>
                <a:spcPct val="0"/>
              </a:spcBef>
              <a:spcAft>
                <a:spcPts val="400"/>
              </a:spcAft>
              <a:defRPr sz="1100">
                <a:solidFill>
                  <a:srgbClr val="33414B"/>
                </a:solidFill>
                <a:latin typeface="Verdana" pitchFamily="34" charset="0"/>
              </a:defRPr>
            </a:lvl6pPr>
            <a:lvl7pPr marL="2971800" indent="-228600" algn="ctr" eaLnBrk="0" fontAlgn="base" hangingPunct="0">
              <a:lnSpc>
                <a:spcPct val="110000"/>
              </a:lnSpc>
              <a:spcBef>
                <a:spcPct val="0"/>
              </a:spcBef>
              <a:spcAft>
                <a:spcPts val="400"/>
              </a:spcAft>
              <a:defRPr sz="1100">
                <a:solidFill>
                  <a:srgbClr val="33414B"/>
                </a:solidFill>
                <a:latin typeface="Verdana" pitchFamily="34" charset="0"/>
              </a:defRPr>
            </a:lvl7pPr>
            <a:lvl8pPr marL="3429000" indent="-228600" algn="ctr" eaLnBrk="0" fontAlgn="base" hangingPunct="0">
              <a:lnSpc>
                <a:spcPct val="110000"/>
              </a:lnSpc>
              <a:spcBef>
                <a:spcPct val="0"/>
              </a:spcBef>
              <a:spcAft>
                <a:spcPts val="400"/>
              </a:spcAft>
              <a:defRPr sz="1100">
                <a:solidFill>
                  <a:srgbClr val="33414B"/>
                </a:solidFill>
                <a:latin typeface="Verdana" pitchFamily="34" charset="0"/>
              </a:defRPr>
            </a:lvl8pPr>
            <a:lvl9pPr marL="3886200" indent="-228600" algn="ctr" eaLnBrk="0" fontAlgn="base" hangingPunct="0">
              <a:lnSpc>
                <a:spcPct val="110000"/>
              </a:lnSpc>
              <a:spcBef>
                <a:spcPct val="0"/>
              </a:spcBef>
              <a:spcAft>
                <a:spcPts val="400"/>
              </a:spcAft>
              <a:defRPr sz="1100">
                <a:solidFill>
                  <a:srgbClr val="33414B"/>
                </a:solidFill>
                <a:latin typeface="Verdana" pitchFamily="34" charset="0"/>
              </a:defRPr>
            </a:lvl9pPr>
          </a:lstStyle>
          <a:p>
            <a:pPr algn="r" eaLnBrk="1" hangingPunct="1">
              <a:lnSpc>
                <a:spcPct val="100000"/>
              </a:lnSpc>
              <a:spcAft>
                <a:spcPct val="0"/>
              </a:spcAft>
            </a:pPr>
            <a:r>
              <a:rPr lang="da-DK" sz="800" b="1" noProof="0" dirty="0" smtClean="0">
                <a:solidFill>
                  <a:schemeClr val="bg1"/>
                </a:solidFill>
                <a:cs typeface="Arial" charset="0"/>
              </a:rPr>
              <a:t>Billedstørrelse</a:t>
            </a:r>
          </a:p>
          <a:p>
            <a:pPr algn="r" eaLnBrk="1" hangingPunct="1">
              <a:lnSpc>
                <a:spcPct val="100000"/>
              </a:lnSpc>
              <a:spcAft>
                <a:spcPct val="0"/>
              </a:spcAft>
            </a:pPr>
            <a:r>
              <a:rPr lang="da-DK" sz="800" b="1" noProof="0" dirty="0" smtClean="0">
                <a:solidFill>
                  <a:schemeClr val="bg1"/>
                </a:solidFill>
                <a:cs typeface="Arial" charset="0"/>
              </a:rPr>
              <a:t>H 13,2 x B 12,0</a:t>
            </a:r>
            <a:endParaRPr lang="da-DK" sz="800" noProof="0" dirty="0">
              <a:solidFill>
                <a:schemeClr val="bg1"/>
              </a:solidFill>
              <a:cs typeface="Arial" charset="0"/>
            </a:endParaRPr>
          </a:p>
        </p:txBody>
      </p:sp>
      <p:sp>
        <p:nvSpPr>
          <p:cNvPr id="4" name="Date Placeholder 3"/>
          <p:cNvSpPr>
            <a:spLocks noGrp="1"/>
          </p:cNvSpPr>
          <p:nvPr>
            <p:ph type="dt" sz="half" idx="17"/>
          </p:nvPr>
        </p:nvSpPr>
        <p:spPr/>
        <p:txBody>
          <a:bodyPr/>
          <a:lstStyle/>
          <a:p>
            <a:fld id="{35623103-88D0-429F-84B0-5708B6EF8AB1}" type="datetime2">
              <a:rPr lang="da-DK" noProof="0" smtClean="0"/>
              <a:t>20. juni 2016</a:t>
            </a:fld>
            <a:endParaRPr lang="da-DK" noProof="0" dirty="0"/>
          </a:p>
        </p:txBody>
      </p:sp>
      <p:sp>
        <p:nvSpPr>
          <p:cNvPr id="5" name="Footer Placeholder 4"/>
          <p:cNvSpPr>
            <a:spLocks noGrp="1"/>
          </p:cNvSpPr>
          <p:nvPr>
            <p:ph type="ftr" sz="quarter" idx="18"/>
          </p:nvPr>
        </p:nvSpPr>
        <p:spPr/>
        <p:txBody>
          <a:bodyPr/>
          <a:lstStyle/>
          <a:p>
            <a:r>
              <a:rPr lang="da-DK" noProof="0" smtClean="0"/>
              <a:t>[Klientnavn]</a:t>
            </a:r>
            <a:endParaRPr lang="da-DK" noProof="0" dirty="0"/>
          </a:p>
        </p:txBody>
      </p:sp>
      <p:sp>
        <p:nvSpPr>
          <p:cNvPr id="6" name="Slide Number Placeholder 5"/>
          <p:cNvSpPr>
            <a:spLocks noGrp="1"/>
          </p:cNvSpPr>
          <p:nvPr>
            <p:ph type="sldNum" sz="quarter" idx="19"/>
          </p:nvPr>
        </p:nvSpPr>
        <p:spPr/>
        <p:txBody>
          <a:bodyPr/>
          <a:lstStyle/>
          <a:p>
            <a:fld id="{2355F744-F0A8-45F0-BABC-346DDDC70A40}" type="slidenum">
              <a:rPr lang="da-DK" noProof="0" smtClean="0"/>
              <a:pPr/>
              <a:t>‹#›</a:t>
            </a:fld>
            <a:endParaRPr lang="da-DK" noProof="0" dirty="0"/>
          </a:p>
        </p:txBody>
      </p:sp>
    </p:spTree>
    <p:extLst>
      <p:ext uri="{BB962C8B-B14F-4D97-AF65-F5344CB8AC3E}">
        <p14:creationId xmlns:p14="http://schemas.microsoft.com/office/powerpoint/2010/main" val="25211947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 and Picture med bogstaver">
    <p:spTree>
      <p:nvGrpSpPr>
        <p:cNvPr id="1" name=""/>
        <p:cNvGrpSpPr/>
        <p:nvPr/>
      </p:nvGrpSpPr>
      <p:grpSpPr>
        <a:xfrm>
          <a:off x="0" y="0"/>
          <a:ext cx="0" cy="0"/>
          <a:chOff x="0" y="0"/>
          <a:chExt cx="0" cy="0"/>
        </a:xfrm>
      </p:grpSpPr>
      <p:sp>
        <p:nvSpPr>
          <p:cNvPr id="2" name="Title 1"/>
          <p:cNvSpPr>
            <a:spLocks noGrp="1"/>
          </p:cNvSpPr>
          <p:nvPr>
            <p:ph type="title"/>
          </p:nvPr>
        </p:nvSpPr>
        <p:spPr>
          <a:xfrm>
            <a:off x="488950" y="115888"/>
            <a:ext cx="9288463" cy="722312"/>
          </a:xfrm>
        </p:spPr>
        <p:txBody>
          <a:bodyPr/>
          <a:lstStyle/>
          <a:p>
            <a:r>
              <a:rPr lang="en-US" noProof="0" smtClean="0"/>
              <a:t>Click to edit Master title style</a:t>
            </a:r>
            <a:endParaRPr lang="da-DK" noProof="0" dirty="0"/>
          </a:p>
        </p:txBody>
      </p:sp>
      <p:sp>
        <p:nvSpPr>
          <p:cNvPr id="3" name="Text Placeholder 2"/>
          <p:cNvSpPr>
            <a:spLocks noGrp="1"/>
          </p:cNvSpPr>
          <p:nvPr>
            <p:ph type="body" sz="half" idx="1"/>
          </p:nvPr>
        </p:nvSpPr>
        <p:spPr>
          <a:xfrm>
            <a:off x="488950" y="1304925"/>
            <a:ext cx="4392000" cy="4752975"/>
          </a:xfrm>
        </p:spPr>
        <p:txBody>
          <a:bodyPr/>
          <a:lstStyle>
            <a:lvl4pPr marL="628650" indent="-444500">
              <a:buAutoNum type="alphaLcParenBoth"/>
              <a:defRPr/>
            </a:lvl4pPr>
            <a:lvl5pPr marL="812800" indent="-176213">
              <a:defRPr/>
            </a:lvl5pPr>
            <a:lvl6pPr marL="987425" indent="-184150">
              <a:defRPr/>
            </a:lvl6pPr>
            <a:lvl7pPr marL="1165225" indent="-177800" defTabSz="990600">
              <a:defRPr/>
            </a:lvl7pPr>
            <a:lvl8pPr marL="1339850" indent="-176213">
              <a:defRPr/>
            </a:lvl8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a-DK" noProof="0" dirty="0" smtClean="0"/>
          </a:p>
        </p:txBody>
      </p:sp>
      <p:sp>
        <p:nvSpPr>
          <p:cNvPr id="8" name="Picture Placeholder 13"/>
          <p:cNvSpPr>
            <a:spLocks noGrp="1"/>
          </p:cNvSpPr>
          <p:nvPr>
            <p:ph type="pic" sz="quarter" idx="16"/>
          </p:nvPr>
        </p:nvSpPr>
        <p:spPr>
          <a:xfrm>
            <a:off x="5385413" y="1304925"/>
            <a:ext cx="4392000" cy="4752975"/>
          </a:xfrm>
        </p:spPr>
        <p:txBody>
          <a:bodyPr/>
          <a:lstStyle>
            <a:lvl1pPr>
              <a:defRPr>
                <a:solidFill>
                  <a:schemeClr val="tx2"/>
                </a:solidFill>
              </a:defRPr>
            </a:lvl1pPr>
          </a:lstStyle>
          <a:p>
            <a:r>
              <a:rPr lang="en-US" noProof="0" smtClean="0"/>
              <a:t>Click icon to add picture</a:t>
            </a:r>
            <a:endParaRPr lang="da-DK" noProof="0" dirty="0"/>
          </a:p>
        </p:txBody>
      </p:sp>
      <p:sp>
        <p:nvSpPr>
          <p:cNvPr id="9" name="TextBox 17"/>
          <p:cNvSpPr txBox="1">
            <a:spLocks noChangeArrowheads="1"/>
          </p:cNvSpPr>
          <p:nvPr userDrawn="1"/>
        </p:nvSpPr>
        <p:spPr bwMode="auto">
          <a:xfrm>
            <a:off x="-1638962" y="1204914"/>
            <a:ext cx="15220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100">
                <a:solidFill>
                  <a:srgbClr val="33414B"/>
                </a:solidFill>
                <a:latin typeface="Verdana" pitchFamily="34" charset="0"/>
              </a:defRPr>
            </a:lvl1pPr>
            <a:lvl2pPr marL="742950" indent="-285750" eaLnBrk="0" hangingPunct="0">
              <a:defRPr sz="1100">
                <a:solidFill>
                  <a:srgbClr val="33414B"/>
                </a:solidFill>
                <a:latin typeface="Verdana" pitchFamily="34" charset="0"/>
              </a:defRPr>
            </a:lvl2pPr>
            <a:lvl3pPr marL="1143000" indent="-228600" eaLnBrk="0" hangingPunct="0">
              <a:defRPr sz="1100">
                <a:solidFill>
                  <a:srgbClr val="33414B"/>
                </a:solidFill>
                <a:latin typeface="Verdana" pitchFamily="34" charset="0"/>
              </a:defRPr>
            </a:lvl3pPr>
            <a:lvl4pPr marL="1600200" indent="-228600" eaLnBrk="0" hangingPunct="0">
              <a:defRPr sz="1100">
                <a:solidFill>
                  <a:srgbClr val="33414B"/>
                </a:solidFill>
                <a:latin typeface="Verdana" pitchFamily="34" charset="0"/>
              </a:defRPr>
            </a:lvl4pPr>
            <a:lvl5pPr marL="2057400" indent="-228600" eaLnBrk="0" hangingPunct="0">
              <a:defRPr sz="1100">
                <a:solidFill>
                  <a:srgbClr val="33414B"/>
                </a:solidFill>
                <a:latin typeface="Verdana" pitchFamily="34" charset="0"/>
              </a:defRPr>
            </a:lvl5pPr>
            <a:lvl6pPr marL="2514600" indent="-228600" algn="ctr" eaLnBrk="0" fontAlgn="base" hangingPunct="0">
              <a:lnSpc>
                <a:spcPct val="110000"/>
              </a:lnSpc>
              <a:spcBef>
                <a:spcPct val="0"/>
              </a:spcBef>
              <a:spcAft>
                <a:spcPts val="400"/>
              </a:spcAft>
              <a:defRPr sz="1100">
                <a:solidFill>
                  <a:srgbClr val="33414B"/>
                </a:solidFill>
                <a:latin typeface="Verdana" pitchFamily="34" charset="0"/>
              </a:defRPr>
            </a:lvl6pPr>
            <a:lvl7pPr marL="2971800" indent="-228600" algn="ctr" eaLnBrk="0" fontAlgn="base" hangingPunct="0">
              <a:lnSpc>
                <a:spcPct val="110000"/>
              </a:lnSpc>
              <a:spcBef>
                <a:spcPct val="0"/>
              </a:spcBef>
              <a:spcAft>
                <a:spcPts val="400"/>
              </a:spcAft>
              <a:defRPr sz="1100">
                <a:solidFill>
                  <a:srgbClr val="33414B"/>
                </a:solidFill>
                <a:latin typeface="Verdana" pitchFamily="34" charset="0"/>
              </a:defRPr>
            </a:lvl7pPr>
            <a:lvl8pPr marL="3429000" indent="-228600" algn="ctr" eaLnBrk="0" fontAlgn="base" hangingPunct="0">
              <a:lnSpc>
                <a:spcPct val="110000"/>
              </a:lnSpc>
              <a:spcBef>
                <a:spcPct val="0"/>
              </a:spcBef>
              <a:spcAft>
                <a:spcPts val="400"/>
              </a:spcAft>
              <a:defRPr sz="1100">
                <a:solidFill>
                  <a:srgbClr val="33414B"/>
                </a:solidFill>
                <a:latin typeface="Verdana" pitchFamily="34" charset="0"/>
              </a:defRPr>
            </a:lvl8pPr>
            <a:lvl9pPr marL="3886200" indent="-228600" algn="ctr" eaLnBrk="0" fontAlgn="base" hangingPunct="0">
              <a:lnSpc>
                <a:spcPct val="110000"/>
              </a:lnSpc>
              <a:spcBef>
                <a:spcPct val="0"/>
              </a:spcBef>
              <a:spcAft>
                <a:spcPts val="400"/>
              </a:spcAft>
              <a:defRPr sz="1100">
                <a:solidFill>
                  <a:srgbClr val="33414B"/>
                </a:solidFill>
                <a:latin typeface="Verdana" pitchFamily="34" charset="0"/>
              </a:defRPr>
            </a:lvl9pPr>
          </a:lstStyle>
          <a:p>
            <a:pPr algn="r" eaLnBrk="1" hangingPunct="1">
              <a:lnSpc>
                <a:spcPct val="100000"/>
              </a:lnSpc>
              <a:spcAft>
                <a:spcPct val="0"/>
              </a:spcAft>
            </a:pPr>
            <a:r>
              <a:rPr lang="da-DK" sz="800" b="1" noProof="0" dirty="0" smtClean="0">
                <a:solidFill>
                  <a:schemeClr val="bg1"/>
                </a:solidFill>
                <a:cs typeface="Arial" charset="0"/>
              </a:rPr>
              <a:t>Billedstørrelse</a:t>
            </a:r>
          </a:p>
          <a:p>
            <a:pPr algn="r" eaLnBrk="1" hangingPunct="1">
              <a:lnSpc>
                <a:spcPct val="100000"/>
              </a:lnSpc>
              <a:spcAft>
                <a:spcPct val="0"/>
              </a:spcAft>
            </a:pPr>
            <a:r>
              <a:rPr lang="da-DK" sz="800" b="1" noProof="0" dirty="0" smtClean="0">
                <a:solidFill>
                  <a:schemeClr val="bg1"/>
                </a:solidFill>
                <a:cs typeface="Arial" charset="0"/>
              </a:rPr>
              <a:t>H 13,2 x B 12,0</a:t>
            </a:r>
            <a:endParaRPr lang="da-DK" sz="800" noProof="0" dirty="0">
              <a:solidFill>
                <a:schemeClr val="bg1"/>
              </a:solidFill>
              <a:cs typeface="Arial" charset="0"/>
            </a:endParaRPr>
          </a:p>
        </p:txBody>
      </p:sp>
      <p:sp>
        <p:nvSpPr>
          <p:cNvPr id="4" name="Date Placeholder 3"/>
          <p:cNvSpPr>
            <a:spLocks noGrp="1"/>
          </p:cNvSpPr>
          <p:nvPr>
            <p:ph type="dt" sz="half" idx="17"/>
          </p:nvPr>
        </p:nvSpPr>
        <p:spPr/>
        <p:txBody>
          <a:bodyPr/>
          <a:lstStyle/>
          <a:p>
            <a:fld id="{07244FA8-5CAF-4FD3-BA12-42BD116582A2}" type="datetime2">
              <a:rPr lang="da-DK" noProof="0" smtClean="0"/>
              <a:t>20. juni 2016</a:t>
            </a:fld>
            <a:endParaRPr lang="da-DK" noProof="0" dirty="0"/>
          </a:p>
        </p:txBody>
      </p:sp>
      <p:sp>
        <p:nvSpPr>
          <p:cNvPr id="5" name="Footer Placeholder 4"/>
          <p:cNvSpPr>
            <a:spLocks noGrp="1"/>
          </p:cNvSpPr>
          <p:nvPr>
            <p:ph type="ftr" sz="quarter" idx="18"/>
          </p:nvPr>
        </p:nvSpPr>
        <p:spPr/>
        <p:txBody>
          <a:bodyPr/>
          <a:lstStyle/>
          <a:p>
            <a:r>
              <a:rPr lang="da-DK" noProof="0" smtClean="0"/>
              <a:t>[Klientnavn]</a:t>
            </a:r>
            <a:endParaRPr lang="da-DK" noProof="0" dirty="0"/>
          </a:p>
        </p:txBody>
      </p:sp>
      <p:sp>
        <p:nvSpPr>
          <p:cNvPr id="6" name="Slide Number Placeholder 5"/>
          <p:cNvSpPr>
            <a:spLocks noGrp="1"/>
          </p:cNvSpPr>
          <p:nvPr>
            <p:ph type="sldNum" sz="quarter" idx="19"/>
          </p:nvPr>
        </p:nvSpPr>
        <p:spPr/>
        <p:txBody>
          <a:bodyPr/>
          <a:lstStyle/>
          <a:p>
            <a:fld id="{2355F744-F0A8-45F0-BABC-346DDDC70A40}" type="slidenum">
              <a:rPr lang="da-DK" noProof="0" smtClean="0"/>
              <a:pPr/>
              <a:t>‹#›</a:t>
            </a:fld>
            <a:endParaRPr lang="da-DK" noProof="0" dirty="0"/>
          </a:p>
        </p:txBody>
      </p:sp>
    </p:spTree>
    <p:extLst>
      <p:ext uri="{BB962C8B-B14F-4D97-AF65-F5344CB8AC3E}">
        <p14:creationId xmlns:p14="http://schemas.microsoft.com/office/powerpoint/2010/main" val="271257064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box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88949" y="115888"/>
            <a:ext cx="9288463" cy="722312"/>
          </a:xfrm>
        </p:spPr>
        <p:txBody>
          <a:bodyPr/>
          <a:lstStyle/>
          <a:p>
            <a:r>
              <a:rPr lang="en-US" noProof="0" smtClean="0"/>
              <a:t>Click to edit Master title style</a:t>
            </a:r>
            <a:endParaRPr lang="da-DK" noProof="0" dirty="0"/>
          </a:p>
        </p:txBody>
      </p:sp>
      <p:sp>
        <p:nvSpPr>
          <p:cNvPr id="3" name="Text Placeholder 2"/>
          <p:cNvSpPr>
            <a:spLocks noGrp="1"/>
          </p:cNvSpPr>
          <p:nvPr>
            <p:ph type="body" sz="half" idx="1"/>
          </p:nvPr>
        </p:nvSpPr>
        <p:spPr>
          <a:xfrm>
            <a:off x="488950" y="1304942"/>
            <a:ext cx="4895850" cy="4752958"/>
          </a:xfrm>
          <a:solidFill>
            <a:schemeClr val="accent3"/>
          </a:solidFill>
          <a:ln>
            <a:noFill/>
          </a:ln>
        </p:spPr>
        <p:txBody>
          <a:bodyPr lIns="360000" rIns="360000" anchor="ctr" anchorCtr="0"/>
          <a:lstStyle>
            <a:lvl1pPr>
              <a:spcAft>
                <a:spcPts val="1000"/>
              </a:spcAft>
              <a:defRPr sz="2000">
                <a:solidFill>
                  <a:schemeClr val="bg1"/>
                </a:solidFill>
              </a:defRPr>
            </a:lvl1pPr>
            <a:lvl2pPr>
              <a:spcAft>
                <a:spcPts val="1000"/>
              </a:spcAft>
              <a:buClr>
                <a:schemeClr val="bg1"/>
              </a:buClr>
              <a:defRPr>
                <a:solidFill>
                  <a:schemeClr val="bg1"/>
                </a:solidFill>
              </a:defRPr>
            </a:lvl2pPr>
            <a:lvl3pPr>
              <a:spcAft>
                <a:spcPts val="1000"/>
              </a:spcAft>
              <a:buClr>
                <a:schemeClr val="bg1"/>
              </a:buClr>
              <a:defRPr>
                <a:solidFill>
                  <a:schemeClr val="bg1"/>
                </a:solidFill>
              </a:defRPr>
            </a:lvl3pPr>
            <a:lvl4pPr>
              <a:spcAft>
                <a:spcPts val="1000"/>
              </a:spcAft>
              <a:buClr>
                <a:schemeClr val="bg1"/>
              </a:buClr>
              <a:defRPr>
                <a:solidFill>
                  <a:schemeClr val="bg1"/>
                </a:solidFill>
              </a:defRPr>
            </a:lvl4pPr>
            <a:lvl5pPr>
              <a:spcAft>
                <a:spcPts val="1000"/>
              </a:spcAft>
              <a:buClr>
                <a:schemeClr val="bg1"/>
              </a:buClr>
              <a:defRPr>
                <a:solidFill>
                  <a:schemeClr val="bg1"/>
                </a:solidFill>
              </a:defRPr>
            </a:lvl5pPr>
            <a:lvl6pPr>
              <a:defRPr>
                <a:solidFill>
                  <a:schemeClr val="bg1"/>
                </a:solidFill>
              </a:defRPr>
            </a:lvl6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a-DK" noProof="0" dirty="0" smtClean="0"/>
          </a:p>
        </p:txBody>
      </p:sp>
      <p:sp>
        <p:nvSpPr>
          <p:cNvPr id="8" name="Picture Placeholder 13"/>
          <p:cNvSpPr>
            <a:spLocks noGrp="1"/>
          </p:cNvSpPr>
          <p:nvPr>
            <p:ph type="pic" sz="quarter" idx="16"/>
          </p:nvPr>
        </p:nvSpPr>
        <p:spPr>
          <a:xfrm>
            <a:off x="5385412" y="1304924"/>
            <a:ext cx="4392000" cy="4751865"/>
          </a:xfrm>
        </p:spPr>
        <p:txBody>
          <a:bodyPr/>
          <a:lstStyle>
            <a:lvl1pPr>
              <a:defRPr>
                <a:solidFill>
                  <a:schemeClr val="tx2"/>
                </a:solidFill>
              </a:defRPr>
            </a:lvl1pPr>
          </a:lstStyle>
          <a:p>
            <a:r>
              <a:rPr lang="en-US" noProof="0" smtClean="0"/>
              <a:t>Click icon to add picture</a:t>
            </a:r>
            <a:endParaRPr lang="da-DK" noProof="0" dirty="0"/>
          </a:p>
        </p:txBody>
      </p:sp>
      <p:sp>
        <p:nvSpPr>
          <p:cNvPr id="13" name="TextBox 17"/>
          <p:cNvSpPr txBox="1">
            <a:spLocks noChangeArrowheads="1"/>
          </p:cNvSpPr>
          <p:nvPr userDrawn="1"/>
        </p:nvSpPr>
        <p:spPr bwMode="auto">
          <a:xfrm>
            <a:off x="-1638962" y="1204914"/>
            <a:ext cx="15220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100">
                <a:solidFill>
                  <a:srgbClr val="33414B"/>
                </a:solidFill>
                <a:latin typeface="Verdana" pitchFamily="34" charset="0"/>
              </a:defRPr>
            </a:lvl1pPr>
            <a:lvl2pPr marL="742950" indent="-285750" eaLnBrk="0" hangingPunct="0">
              <a:defRPr sz="1100">
                <a:solidFill>
                  <a:srgbClr val="33414B"/>
                </a:solidFill>
                <a:latin typeface="Verdana" pitchFamily="34" charset="0"/>
              </a:defRPr>
            </a:lvl2pPr>
            <a:lvl3pPr marL="1143000" indent="-228600" eaLnBrk="0" hangingPunct="0">
              <a:defRPr sz="1100">
                <a:solidFill>
                  <a:srgbClr val="33414B"/>
                </a:solidFill>
                <a:latin typeface="Verdana" pitchFamily="34" charset="0"/>
              </a:defRPr>
            </a:lvl3pPr>
            <a:lvl4pPr marL="1600200" indent="-228600" eaLnBrk="0" hangingPunct="0">
              <a:defRPr sz="1100">
                <a:solidFill>
                  <a:srgbClr val="33414B"/>
                </a:solidFill>
                <a:latin typeface="Verdana" pitchFamily="34" charset="0"/>
              </a:defRPr>
            </a:lvl4pPr>
            <a:lvl5pPr marL="2057400" indent="-228600" eaLnBrk="0" hangingPunct="0">
              <a:defRPr sz="1100">
                <a:solidFill>
                  <a:srgbClr val="33414B"/>
                </a:solidFill>
                <a:latin typeface="Verdana" pitchFamily="34" charset="0"/>
              </a:defRPr>
            </a:lvl5pPr>
            <a:lvl6pPr marL="2514600" indent="-228600" algn="ctr" eaLnBrk="0" fontAlgn="base" hangingPunct="0">
              <a:lnSpc>
                <a:spcPct val="110000"/>
              </a:lnSpc>
              <a:spcBef>
                <a:spcPct val="0"/>
              </a:spcBef>
              <a:spcAft>
                <a:spcPts val="400"/>
              </a:spcAft>
              <a:defRPr sz="1100">
                <a:solidFill>
                  <a:srgbClr val="33414B"/>
                </a:solidFill>
                <a:latin typeface="Verdana" pitchFamily="34" charset="0"/>
              </a:defRPr>
            </a:lvl6pPr>
            <a:lvl7pPr marL="2971800" indent="-228600" algn="ctr" eaLnBrk="0" fontAlgn="base" hangingPunct="0">
              <a:lnSpc>
                <a:spcPct val="110000"/>
              </a:lnSpc>
              <a:spcBef>
                <a:spcPct val="0"/>
              </a:spcBef>
              <a:spcAft>
                <a:spcPts val="400"/>
              </a:spcAft>
              <a:defRPr sz="1100">
                <a:solidFill>
                  <a:srgbClr val="33414B"/>
                </a:solidFill>
                <a:latin typeface="Verdana" pitchFamily="34" charset="0"/>
              </a:defRPr>
            </a:lvl7pPr>
            <a:lvl8pPr marL="3429000" indent="-228600" algn="ctr" eaLnBrk="0" fontAlgn="base" hangingPunct="0">
              <a:lnSpc>
                <a:spcPct val="110000"/>
              </a:lnSpc>
              <a:spcBef>
                <a:spcPct val="0"/>
              </a:spcBef>
              <a:spcAft>
                <a:spcPts val="400"/>
              </a:spcAft>
              <a:defRPr sz="1100">
                <a:solidFill>
                  <a:srgbClr val="33414B"/>
                </a:solidFill>
                <a:latin typeface="Verdana" pitchFamily="34" charset="0"/>
              </a:defRPr>
            </a:lvl8pPr>
            <a:lvl9pPr marL="3886200" indent="-228600" algn="ctr" eaLnBrk="0" fontAlgn="base" hangingPunct="0">
              <a:lnSpc>
                <a:spcPct val="110000"/>
              </a:lnSpc>
              <a:spcBef>
                <a:spcPct val="0"/>
              </a:spcBef>
              <a:spcAft>
                <a:spcPts val="400"/>
              </a:spcAft>
              <a:defRPr sz="1100">
                <a:solidFill>
                  <a:srgbClr val="33414B"/>
                </a:solidFill>
                <a:latin typeface="Verdana" pitchFamily="34" charset="0"/>
              </a:defRPr>
            </a:lvl9pPr>
          </a:lstStyle>
          <a:p>
            <a:pPr algn="r" eaLnBrk="1" hangingPunct="1">
              <a:lnSpc>
                <a:spcPct val="100000"/>
              </a:lnSpc>
              <a:spcAft>
                <a:spcPct val="0"/>
              </a:spcAft>
            </a:pPr>
            <a:r>
              <a:rPr lang="da-DK" sz="800" b="1" noProof="0" dirty="0" smtClean="0">
                <a:solidFill>
                  <a:schemeClr val="bg1"/>
                </a:solidFill>
                <a:cs typeface="Arial" charset="0"/>
              </a:rPr>
              <a:t>Billedstørrelse</a:t>
            </a:r>
          </a:p>
          <a:p>
            <a:pPr algn="r" eaLnBrk="1" hangingPunct="1">
              <a:lnSpc>
                <a:spcPct val="100000"/>
              </a:lnSpc>
              <a:spcAft>
                <a:spcPct val="0"/>
              </a:spcAft>
            </a:pPr>
            <a:r>
              <a:rPr lang="da-DK" sz="800" b="1" noProof="0" dirty="0" smtClean="0">
                <a:solidFill>
                  <a:schemeClr val="bg1"/>
                </a:solidFill>
                <a:cs typeface="Arial" charset="0"/>
              </a:rPr>
              <a:t>H 13,2 x B 12,0</a:t>
            </a:r>
            <a:endParaRPr lang="da-DK" sz="800" noProof="0" dirty="0">
              <a:solidFill>
                <a:schemeClr val="bg1"/>
              </a:solidFill>
              <a:cs typeface="Arial" charset="0"/>
            </a:endParaRPr>
          </a:p>
        </p:txBody>
      </p:sp>
      <p:sp>
        <p:nvSpPr>
          <p:cNvPr id="4" name="Date Placeholder 3"/>
          <p:cNvSpPr>
            <a:spLocks noGrp="1"/>
          </p:cNvSpPr>
          <p:nvPr>
            <p:ph type="dt" sz="half" idx="17"/>
          </p:nvPr>
        </p:nvSpPr>
        <p:spPr/>
        <p:txBody>
          <a:bodyPr/>
          <a:lstStyle/>
          <a:p>
            <a:fld id="{9EBE5BD4-297B-4492-A60C-CF8E4F7037D0}" type="datetime2">
              <a:rPr lang="da-DK" noProof="0" smtClean="0"/>
              <a:t>20. juni 2016</a:t>
            </a:fld>
            <a:endParaRPr lang="da-DK" noProof="0" dirty="0"/>
          </a:p>
        </p:txBody>
      </p:sp>
      <p:sp>
        <p:nvSpPr>
          <p:cNvPr id="5" name="Footer Placeholder 4"/>
          <p:cNvSpPr>
            <a:spLocks noGrp="1"/>
          </p:cNvSpPr>
          <p:nvPr>
            <p:ph type="ftr" sz="quarter" idx="18"/>
          </p:nvPr>
        </p:nvSpPr>
        <p:spPr/>
        <p:txBody>
          <a:bodyPr/>
          <a:lstStyle/>
          <a:p>
            <a:r>
              <a:rPr lang="da-DK" noProof="0" smtClean="0"/>
              <a:t>[Klientnavn]</a:t>
            </a:r>
            <a:endParaRPr lang="da-DK" noProof="0" dirty="0"/>
          </a:p>
        </p:txBody>
      </p:sp>
      <p:sp>
        <p:nvSpPr>
          <p:cNvPr id="6" name="Slide Number Placeholder 5"/>
          <p:cNvSpPr>
            <a:spLocks noGrp="1"/>
          </p:cNvSpPr>
          <p:nvPr>
            <p:ph type="sldNum" sz="quarter" idx="19"/>
          </p:nvPr>
        </p:nvSpPr>
        <p:spPr/>
        <p:txBody>
          <a:bodyPr/>
          <a:lstStyle/>
          <a:p>
            <a:fld id="{2355F744-F0A8-45F0-BABC-346DDDC70A40}" type="slidenum">
              <a:rPr lang="da-DK" noProof="0" smtClean="0"/>
              <a:pPr/>
              <a:t>‹#›</a:t>
            </a:fld>
            <a:endParaRPr lang="da-DK" noProof="0" dirty="0"/>
          </a:p>
        </p:txBody>
      </p:sp>
    </p:spTree>
    <p:extLst>
      <p:ext uri="{BB962C8B-B14F-4D97-AF65-F5344CB8AC3E}">
        <p14:creationId xmlns:p14="http://schemas.microsoft.com/office/powerpoint/2010/main" val="64729901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488950" y="116633"/>
            <a:ext cx="9288463" cy="719137"/>
          </a:xfrm>
        </p:spPr>
        <p:txBody>
          <a:bodyPr/>
          <a:lstStyle/>
          <a:p>
            <a:r>
              <a:rPr lang="en-US" noProof="0" smtClean="0"/>
              <a:t>Click to edit Master title style</a:t>
            </a:r>
            <a:endParaRPr lang="da-DK" noProof="0"/>
          </a:p>
        </p:txBody>
      </p:sp>
      <p:sp>
        <p:nvSpPr>
          <p:cNvPr id="7" name="Text Placeholder 6"/>
          <p:cNvSpPr>
            <a:spLocks noGrp="1"/>
          </p:cNvSpPr>
          <p:nvPr>
            <p:ph type="body" sz="quarter" idx="13"/>
          </p:nvPr>
        </p:nvSpPr>
        <p:spPr>
          <a:xfrm>
            <a:off x="488949" y="1304925"/>
            <a:ext cx="9288463" cy="4752975"/>
          </a:xfrm>
        </p:spPr>
        <p:txBody>
          <a:bodyPr/>
          <a:lstStyle>
            <a:lvl1pPr>
              <a:spcAft>
                <a:spcPts val="2000"/>
              </a:spcAft>
              <a:defRPr sz="1800">
                <a:solidFill>
                  <a:schemeClr val="accent1"/>
                </a:solidFill>
              </a:defRPr>
            </a:lvl1pPr>
            <a:lvl5pPr>
              <a:defRPr/>
            </a:lvl5pPr>
          </a:lstStyle>
          <a:p>
            <a:pPr lvl="0"/>
            <a:r>
              <a:rPr lang="en-US" noProof="0" smtClean="0"/>
              <a:t>Click to edit Master text styles</a:t>
            </a:r>
          </a:p>
          <a:p>
            <a:pPr lvl="1"/>
            <a:r>
              <a:rPr lang="en-US" noProof="0" smtClean="0"/>
              <a:t>Second level</a:t>
            </a:r>
          </a:p>
        </p:txBody>
      </p:sp>
      <p:sp>
        <p:nvSpPr>
          <p:cNvPr id="3" name="Date Placeholder 2"/>
          <p:cNvSpPr>
            <a:spLocks noGrp="1"/>
          </p:cNvSpPr>
          <p:nvPr>
            <p:ph type="dt" sz="half" idx="14"/>
          </p:nvPr>
        </p:nvSpPr>
        <p:spPr/>
        <p:txBody>
          <a:bodyPr/>
          <a:lstStyle/>
          <a:p>
            <a:fld id="{D49DB015-35C9-4B07-B1D2-163259D22C12}" type="datetime2">
              <a:rPr lang="da-DK" noProof="0" smtClean="0"/>
              <a:t>20. juni 2016</a:t>
            </a:fld>
            <a:endParaRPr lang="da-DK" noProof="0" dirty="0"/>
          </a:p>
        </p:txBody>
      </p:sp>
      <p:sp>
        <p:nvSpPr>
          <p:cNvPr id="4" name="Footer Placeholder 3"/>
          <p:cNvSpPr>
            <a:spLocks noGrp="1"/>
          </p:cNvSpPr>
          <p:nvPr>
            <p:ph type="ftr" sz="quarter" idx="15"/>
          </p:nvPr>
        </p:nvSpPr>
        <p:spPr/>
        <p:txBody>
          <a:bodyPr/>
          <a:lstStyle/>
          <a:p>
            <a:r>
              <a:rPr lang="da-DK" noProof="0" smtClean="0"/>
              <a:t>[Klientnavn]</a:t>
            </a:r>
            <a:endParaRPr lang="da-DK" noProof="0" dirty="0"/>
          </a:p>
        </p:txBody>
      </p:sp>
      <p:sp>
        <p:nvSpPr>
          <p:cNvPr id="5" name="Slide Number Placeholder 4"/>
          <p:cNvSpPr>
            <a:spLocks noGrp="1"/>
          </p:cNvSpPr>
          <p:nvPr>
            <p:ph type="sldNum" sz="quarter" idx="16"/>
          </p:nvPr>
        </p:nvSpPr>
        <p:spPr/>
        <p:txBody>
          <a:bodyPr/>
          <a:lstStyle/>
          <a:p>
            <a:fld id="{2355F744-F0A8-45F0-BABC-346DDDC70A40}" type="slidenum">
              <a:rPr lang="da-DK" noProof="0" smtClean="0"/>
              <a:pPr/>
              <a:t>‹#›</a:t>
            </a:fld>
            <a:endParaRPr lang="da-DK" noProof="0" dirty="0"/>
          </a:p>
        </p:txBody>
      </p:sp>
    </p:spTree>
    <p:extLst>
      <p:ext uri="{BB962C8B-B14F-4D97-AF65-F5344CB8AC3E}">
        <p14:creationId xmlns:p14="http://schemas.microsoft.com/office/powerpoint/2010/main" val="105155875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Header">
    <p:spTree>
      <p:nvGrpSpPr>
        <p:cNvPr id="1" name=""/>
        <p:cNvGrpSpPr/>
        <p:nvPr/>
      </p:nvGrpSpPr>
      <p:grpSpPr>
        <a:xfrm>
          <a:off x="0" y="0"/>
          <a:ext cx="0" cy="0"/>
          <a:chOff x="0" y="0"/>
          <a:chExt cx="0" cy="0"/>
        </a:xfrm>
      </p:grpSpPr>
      <p:sp>
        <p:nvSpPr>
          <p:cNvPr id="2" name="Title 1"/>
          <p:cNvSpPr>
            <a:spLocks noGrp="1"/>
          </p:cNvSpPr>
          <p:nvPr>
            <p:ph type="title"/>
          </p:nvPr>
        </p:nvSpPr>
        <p:spPr>
          <a:xfrm>
            <a:off x="488950" y="116633"/>
            <a:ext cx="9288463" cy="719137"/>
          </a:xfrm>
        </p:spPr>
        <p:txBody>
          <a:bodyPr/>
          <a:lstStyle/>
          <a:p>
            <a:r>
              <a:rPr lang="en-US" noProof="0" smtClean="0"/>
              <a:t>Click to edit Master title style</a:t>
            </a:r>
            <a:endParaRPr lang="da-DK" noProof="0" dirty="0"/>
          </a:p>
        </p:txBody>
      </p:sp>
      <p:sp>
        <p:nvSpPr>
          <p:cNvPr id="6" name="Text Placeholder 7"/>
          <p:cNvSpPr>
            <a:spLocks noGrp="1"/>
          </p:cNvSpPr>
          <p:nvPr>
            <p:ph type="body" sz="quarter" idx="14"/>
          </p:nvPr>
        </p:nvSpPr>
        <p:spPr>
          <a:xfrm>
            <a:off x="488949" y="1304925"/>
            <a:ext cx="9288463" cy="276999"/>
          </a:xfrm>
        </p:spPr>
        <p:txBody>
          <a:bodyPr wrap="square">
            <a:spAutoFit/>
          </a:bodyPr>
          <a:lstStyle>
            <a:lvl1pPr>
              <a:defRPr sz="1800">
                <a:solidFill>
                  <a:schemeClr val="accent1"/>
                </a:solidFill>
              </a:defRPr>
            </a:lvl1pPr>
          </a:lstStyle>
          <a:p>
            <a:pPr lvl="0"/>
            <a:r>
              <a:rPr lang="en-US" noProof="0" smtClean="0"/>
              <a:t>Click to edit Master text styles</a:t>
            </a:r>
          </a:p>
        </p:txBody>
      </p:sp>
      <p:sp>
        <p:nvSpPr>
          <p:cNvPr id="3" name="Date Placeholder 2"/>
          <p:cNvSpPr>
            <a:spLocks noGrp="1"/>
          </p:cNvSpPr>
          <p:nvPr>
            <p:ph type="dt" sz="half" idx="15"/>
          </p:nvPr>
        </p:nvSpPr>
        <p:spPr/>
        <p:txBody>
          <a:bodyPr/>
          <a:lstStyle/>
          <a:p>
            <a:fld id="{484A06B8-B186-499F-935E-F290E2CB42A4}" type="datetime2">
              <a:rPr lang="da-DK" noProof="0" smtClean="0"/>
              <a:t>20. juni 2016</a:t>
            </a:fld>
            <a:endParaRPr lang="da-DK" noProof="0" dirty="0"/>
          </a:p>
        </p:txBody>
      </p:sp>
      <p:sp>
        <p:nvSpPr>
          <p:cNvPr id="4" name="Footer Placeholder 3"/>
          <p:cNvSpPr>
            <a:spLocks noGrp="1"/>
          </p:cNvSpPr>
          <p:nvPr>
            <p:ph type="ftr" sz="quarter" idx="16"/>
          </p:nvPr>
        </p:nvSpPr>
        <p:spPr/>
        <p:txBody>
          <a:bodyPr/>
          <a:lstStyle/>
          <a:p>
            <a:r>
              <a:rPr lang="da-DK" noProof="0" smtClean="0"/>
              <a:t>[Klientnavn]</a:t>
            </a:r>
            <a:endParaRPr lang="da-DK" noProof="0" dirty="0"/>
          </a:p>
        </p:txBody>
      </p:sp>
      <p:sp>
        <p:nvSpPr>
          <p:cNvPr id="5" name="Slide Number Placeholder 4"/>
          <p:cNvSpPr>
            <a:spLocks noGrp="1"/>
          </p:cNvSpPr>
          <p:nvPr>
            <p:ph type="sldNum" sz="quarter" idx="17"/>
          </p:nvPr>
        </p:nvSpPr>
        <p:spPr/>
        <p:txBody>
          <a:bodyPr/>
          <a:lstStyle/>
          <a:p>
            <a:fld id="{2355F744-F0A8-45F0-BABC-346DDDC70A40}" type="slidenum">
              <a:rPr lang="da-DK" noProof="0" smtClean="0"/>
              <a:pPr/>
              <a:t>‹#›</a:t>
            </a:fld>
            <a:endParaRPr lang="da-DK" noProof="0" dirty="0"/>
          </a:p>
        </p:txBody>
      </p:sp>
    </p:spTree>
    <p:extLst>
      <p:ext uri="{BB962C8B-B14F-4D97-AF65-F5344CB8AC3E}">
        <p14:creationId xmlns:p14="http://schemas.microsoft.com/office/powerpoint/2010/main" val="12558471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da-DK" noProof="0" dirty="0"/>
          </a:p>
        </p:txBody>
      </p:sp>
      <p:sp>
        <p:nvSpPr>
          <p:cNvPr id="3" name="Date Placeholder 2"/>
          <p:cNvSpPr>
            <a:spLocks noGrp="1"/>
          </p:cNvSpPr>
          <p:nvPr>
            <p:ph type="dt" sz="half" idx="10"/>
          </p:nvPr>
        </p:nvSpPr>
        <p:spPr/>
        <p:txBody>
          <a:bodyPr/>
          <a:lstStyle/>
          <a:p>
            <a:fld id="{08808A87-07D7-423C-9CA0-C04CF85AD739}" type="datetime2">
              <a:rPr lang="da-DK" noProof="0" smtClean="0"/>
              <a:t>20. juni 2016</a:t>
            </a:fld>
            <a:endParaRPr lang="da-DK" noProof="0" dirty="0"/>
          </a:p>
        </p:txBody>
      </p:sp>
      <p:sp>
        <p:nvSpPr>
          <p:cNvPr id="4" name="Footer Placeholder 3"/>
          <p:cNvSpPr>
            <a:spLocks noGrp="1"/>
          </p:cNvSpPr>
          <p:nvPr>
            <p:ph type="ftr" sz="quarter" idx="11"/>
          </p:nvPr>
        </p:nvSpPr>
        <p:spPr/>
        <p:txBody>
          <a:bodyPr/>
          <a:lstStyle/>
          <a:p>
            <a:r>
              <a:rPr lang="da-DK" noProof="0" smtClean="0"/>
              <a:t>[Klientnavn]</a:t>
            </a:r>
            <a:endParaRPr lang="da-DK" noProof="0" dirty="0"/>
          </a:p>
        </p:txBody>
      </p:sp>
      <p:sp>
        <p:nvSpPr>
          <p:cNvPr id="5" name="Slide Number Placeholder 4"/>
          <p:cNvSpPr>
            <a:spLocks noGrp="1"/>
          </p:cNvSpPr>
          <p:nvPr>
            <p:ph type="sldNum" sz="quarter" idx="12"/>
          </p:nvPr>
        </p:nvSpPr>
        <p:spPr/>
        <p:txBody>
          <a:bodyPr/>
          <a:lstStyle/>
          <a:p>
            <a:fld id="{2355F744-F0A8-45F0-BABC-346DDDC70A40}" type="slidenum">
              <a:rPr lang="da-DK" noProof="0" smtClean="0"/>
              <a:pPr/>
              <a:t>‹#›</a:t>
            </a:fld>
            <a:endParaRPr lang="da-DK" noProof="0" dirty="0"/>
          </a:p>
        </p:txBody>
      </p:sp>
    </p:spTree>
    <p:extLst>
      <p:ext uri="{BB962C8B-B14F-4D97-AF65-F5344CB8AC3E}">
        <p14:creationId xmlns:p14="http://schemas.microsoft.com/office/powerpoint/2010/main" val="194070249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29407-3BC6-4C33-AC35-A5990F7923BF}" type="datetime2">
              <a:rPr lang="da-DK" noProof="0" smtClean="0"/>
              <a:t>20. juni 2016</a:t>
            </a:fld>
            <a:endParaRPr lang="da-DK" noProof="0" dirty="0"/>
          </a:p>
        </p:txBody>
      </p:sp>
      <p:sp>
        <p:nvSpPr>
          <p:cNvPr id="3" name="Footer Placeholder 2"/>
          <p:cNvSpPr>
            <a:spLocks noGrp="1"/>
          </p:cNvSpPr>
          <p:nvPr>
            <p:ph type="ftr" sz="quarter" idx="11"/>
          </p:nvPr>
        </p:nvSpPr>
        <p:spPr/>
        <p:txBody>
          <a:bodyPr/>
          <a:lstStyle/>
          <a:p>
            <a:r>
              <a:rPr lang="da-DK" noProof="0" smtClean="0"/>
              <a:t>[Klientnavn]</a:t>
            </a:r>
            <a:endParaRPr lang="da-DK" noProof="0" dirty="0"/>
          </a:p>
        </p:txBody>
      </p:sp>
      <p:sp>
        <p:nvSpPr>
          <p:cNvPr id="4" name="Slide Number Placeholder 3"/>
          <p:cNvSpPr>
            <a:spLocks noGrp="1"/>
          </p:cNvSpPr>
          <p:nvPr>
            <p:ph type="sldNum" sz="quarter" idx="12"/>
          </p:nvPr>
        </p:nvSpPr>
        <p:spPr/>
        <p:txBody>
          <a:bodyPr/>
          <a:lstStyle/>
          <a:p>
            <a:fld id="{2355F744-F0A8-45F0-BABC-346DDDC70A40}" type="slidenum">
              <a:rPr lang="da-DK" noProof="0" smtClean="0"/>
              <a:pPr/>
              <a:t>‹#›</a:t>
            </a:fld>
            <a:endParaRPr lang="da-DK" noProof="0" dirty="0"/>
          </a:p>
        </p:txBody>
      </p:sp>
    </p:spTree>
    <p:extLst>
      <p:ext uri="{BB962C8B-B14F-4D97-AF65-F5344CB8AC3E}">
        <p14:creationId xmlns:p14="http://schemas.microsoft.com/office/powerpoint/2010/main" val="26462066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HVID TEKST">
    <p:bg>
      <p:bgPr>
        <a:solidFill>
          <a:schemeClr val="bg1"/>
        </a:solid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1179777" y="11178455"/>
            <a:ext cx="5615120" cy="135422"/>
          </a:xfrm>
        </p:spPr>
        <p:txBody>
          <a:bodyPr/>
          <a:lstStyle>
            <a:lvl1pPr>
              <a:defRPr/>
            </a:lvl1pPr>
          </a:lstStyle>
          <a:p>
            <a:pPr>
              <a:defRPr/>
            </a:pPr>
            <a:r>
              <a:rPr lang="da-DK" noProof="0" smtClean="0"/>
              <a:t>[Klientnavn]</a:t>
            </a:r>
            <a:endParaRPr lang="da-DK" noProof="0"/>
          </a:p>
        </p:txBody>
      </p:sp>
      <p:sp>
        <p:nvSpPr>
          <p:cNvPr id="8" name="Slide Number Placeholder 5"/>
          <p:cNvSpPr>
            <a:spLocks noGrp="1"/>
          </p:cNvSpPr>
          <p:nvPr>
            <p:ph type="sldNum" sz="quarter" idx="12"/>
          </p:nvPr>
        </p:nvSpPr>
        <p:spPr>
          <a:xfrm>
            <a:off x="902892" y="11178455"/>
            <a:ext cx="276886" cy="135422"/>
          </a:xfrm>
        </p:spPr>
        <p:txBody>
          <a:bodyPr/>
          <a:lstStyle>
            <a:lvl1pPr algn="l">
              <a:defRPr sz="800">
                <a:solidFill>
                  <a:srgbClr val="455960"/>
                </a:solidFill>
              </a:defRPr>
            </a:lvl1pPr>
          </a:lstStyle>
          <a:p>
            <a:pPr>
              <a:defRPr/>
            </a:pPr>
            <a:fld id="{9CA71F55-DDE7-450F-A15C-165E7FED2BFC}" type="slidenum">
              <a:rPr lang="da-DK" noProof="0" smtClean="0"/>
              <a:pPr>
                <a:defRPr/>
              </a:pPr>
              <a:t>‹#›</a:t>
            </a:fld>
            <a:endParaRPr lang="da-DK" noProof="0"/>
          </a:p>
        </p:txBody>
      </p:sp>
      <p:sp>
        <p:nvSpPr>
          <p:cNvPr id="12" name="Text Placeholder 2"/>
          <p:cNvSpPr>
            <a:spLocks noGrp="1"/>
          </p:cNvSpPr>
          <p:nvPr>
            <p:ph type="subTitle" idx="1"/>
          </p:nvPr>
        </p:nvSpPr>
        <p:spPr>
          <a:xfrm>
            <a:off x="584729" y="2288695"/>
            <a:ext cx="7215000" cy="935038"/>
          </a:xfrm>
        </p:spPr>
        <p:txBody>
          <a:bodyPr/>
          <a:lstStyle>
            <a:lvl1pPr marL="0" indent="0">
              <a:lnSpc>
                <a:spcPct val="100000"/>
              </a:lnSpc>
              <a:spcBef>
                <a:spcPts val="0"/>
              </a:spcBef>
              <a:spcAft>
                <a:spcPts val="0"/>
              </a:spcAft>
              <a:defRPr sz="1600" b="0" smtClean="0">
                <a:solidFill>
                  <a:schemeClr val="bg1"/>
                </a:solidFill>
              </a:defRPr>
            </a:lvl1pPr>
          </a:lstStyle>
          <a:p>
            <a:pPr lvl="0"/>
            <a:r>
              <a:rPr lang="en-US" noProof="0" smtClean="0"/>
              <a:t>Click to edit Master subtitle style</a:t>
            </a:r>
            <a:endParaRPr lang="da-DK" noProof="0" dirty="0" smtClean="0"/>
          </a:p>
        </p:txBody>
      </p:sp>
      <p:sp>
        <p:nvSpPr>
          <p:cNvPr id="13" name="Date Placeholder 1"/>
          <p:cNvSpPr>
            <a:spLocks noGrp="1"/>
          </p:cNvSpPr>
          <p:nvPr>
            <p:ph type="dt" sz="half" idx="10"/>
          </p:nvPr>
        </p:nvSpPr>
        <p:spPr>
          <a:xfrm>
            <a:off x="584729" y="3512136"/>
            <a:ext cx="7215000" cy="168892"/>
          </a:xfrm>
        </p:spPr>
        <p:txBody>
          <a:bodyPr anchor="t" anchorCtr="0"/>
          <a:lstStyle>
            <a:lvl1pPr algn="l">
              <a:lnSpc>
                <a:spcPct val="100000"/>
              </a:lnSpc>
              <a:spcBef>
                <a:spcPts val="0"/>
              </a:spcBef>
              <a:spcAft>
                <a:spcPts val="0"/>
              </a:spcAft>
              <a:defRPr sz="1100">
                <a:solidFill>
                  <a:schemeClr val="bg1"/>
                </a:solidFill>
              </a:defRPr>
            </a:lvl1pPr>
          </a:lstStyle>
          <a:p>
            <a:pPr>
              <a:defRPr/>
            </a:pPr>
            <a:fld id="{961444BD-1608-48ED-9131-9655B1B2D3B3}" type="datetime2">
              <a:rPr lang="da-DK" smtClean="0"/>
              <a:t>20. juni 2016</a:t>
            </a:fld>
            <a:endParaRPr lang="da-DK"/>
          </a:p>
        </p:txBody>
      </p:sp>
      <p:sp>
        <p:nvSpPr>
          <p:cNvPr id="15" name="Title 3"/>
          <p:cNvSpPr>
            <a:spLocks noGrp="1"/>
          </p:cNvSpPr>
          <p:nvPr>
            <p:ph type="title"/>
          </p:nvPr>
        </p:nvSpPr>
        <p:spPr>
          <a:xfrm>
            <a:off x="584729" y="704911"/>
            <a:ext cx="7215000" cy="792162"/>
          </a:xfrm>
        </p:spPr>
        <p:txBody>
          <a:bodyPr/>
          <a:lstStyle>
            <a:lvl1pPr>
              <a:lnSpc>
                <a:spcPct val="100000"/>
              </a:lnSpc>
              <a:spcBef>
                <a:spcPts val="0"/>
              </a:spcBef>
              <a:spcAft>
                <a:spcPts val="0"/>
              </a:spcAft>
              <a:defRPr sz="3200">
                <a:solidFill>
                  <a:schemeClr val="bg1"/>
                </a:solidFill>
              </a:defRPr>
            </a:lvl1pPr>
          </a:lstStyle>
          <a:p>
            <a:r>
              <a:rPr lang="en-US" smtClean="0"/>
              <a:t>Click to edit Master title style</a:t>
            </a:r>
            <a:endParaRPr lang="da-DK" dirty="0"/>
          </a:p>
        </p:txBody>
      </p:sp>
      <p:sp>
        <p:nvSpPr>
          <p:cNvPr id="19" name="Picture Placeholder 4"/>
          <p:cNvSpPr>
            <a:spLocks noGrp="1"/>
          </p:cNvSpPr>
          <p:nvPr>
            <p:ph type="pic" sz="quarter" idx="15"/>
          </p:nvPr>
        </p:nvSpPr>
        <p:spPr>
          <a:xfrm>
            <a:off x="124853" y="116633"/>
            <a:ext cx="9648000" cy="6228000"/>
          </a:xfrm>
        </p:spPr>
        <p:txBody>
          <a:bodyPr/>
          <a:lstStyle/>
          <a:p>
            <a:r>
              <a:rPr lang="en-US" smtClean="0"/>
              <a:t>Click icon to add picture</a:t>
            </a:r>
            <a:endParaRPr lang="da-DK"/>
          </a:p>
        </p:txBody>
      </p:sp>
      <p:sp>
        <p:nvSpPr>
          <p:cNvPr id="14" name="Text Placeholder 49"/>
          <p:cNvSpPr txBox="1">
            <a:spLocks noChangeAspect="1"/>
          </p:cNvSpPr>
          <p:nvPr userDrawn="1"/>
        </p:nvSpPr>
        <p:spPr bwMode="auto">
          <a:xfrm>
            <a:off x="8049504" y="6511447"/>
            <a:ext cx="1440000" cy="181041"/>
          </a:xfrm>
          <a:prstGeom prst="rect">
            <a:avLst/>
          </a:prstGeom>
          <a:blipFill>
            <a:blip r:embed="rId2"/>
            <a:srcRect/>
            <a:stretch>
              <a:fillRect l="-1742" r="-148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18000000" rIns="0" bIns="0" numCol="1" anchor="t" anchorCtr="0" compatLnSpc="1">
            <a:prstTxWarp prst="textNoShape">
              <a:avLst/>
            </a:prstTxWarp>
          </a:bodyPr>
          <a:lstStyle>
            <a:lvl1pPr marL="0" indent="0" algn="l" rtl="0" eaLnBrk="1" fontAlgn="base" hangingPunct="1">
              <a:lnSpc>
                <a:spcPct val="110000"/>
              </a:lnSpc>
              <a:spcBef>
                <a:spcPct val="0"/>
              </a:spcBef>
              <a:spcAft>
                <a:spcPts val="1000"/>
              </a:spcAft>
              <a:buFont typeface="Arial" charset="0"/>
              <a:defRPr kern="1200">
                <a:solidFill>
                  <a:schemeClr val="accent2"/>
                </a:solidFill>
                <a:latin typeface="+mn-lt"/>
                <a:ea typeface="+mn-ea"/>
                <a:cs typeface="+mn-cs"/>
              </a:defRPr>
            </a:lvl1pPr>
            <a:lvl2pPr marL="179388" indent="-179388" algn="l" rtl="0" eaLnBrk="1" fontAlgn="base" hangingPunct="1">
              <a:lnSpc>
                <a:spcPct val="110000"/>
              </a:lnSpc>
              <a:spcBef>
                <a:spcPct val="0"/>
              </a:spcBef>
              <a:spcAft>
                <a:spcPts val="400"/>
              </a:spcAft>
              <a:buClr>
                <a:schemeClr val="accent2"/>
              </a:buClr>
              <a:buFont typeface="Arial" charset="0"/>
              <a:buChar char="•"/>
              <a:defRPr sz="1400" kern="1200">
                <a:solidFill>
                  <a:schemeClr val="accent1"/>
                </a:solidFill>
                <a:latin typeface="+mn-lt"/>
                <a:ea typeface="+mn-ea"/>
                <a:cs typeface="+mn-cs"/>
              </a:defRPr>
            </a:lvl2pPr>
            <a:lvl3pPr marL="358775" indent="-179388" algn="l" rtl="0" eaLnBrk="1" fontAlgn="base" hangingPunct="1">
              <a:lnSpc>
                <a:spcPct val="110000"/>
              </a:lnSpc>
              <a:spcBef>
                <a:spcPct val="0"/>
              </a:spcBef>
              <a:spcAft>
                <a:spcPts val="400"/>
              </a:spcAft>
              <a:buClr>
                <a:schemeClr val="accent2"/>
              </a:buClr>
              <a:buFont typeface="Calibri" pitchFamily="34" charset="0"/>
              <a:buChar char="-"/>
              <a:defRPr sz="1400" kern="1200">
                <a:solidFill>
                  <a:schemeClr val="accent1"/>
                </a:solidFill>
                <a:latin typeface="+mn-lt"/>
                <a:ea typeface="+mn-ea"/>
                <a:cs typeface="+mn-cs"/>
              </a:defRPr>
            </a:lvl3pPr>
            <a:lvl4pPr marL="179388" indent="-179388" algn="l" rtl="0" eaLnBrk="1" fontAlgn="base" hangingPunct="1">
              <a:lnSpc>
                <a:spcPct val="110000"/>
              </a:lnSpc>
              <a:spcBef>
                <a:spcPct val="0"/>
              </a:spcBef>
              <a:spcAft>
                <a:spcPts val="400"/>
              </a:spcAft>
              <a:buFont typeface="Arial" charset="0"/>
              <a:buAutoNum type="arabicPlain"/>
              <a:defRPr sz="1400" kern="1200">
                <a:solidFill>
                  <a:schemeClr val="accent1"/>
                </a:solidFill>
                <a:latin typeface="+mn-lt"/>
                <a:ea typeface="+mn-ea"/>
                <a:cs typeface="+mn-cs"/>
              </a:defRPr>
            </a:lvl4pPr>
            <a:lvl5pPr marL="358775" indent="-358775" algn="l" rtl="0" eaLnBrk="1" fontAlgn="base" hangingPunct="1">
              <a:lnSpc>
                <a:spcPct val="110000"/>
              </a:lnSpc>
              <a:spcBef>
                <a:spcPct val="0"/>
              </a:spcBef>
              <a:spcAft>
                <a:spcPts val="2000"/>
              </a:spcAft>
              <a:buFont typeface="Arial" charset="0"/>
              <a:buAutoNum type="arabicPlain"/>
              <a:defRPr kern="120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400"/>
              </a:spcAft>
              <a:buFont typeface="Arial" pitchFamily="34" charset="0"/>
              <a:buNone/>
              <a:defRPr sz="1400" kern="120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10000"/>
              </a:lnSpc>
              <a:spcBef>
                <a:spcPct val="0"/>
              </a:spcBef>
              <a:spcAft>
                <a:spcPts val="1000"/>
              </a:spcAft>
              <a:buClrTx/>
              <a:buSzTx/>
              <a:buFont typeface="Arial" charset="0"/>
              <a:buNone/>
              <a:tabLst/>
              <a:defRPr/>
            </a:pPr>
            <a:endParaRPr kumimoji="0" lang="da-DK" sz="1800" b="0" i="0" u="none" strike="noStrike" kern="1200" cap="none" spc="0" normalizeH="0" baseline="0" dirty="0">
              <a:ln>
                <a:noFill/>
              </a:ln>
              <a:solidFill>
                <a:srgbClr val="A56B4E"/>
              </a:solidFill>
              <a:effectLst/>
              <a:uLnTx/>
              <a:uFillTx/>
              <a:latin typeface="Verdana"/>
              <a:ea typeface="+mn-ea"/>
              <a:cs typeface="+mn-cs"/>
            </a:endParaRPr>
          </a:p>
        </p:txBody>
      </p:sp>
      <p:sp>
        <p:nvSpPr>
          <p:cNvPr id="10" name="Rectangle 9"/>
          <p:cNvSpPr/>
          <p:nvPr userDrawn="1"/>
        </p:nvSpPr>
        <p:spPr>
          <a:xfrm>
            <a:off x="584729" y="1946906"/>
            <a:ext cx="720000" cy="5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a:p>
        </p:txBody>
      </p:sp>
      <p:sp>
        <p:nvSpPr>
          <p:cNvPr id="11" name="TextBox 17"/>
          <p:cNvSpPr txBox="1">
            <a:spLocks noChangeArrowheads="1"/>
          </p:cNvSpPr>
          <p:nvPr userDrawn="1"/>
        </p:nvSpPr>
        <p:spPr bwMode="auto">
          <a:xfrm>
            <a:off x="-1652790" y="1060450"/>
            <a:ext cx="1522016"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100">
                <a:solidFill>
                  <a:srgbClr val="33414B"/>
                </a:solidFill>
                <a:latin typeface="Verdana" pitchFamily="34" charset="0"/>
              </a:defRPr>
            </a:lvl1pPr>
            <a:lvl2pPr marL="742950" indent="-285750" eaLnBrk="0" hangingPunct="0">
              <a:defRPr sz="1100">
                <a:solidFill>
                  <a:srgbClr val="33414B"/>
                </a:solidFill>
                <a:latin typeface="Verdana" pitchFamily="34" charset="0"/>
              </a:defRPr>
            </a:lvl2pPr>
            <a:lvl3pPr marL="1143000" indent="-228600" eaLnBrk="0" hangingPunct="0">
              <a:defRPr sz="1100">
                <a:solidFill>
                  <a:srgbClr val="33414B"/>
                </a:solidFill>
                <a:latin typeface="Verdana" pitchFamily="34" charset="0"/>
              </a:defRPr>
            </a:lvl3pPr>
            <a:lvl4pPr marL="1600200" indent="-228600" eaLnBrk="0" hangingPunct="0">
              <a:defRPr sz="1100">
                <a:solidFill>
                  <a:srgbClr val="33414B"/>
                </a:solidFill>
                <a:latin typeface="Verdana" pitchFamily="34" charset="0"/>
              </a:defRPr>
            </a:lvl4pPr>
            <a:lvl5pPr marL="2057400" indent="-228600" eaLnBrk="0" hangingPunct="0">
              <a:defRPr sz="1100">
                <a:solidFill>
                  <a:srgbClr val="33414B"/>
                </a:solidFill>
                <a:latin typeface="Verdana" pitchFamily="34" charset="0"/>
              </a:defRPr>
            </a:lvl5pPr>
            <a:lvl6pPr marL="2514600" indent="-228600" algn="ctr" eaLnBrk="0" fontAlgn="base" hangingPunct="0">
              <a:lnSpc>
                <a:spcPct val="110000"/>
              </a:lnSpc>
              <a:spcBef>
                <a:spcPct val="0"/>
              </a:spcBef>
              <a:spcAft>
                <a:spcPts val="400"/>
              </a:spcAft>
              <a:defRPr sz="1100">
                <a:solidFill>
                  <a:srgbClr val="33414B"/>
                </a:solidFill>
                <a:latin typeface="Verdana" pitchFamily="34" charset="0"/>
              </a:defRPr>
            </a:lvl6pPr>
            <a:lvl7pPr marL="2971800" indent="-228600" algn="ctr" eaLnBrk="0" fontAlgn="base" hangingPunct="0">
              <a:lnSpc>
                <a:spcPct val="110000"/>
              </a:lnSpc>
              <a:spcBef>
                <a:spcPct val="0"/>
              </a:spcBef>
              <a:spcAft>
                <a:spcPts val="400"/>
              </a:spcAft>
              <a:defRPr sz="1100">
                <a:solidFill>
                  <a:srgbClr val="33414B"/>
                </a:solidFill>
                <a:latin typeface="Verdana" pitchFamily="34" charset="0"/>
              </a:defRPr>
            </a:lvl7pPr>
            <a:lvl8pPr marL="3429000" indent="-228600" algn="ctr" eaLnBrk="0" fontAlgn="base" hangingPunct="0">
              <a:lnSpc>
                <a:spcPct val="110000"/>
              </a:lnSpc>
              <a:spcBef>
                <a:spcPct val="0"/>
              </a:spcBef>
              <a:spcAft>
                <a:spcPts val="400"/>
              </a:spcAft>
              <a:defRPr sz="1100">
                <a:solidFill>
                  <a:srgbClr val="33414B"/>
                </a:solidFill>
                <a:latin typeface="Verdana" pitchFamily="34" charset="0"/>
              </a:defRPr>
            </a:lvl8pPr>
            <a:lvl9pPr marL="3886200" indent="-228600" algn="ctr" eaLnBrk="0" fontAlgn="base" hangingPunct="0">
              <a:lnSpc>
                <a:spcPct val="110000"/>
              </a:lnSpc>
              <a:spcBef>
                <a:spcPct val="0"/>
              </a:spcBef>
              <a:spcAft>
                <a:spcPts val="400"/>
              </a:spcAft>
              <a:defRPr sz="1100">
                <a:solidFill>
                  <a:srgbClr val="33414B"/>
                </a:solidFill>
                <a:latin typeface="Verdana" pitchFamily="34" charset="0"/>
              </a:defRPr>
            </a:lvl9pPr>
          </a:lstStyle>
          <a:p>
            <a:pPr algn="r" eaLnBrk="1" hangingPunct="1">
              <a:lnSpc>
                <a:spcPct val="100000"/>
              </a:lnSpc>
              <a:spcAft>
                <a:spcPct val="0"/>
              </a:spcAft>
            </a:pPr>
            <a:r>
              <a:rPr lang="da-DK" sz="800" b="1" noProof="0" dirty="0" smtClean="0">
                <a:solidFill>
                  <a:schemeClr val="bg1"/>
                </a:solidFill>
                <a:cs typeface="Arial" charset="0"/>
              </a:rPr>
              <a:t>Billedstørrelse</a:t>
            </a:r>
          </a:p>
          <a:p>
            <a:pPr algn="r" eaLnBrk="1" hangingPunct="1">
              <a:lnSpc>
                <a:spcPct val="100000"/>
              </a:lnSpc>
              <a:spcAft>
                <a:spcPct val="0"/>
              </a:spcAft>
            </a:pPr>
            <a:r>
              <a:rPr lang="da-DK" sz="800" noProof="0" dirty="0" smtClean="0">
                <a:solidFill>
                  <a:schemeClr val="bg1"/>
                </a:solidFill>
                <a:cs typeface="Arial" charset="0"/>
              </a:rPr>
              <a:t>H 17,3 x B 26,8</a:t>
            </a:r>
            <a:endParaRPr lang="da-DK" sz="800" noProof="0" dirty="0">
              <a:solidFill>
                <a:schemeClr val="bg1"/>
              </a:solidFill>
              <a:cs typeface="Arial" charset="0"/>
            </a:endParaRPr>
          </a:p>
        </p:txBody>
      </p:sp>
    </p:spTree>
    <p:extLst>
      <p:ext uri="{BB962C8B-B14F-4D97-AF65-F5344CB8AC3E}">
        <p14:creationId xmlns:p14="http://schemas.microsoft.com/office/powerpoint/2010/main" val="56224515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6" name="Picture Placeholder 9"/>
          <p:cNvSpPr>
            <a:spLocks noGrp="1"/>
          </p:cNvSpPr>
          <p:nvPr>
            <p:ph type="pic" sz="quarter" idx="13"/>
          </p:nvPr>
        </p:nvSpPr>
        <p:spPr>
          <a:xfrm>
            <a:off x="128588" y="116635"/>
            <a:ext cx="9648825" cy="6228604"/>
          </a:xfrm>
        </p:spPr>
        <p:txBody>
          <a:bodyPr/>
          <a:lstStyle/>
          <a:p>
            <a:r>
              <a:rPr lang="en-US" noProof="0" smtClean="0"/>
              <a:t>Click icon to add picture</a:t>
            </a:r>
            <a:endParaRPr lang="da-DK" noProof="0" dirty="0"/>
          </a:p>
        </p:txBody>
      </p:sp>
      <p:sp>
        <p:nvSpPr>
          <p:cNvPr id="3" name="Text Placeholder 49"/>
          <p:cNvSpPr txBox="1">
            <a:spLocks noChangeAspect="1"/>
          </p:cNvSpPr>
          <p:nvPr userDrawn="1"/>
        </p:nvSpPr>
        <p:spPr bwMode="auto">
          <a:xfrm>
            <a:off x="8049504" y="6511447"/>
            <a:ext cx="1440000" cy="181041"/>
          </a:xfrm>
          <a:prstGeom prst="rect">
            <a:avLst/>
          </a:prstGeom>
          <a:blipFill>
            <a:blip r:embed="rId2"/>
            <a:srcRect/>
            <a:stretch>
              <a:fillRect l="-1742" r="-148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18000000" rIns="0" bIns="0" numCol="1" anchor="t" anchorCtr="0" compatLnSpc="1">
            <a:prstTxWarp prst="textNoShape">
              <a:avLst/>
            </a:prstTxWarp>
          </a:bodyPr>
          <a:lstStyle>
            <a:lvl1pPr marL="0" indent="0" algn="l" rtl="0" eaLnBrk="1" fontAlgn="base" hangingPunct="1">
              <a:lnSpc>
                <a:spcPct val="110000"/>
              </a:lnSpc>
              <a:spcBef>
                <a:spcPct val="0"/>
              </a:spcBef>
              <a:spcAft>
                <a:spcPts val="1000"/>
              </a:spcAft>
              <a:buFont typeface="Arial" charset="0"/>
              <a:defRPr kern="1200">
                <a:solidFill>
                  <a:schemeClr val="accent2"/>
                </a:solidFill>
                <a:latin typeface="+mn-lt"/>
                <a:ea typeface="+mn-ea"/>
                <a:cs typeface="+mn-cs"/>
              </a:defRPr>
            </a:lvl1pPr>
            <a:lvl2pPr marL="179388" indent="-179388" algn="l" rtl="0" eaLnBrk="1" fontAlgn="base" hangingPunct="1">
              <a:lnSpc>
                <a:spcPct val="110000"/>
              </a:lnSpc>
              <a:spcBef>
                <a:spcPct val="0"/>
              </a:spcBef>
              <a:spcAft>
                <a:spcPts val="400"/>
              </a:spcAft>
              <a:buClr>
                <a:schemeClr val="accent2"/>
              </a:buClr>
              <a:buFont typeface="Arial" charset="0"/>
              <a:buChar char="•"/>
              <a:defRPr sz="1400" kern="1200">
                <a:solidFill>
                  <a:schemeClr val="accent1"/>
                </a:solidFill>
                <a:latin typeface="+mn-lt"/>
                <a:ea typeface="+mn-ea"/>
                <a:cs typeface="+mn-cs"/>
              </a:defRPr>
            </a:lvl2pPr>
            <a:lvl3pPr marL="358775" indent="-179388" algn="l" rtl="0" eaLnBrk="1" fontAlgn="base" hangingPunct="1">
              <a:lnSpc>
                <a:spcPct val="110000"/>
              </a:lnSpc>
              <a:spcBef>
                <a:spcPct val="0"/>
              </a:spcBef>
              <a:spcAft>
                <a:spcPts val="400"/>
              </a:spcAft>
              <a:buClr>
                <a:schemeClr val="accent2"/>
              </a:buClr>
              <a:buFont typeface="Calibri" pitchFamily="34" charset="0"/>
              <a:buChar char="-"/>
              <a:defRPr sz="1400" kern="1200">
                <a:solidFill>
                  <a:schemeClr val="accent1"/>
                </a:solidFill>
                <a:latin typeface="+mn-lt"/>
                <a:ea typeface="+mn-ea"/>
                <a:cs typeface="+mn-cs"/>
              </a:defRPr>
            </a:lvl3pPr>
            <a:lvl4pPr marL="179388" indent="-179388" algn="l" rtl="0" eaLnBrk="1" fontAlgn="base" hangingPunct="1">
              <a:lnSpc>
                <a:spcPct val="110000"/>
              </a:lnSpc>
              <a:spcBef>
                <a:spcPct val="0"/>
              </a:spcBef>
              <a:spcAft>
                <a:spcPts val="400"/>
              </a:spcAft>
              <a:buFont typeface="Arial" charset="0"/>
              <a:buAutoNum type="arabicPlain"/>
              <a:defRPr sz="1400" kern="1200">
                <a:solidFill>
                  <a:schemeClr val="accent1"/>
                </a:solidFill>
                <a:latin typeface="+mn-lt"/>
                <a:ea typeface="+mn-ea"/>
                <a:cs typeface="+mn-cs"/>
              </a:defRPr>
            </a:lvl4pPr>
            <a:lvl5pPr marL="358775" indent="-358775" algn="l" rtl="0" eaLnBrk="1" fontAlgn="base" hangingPunct="1">
              <a:lnSpc>
                <a:spcPct val="110000"/>
              </a:lnSpc>
              <a:spcBef>
                <a:spcPct val="0"/>
              </a:spcBef>
              <a:spcAft>
                <a:spcPts val="2000"/>
              </a:spcAft>
              <a:buFont typeface="Arial" charset="0"/>
              <a:buAutoNum type="arabicPlain"/>
              <a:defRPr kern="120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400"/>
              </a:spcAft>
              <a:buFont typeface="Arial" pitchFamily="34" charset="0"/>
              <a:buNone/>
              <a:defRPr sz="1400" kern="120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10000"/>
              </a:lnSpc>
              <a:spcBef>
                <a:spcPct val="0"/>
              </a:spcBef>
              <a:spcAft>
                <a:spcPts val="1000"/>
              </a:spcAft>
              <a:buClrTx/>
              <a:buSzTx/>
              <a:buFont typeface="Arial" charset="0"/>
              <a:buNone/>
              <a:tabLst/>
              <a:defRPr/>
            </a:pPr>
            <a:endParaRPr kumimoji="0" lang="da-DK" sz="1800" b="0" i="0" u="none" strike="noStrike" kern="1200" cap="none" spc="0" normalizeH="0" baseline="0" dirty="0">
              <a:ln>
                <a:noFill/>
              </a:ln>
              <a:solidFill>
                <a:srgbClr val="A56B4E"/>
              </a:solidFill>
              <a:effectLst/>
              <a:uLnTx/>
              <a:uFillTx/>
              <a:latin typeface="Verdana"/>
              <a:ea typeface="+mn-ea"/>
              <a:cs typeface="+mn-cs"/>
            </a:endParaRPr>
          </a:p>
        </p:txBody>
      </p:sp>
      <p:sp>
        <p:nvSpPr>
          <p:cNvPr id="4" name="TextBox 17"/>
          <p:cNvSpPr txBox="1">
            <a:spLocks noChangeArrowheads="1"/>
          </p:cNvSpPr>
          <p:nvPr userDrawn="1"/>
        </p:nvSpPr>
        <p:spPr bwMode="auto">
          <a:xfrm>
            <a:off x="-1652790" y="1060450"/>
            <a:ext cx="1522016"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100">
                <a:solidFill>
                  <a:srgbClr val="33414B"/>
                </a:solidFill>
                <a:latin typeface="Verdana" pitchFamily="34" charset="0"/>
              </a:defRPr>
            </a:lvl1pPr>
            <a:lvl2pPr marL="742950" indent="-285750" eaLnBrk="0" hangingPunct="0">
              <a:defRPr sz="1100">
                <a:solidFill>
                  <a:srgbClr val="33414B"/>
                </a:solidFill>
                <a:latin typeface="Verdana" pitchFamily="34" charset="0"/>
              </a:defRPr>
            </a:lvl2pPr>
            <a:lvl3pPr marL="1143000" indent="-228600" eaLnBrk="0" hangingPunct="0">
              <a:defRPr sz="1100">
                <a:solidFill>
                  <a:srgbClr val="33414B"/>
                </a:solidFill>
                <a:latin typeface="Verdana" pitchFamily="34" charset="0"/>
              </a:defRPr>
            </a:lvl3pPr>
            <a:lvl4pPr marL="1600200" indent="-228600" eaLnBrk="0" hangingPunct="0">
              <a:defRPr sz="1100">
                <a:solidFill>
                  <a:srgbClr val="33414B"/>
                </a:solidFill>
                <a:latin typeface="Verdana" pitchFamily="34" charset="0"/>
              </a:defRPr>
            </a:lvl4pPr>
            <a:lvl5pPr marL="2057400" indent="-228600" eaLnBrk="0" hangingPunct="0">
              <a:defRPr sz="1100">
                <a:solidFill>
                  <a:srgbClr val="33414B"/>
                </a:solidFill>
                <a:latin typeface="Verdana" pitchFamily="34" charset="0"/>
              </a:defRPr>
            </a:lvl5pPr>
            <a:lvl6pPr marL="2514600" indent="-228600" algn="ctr" eaLnBrk="0" fontAlgn="base" hangingPunct="0">
              <a:lnSpc>
                <a:spcPct val="110000"/>
              </a:lnSpc>
              <a:spcBef>
                <a:spcPct val="0"/>
              </a:spcBef>
              <a:spcAft>
                <a:spcPts val="400"/>
              </a:spcAft>
              <a:defRPr sz="1100">
                <a:solidFill>
                  <a:srgbClr val="33414B"/>
                </a:solidFill>
                <a:latin typeface="Verdana" pitchFamily="34" charset="0"/>
              </a:defRPr>
            </a:lvl6pPr>
            <a:lvl7pPr marL="2971800" indent="-228600" algn="ctr" eaLnBrk="0" fontAlgn="base" hangingPunct="0">
              <a:lnSpc>
                <a:spcPct val="110000"/>
              </a:lnSpc>
              <a:spcBef>
                <a:spcPct val="0"/>
              </a:spcBef>
              <a:spcAft>
                <a:spcPts val="400"/>
              </a:spcAft>
              <a:defRPr sz="1100">
                <a:solidFill>
                  <a:srgbClr val="33414B"/>
                </a:solidFill>
                <a:latin typeface="Verdana" pitchFamily="34" charset="0"/>
              </a:defRPr>
            </a:lvl7pPr>
            <a:lvl8pPr marL="3429000" indent="-228600" algn="ctr" eaLnBrk="0" fontAlgn="base" hangingPunct="0">
              <a:lnSpc>
                <a:spcPct val="110000"/>
              </a:lnSpc>
              <a:spcBef>
                <a:spcPct val="0"/>
              </a:spcBef>
              <a:spcAft>
                <a:spcPts val="400"/>
              </a:spcAft>
              <a:defRPr sz="1100">
                <a:solidFill>
                  <a:srgbClr val="33414B"/>
                </a:solidFill>
                <a:latin typeface="Verdana" pitchFamily="34" charset="0"/>
              </a:defRPr>
            </a:lvl8pPr>
            <a:lvl9pPr marL="3886200" indent="-228600" algn="ctr" eaLnBrk="0" fontAlgn="base" hangingPunct="0">
              <a:lnSpc>
                <a:spcPct val="110000"/>
              </a:lnSpc>
              <a:spcBef>
                <a:spcPct val="0"/>
              </a:spcBef>
              <a:spcAft>
                <a:spcPts val="400"/>
              </a:spcAft>
              <a:defRPr sz="1100">
                <a:solidFill>
                  <a:srgbClr val="33414B"/>
                </a:solidFill>
                <a:latin typeface="Verdana" pitchFamily="34" charset="0"/>
              </a:defRPr>
            </a:lvl9pPr>
          </a:lstStyle>
          <a:p>
            <a:pPr algn="r" eaLnBrk="1" hangingPunct="1">
              <a:lnSpc>
                <a:spcPct val="100000"/>
              </a:lnSpc>
              <a:spcAft>
                <a:spcPct val="0"/>
              </a:spcAft>
            </a:pPr>
            <a:r>
              <a:rPr lang="da-DK" sz="800" b="1" noProof="0" dirty="0" smtClean="0">
                <a:solidFill>
                  <a:schemeClr val="bg1"/>
                </a:solidFill>
                <a:cs typeface="Arial" charset="0"/>
              </a:rPr>
              <a:t>Billedstørrelse</a:t>
            </a:r>
          </a:p>
          <a:p>
            <a:pPr algn="r" eaLnBrk="1" hangingPunct="1">
              <a:lnSpc>
                <a:spcPct val="100000"/>
              </a:lnSpc>
              <a:spcAft>
                <a:spcPct val="0"/>
              </a:spcAft>
            </a:pPr>
            <a:r>
              <a:rPr lang="da-DK" sz="800" noProof="0" dirty="0" smtClean="0">
                <a:solidFill>
                  <a:schemeClr val="bg1"/>
                </a:solidFill>
                <a:cs typeface="Arial" charset="0"/>
              </a:rPr>
              <a:t>H 17,3 x B 26,8</a:t>
            </a:r>
            <a:endParaRPr lang="da-DK" sz="800" noProof="0" dirty="0">
              <a:solidFill>
                <a:schemeClr val="bg1"/>
              </a:solidFill>
              <a:cs typeface="Arial" charset="0"/>
            </a:endParaRPr>
          </a:p>
        </p:txBody>
      </p:sp>
    </p:spTree>
    <p:extLst>
      <p:ext uri="{BB962C8B-B14F-4D97-AF65-F5344CB8AC3E}">
        <p14:creationId xmlns:p14="http://schemas.microsoft.com/office/powerpoint/2010/main" val="303135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Long text">
    <p:bg>
      <p:bgPr>
        <a:solidFill>
          <a:schemeClr val="bg1"/>
        </a:solidFill>
        <a:effectLst/>
      </p:bgPr>
    </p:bg>
    <p:spTree>
      <p:nvGrpSpPr>
        <p:cNvPr id="1" name=""/>
        <p:cNvGrpSpPr/>
        <p:nvPr/>
      </p:nvGrpSpPr>
      <p:grpSpPr>
        <a:xfrm>
          <a:off x="0" y="0"/>
          <a:ext cx="0" cy="0"/>
          <a:chOff x="0" y="0"/>
          <a:chExt cx="0" cy="0"/>
        </a:xfrm>
      </p:grpSpPr>
      <p:sp>
        <p:nvSpPr>
          <p:cNvPr id="9" name="Date Placeholder 3"/>
          <p:cNvSpPr txBox="1">
            <a:spLocks/>
          </p:cNvSpPr>
          <p:nvPr userDrawn="1"/>
        </p:nvSpPr>
        <p:spPr>
          <a:xfrm>
            <a:off x="1183217" y="10696724"/>
            <a:ext cx="1150541" cy="365125"/>
          </a:xfrm>
          <a:prstGeom prst="rect">
            <a:avLst/>
          </a:prstGeom>
        </p:spPr>
        <p:txBody>
          <a:bodyPr vert="horz" lIns="0" tIns="0" rIns="0" bIns="0" rtlCol="0" anchor="ctr"/>
          <a:lstStyle>
            <a:defPPr>
              <a:defRPr lang="en-US"/>
            </a:defPPr>
            <a:lvl1pPr algn="r" rtl="0" fontAlgn="auto">
              <a:lnSpc>
                <a:spcPct val="100000"/>
              </a:lnSpc>
              <a:spcBef>
                <a:spcPts val="0"/>
              </a:spcBef>
              <a:spcAft>
                <a:spcPts val="0"/>
              </a:spcAft>
              <a:defRPr sz="800" kern="1200">
                <a:solidFill>
                  <a:schemeClr val="accent2"/>
                </a:solidFill>
                <a:latin typeface="+mn-lt"/>
                <a:ea typeface="+mn-ea"/>
                <a:cs typeface="+mn-cs"/>
              </a:defRPr>
            </a:lvl1pPr>
            <a:lvl2pPr marL="457200" algn="ctr" rtl="0" fontAlgn="base">
              <a:lnSpc>
                <a:spcPct val="110000"/>
              </a:lnSpc>
              <a:spcBef>
                <a:spcPct val="0"/>
              </a:spcBef>
              <a:spcAft>
                <a:spcPts val="400"/>
              </a:spcAft>
              <a:defRPr sz="1100" kern="1200">
                <a:solidFill>
                  <a:srgbClr val="33414B"/>
                </a:solidFill>
                <a:latin typeface="Verdana" pitchFamily="34" charset="0"/>
                <a:ea typeface="+mn-ea"/>
                <a:cs typeface="+mn-cs"/>
              </a:defRPr>
            </a:lvl2pPr>
            <a:lvl3pPr marL="914400" algn="ctr" rtl="0" fontAlgn="base">
              <a:lnSpc>
                <a:spcPct val="110000"/>
              </a:lnSpc>
              <a:spcBef>
                <a:spcPct val="0"/>
              </a:spcBef>
              <a:spcAft>
                <a:spcPts val="400"/>
              </a:spcAft>
              <a:defRPr sz="1100" kern="1200">
                <a:solidFill>
                  <a:srgbClr val="33414B"/>
                </a:solidFill>
                <a:latin typeface="Verdana" pitchFamily="34" charset="0"/>
                <a:ea typeface="+mn-ea"/>
                <a:cs typeface="+mn-cs"/>
              </a:defRPr>
            </a:lvl3pPr>
            <a:lvl4pPr marL="1371600" algn="ctr" rtl="0" fontAlgn="base">
              <a:lnSpc>
                <a:spcPct val="110000"/>
              </a:lnSpc>
              <a:spcBef>
                <a:spcPct val="0"/>
              </a:spcBef>
              <a:spcAft>
                <a:spcPts val="400"/>
              </a:spcAft>
              <a:defRPr sz="1100" kern="1200">
                <a:solidFill>
                  <a:srgbClr val="33414B"/>
                </a:solidFill>
                <a:latin typeface="Verdana" pitchFamily="34" charset="0"/>
                <a:ea typeface="+mn-ea"/>
                <a:cs typeface="+mn-cs"/>
              </a:defRPr>
            </a:lvl4pPr>
            <a:lvl5pPr marL="1828800" algn="ctr" rtl="0" fontAlgn="base">
              <a:lnSpc>
                <a:spcPct val="110000"/>
              </a:lnSpc>
              <a:spcBef>
                <a:spcPct val="0"/>
              </a:spcBef>
              <a:spcAft>
                <a:spcPts val="400"/>
              </a:spcAft>
              <a:defRPr sz="1100" kern="1200">
                <a:solidFill>
                  <a:srgbClr val="33414B"/>
                </a:solidFill>
                <a:latin typeface="Verdana" pitchFamily="34" charset="0"/>
                <a:ea typeface="+mn-ea"/>
                <a:cs typeface="+mn-cs"/>
              </a:defRPr>
            </a:lvl5pPr>
            <a:lvl6pPr marL="2286000" algn="l" defTabSz="914400" rtl="0" eaLnBrk="1" latinLnBrk="0" hangingPunct="1">
              <a:defRPr sz="1100" kern="1200">
                <a:solidFill>
                  <a:srgbClr val="33414B"/>
                </a:solidFill>
                <a:latin typeface="Verdana" pitchFamily="34" charset="0"/>
                <a:ea typeface="+mn-ea"/>
                <a:cs typeface="+mn-cs"/>
              </a:defRPr>
            </a:lvl6pPr>
            <a:lvl7pPr marL="2743200" algn="l" defTabSz="914400" rtl="0" eaLnBrk="1" latinLnBrk="0" hangingPunct="1">
              <a:defRPr sz="1100" kern="1200">
                <a:solidFill>
                  <a:srgbClr val="33414B"/>
                </a:solidFill>
                <a:latin typeface="Verdana" pitchFamily="34" charset="0"/>
                <a:ea typeface="+mn-ea"/>
                <a:cs typeface="+mn-cs"/>
              </a:defRPr>
            </a:lvl7pPr>
            <a:lvl8pPr marL="3200400" algn="l" defTabSz="914400" rtl="0" eaLnBrk="1" latinLnBrk="0" hangingPunct="1">
              <a:defRPr sz="1100" kern="1200">
                <a:solidFill>
                  <a:srgbClr val="33414B"/>
                </a:solidFill>
                <a:latin typeface="Verdana" pitchFamily="34" charset="0"/>
                <a:ea typeface="+mn-ea"/>
                <a:cs typeface="+mn-cs"/>
              </a:defRPr>
            </a:lvl8pPr>
            <a:lvl9pPr marL="3657600" algn="l" defTabSz="914400" rtl="0" eaLnBrk="1" latinLnBrk="0" hangingPunct="1">
              <a:defRPr sz="1100" kern="1200">
                <a:solidFill>
                  <a:srgbClr val="33414B"/>
                </a:solidFill>
                <a:latin typeface="Verdana" pitchFamily="34" charset="0"/>
                <a:ea typeface="+mn-ea"/>
                <a:cs typeface="+mn-cs"/>
              </a:defRPr>
            </a:lvl9pPr>
          </a:lstStyle>
          <a:p>
            <a:pPr>
              <a:defRPr/>
            </a:pPr>
            <a:fld id="{BECE4F79-BA0A-43C0-AEAA-68A5245874BC}" type="datetime4">
              <a:rPr lang="da-DK" noProof="0" smtClean="0"/>
              <a:pPr>
                <a:defRPr/>
              </a:pPr>
              <a:t>16-06-20</a:t>
            </a:fld>
            <a:endParaRPr lang="da-DK" noProof="0" dirty="0"/>
          </a:p>
        </p:txBody>
      </p:sp>
      <p:sp>
        <p:nvSpPr>
          <p:cNvPr id="10" name="Footer Placeholder 4"/>
          <p:cNvSpPr>
            <a:spLocks noGrp="1"/>
          </p:cNvSpPr>
          <p:nvPr>
            <p:ph type="ftr" sz="quarter" idx="3"/>
          </p:nvPr>
        </p:nvSpPr>
        <p:spPr>
          <a:xfrm>
            <a:off x="2466182" y="10817731"/>
            <a:ext cx="4055269" cy="123111"/>
          </a:xfrm>
          <a:prstGeom prst="rect">
            <a:avLst/>
          </a:prstGeom>
        </p:spPr>
        <p:txBody>
          <a:bodyPr vert="horz" wrap="square" lIns="0" tIns="0" rIns="0" bIns="0" numCol="1" anchor="ctr" anchorCtr="0" compatLnSpc="1">
            <a:prstTxWarp prst="textNoShape">
              <a:avLst/>
            </a:prstTxWarp>
          </a:bodyPr>
          <a:lstStyle>
            <a:lvl1pPr algn="l">
              <a:lnSpc>
                <a:spcPct val="100000"/>
              </a:lnSpc>
              <a:spcAft>
                <a:spcPct val="0"/>
              </a:spcAft>
              <a:defRPr sz="800">
                <a:solidFill>
                  <a:srgbClr val="455960"/>
                </a:solidFill>
              </a:defRPr>
            </a:lvl1pPr>
          </a:lstStyle>
          <a:p>
            <a:pPr>
              <a:defRPr/>
            </a:pPr>
            <a:r>
              <a:rPr lang="da-DK" noProof="0" smtClean="0"/>
              <a:t>[Klientnavn]</a:t>
            </a:r>
            <a:endParaRPr lang="da-DK" noProof="0"/>
          </a:p>
        </p:txBody>
      </p:sp>
      <p:sp>
        <p:nvSpPr>
          <p:cNvPr id="11" name="Slide Number Placeholder 5"/>
          <p:cNvSpPr>
            <a:spLocks noGrp="1"/>
          </p:cNvSpPr>
          <p:nvPr>
            <p:ph type="sldNum" sz="quarter" idx="4"/>
          </p:nvPr>
        </p:nvSpPr>
        <p:spPr>
          <a:xfrm>
            <a:off x="904611" y="10817731"/>
            <a:ext cx="278606" cy="123111"/>
          </a:xfrm>
          <a:prstGeom prst="rect">
            <a:avLst/>
          </a:prstGeom>
        </p:spPr>
        <p:txBody>
          <a:bodyPr vert="horz" lIns="0" tIns="0" rIns="0" bIns="0" rtlCol="0" anchor="ctr"/>
          <a:lstStyle>
            <a:lvl1pPr algn="l" fontAlgn="auto">
              <a:lnSpc>
                <a:spcPct val="100000"/>
              </a:lnSpc>
              <a:spcBef>
                <a:spcPts val="0"/>
              </a:spcBef>
              <a:spcAft>
                <a:spcPts val="0"/>
              </a:spcAft>
              <a:defRPr sz="800">
                <a:solidFill>
                  <a:srgbClr val="455960"/>
                </a:solidFill>
                <a:latin typeface="+mn-lt"/>
              </a:defRPr>
            </a:lvl1pPr>
          </a:lstStyle>
          <a:p>
            <a:pPr>
              <a:defRPr/>
            </a:pPr>
            <a:fld id="{2355F744-F0A8-45F0-BABC-346DDDC70A40}" type="slidenum">
              <a:rPr lang="da-DK" noProof="0" smtClean="0"/>
              <a:pPr>
                <a:defRPr/>
              </a:pPr>
              <a:t>‹#›</a:t>
            </a:fld>
            <a:endParaRPr lang="da-DK" noProof="0"/>
          </a:p>
        </p:txBody>
      </p:sp>
      <p:sp>
        <p:nvSpPr>
          <p:cNvPr id="13" name="Title 3"/>
          <p:cNvSpPr>
            <a:spLocks noGrp="1"/>
          </p:cNvSpPr>
          <p:nvPr>
            <p:ph type="title"/>
          </p:nvPr>
        </p:nvSpPr>
        <p:spPr>
          <a:xfrm>
            <a:off x="584729" y="692696"/>
            <a:ext cx="7215000" cy="792162"/>
          </a:xfrm>
        </p:spPr>
        <p:txBody>
          <a:bodyPr/>
          <a:lstStyle>
            <a:lvl1pPr>
              <a:defRPr sz="3000"/>
            </a:lvl1pPr>
          </a:lstStyle>
          <a:p>
            <a:r>
              <a:rPr lang="en-US" smtClean="0"/>
              <a:t>Click to edit Master title style</a:t>
            </a:r>
            <a:endParaRPr lang="da-DK" dirty="0"/>
          </a:p>
        </p:txBody>
      </p:sp>
      <p:sp>
        <p:nvSpPr>
          <p:cNvPr id="16" name="Text Placeholder 2"/>
          <p:cNvSpPr>
            <a:spLocks noGrp="1"/>
          </p:cNvSpPr>
          <p:nvPr>
            <p:ph type="subTitle" idx="1"/>
          </p:nvPr>
        </p:nvSpPr>
        <p:spPr>
          <a:xfrm>
            <a:off x="584729" y="2277616"/>
            <a:ext cx="7215000" cy="935038"/>
          </a:xfrm>
        </p:spPr>
        <p:txBody>
          <a:bodyPr/>
          <a:lstStyle>
            <a:lvl1pPr marL="0" indent="0">
              <a:lnSpc>
                <a:spcPct val="100000"/>
              </a:lnSpc>
              <a:spcBef>
                <a:spcPts val="0"/>
              </a:spcBef>
              <a:spcAft>
                <a:spcPts val="0"/>
              </a:spcAft>
              <a:defRPr sz="1400" b="0" smtClean="0">
                <a:solidFill>
                  <a:schemeClr val="accent1"/>
                </a:solidFill>
              </a:defRPr>
            </a:lvl1pPr>
          </a:lstStyle>
          <a:p>
            <a:pPr lvl="0"/>
            <a:r>
              <a:rPr lang="en-US" noProof="0" smtClean="0"/>
              <a:t>Click to edit Master subtitle style</a:t>
            </a:r>
            <a:endParaRPr lang="da-DK" noProof="0" dirty="0" smtClean="0"/>
          </a:p>
        </p:txBody>
      </p:sp>
      <p:sp>
        <p:nvSpPr>
          <p:cNvPr id="19" name="Picture Placeholder 4"/>
          <p:cNvSpPr>
            <a:spLocks noGrp="1"/>
          </p:cNvSpPr>
          <p:nvPr>
            <p:ph type="pic" sz="quarter" idx="15"/>
          </p:nvPr>
        </p:nvSpPr>
        <p:spPr>
          <a:xfrm>
            <a:off x="124853" y="116633"/>
            <a:ext cx="9648000" cy="6228000"/>
          </a:xfrm>
        </p:spPr>
        <p:txBody>
          <a:bodyPr/>
          <a:lstStyle/>
          <a:p>
            <a:r>
              <a:rPr lang="en-US" smtClean="0"/>
              <a:t>Click icon to add picture</a:t>
            </a:r>
            <a:endParaRPr lang="da-DK"/>
          </a:p>
        </p:txBody>
      </p:sp>
      <p:sp>
        <p:nvSpPr>
          <p:cNvPr id="14" name="Text Placeholder 49"/>
          <p:cNvSpPr txBox="1">
            <a:spLocks noChangeAspect="1"/>
          </p:cNvSpPr>
          <p:nvPr userDrawn="1"/>
        </p:nvSpPr>
        <p:spPr bwMode="auto">
          <a:xfrm>
            <a:off x="8049504" y="6511447"/>
            <a:ext cx="1440000" cy="181041"/>
          </a:xfrm>
          <a:prstGeom prst="rect">
            <a:avLst/>
          </a:prstGeom>
          <a:blipFill>
            <a:blip r:embed="rId2"/>
            <a:srcRect/>
            <a:stretch>
              <a:fillRect l="-1742" r="-148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18000000" rIns="0" bIns="0" numCol="1" anchor="t" anchorCtr="0" compatLnSpc="1">
            <a:prstTxWarp prst="textNoShape">
              <a:avLst/>
            </a:prstTxWarp>
          </a:bodyPr>
          <a:lstStyle>
            <a:lvl1pPr marL="0" indent="0" algn="l" rtl="0" eaLnBrk="1" fontAlgn="base" hangingPunct="1">
              <a:lnSpc>
                <a:spcPct val="110000"/>
              </a:lnSpc>
              <a:spcBef>
                <a:spcPct val="0"/>
              </a:spcBef>
              <a:spcAft>
                <a:spcPts val="1000"/>
              </a:spcAft>
              <a:buFont typeface="Arial" charset="0"/>
              <a:defRPr kern="1200">
                <a:solidFill>
                  <a:schemeClr val="accent2"/>
                </a:solidFill>
                <a:latin typeface="+mn-lt"/>
                <a:ea typeface="+mn-ea"/>
                <a:cs typeface="+mn-cs"/>
              </a:defRPr>
            </a:lvl1pPr>
            <a:lvl2pPr marL="179388" indent="-179388" algn="l" rtl="0" eaLnBrk="1" fontAlgn="base" hangingPunct="1">
              <a:lnSpc>
                <a:spcPct val="110000"/>
              </a:lnSpc>
              <a:spcBef>
                <a:spcPct val="0"/>
              </a:spcBef>
              <a:spcAft>
                <a:spcPts val="400"/>
              </a:spcAft>
              <a:buClr>
                <a:schemeClr val="accent2"/>
              </a:buClr>
              <a:buFont typeface="Arial" charset="0"/>
              <a:buChar char="•"/>
              <a:defRPr sz="1400" kern="1200">
                <a:solidFill>
                  <a:schemeClr val="accent1"/>
                </a:solidFill>
                <a:latin typeface="+mn-lt"/>
                <a:ea typeface="+mn-ea"/>
                <a:cs typeface="+mn-cs"/>
              </a:defRPr>
            </a:lvl2pPr>
            <a:lvl3pPr marL="358775" indent="-179388" algn="l" rtl="0" eaLnBrk="1" fontAlgn="base" hangingPunct="1">
              <a:lnSpc>
                <a:spcPct val="110000"/>
              </a:lnSpc>
              <a:spcBef>
                <a:spcPct val="0"/>
              </a:spcBef>
              <a:spcAft>
                <a:spcPts val="400"/>
              </a:spcAft>
              <a:buClr>
                <a:schemeClr val="accent2"/>
              </a:buClr>
              <a:buFont typeface="Calibri" pitchFamily="34" charset="0"/>
              <a:buChar char="-"/>
              <a:defRPr sz="1400" kern="1200">
                <a:solidFill>
                  <a:schemeClr val="accent1"/>
                </a:solidFill>
                <a:latin typeface="+mn-lt"/>
                <a:ea typeface="+mn-ea"/>
                <a:cs typeface="+mn-cs"/>
              </a:defRPr>
            </a:lvl3pPr>
            <a:lvl4pPr marL="179388" indent="-179388" algn="l" rtl="0" eaLnBrk="1" fontAlgn="base" hangingPunct="1">
              <a:lnSpc>
                <a:spcPct val="110000"/>
              </a:lnSpc>
              <a:spcBef>
                <a:spcPct val="0"/>
              </a:spcBef>
              <a:spcAft>
                <a:spcPts val="400"/>
              </a:spcAft>
              <a:buFont typeface="Arial" charset="0"/>
              <a:buAutoNum type="arabicPlain"/>
              <a:defRPr sz="1400" kern="1200">
                <a:solidFill>
                  <a:schemeClr val="accent1"/>
                </a:solidFill>
                <a:latin typeface="+mn-lt"/>
                <a:ea typeface="+mn-ea"/>
                <a:cs typeface="+mn-cs"/>
              </a:defRPr>
            </a:lvl4pPr>
            <a:lvl5pPr marL="358775" indent="-358775" algn="l" rtl="0" eaLnBrk="1" fontAlgn="base" hangingPunct="1">
              <a:lnSpc>
                <a:spcPct val="110000"/>
              </a:lnSpc>
              <a:spcBef>
                <a:spcPct val="0"/>
              </a:spcBef>
              <a:spcAft>
                <a:spcPts val="2000"/>
              </a:spcAft>
              <a:buFont typeface="Arial" charset="0"/>
              <a:buAutoNum type="arabicPlain"/>
              <a:defRPr kern="120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400"/>
              </a:spcAft>
              <a:buFont typeface="Arial" pitchFamily="34" charset="0"/>
              <a:buNone/>
              <a:defRPr sz="1400" kern="120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10000"/>
              </a:lnSpc>
              <a:spcBef>
                <a:spcPct val="0"/>
              </a:spcBef>
              <a:spcAft>
                <a:spcPts val="1000"/>
              </a:spcAft>
              <a:buClrTx/>
              <a:buSzTx/>
              <a:buFont typeface="Arial" charset="0"/>
              <a:buNone/>
              <a:tabLst/>
              <a:defRPr/>
            </a:pPr>
            <a:endParaRPr kumimoji="0" lang="da-DK" sz="1800" b="0" i="0" u="none" strike="noStrike" kern="1200" cap="none" spc="0" normalizeH="0" baseline="0" dirty="0">
              <a:ln>
                <a:noFill/>
              </a:ln>
              <a:solidFill>
                <a:srgbClr val="A56B4E"/>
              </a:solidFill>
              <a:effectLst/>
              <a:uLnTx/>
              <a:uFillTx/>
              <a:latin typeface="Verdana"/>
              <a:ea typeface="+mn-ea"/>
              <a:cs typeface="+mn-cs"/>
            </a:endParaRPr>
          </a:p>
        </p:txBody>
      </p:sp>
      <p:sp>
        <p:nvSpPr>
          <p:cNvPr id="12" name="Rectangle 11"/>
          <p:cNvSpPr/>
          <p:nvPr userDrawn="1"/>
        </p:nvSpPr>
        <p:spPr>
          <a:xfrm>
            <a:off x="584729" y="1934691"/>
            <a:ext cx="720000" cy="5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a:p>
        </p:txBody>
      </p:sp>
      <p:sp>
        <p:nvSpPr>
          <p:cNvPr id="17" name="TextBox 17"/>
          <p:cNvSpPr txBox="1">
            <a:spLocks noChangeArrowheads="1"/>
          </p:cNvSpPr>
          <p:nvPr userDrawn="1"/>
        </p:nvSpPr>
        <p:spPr bwMode="auto">
          <a:xfrm>
            <a:off x="-1652790" y="1060450"/>
            <a:ext cx="1522016"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100">
                <a:solidFill>
                  <a:srgbClr val="33414B"/>
                </a:solidFill>
                <a:latin typeface="Verdana" pitchFamily="34" charset="0"/>
              </a:defRPr>
            </a:lvl1pPr>
            <a:lvl2pPr marL="742950" indent="-285750" eaLnBrk="0" hangingPunct="0">
              <a:defRPr sz="1100">
                <a:solidFill>
                  <a:srgbClr val="33414B"/>
                </a:solidFill>
                <a:latin typeface="Verdana" pitchFamily="34" charset="0"/>
              </a:defRPr>
            </a:lvl2pPr>
            <a:lvl3pPr marL="1143000" indent="-228600" eaLnBrk="0" hangingPunct="0">
              <a:defRPr sz="1100">
                <a:solidFill>
                  <a:srgbClr val="33414B"/>
                </a:solidFill>
                <a:latin typeface="Verdana" pitchFamily="34" charset="0"/>
              </a:defRPr>
            </a:lvl3pPr>
            <a:lvl4pPr marL="1600200" indent="-228600" eaLnBrk="0" hangingPunct="0">
              <a:defRPr sz="1100">
                <a:solidFill>
                  <a:srgbClr val="33414B"/>
                </a:solidFill>
                <a:latin typeface="Verdana" pitchFamily="34" charset="0"/>
              </a:defRPr>
            </a:lvl4pPr>
            <a:lvl5pPr marL="2057400" indent="-228600" eaLnBrk="0" hangingPunct="0">
              <a:defRPr sz="1100">
                <a:solidFill>
                  <a:srgbClr val="33414B"/>
                </a:solidFill>
                <a:latin typeface="Verdana" pitchFamily="34" charset="0"/>
              </a:defRPr>
            </a:lvl5pPr>
            <a:lvl6pPr marL="2514600" indent="-228600" algn="ctr" eaLnBrk="0" fontAlgn="base" hangingPunct="0">
              <a:lnSpc>
                <a:spcPct val="110000"/>
              </a:lnSpc>
              <a:spcBef>
                <a:spcPct val="0"/>
              </a:spcBef>
              <a:spcAft>
                <a:spcPts val="400"/>
              </a:spcAft>
              <a:defRPr sz="1100">
                <a:solidFill>
                  <a:srgbClr val="33414B"/>
                </a:solidFill>
                <a:latin typeface="Verdana" pitchFamily="34" charset="0"/>
              </a:defRPr>
            </a:lvl6pPr>
            <a:lvl7pPr marL="2971800" indent="-228600" algn="ctr" eaLnBrk="0" fontAlgn="base" hangingPunct="0">
              <a:lnSpc>
                <a:spcPct val="110000"/>
              </a:lnSpc>
              <a:spcBef>
                <a:spcPct val="0"/>
              </a:spcBef>
              <a:spcAft>
                <a:spcPts val="400"/>
              </a:spcAft>
              <a:defRPr sz="1100">
                <a:solidFill>
                  <a:srgbClr val="33414B"/>
                </a:solidFill>
                <a:latin typeface="Verdana" pitchFamily="34" charset="0"/>
              </a:defRPr>
            </a:lvl7pPr>
            <a:lvl8pPr marL="3429000" indent="-228600" algn="ctr" eaLnBrk="0" fontAlgn="base" hangingPunct="0">
              <a:lnSpc>
                <a:spcPct val="110000"/>
              </a:lnSpc>
              <a:spcBef>
                <a:spcPct val="0"/>
              </a:spcBef>
              <a:spcAft>
                <a:spcPts val="400"/>
              </a:spcAft>
              <a:defRPr sz="1100">
                <a:solidFill>
                  <a:srgbClr val="33414B"/>
                </a:solidFill>
                <a:latin typeface="Verdana" pitchFamily="34" charset="0"/>
              </a:defRPr>
            </a:lvl8pPr>
            <a:lvl9pPr marL="3886200" indent="-228600" algn="ctr" eaLnBrk="0" fontAlgn="base" hangingPunct="0">
              <a:lnSpc>
                <a:spcPct val="110000"/>
              </a:lnSpc>
              <a:spcBef>
                <a:spcPct val="0"/>
              </a:spcBef>
              <a:spcAft>
                <a:spcPts val="400"/>
              </a:spcAft>
              <a:defRPr sz="1100">
                <a:solidFill>
                  <a:srgbClr val="33414B"/>
                </a:solidFill>
                <a:latin typeface="Verdana" pitchFamily="34" charset="0"/>
              </a:defRPr>
            </a:lvl9pPr>
          </a:lstStyle>
          <a:p>
            <a:pPr algn="r" eaLnBrk="1" hangingPunct="1">
              <a:lnSpc>
                <a:spcPct val="100000"/>
              </a:lnSpc>
              <a:spcAft>
                <a:spcPct val="0"/>
              </a:spcAft>
            </a:pPr>
            <a:r>
              <a:rPr lang="da-DK" sz="800" b="1" noProof="0" dirty="0" smtClean="0">
                <a:solidFill>
                  <a:schemeClr val="bg1"/>
                </a:solidFill>
                <a:cs typeface="Arial" charset="0"/>
              </a:rPr>
              <a:t>Billedstørrelse</a:t>
            </a:r>
          </a:p>
          <a:p>
            <a:pPr algn="r" eaLnBrk="1" hangingPunct="1">
              <a:lnSpc>
                <a:spcPct val="100000"/>
              </a:lnSpc>
              <a:spcAft>
                <a:spcPct val="0"/>
              </a:spcAft>
            </a:pPr>
            <a:r>
              <a:rPr lang="da-DK" sz="800" noProof="0" dirty="0" smtClean="0">
                <a:solidFill>
                  <a:schemeClr val="bg1"/>
                </a:solidFill>
                <a:cs typeface="Arial" charset="0"/>
              </a:rPr>
              <a:t>H 17,3 x B 26,8</a:t>
            </a:r>
            <a:endParaRPr lang="da-DK" sz="800" noProof="0" dirty="0">
              <a:solidFill>
                <a:schemeClr val="bg1"/>
              </a:solidFill>
              <a:cs typeface="Arial" charset="0"/>
            </a:endParaRPr>
          </a:p>
        </p:txBody>
      </p:sp>
    </p:spTree>
    <p:extLst>
      <p:ext uri="{BB962C8B-B14F-4D97-AF65-F5344CB8AC3E}">
        <p14:creationId xmlns:p14="http://schemas.microsoft.com/office/powerpoint/2010/main" val="34290495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Long text HVID TEKST">
    <p:bg>
      <p:bgPr>
        <a:solidFill>
          <a:schemeClr val="bg1"/>
        </a:solidFill>
        <a:effectLst/>
      </p:bgPr>
    </p:bg>
    <p:spTree>
      <p:nvGrpSpPr>
        <p:cNvPr id="1" name=""/>
        <p:cNvGrpSpPr/>
        <p:nvPr/>
      </p:nvGrpSpPr>
      <p:grpSpPr>
        <a:xfrm>
          <a:off x="0" y="0"/>
          <a:ext cx="0" cy="0"/>
          <a:chOff x="0" y="0"/>
          <a:chExt cx="0" cy="0"/>
        </a:xfrm>
      </p:grpSpPr>
      <p:sp>
        <p:nvSpPr>
          <p:cNvPr id="9" name="Date Placeholder 3"/>
          <p:cNvSpPr txBox="1">
            <a:spLocks/>
          </p:cNvSpPr>
          <p:nvPr userDrawn="1"/>
        </p:nvSpPr>
        <p:spPr>
          <a:xfrm>
            <a:off x="1183217" y="10696724"/>
            <a:ext cx="1150541" cy="365125"/>
          </a:xfrm>
          <a:prstGeom prst="rect">
            <a:avLst/>
          </a:prstGeom>
        </p:spPr>
        <p:txBody>
          <a:bodyPr vert="horz" lIns="0" tIns="0" rIns="0" bIns="0" rtlCol="0" anchor="ctr"/>
          <a:lstStyle>
            <a:defPPr>
              <a:defRPr lang="en-US"/>
            </a:defPPr>
            <a:lvl1pPr algn="r" rtl="0" fontAlgn="auto">
              <a:lnSpc>
                <a:spcPct val="100000"/>
              </a:lnSpc>
              <a:spcBef>
                <a:spcPts val="0"/>
              </a:spcBef>
              <a:spcAft>
                <a:spcPts val="0"/>
              </a:spcAft>
              <a:defRPr sz="800" kern="1200">
                <a:solidFill>
                  <a:schemeClr val="accent2"/>
                </a:solidFill>
                <a:latin typeface="+mn-lt"/>
                <a:ea typeface="+mn-ea"/>
                <a:cs typeface="+mn-cs"/>
              </a:defRPr>
            </a:lvl1pPr>
            <a:lvl2pPr marL="457200" algn="ctr" rtl="0" fontAlgn="base">
              <a:lnSpc>
                <a:spcPct val="110000"/>
              </a:lnSpc>
              <a:spcBef>
                <a:spcPct val="0"/>
              </a:spcBef>
              <a:spcAft>
                <a:spcPts val="400"/>
              </a:spcAft>
              <a:defRPr sz="1100" kern="1200">
                <a:solidFill>
                  <a:srgbClr val="33414B"/>
                </a:solidFill>
                <a:latin typeface="Verdana" pitchFamily="34" charset="0"/>
                <a:ea typeface="+mn-ea"/>
                <a:cs typeface="+mn-cs"/>
              </a:defRPr>
            </a:lvl2pPr>
            <a:lvl3pPr marL="914400" algn="ctr" rtl="0" fontAlgn="base">
              <a:lnSpc>
                <a:spcPct val="110000"/>
              </a:lnSpc>
              <a:spcBef>
                <a:spcPct val="0"/>
              </a:spcBef>
              <a:spcAft>
                <a:spcPts val="400"/>
              </a:spcAft>
              <a:defRPr sz="1100" kern="1200">
                <a:solidFill>
                  <a:srgbClr val="33414B"/>
                </a:solidFill>
                <a:latin typeface="Verdana" pitchFamily="34" charset="0"/>
                <a:ea typeface="+mn-ea"/>
                <a:cs typeface="+mn-cs"/>
              </a:defRPr>
            </a:lvl3pPr>
            <a:lvl4pPr marL="1371600" algn="ctr" rtl="0" fontAlgn="base">
              <a:lnSpc>
                <a:spcPct val="110000"/>
              </a:lnSpc>
              <a:spcBef>
                <a:spcPct val="0"/>
              </a:spcBef>
              <a:spcAft>
                <a:spcPts val="400"/>
              </a:spcAft>
              <a:defRPr sz="1100" kern="1200">
                <a:solidFill>
                  <a:srgbClr val="33414B"/>
                </a:solidFill>
                <a:latin typeface="Verdana" pitchFamily="34" charset="0"/>
                <a:ea typeface="+mn-ea"/>
                <a:cs typeface="+mn-cs"/>
              </a:defRPr>
            </a:lvl4pPr>
            <a:lvl5pPr marL="1828800" algn="ctr" rtl="0" fontAlgn="base">
              <a:lnSpc>
                <a:spcPct val="110000"/>
              </a:lnSpc>
              <a:spcBef>
                <a:spcPct val="0"/>
              </a:spcBef>
              <a:spcAft>
                <a:spcPts val="400"/>
              </a:spcAft>
              <a:defRPr sz="1100" kern="1200">
                <a:solidFill>
                  <a:srgbClr val="33414B"/>
                </a:solidFill>
                <a:latin typeface="Verdana" pitchFamily="34" charset="0"/>
                <a:ea typeface="+mn-ea"/>
                <a:cs typeface="+mn-cs"/>
              </a:defRPr>
            </a:lvl5pPr>
            <a:lvl6pPr marL="2286000" algn="l" defTabSz="914400" rtl="0" eaLnBrk="1" latinLnBrk="0" hangingPunct="1">
              <a:defRPr sz="1100" kern="1200">
                <a:solidFill>
                  <a:srgbClr val="33414B"/>
                </a:solidFill>
                <a:latin typeface="Verdana" pitchFamily="34" charset="0"/>
                <a:ea typeface="+mn-ea"/>
                <a:cs typeface="+mn-cs"/>
              </a:defRPr>
            </a:lvl6pPr>
            <a:lvl7pPr marL="2743200" algn="l" defTabSz="914400" rtl="0" eaLnBrk="1" latinLnBrk="0" hangingPunct="1">
              <a:defRPr sz="1100" kern="1200">
                <a:solidFill>
                  <a:srgbClr val="33414B"/>
                </a:solidFill>
                <a:latin typeface="Verdana" pitchFamily="34" charset="0"/>
                <a:ea typeface="+mn-ea"/>
                <a:cs typeface="+mn-cs"/>
              </a:defRPr>
            </a:lvl7pPr>
            <a:lvl8pPr marL="3200400" algn="l" defTabSz="914400" rtl="0" eaLnBrk="1" latinLnBrk="0" hangingPunct="1">
              <a:defRPr sz="1100" kern="1200">
                <a:solidFill>
                  <a:srgbClr val="33414B"/>
                </a:solidFill>
                <a:latin typeface="Verdana" pitchFamily="34" charset="0"/>
                <a:ea typeface="+mn-ea"/>
                <a:cs typeface="+mn-cs"/>
              </a:defRPr>
            </a:lvl8pPr>
            <a:lvl9pPr marL="3657600" algn="l" defTabSz="914400" rtl="0" eaLnBrk="1" latinLnBrk="0" hangingPunct="1">
              <a:defRPr sz="1100" kern="1200">
                <a:solidFill>
                  <a:srgbClr val="33414B"/>
                </a:solidFill>
                <a:latin typeface="Verdana" pitchFamily="34" charset="0"/>
                <a:ea typeface="+mn-ea"/>
                <a:cs typeface="+mn-cs"/>
              </a:defRPr>
            </a:lvl9pPr>
          </a:lstStyle>
          <a:p>
            <a:pPr>
              <a:defRPr/>
            </a:pPr>
            <a:fld id="{BECE4F79-BA0A-43C0-AEAA-68A5245874BC}" type="datetime4">
              <a:rPr lang="da-DK" noProof="0" smtClean="0"/>
              <a:pPr>
                <a:defRPr/>
              </a:pPr>
              <a:t>16-06-20</a:t>
            </a:fld>
            <a:endParaRPr lang="da-DK" noProof="0" dirty="0"/>
          </a:p>
        </p:txBody>
      </p:sp>
      <p:sp>
        <p:nvSpPr>
          <p:cNvPr id="10" name="Footer Placeholder 4"/>
          <p:cNvSpPr>
            <a:spLocks noGrp="1"/>
          </p:cNvSpPr>
          <p:nvPr>
            <p:ph type="ftr" sz="quarter" idx="3"/>
          </p:nvPr>
        </p:nvSpPr>
        <p:spPr>
          <a:xfrm>
            <a:off x="2466182" y="10817731"/>
            <a:ext cx="4055269" cy="123111"/>
          </a:xfrm>
          <a:prstGeom prst="rect">
            <a:avLst/>
          </a:prstGeom>
        </p:spPr>
        <p:txBody>
          <a:bodyPr vert="horz" wrap="square" lIns="0" tIns="0" rIns="0" bIns="0" numCol="1" anchor="ctr" anchorCtr="0" compatLnSpc="1">
            <a:prstTxWarp prst="textNoShape">
              <a:avLst/>
            </a:prstTxWarp>
          </a:bodyPr>
          <a:lstStyle>
            <a:lvl1pPr algn="l">
              <a:lnSpc>
                <a:spcPct val="100000"/>
              </a:lnSpc>
              <a:spcAft>
                <a:spcPct val="0"/>
              </a:spcAft>
              <a:defRPr sz="800">
                <a:solidFill>
                  <a:srgbClr val="455960"/>
                </a:solidFill>
              </a:defRPr>
            </a:lvl1pPr>
          </a:lstStyle>
          <a:p>
            <a:pPr>
              <a:defRPr/>
            </a:pPr>
            <a:r>
              <a:rPr lang="da-DK" noProof="0" smtClean="0"/>
              <a:t>[Klientnavn]</a:t>
            </a:r>
            <a:endParaRPr lang="da-DK" noProof="0"/>
          </a:p>
        </p:txBody>
      </p:sp>
      <p:sp>
        <p:nvSpPr>
          <p:cNvPr id="11" name="Slide Number Placeholder 5"/>
          <p:cNvSpPr>
            <a:spLocks noGrp="1"/>
          </p:cNvSpPr>
          <p:nvPr>
            <p:ph type="sldNum" sz="quarter" idx="4"/>
          </p:nvPr>
        </p:nvSpPr>
        <p:spPr>
          <a:xfrm>
            <a:off x="904611" y="10817731"/>
            <a:ext cx="278606" cy="123111"/>
          </a:xfrm>
          <a:prstGeom prst="rect">
            <a:avLst/>
          </a:prstGeom>
        </p:spPr>
        <p:txBody>
          <a:bodyPr vert="horz" lIns="0" tIns="0" rIns="0" bIns="0" rtlCol="0" anchor="ctr"/>
          <a:lstStyle>
            <a:lvl1pPr algn="l" fontAlgn="auto">
              <a:lnSpc>
                <a:spcPct val="100000"/>
              </a:lnSpc>
              <a:spcBef>
                <a:spcPts val="0"/>
              </a:spcBef>
              <a:spcAft>
                <a:spcPts val="0"/>
              </a:spcAft>
              <a:defRPr sz="800">
                <a:solidFill>
                  <a:srgbClr val="455960"/>
                </a:solidFill>
                <a:latin typeface="+mn-lt"/>
              </a:defRPr>
            </a:lvl1pPr>
          </a:lstStyle>
          <a:p>
            <a:pPr>
              <a:defRPr/>
            </a:pPr>
            <a:fld id="{2355F744-F0A8-45F0-BABC-346DDDC70A40}" type="slidenum">
              <a:rPr lang="da-DK" noProof="0" smtClean="0"/>
              <a:pPr>
                <a:defRPr/>
              </a:pPr>
              <a:t>‹#›</a:t>
            </a:fld>
            <a:endParaRPr lang="da-DK" noProof="0"/>
          </a:p>
        </p:txBody>
      </p:sp>
      <p:sp>
        <p:nvSpPr>
          <p:cNvPr id="13" name="Title 3"/>
          <p:cNvSpPr>
            <a:spLocks noGrp="1"/>
          </p:cNvSpPr>
          <p:nvPr>
            <p:ph type="title"/>
          </p:nvPr>
        </p:nvSpPr>
        <p:spPr>
          <a:xfrm>
            <a:off x="584729" y="692696"/>
            <a:ext cx="7215000" cy="792162"/>
          </a:xfrm>
        </p:spPr>
        <p:txBody>
          <a:bodyPr/>
          <a:lstStyle>
            <a:lvl1pPr>
              <a:defRPr sz="3000">
                <a:solidFill>
                  <a:schemeClr val="bg1"/>
                </a:solidFill>
              </a:defRPr>
            </a:lvl1pPr>
          </a:lstStyle>
          <a:p>
            <a:r>
              <a:rPr lang="en-US" smtClean="0"/>
              <a:t>Click to edit Master title style</a:t>
            </a:r>
            <a:endParaRPr lang="da-DK" dirty="0"/>
          </a:p>
        </p:txBody>
      </p:sp>
      <p:sp>
        <p:nvSpPr>
          <p:cNvPr id="12" name="Text Placeholder 2"/>
          <p:cNvSpPr>
            <a:spLocks noGrp="1"/>
          </p:cNvSpPr>
          <p:nvPr>
            <p:ph type="subTitle" idx="1"/>
          </p:nvPr>
        </p:nvSpPr>
        <p:spPr>
          <a:xfrm>
            <a:off x="584729" y="2277616"/>
            <a:ext cx="7215000" cy="935038"/>
          </a:xfrm>
        </p:spPr>
        <p:txBody>
          <a:bodyPr/>
          <a:lstStyle>
            <a:lvl1pPr marL="0" indent="0">
              <a:lnSpc>
                <a:spcPct val="100000"/>
              </a:lnSpc>
              <a:spcBef>
                <a:spcPts val="0"/>
              </a:spcBef>
              <a:spcAft>
                <a:spcPts val="0"/>
              </a:spcAft>
              <a:defRPr sz="1400" b="0" smtClean="0">
                <a:solidFill>
                  <a:schemeClr val="bg1"/>
                </a:solidFill>
              </a:defRPr>
            </a:lvl1pPr>
          </a:lstStyle>
          <a:p>
            <a:pPr lvl="0"/>
            <a:r>
              <a:rPr lang="en-US" noProof="0" smtClean="0"/>
              <a:t>Click to edit Master subtitle style</a:t>
            </a:r>
            <a:endParaRPr lang="da-DK" noProof="0" dirty="0" smtClean="0"/>
          </a:p>
        </p:txBody>
      </p:sp>
      <p:sp>
        <p:nvSpPr>
          <p:cNvPr id="18" name="Picture Placeholder 4"/>
          <p:cNvSpPr>
            <a:spLocks noGrp="1"/>
          </p:cNvSpPr>
          <p:nvPr>
            <p:ph type="pic" sz="quarter" idx="15"/>
          </p:nvPr>
        </p:nvSpPr>
        <p:spPr>
          <a:xfrm>
            <a:off x="124853" y="116633"/>
            <a:ext cx="9648000" cy="6228000"/>
          </a:xfrm>
        </p:spPr>
        <p:txBody>
          <a:bodyPr/>
          <a:lstStyle/>
          <a:p>
            <a:r>
              <a:rPr lang="en-US" smtClean="0"/>
              <a:t>Click icon to add picture</a:t>
            </a:r>
            <a:endParaRPr lang="da-DK"/>
          </a:p>
        </p:txBody>
      </p:sp>
      <p:sp>
        <p:nvSpPr>
          <p:cNvPr id="14" name="Text Placeholder 49"/>
          <p:cNvSpPr txBox="1">
            <a:spLocks noChangeAspect="1"/>
          </p:cNvSpPr>
          <p:nvPr userDrawn="1"/>
        </p:nvSpPr>
        <p:spPr bwMode="auto">
          <a:xfrm>
            <a:off x="8049504" y="6511447"/>
            <a:ext cx="1440000" cy="181041"/>
          </a:xfrm>
          <a:prstGeom prst="rect">
            <a:avLst/>
          </a:prstGeom>
          <a:blipFill>
            <a:blip r:embed="rId2"/>
            <a:srcRect/>
            <a:stretch>
              <a:fillRect l="-1742" r="-148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18000000" rIns="0" bIns="0" numCol="1" anchor="t" anchorCtr="0" compatLnSpc="1">
            <a:prstTxWarp prst="textNoShape">
              <a:avLst/>
            </a:prstTxWarp>
          </a:bodyPr>
          <a:lstStyle>
            <a:lvl1pPr marL="0" indent="0" algn="l" rtl="0" eaLnBrk="1" fontAlgn="base" hangingPunct="1">
              <a:lnSpc>
                <a:spcPct val="110000"/>
              </a:lnSpc>
              <a:spcBef>
                <a:spcPct val="0"/>
              </a:spcBef>
              <a:spcAft>
                <a:spcPts val="1000"/>
              </a:spcAft>
              <a:buFont typeface="Arial" charset="0"/>
              <a:defRPr kern="1200">
                <a:solidFill>
                  <a:schemeClr val="accent2"/>
                </a:solidFill>
                <a:latin typeface="+mn-lt"/>
                <a:ea typeface="+mn-ea"/>
                <a:cs typeface="+mn-cs"/>
              </a:defRPr>
            </a:lvl1pPr>
            <a:lvl2pPr marL="179388" indent="-179388" algn="l" rtl="0" eaLnBrk="1" fontAlgn="base" hangingPunct="1">
              <a:lnSpc>
                <a:spcPct val="110000"/>
              </a:lnSpc>
              <a:spcBef>
                <a:spcPct val="0"/>
              </a:spcBef>
              <a:spcAft>
                <a:spcPts val="400"/>
              </a:spcAft>
              <a:buClr>
                <a:schemeClr val="accent2"/>
              </a:buClr>
              <a:buFont typeface="Arial" charset="0"/>
              <a:buChar char="•"/>
              <a:defRPr sz="1400" kern="1200">
                <a:solidFill>
                  <a:schemeClr val="accent1"/>
                </a:solidFill>
                <a:latin typeface="+mn-lt"/>
                <a:ea typeface="+mn-ea"/>
                <a:cs typeface="+mn-cs"/>
              </a:defRPr>
            </a:lvl2pPr>
            <a:lvl3pPr marL="358775" indent="-179388" algn="l" rtl="0" eaLnBrk="1" fontAlgn="base" hangingPunct="1">
              <a:lnSpc>
                <a:spcPct val="110000"/>
              </a:lnSpc>
              <a:spcBef>
                <a:spcPct val="0"/>
              </a:spcBef>
              <a:spcAft>
                <a:spcPts val="400"/>
              </a:spcAft>
              <a:buClr>
                <a:schemeClr val="accent2"/>
              </a:buClr>
              <a:buFont typeface="Calibri" pitchFamily="34" charset="0"/>
              <a:buChar char="-"/>
              <a:defRPr sz="1400" kern="1200">
                <a:solidFill>
                  <a:schemeClr val="accent1"/>
                </a:solidFill>
                <a:latin typeface="+mn-lt"/>
                <a:ea typeface="+mn-ea"/>
                <a:cs typeface="+mn-cs"/>
              </a:defRPr>
            </a:lvl3pPr>
            <a:lvl4pPr marL="179388" indent="-179388" algn="l" rtl="0" eaLnBrk="1" fontAlgn="base" hangingPunct="1">
              <a:lnSpc>
                <a:spcPct val="110000"/>
              </a:lnSpc>
              <a:spcBef>
                <a:spcPct val="0"/>
              </a:spcBef>
              <a:spcAft>
                <a:spcPts val="400"/>
              </a:spcAft>
              <a:buFont typeface="Arial" charset="0"/>
              <a:buAutoNum type="arabicPlain"/>
              <a:defRPr sz="1400" kern="1200">
                <a:solidFill>
                  <a:schemeClr val="accent1"/>
                </a:solidFill>
                <a:latin typeface="+mn-lt"/>
                <a:ea typeface="+mn-ea"/>
                <a:cs typeface="+mn-cs"/>
              </a:defRPr>
            </a:lvl4pPr>
            <a:lvl5pPr marL="358775" indent="-358775" algn="l" rtl="0" eaLnBrk="1" fontAlgn="base" hangingPunct="1">
              <a:lnSpc>
                <a:spcPct val="110000"/>
              </a:lnSpc>
              <a:spcBef>
                <a:spcPct val="0"/>
              </a:spcBef>
              <a:spcAft>
                <a:spcPts val="2000"/>
              </a:spcAft>
              <a:buFont typeface="Arial" charset="0"/>
              <a:buAutoNum type="arabicPlain"/>
              <a:defRPr kern="120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400"/>
              </a:spcAft>
              <a:buFont typeface="Arial" pitchFamily="34" charset="0"/>
              <a:buNone/>
              <a:defRPr sz="1400" kern="120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10000"/>
              </a:lnSpc>
              <a:spcBef>
                <a:spcPct val="0"/>
              </a:spcBef>
              <a:spcAft>
                <a:spcPts val="1000"/>
              </a:spcAft>
              <a:buClrTx/>
              <a:buSzTx/>
              <a:buFont typeface="Arial" charset="0"/>
              <a:buNone/>
              <a:tabLst/>
              <a:defRPr/>
            </a:pPr>
            <a:endParaRPr kumimoji="0" lang="da-DK" sz="1800" b="0" i="0" u="none" strike="noStrike" kern="1200" cap="none" spc="0" normalizeH="0" baseline="0" dirty="0">
              <a:ln>
                <a:noFill/>
              </a:ln>
              <a:solidFill>
                <a:srgbClr val="A56B4E"/>
              </a:solidFill>
              <a:effectLst/>
              <a:uLnTx/>
              <a:uFillTx/>
              <a:latin typeface="Verdana"/>
              <a:ea typeface="+mn-ea"/>
              <a:cs typeface="+mn-cs"/>
            </a:endParaRPr>
          </a:p>
        </p:txBody>
      </p:sp>
      <p:sp>
        <p:nvSpPr>
          <p:cNvPr id="16" name="Rectangle 15"/>
          <p:cNvSpPr/>
          <p:nvPr userDrawn="1"/>
        </p:nvSpPr>
        <p:spPr>
          <a:xfrm>
            <a:off x="584729" y="1934691"/>
            <a:ext cx="720000" cy="5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a:p>
        </p:txBody>
      </p:sp>
      <p:sp>
        <p:nvSpPr>
          <p:cNvPr id="17" name="TextBox 17"/>
          <p:cNvSpPr txBox="1">
            <a:spLocks noChangeArrowheads="1"/>
          </p:cNvSpPr>
          <p:nvPr userDrawn="1"/>
        </p:nvSpPr>
        <p:spPr bwMode="auto">
          <a:xfrm>
            <a:off x="-1652790" y="1060450"/>
            <a:ext cx="1522016"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100">
                <a:solidFill>
                  <a:srgbClr val="33414B"/>
                </a:solidFill>
                <a:latin typeface="Verdana" pitchFamily="34" charset="0"/>
              </a:defRPr>
            </a:lvl1pPr>
            <a:lvl2pPr marL="742950" indent="-285750" eaLnBrk="0" hangingPunct="0">
              <a:defRPr sz="1100">
                <a:solidFill>
                  <a:srgbClr val="33414B"/>
                </a:solidFill>
                <a:latin typeface="Verdana" pitchFamily="34" charset="0"/>
              </a:defRPr>
            </a:lvl2pPr>
            <a:lvl3pPr marL="1143000" indent="-228600" eaLnBrk="0" hangingPunct="0">
              <a:defRPr sz="1100">
                <a:solidFill>
                  <a:srgbClr val="33414B"/>
                </a:solidFill>
                <a:latin typeface="Verdana" pitchFamily="34" charset="0"/>
              </a:defRPr>
            </a:lvl3pPr>
            <a:lvl4pPr marL="1600200" indent="-228600" eaLnBrk="0" hangingPunct="0">
              <a:defRPr sz="1100">
                <a:solidFill>
                  <a:srgbClr val="33414B"/>
                </a:solidFill>
                <a:latin typeface="Verdana" pitchFamily="34" charset="0"/>
              </a:defRPr>
            </a:lvl4pPr>
            <a:lvl5pPr marL="2057400" indent="-228600" eaLnBrk="0" hangingPunct="0">
              <a:defRPr sz="1100">
                <a:solidFill>
                  <a:srgbClr val="33414B"/>
                </a:solidFill>
                <a:latin typeface="Verdana" pitchFamily="34" charset="0"/>
              </a:defRPr>
            </a:lvl5pPr>
            <a:lvl6pPr marL="2514600" indent="-228600" algn="ctr" eaLnBrk="0" fontAlgn="base" hangingPunct="0">
              <a:lnSpc>
                <a:spcPct val="110000"/>
              </a:lnSpc>
              <a:spcBef>
                <a:spcPct val="0"/>
              </a:spcBef>
              <a:spcAft>
                <a:spcPts val="400"/>
              </a:spcAft>
              <a:defRPr sz="1100">
                <a:solidFill>
                  <a:srgbClr val="33414B"/>
                </a:solidFill>
                <a:latin typeface="Verdana" pitchFamily="34" charset="0"/>
              </a:defRPr>
            </a:lvl6pPr>
            <a:lvl7pPr marL="2971800" indent="-228600" algn="ctr" eaLnBrk="0" fontAlgn="base" hangingPunct="0">
              <a:lnSpc>
                <a:spcPct val="110000"/>
              </a:lnSpc>
              <a:spcBef>
                <a:spcPct val="0"/>
              </a:spcBef>
              <a:spcAft>
                <a:spcPts val="400"/>
              </a:spcAft>
              <a:defRPr sz="1100">
                <a:solidFill>
                  <a:srgbClr val="33414B"/>
                </a:solidFill>
                <a:latin typeface="Verdana" pitchFamily="34" charset="0"/>
              </a:defRPr>
            </a:lvl7pPr>
            <a:lvl8pPr marL="3429000" indent="-228600" algn="ctr" eaLnBrk="0" fontAlgn="base" hangingPunct="0">
              <a:lnSpc>
                <a:spcPct val="110000"/>
              </a:lnSpc>
              <a:spcBef>
                <a:spcPct val="0"/>
              </a:spcBef>
              <a:spcAft>
                <a:spcPts val="400"/>
              </a:spcAft>
              <a:defRPr sz="1100">
                <a:solidFill>
                  <a:srgbClr val="33414B"/>
                </a:solidFill>
                <a:latin typeface="Verdana" pitchFamily="34" charset="0"/>
              </a:defRPr>
            </a:lvl8pPr>
            <a:lvl9pPr marL="3886200" indent="-228600" algn="ctr" eaLnBrk="0" fontAlgn="base" hangingPunct="0">
              <a:lnSpc>
                <a:spcPct val="110000"/>
              </a:lnSpc>
              <a:spcBef>
                <a:spcPct val="0"/>
              </a:spcBef>
              <a:spcAft>
                <a:spcPts val="400"/>
              </a:spcAft>
              <a:defRPr sz="1100">
                <a:solidFill>
                  <a:srgbClr val="33414B"/>
                </a:solidFill>
                <a:latin typeface="Verdana" pitchFamily="34" charset="0"/>
              </a:defRPr>
            </a:lvl9pPr>
          </a:lstStyle>
          <a:p>
            <a:pPr algn="r" eaLnBrk="1" hangingPunct="1">
              <a:lnSpc>
                <a:spcPct val="100000"/>
              </a:lnSpc>
              <a:spcAft>
                <a:spcPct val="0"/>
              </a:spcAft>
            </a:pPr>
            <a:r>
              <a:rPr lang="da-DK" sz="800" b="1" noProof="0" dirty="0" smtClean="0">
                <a:solidFill>
                  <a:schemeClr val="bg1"/>
                </a:solidFill>
                <a:cs typeface="Arial" charset="0"/>
              </a:rPr>
              <a:t>Billedstørrelse</a:t>
            </a:r>
          </a:p>
          <a:p>
            <a:pPr algn="r" eaLnBrk="1" hangingPunct="1">
              <a:lnSpc>
                <a:spcPct val="100000"/>
              </a:lnSpc>
              <a:spcAft>
                <a:spcPct val="0"/>
              </a:spcAft>
            </a:pPr>
            <a:r>
              <a:rPr lang="da-DK" sz="800" noProof="0" dirty="0" smtClean="0">
                <a:solidFill>
                  <a:schemeClr val="bg1"/>
                </a:solidFill>
                <a:cs typeface="Arial" charset="0"/>
              </a:rPr>
              <a:t>H 17,3 x B 26,8</a:t>
            </a:r>
            <a:endParaRPr lang="da-DK" sz="800" noProof="0" dirty="0">
              <a:solidFill>
                <a:schemeClr val="bg1"/>
              </a:solidFill>
              <a:cs typeface="Arial" charset="0"/>
            </a:endParaRPr>
          </a:p>
        </p:txBody>
      </p:sp>
    </p:spTree>
    <p:extLst>
      <p:ext uri="{BB962C8B-B14F-4D97-AF65-F5344CB8AC3E}">
        <p14:creationId xmlns:p14="http://schemas.microsoft.com/office/powerpoint/2010/main" val="16472091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gram">
    <p:spTree>
      <p:nvGrpSpPr>
        <p:cNvPr id="1" name=""/>
        <p:cNvGrpSpPr/>
        <p:nvPr/>
      </p:nvGrpSpPr>
      <p:grpSpPr>
        <a:xfrm>
          <a:off x="0" y="0"/>
          <a:ext cx="0" cy="0"/>
          <a:chOff x="0" y="0"/>
          <a:chExt cx="0" cy="0"/>
        </a:xfrm>
      </p:grpSpPr>
      <p:sp>
        <p:nvSpPr>
          <p:cNvPr id="2" name="Title 1"/>
          <p:cNvSpPr>
            <a:spLocks noGrp="1"/>
          </p:cNvSpPr>
          <p:nvPr>
            <p:ph type="title"/>
          </p:nvPr>
        </p:nvSpPr>
        <p:spPr>
          <a:xfrm>
            <a:off x="488950" y="116633"/>
            <a:ext cx="9288462" cy="719137"/>
          </a:xfrm>
        </p:spPr>
        <p:txBody>
          <a:bodyPr/>
          <a:lstStyle/>
          <a:p>
            <a:r>
              <a:rPr lang="en-US" noProof="0" smtClean="0"/>
              <a:t>Click to edit Master title style</a:t>
            </a:r>
            <a:endParaRPr lang="da-DK" noProof="0" dirty="0"/>
          </a:p>
        </p:txBody>
      </p:sp>
      <p:sp>
        <p:nvSpPr>
          <p:cNvPr id="7" name="Text Placeholder 6"/>
          <p:cNvSpPr>
            <a:spLocks noGrp="1"/>
          </p:cNvSpPr>
          <p:nvPr>
            <p:ph type="body" sz="quarter" idx="13"/>
          </p:nvPr>
        </p:nvSpPr>
        <p:spPr>
          <a:xfrm>
            <a:off x="488949" y="1304925"/>
            <a:ext cx="9288463" cy="4752975"/>
          </a:xfrm>
        </p:spPr>
        <p:txBody>
          <a:bodyPr/>
          <a:lstStyle>
            <a:lvl1pPr marL="1611313" indent="-1611313">
              <a:spcAft>
                <a:spcPts val="0"/>
              </a:spcAft>
              <a:tabLst>
                <a:tab pos="1611313" algn="l"/>
              </a:tabLst>
              <a:defRPr sz="1600" b="0">
                <a:solidFill>
                  <a:schemeClr val="accent1"/>
                </a:solidFill>
              </a:defRPr>
            </a:lvl1pPr>
            <a:lvl2pPr marL="1631950" indent="0">
              <a:spcAft>
                <a:spcPts val="0"/>
              </a:spcAft>
              <a:buFontTx/>
              <a:buNone/>
              <a:tabLst>
                <a:tab pos="1611313" algn="l"/>
              </a:tabLst>
              <a:defRPr sz="1600"/>
            </a:lvl2pPr>
          </a:lstStyle>
          <a:p>
            <a:pPr lvl="0"/>
            <a:r>
              <a:rPr lang="en-US" noProof="0" smtClean="0"/>
              <a:t>Click to edit Master text styles</a:t>
            </a:r>
          </a:p>
          <a:p>
            <a:pPr lvl="1"/>
            <a:r>
              <a:rPr lang="en-US" noProof="0" smtClean="0"/>
              <a:t>Second level</a:t>
            </a:r>
          </a:p>
        </p:txBody>
      </p:sp>
      <p:sp>
        <p:nvSpPr>
          <p:cNvPr id="3" name="Date Placeholder 2"/>
          <p:cNvSpPr>
            <a:spLocks noGrp="1"/>
          </p:cNvSpPr>
          <p:nvPr>
            <p:ph type="dt" sz="half" idx="14"/>
          </p:nvPr>
        </p:nvSpPr>
        <p:spPr/>
        <p:txBody>
          <a:bodyPr/>
          <a:lstStyle/>
          <a:p>
            <a:fld id="{4A02AFB7-0C0B-4A29-BF32-632FD2BCCB5C}" type="datetime2">
              <a:rPr lang="da-DK" noProof="0" smtClean="0"/>
              <a:t>20. juni 2016</a:t>
            </a:fld>
            <a:endParaRPr lang="da-DK" noProof="0" dirty="0"/>
          </a:p>
        </p:txBody>
      </p:sp>
      <p:sp>
        <p:nvSpPr>
          <p:cNvPr id="4" name="Footer Placeholder 3"/>
          <p:cNvSpPr>
            <a:spLocks noGrp="1"/>
          </p:cNvSpPr>
          <p:nvPr>
            <p:ph type="ftr" sz="quarter" idx="15"/>
          </p:nvPr>
        </p:nvSpPr>
        <p:spPr/>
        <p:txBody>
          <a:bodyPr/>
          <a:lstStyle/>
          <a:p>
            <a:r>
              <a:rPr lang="da-DK" noProof="0" smtClean="0"/>
              <a:t>[Klientnavn]</a:t>
            </a:r>
            <a:endParaRPr lang="da-DK" noProof="0" dirty="0"/>
          </a:p>
        </p:txBody>
      </p:sp>
      <p:sp>
        <p:nvSpPr>
          <p:cNvPr id="5" name="Slide Number Placeholder 4"/>
          <p:cNvSpPr>
            <a:spLocks noGrp="1"/>
          </p:cNvSpPr>
          <p:nvPr>
            <p:ph type="sldNum" sz="quarter" idx="16"/>
          </p:nvPr>
        </p:nvSpPr>
        <p:spPr/>
        <p:txBody>
          <a:bodyPr/>
          <a:lstStyle/>
          <a:p>
            <a:fld id="{2355F744-F0A8-45F0-BABC-346DDDC70A40}" type="slidenum">
              <a:rPr lang="da-DK" noProof="0" smtClean="0"/>
              <a:pPr/>
              <a:t>‹#›</a:t>
            </a:fld>
            <a:endParaRPr lang="da-DK" noProof="0" dirty="0"/>
          </a:p>
        </p:txBody>
      </p:sp>
    </p:spTree>
    <p:extLst>
      <p:ext uri="{BB962C8B-B14F-4D97-AF65-F5344CB8AC3E}">
        <p14:creationId xmlns:p14="http://schemas.microsoft.com/office/powerpoint/2010/main" val="3677959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8949" y="115888"/>
            <a:ext cx="9287887" cy="722312"/>
          </a:xfrm>
        </p:spPr>
        <p:txBody>
          <a:bodyPr/>
          <a:lstStyle/>
          <a:p>
            <a:r>
              <a:rPr lang="en-US" noProof="0" smtClean="0"/>
              <a:t>Click to edit Master title style</a:t>
            </a:r>
            <a:endParaRPr lang="da-DK" noProof="0" dirty="0"/>
          </a:p>
        </p:txBody>
      </p:sp>
      <p:sp>
        <p:nvSpPr>
          <p:cNvPr id="8" name="Text Placeholder 7"/>
          <p:cNvSpPr>
            <a:spLocks noGrp="1"/>
          </p:cNvSpPr>
          <p:nvPr>
            <p:ph type="body" sz="quarter" idx="13"/>
          </p:nvPr>
        </p:nvSpPr>
        <p:spPr>
          <a:xfrm>
            <a:off x="488950" y="1304925"/>
            <a:ext cx="9288463" cy="4752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3" name="Date Placeholder 2"/>
          <p:cNvSpPr>
            <a:spLocks noGrp="1"/>
          </p:cNvSpPr>
          <p:nvPr>
            <p:ph type="dt" sz="half" idx="14"/>
          </p:nvPr>
        </p:nvSpPr>
        <p:spPr/>
        <p:txBody>
          <a:bodyPr/>
          <a:lstStyle/>
          <a:p>
            <a:fld id="{FCE3288D-6531-4FA9-AD97-F88BABA65CDD}" type="datetime2">
              <a:rPr lang="da-DK" noProof="0" smtClean="0"/>
              <a:t>20. juni 2016</a:t>
            </a:fld>
            <a:endParaRPr lang="da-DK" noProof="0" dirty="0"/>
          </a:p>
        </p:txBody>
      </p:sp>
      <p:sp>
        <p:nvSpPr>
          <p:cNvPr id="4" name="Footer Placeholder 3"/>
          <p:cNvSpPr>
            <a:spLocks noGrp="1"/>
          </p:cNvSpPr>
          <p:nvPr>
            <p:ph type="ftr" sz="quarter" idx="15"/>
          </p:nvPr>
        </p:nvSpPr>
        <p:spPr/>
        <p:txBody>
          <a:bodyPr/>
          <a:lstStyle/>
          <a:p>
            <a:r>
              <a:rPr lang="da-DK" noProof="0" smtClean="0"/>
              <a:t>[Klientnavn]</a:t>
            </a:r>
            <a:endParaRPr lang="da-DK" noProof="0" dirty="0"/>
          </a:p>
        </p:txBody>
      </p:sp>
      <p:sp>
        <p:nvSpPr>
          <p:cNvPr id="5" name="Slide Number Placeholder 4"/>
          <p:cNvSpPr>
            <a:spLocks noGrp="1"/>
          </p:cNvSpPr>
          <p:nvPr>
            <p:ph type="sldNum" sz="quarter" idx="16"/>
          </p:nvPr>
        </p:nvSpPr>
        <p:spPr/>
        <p:txBody>
          <a:bodyPr/>
          <a:lstStyle/>
          <a:p>
            <a:fld id="{2355F744-F0A8-45F0-BABC-346DDDC70A40}" type="slidenum">
              <a:rPr lang="da-DK" noProof="0" smtClean="0"/>
              <a:pPr/>
              <a:t>‹#›</a:t>
            </a:fld>
            <a:endParaRPr lang="da-DK" noProof="0" dirty="0"/>
          </a:p>
        </p:txBody>
      </p:sp>
    </p:spTree>
    <p:extLst>
      <p:ext uri="{BB962C8B-B14F-4D97-AF65-F5344CB8AC3E}">
        <p14:creationId xmlns:p14="http://schemas.microsoft.com/office/powerpoint/2010/main" val="33685238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med romertal">
    <p:spTree>
      <p:nvGrpSpPr>
        <p:cNvPr id="1" name=""/>
        <p:cNvGrpSpPr/>
        <p:nvPr/>
      </p:nvGrpSpPr>
      <p:grpSpPr>
        <a:xfrm>
          <a:off x="0" y="0"/>
          <a:ext cx="0" cy="0"/>
          <a:chOff x="0" y="0"/>
          <a:chExt cx="0" cy="0"/>
        </a:xfrm>
      </p:grpSpPr>
      <p:sp>
        <p:nvSpPr>
          <p:cNvPr id="2" name="Title 1"/>
          <p:cNvSpPr>
            <a:spLocks noGrp="1"/>
          </p:cNvSpPr>
          <p:nvPr>
            <p:ph type="title"/>
          </p:nvPr>
        </p:nvSpPr>
        <p:spPr>
          <a:xfrm>
            <a:off x="488949" y="115888"/>
            <a:ext cx="9287887" cy="722312"/>
          </a:xfrm>
        </p:spPr>
        <p:txBody>
          <a:bodyPr/>
          <a:lstStyle/>
          <a:p>
            <a:r>
              <a:rPr lang="en-US" noProof="0" smtClean="0"/>
              <a:t>Click to edit Master title style</a:t>
            </a:r>
            <a:endParaRPr lang="da-DK" noProof="0" dirty="0"/>
          </a:p>
        </p:txBody>
      </p:sp>
      <p:sp>
        <p:nvSpPr>
          <p:cNvPr id="8" name="Text Placeholder 7"/>
          <p:cNvSpPr>
            <a:spLocks noGrp="1"/>
          </p:cNvSpPr>
          <p:nvPr>
            <p:ph type="body" sz="quarter" idx="13"/>
          </p:nvPr>
        </p:nvSpPr>
        <p:spPr>
          <a:xfrm>
            <a:off x="488950" y="1304925"/>
            <a:ext cx="9288463" cy="4752975"/>
          </a:xfrm>
        </p:spPr>
        <p:txBody>
          <a:bodyPr/>
          <a:lstStyle>
            <a:lvl4pPr marL="628650" indent="-444500">
              <a:buAutoNum type="romanLcParenBoth"/>
              <a:defRPr baseline="0"/>
            </a:lvl4pPr>
            <a:lvl5pPr marL="806450" indent="-176213">
              <a:defRPr baseline="0"/>
            </a:lvl5pPr>
            <a:lvl6pPr marL="992188" indent="-184150">
              <a:defRPr/>
            </a:lvl6pPr>
            <a:lvl7pPr marL="1160463" indent="-177800" defTabSz="896938">
              <a:defRPr/>
            </a:lvl7pPr>
            <a:lvl8pPr marL="1344613" indent="-176213">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3" name="Date Placeholder 2"/>
          <p:cNvSpPr>
            <a:spLocks noGrp="1"/>
          </p:cNvSpPr>
          <p:nvPr>
            <p:ph type="dt" sz="half" idx="14"/>
          </p:nvPr>
        </p:nvSpPr>
        <p:spPr/>
        <p:txBody>
          <a:bodyPr/>
          <a:lstStyle/>
          <a:p>
            <a:fld id="{089C5F6D-D6CE-4065-B945-9EA3906E7CF8}" type="datetime2">
              <a:rPr lang="da-DK" noProof="0" smtClean="0"/>
              <a:t>20. juni 2016</a:t>
            </a:fld>
            <a:endParaRPr lang="da-DK" noProof="0" dirty="0"/>
          </a:p>
        </p:txBody>
      </p:sp>
      <p:sp>
        <p:nvSpPr>
          <p:cNvPr id="4" name="Footer Placeholder 3"/>
          <p:cNvSpPr>
            <a:spLocks noGrp="1"/>
          </p:cNvSpPr>
          <p:nvPr>
            <p:ph type="ftr" sz="quarter" idx="15"/>
          </p:nvPr>
        </p:nvSpPr>
        <p:spPr/>
        <p:txBody>
          <a:bodyPr/>
          <a:lstStyle/>
          <a:p>
            <a:r>
              <a:rPr lang="da-DK" noProof="0" smtClean="0"/>
              <a:t>[Klientnavn]</a:t>
            </a:r>
            <a:endParaRPr lang="da-DK" noProof="0" dirty="0"/>
          </a:p>
        </p:txBody>
      </p:sp>
      <p:sp>
        <p:nvSpPr>
          <p:cNvPr id="5" name="Slide Number Placeholder 4"/>
          <p:cNvSpPr>
            <a:spLocks noGrp="1"/>
          </p:cNvSpPr>
          <p:nvPr>
            <p:ph type="sldNum" sz="quarter" idx="16"/>
          </p:nvPr>
        </p:nvSpPr>
        <p:spPr/>
        <p:txBody>
          <a:bodyPr/>
          <a:lstStyle/>
          <a:p>
            <a:fld id="{2355F744-F0A8-45F0-BABC-346DDDC70A40}" type="slidenum">
              <a:rPr lang="da-DK" noProof="0" smtClean="0"/>
              <a:pPr/>
              <a:t>‹#›</a:t>
            </a:fld>
            <a:endParaRPr lang="da-DK" noProof="0" dirty="0"/>
          </a:p>
        </p:txBody>
      </p:sp>
    </p:spTree>
    <p:extLst>
      <p:ext uri="{BB962C8B-B14F-4D97-AF65-F5344CB8AC3E}">
        <p14:creationId xmlns:p14="http://schemas.microsoft.com/office/powerpoint/2010/main" val="18643632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med bogstaver">
    <p:spTree>
      <p:nvGrpSpPr>
        <p:cNvPr id="1" name=""/>
        <p:cNvGrpSpPr/>
        <p:nvPr/>
      </p:nvGrpSpPr>
      <p:grpSpPr>
        <a:xfrm>
          <a:off x="0" y="0"/>
          <a:ext cx="0" cy="0"/>
          <a:chOff x="0" y="0"/>
          <a:chExt cx="0" cy="0"/>
        </a:xfrm>
      </p:grpSpPr>
      <p:sp>
        <p:nvSpPr>
          <p:cNvPr id="2" name="Title 1"/>
          <p:cNvSpPr>
            <a:spLocks noGrp="1"/>
          </p:cNvSpPr>
          <p:nvPr>
            <p:ph type="title"/>
          </p:nvPr>
        </p:nvSpPr>
        <p:spPr>
          <a:xfrm>
            <a:off x="488949" y="115888"/>
            <a:ext cx="9288463" cy="722312"/>
          </a:xfrm>
        </p:spPr>
        <p:txBody>
          <a:bodyPr/>
          <a:lstStyle/>
          <a:p>
            <a:r>
              <a:rPr lang="en-US" noProof="0" smtClean="0"/>
              <a:t>Click to edit Master title style</a:t>
            </a:r>
            <a:endParaRPr lang="da-DK" noProof="0"/>
          </a:p>
        </p:txBody>
      </p:sp>
      <p:sp>
        <p:nvSpPr>
          <p:cNvPr id="8" name="Text Placeholder 7"/>
          <p:cNvSpPr>
            <a:spLocks noGrp="1"/>
          </p:cNvSpPr>
          <p:nvPr>
            <p:ph type="body" sz="quarter" idx="13"/>
          </p:nvPr>
        </p:nvSpPr>
        <p:spPr>
          <a:xfrm>
            <a:off x="488950" y="1304925"/>
            <a:ext cx="9289039" cy="4752975"/>
          </a:xfrm>
        </p:spPr>
        <p:txBody>
          <a:bodyPr/>
          <a:lstStyle>
            <a:lvl4pPr marL="628650" indent="-444500">
              <a:buAutoNum type="alphaLcParenBoth"/>
              <a:tabLst/>
              <a:defRPr baseline="0"/>
            </a:lvl4pPr>
            <a:lvl5pPr marL="806450" indent="-176213">
              <a:defRPr baseline="0"/>
            </a:lvl5pPr>
            <a:lvl6pPr marL="992188" indent="-184150">
              <a:defRPr/>
            </a:lvl6pPr>
            <a:lvl7pPr marL="1160463" indent="-177800" defTabSz="896938">
              <a:defRPr/>
            </a:lvl7pPr>
            <a:lvl8pPr marL="1344613" indent="-176213">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3" name="Date Placeholder 2"/>
          <p:cNvSpPr>
            <a:spLocks noGrp="1"/>
          </p:cNvSpPr>
          <p:nvPr>
            <p:ph type="dt" sz="half" idx="14"/>
          </p:nvPr>
        </p:nvSpPr>
        <p:spPr/>
        <p:txBody>
          <a:bodyPr/>
          <a:lstStyle/>
          <a:p>
            <a:fld id="{431F33D8-4358-4A37-B9B4-09B73DB82DD9}" type="datetime2">
              <a:rPr lang="da-DK" noProof="0" smtClean="0"/>
              <a:t>20. juni 2016</a:t>
            </a:fld>
            <a:endParaRPr lang="da-DK" noProof="0" dirty="0"/>
          </a:p>
        </p:txBody>
      </p:sp>
      <p:sp>
        <p:nvSpPr>
          <p:cNvPr id="4" name="Footer Placeholder 3"/>
          <p:cNvSpPr>
            <a:spLocks noGrp="1"/>
          </p:cNvSpPr>
          <p:nvPr>
            <p:ph type="ftr" sz="quarter" idx="15"/>
          </p:nvPr>
        </p:nvSpPr>
        <p:spPr/>
        <p:txBody>
          <a:bodyPr/>
          <a:lstStyle/>
          <a:p>
            <a:r>
              <a:rPr lang="da-DK" noProof="0" smtClean="0"/>
              <a:t>[Klientnavn]</a:t>
            </a:r>
            <a:endParaRPr lang="da-DK" noProof="0" dirty="0"/>
          </a:p>
        </p:txBody>
      </p:sp>
      <p:sp>
        <p:nvSpPr>
          <p:cNvPr id="5" name="Slide Number Placeholder 4"/>
          <p:cNvSpPr>
            <a:spLocks noGrp="1"/>
          </p:cNvSpPr>
          <p:nvPr>
            <p:ph type="sldNum" sz="quarter" idx="16"/>
          </p:nvPr>
        </p:nvSpPr>
        <p:spPr/>
        <p:txBody>
          <a:bodyPr/>
          <a:lstStyle/>
          <a:p>
            <a:fld id="{2355F744-F0A8-45F0-BABC-346DDDC70A40}" type="slidenum">
              <a:rPr lang="da-DK" noProof="0" smtClean="0"/>
              <a:pPr/>
              <a:t>‹#›</a:t>
            </a:fld>
            <a:endParaRPr lang="da-DK" noProof="0" dirty="0"/>
          </a:p>
        </p:txBody>
      </p:sp>
    </p:spTree>
    <p:extLst>
      <p:ext uri="{BB962C8B-B14F-4D97-AF65-F5344CB8AC3E}">
        <p14:creationId xmlns:p14="http://schemas.microsoft.com/office/powerpoint/2010/main" val="84809140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8949" y="116633"/>
            <a:ext cx="9288463" cy="719137"/>
          </a:xfrm>
        </p:spPr>
        <p:txBody>
          <a:bodyPr/>
          <a:lstStyle/>
          <a:p>
            <a:r>
              <a:rPr lang="en-US" noProof="0" smtClean="0"/>
              <a:t>Click to edit Master title style</a:t>
            </a:r>
            <a:endParaRPr lang="da-DK" noProof="0"/>
          </a:p>
        </p:txBody>
      </p:sp>
      <p:sp>
        <p:nvSpPr>
          <p:cNvPr id="7" name="Content Placeholder 6"/>
          <p:cNvSpPr>
            <a:spLocks noGrp="1"/>
          </p:cNvSpPr>
          <p:nvPr>
            <p:ph sz="quarter" idx="13"/>
          </p:nvPr>
        </p:nvSpPr>
        <p:spPr>
          <a:xfrm>
            <a:off x="488950" y="1304926"/>
            <a:ext cx="4392000" cy="47529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a-DK" noProof="0" dirty="0"/>
          </a:p>
        </p:txBody>
      </p:sp>
      <p:sp>
        <p:nvSpPr>
          <p:cNvPr id="9" name="Content Placeholder 8"/>
          <p:cNvSpPr>
            <a:spLocks noGrp="1"/>
          </p:cNvSpPr>
          <p:nvPr>
            <p:ph sz="quarter" idx="14"/>
          </p:nvPr>
        </p:nvSpPr>
        <p:spPr>
          <a:xfrm>
            <a:off x="5385413" y="1304925"/>
            <a:ext cx="4392000" cy="47529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a-DK" noProof="0" dirty="0"/>
          </a:p>
        </p:txBody>
      </p:sp>
      <p:sp>
        <p:nvSpPr>
          <p:cNvPr id="3" name="Date Placeholder 2"/>
          <p:cNvSpPr>
            <a:spLocks noGrp="1"/>
          </p:cNvSpPr>
          <p:nvPr>
            <p:ph type="dt" sz="half" idx="15"/>
          </p:nvPr>
        </p:nvSpPr>
        <p:spPr/>
        <p:txBody>
          <a:bodyPr/>
          <a:lstStyle/>
          <a:p>
            <a:fld id="{0C37D2BE-9DB4-4DCF-9F92-EE9AA6054B78}" type="datetime2">
              <a:rPr lang="da-DK" noProof="0" smtClean="0"/>
              <a:t>20. juni 2016</a:t>
            </a:fld>
            <a:endParaRPr lang="da-DK" noProof="0" dirty="0"/>
          </a:p>
        </p:txBody>
      </p:sp>
      <p:sp>
        <p:nvSpPr>
          <p:cNvPr id="4" name="Footer Placeholder 3"/>
          <p:cNvSpPr>
            <a:spLocks noGrp="1"/>
          </p:cNvSpPr>
          <p:nvPr>
            <p:ph type="ftr" sz="quarter" idx="16"/>
          </p:nvPr>
        </p:nvSpPr>
        <p:spPr/>
        <p:txBody>
          <a:bodyPr/>
          <a:lstStyle/>
          <a:p>
            <a:r>
              <a:rPr lang="da-DK" noProof="0" smtClean="0"/>
              <a:t>[Klientnavn]</a:t>
            </a:r>
            <a:endParaRPr lang="da-DK" noProof="0" dirty="0"/>
          </a:p>
        </p:txBody>
      </p:sp>
      <p:sp>
        <p:nvSpPr>
          <p:cNvPr id="5" name="Slide Number Placeholder 4"/>
          <p:cNvSpPr>
            <a:spLocks noGrp="1"/>
          </p:cNvSpPr>
          <p:nvPr>
            <p:ph type="sldNum" sz="quarter" idx="17"/>
          </p:nvPr>
        </p:nvSpPr>
        <p:spPr/>
        <p:txBody>
          <a:bodyPr/>
          <a:lstStyle/>
          <a:p>
            <a:fld id="{2355F744-F0A8-45F0-BABC-346DDDC70A40}" type="slidenum">
              <a:rPr lang="da-DK" noProof="0" smtClean="0"/>
              <a:pPr/>
              <a:t>‹#›</a:t>
            </a:fld>
            <a:endParaRPr lang="da-DK" noProof="0" dirty="0"/>
          </a:p>
        </p:txBody>
      </p:sp>
    </p:spTree>
    <p:extLst>
      <p:ext uri="{BB962C8B-B14F-4D97-AF65-F5344CB8AC3E}">
        <p14:creationId xmlns:p14="http://schemas.microsoft.com/office/powerpoint/2010/main" val="2822968966"/>
      </p:ext>
    </p:extLst>
  </p:cSld>
  <p:clrMapOvr>
    <a:masterClrMapping/>
  </p:clrMapOvr>
  <p:timing>
    <p:tnLst>
      <p:par>
        <p:cTn id="1" dur="indefinite" restart="never" nodeType="tmRoot"/>
      </p:par>
    </p:tnLst>
  </p:timing>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13" Type="http://schemas.openxmlformats.org/officeDocument/2006/relationships/slideLayout" Target="../slideLayouts/slideLayout13.xml" />
  <Relationship Id="rId18" Type="http://schemas.openxmlformats.org/officeDocument/2006/relationships/slideLayout" Target="../slideLayouts/slideLayout18.xml" />
  <Relationship Id="rId3" Type="http://schemas.openxmlformats.org/officeDocument/2006/relationships/slideLayout" Target="../slideLayouts/slideLayout3.xml" />
  <Relationship Id="rId21" Type="http://schemas.openxmlformats.org/officeDocument/2006/relationships/theme" Target="../theme/theme1.xml" />
  <Relationship Id="rId7" Type="http://schemas.openxmlformats.org/officeDocument/2006/relationships/slideLayout" Target="../slideLayouts/slideLayout7.xml" />
  <Relationship Id="rId12" Type="http://schemas.openxmlformats.org/officeDocument/2006/relationships/slideLayout" Target="../slideLayouts/slideLayout12.xml" />
  <Relationship Id="rId17" Type="http://schemas.openxmlformats.org/officeDocument/2006/relationships/slideLayout" Target="../slideLayouts/slideLayout17.xml" />
  <Relationship Id="rId2" Type="http://schemas.openxmlformats.org/officeDocument/2006/relationships/slideLayout" Target="../slideLayouts/slideLayout2.xml" />
  <Relationship Id="rId16" Type="http://schemas.openxmlformats.org/officeDocument/2006/relationships/slideLayout" Target="../slideLayouts/slideLayout16.xml" />
  <Relationship Id="rId20" Type="http://schemas.openxmlformats.org/officeDocument/2006/relationships/slideLayout" Target="../slideLayouts/slideLayout20.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5" Type="http://schemas.openxmlformats.org/officeDocument/2006/relationships/slideLayout" Target="../slideLayouts/slideLayout15.xml" />
  <Relationship Id="rId10" Type="http://schemas.openxmlformats.org/officeDocument/2006/relationships/slideLayout" Target="../slideLayouts/slideLayout10.xml" />
  <Relationship Id="rId19" Type="http://schemas.openxmlformats.org/officeDocument/2006/relationships/slideLayout" Target="../slideLayouts/slideLayout19.xml" />
  <Relationship Id="rId4" Type="http://schemas.openxmlformats.org/officeDocument/2006/relationships/slideLayout" Target="../slideLayouts/slideLayout4.xml" />
  <Relationship Id="rId9" Type="http://schemas.openxmlformats.org/officeDocument/2006/relationships/slideLayout" Target="../slideLayouts/slideLayout9.xml" />
  <Relationship Id="rId14" Type="http://schemas.openxmlformats.org/officeDocument/2006/relationships/slideLayout" Target="../slideLayouts/slideLayout14.xml" />
  <Relationship Id="rId22" Type="http://schemas.openxmlformats.org/officeDocument/2006/relationships/image" Target="../media/image1.png" />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88950" y="116633"/>
            <a:ext cx="92884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noProof="0" smtClean="0"/>
              <a:t>Click to edit Master title style</a:t>
            </a:r>
            <a:endParaRPr lang="da-DK" noProof="0" dirty="0" smtClean="0"/>
          </a:p>
        </p:txBody>
      </p:sp>
      <p:sp>
        <p:nvSpPr>
          <p:cNvPr id="1027" name="Text Placeholder 2"/>
          <p:cNvSpPr>
            <a:spLocks noGrp="1"/>
          </p:cNvSpPr>
          <p:nvPr>
            <p:ph type="body" idx="1"/>
          </p:nvPr>
        </p:nvSpPr>
        <p:spPr bwMode="auto">
          <a:xfrm>
            <a:off x="488949" y="1304926"/>
            <a:ext cx="9288463" cy="475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noProof="0" dirty="0" smtClean="0"/>
              <a:t>Header</a:t>
            </a:r>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Fourthlevel</a:t>
            </a:r>
            <a:endParaRPr lang="da-DK" noProof="0" dirty="0" smtClean="0"/>
          </a:p>
          <a:p>
            <a:pPr lvl="4"/>
            <a:r>
              <a:rPr lang="da-DK" noProof="0" dirty="0" smtClean="0"/>
              <a:t>Fifth </a:t>
            </a:r>
            <a:r>
              <a:rPr lang="da-DK" noProof="0" dirty="0" err="1" smtClean="0"/>
              <a:t>level</a:t>
            </a:r>
            <a:endParaRPr lang="da-DK" noProof="0" dirty="0" smtClean="0"/>
          </a:p>
          <a:p>
            <a:pPr lvl="5"/>
            <a:r>
              <a:rPr lang="da-DK" noProof="0" dirty="0" err="1" smtClean="0"/>
              <a:t>Sixthlevel</a:t>
            </a:r>
            <a:endParaRPr lang="da-DK" noProof="0" dirty="0" smtClean="0"/>
          </a:p>
          <a:p>
            <a:pPr lvl="6"/>
            <a:r>
              <a:rPr lang="da-DK" noProof="0" dirty="0" err="1" smtClean="0"/>
              <a:t>Seventhlevel</a:t>
            </a:r>
            <a:endParaRPr lang="da-DK" noProof="0" dirty="0" smtClean="0"/>
          </a:p>
          <a:p>
            <a:pPr lvl="7"/>
            <a:r>
              <a:rPr lang="da-DK" noProof="0" dirty="0" err="1" smtClean="0"/>
              <a:t>Eighthlevel</a:t>
            </a:r>
            <a:endParaRPr lang="da-DK" noProof="0" dirty="0" smtClean="0"/>
          </a:p>
          <a:p>
            <a:pPr lvl="8"/>
            <a:r>
              <a:rPr lang="da-DK" noProof="0" dirty="0" smtClean="0"/>
              <a:t>Ninth </a:t>
            </a:r>
            <a:r>
              <a:rPr lang="da-DK" noProof="0" dirty="0" err="1" smtClean="0"/>
              <a:t>level</a:t>
            </a:r>
            <a:endParaRPr lang="da-DK" noProof="0" dirty="0" smtClean="0"/>
          </a:p>
          <a:p>
            <a:pPr lvl="8"/>
            <a:endParaRPr lang="da-DK" noProof="0" dirty="0" smtClean="0"/>
          </a:p>
          <a:p>
            <a:pPr lvl="4"/>
            <a:endParaRPr lang="da-DK" noProof="0" dirty="0" smtClean="0"/>
          </a:p>
        </p:txBody>
      </p:sp>
      <p:sp>
        <p:nvSpPr>
          <p:cNvPr id="4" name="Date Placeholder 3"/>
          <p:cNvSpPr>
            <a:spLocks noGrp="1"/>
          </p:cNvSpPr>
          <p:nvPr>
            <p:ph type="dt" sz="half" idx="2"/>
          </p:nvPr>
        </p:nvSpPr>
        <p:spPr>
          <a:xfrm>
            <a:off x="850464" y="6569634"/>
            <a:ext cx="1150541" cy="122854"/>
          </a:xfrm>
          <a:prstGeom prst="rect">
            <a:avLst/>
          </a:prstGeom>
        </p:spPr>
        <p:txBody>
          <a:bodyPr vert="horz" wrap="square" lIns="0" tIns="0" rIns="0" bIns="0" rtlCol="0" anchor="b">
            <a:noAutofit/>
          </a:bodyPr>
          <a:lstStyle>
            <a:lvl1pPr algn="l">
              <a:lnSpc>
                <a:spcPct val="100000"/>
              </a:lnSpc>
              <a:spcAft>
                <a:spcPts val="0"/>
              </a:spcAft>
              <a:defRPr lang="da-DK" sz="800" smtClean="0">
                <a:solidFill>
                  <a:schemeClr val="tx1">
                    <a:tint val="75000"/>
                  </a:schemeClr>
                </a:solidFill>
                <a:ea typeface="Verdana" panose="020B0604030504040204" pitchFamily="34" charset="0"/>
                <a:cs typeface="Verdana" panose="020B0604030504040204" pitchFamily="34" charset="0"/>
              </a:defRPr>
            </a:lvl1pPr>
          </a:lstStyle>
          <a:p>
            <a:fld id="{30341E93-F0EC-4E6B-A398-B088C0010C34}" type="datetime2">
              <a:rPr lang="da-DK" noProof="0" smtClean="0"/>
              <a:t/>
            </a:fld>
            <a:endParaRPr lang="da-DK" noProof="0" dirty="0"/>
          </a:p>
        </p:txBody>
      </p:sp>
      <p:sp>
        <p:nvSpPr>
          <p:cNvPr id="5" name="Footer Placeholder 4"/>
          <p:cNvSpPr>
            <a:spLocks noGrp="1"/>
          </p:cNvSpPr>
          <p:nvPr>
            <p:ph type="ftr" sz="quarter" idx="3"/>
          </p:nvPr>
        </p:nvSpPr>
        <p:spPr>
          <a:xfrm>
            <a:off x="2066357" y="6569634"/>
            <a:ext cx="4055269" cy="122854"/>
          </a:xfrm>
          <a:prstGeom prst="rect">
            <a:avLst/>
          </a:prstGeom>
        </p:spPr>
        <p:txBody>
          <a:bodyPr vert="horz" wrap="square" lIns="0" tIns="0" rIns="0" bIns="0" rtlCol="0" anchor="b">
            <a:noAutofit/>
          </a:bodyPr>
          <a:lstStyle>
            <a:lvl1pPr algn="l">
              <a:lnSpc>
                <a:spcPct val="100000"/>
              </a:lnSpc>
              <a:spcAft>
                <a:spcPts val="0"/>
              </a:spcAft>
              <a:defRPr lang="da-DK" sz="800" smtClean="0">
                <a:solidFill>
                  <a:schemeClr val="tx1">
                    <a:tint val="75000"/>
                  </a:schemeClr>
                </a:solidFill>
                <a:ea typeface="Verdana" panose="020B0604030504040204" pitchFamily="34" charset="0"/>
                <a:cs typeface="Verdana" panose="020B0604030504040204" pitchFamily="34" charset="0"/>
              </a:defRPr>
            </a:lvl1pPr>
          </a:lstStyle>
          <a:p>
            <a:endParaRPr lang="da-DK" noProof="0" dirty="0"/>
          </a:p>
        </p:txBody>
      </p:sp>
      <p:sp>
        <p:nvSpPr>
          <p:cNvPr id="6" name="Slide Number Placeholder 5"/>
          <p:cNvSpPr>
            <a:spLocks noGrp="1"/>
          </p:cNvSpPr>
          <p:nvPr>
            <p:ph type="sldNum" sz="quarter" idx="4"/>
          </p:nvPr>
        </p:nvSpPr>
        <p:spPr>
          <a:xfrm>
            <a:off x="506507" y="6569634"/>
            <a:ext cx="278606" cy="122854"/>
          </a:xfrm>
          <a:prstGeom prst="rect">
            <a:avLst/>
          </a:prstGeom>
        </p:spPr>
        <p:txBody>
          <a:bodyPr vert="horz" wrap="square" lIns="0" tIns="0" rIns="0" bIns="0" rtlCol="0" anchor="b">
            <a:noAutofit/>
          </a:bodyPr>
          <a:lstStyle>
            <a:lvl1pPr algn="l">
              <a:lnSpc>
                <a:spcPct val="100000"/>
              </a:lnSpc>
              <a:spcAft>
                <a:spcPts val="0"/>
              </a:spcAft>
              <a:defRPr lang="da-DK" sz="800" smtClean="0">
                <a:solidFill>
                  <a:schemeClr val="tx1">
                    <a:tint val="75000"/>
                  </a:schemeClr>
                </a:solidFill>
                <a:ea typeface="Verdana" panose="020B0604030504040204" pitchFamily="34" charset="0"/>
                <a:cs typeface="Verdana" panose="020B0604030504040204" pitchFamily="34" charset="0"/>
              </a:defRPr>
            </a:lvl1pPr>
          </a:lstStyle>
          <a:p>
            <a:fld id="{2355F744-F0A8-45F0-BABC-346DDDC70A40}" type="slidenum">
              <a:rPr lang="da-DK" noProof="0" smtClean="0"/>
              <a:pPr/>
              <a:t>‹#›</a:t>
            </a:fld>
            <a:endParaRPr lang="da-DK" noProof="0" dirty="0"/>
          </a:p>
        </p:txBody>
      </p:sp>
      <p:sp>
        <p:nvSpPr>
          <p:cNvPr id="21" name="Text Placeholder 49"/>
          <p:cNvSpPr txBox="1">
            <a:spLocks noChangeAspect="1"/>
          </p:cNvSpPr>
          <p:nvPr/>
        </p:nvSpPr>
        <p:spPr bwMode="auto">
          <a:xfrm>
            <a:off x="8049504" y="6511447"/>
            <a:ext cx="1440000" cy="181041"/>
          </a:xfrm>
          <a:prstGeom prst="rect">
            <a:avLst/>
          </a:prstGeom>
          <a:blipFill>
            <a:blip r:embed="rId22"/>
            <a:srcRect/>
            <a:stretch>
              <a:fillRect l="-1742" r="-148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18000000" rIns="0" bIns="0" numCol="1" anchor="t" anchorCtr="0" compatLnSpc="1">
            <a:prstTxWarp prst="textNoShape">
              <a:avLst/>
            </a:prstTxWarp>
          </a:bodyPr>
          <a:lstStyle>
            <a:lvl1pPr marL="0" indent="0" algn="l" rtl="0" eaLnBrk="1" fontAlgn="base" hangingPunct="1">
              <a:lnSpc>
                <a:spcPct val="110000"/>
              </a:lnSpc>
              <a:spcBef>
                <a:spcPct val="0"/>
              </a:spcBef>
              <a:spcAft>
                <a:spcPts val="1000"/>
              </a:spcAft>
              <a:buFont typeface="Arial" charset="0"/>
              <a:defRPr kern="1200">
                <a:solidFill>
                  <a:schemeClr val="accent2"/>
                </a:solidFill>
                <a:latin typeface="+mn-lt"/>
                <a:ea typeface="+mn-ea"/>
                <a:cs typeface="+mn-cs"/>
              </a:defRPr>
            </a:lvl1pPr>
            <a:lvl2pPr marL="179388" indent="-179388" algn="l" rtl="0" eaLnBrk="1" fontAlgn="base" hangingPunct="1">
              <a:lnSpc>
                <a:spcPct val="110000"/>
              </a:lnSpc>
              <a:spcBef>
                <a:spcPct val="0"/>
              </a:spcBef>
              <a:spcAft>
                <a:spcPts val="400"/>
              </a:spcAft>
              <a:buClr>
                <a:schemeClr val="accent2"/>
              </a:buClr>
              <a:buFont typeface="Arial" charset="0"/>
              <a:buChar char="•"/>
              <a:defRPr sz="1400" kern="1200">
                <a:solidFill>
                  <a:schemeClr val="accent1"/>
                </a:solidFill>
                <a:latin typeface="+mn-lt"/>
                <a:ea typeface="+mn-ea"/>
                <a:cs typeface="+mn-cs"/>
              </a:defRPr>
            </a:lvl2pPr>
            <a:lvl3pPr marL="358775" indent="-179388" algn="l" rtl="0" eaLnBrk="1" fontAlgn="base" hangingPunct="1">
              <a:lnSpc>
                <a:spcPct val="110000"/>
              </a:lnSpc>
              <a:spcBef>
                <a:spcPct val="0"/>
              </a:spcBef>
              <a:spcAft>
                <a:spcPts val="400"/>
              </a:spcAft>
              <a:buClr>
                <a:schemeClr val="accent2"/>
              </a:buClr>
              <a:buFont typeface="Calibri" pitchFamily="34" charset="0"/>
              <a:buChar char="-"/>
              <a:defRPr sz="1400" kern="1200">
                <a:solidFill>
                  <a:schemeClr val="accent1"/>
                </a:solidFill>
                <a:latin typeface="+mn-lt"/>
                <a:ea typeface="+mn-ea"/>
                <a:cs typeface="+mn-cs"/>
              </a:defRPr>
            </a:lvl3pPr>
            <a:lvl4pPr marL="179388" indent="-179388" algn="l" rtl="0" eaLnBrk="1" fontAlgn="base" hangingPunct="1">
              <a:lnSpc>
                <a:spcPct val="110000"/>
              </a:lnSpc>
              <a:spcBef>
                <a:spcPct val="0"/>
              </a:spcBef>
              <a:spcAft>
                <a:spcPts val="400"/>
              </a:spcAft>
              <a:buFont typeface="Arial" charset="0"/>
              <a:buAutoNum type="arabicPlain"/>
              <a:defRPr sz="1400" kern="1200">
                <a:solidFill>
                  <a:schemeClr val="accent1"/>
                </a:solidFill>
                <a:latin typeface="+mn-lt"/>
                <a:ea typeface="+mn-ea"/>
                <a:cs typeface="+mn-cs"/>
              </a:defRPr>
            </a:lvl4pPr>
            <a:lvl5pPr marL="358775" indent="-358775" algn="l" rtl="0" eaLnBrk="1" fontAlgn="base" hangingPunct="1">
              <a:lnSpc>
                <a:spcPct val="110000"/>
              </a:lnSpc>
              <a:spcBef>
                <a:spcPct val="0"/>
              </a:spcBef>
              <a:spcAft>
                <a:spcPts val="2000"/>
              </a:spcAft>
              <a:buFont typeface="Arial" charset="0"/>
              <a:buAutoNum type="arabicPlain"/>
              <a:defRPr kern="120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400"/>
              </a:spcAft>
              <a:buFont typeface="Arial" pitchFamily="34" charset="0"/>
              <a:buNone/>
              <a:defRPr sz="1400" kern="120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10000"/>
              </a:lnSpc>
              <a:spcBef>
                <a:spcPct val="0"/>
              </a:spcBef>
              <a:spcAft>
                <a:spcPts val="1000"/>
              </a:spcAft>
              <a:buClrTx/>
              <a:buSzTx/>
              <a:buFont typeface="Arial" charset="0"/>
              <a:buNone/>
              <a:tabLst/>
              <a:defRPr/>
            </a:pPr>
            <a:endParaRPr kumimoji="0" lang="da-DK" sz="1800" b="0" i="0" u="none" strike="noStrike" kern="1200" cap="none" spc="0" normalizeH="0" baseline="0" dirty="0">
              <a:ln>
                <a:noFill/>
              </a:ln>
              <a:solidFill>
                <a:srgbClr val="A56B4E"/>
              </a:solidFill>
              <a:effectLst/>
              <a:uLnTx/>
              <a:uFillTx/>
              <a:latin typeface="Verdana"/>
              <a:ea typeface="+mn-ea"/>
              <a:cs typeface="+mn-cs"/>
            </a:endParaRPr>
          </a:p>
        </p:txBody>
      </p:sp>
      <p:cxnSp>
        <p:nvCxnSpPr>
          <p:cNvPr id="14" name="Straight Connector 13"/>
          <p:cNvCxnSpPr/>
          <p:nvPr/>
        </p:nvCxnSpPr>
        <p:spPr>
          <a:xfrm>
            <a:off x="128588" y="6341070"/>
            <a:ext cx="9648825" cy="0"/>
          </a:xfrm>
          <a:prstGeom prst="line">
            <a:avLst/>
          </a:prstGeom>
          <a:ln w="63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88950" y="974548"/>
            <a:ext cx="720000" cy="5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dirty="0"/>
          </a:p>
        </p:txBody>
      </p:sp>
    </p:spTree>
  </p:cSld>
  <p:clrMap bg1="lt1" tx1="dk1" bg2="lt2" tx2="dk2" accent1="accent1" accent2="accent2" accent3="accent3" accent4="accent4" accent5="accent5" accent6="accent6" hlink="hlink" folHlink="folHlink"/>
  <p:sldLayoutIdLst>
    <p:sldLayoutId id="2147483695" r:id="rId1"/>
    <p:sldLayoutId id="2147483706" r:id="rId2"/>
    <p:sldLayoutId id="2147483696" r:id="rId3"/>
    <p:sldLayoutId id="2147483707" r:id="rId4"/>
    <p:sldLayoutId id="2147483697" r:id="rId5"/>
    <p:sldLayoutId id="2147483698" r:id="rId6"/>
    <p:sldLayoutId id="2147483708" r:id="rId7"/>
    <p:sldLayoutId id="2147483709" r:id="rId8"/>
    <p:sldLayoutId id="2147483705" r:id="rId9"/>
    <p:sldLayoutId id="2147483710" r:id="rId10"/>
    <p:sldLayoutId id="2147483712" r:id="rId11"/>
    <p:sldLayoutId id="2147483699" r:id="rId12"/>
    <p:sldLayoutId id="2147483711" r:id="rId13"/>
    <p:sldLayoutId id="2147483713" r:id="rId14"/>
    <p:sldLayoutId id="2147483700" r:id="rId15"/>
    <p:sldLayoutId id="2147483701" r:id="rId16"/>
    <p:sldLayoutId id="2147483702" r:id="rId17"/>
    <p:sldLayoutId id="2147483703" r:id="rId18"/>
    <p:sldLayoutId id="2147483704" r:id="rId19"/>
    <p:sldLayoutId id="2147483714" r:id="rId20"/>
  </p:sldLayoutIdLst>
  <p:timing>
    <p:tnLst>
      <p:par>
        <p:cTn id="1" dur="indefinite" restart="never" nodeType="tmRoot"/>
      </p:par>
    </p:tnLst>
  </p:timing>
  <p:hf hdr="0" ftr="0"/>
  <p:txStyles>
    <p:titleStyle>
      <a:lvl1pPr algn="l" rtl="0" eaLnBrk="1" fontAlgn="base" hangingPunct="1">
        <a:lnSpc>
          <a:spcPct val="90000"/>
        </a:lnSpc>
        <a:spcBef>
          <a:spcPct val="0"/>
        </a:spcBef>
        <a:spcAft>
          <a:spcPct val="0"/>
        </a:spcAft>
        <a:defRPr lang="en-GB" sz="2300" kern="1200" dirty="0">
          <a:solidFill>
            <a:schemeClr val="accent1"/>
          </a:solidFill>
          <a:latin typeface="+mj-lt"/>
          <a:ea typeface="+mj-ea"/>
          <a:cs typeface="+mj-cs"/>
        </a:defRPr>
      </a:lvl1pPr>
      <a:lvl2pPr algn="l" rtl="0" eaLnBrk="1" fontAlgn="base" hangingPunct="1">
        <a:lnSpc>
          <a:spcPct val="90000"/>
        </a:lnSpc>
        <a:spcBef>
          <a:spcPct val="0"/>
        </a:spcBef>
        <a:spcAft>
          <a:spcPct val="0"/>
        </a:spcAft>
        <a:defRPr sz="3200">
          <a:solidFill>
            <a:srgbClr val="33414B"/>
          </a:solidFill>
          <a:latin typeface="Verdana" pitchFamily="34" charset="0"/>
        </a:defRPr>
      </a:lvl2pPr>
      <a:lvl3pPr algn="l" rtl="0" eaLnBrk="1" fontAlgn="base" hangingPunct="1">
        <a:lnSpc>
          <a:spcPct val="90000"/>
        </a:lnSpc>
        <a:spcBef>
          <a:spcPct val="0"/>
        </a:spcBef>
        <a:spcAft>
          <a:spcPct val="0"/>
        </a:spcAft>
        <a:defRPr sz="3200">
          <a:solidFill>
            <a:srgbClr val="33414B"/>
          </a:solidFill>
          <a:latin typeface="Verdana" pitchFamily="34" charset="0"/>
        </a:defRPr>
      </a:lvl3pPr>
      <a:lvl4pPr algn="l" rtl="0" eaLnBrk="1" fontAlgn="base" hangingPunct="1">
        <a:lnSpc>
          <a:spcPct val="90000"/>
        </a:lnSpc>
        <a:spcBef>
          <a:spcPct val="0"/>
        </a:spcBef>
        <a:spcAft>
          <a:spcPct val="0"/>
        </a:spcAft>
        <a:defRPr sz="3200">
          <a:solidFill>
            <a:srgbClr val="33414B"/>
          </a:solidFill>
          <a:latin typeface="Verdana" pitchFamily="34" charset="0"/>
        </a:defRPr>
      </a:lvl4pPr>
      <a:lvl5pPr algn="l" rtl="0" eaLnBrk="1" fontAlgn="base" hangingPunct="1">
        <a:lnSpc>
          <a:spcPct val="90000"/>
        </a:lnSpc>
        <a:spcBef>
          <a:spcPct val="0"/>
        </a:spcBef>
        <a:spcAft>
          <a:spcPct val="0"/>
        </a:spcAft>
        <a:defRPr sz="3200">
          <a:solidFill>
            <a:srgbClr val="33414B"/>
          </a:solidFill>
          <a:latin typeface="Verdana" pitchFamily="34" charset="0"/>
        </a:defRPr>
      </a:lvl5pPr>
      <a:lvl6pPr marL="457200" algn="l" rtl="0" eaLnBrk="1" fontAlgn="base" hangingPunct="1">
        <a:lnSpc>
          <a:spcPct val="90000"/>
        </a:lnSpc>
        <a:spcBef>
          <a:spcPct val="0"/>
        </a:spcBef>
        <a:spcAft>
          <a:spcPct val="0"/>
        </a:spcAft>
        <a:defRPr sz="3200">
          <a:solidFill>
            <a:srgbClr val="33414B"/>
          </a:solidFill>
          <a:latin typeface="Verdana" pitchFamily="34" charset="0"/>
        </a:defRPr>
      </a:lvl6pPr>
      <a:lvl7pPr marL="914400" algn="l" rtl="0" eaLnBrk="1" fontAlgn="base" hangingPunct="1">
        <a:lnSpc>
          <a:spcPct val="90000"/>
        </a:lnSpc>
        <a:spcBef>
          <a:spcPct val="0"/>
        </a:spcBef>
        <a:spcAft>
          <a:spcPct val="0"/>
        </a:spcAft>
        <a:defRPr sz="3200">
          <a:solidFill>
            <a:srgbClr val="33414B"/>
          </a:solidFill>
          <a:latin typeface="Verdana" pitchFamily="34" charset="0"/>
        </a:defRPr>
      </a:lvl7pPr>
      <a:lvl8pPr marL="1371600" algn="l" rtl="0" eaLnBrk="1" fontAlgn="base" hangingPunct="1">
        <a:lnSpc>
          <a:spcPct val="90000"/>
        </a:lnSpc>
        <a:spcBef>
          <a:spcPct val="0"/>
        </a:spcBef>
        <a:spcAft>
          <a:spcPct val="0"/>
        </a:spcAft>
        <a:defRPr sz="3200">
          <a:solidFill>
            <a:srgbClr val="33414B"/>
          </a:solidFill>
          <a:latin typeface="Verdana" pitchFamily="34" charset="0"/>
        </a:defRPr>
      </a:lvl8pPr>
      <a:lvl9pPr marL="1828800" algn="l" rtl="0" eaLnBrk="1" fontAlgn="base" hangingPunct="1">
        <a:lnSpc>
          <a:spcPct val="90000"/>
        </a:lnSpc>
        <a:spcBef>
          <a:spcPct val="0"/>
        </a:spcBef>
        <a:spcAft>
          <a:spcPct val="0"/>
        </a:spcAft>
        <a:defRPr sz="3200">
          <a:solidFill>
            <a:srgbClr val="33414B"/>
          </a:solidFill>
          <a:latin typeface="Verdana" pitchFamily="34" charset="0"/>
        </a:defRPr>
      </a:lvl9pPr>
    </p:titleStyle>
    <p:bodyStyle>
      <a:lvl1pPr marL="0" indent="0" algn="l" rtl="0" eaLnBrk="1" fontAlgn="base" hangingPunct="1">
        <a:lnSpc>
          <a:spcPct val="100000"/>
        </a:lnSpc>
        <a:spcBef>
          <a:spcPts val="0"/>
        </a:spcBef>
        <a:spcAft>
          <a:spcPts val="1200"/>
        </a:spcAft>
        <a:buFont typeface="Arial" charset="0"/>
        <a:defRPr b="1" kern="1200">
          <a:solidFill>
            <a:schemeClr val="tx1"/>
          </a:solidFill>
          <a:latin typeface="+mn-lt"/>
          <a:ea typeface="+mn-ea"/>
          <a:cs typeface="+mn-cs"/>
        </a:defRPr>
      </a:lvl1pPr>
      <a:lvl2pPr marL="0" indent="0" algn="l" rtl="0" eaLnBrk="1" fontAlgn="base" hangingPunct="1">
        <a:lnSpc>
          <a:spcPct val="100000"/>
        </a:lnSpc>
        <a:spcBef>
          <a:spcPts val="0"/>
        </a:spcBef>
        <a:spcAft>
          <a:spcPts val="1000"/>
        </a:spcAft>
        <a:buClr>
          <a:schemeClr val="accent2"/>
        </a:buClr>
        <a:buFont typeface="Arial" charset="0"/>
        <a:buNone/>
        <a:defRPr sz="1600" kern="1200">
          <a:solidFill>
            <a:schemeClr val="accent1"/>
          </a:solidFill>
          <a:latin typeface="+mn-lt"/>
          <a:ea typeface="+mn-ea"/>
          <a:cs typeface="+mn-cs"/>
        </a:defRPr>
      </a:lvl2pPr>
      <a:lvl3pPr marL="179388" indent="-179388" algn="l" rtl="0" eaLnBrk="1" fontAlgn="base" hangingPunct="1">
        <a:lnSpc>
          <a:spcPct val="100000"/>
        </a:lnSpc>
        <a:spcBef>
          <a:spcPts val="0"/>
        </a:spcBef>
        <a:spcAft>
          <a:spcPts val="1000"/>
        </a:spcAft>
        <a:buClr>
          <a:schemeClr val="accent2"/>
        </a:buClr>
        <a:buFont typeface="Verdana" panose="020B0604030504040204" pitchFamily="34" charset="0"/>
        <a:buChar char="•"/>
        <a:defRPr sz="1600" kern="1200">
          <a:solidFill>
            <a:schemeClr val="accent1"/>
          </a:solidFill>
          <a:latin typeface="+mn-lt"/>
          <a:ea typeface="+mn-ea"/>
          <a:cs typeface="+mn-cs"/>
        </a:defRPr>
      </a:lvl3pPr>
      <a:lvl4pPr marL="360363" indent="-176213" algn="l" rtl="0" eaLnBrk="1" fontAlgn="base" hangingPunct="1">
        <a:lnSpc>
          <a:spcPct val="100000"/>
        </a:lnSpc>
        <a:spcBef>
          <a:spcPts val="0"/>
        </a:spcBef>
        <a:spcAft>
          <a:spcPts val="1000"/>
        </a:spcAft>
        <a:buClr>
          <a:schemeClr val="accent2"/>
        </a:buClr>
        <a:buFont typeface="Verdana" panose="020B0604030504040204" pitchFamily="34" charset="0"/>
        <a:buChar char="•"/>
        <a:defRPr sz="1600" kern="1200">
          <a:solidFill>
            <a:schemeClr val="accent1"/>
          </a:solidFill>
          <a:latin typeface="+mn-lt"/>
          <a:ea typeface="+mn-ea"/>
          <a:cs typeface="+mn-cs"/>
        </a:defRPr>
      </a:lvl4pPr>
      <a:lvl5pPr marL="536575" indent="-176213" algn="l" rtl="0" eaLnBrk="1" fontAlgn="base" hangingPunct="1">
        <a:lnSpc>
          <a:spcPct val="100000"/>
        </a:lnSpc>
        <a:spcBef>
          <a:spcPts val="0"/>
        </a:spcBef>
        <a:spcAft>
          <a:spcPts val="1000"/>
        </a:spcAft>
        <a:buClr>
          <a:schemeClr val="accent2"/>
        </a:buClr>
        <a:buFont typeface="Verdana" panose="020B0604030504040204" pitchFamily="34" charset="0"/>
        <a:buChar char="•"/>
        <a:defRPr sz="1600" kern="1200">
          <a:solidFill>
            <a:schemeClr val="accent1"/>
          </a:solidFill>
          <a:latin typeface="+mn-lt"/>
          <a:ea typeface="+mn-ea"/>
          <a:cs typeface="+mn-cs"/>
        </a:defRPr>
      </a:lvl5pPr>
      <a:lvl6pPr marL="720725" indent="-184150" algn="l" defTabSz="914400" rtl="0" eaLnBrk="1" latinLnBrk="0" hangingPunct="1">
        <a:lnSpc>
          <a:spcPct val="100000"/>
        </a:lnSpc>
        <a:spcBef>
          <a:spcPts val="0"/>
        </a:spcBef>
        <a:spcAft>
          <a:spcPts val="1000"/>
        </a:spcAft>
        <a:buClr>
          <a:schemeClr val="accent2"/>
        </a:buClr>
        <a:buFont typeface="Verdana" panose="020B0604030504040204" pitchFamily="34" charset="0"/>
        <a:buChar char="•"/>
        <a:defRPr sz="1600" kern="1200">
          <a:solidFill>
            <a:schemeClr val="accent1"/>
          </a:solidFill>
          <a:latin typeface="+mn-lt"/>
          <a:ea typeface="+mn-ea"/>
          <a:cs typeface="+mn-cs"/>
        </a:defRPr>
      </a:lvl6pPr>
      <a:lvl7pPr marL="898525" indent="-177800" algn="l" defTabSz="914400" rtl="0" eaLnBrk="1" latinLnBrk="0" hangingPunct="1">
        <a:lnSpc>
          <a:spcPct val="100000"/>
        </a:lnSpc>
        <a:spcBef>
          <a:spcPts val="0"/>
        </a:spcBef>
        <a:spcAft>
          <a:spcPts val="1000"/>
        </a:spcAft>
        <a:buClr>
          <a:schemeClr val="accent2"/>
        </a:buClr>
        <a:buFont typeface="Verdana" panose="020B0604030504040204" pitchFamily="34" charset="0"/>
        <a:buChar char="•"/>
        <a:defRPr sz="1600" kern="1200">
          <a:solidFill>
            <a:schemeClr val="accent1"/>
          </a:solidFill>
          <a:latin typeface="+mn-lt"/>
          <a:ea typeface="+mn-ea"/>
          <a:cs typeface="+mn-cs"/>
        </a:defRPr>
      </a:lvl7pPr>
      <a:lvl8pPr marL="1073150" indent="-176213" algn="l" defTabSz="914400" rtl="0" eaLnBrk="1" latinLnBrk="0" hangingPunct="1">
        <a:lnSpc>
          <a:spcPct val="100000"/>
        </a:lnSpc>
        <a:spcBef>
          <a:spcPts val="0"/>
        </a:spcBef>
        <a:spcAft>
          <a:spcPts val="1000"/>
        </a:spcAft>
        <a:buClr>
          <a:schemeClr val="accent2"/>
        </a:buClr>
        <a:buFont typeface="Verdana" panose="020B0604030504040204" pitchFamily="34" charset="0"/>
        <a:buChar char="•"/>
        <a:defRPr sz="1600" kern="1200">
          <a:solidFill>
            <a:schemeClr val="accent1"/>
          </a:solidFill>
          <a:latin typeface="+mn-lt"/>
          <a:ea typeface="+mn-ea"/>
          <a:cs typeface="+mn-cs"/>
        </a:defRPr>
      </a:lvl8pPr>
      <a:lvl9pPr marL="360363" indent="-360363" algn="l" defTabSz="914400" rtl="0" eaLnBrk="1" latinLnBrk="0" hangingPunct="1">
        <a:spcBef>
          <a:spcPts val="0"/>
        </a:spcBef>
        <a:spcAft>
          <a:spcPts val="1000"/>
        </a:spcAft>
        <a:buClr>
          <a:schemeClr val="accent2"/>
        </a:buClr>
        <a:buFont typeface="Wingdings" panose="05000000000000000000" pitchFamily="2" charset="2"/>
        <a:buAutoNum type="arabicPlain"/>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3" Type="http://schemas.openxmlformats.org/officeDocument/2006/relationships/image" Target="../media/image2.jpeg" />
  <Relationship Id="rId2" Type="http://schemas.openxmlformats.org/officeDocument/2006/relationships/notesSlide" Target="../notesSlides/notesSlide1.xml" />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2" Type="http://schemas.openxmlformats.org/officeDocument/2006/relationships/notesSlide" Target="../notesSlides/notesSlide10.xml" />
  <Relationship Id="rId1" Type="http://schemas.openxmlformats.org/officeDocument/2006/relationships/slideLayout" Target="../slideLayouts/slideLayout6.xml" />
</Relationships>
</file>

<file path=ppt/slides/_rels/slide11.xml.rels>&#65279;<?xml version="1.0" encoding="UTF-8" standalone="yes"?>
<Relationships xmlns="http://schemas.openxmlformats.org/package/2006/relationships">
  <Relationship Id="rId2" Type="http://schemas.openxmlformats.org/officeDocument/2006/relationships/notesSlide" Target="../notesSlides/notesSlide11.xml" />
  <Relationship Id="rId1" Type="http://schemas.openxmlformats.org/officeDocument/2006/relationships/slideLayout" Target="../slideLayouts/slideLayout6.xml" />
</Relationships>
</file>

<file path=ppt/slides/_rels/slide12.xml.rels>&#65279;<?xml version="1.0" encoding="UTF-8" standalone="yes"?>
<Relationships xmlns="http://schemas.openxmlformats.org/package/2006/relationships">
  <Relationship Id="rId2" Type="http://schemas.openxmlformats.org/officeDocument/2006/relationships/notesSlide" Target="../notesSlides/notesSlide12.xml" />
  <Relationship Id="rId1" Type="http://schemas.openxmlformats.org/officeDocument/2006/relationships/slideLayout" Target="../slideLayouts/slideLayout6.xml" />
</Relationships>
</file>

<file path=ppt/slides/_rels/slide13.xml.rels>&#65279;<?xml version="1.0" encoding="UTF-8" standalone="yes"?>
<Relationships xmlns="http://schemas.openxmlformats.org/package/2006/relationships">
  <Relationship Id="rId3" Type="http://schemas.openxmlformats.org/officeDocument/2006/relationships/image" Target="../media/image5.png" />
  <Relationship Id="rId2" Type="http://schemas.openxmlformats.org/officeDocument/2006/relationships/notesSlide" Target="../notesSlides/notesSlide13.xml" />
  <Relationship Id="rId1" Type="http://schemas.openxmlformats.org/officeDocument/2006/relationships/slideLayout" Target="../slideLayouts/slideLayout6.xml" />
  <Relationship Id="rId6" Type="http://schemas.openxmlformats.org/officeDocument/2006/relationships/image" Target="../media/image8.png" />
  <Relationship Id="rId5" Type="http://schemas.openxmlformats.org/officeDocument/2006/relationships/image" Target="../media/image7.png" />
  <Relationship Id="rId4" Type="http://schemas.openxmlformats.org/officeDocument/2006/relationships/image" Target="../media/image6.png" />
</Relationships>
</file>

<file path=ppt/slides/_rels/slide14.xml.rels>&#65279;<?xml version="1.0" encoding="UTF-8" standalone="yes"?>
<Relationships xmlns="http://schemas.openxmlformats.org/package/2006/relationships">
  <Relationship Id="rId3" Type="http://schemas.openxmlformats.org/officeDocument/2006/relationships/image" Target="../media/image9.png" />
  <Relationship Id="rId2" Type="http://schemas.openxmlformats.org/officeDocument/2006/relationships/notesSlide" Target="../notesSlides/notesSlide14.xml" />
  <Relationship Id="rId1" Type="http://schemas.openxmlformats.org/officeDocument/2006/relationships/slideLayout" Target="../slideLayouts/slideLayout6.xml" />
</Relationships>
</file>

<file path=ppt/slides/_rels/slide15.xml.rels>&#65279;<?xml version="1.0" encoding="UTF-8" standalone="yes"?>
<Relationships xmlns="http://schemas.openxmlformats.org/package/2006/relationships">
  <Relationship Id="rId2" Type="http://schemas.openxmlformats.org/officeDocument/2006/relationships/notesSlide" Target="../notesSlides/notesSlide15.xml" />
  <Relationship Id="rId1" Type="http://schemas.openxmlformats.org/officeDocument/2006/relationships/slideLayout" Target="../slideLayouts/slideLayout6.xml" />
</Relationships>
</file>

<file path=ppt/slides/_rels/slide16.xml.rels>&#65279;<?xml version="1.0" encoding="UTF-8" standalone="yes"?>
<Relationships xmlns="http://schemas.openxmlformats.org/package/2006/relationships">
  <Relationship Id="rId3" Type="http://schemas.openxmlformats.org/officeDocument/2006/relationships/image" Target="../media/image10.png" />
  <Relationship Id="rId2" Type="http://schemas.openxmlformats.org/officeDocument/2006/relationships/notesSlide" Target="../notesSlides/notesSlide16.xml" />
  <Relationship Id="rId1" Type="http://schemas.openxmlformats.org/officeDocument/2006/relationships/slideLayout" Target="../slideLayouts/slideLayout6.xml" />
  <Relationship Id="rId4" Type="http://schemas.openxmlformats.org/officeDocument/2006/relationships/image" Target="../media/image11.png" />
</Relationships>
</file>

<file path=ppt/slides/_rels/slide17.xml.rels>&#65279;<?xml version="1.0" encoding="UTF-8" standalone="yes"?>
<Relationships xmlns="http://schemas.openxmlformats.org/package/2006/relationships">
  <Relationship Id="rId3" Type="http://schemas.openxmlformats.org/officeDocument/2006/relationships/image" Target="../media/image12.png" />
  <Relationship Id="rId2" Type="http://schemas.openxmlformats.org/officeDocument/2006/relationships/notesSlide" Target="../notesSlides/notesSlide17.xml" />
  <Relationship Id="rId1" Type="http://schemas.openxmlformats.org/officeDocument/2006/relationships/slideLayout" Target="../slideLayouts/slideLayout6.xml" />
  <Relationship Id="rId6" Type="http://schemas.openxmlformats.org/officeDocument/2006/relationships/image" Target="../media/image15.png" />
  <Relationship Id="rId5" Type="http://schemas.openxmlformats.org/officeDocument/2006/relationships/image" Target="../media/image14.png" />
  <Relationship Id="rId4" Type="http://schemas.openxmlformats.org/officeDocument/2006/relationships/image" Target="../media/image13.png" />
</Relationships>
</file>

<file path=ppt/slides/_rels/slide18.xml.rels>&#65279;<?xml version="1.0" encoding="UTF-8" standalone="yes"?>
<Relationships xmlns="http://schemas.openxmlformats.org/package/2006/relationships">
  <Relationship Id="rId2" Type="http://schemas.openxmlformats.org/officeDocument/2006/relationships/notesSlide" Target="../notesSlides/notesSlide18.xml" />
  <Relationship Id="rId1" Type="http://schemas.openxmlformats.org/officeDocument/2006/relationships/slideLayout" Target="../slideLayouts/slideLayout6.xml" />
</Relationships>
</file>

<file path=ppt/slides/_rels/slide19.xml.rels>&#65279;<?xml version="1.0" encoding="UTF-8" standalone="yes"?>
<Relationships xmlns="http://schemas.openxmlformats.org/package/2006/relationships">
  <Relationship Id="rId2" Type="http://schemas.openxmlformats.org/officeDocument/2006/relationships/notesSlide" Target="../notesSlides/notesSlide19.xml" />
  <Relationship Id="rId1" Type="http://schemas.openxmlformats.org/officeDocument/2006/relationships/slideLayout" Target="../slideLayouts/slideLayout6.xml" />
</Relationships>
</file>

<file path=ppt/slides/_rels/slide2.xml.rels>&#65279;<?xml version="1.0" encoding="UTF-8" standalone="yes"?>
<Relationships xmlns="http://schemas.openxmlformats.org/package/2006/relationships">
  <Relationship Id="rId3" Type="http://schemas.openxmlformats.org/officeDocument/2006/relationships/image" Target="../media/image3.jpg" />
  <Relationship Id="rId2" Type="http://schemas.openxmlformats.org/officeDocument/2006/relationships/notesSlide" Target="../notesSlides/notesSlide2.xml" />
  <Relationship Id="rId1" Type="http://schemas.openxmlformats.org/officeDocument/2006/relationships/slideLayout" Target="../slideLayouts/slideLayout2.xml" />
</Relationships>
</file>

<file path=ppt/slides/_rels/slide20.xml.rels>&#65279;<?xml version="1.0" encoding="UTF-8" standalone="yes"?>
<Relationships xmlns="http://schemas.openxmlformats.org/package/2006/relationships">
  <Relationship Id="rId3" Type="http://schemas.openxmlformats.org/officeDocument/2006/relationships/image" Target="../media/image16.jpeg" />
  <Relationship Id="rId2" Type="http://schemas.openxmlformats.org/officeDocument/2006/relationships/notesSlide" Target="../notesSlides/notesSlide20.xml" />
  <Relationship Id="rId1" Type="http://schemas.openxmlformats.org/officeDocument/2006/relationships/slideLayout" Target="../slideLayouts/slideLayout20.xml" />
</Relationships>
</file>

<file path=ppt/slides/_rels/slide3.xml.rels>&#65279;<?xml version="1.0" encoding="UTF-8" standalone="yes"?>
<Relationships xmlns="http://schemas.openxmlformats.org/package/2006/relationships">
  <Relationship Id="rId2" Type="http://schemas.openxmlformats.org/officeDocument/2006/relationships/notesSlide" Target="../notesSlides/notesSlide3.xml" />
  <Relationship Id="rId1" Type="http://schemas.openxmlformats.org/officeDocument/2006/relationships/slideLayout" Target="../slideLayouts/slideLayout5.xml" />
</Relationships>
</file>

<file path=ppt/slides/_rels/slide4.xml.rels>&#65279;<?xml version="1.0" encoding="UTF-8" standalone="yes"?>
<Relationships xmlns="http://schemas.openxmlformats.org/package/2006/relationships">
  <Relationship Id="rId2" Type="http://schemas.openxmlformats.org/officeDocument/2006/relationships/notesSlide" Target="../notesSlides/notesSlide4.xml" />
  <Relationship Id="rId1" Type="http://schemas.openxmlformats.org/officeDocument/2006/relationships/slideLayout" Target="../slideLayouts/slideLayout5.xml" />
</Relationships>
</file>

<file path=ppt/slides/_rels/slide5.xml.rels>&#65279;<?xml version="1.0" encoding="UTF-8" standalone="yes"?>
<Relationships xmlns="http://schemas.openxmlformats.org/package/2006/relationships">
  <Relationship Id="rId3" Type="http://schemas.openxmlformats.org/officeDocument/2006/relationships/image" Target="../media/image4.jpeg" />
  <Relationship Id="rId2" Type="http://schemas.openxmlformats.org/officeDocument/2006/relationships/notesSlide" Target="../notesSlides/notesSlide5.xml" />
  <Relationship Id="rId1" Type="http://schemas.openxmlformats.org/officeDocument/2006/relationships/slideLayout" Target="../slideLayouts/slideLayout3.xml" />
</Relationships>
</file>

<file path=ppt/slides/_rels/slide6.xml.rels>&#65279;<?xml version="1.0" encoding="UTF-8" standalone="yes"?>
<Relationships xmlns="http://schemas.openxmlformats.org/package/2006/relationships">
  <Relationship Id="rId2" Type="http://schemas.openxmlformats.org/officeDocument/2006/relationships/notesSlide" Target="../notesSlides/notesSlide6.xml" />
  <Relationship Id="rId1" Type="http://schemas.openxmlformats.org/officeDocument/2006/relationships/slideLayout" Target="../slideLayouts/slideLayout6.xml" />
</Relationships>
</file>

<file path=ppt/slides/_rels/slide7.xml.rels>&#65279;<?xml version="1.0" encoding="UTF-8" standalone="yes"?>
<Relationships xmlns="http://schemas.openxmlformats.org/package/2006/relationships">
  <Relationship Id="rId2" Type="http://schemas.openxmlformats.org/officeDocument/2006/relationships/notesSlide" Target="../notesSlides/notesSlide7.xml" />
  <Relationship Id="rId1" Type="http://schemas.openxmlformats.org/officeDocument/2006/relationships/slideLayout" Target="../slideLayouts/slideLayout6.xml" />
</Relationships>
</file>

<file path=ppt/slides/_rels/slide8.xml.rels>&#65279;<?xml version="1.0" encoding="UTF-8" standalone="yes"?>
<Relationships xmlns="http://schemas.openxmlformats.org/package/2006/relationships">
  <Relationship Id="rId2" Type="http://schemas.openxmlformats.org/officeDocument/2006/relationships/notesSlide" Target="../notesSlides/notesSlide8.xml" />
  <Relationship Id="rId1" Type="http://schemas.openxmlformats.org/officeDocument/2006/relationships/slideLayout" Target="../slideLayouts/slideLayout6.xml" />
</Relationships>
</file>

<file path=ppt/slides/_rels/slide9.xml.rels>&#65279;<?xml version="1.0" encoding="UTF-8" standalone="yes"?>
<Relationships xmlns="http://schemas.openxmlformats.org/package/2006/relationships">
  <Relationship Id="rId2" Type="http://schemas.openxmlformats.org/officeDocument/2006/relationships/notesSlide" Target="../notesSlides/notesSlide9.xml" />
  <Relationship Id="rId1" Type="http://schemas.openxmlformats.org/officeDocument/2006/relationships/slideLayout" Target="../slideLayouts/slideLayout6.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2976" b="2976"/>
          <a:stretch>
            <a:fillRect/>
          </a:stretch>
        </p:blipFill>
        <p:spPr/>
      </p:pic>
      <p:sp>
        <p:nvSpPr>
          <p:cNvPr id="3" name="Slide Number Placeholder 2"/>
          <p:cNvSpPr>
            <a:spLocks noGrp="1"/>
          </p:cNvSpPr>
          <p:nvPr>
            <p:ph type="sldNum" sz="quarter" idx="12"/>
          </p:nvPr>
        </p:nvSpPr>
        <p:spPr/>
        <p:txBody>
          <a:bodyPr/>
          <a:lstStyle/>
          <a:p>
            <a:fld id="{9CA71F55-DDE7-450F-A15C-165E7FED2BFC}" type="slidenum">
              <a:rPr lang="da-DK" noProof="0" smtClean="0"/>
              <a:pPr/>
              <a:t>1</a:t>
            </a:fld>
            <a:endParaRPr lang="da-DK" noProof="0" dirty="0"/>
          </a:p>
        </p:txBody>
      </p:sp>
      <p:sp>
        <p:nvSpPr>
          <p:cNvPr id="14" name="Subtitle 13"/>
          <p:cNvSpPr>
            <a:spLocks noGrp="1"/>
          </p:cNvSpPr>
          <p:nvPr>
            <p:ph type="subTitle" idx="1"/>
          </p:nvPr>
        </p:nvSpPr>
        <p:spPr/>
        <p:txBody>
          <a:bodyPr/>
          <a:lstStyle/>
          <a:p>
            <a:r>
              <a:rPr lang="en-US" dirty="0" smtClean="0"/>
              <a:t>By Attorney-at-law </a:t>
            </a:r>
            <a:r>
              <a:rPr lang="en-US" dirty="0"/>
              <a:t>Peter-Ulrik Plesner (</a:t>
            </a:r>
            <a:r>
              <a:rPr lang="en-US" dirty="0" smtClean="0"/>
              <a:t>DK)</a:t>
            </a:r>
            <a:endParaRPr lang="da-DK" dirty="0">
              <a:solidFill>
                <a:srgbClr val="1F323C"/>
              </a:solidFill>
            </a:endParaRPr>
          </a:p>
        </p:txBody>
      </p:sp>
      <p:sp>
        <p:nvSpPr>
          <p:cNvPr id="5" name="Date Placeholder 4"/>
          <p:cNvSpPr>
            <a:spLocks noGrp="1"/>
          </p:cNvSpPr>
          <p:nvPr>
            <p:ph type="dt" sz="half" idx="10"/>
          </p:nvPr>
        </p:nvSpPr>
        <p:spPr/>
        <p:txBody>
          <a:bodyPr/>
          <a:lstStyle/>
          <a:p>
            <a:r>
              <a:rPr lang="da-DK" dirty="0" smtClean="0">
                <a:solidFill>
                  <a:srgbClr val="1F323C"/>
                </a:solidFill>
              </a:rPr>
              <a:t/>
            </a:r>
            <a:endParaRPr lang="da-DK" dirty="0">
              <a:solidFill>
                <a:srgbClr val="1F323C"/>
              </a:solidFill>
            </a:endParaRPr>
          </a:p>
        </p:txBody>
      </p:sp>
      <p:sp>
        <p:nvSpPr>
          <p:cNvPr id="10" name="Title 9"/>
          <p:cNvSpPr>
            <a:spLocks noGrp="1"/>
          </p:cNvSpPr>
          <p:nvPr>
            <p:ph type="title"/>
          </p:nvPr>
        </p:nvSpPr>
        <p:spPr>
          <a:xfrm>
            <a:off x="584729" y="703774"/>
            <a:ext cx="7215000" cy="1141050"/>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smtClean="0"/>
              <a:t>The </a:t>
            </a:r>
            <a:r>
              <a:rPr lang="en-US" dirty="0"/>
              <a:t>state of </a:t>
            </a:r>
            <a:r>
              <a:rPr lang="en-US" dirty="0" smtClean="0"/>
              <a:t>IP law </a:t>
            </a:r>
            <a:r>
              <a:rPr lang="en-US" dirty="0"/>
              <a:t>in the Nordic </a:t>
            </a:r>
            <a:r>
              <a:rPr lang="en-US" dirty="0" smtClean="0"/>
              <a:t>countries - Denmark</a:t>
            </a:r>
            <a:endParaRPr lang="da-DK" dirty="0">
              <a:solidFill>
                <a:srgbClr val="1F323C"/>
              </a:solidFill>
            </a:endParaRPr>
          </a:p>
        </p:txBody>
      </p:sp>
      <p:sp>
        <p:nvSpPr>
          <p:cNvPr id="16" name="Rectangle 15"/>
          <p:cNvSpPr/>
          <p:nvPr/>
        </p:nvSpPr>
        <p:spPr>
          <a:xfrm>
            <a:off x="584729" y="1945770"/>
            <a:ext cx="720000" cy="5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dirty="0"/>
          </a:p>
        </p:txBody>
      </p:sp>
    </p:spTree>
    <p:extLst>
      <p:ext uri="{BB962C8B-B14F-4D97-AF65-F5344CB8AC3E}">
        <p14:creationId xmlns:p14="http://schemas.microsoft.com/office/powerpoint/2010/main" val="433159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solidFill>
                  <a:srgbClr val="1F323C"/>
                </a:solidFill>
              </a:rPr>
              <a:t/>
            </a:r>
            <a:br>
              <a:rPr lang="en-GB" dirty="0">
                <a:solidFill>
                  <a:srgbClr val="1F323C"/>
                </a:solidFill>
              </a:rPr>
            </a:br>
            <a:r>
              <a:rPr lang="en-GB" dirty="0" smtClean="0">
                <a:solidFill>
                  <a:srgbClr val="1F323C"/>
                </a:solidFill>
              </a:rPr>
              <a:t>(iii) The "Lyrica" case – PI case</a:t>
            </a:r>
            <a:endParaRPr lang="en-GB" dirty="0"/>
          </a:p>
        </p:txBody>
      </p:sp>
      <p:sp>
        <p:nvSpPr>
          <p:cNvPr id="3" name="Content Placeholder 2"/>
          <p:cNvSpPr>
            <a:spLocks noGrp="1"/>
          </p:cNvSpPr>
          <p:nvPr>
            <p:ph idx="13"/>
          </p:nvPr>
        </p:nvSpPr>
        <p:spPr>
          <a:xfrm>
            <a:off x="488373" y="1268760"/>
            <a:ext cx="9073139" cy="4782887"/>
          </a:xfrm>
        </p:spPr>
        <p:txBody>
          <a:bodyPr/>
          <a:lstStyle/>
          <a:p>
            <a:r>
              <a:rPr lang="da-DK" sz="1600" dirty="0"/>
              <a:t>Facts</a:t>
            </a:r>
          </a:p>
          <a:p>
            <a:pPr lvl="3"/>
            <a:r>
              <a:rPr lang="da-DK" dirty="0">
                <a:solidFill>
                  <a:schemeClr val="tx1"/>
                </a:solidFill>
              </a:rPr>
              <a:t>The case </a:t>
            </a:r>
            <a:r>
              <a:rPr lang="da-DK" dirty="0" err="1">
                <a:solidFill>
                  <a:schemeClr val="tx1"/>
                </a:solidFill>
              </a:rPr>
              <a:t>concerns</a:t>
            </a:r>
            <a:r>
              <a:rPr lang="da-DK" dirty="0">
                <a:solidFill>
                  <a:schemeClr val="tx1"/>
                </a:solidFill>
              </a:rPr>
              <a:t> </a:t>
            </a:r>
            <a:r>
              <a:rPr lang="da-DK" dirty="0" err="1">
                <a:solidFill>
                  <a:schemeClr val="tx1"/>
                </a:solidFill>
              </a:rPr>
              <a:t>Pfizer's</a:t>
            </a:r>
            <a:r>
              <a:rPr lang="da-DK" dirty="0">
                <a:solidFill>
                  <a:schemeClr val="tx1"/>
                </a:solidFill>
              </a:rPr>
              <a:t> "</a:t>
            </a:r>
            <a:r>
              <a:rPr lang="da-DK" dirty="0" err="1">
                <a:solidFill>
                  <a:schemeClr val="tx1"/>
                </a:solidFill>
              </a:rPr>
              <a:t>second-medical-use</a:t>
            </a:r>
            <a:r>
              <a:rPr lang="da-DK" dirty="0">
                <a:solidFill>
                  <a:schemeClr val="tx1"/>
                </a:solidFill>
              </a:rPr>
              <a:t>" patent regarding the </a:t>
            </a:r>
            <a:r>
              <a:rPr lang="da-DK" dirty="0" err="1">
                <a:solidFill>
                  <a:schemeClr val="tx1"/>
                </a:solidFill>
              </a:rPr>
              <a:t>use</a:t>
            </a:r>
            <a:r>
              <a:rPr lang="da-DK" dirty="0">
                <a:solidFill>
                  <a:schemeClr val="tx1"/>
                </a:solidFill>
              </a:rPr>
              <a:t> of medicinal products </a:t>
            </a:r>
            <a:r>
              <a:rPr lang="da-DK" dirty="0" err="1">
                <a:solidFill>
                  <a:schemeClr val="tx1"/>
                </a:solidFill>
              </a:rPr>
              <a:t>comprising</a:t>
            </a:r>
            <a:r>
              <a:rPr lang="da-DK" dirty="0">
                <a:solidFill>
                  <a:schemeClr val="tx1"/>
                </a:solidFill>
              </a:rPr>
              <a:t> "</a:t>
            </a:r>
            <a:r>
              <a:rPr lang="da-DK" dirty="0" err="1">
                <a:solidFill>
                  <a:schemeClr val="tx1"/>
                </a:solidFill>
              </a:rPr>
              <a:t>pregabalin</a:t>
            </a:r>
            <a:r>
              <a:rPr lang="da-DK" dirty="0">
                <a:solidFill>
                  <a:schemeClr val="tx1"/>
                </a:solidFill>
              </a:rPr>
              <a:t>" for the </a:t>
            </a:r>
            <a:r>
              <a:rPr lang="da-DK" dirty="0" err="1">
                <a:solidFill>
                  <a:schemeClr val="tx1"/>
                </a:solidFill>
              </a:rPr>
              <a:t>treatment</a:t>
            </a:r>
            <a:r>
              <a:rPr lang="da-DK" dirty="0">
                <a:solidFill>
                  <a:schemeClr val="tx1"/>
                </a:solidFill>
              </a:rPr>
              <a:t> of </a:t>
            </a:r>
            <a:r>
              <a:rPr lang="da-DK" dirty="0" err="1">
                <a:solidFill>
                  <a:schemeClr val="tx1"/>
                </a:solidFill>
              </a:rPr>
              <a:t>pain</a:t>
            </a:r>
            <a:endParaRPr lang="da-DK" dirty="0">
              <a:solidFill>
                <a:schemeClr val="tx1"/>
              </a:solidFill>
            </a:endParaRPr>
          </a:p>
          <a:p>
            <a:pPr lvl="3"/>
            <a:r>
              <a:rPr lang="da-DK" dirty="0">
                <a:solidFill>
                  <a:schemeClr val="tx1"/>
                </a:solidFill>
              </a:rPr>
              <a:t>At the time, </a:t>
            </a:r>
            <a:r>
              <a:rPr lang="da-DK" dirty="0" err="1">
                <a:solidFill>
                  <a:schemeClr val="tx1"/>
                </a:solidFill>
              </a:rPr>
              <a:t>Krka</a:t>
            </a:r>
            <a:r>
              <a:rPr lang="da-DK" dirty="0">
                <a:solidFill>
                  <a:schemeClr val="tx1"/>
                </a:solidFill>
              </a:rPr>
              <a:t> </a:t>
            </a:r>
            <a:r>
              <a:rPr lang="da-DK" dirty="0" err="1">
                <a:solidFill>
                  <a:schemeClr val="tx1"/>
                </a:solidFill>
              </a:rPr>
              <a:t>marketed</a:t>
            </a:r>
            <a:r>
              <a:rPr lang="da-DK" dirty="0">
                <a:solidFill>
                  <a:schemeClr val="tx1"/>
                </a:solidFill>
              </a:rPr>
              <a:t> a medicinal product </a:t>
            </a:r>
            <a:r>
              <a:rPr lang="da-DK" dirty="0" err="1">
                <a:solidFill>
                  <a:schemeClr val="tx1"/>
                </a:solidFill>
              </a:rPr>
              <a:t>comprising</a:t>
            </a:r>
            <a:r>
              <a:rPr lang="da-DK" dirty="0">
                <a:solidFill>
                  <a:schemeClr val="tx1"/>
                </a:solidFill>
              </a:rPr>
              <a:t> "</a:t>
            </a:r>
            <a:r>
              <a:rPr lang="da-DK" dirty="0" err="1">
                <a:solidFill>
                  <a:schemeClr val="tx1"/>
                </a:solidFill>
              </a:rPr>
              <a:t>pregabalin</a:t>
            </a:r>
            <a:r>
              <a:rPr lang="da-DK" dirty="0">
                <a:solidFill>
                  <a:schemeClr val="tx1"/>
                </a:solidFill>
              </a:rPr>
              <a:t>" for the </a:t>
            </a:r>
            <a:r>
              <a:rPr lang="da-DK" dirty="0" err="1">
                <a:solidFill>
                  <a:schemeClr val="tx1"/>
                </a:solidFill>
              </a:rPr>
              <a:t>treatment</a:t>
            </a:r>
            <a:r>
              <a:rPr lang="da-DK" dirty="0">
                <a:solidFill>
                  <a:schemeClr val="tx1"/>
                </a:solidFill>
              </a:rPr>
              <a:t> of </a:t>
            </a:r>
            <a:r>
              <a:rPr lang="da-DK" dirty="0" err="1">
                <a:solidFill>
                  <a:schemeClr val="tx1"/>
                </a:solidFill>
              </a:rPr>
              <a:t>anxiety</a:t>
            </a:r>
            <a:r>
              <a:rPr lang="da-DK" dirty="0">
                <a:solidFill>
                  <a:schemeClr val="tx1"/>
                </a:solidFill>
              </a:rPr>
              <a:t> and </a:t>
            </a:r>
            <a:r>
              <a:rPr lang="da-DK" dirty="0" err="1">
                <a:solidFill>
                  <a:schemeClr val="tx1"/>
                </a:solidFill>
              </a:rPr>
              <a:t>epilepsy</a:t>
            </a:r>
            <a:r>
              <a:rPr lang="da-DK" dirty="0">
                <a:solidFill>
                  <a:schemeClr val="tx1"/>
                </a:solidFill>
              </a:rPr>
              <a:t> (</a:t>
            </a:r>
            <a:r>
              <a:rPr lang="da-DK" dirty="0" err="1">
                <a:solidFill>
                  <a:schemeClr val="tx1"/>
                </a:solidFill>
              </a:rPr>
              <a:t>which</a:t>
            </a:r>
            <a:r>
              <a:rPr lang="da-DK" dirty="0">
                <a:solidFill>
                  <a:schemeClr val="tx1"/>
                </a:solidFill>
              </a:rPr>
              <a:t> </a:t>
            </a:r>
            <a:r>
              <a:rPr lang="da-DK" dirty="0" err="1">
                <a:solidFill>
                  <a:schemeClr val="tx1"/>
                </a:solidFill>
              </a:rPr>
              <a:t>are</a:t>
            </a:r>
            <a:r>
              <a:rPr lang="da-DK" dirty="0">
                <a:solidFill>
                  <a:schemeClr val="tx1"/>
                </a:solidFill>
              </a:rPr>
              <a:t> </a:t>
            </a:r>
            <a:r>
              <a:rPr lang="da-DK" u="sng" dirty="0">
                <a:solidFill>
                  <a:schemeClr val="tx1"/>
                </a:solidFill>
              </a:rPr>
              <a:t>not</a:t>
            </a:r>
            <a:r>
              <a:rPr lang="da-DK" dirty="0">
                <a:solidFill>
                  <a:schemeClr val="tx1"/>
                </a:solidFill>
              </a:rPr>
              <a:t> </a:t>
            </a:r>
            <a:r>
              <a:rPr lang="da-DK" dirty="0" err="1">
                <a:solidFill>
                  <a:schemeClr val="tx1"/>
                </a:solidFill>
              </a:rPr>
              <a:t>protected</a:t>
            </a:r>
            <a:r>
              <a:rPr lang="da-DK" dirty="0">
                <a:solidFill>
                  <a:schemeClr val="tx1"/>
                </a:solidFill>
              </a:rPr>
              <a:t> by the Pfizer patent)</a:t>
            </a:r>
          </a:p>
          <a:p>
            <a:pPr lvl="3"/>
            <a:r>
              <a:rPr lang="da-DK" dirty="0" err="1">
                <a:solidFill>
                  <a:schemeClr val="tx1"/>
                </a:solidFill>
              </a:rPr>
              <a:t>Nevertheless</a:t>
            </a:r>
            <a:r>
              <a:rPr lang="da-DK" dirty="0">
                <a:solidFill>
                  <a:schemeClr val="tx1"/>
                </a:solidFill>
              </a:rPr>
              <a:t>, Danish </a:t>
            </a:r>
            <a:r>
              <a:rPr lang="da-DK" dirty="0" err="1">
                <a:solidFill>
                  <a:schemeClr val="tx1"/>
                </a:solidFill>
              </a:rPr>
              <a:t>pharmacies</a:t>
            </a:r>
            <a:r>
              <a:rPr lang="da-DK" dirty="0">
                <a:solidFill>
                  <a:schemeClr val="tx1"/>
                </a:solidFill>
              </a:rPr>
              <a:t> </a:t>
            </a:r>
            <a:r>
              <a:rPr lang="da-DK" dirty="0" err="1">
                <a:solidFill>
                  <a:schemeClr val="tx1"/>
                </a:solidFill>
              </a:rPr>
              <a:t>would</a:t>
            </a:r>
            <a:r>
              <a:rPr lang="da-DK" dirty="0">
                <a:solidFill>
                  <a:schemeClr val="tx1"/>
                </a:solidFill>
              </a:rPr>
              <a:t> </a:t>
            </a:r>
            <a:r>
              <a:rPr lang="da-DK" dirty="0" err="1">
                <a:solidFill>
                  <a:schemeClr val="tx1"/>
                </a:solidFill>
              </a:rPr>
              <a:t>sell</a:t>
            </a:r>
            <a:r>
              <a:rPr lang="da-DK" dirty="0">
                <a:solidFill>
                  <a:schemeClr val="tx1"/>
                </a:solidFill>
              </a:rPr>
              <a:t> </a:t>
            </a:r>
            <a:r>
              <a:rPr lang="da-DK" dirty="0" err="1">
                <a:solidFill>
                  <a:schemeClr val="tx1"/>
                </a:solidFill>
              </a:rPr>
              <a:t>Krka's</a:t>
            </a:r>
            <a:r>
              <a:rPr lang="da-DK" dirty="0">
                <a:solidFill>
                  <a:schemeClr val="tx1"/>
                </a:solidFill>
              </a:rPr>
              <a:t> product for the </a:t>
            </a:r>
            <a:r>
              <a:rPr lang="da-DK" dirty="0" err="1">
                <a:solidFill>
                  <a:schemeClr val="tx1"/>
                </a:solidFill>
              </a:rPr>
              <a:t>treatment</a:t>
            </a:r>
            <a:r>
              <a:rPr lang="da-DK" dirty="0">
                <a:solidFill>
                  <a:schemeClr val="tx1"/>
                </a:solidFill>
              </a:rPr>
              <a:t> of </a:t>
            </a:r>
            <a:r>
              <a:rPr lang="da-DK" dirty="0" err="1">
                <a:solidFill>
                  <a:schemeClr val="tx1"/>
                </a:solidFill>
              </a:rPr>
              <a:t>pain</a:t>
            </a:r>
            <a:r>
              <a:rPr lang="da-DK" dirty="0">
                <a:solidFill>
                  <a:schemeClr val="tx1"/>
                </a:solidFill>
              </a:rPr>
              <a:t> and </a:t>
            </a:r>
            <a:r>
              <a:rPr lang="da-DK" dirty="0" err="1">
                <a:solidFill>
                  <a:schemeClr val="tx1"/>
                </a:solidFill>
              </a:rPr>
              <a:t>thereby</a:t>
            </a:r>
            <a:r>
              <a:rPr lang="da-DK" dirty="0">
                <a:solidFill>
                  <a:schemeClr val="tx1"/>
                </a:solidFill>
              </a:rPr>
              <a:t> </a:t>
            </a:r>
            <a:r>
              <a:rPr lang="da-DK" dirty="0" err="1">
                <a:solidFill>
                  <a:schemeClr val="tx1"/>
                </a:solidFill>
              </a:rPr>
              <a:t>infringe</a:t>
            </a:r>
            <a:r>
              <a:rPr lang="da-DK" dirty="0">
                <a:solidFill>
                  <a:schemeClr val="tx1"/>
                </a:solidFill>
              </a:rPr>
              <a:t> </a:t>
            </a:r>
            <a:r>
              <a:rPr lang="da-DK" dirty="0" err="1">
                <a:solidFill>
                  <a:schemeClr val="tx1"/>
                </a:solidFill>
              </a:rPr>
              <a:t>Pfizer's</a:t>
            </a:r>
            <a:r>
              <a:rPr lang="da-DK" dirty="0">
                <a:solidFill>
                  <a:schemeClr val="tx1"/>
                </a:solidFill>
              </a:rPr>
              <a:t> patent</a:t>
            </a:r>
          </a:p>
          <a:p>
            <a:pPr marL="0" lvl="2" indent="0">
              <a:buNone/>
            </a:pPr>
            <a:endParaRPr lang="da-DK" dirty="0">
              <a:solidFill>
                <a:schemeClr val="tx1"/>
              </a:solidFill>
            </a:endParaRPr>
          </a:p>
          <a:p>
            <a:pPr marL="0" lvl="2" indent="0">
              <a:buNone/>
            </a:pPr>
            <a:r>
              <a:rPr lang="da-DK" b="1" dirty="0">
                <a:solidFill>
                  <a:schemeClr val="tx1"/>
                </a:solidFill>
              </a:rPr>
              <a:t>Legal issues</a:t>
            </a:r>
          </a:p>
          <a:p>
            <a:pPr lvl="3"/>
            <a:r>
              <a:rPr lang="da-DK" dirty="0">
                <a:solidFill>
                  <a:schemeClr val="tx1"/>
                </a:solidFill>
              </a:rPr>
              <a:t>The interpretation of the </a:t>
            </a:r>
            <a:r>
              <a:rPr lang="da-DK" dirty="0" err="1">
                <a:solidFill>
                  <a:schemeClr val="tx1"/>
                </a:solidFill>
              </a:rPr>
              <a:t>legislation</a:t>
            </a:r>
            <a:r>
              <a:rPr lang="da-DK" dirty="0">
                <a:solidFill>
                  <a:schemeClr val="tx1"/>
                </a:solidFill>
              </a:rPr>
              <a:t> regarding the substitution of medicinal products in Denmark </a:t>
            </a:r>
            <a:r>
              <a:rPr lang="da-DK" dirty="0" smtClean="0">
                <a:solidFill>
                  <a:schemeClr val="tx1"/>
                </a:solidFill>
              </a:rPr>
              <a:t>in relation to "</a:t>
            </a:r>
            <a:r>
              <a:rPr lang="da-DK" dirty="0" err="1" smtClean="0">
                <a:solidFill>
                  <a:schemeClr val="tx1"/>
                </a:solidFill>
              </a:rPr>
              <a:t>second-medical-use</a:t>
            </a:r>
            <a:r>
              <a:rPr lang="da-DK" dirty="0" smtClean="0">
                <a:solidFill>
                  <a:schemeClr val="tx1"/>
                </a:solidFill>
              </a:rPr>
              <a:t>" patents </a:t>
            </a:r>
            <a:endParaRPr lang="da-DK" dirty="0">
              <a:solidFill>
                <a:schemeClr val="tx1"/>
              </a:solidFill>
            </a:endParaRPr>
          </a:p>
          <a:p>
            <a:pPr marL="0" lvl="2" indent="0">
              <a:buNone/>
            </a:pPr>
            <a:endParaRPr lang="da-DK" b="1" dirty="0" smtClean="0"/>
          </a:p>
        </p:txBody>
      </p:sp>
      <p:sp>
        <p:nvSpPr>
          <p:cNvPr id="4" name="Date Placeholder 3"/>
          <p:cNvSpPr>
            <a:spLocks noGrp="1"/>
          </p:cNvSpPr>
          <p:nvPr>
            <p:ph type="dt" sz="half" idx="14"/>
          </p:nvPr>
        </p:nvSpPr>
        <p:spPr>
          <a:xfrm>
            <a:off x="850464" y="6557066"/>
            <a:ext cx="1150541" cy="135422"/>
          </a:xfrm>
        </p:spPr>
        <p:txBody>
          <a:bodyPr/>
          <a:lstStyle/>
          <a:p>
            <a:r>
              <a:rPr lang="da-DK" dirty="0" smtClean="0"/>
              <a:t/>
            </a:r>
            <a:endParaRPr lang="da-DK" dirty="0"/>
          </a:p>
        </p:txBody>
      </p:sp>
      <p:sp>
        <p:nvSpPr>
          <p:cNvPr id="6" name="Slide Number Placeholder 5"/>
          <p:cNvSpPr>
            <a:spLocks noGrp="1"/>
          </p:cNvSpPr>
          <p:nvPr>
            <p:ph type="sldNum" sz="quarter" idx="16"/>
          </p:nvPr>
        </p:nvSpPr>
        <p:spPr>
          <a:xfrm>
            <a:off x="506507" y="6557066"/>
            <a:ext cx="278606" cy="135422"/>
          </a:xfrm>
        </p:spPr>
        <p:txBody>
          <a:bodyPr/>
          <a:lstStyle/>
          <a:p>
            <a:fld id="{13641154-5D48-49A3-AA1F-6DAC3139CF23}" type="slidenum">
              <a:rPr lang="da-DK" smtClean="0"/>
              <a:pPr/>
              <a:t>10</a:t>
            </a:fld>
            <a:endParaRPr lang="da-DK"/>
          </a:p>
        </p:txBody>
      </p:sp>
    </p:spTree>
    <p:extLst>
      <p:ext uri="{BB962C8B-B14F-4D97-AF65-F5344CB8AC3E}">
        <p14:creationId xmlns:p14="http://schemas.microsoft.com/office/powerpoint/2010/main" val="2610053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solidFill>
                  <a:srgbClr val="1F323C"/>
                </a:solidFill>
              </a:rPr>
              <a:t/>
            </a:r>
            <a:br>
              <a:rPr lang="en-GB" dirty="0">
                <a:solidFill>
                  <a:srgbClr val="1F323C"/>
                </a:solidFill>
              </a:rPr>
            </a:br>
            <a:r>
              <a:rPr lang="en-GB" dirty="0" smtClean="0">
                <a:solidFill>
                  <a:srgbClr val="1F323C"/>
                </a:solidFill>
              </a:rPr>
              <a:t>(iii) The "Lyrica" case – PI case</a:t>
            </a:r>
            <a:endParaRPr lang="en-GB" dirty="0"/>
          </a:p>
        </p:txBody>
      </p:sp>
      <p:sp>
        <p:nvSpPr>
          <p:cNvPr id="3" name="Content Placeholder 2"/>
          <p:cNvSpPr>
            <a:spLocks noGrp="1"/>
          </p:cNvSpPr>
          <p:nvPr>
            <p:ph idx="13"/>
          </p:nvPr>
        </p:nvSpPr>
        <p:spPr>
          <a:xfrm>
            <a:off x="488373" y="1268760"/>
            <a:ext cx="9073139" cy="4782887"/>
          </a:xfrm>
        </p:spPr>
        <p:txBody>
          <a:bodyPr/>
          <a:lstStyle/>
          <a:p>
            <a:r>
              <a:rPr lang="da-DK" sz="1600" dirty="0"/>
              <a:t>The Maritime and Commercial High </a:t>
            </a:r>
            <a:r>
              <a:rPr lang="da-DK" sz="1600" dirty="0" err="1"/>
              <a:t>Court's</a:t>
            </a:r>
            <a:r>
              <a:rPr lang="da-DK" sz="1600" dirty="0"/>
              <a:t> decision</a:t>
            </a:r>
          </a:p>
          <a:p>
            <a:pPr lvl="3"/>
            <a:r>
              <a:rPr lang="da-DK" dirty="0"/>
              <a:t>The Court </a:t>
            </a:r>
            <a:r>
              <a:rPr lang="da-DK" dirty="0" err="1"/>
              <a:t>found</a:t>
            </a:r>
            <a:r>
              <a:rPr lang="da-DK" dirty="0"/>
              <a:t> </a:t>
            </a:r>
            <a:r>
              <a:rPr lang="da-DK" dirty="0" err="1"/>
              <a:t>that</a:t>
            </a:r>
            <a:r>
              <a:rPr lang="da-DK" dirty="0"/>
              <a:t> </a:t>
            </a:r>
            <a:r>
              <a:rPr lang="da-DK" dirty="0" err="1"/>
              <a:t>Krka</a:t>
            </a:r>
            <a:r>
              <a:rPr lang="da-DK" dirty="0"/>
              <a:t> </a:t>
            </a:r>
            <a:r>
              <a:rPr lang="da-DK" u="sng" dirty="0"/>
              <a:t>did not</a:t>
            </a:r>
            <a:r>
              <a:rPr lang="da-DK" dirty="0"/>
              <a:t> </a:t>
            </a:r>
            <a:r>
              <a:rPr lang="da-DK" dirty="0" err="1"/>
              <a:t>infringe</a:t>
            </a:r>
            <a:r>
              <a:rPr lang="da-DK" dirty="0"/>
              <a:t> </a:t>
            </a:r>
            <a:r>
              <a:rPr lang="da-DK" dirty="0" err="1"/>
              <a:t>Pfizer's</a:t>
            </a:r>
            <a:r>
              <a:rPr lang="da-DK" dirty="0"/>
              <a:t> patent</a:t>
            </a:r>
          </a:p>
          <a:p>
            <a:pPr lvl="3"/>
            <a:r>
              <a:rPr lang="da-DK" dirty="0"/>
              <a:t>The Court </a:t>
            </a:r>
            <a:r>
              <a:rPr lang="da-DK" dirty="0" err="1"/>
              <a:t>found</a:t>
            </a:r>
            <a:r>
              <a:rPr lang="da-DK" dirty="0"/>
              <a:t>, </a:t>
            </a:r>
            <a:r>
              <a:rPr lang="da-DK" dirty="0" err="1"/>
              <a:t>however</a:t>
            </a:r>
            <a:r>
              <a:rPr lang="da-DK" dirty="0"/>
              <a:t>, </a:t>
            </a:r>
            <a:r>
              <a:rPr lang="da-DK" dirty="0" err="1"/>
              <a:t>that</a:t>
            </a:r>
            <a:r>
              <a:rPr lang="da-DK" dirty="0"/>
              <a:t> the Danish </a:t>
            </a:r>
            <a:r>
              <a:rPr lang="da-DK" dirty="0" err="1"/>
              <a:t>pharmacies</a:t>
            </a:r>
            <a:r>
              <a:rPr lang="da-DK" dirty="0"/>
              <a:t> </a:t>
            </a:r>
            <a:r>
              <a:rPr lang="da-DK" u="sng" dirty="0"/>
              <a:t>did</a:t>
            </a:r>
            <a:r>
              <a:rPr lang="da-DK" dirty="0"/>
              <a:t> </a:t>
            </a:r>
            <a:r>
              <a:rPr lang="da-DK" dirty="0" err="1"/>
              <a:t>infringe</a:t>
            </a:r>
            <a:r>
              <a:rPr lang="da-DK" dirty="0"/>
              <a:t> the patent </a:t>
            </a:r>
            <a:r>
              <a:rPr lang="da-DK" dirty="0" err="1"/>
              <a:t>when</a:t>
            </a:r>
            <a:r>
              <a:rPr lang="da-DK" dirty="0"/>
              <a:t> </a:t>
            </a:r>
            <a:r>
              <a:rPr lang="da-DK" dirty="0" err="1"/>
              <a:t>selling</a:t>
            </a:r>
            <a:r>
              <a:rPr lang="da-DK" dirty="0"/>
              <a:t> </a:t>
            </a:r>
            <a:r>
              <a:rPr lang="da-DK" dirty="0" err="1"/>
              <a:t>Krka</a:t>
            </a:r>
            <a:r>
              <a:rPr lang="da-DK" dirty="0"/>
              <a:t> for the </a:t>
            </a:r>
            <a:r>
              <a:rPr lang="da-DK" dirty="0" err="1"/>
              <a:t>treatment</a:t>
            </a:r>
            <a:r>
              <a:rPr lang="da-DK" dirty="0"/>
              <a:t> of </a:t>
            </a:r>
            <a:r>
              <a:rPr lang="da-DK" dirty="0" err="1"/>
              <a:t>pain</a:t>
            </a:r>
            <a:r>
              <a:rPr lang="da-DK" dirty="0"/>
              <a:t> </a:t>
            </a:r>
          </a:p>
          <a:p>
            <a:pPr lvl="3"/>
            <a:r>
              <a:rPr lang="da-DK" dirty="0">
                <a:sym typeface="Wingdings" panose="05000000000000000000" pitchFamily="2" charset="2"/>
              </a:rPr>
              <a:t> PI </a:t>
            </a:r>
            <a:r>
              <a:rPr lang="da-DK" dirty="0" err="1">
                <a:sym typeface="Wingdings" panose="05000000000000000000" pitchFamily="2" charset="2"/>
              </a:rPr>
              <a:t>granted</a:t>
            </a:r>
            <a:endParaRPr lang="da-DK" dirty="0"/>
          </a:p>
          <a:p>
            <a:pPr marL="0" lvl="2" indent="0">
              <a:buNone/>
            </a:pPr>
            <a:endParaRPr lang="da-DK" dirty="0"/>
          </a:p>
          <a:p>
            <a:pPr marL="0" lvl="2" indent="0">
              <a:buNone/>
            </a:pPr>
            <a:r>
              <a:rPr lang="da-DK" b="1" dirty="0" err="1"/>
              <a:t>Our</a:t>
            </a:r>
            <a:r>
              <a:rPr lang="da-DK" b="1" dirty="0"/>
              <a:t> </a:t>
            </a:r>
            <a:r>
              <a:rPr lang="da-DK" b="1" dirty="0" err="1"/>
              <a:t>comments</a:t>
            </a:r>
            <a:r>
              <a:rPr lang="da-DK" b="1" dirty="0"/>
              <a:t> </a:t>
            </a:r>
          </a:p>
          <a:p>
            <a:pPr lvl="3"/>
            <a:r>
              <a:rPr lang="da-DK" dirty="0"/>
              <a:t>The case is </a:t>
            </a:r>
            <a:r>
              <a:rPr lang="da-DK" dirty="0" err="1"/>
              <a:t>interesting</a:t>
            </a:r>
            <a:r>
              <a:rPr lang="da-DK" dirty="0"/>
              <a:t> </a:t>
            </a:r>
            <a:r>
              <a:rPr lang="da-DK" dirty="0" err="1"/>
              <a:t>since</a:t>
            </a:r>
            <a:r>
              <a:rPr lang="da-DK" dirty="0"/>
              <a:t> it is the </a:t>
            </a:r>
            <a:r>
              <a:rPr lang="da-DK" dirty="0" err="1"/>
              <a:t>first</a:t>
            </a:r>
            <a:r>
              <a:rPr lang="da-DK" dirty="0"/>
              <a:t> time in Danish legal </a:t>
            </a:r>
            <a:r>
              <a:rPr lang="da-DK" dirty="0" err="1"/>
              <a:t>history</a:t>
            </a:r>
            <a:r>
              <a:rPr lang="da-DK" dirty="0"/>
              <a:t> </a:t>
            </a:r>
            <a:r>
              <a:rPr lang="da-DK" dirty="0" err="1"/>
              <a:t>that</a:t>
            </a:r>
            <a:r>
              <a:rPr lang="da-DK" dirty="0"/>
              <a:t> a PI </a:t>
            </a:r>
            <a:r>
              <a:rPr lang="da-DK" dirty="0" err="1"/>
              <a:t>covering</a:t>
            </a:r>
            <a:r>
              <a:rPr lang="da-DK" dirty="0"/>
              <a:t> all </a:t>
            </a:r>
            <a:r>
              <a:rPr lang="da-DK" dirty="0" err="1"/>
              <a:t>pharmacies</a:t>
            </a:r>
            <a:r>
              <a:rPr lang="da-DK" dirty="0"/>
              <a:t> in Denmark is </a:t>
            </a:r>
            <a:r>
              <a:rPr lang="da-DK" dirty="0" err="1"/>
              <a:t>granted</a:t>
            </a:r>
            <a:r>
              <a:rPr lang="da-DK" dirty="0"/>
              <a:t> </a:t>
            </a:r>
          </a:p>
          <a:p>
            <a:pPr lvl="3"/>
            <a:r>
              <a:rPr lang="da-DK" dirty="0"/>
              <a:t>The case led to the </a:t>
            </a:r>
            <a:r>
              <a:rPr lang="da-DK" dirty="0" err="1"/>
              <a:t>amendment</a:t>
            </a:r>
            <a:r>
              <a:rPr lang="da-DK" dirty="0"/>
              <a:t> of the Danish </a:t>
            </a:r>
            <a:r>
              <a:rPr lang="da-DK" dirty="0" err="1"/>
              <a:t>legislation</a:t>
            </a:r>
            <a:r>
              <a:rPr lang="da-DK" dirty="0"/>
              <a:t> regarding substitution of medicinal products </a:t>
            </a:r>
            <a:r>
              <a:rPr lang="da-DK" dirty="0" smtClean="0"/>
              <a:t>in relation to </a:t>
            </a:r>
            <a:r>
              <a:rPr lang="da-DK" dirty="0" err="1" smtClean="0"/>
              <a:t>second-medical-use</a:t>
            </a:r>
            <a:r>
              <a:rPr lang="da-DK" dirty="0" smtClean="0"/>
              <a:t> patents </a:t>
            </a:r>
            <a:endParaRPr lang="da-DK" dirty="0"/>
          </a:p>
          <a:p>
            <a:pPr marL="0" lvl="2" indent="0">
              <a:buNone/>
            </a:pPr>
            <a:endParaRPr lang="da-DK" b="1" dirty="0" smtClean="0"/>
          </a:p>
        </p:txBody>
      </p:sp>
      <p:sp>
        <p:nvSpPr>
          <p:cNvPr id="4" name="Date Placeholder 3"/>
          <p:cNvSpPr>
            <a:spLocks noGrp="1"/>
          </p:cNvSpPr>
          <p:nvPr>
            <p:ph type="dt" sz="half" idx="14"/>
          </p:nvPr>
        </p:nvSpPr>
        <p:spPr>
          <a:xfrm>
            <a:off x="850464" y="6557066"/>
            <a:ext cx="1150541" cy="135422"/>
          </a:xfrm>
        </p:spPr>
        <p:txBody>
          <a:bodyPr/>
          <a:lstStyle/>
          <a:p>
            <a:r>
              <a:rPr lang="da-DK" dirty="0" smtClean="0"/>
              <a:t/>
            </a:r>
            <a:endParaRPr lang="da-DK" dirty="0"/>
          </a:p>
        </p:txBody>
      </p:sp>
      <p:sp>
        <p:nvSpPr>
          <p:cNvPr id="6" name="Slide Number Placeholder 5"/>
          <p:cNvSpPr>
            <a:spLocks noGrp="1"/>
          </p:cNvSpPr>
          <p:nvPr>
            <p:ph type="sldNum" sz="quarter" idx="16"/>
          </p:nvPr>
        </p:nvSpPr>
        <p:spPr>
          <a:xfrm>
            <a:off x="506507" y="6557066"/>
            <a:ext cx="278606" cy="135422"/>
          </a:xfrm>
        </p:spPr>
        <p:txBody>
          <a:bodyPr/>
          <a:lstStyle/>
          <a:p>
            <a:fld id="{13641154-5D48-49A3-AA1F-6DAC3139CF23}" type="slidenum">
              <a:rPr lang="da-DK" smtClean="0"/>
              <a:pPr/>
              <a:t>11</a:t>
            </a:fld>
            <a:endParaRPr lang="da-DK"/>
          </a:p>
        </p:txBody>
      </p:sp>
    </p:spTree>
    <p:extLst>
      <p:ext uri="{BB962C8B-B14F-4D97-AF65-F5344CB8AC3E}">
        <p14:creationId xmlns:p14="http://schemas.microsoft.com/office/powerpoint/2010/main" val="2423749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solidFill>
                  <a:srgbClr val="1F323C"/>
                </a:solidFill>
              </a:rPr>
              <a:t/>
            </a:r>
            <a:br>
              <a:rPr lang="en-GB" dirty="0">
                <a:solidFill>
                  <a:srgbClr val="1F323C"/>
                </a:solidFill>
              </a:rPr>
            </a:br>
            <a:r>
              <a:rPr lang="en-GB" dirty="0" smtClean="0">
                <a:solidFill>
                  <a:srgbClr val="1F323C"/>
                </a:solidFill>
              </a:rPr>
              <a:t>(iv) The "MONTANA" and "TRIPP TRAPP" cases</a:t>
            </a:r>
            <a:endParaRPr lang="en-GB" dirty="0"/>
          </a:p>
        </p:txBody>
      </p:sp>
      <p:sp>
        <p:nvSpPr>
          <p:cNvPr id="3" name="Content Placeholder 2"/>
          <p:cNvSpPr>
            <a:spLocks noGrp="1"/>
          </p:cNvSpPr>
          <p:nvPr>
            <p:ph idx="13"/>
          </p:nvPr>
        </p:nvSpPr>
        <p:spPr>
          <a:xfrm>
            <a:off x="488373" y="1268760"/>
            <a:ext cx="9073139" cy="4782887"/>
          </a:xfrm>
        </p:spPr>
        <p:txBody>
          <a:bodyPr/>
          <a:lstStyle/>
          <a:p>
            <a:r>
              <a:rPr lang="da-DK" sz="1600" dirty="0"/>
              <a:t>Facts and legal issues </a:t>
            </a:r>
          </a:p>
          <a:p>
            <a:pPr lvl="3"/>
            <a:r>
              <a:rPr lang="da-DK" dirty="0">
                <a:sym typeface="Wingdings" panose="05000000000000000000" pitchFamily="2" charset="2"/>
              </a:rPr>
              <a:t>The cases </a:t>
            </a:r>
            <a:r>
              <a:rPr lang="da-DK" dirty="0" err="1">
                <a:sym typeface="Wingdings" panose="05000000000000000000" pitchFamily="2" charset="2"/>
              </a:rPr>
              <a:t>concerns</a:t>
            </a:r>
            <a:r>
              <a:rPr lang="da-DK" dirty="0">
                <a:sym typeface="Wingdings" panose="05000000000000000000" pitchFamily="2" charset="2"/>
              </a:rPr>
              <a:t> the </a:t>
            </a:r>
            <a:r>
              <a:rPr lang="da-DK" dirty="0" err="1">
                <a:sym typeface="Wingdings" panose="05000000000000000000" pitchFamily="2" charset="2"/>
              </a:rPr>
              <a:t>scope</a:t>
            </a:r>
            <a:r>
              <a:rPr lang="da-DK" dirty="0">
                <a:sym typeface="Wingdings" panose="05000000000000000000" pitchFamily="2" charset="2"/>
              </a:rPr>
              <a:t> of </a:t>
            </a:r>
            <a:r>
              <a:rPr lang="da-DK" dirty="0" err="1">
                <a:sym typeface="Wingdings" panose="05000000000000000000" pitchFamily="2" charset="2"/>
              </a:rPr>
              <a:t>protection</a:t>
            </a:r>
            <a:r>
              <a:rPr lang="da-DK" dirty="0">
                <a:sym typeface="Wingdings" panose="05000000000000000000" pitchFamily="2" charset="2"/>
              </a:rPr>
              <a:t> of the copyright </a:t>
            </a:r>
            <a:r>
              <a:rPr lang="da-DK" dirty="0" err="1">
                <a:sym typeface="Wingdings" panose="05000000000000000000" pitchFamily="2" charset="2"/>
              </a:rPr>
              <a:t>relating</a:t>
            </a:r>
            <a:r>
              <a:rPr lang="da-DK" dirty="0">
                <a:sym typeface="Wingdings" panose="05000000000000000000" pitchFamily="2" charset="2"/>
              </a:rPr>
              <a:t> to the </a:t>
            </a:r>
            <a:r>
              <a:rPr lang="da-DK" dirty="0" err="1">
                <a:sym typeface="Wingdings" panose="05000000000000000000" pitchFamily="2" charset="2"/>
              </a:rPr>
              <a:t>industrial</a:t>
            </a:r>
            <a:r>
              <a:rPr lang="da-DK" dirty="0">
                <a:sym typeface="Wingdings" panose="05000000000000000000" pitchFamily="2" charset="2"/>
              </a:rPr>
              <a:t> </a:t>
            </a:r>
            <a:r>
              <a:rPr lang="da-DK" dirty="0" smtClean="0">
                <a:sym typeface="Wingdings" panose="05000000000000000000" pitchFamily="2" charset="2"/>
              </a:rPr>
              <a:t>designs </a:t>
            </a:r>
            <a:r>
              <a:rPr lang="da-DK" dirty="0">
                <a:sym typeface="Wingdings" panose="05000000000000000000" pitchFamily="2" charset="2"/>
              </a:rPr>
              <a:t>of the MONTANA </a:t>
            </a:r>
            <a:r>
              <a:rPr lang="da-DK" dirty="0" err="1">
                <a:sym typeface="Wingdings" panose="05000000000000000000" pitchFamily="2" charset="2"/>
              </a:rPr>
              <a:t>shelve</a:t>
            </a:r>
            <a:r>
              <a:rPr lang="da-DK" dirty="0">
                <a:sym typeface="Wingdings" panose="05000000000000000000" pitchFamily="2" charset="2"/>
              </a:rPr>
              <a:t> and the TRIPP TRAPP </a:t>
            </a:r>
            <a:r>
              <a:rPr lang="da-DK" dirty="0" err="1" smtClean="0">
                <a:sym typeface="Wingdings" panose="05000000000000000000" pitchFamily="2" charset="2"/>
              </a:rPr>
              <a:t>chair</a:t>
            </a:r>
            <a:endParaRPr lang="da-DK" dirty="0" smtClean="0">
              <a:sym typeface="Wingdings" panose="05000000000000000000" pitchFamily="2" charset="2"/>
            </a:endParaRPr>
          </a:p>
          <a:p>
            <a:pPr marL="184150" lvl="3" indent="0">
              <a:buNone/>
            </a:pPr>
            <a:endParaRPr lang="da-DK" dirty="0">
              <a:sym typeface="Wingdings" panose="05000000000000000000" pitchFamily="2" charset="2"/>
            </a:endParaRPr>
          </a:p>
          <a:p>
            <a:pPr lvl="3"/>
            <a:r>
              <a:rPr lang="da-DK" dirty="0">
                <a:sym typeface="Wingdings" panose="05000000000000000000" pitchFamily="2" charset="2"/>
              </a:rPr>
              <a:t>The Danish </a:t>
            </a:r>
            <a:r>
              <a:rPr lang="da-DK" dirty="0" err="1">
                <a:sym typeface="Wingdings" panose="05000000000000000000" pitchFamily="2" charset="2"/>
              </a:rPr>
              <a:t>courts</a:t>
            </a:r>
            <a:r>
              <a:rPr lang="da-DK" dirty="0">
                <a:sym typeface="Wingdings" panose="05000000000000000000" pitchFamily="2" charset="2"/>
              </a:rPr>
              <a:t> have </a:t>
            </a:r>
            <a:r>
              <a:rPr lang="da-DK" dirty="0" err="1">
                <a:sym typeface="Wingdings" panose="05000000000000000000" pitchFamily="2" charset="2"/>
              </a:rPr>
              <a:t>previously</a:t>
            </a:r>
            <a:r>
              <a:rPr lang="da-DK" dirty="0">
                <a:sym typeface="Wingdings" panose="05000000000000000000" pitchFamily="2" charset="2"/>
              </a:rPr>
              <a:t> </a:t>
            </a:r>
            <a:r>
              <a:rPr lang="da-DK" dirty="0" err="1">
                <a:sym typeface="Wingdings" panose="05000000000000000000" pitchFamily="2" charset="2"/>
              </a:rPr>
              <a:t>ruled</a:t>
            </a:r>
            <a:r>
              <a:rPr lang="da-DK" dirty="0">
                <a:sym typeface="Wingdings" panose="05000000000000000000" pitchFamily="2" charset="2"/>
              </a:rPr>
              <a:t> </a:t>
            </a:r>
            <a:r>
              <a:rPr lang="da-DK" dirty="0" err="1">
                <a:sym typeface="Wingdings" panose="05000000000000000000" pitchFamily="2" charset="2"/>
              </a:rPr>
              <a:t>that</a:t>
            </a:r>
            <a:r>
              <a:rPr lang="da-DK" dirty="0">
                <a:sym typeface="Wingdings" panose="05000000000000000000" pitchFamily="2" charset="2"/>
              </a:rPr>
              <a:t> </a:t>
            </a:r>
            <a:r>
              <a:rPr lang="da-DK" dirty="0" err="1">
                <a:sym typeface="Wingdings" panose="05000000000000000000" pitchFamily="2" charset="2"/>
              </a:rPr>
              <a:t>both</a:t>
            </a:r>
            <a:r>
              <a:rPr lang="da-DK" dirty="0">
                <a:sym typeface="Wingdings" panose="05000000000000000000" pitchFamily="2" charset="2"/>
              </a:rPr>
              <a:t> the MONTANA </a:t>
            </a:r>
            <a:r>
              <a:rPr lang="da-DK" dirty="0" err="1">
                <a:sym typeface="Wingdings" panose="05000000000000000000" pitchFamily="2" charset="2"/>
              </a:rPr>
              <a:t>shelve</a:t>
            </a:r>
            <a:r>
              <a:rPr lang="da-DK" dirty="0">
                <a:sym typeface="Wingdings" panose="05000000000000000000" pitchFamily="2" charset="2"/>
              </a:rPr>
              <a:t> and the TRIPP TRAPP </a:t>
            </a:r>
            <a:r>
              <a:rPr lang="da-DK" dirty="0" err="1">
                <a:sym typeface="Wingdings" panose="05000000000000000000" pitchFamily="2" charset="2"/>
              </a:rPr>
              <a:t>chair</a:t>
            </a:r>
            <a:r>
              <a:rPr lang="da-DK" dirty="0">
                <a:sym typeface="Wingdings" panose="05000000000000000000" pitchFamily="2" charset="2"/>
              </a:rPr>
              <a:t> </a:t>
            </a:r>
            <a:r>
              <a:rPr lang="da-DK" dirty="0" err="1">
                <a:sym typeface="Wingdings" panose="05000000000000000000" pitchFamily="2" charset="2"/>
              </a:rPr>
              <a:t>are</a:t>
            </a:r>
            <a:r>
              <a:rPr lang="da-DK" dirty="0">
                <a:sym typeface="Wingdings" panose="05000000000000000000" pitchFamily="2" charset="2"/>
              </a:rPr>
              <a:t> </a:t>
            </a:r>
            <a:r>
              <a:rPr lang="da-DK" u="sng" dirty="0" err="1">
                <a:sym typeface="Wingdings" panose="05000000000000000000" pitchFamily="2" charset="2"/>
              </a:rPr>
              <a:t>entitled</a:t>
            </a:r>
            <a:r>
              <a:rPr lang="da-DK" u="sng" dirty="0">
                <a:sym typeface="Wingdings" panose="05000000000000000000" pitchFamily="2" charset="2"/>
              </a:rPr>
              <a:t> to copyright </a:t>
            </a:r>
            <a:r>
              <a:rPr lang="da-DK" u="sng" dirty="0" err="1">
                <a:sym typeface="Wingdings" panose="05000000000000000000" pitchFamily="2" charset="2"/>
              </a:rPr>
              <a:t>protection</a:t>
            </a:r>
            <a:endParaRPr lang="da-DK" u="sng" dirty="0">
              <a:sym typeface="Wingdings" panose="05000000000000000000" pitchFamily="2" charset="2"/>
            </a:endParaRPr>
          </a:p>
          <a:p>
            <a:pPr marL="715962" lvl="4">
              <a:lnSpc>
                <a:spcPct val="110000"/>
              </a:lnSpc>
              <a:spcBef>
                <a:spcPct val="0"/>
              </a:spcBef>
              <a:spcAft>
                <a:spcPts val="400"/>
              </a:spcAft>
              <a:buClr>
                <a:srgbClr val="A56B4E"/>
              </a:buClr>
              <a:buFont typeface="Calibri" pitchFamily="34" charset="0"/>
              <a:buChar char="-"/>
            </a:pPr>
            <a:r>
              <a:rPr lang="da-DK" dirty="0">
                <a:solidFill>
                  <a:srgbClr val="33414B"/>
                </a:solidFill>
                <a:sym typeface="Wingdings" panose="05000000000000000000" pitchFamily="2" charset="2"/>
              </a:rPr>
              <a:t>UfR </a:t>
            </a:r>
            <a:r>
              <a:rPr lang="da-DK" dirty="0"/>
              <a:t>2001.747 H ("</a:t>
            </a:r>
            <a:r>
              <a:rPr lang="da-DK" dirty="0" err="1"/>
              <a:t>Tripp</a:t>
            </a:r>
            <a:r>
              <a:rPr lang="da-DK" dirty="0"/>
              <a:t> </a:t>
            </a:r>
            <a:r>
              <a:rPr lang="da-DK" dirty="0" err="1"/>
              <a:t>Trapp</a:t>
            </a:r>
            <a:r>
              <a:rPr lang="da-DK" dirty="0"/>
              <a:t>") and UfR 1999.1859 SH ("Montana</a:t>
            </a:r>
            <a:r>
              <a:rPr lang="da-DK" dirty="0" smtClean="0"/>
              <a:t>")</a:t>
            </a:r>
          </a:p>
          <a:p>
            <a:pPr marL="539749" lvl="4" indent="0">
              <a:lnSpc>
                <a:spcPct val="110000"/>
              </a:lnSpc>
              <a:spcBef>
                <a:spcPct val="0"/>
              </a:spcBef>
              <a:spcAft>
                <a:spcPts val="400"/>
              </a:spcAft>
              <a:buClr>
                <a:srgbClr val="A56B4E"/>
              </a:buClr>
              <a:buNone/>
            </a:pPr>
            <a:endParaRPr lang="da-DK" dirty="0"/>
          </a:p>
          <a:p>
            <a:pPr lvl="3"/>
            <a:r>
              <a:rPr lang="da-DK" dirty="0" err="1">
                <a:sym typeface="Wingdings" panose="05000000000000000000" pitchFamily="2" charset="2"/>
              </a:rPr>
              <a:t>Also</a:t>
            </a:r>
            <a:r>
              <a:rPr lang="da-DK" dirty="0">
                <a:sym typeface="Wingdings" panose="05000000000000000000" pitchFamily="2" charset="2"/>
              </a:rPr>
              <a:t>, the Danish </a:t>
            </a:r>
            <a:r>
              <a:rPr lang="da-DK" dirty="0" err="1">
                <a:sym typeface="Wingdings" panose="05000000000000000000" pitchFamily="2" charset="2"/>
              </a:rPr>
              <a:t>courts</a:t>
            </a:r>
            <a:r>
              <a:rPr lang="da-DK" dirty="0">
                <a:sym typeface="Wingdings" panose="05000000000000000000" pitchFamily="2" charset="2"/>
              </a:rPr>
              <a:t> have </a:t>
            </a:r>
            <a:r>
              <a:rPr lang="da-DK" dirty="0" err="1">
                <a:sym typeface="Wingdings" panose="05000000000000000000" pitchFamily="2" charset="2"/>
              </a:rPr>
              <a:t>found</a:t>
            </a:r>
            <a:r>
              <a:rPr lang="da-DK" dirty="0">
                <a:sym typeface="Wingdings" panose="05000000000000000000" pitchFamily="2" charset="2"/>
              </a:rPr>
              <a:t> </a:t>
            </a:r>
            <a:r>
              <a:rPr lang="da-DK" u="sng" dirty="0">
                <a:sym typeface="Wingdings" panose="05000000000000000000" pitchFamily="2" charset="2"/>
              </a:rPr>
              <a:t>infringement</a:t>
            </a:r>
            <a:r>
              <a:rPr lang="da-DK" dirty="0">
                <a:sym typeface="Wingdings" panose="05000000000000000000" pitchFamily="2" charset="2"/>
              </a:rPr>
              <a:t> in </a:t>
            </a:r>
            <a:r>
              <a:rPr lang="da-DK" dirty="0" err="1">
                <a:sym typeface="Wingdings" panose="05000000000000000000" pitchFamily="2" charset="2"/>
              </a:rPr>
              <a:t>other</a:t>
            </a:r>
            <a:r>
              <a:rPr lang="da-DK" dirty="0">
                <a:sym typeface="Wingdings" panose="05000000000000000000" pitchFamily="2" charset="2"/>
              </a:rPr>
              <a:t> </a:t>
            </a:r>
            <a:r>
              <a:rPr lang="da-DK" dirty="0" err="1">
                <a:sym typeface="Wingdings" panose="05000000000000000000" pitchFamily="2" charset="2"/>
              </a:rPr>
              <a:t>earlier</a:t>
            </a:r>
            <a:r>
              <a:rPr lang="da-DK" dirty="0">
                <a:sym typeface="Wingdings" panose="05000000000000000000" pitchFamily="2" charset="2"/>
              </a:rPr>
              <a:t> cases</a:t>
            </a:r>
          </a:p>
          <a:p>
            <a:pPr marL="715962" lvl="4">
              <a:lnSpc>
                <a:spcPct val="110000"/>
              </a:lnSpc>
              <a:spcBef>
                <a:spcPct val="0"/>
              </a:spcBef>
              <a:spcAft>
                <a:spcPts val="400"/>
              </a:spcAft>
              <a:buClr>
                <a:srgbClr val="A56B4E"/>
              </a:buClr>
              <a:buFont typeface="Calibri" pitchFamily="34" charset="0"/>
              <a:buChar char="-"/>
            </a:pPr>
            <a:r>
              <a:rPr lang="da-DK" dirty="0">
                <a:solidFill>
                  <a:srgbClr val="33414B"/>
                </a:solidFill>
                <a:sym typeface="Wingdings" panose="05000000000000000000" pitchFamily="2" charset="2"/>
              </a:rPr>
              <a:t>UfR 2011.2736</a:t>
            </a:r>
            <a:r>
              <a:rPr lang="da-DK" dirty="0">
                <a:solidFill>
                  <a:srgbClr val="1F323C"/>
                </a:solidFill>
              </a:rPr>
              <a:t>H ("</a:t>
            </a:r>
            <a:r>
              <a:rPr lang="da-DK" dirty="0" err="1">
                <a:solidFill>
                  <a:srgbClr val="1F323C"/>
                </a:solidFill>
              </a:rPr>
              <a:t>Tripp</a:t>
            </a:r>
            <a:r>
              <a:rPr lang="da-DK" dirty="0">
                <a:solidFill>
                  <a:srgbClr val="1F323C"/>
                </a:solidFill>
              </a:rPr>
              <a:t> </a:t>
            </a:r>
            <a:r>
              <a:rPr lang="da-DK" dirty="0" err="1">
                <a:solidFill>
                  <a:srgbClr val="1F323C"/>
                </a:solidFill>
              </a:rPr>
              <a:t>Trapp</a:t>
            </a:r>
            <a:r>
              <a:rPr lang="da-DK" dirty="0">
                <a:solidFill>
                  <a:srgbClr val="1F323C"/>
                </a:solidFill>
              </a:rPr>
              <a:t>") and UfR 2004.1085 H ("Montana")</a:t>
            </a:r>
            <a:endParaRPr lang="da-DK" dirty="0">
              <a:sym typeface="Wingdings" panose="05000000000000000000" pitchFamily="2" charset="2"/>
            </a:endParaRPr>
          </a:p>
          <a:p>
            <a:pPr marL="184150" lvl="3" indent="0">
              <a:buNone/>
            </a:pPr>
            <a:endParaRPr lang="da-DK" dirty="0" smtClean="0">
              <a:sym typeface="Wingdings" panose="05000000000000000000" pitchFamily="2" charset="2"/>
            </a:endParaRPr>
          </a:p>
          <a:p>
            <a:pPr lvl="3"/>
            <a:endParaRPr lang="da-DK" dirty="0">
              <a:sym typeface="Wingdings" panose="05000000000000000000" pitchFamily="2" charset="2"/>
            </a:endParaRPr>
          </a:p>
          <a:p>
            <a:pPr marL="0" lvl="2" indent="0">
              <a:buNone/>
            </a:pPr>
            <a:endParaRPr lang="da-DK" dirty="0" smtClean="0"/>
          </a:p>
          <a:p>
            <a:pPr marL="0" lvl="2" indent="0">
              <a:buNone/>
            </a:pPr>
            <a:endParaRPr lang="da-DK" dirty="0"/>
          </a:p>
          <a:p>
            <a:pPr marL="0" lvl="2" indent="0">
              <a:buNone/>
            </a:pPr>
            <a:r>
              <a:rPr lang="da-DK" dirty="0" smtClean="0"/>
              <a:t>                         </a:t>
            </a:r>
            <a:endParaRPr lang="da-DK" b="1" dirty="0" smtClean="0"/>
          </a:p>
        </p:txBody>
      </p:sp>
      <p:sp>
        <p:nvSpPr>
          <p:cNvPr id="4" name="Date Placeholder 3"/>
          <p:cNvSpPr>
            <a:spLocks noGrp="1"/>
          </p:cNvSpPr>
          <p:nvPr>
            <p:ph type="dt" sz="half" idx="14"/>
          </p:nvPr>
        </p:nvSpPr>
        <p:spPr>
          <a:xfrm>
            <a:off x="850464" y="6557066"/>
            <a:ext cx="1150541" cy="135422"/>
          </a:xfrm>
        </p:spPr>
        <p:txBody>
          <a:bodyPr/>
          <a:lstStyle/>
          <a:p>
            <a:r>
              <a:rPr lang="da-DK" dirty="0" smtClean="0"/>
              <a:t/>
            </a:r>
            <a:endParaRPr lang="da-DK" dirty="0"/>
          </a:p>
        </p:txBody>
      </p:sp>
      <p:sp>
        <p:nvSpPr>
          <p:cNvPr id="6" name="Slide Number Placeholder 5"/>
          <p:cNvSpPr>
            <a:spLocks noGrp="1"/>
          </p:cNvSpPr>
          <p:nvPr>
            <p:ph type="sldNum" sz="quarter" idx="16"/>
          </p:nvPr>
        </p:nvSpPr>
        <p:spPr>
          <a:xfrm>
            <a:off x="506507" y="6557066"/>
            <a:ext cx="278606" cy="135422"/>
          </a:xfrm>
        </p:spPr>
        <p:txBody>
          <a:bodyPr/>
          <a:lstStyle/>
          <a:p>
            <a:fld id="{13641154-5D48-49A3-AA1F-6DAC3139CF23}" type="slidenum">
              <a:rPr lang="da-DK" smtClean="0"/>
              <a:pPr/>
              <a:t>12</a:t>
            </a:fld>
            <a:endParaRPr lang="da-DK"/>
          </a:p>
        </p:txBody>
      </p:sp>
    </p:spTree>
    <p:extLst>
      <p:ext uri="{BB962C8B-B14F-4D97-AF65-F5344CB8AC3E}">
        <p14:creationId xmlns:p14="http://schemas.microsoft.com/office/powerpoint/2010/main" val="1248876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solidFill>
                  <a:srgbClr val="1F323C"/>
                </a:solidFill>
              </a:rPr>
              <a:t/>
            </a:r>
            <a:br>
              <a:rPr lang="en-GB" dirty="0">
                <a:solidFill>
                  <a:srgbClr val="1F323C"/>
                </a:solidFill>
              </a:rPr>
            </a:br>
            <a:r>
              <a:rPr lang="en-GB" dirty="0" smtClean="0">
                <a:solidFill>
                  <a:srgbClr val="1F323C"/>
                </a:solidFill>
              </a:rPr>
              <a:t>(iv) The "MONTANA" and "TRIPP TRAPP" cases</a:t>
            </a:r>
            <a:endParaRPr lang="en-GB" dirty="0"/>
          </a:p>
        </p:txBody>
      </p:sp>
      <p:sp>
        <p:nvSpPr>
          <p:cNvPr id="3" name="Content Placeholder 2"/>
          <p:cNvSpPr>
            <a:spLocks noGrp="1"/>
          </p:cNvSpPr>
          <p:nvPr>
            <p:ph idx="13"/>
          </p:nvPr>
        </p:nvSpPr>
        <p:spPr>
          <a:xfrm>
            <a:off x="488373" y="1268760"/>
            <a:ext cx="9073139" cy="4782887"/>
          </a:xfrm>
        </p:spPr>
        <p:txBody>
          <a:bodyPr/>
          <a:lstStyle/>
          <a:p>
            <a:r>
              <a:rPr lang="da-DK" sz="1600" dirty="0" smtClean="0"/>
              <a:t>The </a:t>
            </a:r>
            <a:r>
              <a:rPr lang="da-DK" sz="1600" dirty="0"/>
              <a:t>TRIPP TRAPP cases – UfR 2015.992 H and UfR 2015.979 H</a:t>
            </a:r>
          </a:p>
          <a:p>
            <a:pPr lvl="3"/>
            <a:r>
              <a:rPr lang="da-DK" dirty="0" err="1"/>
              <a:t>Scope</a:t>
            </a:r>
            <a:r>
              <a:rPr lang="da-DK" dirty="0"/>
              <a:t> of </a:t>
            </a:r>
            <a:r>
              <a:rPr lang="da-DK" dirty="0" err="1" smtClean="0"/>
              <a:t>protection</a:t>
            </a:r>
            <a:r>
              <a:rPr lang="da-DK" dirty="0" smtClean="0"/>
              <a:t>: </a:t>
            </a:r>
          </a:p>
          <a:p>
            <a:pPr marL="715962" lvl="4">
              <a:lnSpc>
                <a:spcPct val="110000"/>
              </a:lnSpc>
              <a:spcBef>
                <a:spcPct val="0"/>
              </a:spcBef>
              <a:spcAft>
                <a:spcPts val="400"/>
              </a:spcAft>
              <a:buClr>
                <a:srgbClr val="A56B4E"/>
              </a:buClr>
              <a:buFont typeface="Calibri" pitchFamily="34" charset="0"/>
              <a:buChar char="-"/>
            </a:pPr>
            <a:r>
              <a:rPr lang="da-DK" sz="1400" i="1" dirty="0" smtClean="0">
                <a:sym typeface="Wingdings" panose="05000000000000000000" pitchFamily="2" charset="2"/>
              </a:rPr>
              <a:t>"The </a:t>
            </a:r>
            <a:r>
              <a:rPr lang="da-DK" sz="1400" i="1" dirty="0" err="1">
                <a:sym typeface="Wingdings" panose="05000000000000000000" pitchFamily="2" charset="2"/>
              </a:rPr>
              <a:t>destinctive</a:t>
            </a:r>
            <a:r>
              <a:rPr lang="da-DK" sz="1400" i="1" dirty="0">
                <a:sym typeface="Wingdings" panose="05000000000000000000" pitchFamily="2" charset="2"/>
              </a:rPr>
              <a:t> </a:t>
            </a:r>
            <a:r>
              <a:rPr lang="da-DK" sz="1400" i="1" dirty="0" err="1">
                <a:sym typeface="Wingdings" panose="05000000000000000000" pitchFamily="2" charset="2"/>
              </a:rPr>
              <a:t>characteristics</a:t>
            </a:r>
            <a:r>
              <a:rPr lang="da-DK" sz="1400" i="1" dirty="0">
                <a:sym typeface="Wingdings" panose="05000000000000000000" pitchFamily="2" charset="2"/>
              </a:rPr>
              <a:t> of the design of the </a:t>
            </a:r>
            <a:r>
              <a:rPr lang="da-DK" sz="1400" i="1" dirty="0" err="1">
                <a:sym typeface="Wingdings" panose="05000000000000000000" pitchFamily="2" charset="2"/>
              </a:rPr>
              <a:t>Tripp</a:t>
            </a:r>
            <a:r>
              <a:rPr lang="da-DK" sz="1400" i="1" dirty="0">
                <a:sym typeface="Wingdings" panose="05000000000000000000" pitchFamily="2" charset="2"/>
              </a:rPr>
              <a:t> </a:t>
            </a:r>
            <a:r>
              <a:rPr lang="da-DK" sz="1400" i="1" dirty="0" err="1">
                <a:sym typeface="Wingdings" panose="05000000000000000000" pitchFamily="2" charset="2"/>
              </a:rPr>
              <a:t>Trapp</a:t>
            </a:r>
            <a:r>
              <a:rPr lang="da-DK" sz="1400" i="1" dirty="0">
                <a:sym typeface="Wingdings" panose="05000000000000000000" pitchFamily="2" charset="2"/>
              </a:rPr>
              <a:t> </a:t>
            </a:r>
            <a:r>
              <a:rPr lang="da-DK" sz="1400" i="1" dirty="0" err="1">
                <a:sym typeface="Wingdings" panose="05000000000000000000" pitchFamily="2" charset="2"/>
              </a:rPr>
              <a:t>chair</a:t>
            </a:r>
            <a:r>
              <a:rPr lang="da-DK" sz="1400" i="1" dirty="0">
                <a:sym typeface="Wingdings" panose="05000000000000000000" pitchFamily="2" charset="2"/>
              </a:rPr>
              <a:t> is </a:t>
            </a:r>
            <a:r>
              <a:rPr lang="da-DK" sz="1400" i="1" dirty="0" err="1">
                <a:sym typeface="Wingdings" panose="05000000000000000000" pitchFamily="2" charset="2"/>
              </a:rPr>
              <a:t>partially</a:t>
            </a:r>
            <a:r>
              <a:rPr lang="da-DK" sz="1400" i="1" dirty="0">
                <a:sym typeface="Wingdings" panose="05000000000000000000" pitchFamily="2" charset="2"/>
              </a:rPr>
              <a:t> the </a:t>
            </a:r>
            <a:r>
              <a:rPr lang="da-DK" sz="1400" i="1" dirty="0" err="1">
                <a:sym typeface="Wingdings" panose="05000000000000000000" pitchFamily="2" charset="2"/>
              </a:rPr>
              <a:t>straight</a:t>
            </a:r>
            <a:r>
              <a:rPr lang="da-DK" sz="1400" i="1" dirty="0">
                <a:sym typeface="Wingdings" panose="05000000000000000000" pitchFamily="2" charset="2"/>
              </a:rPr>
              <a:t> lines and </a:t>
            </a:r>
            <a:r>
              <a:rPr lang="da-DK" sz="1400" i="1" dirty="0" err="1">
                <a:sym typeface="Wingdings" panose="05000000000000000000" pitchFamily="2" charset="2"/>
              </a:rPr>
              <a:t>very</a:t>
            </a:r>
            <a:r>
              <a:rPr lang="da-DK" sz="1400" i="1" dirty="0">
                <a:sym typeface="Wingdings" panose="05000000000000000000" pitchFamily="2" charset="2"/>
              </a:rPr>
              <a:t> </a:t>
            </a:r>
            <a:r>
              <a:rPr lang="da-DK" sz="1400" i="1" dirty="0" err="1">
                <a:sym typeface="Wingdings" panose="05000000000000000000" pitchFamily="2" charset="2"/>
              </a:rPr>
              <a:t>cogent</a:t>
            </a:r>
            <a:r>
              <a:rPr lang="da-DK" sz="1400" i="1" dirty="0">
                <a:sym typeface="Wingdings" panose="05000000000000000000" pitchFamily="2" charset="2"/>
              </a:rPr>
              <a:t> </a:t>
            </a:r>
            <a:r>
              <a:rPr lang="da-DK" sz="1400" i="1" dirty="0" err="1">
                <a:sym typeface="Wingdings" panose="05000000000000000000" pitchFamily="2" charset="2"/>
              </a:rPr>
              <a:t>shape</a:t>
            </a:r>
            <a:r>
              <a:rPr lang="da-DK" sz="1400" i="1" dirty="0">
                <a:sym typeface="Wingdings" panose="05000000000000000000" pitchFamily="2" charset="2"/>
              </a:rPr>
              <a:t> and </a:t>
            </a:r>
            <a:r>
              <a:rPr lang="da-DK" sz="1400" i="1" dirty="0" err="1">
                <a:sym typeface="Wingdings" panose="05000000000000000000" pitchFamily="2" charset="2"/>
              </a:rPr>
              <a:t>partially</a:t>
            </a:r>
            <a:r>
              <a:rPr lang="da-DK" sz="1400" i="1" dirty="0">
                <a:sym typeface="Wingdings" panose="05000000000000000000" pitchFamily="2" charset="2"/>
              </a:rPr>
              <a:t> the </a:t>
            </a:r>
            <a:r>
              <a:rPr lang="da-DK" sz="1400" i="1" dirty="0" err="1">
                <a:sym typeface="Wingdings" panose="05000000000000000000" pitchFamily="2" charset="2"/>
              </a:rPr>
              <a:t>use</a:t>
            </a:r>
            <a:r>
              <a:rPr lang="da-DK" sz="1400" i="1" dirty="0">
                <a:sym typeface="Wingdings" panose="05000000000000000000" pitchFamily="2" charset="2"/>
              </a:rPr>
              <a:t> of the "L-</a:t>
            </a:r>
            <a:r>
              <a:rPr lang="da-DK" sz="1400" i="1" dirty="0" err="1">
                <a:sym typeface="Wingdings" panose="05000000000000000000" pitchFamily="2" charset="2"/>
              </a:rPr>
              <a:t>shape</a:t>
            </a:r>
            <a:r>
              <a:rPr lang="da-DK" sz="1400" i="1" dirty="0">
                <a:sym typeface="Wingdings" panose="05000000000000000000" pitchFamily="2" charset="2"/>
              </a:rPr>
              <a:t>" for the side bars as </a:t>
            </a:r>
            <a:r>
              <a:rPr lang="da-DK" sz="1400" i="1" dirty="0" err="1">
                <a:sym typeface="Wingdings" panose="05000000000000000000" pitchFamily="2" charset="2"/>
              </a:rPr>
              <a:t>well</a:t>
            </a:r>
            <a:r>
              <a:rPr lang="da-DK" sz="1400" i="1" dirty="0">
                <a:sym typeface="Wingdings" panose="05000000000000000000" pitchFamily="2" charset="2"/>
              </a:rPr>
              <a:t> as the </a:t>
            </a:r>
            <a:r>
              <a:rPr lang="da-DK" sz="1400" i="1" dirty="0" err="1">
                <a:sym typeface="Wingdings" panose="05000000000000000000" pitchFamily="2" charset="2"/>
              </a:rPr>
              <a:t>horizontal</a:t>
            </a:r>
            <a:r>
              <a:rPr lang="da-DK" sz="1400" i="1" dirty="0">
                <a:sym typeface="Wingdings" panose="05000000000000000000" pitchFamily="2" charset="2"/>
              </a:rPr>
              <a:t> legs of the </a:t>
            </a:r>
            <a:r>
              <a:rPr lang="da-DK" sz="1400" i="1" dirty="0" err="1">
                <a:sym typeface="Wingdings" panose="05000000000000000000" pitchFamily="2" charset="2"/>
              </a:rPr>
              <a:t>chair</a:t>
            </a:r>
            <a:r>
              <a:rPr lang="da-DK" sz="1400" i="1" dirty="0">
                <a:sym typeface="Wingdings" panose="05000000000000000000" pitchFamily="2" charset="2"/>
              </a:rPr>
              <a:t>" </a:t>
            </a:r>
            <a:endParaRPr lang="da-DK" sz="1400" i="1" dirty="0" smtClean="0">
              <a:sym typeface="Wingdings" panose="05000000000000000000" pitchFamily="2" charset="2"/>
            </a:endParaRPr>
          </a:p>
          <a:p>
            <a:pPr marL="539749" lvl="4" indent="0">
              <a:lnSpc>
                <a:spcPct val="110000"/>
              </a:lnSpc>
              <a:spcBef>
                <a:spcPct val="0"/>
              </a:spcBef>
              <a:spcAft>
                <a:spcPts val="400"/>
              </a:spcAft>
              <a:buClr>
                <a:srgbClr val="A56B4E"/>
              </a:buClr>
              <a:buNone/>
            </a:pPr>
            <a:endParaRPr lang="da-DK" sz="1200" i="1" dirty="0">
              <a:sym typeface="Wingdings" panose="05000000000000000000" pitchFamily="2" charset="2"/>
            </a:endParaRPr>
          </a:p>
          <a:p>
            <a:pPr lvl="3"/>
            <a:r>
              <a:rPr lang="da-DK" dirty="0" err="1"/>
              <a:t>Neither</a:t>
            </a:r>
            <a:r>
              <a:rPr lang="da-DK" dirty="0"/>
              <a:t> the DAN </a:t>
            </a:r>
            <a:r>
              <a:rPr lang="da-DK" dirty="0" err="1"/>
              <a:t>chair</a:t>
            </a:r>
            <a:r>
              <a:rPr lang="da-DK" dirty="0"/>
              <a:t> nor the Steve </a:t>
            </a:r>
            <a:r>
              <a:rPr lang="da-DK" dirty="0" err="1"/>
              <a:t>chair</a:t>
            </a:r>
            <a:r>
              <a:rPr lang="da-DK" dirty="0"/>
              <a:t> </a:t>
            </a:r>
            <a:r>
              <a:rPr lang="da-DK" dirty="0" err="1"/>
              <a:t>constituted</a:t>
            </a:r>
            <a:r>
              <a:rPr lang="da-DK" dirty="0"/>
              <a:t> </a:t>
            </a:r>
            <a:r>
              <a:rPr lang="da-DK" dirty="0" err="1"/>
              <a:t>such</a:t>
            </a:r>
            <a:r>
              <a:rPr lang="da-DK" dirty="0"/>
              <a:t> </a:t>
            </a:r>
            <a:r>
              <a:rPr lang="da-DK" dirty="0" err="1"/>
              <a:t>slavish</a:t>
            </a:r>
            <a:r>
              <a:rPr lang="da-DK" dirty="0"/>
              <a:t> imitations</a:t>
            </a:r>
          </a:p>
          <a:p>
            <a:pPr lvl="3">
              <a:buClr>
                <a:srgbClr val="B47151"/>
              </a:buClr>
            </a:pPr>
            <a:r>
              <a:rPr lang="da-DK" dirty="0">
                <a:solidFill>
                  <a:schemeClr val="tx1"/>
                </a:solidFill>
                <a:sym typeface="Wingdings" panose="05000000000000000000" pitchFamily="2" charset="2"/>
              </a:rPr>
              <a:t> no infringement </a:t>
            </a:r>
            <a:r>
              <a:rPr lang="da-DK" i="1" dirty="0">
                <a:solidFill>
                  <a:schemeClr val="tx1"/>
                </a:solidFill>
                <a:sym typeface="Wingdings" panose="05000000000000000000" pitchFamily="2" charset="2"/>
              </a:rPr>
              <a:t> </a:t>
            </a:r>
          </a:p>
          <a:p>
            <a:pPr lvl="3"/>
            <a:endParaRPr lang="da-DK" dirty="0">
              <a:solidFill>
                <a:schemeClr val="tx1"/>
              </a:solidFill>
            </a:endParaRPr>
          </a:p>
          <a:p>
            <a:pPr marL="0" lvl="2" indent="0">
              <a:buNone/>
            </a:pPr>
            <a:endParaRPr lang="da-DK" dirty="0" smtClean="0"/>
          </a:p>
          <a:p>
            <a:pPr marL="0" lvl="2" indent="0">
              <a:buNone/>
            </a:pPr>
            <a:endParaRPr lang="da-DK" dirty="0"/>
          </a:p>
          <a:p>
            <a:pPr marL="0" lvl="2" indent="0">
              <a:buNone/>
            </a:pPr>
            <a:endParaRPr lang="da-DK" dirty="0"/>
          </a:p>
          <a:p>
            <a:pPr marL="0" lvl="2" indent="0">
              <a:buNone/>
            </a:pPr>
            <a:endParaRPr lang="da-DK" dirty="0"/>
          </a:p>
          <a:p>
            <a:pPr marL="0" lvl="2" indent="0">
              <a:buNone/>
            </a:pPr>
            <a:r>
              <a:rPr lang="da-DK" dirty="0"/>
              <a:t>                         </a:t>
            </a:r>
            <a:endParaRPr lang="da-DK" sz="1000" dirty="0"/>
          </a:p>
          <a:p>
            <a:pPr marL="0" lvl="2" indent="0">
              <a:buNone/>
            </a:pPr>
            <a:r>
              <a:rPr lang="da-DK" sz="1000" dirty="0"/>
              <a:t>                 The </a:t>
            </a:r>
            <a:r>
              <a:rPr lang="da-DK" sz="1000" dirty="0" err="1"/>
              <a:t>Tripp</a:t>
            </a:r>
            <a:r>
              <a:rPr lang="da-DK" sz="1000" dirty="0"/>
              <a:t> </a:t>
            </a:r>
            <a:r>
              <a:rPr lang="da-DK" sz="1000" dirty="0" err="1"/>
              <a:t>Trapp</a:t>
            </a:r>
            <a:r>
              <a:rPr lang="da-DK" sz="1000" dirty="0"/>
              <a:t> </a:t>
            </a:r>
            <a:r>
              <a:rPr lang="da-DK" sz="1000" dirty="0" err="1"/>
              <a:t>chair</a:t>
            </a:r>
            <a:r>
              <a:rPr lang="da-DK" sz="1000" dirty="0"/>
              <a:t>         The Steve </a:t>
            </a:r>
            <a:r>
              <a:rPr lang="da-DK" sz="1000" dirty="0" err="1"/>
              <a:t>chair</a:t>
            </a:r>
            <a:r>
              <a:rPr lang="da-DK" sz="1000" dirty="0"/>
              <a:t>		  The </a:t>
            </a:r>
            <a:r>
              <a:rPr lang="da-DK" sz="1000" dirty="0" err="1"/>
              <a:t>Tripp</a:t>
            </a:r>
            <a:r>
              <a:rPr lang="da-DK" sz="1000" dirty="0"/>
              <a:t> </a:t>
            </a:r>
            <a:r>
              <a:rPr lang="da-DK" sz="1000" dirty="0" err="1"/>
              <a:t>Trapp</a:t>
            </a:r>
            <a:r>
              <a:rPr lang="da-DK" sz="1000" dirty="0"/>
              <a:t> </a:t>
            </a:r>
            <a:r>
              <a:rPr lang="da-DK" sz="1000" dirty="0" err="1"/>
              <a:t>chair</a:t>
            </a:r>
            <a:r>
              <a:rPr lang="da-DK" sz="1000" dirty="0"/>
              <a:t>          The DAN </a:t>
            </a:r>
            <a:r>
              <a:rPr lang="da-DK" sz="1000" dirty="0" err="1"/>
              <a:t>chair</a:t>
            </a:r>
            <a:r>
              <a:rPr lang="da-DK" sz="1000" dirty="0"/>
              <a:t> </a:t>
            </a:r>
          </a:p>
          <a:p>
            <a:pPr lvl="3">
              <a:buFont typeface="Wingdings" panose="05000000000000000000" pitchFamily="2" charset="2"/>
              <a:buChar char="à"/>
            </a:pPr>
            <a:endParaRPr lang="da-DK" i="1" dirty="0">
              <a:sym typeface="Wingdings" panose="05000000000000000000" pitchFamily="2" charset="2"/>
            </a:endParaRPr>
          </a:p>
          <a:p>
            <a:pPr marL="184150" lvl="3" indent="0">
              <a:buNone/>
            </a:pPr>
            <a:endParaRPr lang="da-DK" i="1" dirty="0"/>
          </a:p>
          <a:p>
            <a:pPr marL="0" lvl="2" indent="0">
              <a:buNone/>
            </a:pPr>
            <a:endParaRPr lang="da-DK" b="1" dirty="0" smtClean="0"/>
          </a:p>
        </p:txBody>
      </p:sp>
      <p:sp>
        <p:nvSpPr>
          <p:cNvPr id="4" name="Date Placeholder 3"/>
          <p:cNvSpPr>
            <a:spLocks noGrp="1"/>
          </p:cNvSpPr>
          <p:nvPr>
            <p:ph type="dt" sz="half" idx="14"/>
          </p:nvPr>
        </p:nvSpPr>
        <p:spPr>
          <a:xfrm>
            <a:off x="850464" y="6557066"/>
            <a:ext cx="1150541" cy="135422"/>
          </a:xfrm>
        </p:spPr>
        <p:txBody>
          <a:bodyPr/>
          <a:lstStyle/>
          <a:p>
            <a:r>
              <a:rPr lang="da-DK" dirty="0" smtClean="0"/>
              <a:t/>
            </a:r>
            <a:endParaRPr lang="da-DK" dirty="0"/>
          </a:p>
        </p:txBody>
      </p:sp>
      <p:sp>
        <p:nvSpPr>
          <p:cNvPr id="6" name="Slide Number Placeholder 5"/>
          <p:cNvSpPr>
            <a:spLocks noGrp="1"/>
          </p:cNvSpPr>
          <p:nvPr>
            <p:ph type="sldNum" sz="quarter" idx="16"/>
          </p:nvPr>
        </p:nvSpPr>
        <p:spPr>
          <a:xfrm>
            <a:off x="506507" y="6557066"/>
            <a:ext cx="278606" cy="135422"/>
          </a:xfrm>
        </p:spPr>
        <p:txBody>
          <a:bodyPr/>
          <a:lstStyle/>
          <a:p>
            <a:fld id="{13641154-5D48-49A3-AA1F-6DAC3139CF23}" type="slidenum">
              <a:rPr lang="da-DK" smtClean="0"/>
              <a:pPr/>
              <a:t>13</a:t>
            </a:fld>
            <a:endParaRPr lang="da-DK"/>
          </a:p>
        </p:txBody>
      </p:sp>
      <p:sp>
        <p:nvSpPr>
          <p:cNvPr id="5" name="AutoShape 2" descr="https://pro.karnovgroup.dk/xfile/SH2012.V.0028.05X6"/>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1425734" y="4120071"/>
            <a:ext cx="1089025" cy="1504950"/>
          </a:xfrm>
          <a:prstGeom prst="rect">
            <a:avLst/>
          </a:prstGeom>
        </p:spPr>
      </p:pic>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3058356" y="4150551"/>
            <a:ext cx="1157605" cy="1443990"/>
          </a:xfrm>
          <a:prstGeom prst="rect">
            <a:avLst/>
          </a:prstGeom>
        </p:spPr>
      </p:pic>
      <p:pic>
        <p:nvPicPr>
          <p:cNvPr id="11" name="Picture 10"/>
          <p:cNvPicPr/>
          <p:nvPr/>
        </p:nvPicPr>
        <p:blipFill>
          <a:blip r:embed="rId5">
            <a:extLst>
              <a:ext uri="{28A0092B-C50C-407E-A947-70E740481C1C}">
                <a14:useLocalDpi xmlns:a14="http://schemas.microsoft.com/office/drawing/2010/main" val="0"/>
              </a:ext>
            </a:extLst>
          </a:blip>
          <a:stretch>
            <a:fillRect/>
          </a:stretch>
        </p:blipFill>
        <p:spPr>
          <a:xfrm>
            <a:off x="5344133" y="4067795"/>
            <a:ext cx="1191123" cy="1648966"/>
          </a:xfrm>
          <a:prstGeom prst="rect">
            <a:avLst/>
          </a:prstGeom>
        </p:spPr>
      </p:pic>
      <p:pic>
        <p:nvPicPr>
          <p:cNvPr id="12" name="Picture 11"/>
          <p:cNvPicPr/>
          <p:nvPr/>
        </p:nvPicPr>
        <p:blipFill>
          <a:blip r:embed="rId6">
            <a:extLst>
              <a:ext uri="{28A0092B-C50C-407E-A947-70E740481C1C}">
                <a14:useLocalDpi xmlns:a14="http://schemas.microsoft.com/office/drawing/2010/main" val="0"/>
              </a:ext>
            </a:extLst>
          </a:blip>
          <a:stretch>
            <a:fillRect/>
          </a:stretch>
        </p:blipFill>
        <p:spPr>
          <a:xfrm>
            <a:off x="6897216" y="3872086"/>
            <a:ext cx="1301115" cy="1844675"/>
          </a:xfrm>
          <a:prstGeom prst="rect">
            <a:avLst/>
          </a:prstGeom>
        </p:spPr>
      </p:pic>
    </p:spTree>
    <p:extLst>
      <p:ext uri="{BB962C8B-B14F-4D97-AF65-F5344CB8AC3E}">
        <p14:creationId xmlns:p14="http://schemas.microsoft.com/office/powerpoint/2010/main" val="900513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solidFill>
                  <a:srgbClr val="1F323C"/>
                </a:solidFill>
              </a:rPr>
              <a:t/>
            </a:r>
            <a:br>
              <a:rPr lang="en-GB" dirty="0">
                <a:solidFill>
                  <a:srgbClr val="1F323C"/>
                </a:solidFill>
              </a:rPr>
            </a:br>
            <a:r>
              <a:rPr lang="en-GB" dirty="0" smtClean="0">
                <a:solidFill>
                  <a:srgbClr val="1F323C"/>
                </a:solidFill>
              </a:rPr>
              <a:t>(iv) The "MONTANA" and "TRIPP TRAPP" cases</a:t>
            </a:r>
            <a:endParaRPr lang="en-GB" dirty="0"/>
          </a:p>
        </p:txBody>
      </p:sp>
      <p:sp>
        <p:nvSpPr>
          <p:cNvPr id="3" name="Content Placeholder 2"/>
          <p:cNvSpPr>
            <a:spLocks noGrp="1"/>
          </p:cNvSpPr>
          <p:nvPr>
            <p:ph idx="13"/>
          </p:nvPr>
        </p:nvSpPr>
        <p:spPr>
          <a:xfrm>
            <a:off x="488373" y="1268760"/>
            <a:ext cx="9073139" cy="4782887"/>
          </a:xfrm>
        </p:spPr>
        <p:txBody>
          <a:bodyPr/>
          <a:lstStyle/>
          <a:p>
            <a:pPr marL="0" lvl="2" indent="0">
              <a:buNone/>
            </a:pPr>
            <a:r>
              <a:rPr lang="da-DK" b="1" dirty="0" smtClean="0">
                <a:solidFill>
                  <a:schemeClr val="tx1"/>
                </a:solidFill>
              </a:rPr>
              <a:t>The </a:t>
            </a:r>
            <a:r>
              <a:rPr lang="da-DK" b="1" dirty="0">
                <a:solidFill>
                  <a:schemeClr val="tx1"/>
                </a:solidFill>
              </a:rPr>
              <a:t>MONTANA case – UfR 2014.3539 H</a:t>
            </a:r>
          </a:p>
          <a:p>
            <a:pPr lvl="3"/>
            <a:r>
              <a:rPr lang="da-DK" dirty="0" err="1">
                <a:solidFill>
                  <a:schemeClr val="tx1"/>
                </a:solidFill>
              </a:rPr>
              <a:t>Scope</a:t>
            </a:r>
            <a:r>
              <a:rPr lang="da-DK" dirty="0">
                <a:solidFill>
                  <a:schemeClr val="tx1"/>
                </a:solidFill>
              </a:rPr>
              <a:t> of </a:t>
            </a:r>
            <a:r>
              <a:rPr lang="da-DK" dirty="0" err="1" smtClean="0">
                <a:solidFill>
                  <a:schemeClr val="tx1"/>
                </a:solidFill>
              </a:rPr>
              <a:t>protection</a:t>
            </a:r>
            <a:r>
              <a:rPr lang="da-DK" dirty="0" smtClean="0">
                <a:solidFill>
                  <a:schemeClr val="tx1"/>
                </a:solidFill>
              </a:rPr>
              <a:t>: </a:t>
            </a:r>
          </a:p>
          <a:p>
            <a:pPr marL="715962" lvl="4">
              <a:lnSpc>
                <a:spcPct val="110000"/>
              </a:lnSpc>
              <a:spcBef>
                <a:spcPct val="0"/>
              </a:spcBef>
              <a:spcAft>
                <a:spcPts val="400"/>
              </a:spcAft>
              <a:buClr>
                <a:srgbClr val="A56B4E"/>
              </a:buClr>
              <a:buFont typeface="Calibri" pitchFamily="34" charset="0"/>
              <a:buChar char="-"/>
            </a:pPr>
            <a:r>
              <a:rPr lang="da-DK" sz="1400" i="1" dirty="0" smtClean="0">
                <a:solidFill>
                  <a:schemeClr val="tx1"/>
                </a:solidFill>
                <a:sym typeface="Wingdings" panose="05000000000000000000" pitchFamily="2" charset="2"/>
              </a:rPr>
              <a:t>"</a:t>
            </a:r>
            <a:r>
              <a:rPr lang="da-DK" sz="1400" i="1" dirty="0" err="1">
                <a:solidFill>
                  <a:schemeClr val="tx1"/>
                </a:solidFill>
                <a:sym typeface="Wingdings" panose="05000000000000000000" pitchFamily="2" charset="2"/>
              </a:rPr>
              <a:t>S</a:t>
            </a:r>
            <a:r>
              <a:rPr lang="da-DK" sz="1400" i="1" dirty="0" err="1" smtClean="0">
                <a:solidFill>
                  <a:schemeClr val="tx1"/>
                </a:solidFill>
                <a:sym typeface="Wingdings" panose="05000000000000000000" pitchFamily="2" charset="2"/>
              </a:rPr>
              <a:t>ince</a:t>
            </a:r>
            <a:r>
              <a:rPr lang="da-DK" sz="1400" i="1" dirty="0" smtClean="0">
                <a:solidFill>
                  <a:schemeClr val="tx1"/>
                </a:solidFill>
                <a:sym typeface="Wingdings" panose="05000000000000000000" pitchFamily="2" charset="2"/>
              </a:rPr>
              <a:t> </a:t>
            </a:r>
            <a:r>
              <a:rPr lang="da-DK" sz="1400" i="1" dirty="0">
                <a:solidFill>
                  <a:schemeClr val="tx1"/>
                </a:solidFill>
                <a:sym typeface="Wingdings" panose="05000000000000000000" pitchFamily="2" charset="2"/>
              </a:rPr>
              <a:t>the MONTANA </a:t>
            </a:r>
            <a:r>
              <a:rPr lang="da-DK" sz="1400" i="1" dirty="0" err="1">
                <a:solidFill>
                  <a:schemeClr val="tx1"/>
                </a:solidFill>
                <a:sym typeface="Wingdings" panose="05000000000000000000" pitchFamily="2" charset="2"/>
              </a:rPr>
              <a:t>shelve</a:t>
            </a:r>
            <a:r>
              <a:rPr lang="da-DK" sz="1400" i="1" dirty="0">
                <a:solidFill>
                  <a:schemeClr val="tx1"/>
                </a:solidFill>
                <a:sym typeface="Wingdings" panose="05000000000000000000" pitchFamily="2" charset="2"/>
              </a:rPr>
              <a:t> is a </a:t>
            </a:r>
            <a:r>
              <a:rPr lang="da-DK" sz="1400" i="1" dirty="0" err="1">
                <a:solidFill>
                  <a:schemeClr val="tx1"/>
                </a:solidFill>
                <a:sym typeface="Wingdings" panose="05000000000000000000" pitchFamily="2" charset="2"/>
              </a:rPr>
              <a:t>functional</a:t>
            </a:r>
            <a:r>
              <a:rPr lang="da-DK" sz="1400" i="1" dirty="0">
                <a:solidFill>
                  <a:schemeClr val="tx1"/>
                </a:solidFill>
                <a:sym typeface="Wingdings" panose="05000000000000000000" pitchFamily="2" charset="2"/>
              </a:rPr>
              <a:t> product </a:t>
            </a:r>
            <a:r>
              <a:rPr lang="da-DK" sz="1400" i="1" dirty="0" err="1">
                <a:solidFill>
                  <a:schemeClr val="tx1"/>
                </a:solidFill>
                <a:sym typeface="Wingdings" panose="05000000000000000000" pitchFamily="2" charset="2"/>
              </a:rPr>
              <a:t>created</a:t>
            </a:r>
            <a:r>
              <a:rPr lang="da-DK" sz="1400" i="1" dirty="0">
                <a:solidFill>
                  <a:schemeClr val="tx1"/>
                </a:solidFill>
                <a:sym typeface="Wingdings" panose="05000000000000000000" pitchFamily="2" charset="2"/>
              </a:rPr>
              <a:t> in a </a:t>
            </a:r>
            <a:r>
              <a:rPr lang="da-DK" sz="1400" i="1" dirty="0" err="1">
                <a:solidFill>
                  <a:schemeClr val="tx1"/>
                </a:solidFill>
                <a:sym typeface="Wingdings" panose="05000000000000000000" pitchFamily="2" charset="2"/>
              </a:rPr>
              <a:t>functionalistic</a:t>
            </a:r>
            <a:r>
              <a:rPr lang="da-DK" sz="1400" i="1" dirty="0">
                <a:solidFill>
                  <a:schemeClr val="tx1"/>
                </a:solidFill>
                <a:sym typeface="Wingdings" panose="05000000000000000000" pitchFamily="2" charset="2"/>
              </a:rPr>
              <a:t> idiom, copyright </a:t>
            </a:r>
            <a:r>
              <a:rPr lang="da-DK" sz="1400" i="1" dirty="0" err="1">
                <a:solidFill>
                  <a:schemeClr val="tx1"/>
                </a:solidFill>
                <a:sym typeface="Wingdings" panose="05000000000000000000" pitchFamily="2" charset="2"/>
              </a:rPr>
              <a:t>protection</a:t>
            </a:r>
            <a:r>
              <a:rPr lang="da-DK" sz="1400" i="1" dirty="0">
                <a:solidFill>
                  <a:schemeClr val="tx1"/>
                </a:solidFill>
                <a:sym typeface="Wingdings" panose="05000000000000000000" pitchFamily="2" charset="2"/>
              </a:rPr>
              <a:t> </a:t>
            </a:r>
            <a:r>
              <a:rPr lang="da-DK" sz="1400" i="1" dirty="0" err="1">
                <a:solidFill>
                  <a:schemeClr val="tx1"/>
                </a:solidFill>
                <a:sym typeface="Wingdings" panose="05000000000000000000" pitchFamily="2" charset="2"/>
              </a:rPr>
              <a:t>only</a:t>
            </a:r>
            <a:r>
              <a:rPr lang="da-DK" sz="1400" i="1" dirty="0">
                <a:solidFill>
                  <a:schemeClr val="tx1"/>
                </a:solidFill>
                <a:sym typeface="Wingdings" panose="05000000000000000000" pitchFamily="2" charset="2"/>
              </a:rPr>
              <a:t> </a:t>
            </a:r>
            <a:r>
              <a:rPr lang="da-DK" sz="1400" i="1" dirty="0" err="1">
                <a:solidFill>
                  <a:schemeClr val="tx1"/>
                </a:solidFill>
                <a:sym typeface="Wingdings" panose="05000000000000000000" pitchFamily="2" charset="2"/>
              </a:rPr>
              <a:t>applies</a:t>
            </a:r>
            <a:r>
              <a:rPr lang="da-DK" sz="1400" i="1" dirty="0">
                <a:solidFill>
                  <a:schemeClr val="tx1"/>
                </a:solidFill>
                <a:sym typeface="Wingdings" panose="05000000000000000000" pitchFamily="2" charset="2"/>
              </a:rPr>
              <a:t> to </a:t>
            </a:r>
            <a:r>
              <a:rPr lang="da-DK" sz="1400" i="1" dirty="0" err="1">
                <a:solidFill>
                  <a:schemeClr val="tx1"/>
                </a:solidFill>
                <a:sym typeface="Wingdings" panose="05000000000000000000" pitchFamily="2" charset="2"/>
              </a:rPr>
              <a:t>very</a:t>
            </a:r>
            <a:r>
              <a:rPr lang="da-DK" sz="1400" i="1" dirty="0">
                <a:solidFill>
                  <a:schemeClr val="tx1"/>
                </a:solidFill>
                <a:sym typeface="Wingdings" panose="05000000000000000000" pitchFamily="2" charset="2"/>
              </a:rPr>
              <a:t> </a:t>
            </a:r>
            <a:r>
              <a:rPr lang="da-DK" sz="1400" i="1" dirty="0" err="1">
                <a:solidFill>
                  <a:schemeClr val="tx1"/>
                </a:solidFill>
                <a:sym typeface="Wingdings" panose="05000000000000000000" pitchFamily="2" charset="2"/>
              </a:rPr>
              <a:t>slavish</a:t>
            </a:r>
            <a:r>
              <a:rPr lang="da-DK" sz="1400" i="1" dirty="0">
                <a:solidFill>
                  <a:schemeClr val="tx1"/>
                </a:solidFill>
                <a:sym typeface="Wingdings" panose="05000000000000000000" pitchFamily="2" charset="2"/>
              </a:rPr>
              <a:t> imitations</a:t>
            </a:r>
            <a:r>
              <a:rPr lang="da-DK" sz="1400" i="1" dirty="0" smtClean="0">
                <a:solidFill>
                  <a:schemeClr val="tx1"/>
                </a:solidFill>
                <a:sym typeface="Wingdings" panose="05000000000000000000" pitchFamily="2" charset="2"/>
              </a:rPr>
              <a:t>"</a:t>
            </a:r>
          </a:p>
          <a:p>
            <a:pPr marL="539749" lvl="4" indent="0">
              <a:lnSpc>
                <a:spcPct val="110000"/>
              </a:lnSpc>
              <a:spcBef>
                <a:spcPct val="0"/>
              </a:spcBef>
              <a:spcAft>
                <a:spcPts val="400"/>
              </a:spcAft>
              <a:buClr>
                <a:srgbClr val="A56B4E"/>
              </a:buClr>
              <a:buNone/>
            </a:pPr>
            <a:endParaRPr lang="da-DK" sz="1200" i="1" dirty="0" smtClean="0">
              <a:solidFill>
                <a:schemeClr val="tx1"/>
              </a:solidFill>
              <a:sym typeface="Wingdings" panose="05000000000000000000" pitchFamily="2" charset="2"/>
            </a:endParaRPr>
          </a:p>
          <a:p>
            <a:pPr lvl="3"/>
            <a:r>
              <a:rPr lang="da-DK" dirty="0" smtClean="0">
                <a:solidFill>
                  <a:schemeClr val="tx1"/>
                </a:solidFill>
                <a:sym typeface="Wingdings" panose="05000000000000000000" pitchFamily="2" charset="2"/>
              </a:rPr>
              <a:t>The </a:t>
            </a:r>
            <a:r>
              <a:rPr lang="da-DK" dirty="0">
                <a:solidFill>
                  <a:schemeClr val="tx1"/>
                </a:solidFill>
                <a:sym typeface="Wingdings" panose="05000000000000000000" pitchFamily="2" charset="2"/>
              </a:rPr>
              <a:t>ABC </a:t>
            </a:r>
            <a:r>
              <a:rPr lang="da-DK" dirty="0" err="1">
                <a:solidFill>
                  <a:schemeClr val="tx1"/>
                </a:solidFill>
                <a:sym typeface="Wingdings" panose="05000000000000000000" pitchFamily="2" charset="2"/>
              </a:rPr>
              <a:t>Quadrant</a:t>
            </a:r>
            <a:r>
              <a:rPr lang="da-DK" dirty="0">
                <a:solidFill>
                  <a:schemeClr val="tx1"/>
                </a:solidFill>
                <a:sym typeface="Wingdings" panose="05000000000000000000" pitchFamily="2" charset="2"/>
              </a:rPr>
              <a:t> </a:t>
            </a:r>
            <a:r>
              <a:rPr lang="da-DK" dirty="0" err="1">
                <a:solidFill>
                  <a:schemeClr val="tx1"/>
                </a:solidFill>
                <a:sym typeface="Wingdings" panose="05000000000000000000" pitchFamily="2" charset="2"/>
              </a:rPr>
              <a:t>shelve</a:t>
            </a:r>
            <a:r>
              <a:rPr lang="da-DK" dirty="0">
                <a:solidFill>
                  <a:schemeClr val="tx1"/>
                </a:solidFill>
                <a:sym typeface="Wingdings" panose="05000000000000000000" pitchFamily="2" charset="2"/>
              </a:rPr>
              <a:t> did not </a:t>
            </a:r>
            <a:r>
              <a:rPr lang="da-DK" dirty="0" err="1">
                <a:solidFill>
                  <a:schemeClr val="tx1"/>
                </a:solidFill>
                <a:sym typeface="Wingdings" panose="05000000000000000000" pitchFamily="2" charset="2"/>
              </a:rPr>
              <a:t>constitute</a:t>
            </a:r>
            <a:r>
              <a:rPr lang="da-DK" dirty="0">
                <a:solidFill>
                  <a:schemeClr val="tx1"/>
                </a:solidFill>
                <a:sym typeface="Wingdings" panose="05000000000000000000" pitchFamily="2" charset="2"/>
              </a:rPr>
              <a:t> </a:t>
            </a:r>
            <a:r>
              <a:rPr lang="da-DK" dirty="0" err="1">
                <a:solidFill>
                  <a:schemeClr val="tx1"/>
                </a:solidFill>
                <a:sym typeface="Wingdings" panose="05000000000000000000" pitchFamily="2" charset="2"/>
              </a:rPr>
              <a:t>such</a:t>
            </a:r>
            <a:r>
              <a:rPr lang="da-DK" dirty="0">
                <a:solidFill>
                  <a:schemeClr val="tx1"/>
                </a:solidFill>
                <a:sym typeface="Wingdings" panose="05000000000000000000" pitchFamily="2" charset="2"/>
              </a:rPr>
              <a:t> </a:t>
            </a:r>
            <a:r>
              <a:rPr lang="da-DK" dirty="0" err="1">
                <a:solidFill>
                  <a:schemeClr val="tx1"/>
                </a:solidFill>
                <a:sym typeface="Wingdings" panose="05000000000000000000" pitchFamily="2" charset="2"/>
              </a:rPr>
              <a:t>slavish</a:t>
            </a:r>
            <a:r>
              <a:rPr lang="da-DK" dirty="0">
                <a:solidFill>
                  <a:schemeClr val="tx1"/>
                </a:solidFill>
                <a:sym typeface="Wingdings" panose="05000000000000000000" pitchFamily="2" charset="2"/>
              </a:rPr>
              <a:t> imitation </a:t>
            </a:r>
          </a:p>
          <a:p>
            <a:pPr lvl="3"/>
            <a:r>
              <a:rPr lang="da-DK" dirty="0">
                <a:solidFill>
                  <a:schemeClr val="tx1"/>
                </a:solidFill>
                <a:sym typeface="Wingdings" panose="05000000000000000000" pitchFamily="2" charset="2"/>
              </a:rPr>
              <a:t> </a:t>
            </a:r>
            <a:r>
              <a:rPr lang="da-DK" dirty="0">
                <a:sym typeface="Wingdings" panose="05000000000000000000" pitchFamily="2" charset="2"/>
              </a:rPr>
              <a:t>no infringement </a:t>
            </a:r>
            <a:r>
              <a:rPr lang="da-DK" i="1" dirty="0">
                <a:sym typeface="Wingdings" panose="05000000000000000000" pitchFamily="2" charset="2"/>
              </a:rPr>
              <a:t> </a:t>
            </a:r>
          </a:p>
          <a:p>
            <a:pPr lvl="3">
              <a:buFont typeface="Wingdings" panose="05000000000000000000" pitchFamily="2" charset="2"/>
              <a:buChar char="à"/>
            </a:pPr>
            <a:endParaRPr lang="da-DK" i="1" dirty="0">
              <a:sym typeface="Wingdings" panose="05000000000000000000" pitchFamily="2" charset="2"/>
            </a:endParaRPr>
          </a:p>
          <a:p>
            <a:pPr marL="184150" lvl="3" indent="0">
              <a:buNone/>
            </a:pPr>
            <a:endParaRPr lang="da-DK" i="1" dirty="0"/>
          </a:p>
          <a:p>
            <a:pPr marL="0" lvl="2" indent="0">
              <a:buNone/>
            </a:pPr>
            <a:endParaRPr lang="da-DK" b="1" dirty="0" smtClean="0"/>
          </a:p>
        </p:txBody>
      </p:sp>
      <p:sp>
        <p:nvSpPr>
          <p:cNvPr id="4" name="Date Placeholder 3"/>
          <p:cNvSpPr>
            <a:spLocks noGrp="1"/>
          </p:cNvSpPr>
          <p:nvPr>
            <p:ph type="dt" sz="half" idx="14"/>
          </p:nvPr>
        </p:nvSpPr>
        <p:spPr>
          <a:xfrm>
            <a:off x="850464" y="6557066"/>
            <a:ext cx="1150541" cy="135422"/>
          </a:xfrm>
        </p:spPr>
        <p:txBody>
          <a:bodyPr/>
          <a:lstStyle/>
          <a:p>
            <a:r>
              <a:rPr lang="da-DK" dirty="0" smtClean="0"/>
              <a:t/>
            </a:r>
            <a:endParaRPr lang="da-DK" dirty="0"/>
          </a:p>
        </p:txBody>
      </p:sp>
      <p:sp>
        <p:nvSpPr>
          <p:cNvPr id="6" name="Slide Number Placeholder 5"/>
          <p:cNvSpPr>
            <a:spLocks noGrp="1"/>
          </p:cNvSpPr>
          <p:nvPr>
            <p:ph type="sldNum" sz="quarter" idx="16"/>
          </p:nvPr>
        </p:nvSpPr>
        <p:spPr>
          <a:xfrm>
            <a:off x="506507" y="6557066"/>
            <a:ext cx="278606" cy="135422"/>
          </a:xfrm>
        </p:spPr>
        <p:txBody>
          <a:bodyPr/>
          <a:lstStyle/>
          <a:p>
            <a:fld id="{13641154-5D48-49A3-AA1F-6DAC3139CF23}" type="slidenum">
              <a:rPr lang="da-DK" smtClean="0"/>
              <a:pPr/>
              <a:t>14</a:t>
            </a:fld>
            <a:endParaRPr lang="da-DK"/>
          </a:p>
        </p:txBody>
      </p:sp>
      <p:sp>
        <p:nvSpPr>
          <p:cNvPr id="5" name="AutoShape 2" descr="https://pro.karnovgroup.dk/xfile/SH2012.V.0028.05X6"/>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7" name="Picture 6"/>
          <p:cNvPicPr>
            <a:picLocks noChangeAspect="1"/>
          </p:cNvPicPr>
          <p:nvPr/>
        </p:nvPicPr>
        <p:blipFill>
          <a:blip r:embed="rId3"/>
          <a:stretch>
            <a:fillRect/>
          </a:stretch>
        </p:blipFill>
        <p:spPr>
          <a:xfrm>
            <a:off x="3224808" y="3613720"/>
            <a:ext cx="4248472" cy="2565478"/>
          </a:xfrm>
          <a:prstGeom prst="rect">
            <a:avLst/>
          </a:prstGeom>
        </p:spPr>
      </p:pic>
    </p:spTree>
    <p:extLst>
      <p:ext uri="{BB962C8B-B14F-4D97-AF65-F5344CB8AC3E}">
        <p14:creationId xmlns:p14="http://schemas.microsoft.com/office/powerpoint/2010/main" val="1438701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solidFill>
                  <a:srgbClr val="1F323C"/>
                </a:solidFill>
              </a:rPr>
              <a:t/>
            </a:r>
            <a:br>
              <a:rPr lang="en-GB" dirty="0">
                <a:solidFill>
                  <a:srgbClr val="1F323C"/>
                </a:solidFill>
              </a:rPr>
            </a:br>
            <a:r>
              <a:rPr lang="en-GB" dirty="0" smtClean="0">
                <a:solidFill>
                  <a:srgbClr val="1F323C"/>
                </a:solidFill>
              </a:rPr>
              <a:t>(iv) The "MONTANA" and "TRIPP TRAPP" cases</a:t>
            </a:r>
            <a:endParaRPr lang="en-GB" dirty="0"/>
          </a:p>
        </p:txBody>
      </p:sp>
      <p:sp>
        <p:nvSpPr>
          <p:cNvPr id="3" name="Content Placeholder 2"/>
          <p:cNvSpPr>
            <a:spLocks noGrp="1"/>
          </p:cNvSpPr>
          <p:nvPr>
            <p:ph idx="13"/>
          </p:nvPr>
        </p:nvSpPr>
        <p:spPr>
          <a:xfrm>
            <a:off x="488373" y="1268760"/>
            <a:ext cx="9073139" cy="4782887"/>
          </a:xfrm>
        </p:spPr>
        <p:txBody>
          <a:bodyPr/>
          <a:lstStyle/>
          <a:p>
            <a:r>
              <a:rPr lang="da-DK" sz="1600" smtClean="0"/>
              <a:t>Our </a:t>
            </a:r>
            <a:r>
              <a:rPr lang="da-DK" sz="1600" dirty="0" err="1"/>
              <a:t>comments</a:t>
            </a:r>
            <a:r>
              <a:rPr lang="da-DK" sz="1600" dirty="0"/>
              <a:t> </a:t>
            </a:r>
            <a:endParaRPr lang="da-DK" sz="1600" dirty="0" smtClean="0"/>
          </a:p>
          <a:p>
            <a:endParaRPr lang="da-DK" sz="1600" dirty="0"/>
          </a:p>
          <a:p>
            <a:pPr lvl="3"/>
            <a:r>
              <a:rPr lang="da-DK" dirty="0">
                <a:solidFill>
                  <a:schemeClr val="tx1"/>
                </a:solidFill>
              </a:rPr>
              <a:t>The decisions show </a:t>
            </a:r>
            <a:r>
              <a:rPr lang="da-DK" dirty="0" err="1">
                <a:solidFill>
                  <a:schemeClr val="tx1"/>
                </a:solidFill>
              </a:rPr>
              <a:t>that</a:t>
            </a:r>
            <a:r>
              <a:rPr lang="da-DK" dirty="0">
                <a:solidFill>
                  <a:schemeClr val="tx1"/>
                </a:solidFill>
              </a:rPr>
              <a:t> the bar to </a:t>
            </a:r>
            <a:r>
              <a:rPr lang="da-DK" dirty="0" err="1">
                <a:solidFill>
                  <a:schemeClr val="tx1"/>
                </a:solidFill>
              </a:rPr>
              <a:t>receiving</a:t>
            </a:r>
            <a:r>
              <a:rPr lang="da-DK" dirty="0">
                <a:solidFill>
                  <a:schemeClr val="tx1"/>
                </a:solidFill>
              </a:rPr>
              <a:t> copyright </a:t>
            </a:r>
            <a:r>
              <a:rPr lang="da-DK" dirty="0" err="1">
                <a:solidFill>
                  <a:schemeClr val="tx1"/>
                </a:solidFill>
              </a:rPr>
              <a:t>protection</a:t>
            </a:r>
            <a:r>
              <a:rPr lang="da-DK" dirty="0">
                <a:solidFill>
                  <a:schemeClr val="tx1"/>
                </a:solidFill>
              </a:rPr>
              <a:t> in general is generally </a:t>
            </a:r>
            <a:r>
              <a:rPr lang="da-DK" dirty="0" smtClean="0">
                <a:solidFill>
                  <a:schemeClr val="tx1"/>
                </a:solidFill>
              </a:rPr>
              <a:t>low</a:t>
            </a:r>
          </a:p>
          <a:p>
            <a:pPr marL="184150" lvl="3" indent="0">
              <a:buNone/>
            </a:pPr>
            <a:endParaRPr lang="da-DK" dirty="0">
              <a:solidFill>
                <a:schemeClr val="tx1"/>
              </a:solidFill>
            </a:endParaRPr>
          </a:p>
          <a:p>
            <a:pPr lvl="3"/>
            <a:r>
              <a:rPr lang="da-DK" dirty="0" err="1">
                <a:solidFill>
                  <a:schemeClr val="tx1"/>
                </a:solidFill>
              </a:rPr>
              <a:t>Furthermore</a:t>
            </a:r>
            <a:r>
              <a:rPr lang="da-DK" dirty="0">
                <a:solidFill>
                  <a:schemeClr val="tx1"/>
                </a:solidFill>
              </a:rPr>
              <a:t>, the decisions show </a:t>
            </a:r>
            <a:r>
              <a:rPr lang="da-DK" dirty="0" err="1">
                <a:solidFill>
                  <a:schemeClr val="tx1"/>
                </a:solidFill>
              </a:rPr>
              <a:t>that</a:t>
            </a:r>
            <a:r>
              <a:rPr lang="da-DK" dirty="0">
                <a:solidFill>
                  <a:schemeClr val="tx1"/>
                </a:solidFill>
              </a:rPr>
              <a:t> the </a:t>
            </a:r>
            <a:r>
              <a:rPr lang="da-DK" dirty="0" err="1">
                <a:solidFill>
                  <a:schemeClr val="tx1"/>
                </a:solidFill>
              </a:rPr>
              <a:t>scope</a:t>
            </a:r>
            <a:r>
              <a:rPr lang="da-DK" dirty="0">
                <a:solidFill>
                  <a:schemeClr val="tx1"/>
                </a:solidFill>
              </a:rPr>
              <a:t> of copyright </a:t>
            </a:r>
            <a:r>
              <a:rPr lang="da-DK" dirty="0" err="1">
                <a:solidFill>
                  <a:schemeClr val="tx1"/>
                </a:solidFill>
              </a:rPr>
              <a:t>protection</a:t>
            </a:r>
            <a:r>
              <a:rPr lang="da-DK" dirty="0">
                <a:solidFill>
                  <a:schemeClr val="tx1"/>
                </a:solidFill>
              </a:rPr>
              <a:t> for </a:t>
            </a:r>
            <a:r>
              <a:rPr lang="da-DK" dirty="0" err="1">
                <a:solidFill>
                  <a:schemeClr val="tx1"/>
                </a:solidFill>
              </a:rPr>
              <a:t>industrial</a:t>
            </a:r>
            <a:r>
              <a:rPr lang="da-DK" dirty="0">
                <a:solidFill>
                  <a:schemeClr val="tx1"/>
                </a:solidFill>
              </a:rPr>
              <a:t> designs is </a:t>
            </a:r>
            <a:r>
              <a:rPr lang="da-DK" dirty="0" err="1">
                <a:solidFill>
                  <a:schemeClr val="tx1"/>
                </a:solidFill>
              </a:rPr>
              <a:t>slightly</a:t>
            </a:r>
            <a:r>
              <a:rPr lang="da-DK" dirty="0">
                <a:solidFill>
                  <a:schemeClr val="tx1"/>
                </a:solidFill>
              </a:rPr>
              <a:t> </a:t>
            </a:r>
            <a:r>
              <a:rPr lang="da-DK" dirty="0" err="1">
                <a:solidFill>
                  <a:schemeClr val="tx1"/>
                </a:solidFill>
              </a:rPr>
              <a:t>narrow</a:t>
            </a:r>
            <a:r>
              <a:rPr lang="da-DK" dirty="0">
                <a:solidFill>
                  <a:schemeClr val="tx1"/>
                </a:solidFill>
              </a:rPr>
              <a:t> </a:t>
            </a:r>
            <a:r>
              <a:rPr lang="da-DK" dirty="0" err="1">
                <a:solidFill>
                  <a:schemeClr val="tx1"/>
                </a:solidFill>
              </a:rPr>
              <a:t>when</a:t>
            </a:r>
            <a:r>
              <a:rPr lang="da-DK" dirty="0">
                <a:solidFill>
                  <a:schemeClr val="tx1"/>
                </a:solidFill>
              </a:rPr>
              <a:t> it </a:t>
            </a:r>
            <a:r>
              <a:rPr lang="da-DK" dirty="0" err="1">
                <a:solidFill>
                  <a:schemeClr val="tx1"/>
                </a:solidFill>
              </a:rPr>
              <a:t>comes</a:t>
            </a:r>
            <a:r>
              <a:rPr lang="da-DK" dirty="0">
                <a:solidFill>
                  <a:schemeClr val="tx1"/>
                </a:solidFill>
              </a:rPr>
              <a:t> to the </a:t>
            </a:r>
            <a:r>
              <a:rPr lang="da-DK" dirty="0" err="1">
                <a:solidFill>
                  <a:schemeClr val="tx1"/>
                </a:solidFill>
              </a:rPr>
              <a:t>functional</a:t>
            </a:r>
            <a:r>
              <a:rPr lang="da-DK" dirty="0">
                <a:solidFill>
                  <a:schemeClr val="tx1"/>
                </a:solidFill>
              </a:rPr>
              <a:t> designs of the </a:t>
            </a:r>
            <a:r>
              <a:rPr lang="da-DK" dirty="0" smtClean="0">
                <a:solidFill>
                  <a:schemeClr val="tx1"/>
                </a:solidFill>
              </a:rPr>
              <a:t>product</a:t>
            </a:r>
          </a:p>
          <a:p>
            <a:pPr marL="184150" lvl="3" indent="0">
              <a:buNone/>
            </a:pPr>
            <a:endParaRPr lang="da-DK" dirty="0">
              <a:solidFill>
                <a:schemeClr val="tx1"/>
              </a:solidFill>
            </a:endParaRPr>
          </a:p>
          <a:p>
            <a:pPr lvl="3"/>
            <a:r>
              <a:rPr lang="da-DK" dirty="0">
                <a:solidFill>
                  <a:schemeClr val="tx1"/>
                </a:solidFill>
                <a:sym typeface="Wingdings" panose="05000000000000000000" pitchFamily="2" charset="2"/>
              </a:rPr>
              <a:t> "</a:t>
            </a:r>
            <a:r>
              <a:rPr lang="da-DK" dirty="0" err="1">
                <a:solidFill>
                  <a:schemeClr val="tx1"/>
                </a:solidFill>
                <a:sym typeface="Wingdings" panose="05000000000000000000" pitchFamily="2" charset="2"/>
              </a:rPr>
              <a:t>slavish</a:t>
            </a:r>
            <a:r>
              <a:rPr lang="da-DK" dirty="0">
                <a:solidFill>
                  <a:schemeClr val="tx1"/>
                </a:solidFill>
                <a:sym typeface="Wingdings" panose="05000000000000000000" pitchFamily="2" charset="2"/>
              </a:rPr>
              <a:t> imitations</a:t>
            </a:r>
            <a:r>
              <a:rPr lang="da-DK" dirty="0" smtClean="0">
                <a:solidFill>
                  <a:schemeClr val="tx1"/>
                </a:solidFill>
                <a:sym typeface="Wingdings" panose="05000000000000000000" pitchFamily="2" charset="2"/>
              </a:rPr>
              <a:t>"</a:t>
            </a:r>
          </a:p>
          <a:p>
            <a:pPr marL="184150" lvl="3" indent="0">
              <a:buNone/>
            </a:pPr>
            <a:endParaRPr lang="da-DK" dirty="0">
              <a:solidFill>
                <a:schemeClr val="tx1"/>
              </a:solidFill>
            </a:endParaRPr>
          </a:p>
          <a:p>
            <a:pPr lvl="3"/>
            <a:r>
              <a:rPr lang="da-DK" dirty="0">
                <a:solidFill>
                  <a:schemeClr val="tx1"/>
                </a:solidFill>
              </a:rPr>
              <a:t>The </a:t>
            </a:r>
            <a:r>
              <a:rPr lang="da-DK" dirty="0" err="1" smtClean="0">
                <a:solidFill>
                  <a:schemeClr val="tx1"/>
                </a:solidFill>
              </a:rPr>
              <a:t>court</a:t>
            </a:r>
            <a:r>
              <a:rPr lang="da-DK" dirty="0" smtClean="0">
                <a:solidFill>
                  <a:schemeClr val="tx1"/>
                </a:solidFill>
              </a:rPr>
              <a:t> </a:t>
            </a:r>
            <a:r>
              <a:rPr lang="da-DK" dirty="0">
                <a:solidFill>
                  <a:schemeClr val="tx1"/>
                </a:solidFill>
              </a:rPr>
              <a:t>is </a:t>
            </a:r>
            <a:r>
              <a:rPr lang="da-DK" dirty="0" err="1">
                <a:solidFill>
                  <a:schemeClr val="tx1"/>
                </a:solidFill>
              </a:rPr>
              <a:t>likely</a:t>
            </a:r>
            <a:r>
              <a:rPr lang="da-DK" dirty="0">
                <a:solidFill>
                  <a:schemeClr val="tx1"/>
                </a:solidFill>
              </a:rPr>
              <a:t> to put </a:t>
            </a:r>
            <a:r>
              <a:rPr lang="da-DK" dirty="0" err="1">
                <a:solidFill>
                  <a:schemeClr val="tx1"/>
                </a:solidFill>
              </a:rPr>
              <a:t>emphasis</a:t>
            </a:r>
            <a:r>
              <a:rPr lang="da-DK" dirty="0">
                <a:solidFill>
                  <a:schemeClr val="tx1"/>
                </a:solidFill>
              </a:rPr>
              <a:t> on </a:t>
            </a:r>
            <a:r>
              <a:rPr lang="da-DK" dirty="0" err="1">
                <a:solidFill>
                  <a:schemeClr val="tx1"/>
                </a:solidFill>
              </a:rPr>
              <a:t>expert</a:t>
            </a:r>
            <a:r>
              <a:rPr lang="da-DK" dirty="0">
                <a:solidFill>
                  <a:schemeClr val="tx1"/>
                </a:solidFill>
              </a:rPr>
              <a:t> </a:t>
            </a:r>
            <a:r>
              <a:rPr lang="da-DK" dirty="0" err="1">
                <a:solidFill>
                  <a:schemeClr val="tx1"/>
                </a:solidFill>
              </a:rPr>
              <a:t>appraisals</a:t>
            </a:r>
            <a:r>
              <a:rPr lang="da-DK" dirty="0">
                <a:solidFill>
                  <a:schemeClr val="tx1"/>
                </a:solidFill>
              </a:rPr>
              <a:t> </a:t>
            </a:r>
            <a:r>
              <a:rPr lang="da-DK" dirty="0" err="1">
                <a:solidFill>
                  <a:schemeClr val="tx1"/>
                </a:solidFill>
              </a:rPr>
              <a:t>when</a:t>
            </a:r>
            <a:r>
              <a:rPr lang="da-DK" dirty="0">
                <a:solidFill>
                  <a:schemeClr val="tx1"/>
                </a:solidFill>
              </a:rPr>
              <a:t> </a:t>
            </a:r>
            <a:r>
              <a:rPr lang="da-DK" dirty="0" err="1">
                <a:solidFill>
                  <a:schemeClr val="tx1"/>
                </a:solidFill>
              </a:rPr>
              <a:t>determining</a:t>
            </a:r>
            <a:r>
              <a:rPr lang="da-DK" dirty="0">
                <a:solidFill>
                  <a:schemeClr val="tx1"/>
                </a:solidFill>
              </a:rPr>
              <a:t> the </a:t>
            </a:r>
            <a:r>
              <a:rPr lang="da-DK" dirty="0" err="1">
                <a:solidFill>
                  <a:schemeClr val="tx1"/>
                </a:solidFill>
              </a:rPr>
              <a:t>question</a:t>
            </a:r>
            <a:r>
              <a:rPr lang="da-DK" dirty="0">
                <a:solidFill>
                  <a:schemeClr val="tx1"/>
                </a:solidFill>
              </a:rPr>
              <a:t> of infringement </a:t>
            </a:r>
            <a:r>
              <a:rPr lang="da-DK" dirty="0" smtClean="0">
                <a:solidFill>
                  <a:schemeClr val="tx1"/>
                </a:solidFill>
              </a:rPr>
              <a:t>(</a:t>
            </a:r>
            <a:r>
              <a:rPr lang="da-DK" dirty="0" err="1" smtClean="0">
                <a:solidFill>
                  <a:schemeClr val="tx1"/>
                </a:solidFill>
              </a:rPr>
              <a:t>see</a:t>
            </a:r>
            <a:r>
              <a:rPr lang="da-DK" dirty="0" smtClean="0">
                <a:solidFill>
                  <a:schemeClr val="tx1"/>
                </a:solidFill>
              </a:rPr>
              <a:t> the </a:t>
            </a:r>
            <a:r>
              <a:rPr lang="da-DK" dirty="0" err="1" smtClean="0">
                <a:solidFill>
                  <a:schemeClr val="tx1"/>
                </a:solidFill>
              </a:rPr>
              <a:t>Tripp-Trapp</a:t>
            </a:r>
            <a:r>
              <a:rPr lang="da-DK" dirty="0">
                <a:solidFill>
                  <a:schemeClr val="tx1"/>
                </a:solidFill>
              </a:rPr>
              <a:t> </a:t>
            </a:r>
            <a:r>
              <a:rPr lang="da-DK" dirty="0" smtClean="0">
                <a:solidFill>
                  <a:schemeClr val="tx1"/>
                </a:solidFill>
              </a:rPr>
              <a:t>cases) </a:t>
            </a:r>
            <a:endParaRPr lang="da-DK" dirty="0">
              <a:solidFill>
                <a:schemeClr val="tx1"/>
              </a:solidFill>
            </a:endParaRPr>
          </a:p>
          <a:p>
            <a:pPr marL="0" lvl="2" indent="0">
              <a:buNone/>
            </a:pPr>
            <a:endParaRPr lang="da-DK" b="1" dirty="0" smtClean="0"/>
          </a:p>
        </p:txBody>
      </p:sp>
      <p:sp>
        <p:nvSpPr>
          <p:cNvPr id="4" name="Date Placeholder 3"/>
          <p:cNvSpPr>
            <a:spLocks noGrp="1"/>
          </p:cNvSpPr>
          <p:nvPr>
            <p:ph type="dt" sz="half" idx="14"/>
          </p:nvPr>
        </p:nvSpPr>
        <p:spPr>
          <a:xfrm>
            <a:off x="850464" y="6557066"/>
            <a:ext cx="1150541" cy="135422"/>
          </a:xfrm>
        </p:spPr>
        <p:txBody>
          <a:bodyPr/>
          <a:lstStyle/>
          <a:p>
            <a:r>
              <a:rPr lang="da-DK" dirty="0" smtClean="0"/>
              <a:t/>
            </a:r>
            <a:endParaRPr lang="da-DK" dirty="0"/>
          </a:p>
        </p:txBody>
      </p:sp>
      <p:sp>
        <p:nvSpPr>
          <p:cNvPr id="6" name="Slide Number Placeholder 5"/>
          <p:cNvSpPr>
            <a:spLocks noGrp="1"/>
          </p:cNvSpPr>
          <p:nvPr>
            <p:ph type="sldNum" sz="quarter" idx="16"/>
          </p:nvPr>
        </p:nvSpPr>
        <p:spPr>
          <a:xfrm>
            <a:off x="506507" y="6557066"/>
            <a:ext cx="278606" cy="135422"/>
          </a:xfrm>
        </p:spPr>
        <p:txBody>
          <a:bodyPr/>
          <a:lstStyle/>
          <a:p>
            <a:fld id="{13641154-5D48-49A3-AA1F-6DAC3139CF23}" type="slidenum">
              <a:rPr lang="da-DK" smtClean="0"/>
              <a:pPr/>
              <a:t>15</a:t>
            </a:fld>
            <a:endParaRPr lang="da-DK"/>
          </a:p>
        </p:txBody>
      </p:sp>
    </p:spTree>
    <p:extLst>
      <p:ext uri="{BB962C8B-B14F-4D97-AF65-F5344CB8AC3E}">
        <p14:creationId xmlns:p14="http://schemas.microsoft.com/office/powerpoint/2010/main" val="521712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solidFill>
                  <a:srgbClr val="1F323C"/>
                </a:solidFill>
              </a:rPr>
              <a:t/>
            </a:r>
            <a:br>
              <a:rPr lang="en-GB" dirty="0">
                <a:solidFill>
                  <a:srgbClr val="1F323C"/>
                </a:solidFill>
              </a:rPr>
            </a:br>
            <a:r>
              <a:rPr lang="en-GB" dirty="0" smtClean="0">
                <a:solidFill>
                  <a:srgbClr val="1F323C"/>
                </a:solidFill>
              </a:rPr>
              <a:t>(</a:t>
            </a:r>
            <a:r>
              <a:rPr lang="en-GB" dirty="0">
                <a:solidFill>
                  <a:srgbClr val="1F323C"/>
                </a:solidFill>
              </a:rPr>
              <a:t>v</a:t>
            </a:r>
            <a:r>
              <a:rPr lang="en-GB" dirty="0" smtClean="0">
                <a:solidFill>
                  <a:srgbClr val="1F323C"/>
                </a:solidFill>
              </a:rPr>
              <a:t>) </a:t>
            </a:r>
            <a:r>
              <a:rPr lang="en-GB" dirty="0" err="1" smtClean="0">
                <a:solidFill>
                  <a:srgbClr val="1F323C"/>
                </a:solidFill>
              </a:rPr>
              <a:t>Yakkay</a:t>
            </a:r>
            <a:r>
              <a:rPr lang="en-GB" dirty="0" smtClean="0">
                <a:solidFill>
                  <a:srgbClr val="1F323C"/>
                </a:solidFill>
              </a:rPr>
              <a:t> v </a:t>
            </a:r>
            <a:r>
              <a:rPr lang="en-GB" dirty="0" err="1" smtClean="0">
                <a:solidFill>
                  <a:srgbClr val="1F323C"/>
                </a:solidFill>
              </a:rPr>
              <a:t>Stormwear</a:t>
            </a:r>
            <a:endParaRPr lang="en-GB" dirty="0"/>
          </a:p>
        </p:txBody>
      </p:sp>
      <p:sp>
        <p:nvSpPr>
          <p:cNvPr id="3" name="Content Placeholder 2"/>
          <p:cNvSpPr>
            <a:spLocks noGrp="1"/>
          </p:cNvSpPr>
          <p:nvPr>
            <p:ph idx="13"/>
          </p:nvPr>
        </p:nvSpPr>
        <p:spPr>
          <a:xfrm>
            <a:off x="488373" y="1268760"/>
            <a:ext cx="9073139" cy="4782887"/>
          </a:xfrm>
        </p:spPr>
        <p:txBody>
          <a:bodyPr/>
          <a:lstStyle/>
          <a:p>
            <a:r>
              <a:rPr lang="da-DK" sz="1600" dirty="0" smtClean="0"/>
              <a:t>Facts</a:t>
            </a:r>
            <a:endParaRPr lang="da-DK" sz="1600" dirty="0"/>
          </a:p>
          <a:p>
            <a:pPr lvl="3"/>
            <a:r>
              <a:rPr lang="da-DK" dirty="0">
                <a:solidFill>
                  <a:schemeClr val="tx1"/>
                </a:solidFill>
              </a:rPr>
              <a:t>Stormwear sold </a:t>
            </a:r>
            <a:r>
              <a:rPr lang="da-DK" dirty="0" err="1">
                <a:solidFill>
                  <a:schemeClr val="tx1"/>
                </a:solidFill>
              </a:rPr>
              <a:t>bike</a:t>
            </a:r>
            <a:r>
              <a:rPr lang="da-DK" dirty="0">
                <a:solidFill>
                  <a:schemeClr val="tx1"/>
                </a:solidFill>
              </a:rPr>
              <a:t> </a:t>
            </a:r>
            <a:r>
              <a:rPr lang="da-DK" dirty="0" err="1">
                <a:solidFill>
                  <a:schemeClr val="tx1"/>
                </a:solidFill>
              </a:rPr>
              <a:t>helmets</a:t>
            </a:r>
            <a:r>
              <a:rPr lang="da-DK" dirty="0">
                <a:solidFill>
                  <a:schemeClr val="tx1"/>
                </a:solidFill>
              </a:rPr>
              <a:t> under the </a:t>
            </a:r>
            <a:r>
              <a:rPr lang="da-DK" dirty="0" err="1">
                <a:solidFill>
                  <a:schemeClr val="tx1"/>
                </a:solidFill>
              </a:rPr>
              <a:t>name</a:t>
            </a:r>
            <a:r>
              <a:rPr lang="da-DK" dirty="0">
                <a:solidFill>
                  <a:schemeClr val="tx1"/>
                </a:solidFill>
              </a:rPr>
              <a:t> "</a:t>
            </a:r>
            <a:r>
              <a:rPr lang="da-DK" dirty="0" err="1">
                <a:solidFill>
                  <a:schemeClr val="tx1"/>
                </a:solidFill>
              </a:rPr>
              <a:t>Cocoons</a:t>
            </a:r>
            <a:r>
              <a:rPr lang="da-DK" dirty="0">
                <a:solidFill>
                  <a:schemeClr val="tx1"/>
                </a:solidFill>
              </a:rPr>
              <a:t>" with </a:t>
            </a:r>
            <a:r>
              <a:rPr lang="da-DK" dirty="0" err="1">
                <a:solidFill>
                  <a:schemeClr val="tx1"/>
                </a:solidFill>
              </a:rPr>
              <a:t>different</a:t>
            </a:r>
            <a:r>
              <a:rPr lang="da-DK" dirty="0">
                <a:solidFill>
                  <a:schemeClr val="tx1"/>
                </a:solidFill>
              </a:rPr>
              <a:t> </a:t>
            </a:r>
            <a:r>
              <a:rPr lang="da-DK" dirty="0" err="1">
                <a:solidFill>
                  <a:schemeClr val="tx1"/>
                </a:solidFill>
              </a:rPr>
              <a:t>detachable</a:t>
            </a:r>
            <a:r>
              <a:rPr lang="da-DK" dirty="0">
                <a:solidFill>
                  <a:schemeClr val="tx1"/>
                </a:solidFill>
              </a:rPr>
              <a:t> covers </a:t>
            </a:r>
          </a:p>
          <a:p>
            <a:pPr lvl="3"/>
            <a:r>
              <a:rPr lang="da-DK" dirty="0" err="1" smtClean="0">
                <a:solidFill>
                  <a:schemeClr val="tx1"/>
                </a:solidFill>
              </a:rPr>
              <a:t>Yakkay</a:t>
            </a:r>
            <a:r>
              <a:rPr lang="da-DK" dirty="0" smtClean="0">
                <a:solidFill>
                  <a:schemeClr val="tx1"/>
                </a:solidFill>
              </a:rPr>
              <a:t> </a:t>
            </a:r>
            <a:r>
              <a:rPr lang="da-DK" dirty="0">
                <a:solidFill>
                  <a:schemeClr val="tx1"/>
                </a:solidFill>
              </a:rPr>
              <a:t>sold a </a:t>
            </a:r>
            <a:r>
              <a:rPr lang="da-DK" dirty="0" err="1">
                <a:solidFill>
                  <a:schemeClr val="tx1"/>
                </a:solidFill>
              </a:rPr>
              <a:t>similar</a:t>
            </a:r>
            <a:r>
              <a:rPr lang="da-DK" dirty="0">
                <a:solidFill>
                  <a:schemeClr val="tx1"/>
                </a:solidFill>
              </a:rPr>
              <a:t> </a:t>
            </a:r>
            <a:r>
              <a:rPr lang="da-DK" dirty="0" err="1">
                <a:solidFill>
                  <a:schemeClr val="tx1"/>
                </a:solidFill>
              </a:rPr>
              <a:t>bike</a:t>
            </a:r>
            <a:r>
              <a:rPr lang="da-DK" dirty="0">
                <a:solidFill>
                  <a:schemeClr val="tx1"/>
                </a:solidFill>
              </a:rPr>
              <a:t> helmet with </a:t>
            </a:r>
            <a:r>
              <a:rPr lang="da-DK" dirty="0" err="1">
                <a:solidFill>
                  <a:schemeClr val="tx1"/>
                </a:solidFill>
              </a:rPr>
              <a:t>different</a:t>
            </a:r>
            <a:r>
              <a:rPr lang="da-DK" dirty="0">
                <a:solidFill>
                  <a:schemeClr val="tx1"/>
                </a:solidFill>
              </a:rPr>
              <a:t> covers </a:t>
            </a:r>
            <a:r>
              <a:rPr lang="da-DK" dirty="0" err="1">
                <a:solidFill>
                  <a:schemeClr val="tx1"/>
                </a:solidFill>
              </a:rPr>
              <a:t>bought</a:t>
            </a:r>
            <a:r>
              <a:rPr lang="da-DK" dirty="0">
                <a:solidFill>
                  <a:schemeClr val="tx1"/>
                </a:solidFill>
              </a:rPr>
              <a:t> </a:t>
            </a:r>
            <a:r>
              <a:rPr lang="da-DK" dirty="0" err="1">
                <a:solidFill>
                  <a:schemeClr val="tx1"/>
                </a:solidFill>
              </a:rPr>
              <a:t>separately</a:t>
            </a:r>
            <a:r>
              <a:rPr lang="da-DK" dirty="0">
                <a:solidFill>
                  <a:schemeClr val="tx1"/>
                </a:solidFill>
              </a:rPr>
              <a:t> </a:t>
            </a:r>
          </a:p>
          <a:p>
            <a:pPr lvl="3"/>
            <a:r>
              <a:rPr lang="da-DK" dirty="0">
                <a:solidFill>
                  <a:schemeClr val="tx1"/>
                </a:solidFill>
              </a:rPr>
              <a:t>Issue </a:t>
            </a:r>
            <a:r>
              <a:rPr lang="da-DK" dirty="0">
                <a:solidFill>
                  <a:schemeClr val="tx1"/>
                </a:solidFill>
                <a:sym typeface="Wingdings" panose="05000000000000000000" pitchFamily="2" charset="2"/>
              </a:rPr>
              <a:t> </a:t>
            </a:r>
            <a:r>
              <a:rPr lang="da-DK" dirty="0">
                <a:solidFill>
                  <a:schemeClr val="tx1"/>
                </a:solidFill>
              </a:rPr>
              <a:t>Did </a:t>
            </a:r>
            <a:r>
              <a:rPr lang="da-DK" dirty="0" err="1">
                <a:solidFill>
                  <a:schemeClr val="tx1"/>
                </a:solidFill>
              </a:rPr>
              <a:t>Stormwear's</a:t>
            </a:r>
            <a:r>
              <a:rPr lang="da-DK" dirty="0">
                <a:solidFill>
                  <a:schemeClr val="tx1"/>
                </a:solidFill>
              </a:rPr>
              <a:t> "</a:t>
            </a:r>
            <a:r>
              <a:rPr lang="da-DK" dirty="0" err="1">
                <a:solidFill>
                  <a:schemeClr val="tx1"/>
                </a:solidFill>
              </a:rPr>
              <a:t>Cocoons</a:t>
            </a:r>
            <a:r>
              <a:rPr lang="da-DK" dirty="0">
                <a:solidFill>
                  <a:schemeClr val="tx1"/>
                </a:solidFill>
              </a:rPr>
              <a:t>" </a:t>
            </a:r>
            <a:r>
              <a:rPr lang="da-DK" dirty="0" err="1">
                <a:solidFill>
                  <a:schemeClr val="tx1"/>
                </a:solidFill>
              </a:rPr>
              <a:t>bike</a:t>
            </a:r>
            <a:r>
              <a:rPr lang="da-DK" dirty="0">
                <a:solidFill>
                  <a:schemeClr val="tx1"/>
                </a:solidFill>
              </a:rPr>
              <a:t> helmet </a:t>
            </a:r>
            <a:r>
              <a:rPr lang="da-DK" dirty="0" err="1">
                <a:solidFill>
                  <a:schemeClr val="tx1"/>
                </a:solidFill>
              </a:rPr>
              <a:t>infringe</a:t>
            </a:r>
            <a:r>
              <a:rPr lang="da-DK" dirty="0">
                <a:solidFill>
                  <a:schemeClr val="tx1"/>
                </a:solidFill>
              </a:rPr>
              <a:t> Yakkay's EU design </a:t>
            </a:r>
            <a:r>
              <a:rPr lang="da-DK" dirty="0" err="1">
                <a:solidFill>
                  <a:schemeClr val="tx1"/>
                </a:solidFill>
              </a:rPr>
              <a:t>registered</a:t>
            </a:r>
            <a:r>
              <a:rPr lang="da-DK" dirty="0">
                <a:solidFill>
                  <a:schemeClr val="tx1"/>
                </a:solidFill>
              </a:rPr>
              <a:t> </a:t>
            </a:r>
            <a:r>
              <a:rPr lang="da-DK" dirty="0" err="1">
                <a:solidFill>
                  <a:schemeClr val="tx1"/>
                </a:solidFill>
              </a:rPr>
              <a:t>bike</a:t>
            </a:r>
            <a:r>
              <a:rPr lang="da-DK" dirty="0">
                <a:solidFill>
                  <a:schemeClr val="tx1"/>
                </a:solidFill>
              </a:rPr>
              <a:t> helmet</a:t>
            </a:r>
            <a:r>
              <a:rPr lang="da-DK" dirty="0" smtClean="0">
                <a:solidFill>
                  <a:schemeClr val="tx1"/>
                </a:solidFill>
              </a:rPr>
              <a:t>?</a:t>
            </a:r>
          </a:p>
          <a:p>
            <a:pPr lvl="3"/>
            <a:endParaRPr lang="da-DK" dirty="0">
              <a:solidFill>
                <a:schemeClr val="tx1"/>
              </a:solidFill>
            </a:endParaRPr>
          </a:p>
          <a:p>
            <a:pPr marL="184150" lvl="3" indent="0">
              <a:buNone/>
            </a:pPr>
            <a:endParaRPr lang="da-DK" b="1" dirty="0"/>
          </a:p>
          <a:p>
            <a:pPr lvl="3"/>
            <a:endParaRPr lang="da-DK" b="1" dirty="0" smtClean="0"/>
          </a:p>
          <a:p>
            <a:pPr lvl="3">
              <a:buClr>
                <a:srgbClr val="B47151"/>
              </a:buClr>
            </a:pPr>
            <a:endParaRPr lang="da-DK" b="1" dirty="0">
              <a:solidFill>
                <a:srgbClr val="1F323C"/>
              </a:solidFill>
            </a:endParaRPr>
          </a:p>
          <a:p>
            <a:pPr lvl="3">
              <a:buClr>
                <a:srgbClr val="B47151"/>
              </a:buClr>
            </a:pPr>
            <a:endParaRPr lang="da-DK" b="1" dirty="0">
              <a:solidFill>
                <a:srgbClr val="1F323C"/>
              </a:solidFill>
            </a:endParaRPr>
          </a:p>
          <a:p>
            <a:pPr marL="0" lvl="2" indent="0">
              <a:buClr>
                <a:srgbClr val="B47151"/>
              </a:buClr>
              <a:buNone/>
            </a:pPr>
            <a:endParaRPr lang="da-DK" b="1" dirty="0">
              <a:solidFill>
                <a:srgbClr val="1F323C"/>
              </a:solidFill>
            </a:endParaRPr>
          </a:p>
          <a:p>
            <a:pPr marL="0" lvl="2" indent="0">
              <a:buClr>
                <a:srgbClr val="B47151"/>
              </a:buClr>
              <a:buNone/>
            </a:pPr>
            <a:r>
              <a:rPr lang="da-DK" b="1" dirty="0">
                <a:solidFill>
                  <a:srgbClr val="1F323C"/>
                </a:solidFill>
              </a:rPr>
              <a:t>	                    </a:t>
            </a:r>
            <a:r>
              <a:rPr lang="da-DK" sz="1000" dirty="0">
                <a:solidFill>
                  <a:srgbClr val="1F323C"/>
                </a:solidFill>
              </a:rPr>
              <a:t>Yakkay's </a:t>
            </a:r>
            <a:r>
              <a:rPr lang="da-DK" sz="1000" dirty="0" err="1">
                <a:solidFill>
                  <a:srgbClr val="1F323C"/>
                </a:solidFill>
              </a:rPr>
              <a:t>bike</a:t>
            </a:r>
            <a:r>
              <a:rPr lang="da-DK" sz="1000" dirty="0">
                <a:solidFill>
                  <a:srgbClr val="1F323C"/>
                </a:solidFill>
              </a:rPr>
              <a:t> helmet	                   </a:t>
            </a:r>
            <a:r>
              <a:rPr lang="da-DK" sz="1000" dirty="0" err="1">
                <a:solidFill>
                  <a:srgbClr val="1F323C"/>
                </a:solidFill>
              </a:rPr>
              <a:t>Stormwear's</a:t>
            </a:r>
            <a:r>
              <a:rPr lang="da-DK" sz="1000" dirty="0">
                <a:solidFill>
                  <a:srgbClr val="1F323C"/>
                </a:solidFill>
              </a:rPr>
              <a:t> </a:t>
            </a:r>
            <a:r>
              <a:rPr lang="da-DK" sz="1000" dirty="0" err="1">
                <a:solidFill>
                  <a:srgbClr val="1F323C"/>
                </a:solidFill>
              </a:rPr>
              <a:t>bike</a:t>
            </a:r>
            <a:r>
              <a:rPr lang="da-DK" sz="1000" dirty="0">
                <a:solidFill>
                  <a:srgbClr val="1F323C"/>
                </a:solidFill>
              </a:rPr>
              <a:t> helmet</a:t>
            </a:r>
            <a:endParaRPr lang="da-DK" b="1" dirty="0"/>
          </a:p>
          <a:p>
            <a:pPr lvl="3"/>
            <a:endParaRPr lang="da-DK" b="1" dirty="0" smtClean="0"/>
          </a:p>
          <a:p>
            <a:pPr lvl="3"/>
            <a:endParaRPr lang="da-DK" b="1" dirty="0"/>
          </a:p>
          <a:p>
            <a:pPr marL="0" lvl="2" indent="0">
              <a:buNone/>
            </a:pPr>
            <a:r>
              <a:rPr lang="da-DK" b="1" dirty="0" smtClean="0"/>
              <a:t>	     </a:t>
            </a:r>
            <a:endParaRPr lang="da-DK" b="1" dirty="0"/>
          </a:p>
          <a:p>
            <a:pPr marL="0" lvl="2" indent="0">
              <a:buNone/>
            </a:pPr>
            <a:r>
              <a:rPr lang="da-DK" b="1" dirty="0" smtClean="0"/>
              <a:t>	</a:t>
            </a:r>
            <a:endParaRPr lang="da-DK" b="1" dirty="0"/>
          </a:p>
          <a:p>
            <a:pPr marL="0" lvl="2" indent="0">
              <a:buNone/>
            </a:pPr>
            <a:endParaRPr lang="da-DK" b="1" dirty="0" smtClean="0"/>
          </a:p>
        </p:txBody>
      </p:sp>
      <p:sp>
        <p:nvSpPr>
          <p:cNvPr id="4" name="Date Placeholder 3"/>
          <p:cNvSpPr>
            <a:spLocks noGrp="1"/>
          </p:cNvSpPr>
          <p:nvPr>
            <p:ph type="dt" sz="half" idx="14"/>
          </p:nvPr>
        </p:nvSpPr>
        <p:spPr>
          <a:xfrm>
            <a:off x="850464" y="6557066"/>
            <a:ext cx="1150541" cy="135422"/>
          </a:xfrm>
        </p:spPr>
        <p:txBody>
          <a:bodyPr/>
          <a:lstStyle/>
          <a:p>
            <a:r>
              <a:rPr lang="da-DK" dirty="0" smtClean="0"/>
              <a:t/>
            </a:r>
            <a:endParaRPr lang="da-DK" dirty="0"/>
          </a:p>
        </p:txBody>
      </p:sp>
      <p:sp>
        <p:nvSpPr>
          <p:cNvPr id="6" name="Slide Number Placeholder 5"/>
          <p:cNvSpPr>
            <a:spLocks noGrp="1"/>
          </p:cNvSpPr>
          <p:nvPr>
            <p:ph type="sldNum" sz="quarter" idx="16"/>
          </p:nvPr>
        </p:nvSpPr>
        <p:spPr>
          <a:xfrm>
            <a:off x="506507" y="6557066"/>
            <a:ext cx="278606" cy="135422"/>
          </a:xfrm>
        </p:spPr>
        <p:txBody>
          <a:bodyPr/>
          <a:lstStyle/>
          <a:p>
            <a:fld id="{13641154-5D48-49A3-AA1F-6DAC3139CF23}" type="slidenum">
              <a:rPr lang="da-DK" smtClean="0"/>
              <a:pPr/>
              <a:t>16</a:t>
            </a:fld>
            <a:endParaRPr lang="da-DK"/>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360712" y="3684958"/>
            <a:ext cx="2286000" cy="1544955"/>
          </a:xfrm>
          <a:prstGeom prst="rect">
            <a:avLst/>
          </a:prstGeom>
        </p:spPr>
      </p:pic>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5385048" y="3660203"/>
            <a:ext cx="2139315" cy="1543050"/>
          </a:xfrm>
          <a:prstGeom prst="rect">
            <a:avLst/>
          </a:prstGeom>
        </p:spPr>
      </p:pic>
    </p:spTree>
    <p:extLst>
      <p:ext uri="{BB962C8B-B14F-4D97-AF65-F5344CB8AC3E}">
        <p14:creationId xmlns:p14="http://schemas.microsoft.com/office/powerpoint/2010/main" val="2385903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solidFill>
                  <a:srgbClr val="1F323C"/>
                </a:solidFill>
              </a:rPr>
              <a:t/>
            </a:r>
            <a:br>
              <a:rPr lang="en-GB" dirty="0">
                <a:solidFill>
                  <a:srgbClr val="1F323C"/>
                </a:solidFill>
              </a:rPr>
            </a:br>
            <a:r>
              <a:rPr lang="en-GB" dirty="0" smtClean="0">
                <a:solidFill>
                  <a:srgbClr val="1F323C"/>
                </a:solidFill>
              </a:rPr>
              <a:t>(</a:t>
            </a:r>
            <a:r>
              <a:rPr lang="en-GB" dirty="0">
                <a:solidFill>
                  <a:srgbClr val="1F323C"/>
                </a:solidFill>
              </a:rPr>
              <a:t>v</a:t>
            </a:r>
            <a:r>
              <a:rPr lang="en-GB" dirty="0" smtClean="0">
                <a:solidFill>
                  <a:srgbClr val="1F323C"/>
                </a:solidFill>
              </a:rPr>
              <a:t>) </a:t>
            </a:r>
            <a:r>
              <a:rPr lang="en-GB" dirty="0" err="1" smtClean="0">
                <a:solidFill>
                  <a:srgbClr val="1F323C"/>
                </a:solidFill>
              </a:rPr>
              <a:t>Yakkay</a:t>
            </a:r>
            <a:r>
              <a:rPr lang="en-GB" dirty="0" smtClean="0">
                <a:solidFill>
                  <a:srgbClr val="1F323C"/>
                </a:solidFill>
              </a:rPr>
              <a:t> v </a:t>
            </a:r>
            <a:r>
              <a:rPr lang="en-GB" dirty="0" err="1" smtClean="0">
                <a:solidFill>
                  <a:srgbClr val="1F323C"/>
                </a:solidFill>
              </a:rPr>
              <a:t>Stormwear</a:t>
            </a:r>
            <a:endParaRPr lang="en-GB" dirty="0"/>
          </a:p>
        </p:txBody>
      </p:sp>
      <p:sp>
        <p:nvSpPr>
          <p:cNvPr id="3" name="Content Placeholder 2"/>
          <p:cNvSpPr>
            <a:spLocks noGrp="1"/>
          </p:cNvSpPr>
          <p:nvPr>
            <p:ph idx="13"/>
          </p:nvPr>
        </p:nvSpPr>
        <p:spPr>
          <a:xfrm>
            <a:off x="488373" y="1268760"/>
            <a:ext cx="9073139" cy="4782887"/>
          </a:xfrm>
        </p:spPr>
        <p:txBody>
          <a:bodyPr/>
          <a:lstStyle/>
          <a:p>
            <a:pPr marL="184150" lvl="3" indent="0">
              <a:buNone/>
            </a:pPr>
            <a:r>
              <a:rPr lang="da-DK" b="1" dirty="0" smtClean="0"/>
              <a:t>Yakkay's EU design </a:t>
            </a:r>
            <a:r>
              <a:rPr lang="da-DK" b="1" dirty="0" err="1" smtClean="0"/>
              <a:t>registration</a:t>
            </a:r>
            <a:endParaRPr lang="da-DK" b="1" dirty="0"/>
          </a:p>
          <a:p>
            <a:pPr marL="184150" lvl="3" indent="0">
              <a:buNone/>
            </a:pPr>
            <a:endParaRPr lang="da-DK" b="1" dirty="0" smtClean="0"/>
          </a:p>
          <a:p>
            <a:pPr marL="184150" lvl="3" indent="0">
              <a:buNone/>
            </a:pPr>
            <a:endParaRPr lang="da-DK" b="1" dirty="0"/>
          </a:p>
          <a:p>
            <a:pPr marL="184150" lvl="3" indent="0">
              <a:buNone/>
            </a:pPr>
            <a:endParaRPr lang="da-DK" b="1" dirty="0" smtClean="0"/>
          </a:p>
          <a:p>
            <a:pPr marL="184150" lvl="3" indent="0">
              <a:buNone/>
            </a:pPr>
            <a:endParaRPr lang="da-DK" b="1" dirty="0" smtClean="0"/>
          </a:p>
          <a:p>
            <a:pPr marL="184150" lvl="3" indent="0">
              <a:buNone/>
            </a:pPr>
            <a:r>
              <a:rPr lang="da-DK" sz="1000" dirty="0" smtClean="0"/>
              <a:t>		     Helmet </a:t>
            </a:r>
            <a:r>
              <a:rPr lang="da-DK" sz="1000" dirty="0" err="1" smtClean="0"/>
              <a:t>seen</a:t>
            </a:r>
            <a:r>
              <a:rPr lang="da-DK" sz="1000" dirty="0" smtClean="0"/>
              <a:t> from </a:t>
            </a:r>
            <a:r>
              <a:rPr lang="da-DK" sz="1000" smtClean="0"/>
              <a:t>the side</a:t>
            </a:r>
            <a:r>
              <a:rPr lang="da-DK" b="1" smtClean="0"/>
              <a:t>                       </a:t>
            </a:r>
            <a:r>
              <a:rPr lang="da-DK" sz="1000" dirty="0" smtClean="0"/>
              <a:t>Helmet </a:t>
            </a:r>
            <a:r>
              <a:rPr lang="da-DK" sz="1000" dirty="0" err="1" smtClean="0"/>
              <a:t>seen</a:t>
            </a:r>
            <a:r>
              <a:rPr lang="da-DK" sz="1000" dirty="0" smtClean="0"/>
              <a:t> from the front</a:t>
            </a:r>
            <a:endParaRPr lang="da-DK" b="1" dirty="0" smtClean="0"/>
          </a:p>
          <a:p>
            <a:pPr marL="0" lvl="2" indent="0">
              <a:buNone/>
            </a:pPr>
            <a:endParaRPr lang="da-DK" b="1" dirty="0" smtClean="0"/>
          </a:p>
          <a:p>
            <a:pPr marL="0" lvl="2" indent="0">
              <a:buNone/>
            </a:pPr>
            <a:endParaRPr lang="da-DK" b="1" dirty="0"/>
          </a:p>
          <a:p>
            <a:pPr marL="0" lvl="2" indent="0">
              <a:buNone/>
            </a:pPr>
            <a:endParaRPr lang="da-DK" b="1" dirty="0" smtClean="0"/>
          </a:p>
          <a:p>
            <a:pPr marL="0" lvl="2" indent="0">
              <a:buNone/>
            </a:pPr>
            <a:endParaRPr lang="da-DK" b="1" dirty="0"/>
          </a:p>
          <a:p>
            <a:pPr marL="0" lvl="2" indent="0">
              <a:buNone/>
            </a:pPr>
            <a:endParaRPr lang="da-DK" b="1" dirty="0" smtClean="0"/>
          </a:p>
          <a:p>
            <a:pPr marL="0" lvl="2" indent="0">
              <a:buNone/>
            </a:pPr>
            <a:endParaRPr lang="da-DK" b="1" dirty="0"/>
          </a:p>
          <a:p>
            <a:pPr marL="0" lvl="2" indent="0">
              <a:buNone/>
            </a:pPr>
            <a:endParaRPr lang="da-DK" b="1" dirty="0" smtClean="0"/>
          </a:p>
          <a:p>
            <a:pPr marL="0" lvl="2" indent="0">
              <a:buNone/>
            </a:pPr>
            <a:r>
              <a:rPr lang="da-DK" sz="1000" dirty="0" smtClean="0"/>
              <a:t>		  Helmet </a:t>
            </a:r>
            <a:r>
              <a:rPr lang="da-DK" sz="1000" dirty="0" err="1" smtClean="0"/>
              <a:t>seen</a:t>
            </a:r>
            <a:r>
              <a:rPr lang="da-DK" sz="1000" dirty="0" smtClean="0"/>
              <a:t> from </a:t>
            </a:r>
            <a:r>
              <a:rPr lang="da-DK" sz="1000" dirty="0" err="1" smtClean="0"/>
              <a:t>underneath</a:t>
            </a:r>
            <a:r>
              <a:rPr lang="da-DK" sz="1000" dirty="0" smtClean="0"/>
              <a:t>	</a:t>
            </a:r>
            <a:r>
              <a:rPr lang="da-DK" sz="1000" dirty="0"/>
              <a:t> </a:t>
            </a:r>
            <a:r>
              <a:rPr lang="da-DK" sz="1000" dirty="0" smtClean="0"/>
              <a:t>                       Helmet </a:t>
            </a:r>
            <a:r>
              <a:rPr lang="da-DK" sz="1000" dirty="0" err="1" smtClean="0"/>
              <a:t>seen</a:t>
            </a:r>
            <a:r>
              <a:rPr lang="da-DK" sz="1000" dirty="0" smtClean="0"/>
              <a:t> from </a:t>
            </a:r>
            <a:r>
              <a:rPr lang="da-DK" sz="1000" dirty="0" err="1" smtClean="0"/>
              <a:t>above</a:t>
            </a:r>
            <a:endParaRPr lang="da-DK" sz="1000" dirty="0"/>
          </a:p>
          <a:p>
            <a:pPr marL="0" lvl="2" indent="0">
              <a:buNone/>
            </a:pPr>
            <a:endParaRPr lang="da-DK" b="1" dirty="0" smtClean="0"/>
          </a:p>
        </p:txBody>
      </p:sp>
      <p:sp>
        <p:nvSpPr>
          <p:cNvPr id="4" name="Date Placeholder 3"/>
          <p:cNvSpPr>
            <a:spLocks noGrp="1"/>
          </p:cNvSpPr>
          <p:nvPr>
            <p:ph type="dt" sz="half" idx="14"/>
          </p:nvPr>
        </p:nvSpPr>
        <p:spPr>
          <a:xfrm>
            <a:off x="850464" y="6557066"/>
            <a:ext cx="1150541" cy="135422"/>
          </a:xfrm>
        </p:spPr>
        <p:txBody>
          <a:bodyPr/>
          <a:lstStyle/>
          <a:p>
            <a:r>
              <a:rPr lang="da-DK" dirty="0" smtClean="0"/>
              <a:t/>
            </a:r>
            <a:endParaRPr lang="da-DK" dirty="0"/>
          </a:p>
        </p:txBody>
      </p:sp>
      <p:sp>
        <p:nvSpPr>
          <p:cNvPr id="6" name="Slide Number Placeholder 5"/>
          <p:cNvSpPr>
            <a:spLocks noGrp="1"/>
          </p:cNvSpPr>
          <p:nvPr>
            <p:ph type="sldNum" sz="quarter" idx="16"/>
          </p:nvPr>
        </p:nvSpPr>
        <p:spPr>
          <a:xfrm>
            <a:off x="506507" y="6557066"/>
            <a:ext cx="278606" cy="135422"/>
          </a:xfrm>
        </p:spPr>
        <p:txBody>
          <a:bodyPr/>
          <a:lstStyle/>
          <a:p>
            <a:fld id="{13641154-5D48-49A3-AA1F-6DAC3139CF23}" type="slidenum">
              <a:rPr lang="da-DK" smtClean="0"/>
              <a:pPr/>
              <a:t>17</a:t>
            </a:fld>
            <a:endParaRPr lang="da-DK"/>
          </a:p>
        </p:txBody>
      </p:sp>
      <p:pic>
        <p:nvPicPr>
          <p:cNvPr id="5" name="Picture 4"/>
          <p:cNvPicPr>
            <a:picLocks noChangeAspect="1"/>
          </p:cNvPicPr>
          <p:nvPr/>
        </p:nvPicPr>
        <p:blipFill>
          <a:blip r:embed="rId3"/>
          <a:stretch>
            <a:fillRect/>
          </a:stretch>
        </p:blipFill>
        <p:spPr>
          <a:xfrm>
            <a:off x="1856656" y="1742405"/>
            <a:ext cx="2781300" cy="1409700"/>
          </a:xfrm>
          <a:prstGeom prst="rect">
            <a:avLst/>
          </a:prstGeom>
        </p:spPr>
      </p:pic>
      <p:pic>
        <p:nvPicPr>
          <p:cNvPr id="10" name="Picture 9"/>
          <p:cNvPicPr>
            <a:picLocks noChangeAspect="1"/>
          </p:cNvPicPr>
          <p:nvPr/>
        </p:nvPicPr>
        <p:blipFill>
          <a:blip r:embed="rId4"/>
          <a:stretch>
            <a:fillRect/>
          </a:stretch>
        </p:blipFill>
        <p:spPr>
          <a:xfrm>
            <a:off x="2288704" y="3513780"/>
            <a:ext cx="2088232" cy="2486025"/>
          </a:xfrm>
          <a:prstGeom prst="rect">
            <a:avLst/>
          </a:prstGeom>
        </p:spPr>
      </p:pic>
      <p:pic>
        <p:nvPicPr>
          <p:cNvPr id="11" name="Picture 10"/>
          <p:cNvPicPr>
            <a:picLocks noChangeAspect="1"/>
          </p:cNvPicPr>
          <p:nvPr/>
        </p:nvPicPr>
        <p:blipFill>
          <a:blip r:embed="rId5"/>
          <a:stretch>
            <a:fillRect/>
          </a:stretch>
        </p:blipFill>
        <p:spPr>
          <a:xfrm>
            <a:off x="5241032" y="1489794"/>
            <a:ext cx="2733675" cy="1676400"/>
          </a:xfrm>
          <a:prstGeom prst="rect">
            <a:avLst/>
          </a:prstGeom>
        </p:spPr>
      </p:pic>
      <p:pic>
        <p:nvPicPr>
          <p:cNvPr id="13" name="Picture 12"/>
          <p:cNvPicPr>
            <a:picLocks noChangeAspect="1"/>
          </p:cNvPicPr>
          <p:nvPr/>
        </p:nvPicPr>
        <p:blipFill>
          <a:blip r:embed="rId6"/>
          <a:stretch>
            <a:fillRect/>
          </a:stretch>
        </p:blipFill>
        <p:spPr>
          <a:xfrm>
            <a:off x="5625058" y="3861048"/>
            <a:ext cx="2324100" cy="1971675"/>
          </a:xfrm>
          <a:prstGeom prst="rect">
            <a:avLst/>
          </a:prstGeom>
        </p:spPr>
      </p:pic>
    </p:spTree>
    <p:extLst>
      <p:ext uri="{BB962C8B-B14F-4D97-AF65-F5344CB8AC3E}">
        <p14:creationId xmlns:p14="http://schemas.microsoft.com/office/powerpoint/2010/main" val="1474888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solidFill>
                  <a:srgbClr val="1F323C"/>
                </a:solidFill>
              </a:rPr>
              <a:t/>
            </a:r>
            <a:br>
              <a:rPr lang="en-GB" dirty="0">
                <a:solidFill>
                  <a:srgbClr val="1F323C"/>
                </a:solidFill>
              </a:rPr>
            </a:br>
            <a:r>
              <a:rPr lang="en-GB" dirty="0" smtClean="0">
                <a:solidFill>
                  <a:srgbClr val="1F323C"/>
                </a:solidFill>
              </a:rPr>
              <a:t>(</a:t>
            </a:r>
            <a:r>
              <a:rPr lang="en-GB" dirty="0">
                <a:solidFill>
                  <a:srgbClr val="1F323C"/>
                </a:solidFill>
              </a:rPr>
              <a:t>v</a:t>
            </a:r>
            <a:r>
              <a:rPr lang="en-GB" dirty="0" smtClean="0">
                <a:solidFill>
                  <a:srgbClr val="1F323C"/>
                </a:solidFill>
              </a:rPr>
              <a:t>) </a:t>
            </a:r>
            <a:r>
              <a:rPr lang="en-GB" dirty="0" err="1" smtClean="0">
                <a:solidFill>
                  <a:srgbClr val="1F323C"/>
                </a:solidFill>
              </a:rPr>
              <a:t>Yakkay</a:t>
            </a:r>
            <a:r>
              <a:rPr lang="en-GB" dirty="0" smtClean="0">
                <a:solidFill>
                  <a:srgbClr val="1F323C"/>
                </a:solidFill>
              </a:rPr>
              <a:t> v </a:t>
            </a:r>
            <a:r>
              <a:rPr lang="en-GB" dirty="0" err="1" smtClean="0">
                <a:solidFill>
                  <a:srgbClr val="1F323C"/>
                </a:solidFill>
              </a:rPr>
              <a:t>Stormwear</a:t>
            </a:r>
            <a:endParaRPr lang="en-GB" dirty="0"/>
          </a:p>
        </p:txBody>
      </p:sp>
      <p:sp>
        <p:nvSpPr>
          <p:cNvPr id="3" name="Content Placeholder 2"/>
          <p:cNvSpPr>
            <a:spLocks noGrp="1"/>
          </p:cNvSpPr>
          <p:nvPr>
            <p:ph idx="13"/>
          </p:nvPr>
        </p:nvSpPr>
        <p:spPr>
          <a:xfrm>
            <a:off x="488373" y="1268760"/>
            <a:ext cx="9073139" cy="4782887"/>
          </a:xfrm>
        </p:spPr>
        <p:txBody>
          <a:bodyPr/>
          <a:lstStyle/>
          <a:p>
            <a:r>
              <a:rPr lang="da-DK" sz="1600" dirty="0"/>
              <a:t>Legal issues</a:t>
            </a:r>
            <a:endParaRPr lang="da-DK" dirty="0"/>
          </a:p>
          <a:p>
            <a:pPr lvl="3"/>
            <a:r>
              <a:rPr lang="da-DK" dirty="0">
                <a:solidFill>
                  <a:schemeClr val="tx1"/>
                </a:solidFill>
              </a:rPr>
              <a:t>The interpretation of the EU Design </a:t>
            </a:r>
            <a:r>
              <a:rPr lang="da-DK" dirty="0" err="1">
                <a:solidFill>
                  <a:schemeClr val="tx1"/>
                </a:solidFill>
              </a:rPr>
              <a:t>Regulation</a:t>
            </a:r>
            <a:r>
              <a:rPr lang="da-DK" dirty="0">
                <a:solidFill>
                  <a:schemeClr val="tx1"/>
                </a:solidFill>
              </a:rPr>
              <a:t> </a:t>
            </a:r>
          </a:p>
          <a:p>
            <a:pPr marL="715962" lvl="4">
              <a:lnSpc>
                <a:spcPct val="110000"/>
              </a:lnSpc>
              <a:spcBef>
                <a:spcPct val="0"/>
              </a:spcBef>
              <a:spcAft>
                <a:spcPts val="400"/>
              </a:spcAft>
              <a:buClr>
                <a:srgbClr val="A56B4E"/>
              </a:buClr>
              <a:buFont typeface="Calibri" pitchFamily="34" charset="0"/>
              <a:buChar char="-"/>
            </a:pPr>
            <a:r>
              <a:rPr lang="da-DK" dirty="0" err="1">
                <a:solidFill>
                  <a:schemeClr val="tx1"/>
                </a:solidFill>
              </a:rPr>
              <a:t>Article</a:t>
            </a:r>
            <a:r>
              <a:rPr lang="da-DK" dirty="0">
                <a:solidFill>
                  <a:schemeClr val="tx1"/>
                </a:solidFill>
              </a:rPr>
              <a:t> 25 (1) (b), cf. </a:t>
            </a:r>
            <a:r>
              <a:rPr lang="da-DK" dirty="0" err="1">
                <a:solidFill>
                  <a:schemeClr val="tx1"/>
                </a:solidFill>
              </a:rPr>
              <a:t>Article</a:t>
            </a:r>
            <a:r>
              <a:rPr lang="da-DK" dirty="0">
                <a:solidFill>
                  <a:schemeClr val="tx1"/>
                </a:solidFill>
              </a:rPr>
              <a:t> 4 and 6 </a:t>
            </a:r>
            <a:r>
              <a:rPr lang="da-DK" dirty="0">
                <a:solidFill>
                  <a:schemeClr val="tx1"/>
                </a:solidFill>
                <a:sym typeface="Wingdings" panose="05000000000000000000" pitchFamily="2" charset="2"/>
              </a:rPr>
              <a:t> "</a:t>
            </a:r>
            <a:r>
              <a:rPr lang="da-DK" dirty="0" err="1">
                <a:solidFill>
                  <a:schemeClr val="tx1"/>
                </a:solidFill>
                <a:sym typeface="Wingdings" panose="05000000000000000000" pitchFamily="2" charset="2"/>
              </a:rPr>
              <a:t>individual</a:t>
            </a:r>
            <a:r>
              <a:rPr lang="da-DK" dirty="0">
                <a:solidFill>
                  <a:schemeClr val="tx1"/>
                </a:solidFill>
                <a:sym typeface="Wingdings" panose="05000000000000000000" pitchFamily="2" charset="2"/>
              </a:rPr>
              <a:t> </a:t>
            </a:r>
            <a:r>
              <a:rPr lang="da-DK" dirty="0" err="1">
                <a:solidFill>
                  <a:schemeClr val="tx1"/>
                </a:solidFill>
                <a:sym typeface="Wingdings" panose="05000000000000000000" pitchFamily="2" charset="2"/>
              </a:rPr>
              <a:t>character</a:t>
            </a:r>
            <a:r>
              <a:rPr lang="da-DK" dirty="0">
                <a:solidFill>
                  <a:schemeClr val="tx1"/>
                </a:solidFill>
                <a:sym typeface="Wingdings" panose="05000000000000000000" pitchFamily="2" charset="2"/>
              </a:rPr>
              <a:t>" </a:t>
            </a:r>
          </a:p>
          <a:p>
            <a:pPr marL="715962" lvl="4">
              <a:lnSpc>
                <a:spcPct val="110000"/>
              </a:lnSpc>
              <a:spcBef>
                <a:spcPct val="0"/>
              </a:spcBef>
              <a:spcAft>
                <a:spcPts val="400"/>
              </a:spcAft>
              <a:buClr>
                <a:srgbClr val="A56B4E"/>
              </a:buClr>
              <a:buFont typeface="Calibri" pitchFamily="34" charset="0"/>
              <a:buChar char="-"/>
            </a:pPr>
            <a:r>
              <a:rPr lang="en-US" dirty="0">
                <a:solidFill>
                  <a:schemeClr val="tx1"/>
                </a:solidFill>
              </a:rPr>
              <a:t>Article 6: </a:t>
            </a:r>
          </a:p>
          <a:p>
            <a:pPr marL="539749" lvl="4" indent="0">
              <a:lnSpc>
                <a:spcPct val="110000"/>
              </a:lnSpc>
              <a:spcBef>
                <a:spcPct val="0"/>
              </a:spcBef>
              <a:spcAft>
                <a:spcPts val="400"/>
              </a:spcAft>
              <a:buClr>
                <a:srgbClr val="A56B4E"/>
              </a:buClr>
              <a:buNone/>
            </a:pPr>
            <a:endParaRPr lang="en-US" sz="800" dirty="0">
              <a:solidFill>
                <a:schemeClr val="tx1"/>
              </a:solidFill>
            </a:endParaRPr>
          </a:p>
          <a:p>
            <a:pPr marL="0" lvl="2" indent="0">
              <a:buNone/>
            </a:pPr>
            <a:r>
              <a:rPr lang="en-US" sz="1100" i="1" dirty="0">
                <a:solidFill>
                  <a:schemeClr val="tx1"/>
                </a:solidFill>
              </a:rPr>
              <a:t>"A design shall be considered to have individual character if the </a:t>
            </a:r>
            <a:r>
              <a:rPr lang="en-US" sz="1100" b="1" i="1" dirty="0">
                <a:solidFill>
                  <a:schemeClr val="tx1"/>
                </a:solidFill>
              </a:rPr>
              <a:t>overall impression it produces on the informed user differs from the overall impression produced on such a user by any design </a:t>
            </a:r>
            <a:r>
              <a:rPr lang="en-US" sz="1100" i="1" dirty="0">
                <a:solidFill>
                  <a:schemeClr val="tx1"/>
                </a:solidFill>
              </a:rPr>
              <a:t>which has been made available to the public (…)"</a:t>
            </a:r>
          </a:p>
          <a:p>
            <a:pPr marL="0" lvl="2" indent="0">
              <a:buNone/>
            </a:pPr>
            <a:endParaRPr lang="da-DK" sz="800" dirty="0">
              <a:solidFill>
                <a:schemeClr val="tx1"/>
              </a:solidFill>
            </a:endParaRPr>
          </a:p>
          <a:p>
            <a:pPr marL="0" lvl="2" indent="0">
              <a:buNone/>
            </a:pPr>
            <a:r>
              <a:rPr lang="da-DK" b="1" dirty="0">
                <a:solidFill>
                  <a:schemeClr val="tx1"/>
                </a:solidFill>
              </a:rPr>
              <a:t>The parties' </a:t>
            </a:r>
            <a:r>
              <a:rPr lang="da-DK" b="1" dirty="0" err="1">
                <a:solidFill>
                  <a:schemeClr val="tx1"/>
                </a:solidFill>
              </a:rPr>
              <a:t>main</a:t>
            </a:r>
            <a:r>
              <a:rPr lang="da-DK" b="1" dirty="0">
                <a:solidFill>
                  <a:schemeClr val="tx1"/>
                </a:solidFill>
              </a:rPr>
              <a:t> arguments</a:t>
            </a:r>
          </a:p>
          <a:p>
            <a:pPr lvl="3"/>
            <a:r>
              <a:rPr lang="da-DK" dirty="0" err="1">
                <a:solidFill>
                  <a:schemeClr val="tx1"/>
                </a:solidFill>
              </a:rPr>
              <a:t>Stormwear</a:t>
            </a:r>
            <a:r>
              <a:rPr lang="da-DK" dirty="0">
                <a:solidFill>
                  <a:schemeClr val="tx1"/>
                </a:solidFill>
              </a:rPr>
              <a:t> </a:t>
            </a:r>
            <a:r>
              <a:rPr lang="da-DK" dirty="0" err="1">
                <a:solidFill>
                  <a:schemeClr val="tx1"/>
                </a:solidFill>
              </a:rPr>
              <a:t>claimed</a:t>
            </a:r>
            <a:r>
              <a:rPr lang="da-DK" dirty="0">
                <a:solidFill>
                  <a:schemeClr val="tx1"/>
                </a:solidFill>
              </a:rPr>
              <a:t> </a:t>
            </a:r>
            <a:r>
              <a:rPr lang="da-DK" dirty="0" err="1">
                <a:solidFill>
                  <a:schemeClr val="tx1"/>
                </a:solidFill>
              </a:rPr>
              <a:t>that</a:t>
            </a:r>
            <a:r>
              <a:rPr lang="da-DK" dirty="0">
                <a:solidFill>
                  <a:schemeClr val="tx1"/>
                </a:solidFill>
              </a:rPr>
              <a:t> </a:t>
            </a:r>
            <a:r>
              <a:rPr lang="da-DK" dirty="0" err="1">
                <a:solidFill>
                  <a:schemeClr val="tx1"/>
                </a:solidFill>
              </a:rPr>
              <a:t>Yakkay's</a:t>
            </a:r>
            <a:r>
              <a:rPr lang="da-DK" dirty="0">
                <a:solidFill>
                  <a:schemeClr val="tx1"/>
                </a:solidFill>
              </a:rPr>
              <a:t> </a:t>
            </a:r>
            <a:r>
              <a:rPr lang="da-DK" dirty="0" err="1">
                <a:solidFill>
                  <a:schemeClr val="tx1"/>
                </a:solidFill>
              </a:rPr>
              <a:t>bike</a:t>
            </a:r>
            <a:r>
              <a:rPr lang="da-DK" dirty="0">
                <a:solidFill>
                  <a:schemeClr val="tx1"/>
                </a:solidFill>
              </a:rPr>
              <a:t> helmet </a:t>
            </a:r>
            <a:r>
              <a:rPr lang="da-DK" dirty="0" err="1">
                <a:solidFill>
                  <a:schemeClr val="tx1"/>
                </a:solidFill>
              </a:rPr>
              <a:t>lacked</a:t>
            </a:r>
            <a:r>
              <a:rPr lang="da-DK" dirty="0">
                <a:solidFill>
                  <a:schemeClr val="tx1"/>
                </a:solidFill>
              </a:rPr>
              <a:t> </a:t>
            </a:r>
            <a:r>
              <a:rPr lang="da-DK" dirty="0" err="1">
                <a:solidFill>
                  <a:schemeClr val="tx1"/>
                </a:solidFill>
              </a:rPr>
              <a:t>novelty</a:t>
            </a:r>
            <a:r>
              <a:rPr lang="da-DK" dirty="0">
                <a:solidFill>
                  <a:schemeClr val="tx1"/>
                </a:solidFill>
              </a:rPr>
              <a:t> and </a:t>
            </a:r>
            <a:r>
              <a:rPr lang="da-DK" dirty="0" err="1">
                <a:solidFill>
                  <a:schemeClr val="tx1"/>
                </a:solidFill>
              </a:rPr>
              <a:t>individual</a:t>
            </a:r>
            <a:r>
              <a:rPr lang="da-DK" dirty="0">
                <a:solidFill>
                  <a:schemeClr val="tx1"/>
                </a:solidFill>
              </a:rPr>
              <a:t> </a:t>
            </a:r>
            <a:r>
              <a:rPr lang="da-DK" dirty="0" err="1">
                <a:solidFill>
                  <a:schemeClr val="tx1"/>
                </a:solidFill>
              </a:rPr>
              <a:t>character</a:t>
            </a:r>
            <a:r>
              <a:rPr lang="da-DK" dirty="0">
                <a:solidFill>
                  <a:schemeClr val="tx1"/>
                </a:solidFill>
              </a:rPr>
              <a:t> </a:t>
            </a:r>
            <a:r>
              <a:rPr lang="da-DK" dirty="0">
                <a:solidFill>
                  <a:schemeClr val="tx1"/>
                </a:solidFill>
                <a:sym typeface="Wingdings" panose="05000000000000000000" pitchFamily="2" charset="2"/>
              </a:rPr>
              <a:t> invalid design </a:t>
            </a:r>
            <a:r>
              <a:rPr lang="da-DK" dirty="0" err="1">
                <a:solidFill>
                  <a:schemeClr val="tx1"/>
                </a:solidFill>
                <a:sym typeface="Wingdings" panose="05000000000000000000" pitchFamily="2" charset="2"/>
              </a:rPr>
              <a:t>registration</a:t>
            </a:r>
            <a:endParaRPr lang="da-DK" dirty="0">
              <a:solidFill>
                <a:schemeClr val="tx1"/>
              </a:solidFill>
            </a:endParaRPr>
          </a:p>
          <a:p>
            <a:pPr lvl="3"/>
            <a:r>
              <a:rPr lang="da-DK" dirty="0" err="1">
                <a:solidFill>
                  <a:schemeClr val="tx1"/>
                </a:solidFill>
              </a:rPr>
              <a:t>Further</a:t>
            </a:r>
            <a:r>
              <a:rPr lang="da-DK" dirty="0">
                <a:solidFill>
                  <a:schemeClr val="tx1"/>
                </a:solidFill>
              </a:rPr>
              <a:t>, </a:t>
            </a:r>
            <a:r>
              <a:rPr lang="da-DK" dirty="0" err="1">
                <a:solidFill>
                  <a:schemeClr val="tx1"/>
                </a:solidFill>
              </a:rPr>
              <a:t>Stormwear</a:t>
            </a:r>
            <a:r>
              <a:rPr lang="da-DK" dirty="0">
                <a:solidFill>
                  <a:schemeClr val="tx1"/>
                </a:solidFill>
              </a:rPr>
              <a:t> </a:t>
            </a:r>
            <a:r>
              <a:rPr lang="da-DK" dirty="0" err="1">
                <a:solidFill>
                  <a:schemeClr val="tx1"/>
                </a:solidFill>
              </a:rPr>
              <a:t>claimed</a:t>
            </a:r>
            <a:r>
              <a:rPr lang="da-DK" dirty="0">
                <a:solidFill>
                  <a:schemeClr val="tx1"/>
                </a:solidFill>
              </a:rPr>
              <a:t> </a:t>
            </a:r>
            <a:r>
              <a:rPr lang="da-DK" dirty="0" err="1">
                <a:solidFill>
                  <a:schemeClr val="tx1"/>
                </a:solidFill>
              </a:rPr>
              <a:t>that</a:t>
            </a:r>
            <a:r>
              <a:rPr lang="da-DK" dirty="0">
                <a:solidFill>
                  <a:schemeClr val="tx1"/>
                </a:solidFill>
              </a:rPr>
              <a:t> </a:t>
            </a:r>
            <a:r>
              <a:rPr lang="da-DK" dirty="0" err="1">
                <a:solidFill>
                  <a:schemeClr val="tx1"/>
                </a:solidFill>
              </a:rPr>
              <a:t>Yakkay's</a:t>
            </a:r>
            <a:r>
              <a:rPr lang="da-DK" dirty="0">
                <a:solidFill>
                  <a:schemeClr val="tx1"/>
                </a:solidFill>
              </a:rPr>
              <a:t> </a:t>
            </a:r>
            <a:r>
              <a:rPr lang="da-DK" dirty="0" err="1">
                <a:solidFill>
                  <a:schemeClr val="tx1"/>
                </a:solidFill>
              </a:rPr>
              <a:t>bike</a:t>
            </a:r>
            <a:r>
              <a:rPr lang="da-DK" dirty="0">
                <a:solidFill>
                  <a:schemeClr val="tx1"/>
                </a:solidFill>
              </a:rPr>
              <a:t> helmet </a:t>
            </a:r>
            <a:r>
              <a:rPr lang="da-DK" dirty="0" err="1">
                <a:solidFill>
                  <a:schemeClr val="tx1"/>
                </a:solidFill>
              </a:rPr>
              <a:t>constituted</a:t>
            </a:r>
            <a:r>
              <a:rPr lang="da-DK" dirty="0">
                <a:solidFill>
                  <a:schemeClr val="tx1"/>
                </a:solidFill>
              </a:rPr>
              <a:t> a "</a:t>
            </a:r>
            <a:r>
              <a:rPr lang="da-DK" dirty="0" err="1">
                <a:solidFill>
                  <a:schemeClr val="tx1"/>
                </a:solidFill>
              </a:rPr>
              <a:t>compound</a:t>
            </a:r>
            <a:r>
              <a:rPr lang="da-DK" dirty="0">
                <a:solidFill>
                  <a:schemeClr val="tx1"/>
                </a:solidFill>
              </a:rPr>
              <a:t> product" </a:t>
            </a:r>
            <a:r>
              <a:rPr lang="da-DK" dirty="0">
                <a:solidFill>
                  <a:schemeClr val="tx1"/>
                </a:solidFill>
                <a:sym typeface="Wingdings" panose="05000000000000000000" pitchFamily="2" charset="2"/>
              </a:rPr>
              <a:t> no infringement </a:t>
            </a:r>
          </a:p>
          <a:p>
            <a:pPr lvl="3"/>
            <a:r>
              <a:rPr lang="da-DK" dirty="0" err="1">
                <a:solidFill>
                  <a:schemeClr val="tx1"/>
                </a:solidFill>
                <a:sym typeface="Wingdings" panose="05000000000000000000" pitchFamily="2" charset="2"/>
              </a:rPr>
              <a:t>Yakkay</a:t>
            </a:r>
            <a:r>
              <a:rPr lang="da-DK" dirty="0">
                <a:solidFill>
                  <a:schemeClr val="tx1"/>
                </a:solidFill>
                <a:sym typeface="Wingdings" panose="05000000000000000000" pitchFamily="2" charset="2"/>
              </a:rPr>
              <a:t> </a:t>
            </a:r>
            <a:r>
              <a:rPr lang="da-DK" dirty="0" err="1">
                <a:solidFill>
                  <a:schemeClr val="tx1"/>
                </a:solidFill>
                <a:sym typeface="Wingdings" panose="05000000000000000000" pitchFamily="2" charset="2"/>
              </a:rPr>
              <a:t>claimed</a:t>
            </a:r>
            <a:r>
              <a:rPr lang="da-DK" dirty="0">
                <a:solidFill>
                  <a:schemeClr val="tx1"/>
                </a:solidFill>
                <a:sym typeface="Wingdings" panose="05000000000000000000" pitchFamily="2" charset="2"/>
              </a:rPr>
              <a:t> </a:t>
            </a:r>
            <a:r>
              <a:rPr lang="da-DK" dirty="0" err="1">
                <a:solidFill>
                  <a:schemeClr val="tx1"/>
                </a:solidFill>
                <a:sym typeface="Wingdings" panose="05000000000000000000" pitchFamily="2" charset="2"/>
              </a:rPr>
              <a:t>that</a:t>
            </a:r>
            <a:r>
              <a:rPr lang="da-DK" dirty="0">
                <a:solidFill>
                  <a:schemeClr val="tx1"/>
                </a:solidFill>
                <a:sym typeface="Wingdings" panose="05000000000000000000" pitchFamily="2" charset="2"/>
              </a:rPr>
              <a:t> </a:t>
            </a:r>
            <a:r>
              <a:rPr lang="da-DK" dirty="0" err="1">
                <a:solidFill>
                  <a:schemeClr val="tx1"/>
                </a:solidFill>
                <a:sym typeface="Wingdings" panose="05000000000000000000" pitchFamily="2" charset="2"/>
              </a:rPr>
              <a:t>Stormwear</a:t>
            </a:r>
            <a:r>
              <a:rPr lang="da-DK" dirty="0">
                <a:solidFill>
                  <a:schemeClr val="tx1"/>
                </a:solidFill>
                <a:sym typeface="Wingdings" panose="05000000000000000000" pitchFamily="2" charset="2"/>
              </a:rPr>
              <a:t> had not </a:t>
            </a:r>
            <a:r>
              <a:rPr lang="da-DK" dirty="0" err="1">
                <a:solidFill>
                  <a:schemeClr val="tx1"/>
                </a:solidFill>
                <a:sym typeface="Wingdings" panose="05000000000000000000" pitchFamily="2" charset="2"/>
              </a:rPr>
              <a:t>proven</a:t>
            </a:r>
            <a:r>
              <a:rPr lang="da-DK" dirty="0">
                <a:solidFill>
                  <a:schemeClr val="tx1"/>
                </a:solidFill>
                <a:sym typeface="Wingdings" panose="05000000000000000000" pitchFamily="2" charset="2"/>
              </a:rPr>
              <a:t> </a:t>
            </a:r>
            <a:r>
              <a:rPr lang="da-DK" dirty="0" err="1">
                <a:solidFill>
                  <a:schemeClr val="tx1"/>
                </a:solidFill>
                <a:sym typeface="Wingdings" panose="05000000000000000000" pitchFamily="2" charset="2"/>
              </a:rPr>
              <a:t>that</a:t>
            </a:r>
            <a:r>
              <a:rPr lang="da-DK" dirty="0">
                <a:solidFill>
                  <a:schemeClr val="tx1"/>
                </a:solidFill>
                <a:sym typeface="Wingdings" panose="05000000000000000000" pitchFamily="2" charset="2"/>
              </a:rPr>
              <a:t> the design </a:t>
            </a:r>
            <a:r>
              <a:rPr lang="da-DK" dirty="0" err="1">
                <a:solidFill>
                  <a:schemeClr val="tx1"/>
                </a:solidFill>
                <a:sym typeface="Wingdings" panose="05000000000000000000" pitchFamily="2" charset="2"/>
              </a:rPr>
              <a:t>registration</a:t>
            </a:r>
            <a:r>
              <a:rPr lang="da-DK" dirty="0">
                <a:solidFill>
                  <a:schemeClr val="tx1"/>
                </a:solidFill>
                <a:sym typeface="Wingdings" panose="05000000000000000000" pitchFamily="2" charset="2"/>
              </a:rPr>
              <a:t> </a:t>
            </a:r>
            <a:r>
              <a:rPr lang="da-DK" dirty="0" err="1">
                <a:solidFill>
                  <a:schemeClr val="tx1"/>
                </a:solidFill>
                <a:sym typeface="Wingdings" panose="05000000000000000000" pitchFamily="2" charset="2"/>
              </a:rPr>
              <a:t>was</a:t>
            </a:r>
            <a:r>
              <a:rPr lang="da-DK" dirty="0">
                <a:solidFill>
                  <a:schemeClr val="tx1"/>
                </a:solidFill>
                <a:sym typeface="Wingdings" panose="05000000000000000000" pitchFamily="2" charset="2"/>
              </a:rPr>
              <a:t> invalid and </a:t>
            </a:r>
            <a:r>
              <a:rPr lang="da-DK" dirty="0" err="1">
                <a:solidFill>
                  <a:schemeClr val="tx1"/>
                </a:solidFill>
                <a:sym typeface="Wingdings" panose="05000000000000000000" pitchFamily="2" charset="2"/>
              </a:rPr>
              <a:t>Yakkay</a:t>
            </a:r>
            <a:r>
              <a:rPr lang="da-DK" dirty="0">
                <a:solidFill>
                  <a:schemeClr val="tx1"/>
                </a:solidFill>
                <a:sym typeface="Wingdings" panose="05000000000000000000" pitchFamily="2" charset="2"/>
              </a:rPr>
              <a:t> </a:t>
            </a:r>
            <a:r>
              <a:rPr lang="da-DK" dirty="0" err="1">
                <a:solidFill>
                  <a:schemeClr val="tx1"/>
                </a:solidFill>
                <a:sym typeface="Wingdings" panose="05000000000000000000" pitchFamily="2" charset="2"/>
              </a:rPr>
              <a:t>also</a:t>
            </a:r>
            <a:r>
              <a:rPr lang="da-DK" dirty="0">
                <a:solidFill>
                  <a:schemeClr val="tx1"/>
                </a:solidFill>
                <a:sym typeface="Wingdings" panose="05000000000000000000" pitchFamily="2" charset="2"/>
              </a:rPr>
              <a:t> </a:t>
            </a:r>
            <a:r>
              <a:rPr lang="da-DK" dirty="0" err="1">
                <a:solidFill>
                  <a:schemeClr val="tx1"/>
                </a:solidFill>
                <a:sym typeface="Wingdings" panose="05000000000000000000" pitchFamily="2" charset="2"/>
              </a:rPr>
              <a:t>claimed</a:t>
            </a:r>
            <a:r>
              <a:rPr lang="da-DK" dirty="0">
                <a:solidFill>
                  <a:schemeClr val="tx1"/>
                </a:solidFill>
                <a:sym typeface="Wingdings" panose="05000000000000000000" pitchFamily="2" charset="2"/>
              </a:rPr>
              <a:t> </a:t>
            </a:r>
            <a:r>
              <a:rPr lang="da-DK" dirty="0" err="1">
                <a:solidFill>
                  <a:schemeClr val="tx1"/>
                </a:solidFill>
                <a:sym typeface="Wingdings" panose="05000000000000000000" pitchFamily="2" charset="2"/>
              </a:rPr>
              <a:t>that</a:t>
            </a:r>
            <a:r>
              <a:rPr lang="da-DK" dirty="0">
                <a:solidFill>
                  <a:schemeClr val="tx1"/>
                </a:solidFill>
                <a:sym typeface="Wingdings" panose="05000000000000000000" pitchFamily="2" charset="2"/>
              </a:rPr>
              <a:t> the </a:t>
            </a:r>
            <a:r>
              <a:rPr lang="da-DK" dirty="0" err="1">
                <a:solidFill>
                  <a:schemeClr val="tx1"/>
                </a:solidFill>
                <a:sym typeface="Wingdings" panose="05000000000000000000" pitchFamily="2" charset="2"/>
              </a:rPr>
              <a:t>helmets</a:t>
            </a:r>
            <a:r>
              <a:rPr lang="da-DK" dirty="0">
                <a:solidFill>
                  <a:schemeClr val="tx1"/>
                </a:solidFill>
                <a:sym typeface="Wingdings" panose="05000000000000000000" pitchFamily="2" charset="2"/>
              </a:rPr>
              <a:t> </a:t>
            </a:r>
            <a:r>
              <a:rPr lang="da-DK" dirty="0" err="1">
                <a:solidFill>
                  <a:schemeClr val="tx1"/>
                </a:solidFill>
                <a:sym typeface="Wingdings" panose="05000000000000000000" pitchFamily="2" charset="2"/>
              </a:rPr>
              <a:t>were</a:t>
            </a:r>
            <a:r>
              <a:rPr lang="da-DK" dirty="0">
                <a:solidFill>
                  <a:schemeClr val="tx1"/>
                </a:solidFill>
                <a:sym typeface="Wingdings" panose="05000000000000000000" pitchFamily="2" charset="2"/>
              </a:rPr>
              <a:t> </a:t>
            </a:r>
            <a:r>
              <a:rPr lang="da-DK" dirty="0" err="1">
                <a:solidFill>
                  <a:schemeClr val="tx1"/>
                </a:solidFill>
                <a:sym typeface="Wingdings" panose="05000000000000000000" pitchFamily="2" charset="2"/>
              </a:rPr>
              <a:t>almost</a:t>
            </a:r>
            <a:r>
              <a:rPr lang="da-DK" dirty="0">
                <a:solidFill>
                  <a:schemeClr val="tx1"/>
                </a:solidFill>
                <a:sym typeface="Wingdings" panose="05000000000000000000" pitchFamily="2" charset="2"/>
              </a:rPr>
              <a:t> </a:t>
            </a:r>
            <a:r>
              <a:rPr lang="da-DK" dirty="0" err="1">
                <a:solidFill>
                  <a:schemeClr val="tx1"/>
                </a:solidFill>
                <a:sym typeface="Wingdings" panose="05000000000000000000" pitchFamily="2" charset="2"/>
              </a:rPr>
              <a:t>identical</a:t>
            </a:r>
            <a:endParaRPr lang="da-DK" b="1" dirty="0">
              <a:solidFill>
                <a:schemeClr val="tx1"/>
              </a:solidFill>
            </a:endParaRPr>
          </a:p>
          <a:p>
            <a:pPr marL="0" lvl="2" indent="0">
              <a:buNone/>
            </a:pPr>
            <a:endParaRPr lang="da-DK" b="1" dirty="0" smtClean="0"/>
          </a:p>
          <a:p>
            <a:pPr marL="0" lvl="2" indent="0">
              <a:buNone/>
            </a:pPr>
            <a:endParaRPr lang="da-DK" b="1" dirty="0"/>
          </a:p>
          <a:p>
            <a:pPr marL="0" lvl="2" indent="0">
              <a:buNone/>
            </a:pPr>
            <a:endParaRPr lang="da-DK" b="1" dirty="0" smtClean="0"/>
          </a:p>
          <a:p>
            <a:pPr marL="0" lvl="2" indent="0">
              <a:buNone/>
            </a:pPr>
            <a:endParaRPr lang="da-DK" b="1" dirty="0"/>
          </a:p>
          <a:p>
            <a:pPr marL="0" lvl="2" indent="0">
              <a:buNone/>
            </a:pPr>
            <a:endParaRPr lang="da-DK" b="1" dirty="0" smtClean="0"/>
          </a:p>
          <a:p>
            <a:pPr marL="0" lvl="2" indent="0">
              <a:buNone/>
            </a:pPr>
            <a:endParaRPr lang="da-DK" b="1" dirty="0"/>
          </a:p>
          <a:p>
            <a:pPr marL="0" lvl="2" indent="0">
              <a:buNone/>
            </a:pPr>
            <a:endParaRPr lang="da-DK" b="1" dirty="0" smtClean="0"/>
          </a:p>
        </p:txBody>
      </p:sp>
      <p:sp>
        <p:nvSpPr>
          <p:cNvPr id="4" name="Date Placeholder 3"/>
          <p:cNvSpPr>
            <a:spLocks noGrp="1"/>
          </p:cNvSpPr>
          <p:nvPr>
            <p:ph type="dt" sz="half" idx="14"/>
          </p:nvPr>
        </p:nvSpPr>
        <p:spPr>
          <a:xfrm>
            <a:off x="850464" y="6557066"/>
            <a:ext cx="1150541" cy="135422"/>
          </a:xfrm>
        </p:spPr>
        <p:txBody>
          <a:bodyPr/>
          <a:lstStyle/>
          <a:p>
            <a:r>
              <a:rPr lang="da-DK" dirty="0" smtClean="0"/>
              <a:t/>
            </a:r>
            <a:endParaRPr lang="da-DK" dirty="0"/>
          </a:p>
        </p:txBody>
      </p:sp>
      <p:sp>
        <p:nvSpPr>
          <p:cNvPr id="6" name="Slide Number Placeholder 5"/>
          <p:cNvSpPr>
            <a:spLocks noGrp="1"/>
          </p:cNvSpPr>
          <p:nvPr>
            <p:ph type="sldNum" sz="quarter" idx="16"/>
          </p:nvPr>
        </p:nvSpPr>
        <p:spPr>
          <a:xfrm>
            <a:off x="506507" y="6557066"/>
            <a:ext cx="278606" cy="135422"/>
          </a:xfrm>
        </p:spPr>
        <p:txBody>
          <a:bodyPr/>
          <a:lstStyle/>
          <a:p>
            <a:fld id="{13641154-5D48-49A3-AA1F-6DAC3139CF23}" type="slidenum">
              <a:rPr lang="da-DK" smtClean="0"/>
              <a:pPr/>
              <a:t>18</a:t>
            </a:fld>
            <a:endParaRPr lang="da-DK"/>
          </a:p>
        </p:txBody>
      </p:sp>
    </p:spTree>
    <p:extLst>
      <p:ext uri="{BB962C8B-B14F-4D97-AF65-F5344CB8AC3E}">
        <p14:creationId xmlns:p14="http://schemas.microsoft.com/office/powerpoint/2010/main" val="3018594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solidFill>
                  <a:srgbClr val="1F323C"/>
                </a:solidFill>
              </a:rPr>
              <a:t/>
            </a:r>
            <a:br>
              <a:rPr lang="en-GB" dirty="0">
                <a:solidFill>
                  <a:srgbClr val="1F323C"/>
                </a:solidFill>
              </a:rPr>
            </a:br>
            <a:r>
              <a:rPr lang="en-GB" dirty="0" smtClean="0">
                <a:solidFill>
                  <a:srgbClr val="1F323C"/>
                </a:solidFill>
              </a:rPr>
              <a:t>(</a:t>
            </a:r>
            <a:r>
              <a:rPr lang="en-GB" dirty="0">
                <a:solidFill>
                  <a:srgbClr val="1F323C"/>
                </a:solidFill>
              </a:rPr>
              <a:t>v</a:t>
            </a:r>
            <a:r>
              <a:rPr lang="en-GB" dirty="0" smtClean="0">
                <a:solidFill>
                  <a:srgbClr val="1F323C"/>
                </a:solidFill>
              </a:rPr>
              <a:t>) </a:t>
            </a:r>
            <a:r>
              <a:rPr lang="en-GB" dirty="0" err="1" smtClean="0">
                <a:solidFill>
                  <a:srgbClr val="1F323C"/>
                </a:solidFill>
              </a:rPr>
              <a:t>Yakkay</a:t>
            </a:r>
            <a:r>
              <a:rPr lang="en-GB" dirty="0" smtClean="0">
                <a:solidFill>
                  <a:srgbClr val="1F323C"/>
                </a:solidFill>
              </a:rPr>
              <a:t> v </a:t>
            </a:r>
            <a:r>
              <a:rPr lang="en-GB" dirty="0" err="1" smtClean="0">
                <a:solidFill>
                  <a:srgbClr val="1F323C"/>
                </a:solidFill>
              </a:rPr>
              <a:t>Stormwear</a:t>
            </a:r>
            <a:endParaRPr lang="en-GB" dirty="0"/>
          </a:p>
        </p:txBody>
      </p:sp>
      <p:sp>
        <p:nvSpPr>
          <p:cNvPr id="3" name="Content Placeholder 2"/>
          <p:cNvSpPr>
            <a:spLocks noGrp="1"/>
          </p:cNvSpPr>
          <p:nvPr>
            <p:ph idx="13"/>
          </p:nvPr>
        </p:nvSpPr>
        <p:spPr>
          <a:xfrm>
            <a:off x="488373" y="1268760"/>
            <a:ext cx="9073139" cy="4782887"/>
          </a:xfrm>
        </p:spPr>
        <p:txBody>
          <a:bodyPr/>
          <a:lstStyle/>
          <a:p>
            <a:r>
              <a:rPr lang="da-DK" sz="1600" dirty="0"/>
              <a:t>The Maritime and Commercial High </a:t>
            </a:r>
            <a:r>
              <a:rPr lang="da-DK" sz="1600" dirty="0" err="1"/>
              <a:t>Court's</a:t>
            </a:r>
            <a:r>
              <a:rPr lang="da-DK" sz="1600" dirty="0"/>
              <a:t> decision</a:t>
            </a:r>
          </a:p>
          <a:p>
            <a:pPr lvl="3"/>
            <a:r>
              <a:rPr lang="da-DK" dirty="0">
                <a:solidFill>
                  <a:schemeClr val="tx1"/>
                </a:solidFill>
              </a:rPr>
              <a:t>The EU design </a:t>
            </a:r>
            <a:r>
              <a:rPr lang="da-DK" dirty="0" err="1">
                <a:solidFill>
                  <a:schemeClr val="tx1"/>
                </a:solidFill>
              </a:rPr>
              <a:t>registration</a:t>
            </a:r>
            <a:r>
              <a:rPr lang="da-DK" dirty="0">
                <a:solidFill>
                  <a:schemeClr val="tx1"/>
                </a:solidFill>
              </a:rPr>
              <a:t> </a:t>
            </a:r>
            <a:r>
              <a:rPr lang="da-DK" dirty="0" err="1">
                <a:solidFill>
                  <a:schemeClr val="tx1"/>
                </a:solidFill>
              </a:rPr>
              <a:t>only</a:t>
            </a:r>
            <a:r>
              <a:rPr lang="da-DK" dirty="0">
                <a:solidFill>
                  <a:schemeClr val="tx1"/>
                </a:solidFill>
              </a:rPr>
              <a:t> </a:t>
            </a:r>
            <a:r>
              <a:rPr lang="da-DK" dirty="0" err="1">
                <a:solidFill>
                  <a:schemeClr val="tx1"/>
                </a:solidFill>
              </a:rPr>
              <a:t>covered</a:t>
            </a:r>
            <a:r>
              <a:rPr lang="da-DK" dirty="0">
                <a:solidFill>
                  <a:schemeClr val="tx1"/>
                </a:solidFill>
              </a:rPr>
              <a:t> the </a:t>
            </a:r>
            <a:r>
              <a:rPr lang="da-DK" dirty="0" err="1">
                <a:solidFill>
                  <a:schemeClr val="tx1"/>
                </a:solidFill>
              </a:rPr>
              <a:t>shell</a:t>
            </a:r>
            <a:r>
              <a:rPr lang="da-DK" dirty="0">
                <a:solidFill>
                  <a:schemeClr val="tx1"/>
                </a:solidFill>
              </a:rPr>
              <a:t> of the </a:t>
            </a:r>
            <a:r>
              <a:rPr lang="da-DK" dirty="0" err="1">
                <a:solidFill>
                  <a:schemeClr val="tx1"/>
                </a:solidFill>
              </a:rPr>
              <a:t>bike</a:t>
            </a:r>
            <a:r>
              <a:rPr lang="da-DK" dirty="0">
                <a:solidFill>
                  <a:schemeClr val="tx1"/>
                </a:solidFill>
              </a:rPr>
              <a:t> helmet and </a:t>
            </a:r>
            <a:r>
              <a:rPr lang="da-DK" dirty="0" err="1">
                <a:solidFill>
                  <a:schemeClr val="tx1"/>
                </a:solidFill>
              </a:rPr>
              <a:t>hence</a:t>
            </a:r>
            <a:r>
              <a:rPr lang="da-DK" dirty="0">
                <a:solidFill>
                  <a:schemeClr val="tx1"/>
                </a:solidFill>
              </a:rPr>
              <a:t> the </a:t>
            </a:r>
            <a:r>
              <a:rPr lang="da-DK" dirty="0" err="1">
                <a:solidFill>
                  <a:schemeClr val="tx1"/>
                </a:solidFill>
              </a:rPr>
              <a:t>Yakkay</a:t>
            </a:r>
            <a:r>
              <a:rPr lang="da-DK" dirty="0">
                <a:solidFill>
                  <a:schemeClr val="tx1"/>
                </a:solidFill>
              </a:rPr>
              <a:t> helmet did not </a:t>
            </a:r>
            <a:r>
              <a:rPr lang="da-DK" dirty="0" err="1">
                <a:solidFill>
                  <a:schemeClr val="tx1"/>
                </a:solidFill>
              </a:rPr>
              <a:t>constitute</a:t>
            </a:r>
            <a:r>
              <a:rPr lang="da-DK" dirty="0">
                <a:solidFill>
                  <a:schemeClr val="tx1"/>
                </a:solidFill>
              </a:rPr>
              <a:t> a "</a:t>
            </a:r>
            <a:r>
              <a:rPr lang="da-DK" dirty="0" err="1">
                <a:solidFill>
                  <a:schemeClr val="tx1"/>
                </a:solidFill>
              </a:rPr>
              <a:t>compound</a:t>
            </a:r>
            <a:r>
              <a:rPr lang="da-DK" dirty="0">
                <a:solidFill>
                  <a:schemeClr val="tx1"/>
                </a:solidFill>
              </a:rPr>
              <a:t> product"</a:t>
            </a:r>
          </a:p>
          <a:p>
            <a:pPr lvl="3"/>
            <a:r>
              <a:rPr lang="da-DK" dirty="0">
                <a:solidFill>
                  <a:schemeClr val="tx1"/>
                </a:solidFill>
              </a:rPr>
              <a:t>The "</a:t>
            </a:r>
            <a:r>
              <a:rPr lang="da-DK" dirty="0" err="1">
                <a:solidFill>
                  <a:schemeClr val="tx1"/>
                </a:solidFill>
              </a:rPr>
              <a:t>Cocoons</a:t>
            </a:r>
            <a:r>
              <a:rPr lang="da-DK" dirty="0">
                <a:solidFill>
                  <a:schemeClr val="tx1"/>
                </a:solidFill>
              </a:rPr>
              <a:t>" </a:t>
            </a:r>
            <a:r>
              <a:rPr lang="da-DK" dirty="0" err="1">
                <a:solidFill>
                  <a:schemeClr val="tx1"/>
                </a:solidFill>
              </a:rPr>
              <a:t>bike</a:t>
            </a:r>
            <a:r>
              <a:rPr lang="da-DK" dirty="0">
                <a:solidFill>
                  <a:schemeClr val="tx1"/>
                </a:solidFill>
              </a:rPr>
              <a:t> helmet </a:t>
            </a:r>
            <a:r>
              <a:rPr lang="da-DK" dirty="0" err="1">
                <a:solidFill>
                  <a:schemeClr val="tx1"/>
                </a:solidFill>
              </a:rPr>
              <a:t>constituted</a:t>
            </a:r>
            <a:r>
              <a:rPr lang="da-DK" dirty="0">
                <a:solidFill>
                  <a:schemeClr val="tx1"/>
                </a:solidFill>
              </a:rPr>
              <a:t> an infringement</a:t>
            </a:r>
          </a:p>
          <a:p>
            <a:pPr marL="0" lvl="2" indent="0">
              <a:buNone/>
            </a:pPr>
            <a:endParaRPr lang="da-DK" sz="800" dirty="0">
              <a:solidFill>
                <a:schemeClr val="tx1"/>
              </a:solidFill>
            </a:endParaRPr>
          </a:p>
          <a:p>
            <a:pPr marL="0" lvl="2" indent="0">
              <a:buNone/>
            </a:pPr>
            <a:r>
              <a:rPr lang="da-DK" b="1" dirty="0">
                <a:solidFill>
                  <a:schemeClr val="tx1"/>
                </a:solidFill>
              </a:rPr>
              <a:t>The </a:t>
            </a:r>
            <a:r>
              <a:rPr lang="da-DK" b="1" dirty="0" err="1">
                <a:solidFill>
                  <a:schemeClr val="tx1"/>
                </a:solidFill>
              </a:rPr>
              <a:t>Surpreme</a:t>
            </a:r>
            <a:r>
              <a:rPr lang="da-DK" b="1" dirty="0">
                <a:solidFill>
                  <a:schemeClr val="tx1"/>
                </a:solidFill>
              </a:rPr>
              <a:t> Court</a:t>
            </a:r>
          </a:p>
          <a:p>
            <a:pPr lvl="3"/>
            <a:r>
              <a:rPr lang="da-DK" u="sng" dirty="0">
                <a:solidFill>
                  <a:schemeClr val="tx1"/>
                </a:solidFill>
              </a:rPr>
              <a:t>No</a:t>
            </a:r>
            <a:r>
              <a:rPr lang="da-DK" dirty="0">
                <a:solidFill>
                  <a:schemeClr val="tx1"/>
                </a:solidFill>
              </a:rPr>
              <a:t> referral to the CJEU </a:t>
            </a:r>
            <a:r>
              <a:rPr lang="da-DK" dirty="0">
                <a:solidFill>
                  <a:schemeClr val="tx1"/>
                </a:solidFill>
                <a:sym typeface="Wingdings" panose="05000000000000000000" pitchFamily="2" charset="2"/>
              </a:rPr>
              <a:t> No </a:t>
            </a:r>
            <a:r>
              <a:rPr lang="da-DK" dirty="0" err="1">
                <a:solidFill>
                  <a:schemeClr val="tx1"/>
                </a:solidFill>
                <a:sym typeface="Wingdings" panose="05000000000000000000" pitchFamily="2" charset="2"/>
              </a:rPr>
              <a:t>doubt</a:t>
            </a:r>
            <a:r>
              <a:rPr lang="da-DK" dirty="0">
                <a:solidFill>
                  <a:schemeClr val="tx1"/>
                </a:solidFill>
                <a:sym typeface="Wingdings" panose="05000000000000000000" pitchFamily="2" charset="2"/>
              </a:rPr>
              <a:t> of </a:t>
            </a:r>
            <a:r>
              <a:rPr lang="da-DK" dirty="0" err="1">
                <a:solidFill>
                  <a:schemeClr val="tx1"/>
                </a:solidFill>
                <a:sym typeface="Wingdings" panose="05000000000000000000" pitchFamily="2" charset="2"/>
              </a:rPr>
              <a:t>how</a:t>
            </a:r>
            <a:r>
              <a:rPr lang="da-DK" dirty="0">
                <a:solidFill>
                  <a:schemeClr val="tx1"/>
                </a:solidFill>
                <a:sym typeface="Wingdings" panose="05000000000000000000" pitchFamily="2" charset="2"/>
              </a:rPr>
              <a:t> to </a:t>
            </a:r>
            <a:r>
              <a:rPr lang="da-DK" dirty="0" err="1">
                <a:solidFill>
                  <a:schemeClr val="tx1"/>
                </a:solidFill>
                <a:sym typeface="Wingdings" panose="05000000000000000000" pitchFamily="2" charset="2"/>
              </a:rPr>
              <a:t>interpret</a:t>
            </a:r>
            <a:r>
              <a:rPr lang="da-DK" dirty="0">
                <a:solidFill>
                  <a:schemeClr val="tx1"/>
                </a:solidFill>
                <a:sym typeface="Wingdings" panose="05000000000000000000" pitchFamily="2" charset="2"/>
              </a:rPr>
              <a:t> the EU Design </a:t>
            </a:r>
            <a:r>
              <a:rPr lang="da-DK" dirty="0" err="1">
                <a:solidFill>
                  <a:schemeClr val="tx1"/>
                </a:solidFill>
                <a:sym typeface="Wingdings" panose="05000000000000000000" pitchFamily="2" charset="2"/>
              </a:rPr>
              <a:t>Regulation</a:t>
            </a:r>
            <a:endParaRPr lang="da-DK" dirty="0">
              <a:solidFill>
                <a:schemeClr val="tx1"/>
              </a:solidFill>
            </a:endParaRPr>
          </a:p>
          <a:p>
            <a:pPr lvl="3"/>
            <a:r>
              <a:rPr lang="da-DK" dirty="0">
                <a:solidFill>
                  <a:schemeClr val="tx1"/>
                </a:solidFill>
              </a:rPr>
              <a:t>The </a:t>
            </a:r>
            <a:r>
              <a:rPr lang="da-DK" dirty="0" err="1">
                <a:solidFill>
                  <a:schemeClr val="tx1"/>
                </a:solidFill>
              </a:rPr>
              <a:t>Yakkay</a:t>
            </a:r>
            <a:r>
              <a:rPr lang="da-DK" dirty="0">
                <a:solidFill>
                  <a:schemeClr val="tx1"/>
                </a:solidFill>
              </a:rPr>
              <a:t> </a:t>
            </a:r>
            <a:r>
              <a:rPr lang="da-DK" dirty="0" err="1">
                <a:solidFill>
                  <a:schemeClr val="tx1"/>
                </a:solidFill>
              </a:rPr>
              <a:t>bike</a:t>
            </a:r>
            <a:r>
              <a:rPr lang="da-DK" dirty="0">
                <a:solidFill>
                  <a:schemeClr val="tx1"/>
                </a:solidFill>
              </a:rPr>
              <a:t> helmet did not </a:t>
            </a:r>
            <a:r>
              <a:rPr lang="da-DK" dirty="0" err="1">
                <a:solidFill>
                  <a:schemeClr val="tx1"/>
                </a:solidFill>
              </a:rPr>
              <a:t>constitute</a:t>
            </a:r>
            <a:r>
              <a:rPr lang="da-DK" dirty="0">
                <a:solidFill>
                  <a:schemeClr val="tx1"/>
                </a:solidFill>
              </a:rPr>
              <a:t> a "</a:t>
            </a:r>
            <a:r>
              <a:rPr lang="da-DK" dirty="0" err="1">
                <a:solidFill>
                  <a:schemeClr val="tx1"/>
                </a:solidFill>
              </a:rPr>
              <a:t>compound</a:t>
            </a:r>
            <a:r>
              <a:rPr lang="da-DK" dirty="0">
                <a:solidFill>
                  <a:schemeClr val="tx1"/>
                </a:solidFill>
              </a:rPr>
              <a:t> product" </a:t>
            </a:r>
            <a:r>
              <a:rPr lang="da-DK" dirty="0">
                <a:solidFill>
                  <a:schemeClr val="tx1"/>
                </a:solidFill>
                <a:sym typeface="Wingdings" panose="05000000000000000000" pitchFamily="2" charset="2"/>
              </a:rPr>
              <a:t> </a:t>
            </a:r>
            <a:r>
              <a:rPr lang="da-DK" dirty="0" err="1">
                <a:solidFill>
                  <a:schemeClr val="tx1"/>
                </a:solidFill>
                <a:sym typeface="Wingdings" panose="05000000000000000000" pitchFamily="2" charset="2"/>
              </a:rPr>
              <a:t>only</a:t>
            </a:r>
            <a:r>
              <a:rPr lang="da-DK" dirty="0">
                <a:solidFill>
                  <a:schemeClr val="tx1"/>
                </a:solidFill>
                <a:sym typeface="Wingdings" panose="05000000000000000000" pitchFamily="2" charset="2"/>
              </a:rPr>
              <a:t> the design </a:t>
            </a:r>
            <a:r>
              <a:rPr lang="da-DK" dirty="0" err="1">
                <a:solidFill>
                  <a:schemeClr val="tx1"/>
                </a:solidFill>
                <a:sym typeface="Wingdings" panose="05000000000000000000" pitchFamily="2" charset="2"/>
              </a:rPr>
              <a:t>registration</a:t>
            </a:r>
            <a:r>
              <a:rPr lang="da-DK" dirty="0">
                <a:solidFill>
                  <a:schemeClr val="tx1"/>
                </a:solidFill>
                <a:sym typeface="Wingdings" panose="05000000000000000000" pitchFamily="2" charset="2"/>
              </a:rPr>
              <a:t> as </a:t>
            </a:r>
            <a:r>
              <a:rPr lang="da-DK" dirty="0" err="1">
                <a:solidFill>
                  <a:schemeClr val="tx1"/>
                </a:solidFill>
                <a:sym typeface="Wingdings" panose="05000000000000000000" pitchFamily="2" charset="2"/>
              </a:rPr>
              <a:t>graphically</a:t>
            </a:r>
            <a:r>
              <a:rPr lang="da-DK" dirty="0">
                <a:solidFill>
                  <a:schemeClr val="tx1"/>
                </a:solidFill>
                <a:sym typeface="Wingdings" panose="05000000000000000000" pitchFamily="2" charset="2"/>
              </a:rPr>
              <a:t> </a:t>
            </a:r>
            <a:r>
              <a:rPr lang="da-DK" dirty="0" err="1">
                <a:solidFill>
                  <a:schemeClr val="tx1"/>
                </a:solidFill>
                <a:sym typeface="Wingdings" panose="05000000000000000000" pitchFamily="2" charset="2"/>
              </a:rPr>
              <a:t>published</a:t>
            </a:r>
            <a:r>
              <a:rPr lang="da-DK" dirty="0">
                <a:solidFill>
                  <a:schemeClr val="tx1"/>
                </a:solidFill>
                <a:sym typeface="Wingdings" panose="05000000000000000000" pitchFamily="2" charset="2"/>
              </a:rPr>
              <a:t> </a:t>
            </a:r>
            <a:r>
              <a:rPr lang="da-DK" dirty="0" err="1">
                <a:solidFill>
                  <a:schemeClr val="tx1"/>
                </a:solidFill>
                <a:sym typeface="Wingdings" panose="05000000000000000000" pitchFamily="2" charset="2"/>
              </a:rPr>
              <a:t>should</a:t>
            </a:r>
            <a:r>
              <a:rPr lang="da-DK" dirty="0">
                <a:solidFill>
                  <a:schemeClr val="tx1"/>
                </a:solidFill>
                <a:sym typeface="Wingdings" panose="05000000000000000000" pitchFamily="2" charset="2"/>
              </a:rPr>
              <a:t> </a:t>
            </a:r>
            <a:r>
              <a:rPr lang="da-DK" dirty="0" err="1">
                <a:solidFill>
                  <a:schemeClr val="tx1"/>
                </a:solidFill>
                <a:sym typeface="Wingdings" panose="05000000000000000000" pitchFamily="2" charset="2"/>
              </a:rPr>
              <a:t>therefore</a:t>
            </a:r>
            <a:r>
              <a:rPr lang="da-DK" dirty="0">
                <a:solidFill>
                  <a:schemeClr val="tx1"/>
                </a:solidFill>
                <a:sym typeface="Wingdings" panose="05000000000000000000" pitchFamily="2" charset="2"/>
              </a:rPr>
              <a:t> </a:t>
            </a:r>
            <a:r>
              <a:rPr lang="da-DK" dirty="0" err="1">
                <a:solidFill>
                  <a:schemeClr val="tx1"/>
                </a:solidFill>
                <a:sym typeface="Wingdings" panose="05000000000000000000" pitchFamily="2" charset="2"/>
              </a:rPr>
              <a:t>be</a:t>
            </a:r>
            <a:r>
              <a:rPr lang="da-DK" dirty="0">
                <a:solidFill>
                  <a:schemeClr val="tx1"/>
                </a:solidFill>
                <a:sym typeface="Wingdings" panose="05000000000000000000" pitchFamily="2" charset="2"/>
              </a:rPr>
              <a:t> </a:t>
            </a:r>
            <a:r>
              <a:rPr lang="da-DK" dirty="0" err="1">
                <a:solidFill>
                  <a:schemeClr val="tx1"/>
                </a:solidFill>
                <a:sym typeface="Wingdings" panose="05000000000000000000" pitchFamily="2" charset="2"/>
              </a:rPr>
              <a:t>taken</a:t>
            </a:r>
            <a:r>
              <a:rPr lang="da-DK" dirty="0">
                <a:solidFill>
                  <a:schemeClr val="tx1"/>
                </a:solidFill>
                <a:sym typeface="Wingdings" panose="05000000000000000000" pitchFamily="2" charset="2"/>
              </a:rPr>
              <a:t> </a:t>
            </a:r>
            <a:r>
              <a:rPr lang="da-DK" dirty="0" err="1">
                <a:solidFill>
                  <a:schemeClr val="tx1"/>
                </a:solidFill>
                <a:sym typeface="Wingdings" panose="05000000000000000000" pitchFamily="2" charset="2"/>
              </a:rPr>
              <a:t>into</a:t>
            </a:r>
            <a:r>
              <a:rPr lang="da-DK" dirty="0">
                <a:solidFill>
                  <a:schemeClr val="tx1"/>
                </a:solidFill>
                <a:sym typeface="Wingdings" panose="05000000000000000000" pitchFamily="2" charset="2"/>
              </a:rPr>
              <a:t> </a:t>
            </a:r>
            <a:r>
              <a:rPr lang="da-DK" dirty="0" err="1">
                <a:solidFill>
                  <a:schemeClr val="tx1"/>
                </a:solidFill>
                <a:sym typeface="Wingdings" panose="05000000000000000000" pitchFamily="2" charset="2"/>
              </a:rPr>
              <a:t>account</a:t>
            </a:r>
            <a:r>
              <a:rPr lang="da-DK" dirty="0">
                <a:solidFill>
                  <a:schemeClr val="tx1"/>
                </a:solidFill>
                <a:sym typeface="Wingdings" panose="05000000000000000000" pitchFamily="2" charset="2"/>
              </a:rPr>
              <a:t> </a:t>
            </a:r>
            <a:r>
              <a:rPr lang="da-DK" dirty="0" err="1">
                <a:solidFill>
                  <a:schemeClr val="tx1"/>
                </a:solidFill>
                <a:sym typeface="Wingdings" panose="05000000000000000000" pitchFamily="2" charset="2"/>
              </a:rPr>
              <a:t>when</a:t>
            </a:r>
            <a:r>
              <a:rPr lang="da-DK" dirty="0">
                <a:solidFill>
                  <a:schemeClr val="tx1"/>
                </a:solidFill>
                <a:sym typeface="Wingdings" panose="05000000000000000000" pitchFamily="2" charset="2"/>
              </a:rPr>
              <a:t> </a:t>
            </a:r>
            <a:r>
              <a:rPr lang="da-DK" dirty="0" err="1">
                <a:solidFill>
                  <a:schemeClr val="tx1"/>
                </a:solidFill>
                <a:sym typeface="Wingdings" panose="05000000000000000000" pitchFamily="2" charset="2"/>
              </a:rPr>
              <a:t>determining</a:t>
            </a:r>
            <a:r>
              <a:rPr lang="da-DK" dirty="0">
                <a:solidFill>
                  <a:schemeClr val="tx1"/>
                </a:solidFill>
                <a:sym typeface="Wingdings" panose="05000000000000000000" pitchFamily="2" charset="2"/>
              </a:rPr>
              <a:t> the </a:t>
            </a:r>
            <a:r>
              <a:rPr lang="da-DK" dirty="0" err="1">
                <a:solidFill>
                  <a:schemeClr val="tx1"/>
                </a:solidFill>
                <a:sym typeface="Wingdings" panose="05000000000000000000" pitchFamily="2" charset="2"/>
              </a:rPr>
              <a:t>validity</a:t>
            </a:r>
            <a:r>
              <a:rPr lang="da-DK" dirty="0">
                <a:solidFill>
                  <a:schemeClr val="tx1"/>
                </a:solidFill>
                <a:sym typeface="Wingdings" panose="05000000000000000000" pitchFamily="2" charset="2"/>
              </a:rPr>
              <a:t> of the design </a:t>
            </a:r>
            <a:r>
              <a:rPr lang="da-DK" dirty="0" err="1">
                <a:solidFill>
                  <a:schemeClr val="tx1"/>
                </a:solidFill>
                <a:sym typeface="Wingdings" panose="05000000000000000000" pitchFamily="2" charset="2"/>
              </a:rPr>
              <a:t>registration</a:t>
            </a:r>
            <a:r>
              <a:rPr lang="da-DK" dirty="0">
                <a:solidFill>
                  <a:schemeClr val="tx1"/>
                </a:solidFill>
                <a:sym typeface="Wingdings" panose="05000000000000000000" pitchFamily="2" charset="2"/>
              </a:rPr>
              <a:t> as </a:t>
            </a:r>
            <a:r>
              <a:rPr lang="da-DK" dirty="0" err="1">
                <a:solidFill>
                  <a:schemeClr val="tx1"/>
                </a:solidFill>
                <a:sym typeface="Wingdings" panose="05000000000000000000" pitchFamily="2" charset="2"/>
              </a:rPr>
              <a:t>well</a:t>
            </a:r>
            <a:r>
              <a:rPr lang="da-DK" dirty="0">
                <a:solidFill>
                  <a:schemeClr val="tx1"/>
                </a:solidFill>
                <a:sym typeface="Wingdings" panose="05000000000000000000" pitchFamily="2" charset="2"/>
              </a:rPr>
              <a:t> as the infringement</a:t>
            </a:r>
          </a:p>
          <a:p>
            <a:pPr lvl="3"/>
            <a:r>
              <a:rPr lang="da-DK" dirty="0">
                <a:solidFill>
                  <a:schemeClr val="tx1"/>
                </a:solidFill>
                <a:sym typeface="Wingdings" panose="05000000000000000000" pitchFamily="2" charset="2"/>
              </a:rPr>
              <a:t> EU design </a:t>
            </a:r>
            <a:r>
              <a:rPr lang="da-DK" dirty="0" err="1">
                <a:solidFill>
                  <a:schemeClr val="tx1"/>
                </a:solidFill>
                <a:sym typeface="Wingdings" panose="05000000000000000000" pitchFamily="2" charset="2"/>
              </a:rPr>
              <a:t>registration</a:t>
            </a:r>
            <a:r>
              <a:rPr lang="da-DK" dirty="0">
                <a:solidFill>
                  <a:schemeClr val="tx1"/>
                </a:solidFill>
                <a:sym typeface="Wingdings" panose="05000000000000000000" pitchFamily="2" charset="2"/>
              </a:rPr>
              <a:t> valid</a:t>
            </a:r>
          </a:p>
          <a:p>
            <a:pPr lvl="3"/>
            <a:r>
              <a:rPr lang="da-DK" dirty="0">
                <a:solidFill>
                  <a:schemeClr val="tx1"/>
                </a:solidFill>
                <a:sym typeface="Wingdings" panose="05000000000000000000" pitchFamily="2" charset="2"/>
              </a:rPr>
              <a:t> </a:t>
            </a:r>
            <a:r>
              <a:rPr lang="da-DK" dirty="0" err="1">
                <a:solidFill>
                  <a:schemeClr val="tx1"/>
                </a:solidFill>
                <a:sym typeface="Wingdings" panose="05000000000000000000" pitchFamily="2" charset="2"/>
              </a:rPr>
              <a:t>Stormwear's</a:t>
            </a:r>
            <a:r>
              <a:rPr lang="da-DK" dirty="0">
                <a:solidFill>
                  <a:schemeClr val="tx1"/>
                </a:solidFill>
                <a:sym typeface="Wingdings" panose="05000000000000000000" pitchFamily="2" charset="2"/>
              </a:rPr>
              <a:t> </a:t>
            </a:r>
            <a:r>
              <a:rPr lang="da-DK" dirty="0" err="1">
                <a:solidFill>
                  <a:schemeClr val="tx1"/>
                </a:solidFill>
                <a:sym typeface="Wingdings" panose="05000000000000000000" pitchFamily="2" charset="2"/>
              </a:rPr>
              <a:t>bike</a:t>
            </a:r>
            <a:r>
              <a:rPr lang="da-DK" dirty="0">
                <a:solidFill>
                  <a:schemeClr val="tx1"/>
                </a:solidFill>
                <a:sym typeface="Wingdings" panose="05000000000000000000" pitchFamily="2" charset="2"/>
              </a:rPr>
              <a:t> helmet </a:t>
            </a:r>
            <a:r>
              <a:rPr lang="da-DK" dirty="0" err="1">
                <a:solidFill>
                  <a:schemeClr val="tx1"/>
                </a:solidFill>
                <a:sym typeface="Wingdings" panose="05000000000000000000" pitchFamily="2" charset="2"/>
              </a:rPr>
              <a:t>constituted</a:t>
            </a:r>
            <a:r>
              <a:rPr lang="da-DK" dirty="0">
                <a:solidFill>
                  <a:schemeClr val="tx1"/>
                </a:solidFill>
                <a:sym typeface="Wingdings" panose="05000000000000000000" pitchFamily="2" charset="2"/>
              </a:rPr>
              <a:t> an infringement of </a:t>
            </a:r>
            <a:r>
              <a:rPr lang="da-DK" dirty="0" err="1">
                <a:solidFill>
                  <a:schemeClr val="tx1"/>
                </a:solidFill>
                <a:sym typeface="Wingdings" panose="05000000000000000000" pitchFamily="2" charset="2"/>
              </a:rPr>
              <a:t>Yakkay's</a:t>
            </a:r>
            <a:r>
              <a:rPr lang="da-DK" dirty="0">
                <a:solidFill>
                  <a:schemeClr val="tx1"/>
                </a:solidFill>
                <a:sym typeface="Wingdings" panose="05000000000000000000" pitchFamily="2" charset="2"/>
              </a:rPr>
              <a:t> design </a:t>
            </a:r>
            <a:r>
              <a:rPr lang="da-DK" dirty="0" err="1">
                <a:solidFill>
                  <a:schemeClr val="tx1"/>
                </a:solidFill>
                <a:sym typeface="Wingdings" panose="05000000000000000000" pitchFamily="2" charset="2"/>
              </a:rPr>
              <a:t>rights</a:t>
            </a:r>
            <a:r>
              <a:rPr lang="da-DK" dirty="0">
                <a:solidFill>
                  <a:schemeClr val="tx1"/>
                </a:solidFill>
                <a:sym typeface="Wingdings" panose="05000000000000000000" pitchFamily="2" charset="2"/>
              </a:rPr>
              <a:t> </a:t>
            </a:r>
            <a:endParaRPr lang="da-DK" dirty="0">
              <a:solidFill>
                <a:schemeClr val="tx1"/>
              </a:solidFill>
            </a:endParaRPr>
          </a:p>
          <a:p>
            <a:pPr marL="0" lvl="2" indent="0">
              <a:buNone/>
            </a:pPr>
            <a:endParaRPr lang="da-DK" b="1" dirty="0" smtClean="0"/>
          </a:p>
          <a:p>
            <a:pPr marL="0" lvl="2" indent="0">
              <a:buNone/>
            </a:pPr>
            <a:endParaRPr lang="da-DK" b="1" dirty="0"/>
          </a:p>
          <a:p>
            <a:pPr marL="0" lvl="2" indent="0">
              <a:buNone/>
            </a:pPr>
            <a:endParaRPr lang="da-DK" b="1" dirty="0" smtClean="0"/>
          </a:p>
          <a:p>
            <a:pPr marL="0" lvl="2" indent="0">
              <a:buNone/>
            </a:pPr>
            <a:endParaRPr lang="da-DK" b="1" dirty="0"/>
          </a:p>
          <a:p>
            <a:pPr marL="0" lvl="2" indent="0">
              <a:buNone/>
            </a:pPr>
            <a:endParaRPr lang="da-DK" b="1" dirty="0" smtClean="0"/>
          </a:p>
          <a:p>
            <a:pPr marL="0" lvl="2" indent="0">
              <a:buNone/>
            </a:pPr>
            <a:endParaRPr lang="da-DK" b="1" dirty="0"/>
          </a:p>
          <a:p>
            <a:pPr marL="0" lvl="2" indent="0">
              <a:buNone/>
            </a:pPr>
            <a:endParaRPr lang="da-DK" b="1" dirty="0" smtClean="0"/>
          </a:p>
        </p:txBody>
      </p:sp>
      <p:sp>
        <p:nvSpPr>
          <p:cNvPr id="4" name="Date Placeholder 3"/>
          <p:cNvSpPr>
            <a:spLocks noGrp="1"/>
          </p:cNvSpPr>
          <p:nvPr>
            <p:ph type="dt" sz="half" idx="14"/>
          </p:nvPr>
        </p:nvSpPr>
        <p:spPr>
          <a:xfrm>
            <a:off x="850464" y="6557066"/>
            <a:ext cx="1150541" cy="135422"/>
          </a:xfrm>
        </p:spPr>
        <p:txBody>
          <a:bodyPr/>
          <a:lstStyle/>
          <a:p>
            <a:r>
              <a:rPr lang="da-DK" dirty="0" smtClean="0"/>
              <a:t/>
            </a:r>
            <a:endParaRPr lang="da-DK" dirty="0"/>
          </a:p>
        </p:txBody>
      </p:sp>
      <p:sp>
        <p:nvSpPr>
          <p:cNvPr id="6" name="Slide Number Placeholder 5"/>
          <p:cNvSpPr>
            <a:spLocks noGrp="1"/>
          </p:cNvSpPr>
          <p:nvPr>
            <p:ph type="sldNum" sz="quarter" idx="16"/>
          </p:nvPr>
        </p:nvSpPr>
        <p:spPr>
          <a:xfrm>
            <a:off x="506507" y="6557066"/>
            <a:ext cx="278606" cy="135422"/>
          </a:xfrm>
        </p:spPr>
        <p:txBody>
          <a:bodyPr/>
          <a:lstStyle/>
          <a:p>
            <a:fld id="{13641154-5D48-49A3-AA1F-6DAC3139CF23}" type="slidenum">
              <a:rPr lang="da-DK" smtClean="0"/>
              <a:pPr/>
              <a:t>19</a:t>
            </a:fld>
            <a:endParaRPr lang="da-DK"/>
          </a:p>
        </p:txBody>
      </p:sp>
    </p:spTree>
    <p:extLst>
      <p:ext uri="{BB962C8B-B14F-4D97-AF65-F5344CB8AC3E}">
        <p14:creationId xmlns:p14="http://schemas.microsoft.com/office/powerpoint/2010/main" val="2304313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2961" b="2961"/>
          <a:stretch>
            <a:fillRect/>
          </a:stretch>
        </p:blipFill>
        <p:spPr/>
      </p:pic>
      <p:sp>
        <p:nvSpPr>
          <p:cNvPr id="3" name="Slide Number Placeholder 2"/>
          <p:cNvSpPr>
            <a:spLocks noGrp="1"/>
          </p:cNvSpPr>
          <p:nvPr>
            <p:ph type="sldNum" sz="quarter" idx="12"/>
          </p:nvPr>
        </p:nvSpPr>
        <p:spPr/>
        <p:txBody>
          <a:bodyPr/>
          <a:lstStyle/>
          <a:p>
            <a:fld id="{9CA71F55-DDE7-450F-A15C-165E7FED2BFC}" type="slidenum">
              <a:rPr lang="da-DK" noProof="0" smtClean="0"/>
              <a:pPr/>
              <a:t>2</a:t>
            </a:fld>
            <a:endParaRPr lang="da-DK" noProof="0" dirty="0"/>
          </a:p>
        </p:txBody>
      </p:sp>
      <p:sp>
        <p:nvSpPr>
          <p:cNvPr id="12" name="Title 11"/>
          <p:cNvSpPr>
            <a:spLocks noGrp="1"/>
          </p:cNvSpPr>
          <p:nvPr>
            <p:ph type="title"/>
          </p:nvPr>
        </p:nvSpPr>
        <p:spPr/>
        <p:txBody>
          <a:bodyPr/>
          <a:lstStyle/>
          <a:p>
            <a:r>
              <a:rPr lang="da-DK" dirty="0" smtClean="0">
                <a:solidFill>
                  <a:srgbClr val="1F323C"/>
                </a:solidFill>
              </a:rPr>
              <a:t>1 Current legislative </a:t>
            </a:r>
            <a:r>
              <a:rPr lang="da-DK" dirty="0" err="1" smtClean="0">
                <a:solidFill>
                  <a:srgbClr val="1F323C"/>
                </a:solidFill>
              </a:rPr>
              <a:t>changes</a:t>
            </a:r>
            <a:endParaRPr lang="da-DK" dirty="0">
              <a:solidFill>
                <a:srgbClr val="1F323C"/>
              </a:solidFill>
            </a:endParaRPr>
          </a:p>
        </p:txBody>
      </p:sp>
      <p:sp>
        <p:nvSpPr>
          <p:cNvPr id="14" name="Rectangle 13"/>
          <p:cNvSpPr/>
          <p:nvPr/>
        </p:nvSpPr>
        <p:spPr>
          <a:xfrm>
            <a:off x="584729" y="1945770"/>
            <a:ext cx="720000" cy="5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a:p>
        </p:txBody>
      </p:sp>
    </p:spTree>
    <p:extLst>
      <p:ext uri="{BB962C8B-B14F-4D97-AF65-F5344CB8AC3E}">
        <p14:creationId xmlns:p14="http://schemas.microsoft.com/office/powerpoint/2010/main" val="1373039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2983" b="2983"/>
          <a:stretch>
            <a:fillRect/>
          </a:stretch>
        </p:blipFill>
        <p:spPr>
          <a:xfrm flipH="1">
            <a:off x="128588" y="116635"/>
            <a:ext cx="9648825" cy="6228604"/>
          </a:xfrm>
        </p:spPr>
      </p:pic>
      <p:sp>
        <p:nvSpPr>
          <p:cNvPr id="4" name="TextBox 3"/>
          <p:cNvSpPr txBox="1"/>
          <p:nvPr/>
        </p:nvSpPr>
        <p:spPr>
          <a:xfrm>
            <a:off x="488950" y="3940982"/>
            <a:ext cx="4392613" cy="1965666"/>
          </a:xfrm>
          <a:prstGeom prst="rect">
            <a:avLst/>
          </a:prstGeom>
          <a:noFill/>
        </p:spPr>
        <p:txBody>
          <a:bodyPr wrap="square" lIns="0" tIns="0" rIns="0" bIns="0" rtlCol="0" anchor="b">
            <a:spAutoFit/>
          </a:bodyPr>
          <a:lstStyle/>
          <a:p>
            <a:pPr lvl="0" algn="l"/>
            <a:r>
              <a:rPr lang="en-US" sz="2400">
                <a:solidFill>
                  <a:srgbClr val="1F323C"/>
                </a:solidFill>
              </a:rPr>
              <a:t>Plesner</a:t>
            </a:r>
          </a:p>
          <a:p>
            <a:pPr lvl="0" algn="l">
              <a:lnSpc>
                <a:spcPct val="100000"/>
              </a:lnSpc>
              <a:spcAft>
                <a:spcPts val="0"/>
              </a:spcAft>
            </a:pPr>
            <a:r>
              <a:rPr lang="en-US" sz="1400">
                <a:solidFill>
                  <a:srgbClr val="1F323C"/>
                </a:solidFill>
              </a:rPr>
              <a:t>Plesner Law Firm</a:t>
            </a:r>
          </a:p>
          <a:p>
            <a:pPr lvl="0" algn="l">
              <a:lnSpc>
                <a:spcPct val="100000"/>
              </a:lnSpc>
              <a:spcAft>
                <a:spcPts val="0"/>
              </a:spcAft>
            </a:pPr>
            <a:r>
              <a:rPr lang="en-US" sz="1400">
                <a:solidFill>
                  <a:srgbClr val="1F323C"/>
                </a:solidFill>
              </a:rPr>
              <a:t>Amerika Plads 37</a:t>
            </a:r>
          </a:p>
          <a:p>
            <a:pPr lvl="0" algn="l">
              <a:lnSpc>
                <a:spcPct val="100000"/>
              </a:lnSpc>
              <a:spcAft>
                <a:spcPts val="0"/>
              </a:spcAft>
            </a:pPr>
            <a:r>
              <a:rPr lang="en-US" sz="1400">
                <a:solidFill>
                  <a:srgbClr val="1F323C"/>
                </a:solidFill>
              </a:rPr>
              <a:t>DK-2100 Copenhagen</a:t>
            </a:r>
          </a:p>
          <a:p>
            <a:pPr lvl="0" algn="l">
              <a:lnSpc>
                <a:spcPct val="100000"/>
              </a:lnSpc>
              <a:spcAft>
                <a:spcPts val="0"/>
              </a:spcAft>
            </a:pPr>
            <a:r>
              <a:rPr lang="en-US" sz="1400">
                <a:solidFill>
                  <a:srgbClr val="1F323C"/>
                </a:solidFill>
              </a:rPr>
              <a:t>Denmark</a:t>
            </a:r>
          </a:p>
          <a:p>
            <a:pPr lvl="0" algn="l">
              <a:lnSpc>
                <a:spcPct val="100000"/>
              </a:lnSpc>
              <a:spcAft>
                <a:spcPts val="0"/>
              </a:spcAft>
              <a:tabLst>
                <a:tab pos="541338" algn="l"/>
              </a:tabLst>
            </a:pPr>
            <a:r>
              <a:rPr lang="en-US" sz="1400">
                <a:solidFill>
                  <a:srgbClr val="1F323C"/>
                </a:solidFill>
              </a:rPr>
              <a:t>Phone:	+45 33 12 11 33</a:t>
            </a:r>
          </a:p>
          <a:p>
            <a:pPr lvl="0" algn="l">
              <a:lnSpc>
                <a:spcPct val="100000"/>
              </a:lnSpc>
              <a:spcAft>
                <a:spcPts val="0"/>
              </a:spcAft>
              <a:tabLst>
                <a:tab pos="541338" algn="l"/>
              </a:tabLst>
            </a:pPr>
            <a:r>
              <a:rPr lang="en-US" sz="1400">
                <a:solidFill>
                  <a:srgbClr val="1F323C"/>
                </a:solidFill>
              </a:rPr>
              <a:t>VAT-No.:	42 93 85 13</a:t>
            </a:r>
          </a:p>
          <a:p>
            <a:pPr lvl="0" algn="l">
              <a:lnSpc>
                <a:spcPct val="100000"/>
              </a:lnSpc>
              <a:spcAft>
                <a:spcPts val="0"/>
              </a:spcAft>
            </a:pPr>
            <a:r>
              <a:rPr lang="en-US" sz="1400">
                <a:solidFill>
                  <a:srgbClr val="1F323C"/>
                </a:solidFill>
              </a:rPr>
              <a:t>www.plesner.com</a:t>
            </a:r>
            <a:endParaRPr lang="en-US" sz="1400" dirty="0">
              <a:solidFill>
                <a:srgbClr val="1F323C"/>
              </a:solidFill>
            </a:endParaRPr>
          </a:p>
        </p:txBody>
      </p:sp>
      <p:sp>
        <p:nvSpPr>
          <p:cNvPr id="8" name="TextBox 1"/>
          <p:cNvSpPr txBox="1"/>
          <p:nvPr/>
        </p:nvSpPr>
        <p:spPr>
          <a:xfrm>
            <a:off x="5384800" y="5715150"/>
            <a:ext cx="4392365" cy="440120"/>
          </a:xfrm>
          <a:prstGeom prst="rect">
            <a:avLst/>
          </a:prstGeom>
          <a:noFill/>
        </p:spPr>
        <p:txBody>
          <a:bodyPr wrap="square" lIns="0" tIns="0" rIns="0" bIns="0" rtlCol="0">
            <a:spAutoFit/>
          </a:bodyPr>
          <a:lstStyle>
            <a:defPPr>
              <a:defRPr lang="en-US"/>
            </a:defPPr>
            <a:lvl1pPr algn="ctr" rtl="0" fontAlgn="base">
              <a:lnSpc>
                <a:spcPct val="110000"/>
              </a:lnSpc>
              <a:spcBef>
                <a:spcPct val="0"/>
              </a:spcBef>
              <a:spcAft>
                <a:spcPts val="400"/>
              </a:spcAft>
              <a:defRPr sz="1100" kern="1200">
                <a:solidFill>
                  <a:srgbClr val="33414B"/>
                </a:solidFill>
                <a:latin typeface="Verdana" pitchFamily="34" charset="0"/>
                <a:ea typeface="+mn-ea"/>
                <a:cs typeface="+mn-cs"/>
              </a:defRPr>
            </a:lvl1pPr>
            <a:lvl2pPr marL="457200" algn="ctr" rtl="0" fontAlgn="base">
              <a:lnSpc>
                <a:spcPct val="110000"/>
              </a:lnSpc>
              <a:spcBef>
                <a:spcPct val="0"/>
              </a:spcBef>
              <a:spcAft>
                <a:spcPts val="400"/>
              </a:spcAft>
              <a:defRPr sz="1100" kern="1200">
                <a:solidFill>
                  <a:srgbClr val="33414B"/>
                </a:solidFill>
                <a:latin typeface="Verdana" pitchFamily="34" charset="0"/>
                <a:ea typeface="+mn-ea"/>
                <a:cs typeface="+mn-cs"/>
              </a:defRPr>
            </a:lvl2pPr>
            <a:lvl3pPr marL="914400" algn="ctr" rtl="0" fontAlgn="base">
              <a:lnSpc>
                <a:spcPct val="110000"/>
              </a:lnSpc>
              <a:spcBef>
                <a:spcPct val="0"/>
              </a:spcBef>
              <a:spcAft>
                <a:spcPts val="400"/>
              </a:spcAft>
              <a:defRPr sz="1100" kern="1200">
                <a:solidFill>
                  <a:srgbClr val="33414B"/>
                </a:solidFill>
                <a:latin typeface="Verdana" pitchFamily="34" charset="0"/>
                <a:ea typeface="+mn-ea"/>
                <a:cs typeface="+mn-cs"/>
              </a:defRPr>
            </a:lvl3pPr>
            <a:lvl4pPr marL="1371600" algn="ctr" rtl="0" fontAlgn="base">
              <a:lnSpc>
                <a:spcPct val="110000"/>
              </a:lnSpc>
              <a:spcBef>
                <a:spcPct val="0"/>
              </a:spcBef>
              <a:spcAft>
                <a:spcPts val="400"/>
              </a:spcAft>
              <a:defRPr sz="1100" kern="1200">
                <a:solidFill>
                  <a:srgbClr val="33414B"/>
                </a:solidFill>
                <a:latin typeface="Verdana" pitchFamily="34" charset="0"/>
                <a:ea typeface="+mn-ea"/>
                <a:cs typeface="+mn-cs"/>
              </a:defRPr>
            </a:lvl4pPr>
            <a:lvl5pPr marL="1828800" algn="ctr" rtl="0" fontAlgn="base">
              <a:lnSpc>
                <a:spcPct val="110000"/>
              </a:lnSpc>
              <a:spcBef>
                <a:spcPct val="0"/>
              </a:spcBef>
              <a:spcAft>
                <a:spcPts val="400"/>
              </a:spcAft>
              <a:defRPr sz="1100" kern="1200">
                <a:solidFill>
                  <a:srgbClr val="33414B"/>
                </a:solidFill>
                <a:latin typeface="Verdana" pitchFamily="34" charset="0"/>
                <a:ea typeface="+mn-ea"/>
                <a:cs typeface="+mn-cs"/>
              </a:defRPr>
            </a:lvl5pPr>
            <a:lvl6pPr marL="2286000" algn="l" defTabSz="914400" rtl="0" eaLnBrk="1" latinLnBrk="0" hangingPunct="1">
              <a:defRPr sz="1100" kern="1200">
                <a:solidFill>
                  <a:srgbClr val="33414B"/>
                </a:solidFill>
                <a:latin typeface="Verdana" pitchFamily="34" charset="0"/>
                <a:ea typeface="+mn-ea"/>
                <a:cs typeface="+mn-cs"/>
              </a:defRPr>
            </a:lvl6pPr>
            <a:lvl7pPr marL="2743200" algn="l" defTabSz="914400" rtl="0" eaLnBrk="1" latinLnBrk="0" hangingPunct="1">
              <a:defRPr sz="1100" kern="1200">
                <a:solidFill>
                  <a:srgbClr val="33414B"/>
                </a:solidFill>
                <a:latin typeface="Verdana" pitchFamily="34" charset="0"/>
                <a:ea typeface="+mn-ea"/>
                <a:cs typeface="+mn-cs"/>
              </a:defRPr>
            </a:lvl7pPr>
            <a:lvl8pPr marL="3200400" algn="l" defTabSz="914400" rtl="0" eaLnBrk="1" latinLnBrk="0" hangingPunct="1">
              <a:defRPr sz="1100" kern="1200">
                <a:solidFill>
                  <a:srgbClr val="33414B"/>
                </a:solidFill>
                <a:latin typeface="Verdana" pitchFamily="34" charset="0"/>
                <a:ea typeface="+mn-ea"/>
                <a:cs typeface="+mn-cs"/>
              </a:defRPr>
            </a:lvl8pPr>
            <a:lvl9pPr marL="3657600" algn="l" defTabSz="914400" rtl="0" eaLnBrk="1" latinLnBrk="0" hangingPunct="1">
              <a:defRPr sz="1100" kern="1200">
                <a:solidFill>
                  <a:srgbClr val="33414B"/>
                </a:solidFill>
                <a:latin typeface="Verdana" pitchFamily="34" charset="0"/>
                <a:ea typeface="+mn-ea"/>
                <a:cs typeface="+mn-cs"/>
              </a:defRPr>
            </a:lvl9pPr>
          </a:lstStyle>
          <a:p>
            <a:pPr algn="l"/>
            <a:r>
              <a:rPr lang="en-US" sz="650" i="1">
                <a:solidFill>
                  <a:srgbClr val="1F323C"/>
                </a:solidFill>
              </a:rPr>
              <a:t>The contents of this presentation is made available to the public for informational purposes and are not intended as and cannot replace legal advice. Plesner shall not be held liable for any use of the information contained in the presentation. If you need legal advice, you are very welcome to contact Plesner. </a:t>
            </a:r>
            <a:endParaRPr lang="da-DK" sz="650" i="1" dirty="0">
              <a:solidFill>
                <a:srgbClr val="1F323C"/>
              </a:solidFill>
            </a:endParaRPr>
          </a:p>
        </p:txBody>
      </p:sp>
    </p:spTree>
    <p:extLst>
      <p:ext uri="{BB962C8B-B14F-4D97-AF65-F5344CB8AC3E}">
        <p14:creationId xmlns:p14="http://schemas.microsoft.com/office/powerpoint/2010/main" val="4178078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(i) </a:t>
            </a:r>
            <a:r>
              <a:rPr lang="da-DK" dirty="0"/>
              <a:t>The establishment of an IP </a:t>
            </a:r>
            <a:r>
              <a:rPr lang="da-DK" dirty="0" err="1"/>
              <a:t>enforcement</a:t>
            </a:r>
            <a:r>
              <a:rPr lang="da-DK" dirty="0"/>
              <a:t> unit </a:t>
            </a:r>
          </a:p>
        </p:txBody>
      </p:sp>
      <p:sp>
        <p:nvSpPr>
          <p:cNvPr id="3" name="Text Placeholder 2"/>
          <p:cNvSpPr>
            <a:spLocks noGrp="1"/>
          </p:cNvSpPr>
          <p:nvPr>
            <p:ph type="body" sz="quarter" idx="13"/>
          </p:nvPr>
        </p:nvSpPr>
        <p:spPr/>
        <p:txBody>
          <a:bodyPr/>
          <a:lstStyle/>
          <a:p>
            <a:pPr marL="0" lvl="2" indent="0">
              <a:buNone/>
            </a:pPr>
            <a:r>
              <a:rPr lang="da-DK" b="1" dirty="0" smtClean="0"/>
              <a:t>Purpose</a:t>
            </a:r>
          </a:p>
          <a:p>
            <a:pPr lvl="4">
              <a:buClr>
                <a:srgbClr val="B47151"/>
              </a:buClr>
            </a:pPr>
            <a:r>
              <a:rPr lang="da-DK" dirty="0" err="1" smtClean="0">
                <a:solidFill>
                  <a:srgbClr val="1F323C"/>
                </a:solidFill>
              </a:rPr>
              <a:t>Establishing</a:t>
            </a:r>
            <a:r>
              <a:rPr lang="da-DK" dirty="0" smtClean="0">
                <a:solidFill>
                  <a:srgbClr val="1F323C"/>
                </a:solidFill>
              </a:rPr>
              <a:t> an IP </a:t>
            </a:r>
            <a:r>
              <a:rPr lang="da-DK" dirty="0" err="1" smtClean="0">
                <a:solidFill>
                  <a:srgbClr val="1F323C"/>
                </a:solidFill>
              </a:rPr>
              <a:t>enforcement</a:t>
            </a:r>
            <a:r>
              <a:rPr lang="da-DK" dirty="0" smtClean="0">
                <a:solidFill>
                  <a:srgbClr val="1F323C"/>
                </a:solidFill>
              </a:rPr>
              <a:t> unit to provide guidance for </a:t>
            </a:r>
            <a:r>
              <a:rPr lang="da-DK" dirty="0" err="1" smtClean="0">
                <a:solidFill>
                  <a:srgbClr val="1F323C"/>
                </a:solidFill>
              </a:rPr>
              <a:t>individuals</a:t>
            </a:r>
            <a:r>
              <a:rPr lang="da-DK" dirty="0" smtClean="0">
                <a:solidFill>
                  <a:srgbClr val="1F323C"/>
                </a:solidFill>
              </a:rPr>
              <a:t>, </a:t>
            </a:r>
            <a:r>
              <a:rPr lang="da-DK" dirty="0" err="1" smtClean="0">
                <a:solidFill>
                  <a:srgbClr val="1F323C"/>
                </a:solidFill>
              </a:rPr>
              <a:t>SME's</a:t>
            </a:r>
            <a:r>
              <a:rPr lang="da-DK" dirty="0" smtClean="0">
                <a:solidFill>
                  <a:srgbClr val="1F323C"/>
                </a:solidFill>
              </a:rPr>
              <a:t> and </a:t>
            </a:r>
            <a:r>
              <a:rPr lang="da-DK" dirty="0" err="1" smtClean="0">
                <a:solidFill>
                  <a:srgbClr val="1F323C"/>
                </a:solidFill>
              </a:rPr>
              <a:t>other</a:t>
            </a:r>
            <a:r>
              <a:rPr lang="da-DK" dirty="0" smtClean="0">
                <a:solidFill>
                  <a:srgbClr val="1F323C"/>
                </a:solidFill>
              </a:rPr>
              <a:t> public </a:t>
            </a:r>
            <a:r>
              <a:rPr lang="da-DK" dirty="0" err="1" smtClean="0">
                <a:solidFill>
                  <a:srgbClr val="1F323C"/>
                </a:solidFill>
              </a:rPr>
              <a:t>authorities</a:t>
            </a:r>
            <a:r>
              <a:rPr lang="da-DK" dirty="0" smtClean="0">
                <a:solidFill>
                  <a:srgbClr val="1F323C"/>
                </a:solidFill>
              </a:rPr>
              <a:t> in </a:t>
            </a:r>
            <a:r>
              <a:rPr lang="da-DK" dirty="0" err="1" smtClean="0">
                <a:solidFill>
                  <a:srgbClr val="1F323C"/>
                </a:solidFill>
              </a:rPr>
              <a:t>order</a:t>
            </a:r>
            <a:r>
              <a:rPr lang="da-DK" dirty="0" smtClean="0">
                <a:solidFill>
                  <a:srgbClr val="1F323C"/>
                </a:solidFill>
              </a:rPr>
              <a:t> to </a:t>
            </a:r>
            <a:r>
              <a:rPr lang="da-DK" dirty="0" err="1" smtClean="0">
                <a:solidFill>
                  <a:srgbClr val="1F323C"/>
                </a:solidFill>
              </a:rPr>
              <a:t>ensure</a:t>
            </a:r>
            <a:r>
              <a:rPr lang="da-DK" dirty="0" smtClean="0">
                <a:solidFill>
                  <a:srgbClr val="1F323C"/>
                </a:solidFill>
              </a:rPr>
              <a:t> the </a:t>
            </a:r>
            <a:r>
              <a:rPr lang="da-DK" dirty="0" err="1" smtClean="0">
                <a:solidFill>
                  <a:srgbClr val="1F323C"/>
                </a:solidFill>
              </a:rPr>
              <a:t>enforcement</a:t>
            </a:r>
            <a:r>
              <a:rPr lang="da-DK" dirty="0" smtClean="0">
                <a:solidFill>
                  <a:srgbClr val="1F323C"/>
                </a:solidFill>
              </a:rPr>
              <a:t> of IP </a:t>
            </a:r>
            <a:r>
              <a:rPr lang="da-DK" dirty="0" err="1" smtClean="0">
                <a:solidFill>
                  <a:srgbClr val="1F323C"/>
                </a:solidFill>
              </a:rPr>
              <a:t>rights</a:t>
            </a:r>
            <a:endParaRPr lang="da-DK" b="1" dirty="0"/>
          </a:p>
          <a:p>
            <a:pPr marL="0" lvl="2" indent="0">
              <a:buNone/>
            </a:pPr>
            <a:endParaRPr lang="da-DK" b="1" dirty="0" smtClean="0"/>
          </a:p>
          <a:p>
            <a:pPr marL="0" lvl="2" indent="0">
              <a:buNone/>
            </a:pPr>
            <a:r>
              <a:rPr lang="da-DK" b="1" dirty="0" smtClean="0"/>
              <a:t>Legal framework</a:t>
            </a:r>
          </a:p>
          <a:p>
            <a:pPr lvl="4">
              <a:buClr>
                <a:srgbClr val="B47151"/>
              </a:buClr>
            </a:pPr>
            <a:r>
              <a:rPr lang="en-US" dirty="0">
                <a:solidFill>
                  <a:srgbClr val="1F323C"/>
                </a:solidFill>
              </a:rPr>
              <a:t>Forms a part of the former government's "growth plan" from 2013 </a:t>
            </a:r>
            <a:endParaRPr lang="da-DK" b="1" dirty="0"/>
          </a:p>
          <a:p>
            <a:pPr lvl="4"/>
            <a:r>
              <a:rPr lang="da-DK" dirty="0" smtClean="0"/>
              <a:t>Originally </a:t>
            </a:r>
            <a:r>
              <a:rPr lang="da-DK" dirty="0" err="1" smtClean="0"/>
              <a:t>enacted</a:t>
            </a:r>
            <a:r>
              <a:rPr lang="da-DK" dirty="0" smtClean="0"/>
              <a:t> by </a:t>
            </a:r>
            <a:r>
              <a:rPr lang="da-DK" dirty="0" err="1" smtClean="0"/>
              <a:t>Act</a:t>
            </a:r>
            <a:r>
              <a:rPr lang="da-DK" dirty="0" smtClean="0"/>
              <a:t> no. 309 of 28 March 2015 as an </a:t>
            </a:r>
            <a:r>
              <a:rPr lang="da-DK" dirty="0" err="1" smtClean="0"/>
              <a:t>amendmend</a:t>
            </a:r>
            <a:r>
              <a:rPr lang="da-DK" dirty="0" smtClean="0"/>
              <a:t> to the Danish </a:t>
            </a:r>
            <a:r>
              <a:rPr lang="da-DK" dirty="0" err="1" smtClean="0"/>
              <a:t>Trademark</a:t>
            </a:r>
            <a:r>
              <a:rPr lang="da-DK" dirty="0" smtClean="0"/>
              <a:t> </a:t>
            </a:r>
            <a:r>
              <a:rPr lang="da-DK" dirty="0" err="1" smtClean="0"/>
              <a:t>Act</a:t>
            </a:r>
            <a:r>
              <a:rPr lang="da-DK" dirty="0" smtClean="0"/>
              <a:t>, Danish Design </a:t>
            </a:r>
            <a:r>
              <a:rPr lang="da-DK" dirty="0" err="1" smtClean="0"/>
              <a:t>Act</a:t>
            </a:r>
            <a:r>
              <a:rPr lang="da-DK" dirty="0" smtClean="0"/>
              <a:t>, Danish Patent </a:t>
            </a:r>
            <a:r>
              <a:rPr lang="da-DK" dirty="0" err="1" smtClean="0"/>
              <a:t>Act</a:t>
            </a:r>
            <a:r>
              <a:rPr lang="da-DK" dirty="0" smtClean="0"/>
              <a:t> and Danish Utility Models </a:t>
            </a:r>
            <a:r>
              <a:rPr lang="da-DK" dirty="0" err="1" smtClean="0"/>
              <a:t>Act</a:t>
            </a:r>
            <a:r>
              <a:rPr lang="da-DK" dirty="0" smtClean="0"/>
              <a:t> </a:t>
            </a:r>
          </a:p>
          <a:p>
            <a:pPr lvl="4"/>
            <a:r>
              <a:rPr lang="da-DK" dirty="0" smtClean="0"/>
              <a:t>Still not </a:t>
            </a:r>
            <a:r>
              <a:rPr lang="da-DK" dirty="0" err="1" smtClean="0"/>
              <a:t>entered</a:t>
            </a:r>
            <a:r>
              <a:rPr lang="da-DK" dirty="0" smtClean="0"/>
              <a:t> </a:t>
            </a:r>
            <a:r>
              <a:rPr lang="da-DK" dirty="0" err="1" smtClean="0"/>
              <a:t>into</a:t>
            </a:r>
            <a:r>
              <a:rPr lang="da-DK" dirty="0" smtClean="0"/>
              <a:t> force due to </a:t>
            </a:r>
            <a:r>
              <a:rPr lang="da-DK" dirty="0" err="1" smtClean="0"/>
              <a:t>notification</a:t>
            </a:r>
            <a:r>
              <a:rPr lang="da-DK" dirty="0" smtClean="0"/>
              <a:t> issues</a:t>
            </a:r>
          </a:p>
          <a:p>
            <a:pPr marL="715962" lvl="4">
              <a:lnSpc>
                <a:spcPct val="110000"/>
              </a:lnSpc>
              <a:spcBef>
                <a:spcPct val="0"/>
              </a:spcBef>
              <a:spcAft>
                <a:spcPts val="400"/>
              </a:spcAft>
              <a:buClr>
                <a:srgbClr val="A56B4E"/>
              </a:buClr>
              <a:buFont typeface="Calibri" pitchFamily="34" charset="0"/>
              <a:buChar char="-"/>
            </a:pPr>
            <a:r>
              <a:rPr lang="da-DK" dirty="0" smtClean="0">
                <a:solidFill>
                  <a:srgbClr val="33414B"/>
                </a:solidFill>
              </a:rPr>
              <a:t>Notification procedure at the EU </a:t>
            </a:r>
            <a:r>
              <a:rPr lang="da-DK" dirty="0" err="1" smtClean="0">
                <a:solidFill>
                  <a:srgbClr val="33414B"/>
                </a:solidFill>
              </a:rPr>
              <a:t>Commission</a:t>
            </a:r>
            <a:r>
              <a:rPr lang="da-DK" dirty="0" smtClean="0">
                <a:solidFill>
                  <a:srgbClr val="33414B"/>
                </a:solidFill>
              </a:rPr>
              <a:t> </a:t>
            </a:r>
            <a:r>
              <a:rPr lang="da-DK" dirty="0" err="1" smtClean="0">
                <a:solidFill>
                  <a:srgbClr val="33414B"/>
                </a:solidFill>
              </a:rPr>
              <a:t>turned</a:t>
            </a:r>
            <a:r>
              <a:rPr lang="da-DK" dirty="0" smtClean="0">
                <a:solidFill>
                  <a:srgbClr val="33414B"/>
                </a:solidFill>
              </a:rPr>
              <a:t> out </a:t>
            </a:r>
            <a:r>
              <a:rPr lang="da-DK" dirty="0" err="1" smtClean="0">
                <a:solidFill>
                  <a:srgbClr val="33414B"/>
                </a:solidFill>
              </a:rPr>
              <a:t>negatively</a:t>
            </a:r>
            <a:endParaRPr lang="da-DK" dirty="0" smtClean="0">
              <a:solidFill>
                <a:srgbClr val="33414B"/>
              </a:solidFill>
            </a:endParaRPr>
          </a:p>
          <a:p>
            <a:pPr marL="715962" lvl="4">
              <a:lnSpc>
                <a:spcPct val="110000"/>
              </a:lnSpc>
              <a:spcBef>
                <a:spcPct val="0"/>
              </a:spcBef>
              <a:spcAft>
                <a:spcPts val="400"/>
              </a:spcAft>
              <a:buClr>
                <a:srgbClr val="A56B4E"/>
              </a:buClr>
              <a:buFont typeface="Calibri" pitchFamily="34" charset="0"/>
              <a:buChar char="-"/>
            </a:pPr>
            <a:r>
              <a:rPr lang="da-DK" dirty="0" smtClean="0">
                <a:solidFill>
                  <a:srgbClr val="33414B"/>
                </a:solidFill>
              </a:rPr>
              <a:t>State </a:t>
            </a:r>
            <a:r>
              <a:rPr lang="da-DK" dirty="0" err="1" smtClean="0">
                <a:solidFill>
                  <a:srgbClr val="33414B"/>
                </a:solidFill>
              </a:rPr>
              <a:t>aid</a:t>
            </a:r>
            <a:r>
              <a:rPr lang="da-DK" dirty="0" smtClean="0">
                <a:solidFill>
                  <a:srgbClr val="33414B"/>
                </a:solidFill>
              </a:rPr>
              <a:t> issues </a:t>
            </a:r>
            <a:r>
              <a:rPr lang="da-DK" dirty="0" smtClean="0">
                <a:solidFill>
                  <a:srgbClr val="33414B"/>
                </a:solidFill>
                <a:sym typeface="Wingdings" panose="05000000000000000000" pitchFamily="2" charset="2"/>
              </a:rPr>
              <a:t> </a:t>
            </a:r>
            <a:r>
              <a:rPr lang="da-DK" dirty="0" err="1" smtClean="0">
                <a:solidFill>
                  <a:srgbClr val="33414B"/>
                </a:solidFill>
                <a:sym typeface="Wingdings" panose="05000000000000000000" pitchFamily="2" charset="2"/>
              </a:rPr>
              <a:t>only</a:t>
            </a:r>
            <a:r>
              <a:rPr lang="da-DK" dirty="0" smtClean="0">
                <a:solidFill>
                  <a:srgbClr val="33414B"/>
                </a:solidFill>
                <a:sym typeface="Wingdings" panose="05000000000000000000" pitchFamily="2" charset="2"/>
              </a:rPr>
              <a:t> a </a:t>
            </a:r>
            <a:r>
              <a:rPr lang="da-DK" u="sng" dirty="0" err="1" smtClean="0">
                <a:solidFill>
                  <a:srgbClr val="33414B"/>
                </a:solidFill>
                <a:sym typeface="Wingdings" panose="05000000000000000000" pitchFamily="2" charset="2"/>
              </a:rPr>
              <a:t>market</a:t>
            </a:r>
            <a:r>
              <a:rPr lang="da-DK" u="sng" dirty="0" smtClean="0">
                <a:solidFill>
                  <a:srgbClr val="33414B"/>
                </a:solidFill>
                <a:sym typeface="Wingdings" panose="05000000000000000000" pitchFamily="2" charset="2"/>
              </a:rPr>
              <a:t> </a:t>
            </a:r>
            <a:r>
              <a:rPr lang="da-DK" u="sng" dirty="0" err="1" smtClean="0">
                <a:solidFill>
                  <a:srgbClr val="33414B"/>
                </a:solidFill>
                <a:sym typeface="Wingdings" panose="05000000000000000000" pitchFamily="2" charset="2"/>
              </a:rPr>
              <a:t>failure</a:t>
            </a:r>
            <a:r>
              <a:rPr lang="da-DK" u="sng" dirty="0" smtClean="0">
                <a:solidFill>
                  <a:srgbClr val="33414B"/>
                </a:solidFill>
                <a:sym typeface="Wingdings" panose="05000000000000000000" pitchFamily="2" charset="2"/>
              </a:rPr>
              <a:t> </a:t>
            </a:r>
            <a:r>
              <a:rPr lang="da-DK" dirty="0" smtClean="0">
                <a:solidFill>
                  <a:srgbClr val="33414B"/>
                </a:solidFill>
                <a:sym typeface="Wingdings" panose="05000000000000000000" pitchFamily="2" charset="2"/>
              </a:rPr>
              <a:t>as to </a:t>
            </a:r>
            <a:r>
              <a:rPr lang="da-DK" dirty="0" err="1" smtClean="0">
                <a:solidFill>
                  <a:srgbClr val="33414B"/>
                </a:solidFill>
                <a:sym typeface="Wingdings" panose="05000000000000000000" pitchFamily="2" charset="2"/>
              </a:rPr>
              <a:t>SME's</a:t>
            </a:r>
            <a:r>
              <a:rPr lang="da-DK" dirty="0" smtClean="0">
                <a:solidFill>
                  <a:srgbClr val="33414B"/>
                </a:solidFill>
                <a:sym typeface="Wingdings" panose="05000000000000000000" pitchFamily="2" charset="2"/>
              </a:rPr>
              <a:t> (small and medium </a:t>
            </a:r>
            <a:r>
              <a:rPr lang="da-DK" dirty="0" err="1" smtClean="0">
                <a:solidFill>
                  <a:srgbClr val="33414B"/>
                </a:solidFill>
                <a:sym typeface="Wingdings" panose="05000000000000000000" pitchFamily="2" charset="2"/>
              </a:rPr>
              <a:t>sized</a:t>
            </a:r>
            <a:r>
              <a:rPr lang="da-DK" dirty="0" smtClean="0">
                <a:solidFill>
                  <a:srgbClr val="33414B"/>
                </a:solidFill>
                <a:sym typeface="Wingdings" panose="05000000000000000000" pitchFamily="2" charset="2"/>
              </a:rPr>
              <a:t> </a:t>
            </a:r>
            <a:r>
              <a:rPr lang="da-DK" dirty="0" err="1" smtClean="0">
                <a:solidFill>
                  <a:srgbClr val="33414B"/>
                </a:solidFill>
                <a:sym typeface="Wingdings" panose="05000000000000000000" pitchFamily="2" charset="2"/>
              </a:rPr>
              <a:t>enterprises</a:t>
            </a:r>
            <a:r>
              <a:rPr lang="da-DK" dirty="0" smtClean="0">
                <a:solidFill>
                  <a:srgbClr val="33414B"/>
                </a:solidFill>
                <a:sym typeface="Wingdings" panose="05000000000000000000" pitchFamily="2" charset="2"/>
              </a:rPr>
              <a:t>)</a:t>
            </a:r>
            <a:endParaRPr lang="da-DK" dirty="0" smtClean="0">
              <a:solidFill>
                <a:srgbClr val="33414B"/>
              </a:solidFill>
            </a:endParaRPr>
          </a:p>
          <a:p>
            <a:pPr marL="715962" lvl="4">
              <a:lnSpc>
                <a:spcPct val="110000"/>
              </a:lnSpc>
              <a:spcBef>
                <a:spcPct val="0"/>
              </a:spcBef>
              <a:spcAft>
                <a:spcPts val="400"/>
              </a:spcAft>
              <a:buClr>
                <a:srgbClr val="A56B4E"/>
              </a:buClr>
              <a:buFont typeface="Calibri" pitchFamily="34" charset="0"/>
              <a:buChar char="-"/>
            </a:pPr>
            <a:r>
              <a:rPr lang="da-DK" dirty="0" smtClean="0">
                <a:solidFill>
                  <a:srgbClr val="33414B"/>
                </a:solidFill>
                <a:sym typeface="Wingdings" panose="05000000000000000000" pitchFamily="2" charset="2"/>
              </a:rPr>
              <a:t> </a:t>
            </a:r>
            <a:r>
              <a:rPr lang="da-DK" u="sng" dirty="0" smtClean="0">
                <a:solidFill>
                  <a:srgbClr val="33414B"/>
                </a:solidFill>
                <a:sym typeface="Wingdings" panose="05000000000000000000" pitchFamily="2" charset="2"/>
              </a:rPr>
              <a:t>New </a:t>
            </a:r>
            <a:r>
              <a:rPr lang="da-DK" u="sng" dirty="0" err="1" smtClean="0">
                <a:solidFill>
                  <a:srgbClr val="33414B"/>
                </a:solidFill>
                <a:sym typeface="Wingdings" panose="05000000000000000000" pitchFamily="2" charset="2"/>
              </a:rPr>
              <a:t>Act</a:t>
            </a:r>
            <a:r>
              <a:rPr lang="da-DK" u="sng" dirty="0" smtClean="0">
                <a:solidFill>
                  <a:srgbClr val="33414B"/>
                </a:solidFill>
                <a:sym typeface="Wingdings" panose="05000000000000000000" pitchFamily="2" charset="2"/>
              </a:rPr>
              <a:t> </a:t>
            </a:r>
            <a:r>
              <a:rPr lang="da-DK" dirty="0" smtClean="0">
                <a:solidFill>
                  <a:srgbClr val="33414B"/>
                </a:solidFill>
                <a:sym typeface="Wingdings" panose="05000000000000000000" pitchFamily="2" charset="2"/>
              </a:rPr>
              <a:t>is </a:t>
            </a:r>
            <a:r>
              <a:rPr lang="da-DK" dirty="0" err="1" smtClean="0">
                <a:solidFill>
                  <a:srgbClr val="33414B"/>
                </a:solidFill>
                <a:sym typeface="Wingdings" panose="05000000000000000000" pitchFamily="2" charset="2"/>
              </a:rPr>
              <a:t>expected</a:t>
            </a:r>
            <a:r>
              <a:rPr lang="da-DK" dirty="0" smtClean="0">
                <a:solidFill>
                  <a:srgbClr val="33414B"/>
                </a:solidFill>
                <a:sym typeface="Wingdings" panose="05000000000000000000" pitchFamily="2" charset="2"/>
              </a:rPr>
              <a:t> to enter </a:t>
            </a:r>
            <a:r>
              <a:rPr lang="da-DK" dirty="0" err="1" smtClean="0">
                <a:solidFill>
                  <a:srgbClr val="33414B"/>
                </a:solidFill>
                <a:sym typeface="Wingdings" panose="05000000000000000000" pitchFamily="2" charset="2"/>
              </a:rPr>
              <a:t>into</a:t>
            </a:r>
            <a:r>
              <a:rPr lang="da-DK" dirty="0" smtClean="0">
                <a:solidFill>
                  <a:srgbClr val="33414B"/>
                </a:solidFill>
                <a:sym typeface="Wingdings" panose="05000000000000000000" pitchFamily="2" charset="2"/>
              </a:rPr>
              <a:t> force on 1 </a:t>
            </a:r>
            <a:r>
              <a:rPr lang="da-DK" dirty="0" err="1" smtClean="0">
                <a:solidFill>
                  <a:srgbClr val="33414B"/>
                </a:solidFill>
                <a:sym typeface="Wingdings" panose="05000000000000000000" pitchFamily="2" charset="2"/>
              </a:rPr>
              <a:t>January</a:t>
            </a:r>
            <a:r>
              <a:rPr lang="da-DK" dirty="0" smtClean="0">
                <a:solidFill>
                  <a:srgbClr val="33414B"/>
                </a:solidFill>
                <a:sym typeface="Wingdings" panose="05000000000000000000" pitchFamily="2" charset="2"/>
              </a:rPr>
              <a:t> 2017</a:t>
            </a:r>
          </a:p>
          <a:p>
            <a:pPr marL="715962" lvl="4">
              <a:lnSpc>
                <a:spcPct val="110000"/>
              </a:lnSpc>
              <a:spcBef>
                <a:spcPct val="0"/>
              </a:spcBef>
              <a:spcAft>
                <a:spcPts val="400"/>
              </a:spcAft>
              <a:buClr>
                <a:srgbClr val="A56B4E"/>
              </a:buClr>
              <a:buFont typeface="Calibri" pitchFamily="34" charset="0"/>
              <a:buChar char="-"/>
            </a:pPr>
            <a:r>
              <a:rPr lang="da-DK" dirty="0" smtClean="0">
                <a:solidFill>
                  <a:srgbClr val="33414B"/>
                </a:solidFill>
                <a:sym typeface="Wingdings" panose="05000000000000000000" pitchFamily="2" charset="2"/>
              </a:rPr>
              <a:t>Expected budget: DKK 600,000 (</a:t>
            </a:r>
            <a:r>
              <a:rPr lang="da-DK" dirty="0" err="1" smtClean="0">
                <a:solidFill>
                  <a:srgbClr val="33414B"/>
                </a:solidFill>
                <a:sym typeface="Wingdings" panose="05000000000000000000" pitchFamily="2" charset="2"/>
              </a:rPr>
              <a:t>approx</a:t>
            </a:r>
            <a:r>
              <a:rPr lang="da-DK" dirty="0" smtClean="0">
                <a:solidFill>
                  <a:srgbClr val="33414B"/>
                </a:solidFill>
                <a:sym typeface="Wingdings" panose="05000000000000000000" pitchFamily="2" charset="2"/>
              </a:rPr>
              <a:t> 80,600 EUR) </a:t>
            </a:r>
            <a:r>
              <a:rPr lang="da-DK" dirty="0" err="1" smtClean="0">
                <a:solidFill>
                  <a:srgbClr val="33414B"/>
                </a:solidFill>
                <a:sym typeface="Wingdings" panose="05000000000000000000" pitchFamily="2" charset="2"/>
              </a:rPr>
              <a:t>which</a:t>
            </a:r>
            <a:r>
              <a:rPr lang="da-DK" dirty="0" smtClean="0">
                <a:solidFill>
                  <a:srgbClr val="33414B"/>
                </a:solidFill>
                <a:sym typeface="Wingdings" panose="05000000000000000000" pitchFamily="2" charset="2"/>
              </a:rPr>
              <a:t> </a:t>
            </a:r>
            <a:r>
              <a:rPr lang="da-DK" dirty="0" err="1" smtClean="0">
                <a:solidFill>
                  <a:srgbClr val="33414B"/>
                </a:solidFill>
                <a:sym typeface="Wingdings" panose="05000000000000000000" pitchFamily="2" charset="2"/>
              </a:rPr>
              <a:t>amounts</a:t>
            </a:r>
            <a:r>
              <a:rPr lang="da-DK" dirty="0" smtClean="0">
                <a:solidFill>
                  <a:srgbClr val="33414B"/>
                </a:solidFill>
                <a:sym typeface="Wingdings" panose="05000000000000000000" pitchFamily="2" charset="2"/>
              </a:rPr>
              <a:t> to 1 ½ </a:t>
            </a:r>
            <a:r>
              <a:rPr lang="da-DK" dirty="0" err="1" smtClean="0">
                <a:solidFill>
                  <a:srgbClr val="33414B"/>
                </a:solidFill>
                <a:sym typeface="Wingdings" panose="05000000000000000000" pitchFamily="2" charset="2"/>
              </a:rPr>
              <a:t>full</a:t>
            </a:r>
            <a:r>
              <a:rPr lang="da-DK" dirty="0" err="1">
                <a:solidFill>
                  <a:srgbClr val="33414B"/>
                </a:solidFill>
                <a:sym typeface="Wingdings" panose="05000000000000000000" pitchFamily="2" charset="2"/>
              </a:rPr>
              <a:t>-</a:t>
            </a:r>
            <a:r>
              <a:rPr lang="da-DK" dirty="0" err="1" smtClean="0">
                <a:solidFill>
                  <a:srgbClr val="33414B"/>
                </a:solidFill>
                <a:sym typeface="Wingdings" panose="05000000000000000000" pitchFamily="2" charset="2"/>
              </a:rPr>
              <a:t>year</a:t>
            </a:r>
            <a:r>
              <a:rPr lang="da-DK" dirty="0" smtClean="0">
                <a:solidFill>
                  <a:srgbClr val="33414B"/>
                </a:solidFill>
                <a:sym typeface="Wingdings" panose="05000000000000000000" pitchFamily="2" charset="2"/>
              </a:rPr>
              <a:t> </a:t>
            </a:r>
            <a:r>
              <a:rPr lang="da-DK" dirty="0" err="1" smtClean="0">
                <a:solidFill>
                  <a:srgbClr val="33414B"/>
                </a:solidFill>
                <a:sym typeface="Wingdings" panose="05000000000000000000" pitchFamily="2" charset="2"/>
              </a:rPr>
              <a:t>equivalent</a:t>
            </a:r>
            <a:r>
              <a:rPr lang="da-DK" dirty="0" smtClean="0">
                <a:solidFill>
                  <a:srgbClr val="33414B"/>
                </a:solidFill>
                <a:sym typeface="Wingdings" panose="05000000000000000000" pitchFamily="2" charset="2"/>
              </a:rPr>
              <a:t> – ½ in reality) </a:t>
            </a:r>
            <a:endParaRPr lang="en-US" dirty="0" smtClean="0"/>
          </a:p>
          <a:p>
            <a:pPr lvl="1"/>
            <a:endParaRPr lang="da-DK" dirty="0"/>
          </a:p>
        </p:txBody>
      </p:sp>
      <p:sp>
        <p:nvSpPr>
          <p:cNvPr id="4" name="Date Placeholder 3"/>
          <p:cNvSpPr>
            <a:spLocks noGrp="1"/>
          </p:cNvSpPr>
          <p:nvPr>
            <p:ph type="dt" sz="half" idx="14"/>
          </p:nvPr>
        </p:nvSpPr>
        <p:spPr/>
        <p:txBody>
          <a:bodyPr/>
          <a:lstStyle/>
          <a:p>
            <a:r>
              <a:rPr lang="da-DK" noProof="0" dirty="0" smtClean="0"/>
              <a:t/>
            </a:r>
            <a:endParaRPr lang="da-DK" noProof="0" dirty="0"/>
          </a:p>
        </p:txBody>
      </p:sp>
      <p:sp>
        <p:nvSpPr>
          <p:cNvPr id="6" name="Slide Number Placeholder 5"/>
          <p:cNvSpPr>
            <a:spLocks noGrp="1"/>
          </p:cNvSpPr>
          <p:nvPr>
            <p:ph type="sldNum" sz="quarter" idx="16"/>
          </p:nvPr>
        </p:nvSpPr>
        <p:spPr/>
        <p:txBody>
          <a:bodyPr/>
          <a:lstStyle/>
          <a:p>
            <a:fld id="{2355F744-F0A8-45F0-BABC-346DDDC70A40}" type="slidenum">
              <a:rPr lang="da-DK" noProof="0" smtClean="0"/>
              <a:pPr/>
              <a:t>3</a:t>
            </a:fld>
            <a:endParaRPr lang="da-DK" noProof="0" dirty="0"/>
          </a:p>
        </p:txBody>
      </p:sp>
    </p:spTree>
    <p:extLst>
      <p:ext uri="{BB962C8B-B14F-4D97-AF65-F5344CB8AC3E}">
        <p14:creationId xmlns:p14="http://schemas.microsoft.com/office/powerpoint/2010/main" val="1405855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(i) </a:t>
            </a:r>
            <a:r>
              <a:rPr lang="da-DK" dirty="0"/>
              <a:t>The establishment of an IP </a:t>
            </a:r>
            <a:r>
              <a:rPr lang="da-DK" dirty="0" err="1"/>
              <a:t>enforcement</a:t>
            </a:r>
            <a:r>
              <a:rPr lang="da-DK" dirty="0"/>
              <a:t> unit </a:t>
            </a:r>
          </a:p>
        </p:txBody>
      </p:sp>
      <p:sp>
        <p:nvSpPr>
          <p:cNvPr id="3" name="Text Placeholder 2"/>
          <p:cNvSpPr>
            <a:spLocks noGrp="1"/>
          </p:cNvSpPr>
          <p:nvPr>
            <p:ph type="body" sz="quarter" idx="13"/>
          </p:nvPr>
        </p:nvSpPr>
        <p:spPr/>
        <p:txBody>
          <a:bodyPr/>
          <a:lstStyle/>
          <a:p>
            <a:pPr marL="0" lvl="2" indent="0">
              <a:buNone/>
            </a:pPr>
            <a:endParaRPr lang="da-DK" b="1" dirty="0" smtClean="0"/>
          </a:p>
          <a:p>
            <a:pPr marL="0" lvl="2" indent="0">
              <a:buNone/>
            </a:pPr>
            <a:r>
              <a:rPr lang="da-DK" b="1" dirty="0" smtClean="0"/>
              <a:t>The </a:t>
            </a:r>
            <a:r>
              <a:rPr lang="da-DK" b="1" dirty="0" err="1"/>
              <a:t>enforcement</a:t>
            </a:r>
            <a:r>
              <a:rPr lang="da-DK" b="1" dirty="0"/>
              <a:t> </a:t>
            </a:r>
            <a:r>
              <a:rPr lang="da-DK" b="1" dirty="0" err="1"/>
              <a:t>unit's</a:t>
            </a:r>
            <a:r>
              <a:rPr lang="da-DK" b="1" dirty="0"/>
              <a:t> </a:t>
            </a:r>
            <a:r>
              <a:rPr lang="da-DK" b="1" dirty="0" smtClean="0"/>
              <a:t>tasks</a:t>
            </a:r>
            <a:endParaRPr lang="da-DK" b="1" dirty="0"/>
          </a:p>
          <a:p>
            <a:pPr lvl="4"/>
            <a:r>
              <a:rPr lang="da-DK" dirty="0" smtClean="0"/>
              <a:t>To </a:t>
            </a:r>
            <a:r>
              <a:rPr lang="da-DK" dirty="0" err="1"/>
              <a:t>function</a:t>
            </a:r>
            <a:r>
              <a:rPr lang="da-DK" dirty="0"/>
              <a:t> as a </a:t>
            </a:r>
            <a:r>
              <a:rPr lang="da-DK" dirty="0" smtClean="0"/>
              <a:t>"</a:t>
            </a:r>
            <a:r>
              <a:rPr lang="da-DK" dirty="0" err="1" smtClean="0"/>
              <a:t>contact</a:t>
            </a:r>
            <a:r>
              <a:rPr lang="da-DK" dirty="0" smtClean="0"/>
              <a:t> point" </a:t>
            </a:r>
            <a:r>
              <a:rPr lang="da-DK" dirty="0"/>
              <a:t>for privat </a:t>
            </a:r>
            <a:r>
              <a:rPr lang="da-DK" dirty="0" err="1"/>
              <a:t>individuals</a:t>
            </a:r>
            <a:r>
              <a:rPr lang="da-DK" dirty="0"/>
              <a:t>, </a:t>
            </a:r>
            <a:r>
              <a:rPr lang="da-DK" dirty="0" err="1"/>
              <a:t>companies</a:t>
            </a:r>
            <a:r>
              <a:rPr lang="da-DK" dirty="0"/>
              <a:t> and </a:t>
            </a:r>
            <a:r>
              <a:rPr lang="da-DK" dirty="0" err="1"/>
              <a:t>government</a:t>
            </a:r>
            <a:r>
              <a:rPr lang="da-DK" dirty="0"/>
              <a:t> </a:t>
            </a:r>
            <a:r>
              <a:rPr lang="da-DK" dirty="0" err="1" smtClean="0"/>
              <a:t>authorities</a:t>
            </a:r>
            <a:r>
              <a:rPr lang="da-DK" dirty="0" smtClean="0"/>
              <a:t> </a:t>
            </a:r>
          </a:p>
          <a:p>
            <a:pPr lvl="4"/>
            <a:r>
              <a:rPr lang="da-DK" dirty="0" smtClean="0"/>
              <a:t>To provide guidance in </a:t>
            </a:r>
            <a:r>
              <a:rPr lang="da-DK" dirty="0" err="1" smtClean="0"/>
              <a:t>specific</a:t>
            </a:r>
            <a:r>
              <a:rPr lang="da-DK" dirty="0" smtClean="0"/>
              <a:t> cases in relation to the </a:t>
            </a:r>
            <a:r>
              <a:rPr lang="da-DK" dirty="0" err="1" smtClean="0"/>
              <a:t>enforcement</a:t>
            </a:r>
            <a:r>
              <a:rPr lang="da-DK" dirty="0" smtClean="0"/>
              <a:t> and </a:t>
            </a:r>
            <a:r>
              <a:rPr lang="da-DK" dirty="0" err="1" smtClean="0"/>
              <a:t>protection</a:t>
            </a:r>
            <a:r>
              <a:rPr lang="da-DK" dirty="0" smtClean="0"/>
              <a:t> of IP </a:t>
            </a:r>
            <a:r>
              <a:rPr lang="da-DK" dirty="0" err="1" smtClean="0"/>
              <a:t>rights</a:t>
            </a:r>
            <a:r>
              <a:rPr lang="da-DK" dirty="0" smtClean="0"/>
              <a:t> </a:t>
            </a:r>
          </a:p>
          <a:p>
            <a:pPr lvl="4"/>
            <a:r>
              <a:rPr lang="da-DK" dirty="0" smtClean="0"/>
              <a:t>To deliver </a:t>
            </a:r>
            <a:r>
              <a:rPr lang="da-DK" dirty="0" err="1" smtClean="0"/>
              <a:t>written</a:t>
            </a:r>
            <a:r>
              <a:rPr lang="da-DK" dirty="0" smtClean="0"/>
              <a:t> opinions upon </a:t>
            </a:r>
            <a:r>
              <a:rPr lang="da-DK" dirty="0" err="1" smtClean="0"/>
              <a:t>request</a:t>
            </a:r>
            <a:r>
              <a:rPr lang="da-DK" dirty="0" smtClean="0"/>
              <a:t>, </a:t>
            </a:r>
            <a:r>
              <a:rPr lang="da-DK" dirty="0" err="1" smtClean="0"/>
              <a:t>see</a:t>
            </a:r>
            <a:r>
              <a:rPr lang="da-DK" dirty="0" smtClean="0"/>
              <a:t> </a:t>
            </a:r>
            <a:r>
              <a:rPr lang="da-DK" dirty="0" err="1" smtClean="0"/>
              <a:t>section</a:t>
            </a:r>
            <a:r>
              <a:rPr lang="da-DK" dirty="0" smtClean="0"/>
              <a:t> 45(b) (2) </a:t>
            </a:r>
            <a:r>
              <a:rPr lang="da-DK" dirty="0" smtClean="0">
                <a:sym typeface="Wingdings" panose="05000000000000000000" pitchFamily="2" charset="2"/>
              </a:rPr>
              <a:t> </a:t>
            </a:r>
            <a:r>
              <a:rPr lang="da-DK" dirty="0" err="1" smtClean="0">
                <a:sym typeface="Wingdings" panose="05000000000000000000" pitchFamily="2" charset="2"/>
              </a:rPr>
              <a:t>such</a:t>
            </a:r>
            <a:r>
              <a:rPr lang="da-DK" dirty="0" smtClean="0">
                <a:sym typeface="Wingdings" panose="05000000000000000000" pitchFamily="2" charset="2"/>
              </a:rPr>
              <a:t> opinions </a:t>
            </a:r>
            <a:r>
              <a:rPr lang="da-DK" dirty="0" err="1" smtClean="0">
                <a:sym typeface="Wingdings" panose="05000000000000000000" pitchFamily="2" charset="2"/>
              </a:rPr>
              <a:t>are</a:t>
            </a:r>
            <a:r>
              <a:rPr lang="da-DK" dirty="0" smtClean="0">
                <a:sym typeface="Wingdings" panose="05000000000000000000" pitchFamily="2" charset="2"/>
              </a:rPr>
              <a:t> </a:t>
            </a:r>
            <a:r>
              <a:rPr lang="da-DK" u="sng" dirty="0" smtClean="0">
                <a:sym typeface="Wingdings" panose="05000000000000000000" pitchFamily="2" charset="2"/>
              </a:rPr>
              <a:t>not</a:t>
            </a:r>
            <a:r>
              <a:rPr lang="da-DK" dirty="0" smtClean="0">
                <a:sym typeface="Wingdings" panose="05000000000000000000" pitchFamily="2" charset="2"/>
              </a:rPr>
              <a:t> binding </a:t>
            </a:r>
          </a:p>
          <a:p>
            <a:pPr lvl="4"/>
            <a:r>
              <a:rPr lang="da-DK" dirty="0" err="1">
                <a:sym typeface="Wingdings" panose="05000000000000000000" pitchFamily="2" charset="2"/>
              </a:rPr>
              <a:t>F</a:t>
            </a:r>
            <a:r>
              <a:rPr lang="da-DK" dirty="0" err="1" smtClean="0">
                <a:sym typeface="Wingdings" panose="05000000000000000000" pitchFamily="2" charset="2"/>
              </a:rPr>
              <a:t>ee</a:t>
            </a:r>
            <a:r>
              <a:rPr lang="da-DK" dirty="0" smtClean="0">
                <a:sym typeface="Wingdings" panose="05000000000000000000" pitchFamily="2" charset="2"/>
              </a:rPr>
              <a:t> for </a:t>
            </a:r>
            <a:r>
              <a:rPr lang="da-DK" dirty="0" err="1" smtClean="0">
                <a:sym typeface="Wingdings" panose="05000000000000000000" pitchFamily="2" charset="2"/>
              </a:rPr>
              <a:t>written</a:t>
            </a:r>
            <a:r>
              <a:rPr lang="da-DK" dirty="0" smtClean="0">
                <a:sym typeface="Wingdings" panose="05000000000000000000" pitchFamily="2" charset="2"/>
              </a:rPr>
              <a:t> opinion  DKK 1,500 (</a:t>
            </a:r>
            <a:r>
              <a:rPr lang="da-DK" dirty="0" err="1" smtClean="0">
                <a:sym typeface="Wingdings" panose="05000000000000000000" pitchFamily="2" charset="2"/>
              </a:rPr>
              <a:t>approx</a:t>
            </a:r>
            <a:r>
              <a:rPr lang="da-DK" dirty="0" smtClean="0">
                <a:sym typeface="Wingdings" panose="05000000000000000000" pitchFamily="2" charset="2"/>
              </a:rPr>
              <a:t>. EUR 200)</a:t>
            </a:r>
          </a:p>
          <a:p>
            <a:pPr lvl="4"/>
            <a:r>
              <a:rPr lang="da-DK" dirty="0" smtClean="0">
                <a:sym typeface="Wingdings" panose="05000000000000000000" pitchFamily="2" charset="2"/>
              </a:rPr>
              <a:t>Can </a:t>
            </a:r>
            <a:r>
              <a:rPr lang="da-DK" dirty="0" err="1" smtClean="0">
                <a:sym typeface="Wingdings" panose="05000000000000000000" pitchFamily="2" charset="2"/>
              </a:rPr>
              <a:t>only</a:t>
            </a:r>
            <a:r>
              <a:rPr lang="da-DK" dirty="0" smtClean="0">
                <a:sym typeface="Wingdings" panose="05000000000000000000" pitchFamily="2" charset="2"/>
              </a:rPr>
              <a:t> deliver opinions regarding </a:t>
            </a:r>
            <a:r>
              <a:rPr lang="da-DK" u="sng" dirty="0" err="1" smtClean="0">
                <a:sym typeface="Wingdings" panose="05000000000000000000" pitchFamily="2" charset="2"/>
              </a:rPr>
              <a:t>registered</a:t>
            </a:r>
            <a:r>
              <a:rPr lang="da-DK" u="sng" dirty="0" smtClean="0">
                <a:sym typeface="Wingdings" panose="05000000000000000000" pitchFamily="2" charset="2"/>
              </a:rPr>
              <a:t> </a:t>
            </a:r>
            <a:r>
              <a:rPr lang="da-DK" u="sng" dirty="0" err="1" smtClean="0">
                <a:sym typeface="Wingdings" panose="05000000000000000000" pitchFamily="2" charset="2"/>
              </a:rPr>
              <a:t>rights</a:t>
            </a:r>
            <a:r>
              <a:rPr lang="da-DK" u="sng" dirty="0" smtClean="0">
                <a:sym typeface="Wingdings" panose="05000000000000000000" pitchFamily="2" charset="2"/>
              </a:rPr>
              <a:t> </a:t>
            </a:r>
            <a:endParaRPr lang="da-DK" u="sng" dirty="0" smtClean="0"/>
          </a:p>
          <a:p>
            <a:pPr lvl="4"/>
            <a:r>
              <a:rPr lang="da-DK" dirty="0" smtClean="0"/>
              <a:t>To </a:t>
            </a:r>
            <a:r>
              <a:rPr lang="da-DK" dirty="0" err="1" smtClean="0"/>
              <a:t>assist</a:t>
            </a:r>
            <a:r>
              <a:rPr lang="da-DK" dirty="0" smtClean="0"/>
              <a:t> the police and the </a:t>
            </a:r>
            <a:r>
              <a:rPr lang="da-DK" dirty="0" err="1" smtClean="0"/>
              <a:t>prosecution</a:t>
            </a:r>
            <a:r>
              <a:rPr lang="da-DK" dirty="0" smtClean="0"/>
              <a:t> service in </a:t>
            </a:r>
            <a:r>
              <a:rPr lang="da-DK" dirty="0" err="1" smtClean="0"/>
              <a:t>matters</a:t>
            </a:r>
            <a:r>
              <a:rPr lang="da-DK" dirty="0" smtClean="0"/>
              <a:t> regarding      </a:t>
            </a:r>
            <a:r>
              <a:rPr lang="da-DK" dirty="0" err="1" smtClean="0"/>
              <a:t>counterfeiting</a:t>
            </a:r>
            <a:endParaRPr lang="da-DK" dirty="0" smtClean="0"/>
          </a:p>
          <a:p>
            <a:pPr marL="360362" lvl="4" indent="0">
              <a:buNone/>
            </a:pPr>
            <a:endParaRPr lang="da-DK" dirty="0" smtClean="0"/>
          </a:p>
          <a:p>
            <a:pPr marL="360362" lvl="4" indent="0">
              <a:buNone/>
            </a:pPr>
            <a:endParaRPr lang="da-DK" dirty="0"/>
          </a:p>
          <a:p>
            <a:pPr>
              <a:buFont typeface="Arial" panose="020B0604020202020204" pitchFamily="34" charset="0"/>
              <a:buChar char="•"/>
            </a:pPr>
            <a:endParaRPr lang="da-DK" dirty="0"/>
          </a:p>
        </p:txBody>
      </p:sp>
      <p:sp>
        <p:nvSpPr>
          <p:cNvPr id="4" name="Date Placeholder 3"/>
          <p:cNvSpPr>
            <a:spLocks noGrp="1"/>
          </p:cNvSpPr>
          <p:nvPr>
            <p:ph type="dt" sz="half" idx="14"/>
          </p:nvPr>
        </p:nvSpPr>
        <p:spPr/>
        <p:txBody>
          <a:bodyPr/>
          <a:lstStyle/>
          <a:p>
            <a:r>
              <a:rPr lang="da-DK" noProof="0" dirty="0" smtClean="0"/>
              <a:t/>
            </a:r>
            <a:endParaRPr lang="da-DK" noProof="0" dirty="0"/>
          </a:p>
        </p:txBody>
      </p:sp>
      <p:sp>
        <p:nvSpPr>
          <p:cNvPr id="6" name="Slide Number Placeholder 5"/>
          <p:cNvSpPr>
            <a:spLocks noGrp="1"/>
          </p:cNvSpPr>
          <p:nvPr>
            <p:ph type="sldNum" sz="quarter" idx="16"/>
          </p:nvPr>
        </p:nvSpPr>
        <p:spPr/>
        <p:txBody>
          <a:bodyPr/>
          <a:lstStyle/>
          <a:p>
            <a:fld id="{2355F744-F0A8-45F0-BABC-346DDDC70A40}" type="slidenum">
              <a:rPr lang="da-DK" noProof="0" smtClean="0"/>
              <a:pPr/>
              <a:t>4</a:t>
            </a:fld>
            <a:endParaRPr lang="da-DK" noProof="0" dirty="0"/>
          </a:p>
        </p:txBody>
      </p:sp>
    </p:spTree>
    <p:extLst>
      <p:ext uri="{BB962C8B-B14F-4D97-AF65-F5344CB8AC3E}">
        <p14:creationId xmlns:p14="http://schemas.microsoft.com/office/powerpoint/2010/main" val="784147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2976" b="2976"/>
          <a:stretch>
            <a:fillRect/>
          </a:stretch>
        </p:blipFill>
        <p:spPr/>
      </p:pic>
      <p:sp>
        <p:nvSpPr>
          <p:cNvPr id="3" name="Slide Number Placeholder 2"/>
          <p:cNvSpPr>
            <a:spLocks noGrp="1"/>
          </p:cNvSpPr>
          <p:nvPr>
            <p:ph type="sldNum" sz="quarter" idx="4"/>
          </p:nvPr>
        </p:nvSpPr>
        <p:spPr/>
        <p:txBody>
          <a:bodyPr/>
          <a:lstStyle/>
          <a:p>
            <a:fld id="{2355F744-F0A8-45F0-BABC-346DDDC70A40}" type="slidenum">
              <a:rPr lang="da-DK" noProof="0" smtClean="0"/>
              <a:pPr/>
              <a:t>5</a:t>
            </a:fld>
            <a:endParaRPr lang="da-DK" noProof="0"/>
          </a:p>
        </p:txBody>
      </p:sp>
      <p:sp>
        <p:nvSpPr>
          <p:cNvPr id="23" name="Title 22"/>
          <p:cNvSpPr>
            <a:spLocks noGrp="1"/>
          </p:cNvSpPr>
          <p:nvPr>
            <p:ph type="title"/>
          </p:nvPr>
        </p:nvSpPr>
        <p:spPr/>
        <p:txBody>
          <a:bodyPr/>
          <a:lstStyle/>
          <a:p>
            <a:r>
              <a:rPr lang="da-DK" dirty="0" smtClean="0"/>
              <a:t>2 Important </a:t>
            </a:r>
            <a:r>
              <a:rPr lang="da-DK" dirty="0" err="1" smtClean="0"/>
              <a:t>court</a:t>
            </a:r>
            <a:r>
              <a:rPr lang="da-DK" dirty="0" smtClean="0"/>
              <a:t> decisions </a:t>
            </a:r>
            <a:endParaRPr lang="da-DK" dirty="0"/>
          </a:p>
        </p:txBody>
      </p:sp>
      <p:sp>
        <p:nvSpPr>
          <p:cNvPr id="14" name="Rectangle 13"/>
          <p:cNvSpPr/>
          <p:nvPr/>
        </p:nvSpPr>
        <p:spPr>
          <a:xfrm>
            <a:off x="584729" y="1971017"/>
            <a:ext cx="720000" cy="5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a:p>
        </p:txBody>
      </p:sp>
    </p:spTree>
    <p:extLst>
      <p:ext uri="{BB962C8B-B14F-4D97-AF65-F5344CB8AC3E}">
        <p14:creationId xmlns:p14="http://schemas.microsoft.com/office/powerpoint/2010/main" val="981902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GB" dirty="0" smtClean="0"/>
              <a:t>(i) F&amp;H v </a:t>
            </a:r>
            <a:r>
              <a:rPr lang="en-GB" dirty="0" err="1" smtClean="0"/>
              <a:t>Bodum</a:t>
            </a:r>
            <a:r>
              <a:rPr lang="en-GB" dirty="0" smtClean="0"/>
              <a:t> – PI case</a:t>
            </a:r>
            <a:endParaRPr lang="en-GB" sz="1600" i="1" dirty="0"/>
          </a:p>
        </p:txBody>
      </p:sp>
      <p:sp>
        <p:nvSpPr>
          <p:cNvPr id="3" name="Text Placeholder 2"/>
          <p:cNvSpPr>
            <a:spLocks noGrp="1"/>
          </p:cNvSpPr>
          <p:nvPr>
            <p:ph type="body" sz="quarter" idx="13"/>
          </p:nvPr>
        </p:nvSpPr>
        <p:spPr/>
        <p:txBody>
          <a:bodyPr/>
          <a:lstStyle/>
          <a:p>
            <a:r>
              <a:rPr lang="da-DK" sz="1600" dirty="0"/>
              <a:t>Facts</a:t>
            </a:r>
          </a:p>
          <a:p>
            <a:pPr lvl="3"/>
            <a:r>
              <a:rPr lang="da-DK" dirty="0"/>
              <a:t>The case </a:t>
            </a:r>
            <a:r>
              <a:rPr lang="da-DK" dirty="0" err="1"/>
              <a:t>concerns</a:t>
            </a:r>
            <a:r>
              <a:rPr lang="da-DK" dirty="0"/>
              <a:t> </a:t>
            </a:r>
            <a:r>
              <a:rPr lang="da-DK" dirty="0" err="1"/>
              <a:t>F&amp;H's</a:t>
            </a:r>
            <a:r>
              <a:rPr lang="da-DK" dirty="0"/>
              <a:t> patent </a:t>
            </a:r>
            <a:r>
              <a:rPr lang="da-DK" dirty="0" err="1"/>
              <a:t>covering</a:t>
            </a:r>
            <a:r>
              <a:rPr lang="da-DK" dirty="0"/>
              <a:t> a </a:t>
            </a:r>
            <a:r>
              <a:rPr lang="da-DK" dirty="0" err="1"/>
              <a:t>cheese</a:t>
            </a:r>
            <a:r>
              <a:rPr lang="da-DK" dirty="0"/>
              <a:t> cutter</a:t>
            </a:r>
          </a:p>
          <a:p>
            <a:pPr lvl="3"/>
            <a:r>
              <a:rPr lang="da-DK" dirty="0" err="1"/>
              <a:t>Bodum's</a:t>
            </a:r>
            <a:r>
              <a:rPr lang="da-DK" dirty="0"/>
              <a:t> </a:t>
            </a:r>
            <a:r>
              <a:rPr lang="da-DK" u="sng" dirty="0" err="1"/>
              <a:t>invalidity</a:t>
            </a:r>
            <a:r>
              <a:rPr lang="da-DK" u="sng" dirty="0"/>
              <a:t> </a:t>
            </a:r>
            <a:r>
              <a:rPr lang="da-DK" u="sng" dirty="0" err="1"/>
              <a:t>claim</a:t>
            </a:r>
            <a:endParaRPr lang="da-DK" u="sng" dirty="0"/>
          </a:p>
          <a:p>
            <a:pPr marL="715962" lvl="4">
              <a:lnSpc>
                <a:spcPct val="110000"/>
              </a:lnSpc>
              <a:spcBef>
                <a:spcPct val="0"/>
              </a:spcBef>
              <a:spcAft>
                <a:spcPts val="400"/>
              </a:spcAft>
              <a:buClr>
                <a:srgbClr val="A56B4E"/>
              </a:buClr>
              <a:buFont typeface="Calibri" pitchFamily="34" charset="0"/>
              <a:buChar char="-"/>
            </a:pPr>
            <a:r>
              <a:rPr lang="da-DK" dirty="0">
                <a:solidFill>
                  <a:srgbClr val="33414B"/>
                </a:solidFill>
              </a:rPr>
              <a:t>Bodum </a:t>
            </a:r>
            <a:r>
              <a:rPr lang="da-DK" dirty="0" err="1">
                <a:solidFill>
                  <a:srgbClr val="33414B"/>
                </a:solidFill>
              </a:rPr>
              <a:t>claimed</a:t>
            </a:r>
            <a:r>
              <a:rPr lang="da-DK" dirty="0">
                <a:solidFill>
                  <a:srgbClr val="33414B"/>
                </a:solidFill>
              </a:rPr>
              <a:t> </a:t>
            </a:r>
            <a:r>
              <a:rPr lang="da-DK" dirty="0" err="1">
                <a:solidFill>
                  <a:srgbClr val="33414B"/>
                </a:solidFill>
              </a:rPr>
              <a:t>that</a:t>
            </a:r>
            <a:r>
              <a:rPr lang="da-DK" dirty="0">
                <a:solidFill>
                  <a:srgbClr val="33414B"/>
                </a:solidFill>
              </a:rPr>
              <a:t> </a:t>
            </a:r>
            <a:r>
              <a:rPr lang="da-DK" dirty="0" err="1">
                <a:solidFill>
                  <a:srgbClr val="33414B"/>
                </a:solidFill>
              </a:rPr>
              <a:t>F&amp;H's</a:t>
            </a:r>
            <a:r>
              <a:rPr lang="da-DK" dirty="0">
                <a:solidFill>
                  <a:srgbClr val="33414B"/>
                </a:solidFill>
              </a:rPr>
              <a:t> </a:t>
            </a:r>
            <a:r>
              <a:rPr lang="da-DK" dirty="0" err="1">
                <a:solidFill>
                  <a:srgbClr val="33414B"/>
                </a:solidFill>
              </a:rPr>
              <a:t>cheese</a:t>
            </a:r>
            <a:r>
              <a:rPr lang="da-DK" dirty="0">
                <a:solidFill>
                  <a:srgbClr val="33414B"/>
                </a:solidFill>
              </a:rPr>
              <a:t> cutter </a:t>
            </a:r>
            <a:r>
              <a:rPr lang="da-DK" dirty="0" err="1">
                <a:solidFill>
                  <a:srgbClr val="33414B"/>
                </a:solidFill>
              </a:rPr>
              <a:t>lacked</a:t>
            </a:r>
            <a:r>
              <a:rPr lang="da-DK" dirty="0">
                <a:solidFill>
                  <a:srgbClr val="33414B"/>
                </a:solidFill>
              </a:rPr>
              <a:t> </a:t>
            </a:r>
            <a:r>
              <a:rPr lang="da-DK" dirty="0" err="1" smtClean="0">
                <a:solidFill>
                  <a:srgbClr val="33414B"/>
                </a:solidFill>
              </a:rPr>
              <a:t>novelty</a:t>
            </a:r>
            <a:r>
              <a:rPr lang="da-DK" dirty="0" smtClean="0">
                <a:solidFill>
                  <a:srgbClr val="33414B"/>
                </a:solidFill>
              </a:rPr>
              <a:t> </a:t>
            </a:r>
            <a:r>
              <a:rPr lang="da-DK" dirty="0" smtClean="0">
                <a:solidFill>
                  <a:srgbClr val="33414B"/>
                </a:solidFill>
                <a:sym typeface="Wingdings" panose="05000000000000000000" pitchFamily="2" charset="2"/>
              </a:rPr>
              <a:t> German citation </a:t>
            </a:r>
            <a:endParaRPr lang="da-DK" dirty="0">
              <a:solidFill>
                <a:srgbClr val="33414B"/>
              </a:solidFill>
            </a:endParaRPr>
          </a:p>
          <a:p>
            <a:pPr marL="715962" lvl="4">
              <a:lnSpc>
                <a:spcPct val="110000"/>
              </a:lnSpc>
              <a:spcBef>
                <a:spcPct val="0"/>
              </a:spcBef>
              <a:spcAft>
                <a:spcPts val="400"/>
              </a:spcAft>
              <a:buClr>
                <a:srgbClr val="A56B4E"/>
              </a:buClr>
              <a:buFont typeface="Calibri" pitchFamily="34" charset="0"/>
              <a:buChar char="-"/>
            </a:pPr>
            <a:r>
              <a:rPr lang="da-DK" dirty="0" err="1">
                <a:solidFill>
                  <a:srgbClr val="33414B"/>
                </a:solidFill>
              </a:rPr>
              <a:t>Further</a:t>
            </a:r>
            <a:r>
              <a:rPr lang="da-DK" dirty="0">
                <a:solidFill>
                  <a:srgbClr val="33414B"/>
                </a:solidFill>
              </a:rPr>
              <a:t>, Bodum </a:t>
            </a:r>
            <a:r>
              <a:rPr lang="da-DK" dirty="0" err="1">
                <a:solidFill>
                  <a:srgbClr val="33414B"/>
                </a:solidFill>
              </a:rPr>
              <a:t>claimed</a:t>
            </a:r>
            <a:r>
              <a:rPr lang="da-DK" dirty="0">
                <a:solidFill>
                  <a:srgbClr val="33414B"/>
                </a:solidFill>
              </a:rPr>
              <a:t> </a:t>
            </a:r>
            <a:r>
              <a:rPr lang="da-DK" dirty="0" err="1">
                <a:solidFill>
                  <a:srgbClr val="33414B"/>
                </a:solidFill>
              </a:rPr>
              <a:t>that</a:t>
            </a:r>
            <a:r>
              <a:rPr lang="da-DK" dirty="0">
                <a:solidFill>
                  <a:srgbClr val="33414B"/>
                </a:solidFill>
              </a:rPr>
              <a:t> the procedure at DKPTO had </a:t>
            </a:r>
            <a:r>
              <a:rPr lang="da-DK" dirty="0" err="1">
                <a:solidFill>
                  <a:srgbClr val="33414B"/>
                </a:solidFill>
              </a:rPr>
              <a:t>been</a:t>
            </a:r>
            <a:r>
              <a:rPr lang="da-DK" dirty="0">
                <a:solidFill>
                  <a:srgbClr val="33414B"/>
                </a:solidFill>
              </a:rPr>
              <a:t> insufficient </a:t>
            </a:r>
            <a:endParaRPr lang="da-DK" dirty="0"/>
          </a:p>
          <a:p>
            <a:pPr lvl="3"/>
            <a:r>
              <a:rPr lang="da-DK" dirty="0" err="1"/>
              <a:t>Bodum's</a:t>
            </a:r>
            <a:r>
              <a:rPr lang="da-DK" dirty="0"/>
              <a:t> </a:t>
            </a:r>
            <a:r>
              <a:rPr lang="da-DK" dirty="0" err="1"/>
              <a:t>claim</a:t>
            </a:r>
            <a:r>
              <a:rPr lang="da-DK" dirty="0"/>
              <a:t> on </a:t>
            </a:r>
            <a:r>
              <a:rPr lang="da-DK" u="sng" dirty="0"/>
              <a:t>no infringement</a:t>
            </a:r>
          </a:p>
          <a:p>
            <a:pPr marL="715962" lvl="4">
              <a:lnSpc>
                <a:spcPct val="110000"/>
              </a:lnSpc>
              <a:spcBef>
                <a:spcPct val="0"/>
              </a:spcBef>
              <a:spcAft>
                <a:spcPts val="400"/>
              </a:spcAft>
              <a:buClr>
                <a:srgbClr val="A56B4E"/>
              </a:buClr>
              <a:buFont typeface="Calibri" pitchFamily="34" charset="0"/>
              <a:buChar char="-"/>
            </a:pPr>
            <a:r>
              <a:rPr lang="da-DK" dirty="0" err="1"/>
              <a:t>Bodum's</a:t>
            </a:r>
            <a:r>
              <a:rPr lang="da-DK" dirty="0"/>
              <a:t> </a:t>
            </a:r>
            <a:r>
              <a:rPr lang="da-DK" dirty="0" err="1"/>
              <a:t>cheese</a:t>
            </a:r>
            <a:r>
              <a:rPr lang="da-DK" dirty="0"/>
              <a:t> cutter did not </a:t>
            </a:r>
            <a:r>
              <a:rPr lang="da-DK" dirty="0" err="1"/>
              <a:t>wear</a:t>
            </a:r>
            <a:r>
              <a:rPr lang="da-DK" dirty="0"/>
              <a:t> at ball-</a:t>
            </a:r>
            <a:r>
              <a:rPr lang="da-DK" dirty="0" err="1"/>
              <a:t>shaped</a:t>
            </a:r>
            <a:r>
              <a:rPr lang="da-DK" dirty="0"/>
              <a:t> handle </a:t>
            </a:r>
            <a:r>
              <a:rPr lang="da-DK" dirty="0" err="1"/>
              <a:t>similar</a:t>
            </a:r>
            <a:r>
              <a:rPr lang="da-DK" dirty="0"/>
              <a:t> to </a:t>
            </a:r>
            <a:r>
              <a:rPr lang="da-DK" dirty="0" err="1"/>
              <a:t>F&amp;H's</a:t>
            </a:r>
            <a:r>
              <a:rPr lang="da-DK" dirty="0"/>
              <a:t> </a:t>
            </a:r>
            <a:r>
              <a:rPr lang="da-DK" dirty="0" err="1"/>
              <a:t>cheese</a:t>
            </a:r>
            <a:r>
              <a:rPr lang="da-DK" dirty="0"/>
              <a:t> cutter</a:t>
            </a:r>
          </a:p>
          <a:p>
            <a:pPr marL="539749" lvl="4" indent="0">
              <a:lnSpc>
                <a:spcPct val="110000"/>
              </a:lnSpc>
              <a:spcBef>
                <a:spcPct val="0"/>
              </a:spcBef>
              <a:spcAft>
                <a:spcPts val="400"/>
              </a:spcAft>
              <a:buClr>
                <a:srgbClr val="A56B4E"/>
              </a:buClr>
              <a:buNone/>
            </a:pPr>
            <a:endParaRPr lang="da-DK" b="1" dirty="0"/>
          </a:p>
          <a:p>
            <a:pPr marL="0" lvl="2" indent="0">
              <a:buNone/>
            </a:pPr>
            <a:r>
              <a:rPr lang="da-DK" b="1" dirty="0"/>
              <a:t>Legal issues</a:t>
            </a:r>
          </a:p>
          <a:p>
            <a:pPr lvl="3"/>
            <a:r>
              <a:rPr lang="da-DK" dirty="0"/>
              <a:t>How </a:t>
            </a:r>
            <a:r>
              <a:rPr lang="da-DK" dirty="0" err="1"/>
              <a:t>will</a:t>
            </a:r>
            <a:r>
              <a:rPr lang="da-DK" dirty="0"/>
              <a:t> the Maritime and Commercial High Court handle the </a:t>
            </a:r>
            <a:r>
              <a:rPr lang="da-DK" dirty="0" err="1"/>
              <a:t>question</a:t>
            </a:r>
            <a:r>
              <a:rPr lang="da-DK" dirty="0"/>
              <a:t> on </a:t>
            </a:r>
            <a:r>
              <a:rPr lang="da-DK" dirty="0" err="1" smtClean="0"/>
              <a:t>validity</a:t>
            </a:r>
            <a:r>
              <a:rPr lang="da-DK" dirty="0" smtClean="0"/>
              <a:t> in PI cases? </a:t>
            </a:r>
            <a:endParaRPr lang="da-DK" dirty="0"/>
          </a:p>
          <a:p>
            <a:pPr lvl="3"/>
            <a:r>
              <a:rPr lang="da-DK" dirty="0">
                <a:solidFill>
                  <a:schemeClr val="tx1"/>
                </a:solidFill>
              </a:rPr>
              <a:t>Has </a:t>
            </a:r>
            <a:r>
              <a:rPr lang="da-DK" dirty="0"/>
              <a:t>the </a:t>
            </a:r>
            <a:r>
              <a:rPr lang="da-DK" dirty="0" err="1"/>
              <a:t>examination</a:t>
            </a:r>
            <a:r>
              <a:rPr lang="da-DK" dirty="0"/>
              <a:t> of </a:t>
            </a:r>
            <a:r>
              <a:rPr lang="da-DK" dirty="0" err="1" smtClean="0"/>
              <a:t>invalidity</a:t>
            </a:r>
            <a:r>
              <a:rPr lang="da-DK" dirty="0" smtClean="0"/>
              <a:t> </a:t>
            </a:r>
            <a:r>
              <a:rPr lang="da-DK" dirty="0" err="1" smtClean="0"/>
              <a:t>claims</a:t>
            </a:r>
            <a:r>
              <a:rPr lang="da-DK" dirty="0" smtClean="0"/>
              <a:t> </a:t>
            </a:r>
            <a:r>
              <a:rPr lang="da-DK" dirty="0" err="1"/>
              <a:t>intensified</a:t>
            </a:r>
            <a:r>
              <a:rPr lang="da-DK" dirty="0"/>
              <a:t>?</a:t>
            </a:r>
          </a:p>
          <a:p>
            <a:pPr marL="539750" lvl="3">
              <a:lnSpc>
                <a:spcPct val="110000"/>
              </a:lnSpc>
              <a:spcBef>
                <a:spcPct val="0"/>
              </a:spcBef>
              <a:spcAft>
                <a:spcPts val="400"/>
              </a:spcAft>
              <a:buClr>
                <a:srgbClr val="A56B4E"/>
              </a:buClr>
              <a:buFont typeface="Calibri" pitchFamily="34" charset="0"/>
              <a:buChar char="-"/>
            </a:pPr>
            <a:endParaRPr lang="da-DK" sz="1400" dirty="0">
              <a:solidFill>
                <a:srgbClr val="33414B"/>
              </a:solidFill>
            </a:endParaRPr>
          </a:p>
          <a:p>
            <a:pPr lvl="3"/>
            <a:endParaRPr lang="da-DK" dirty="0" smtClean="0"/>
          </a:p>
          <a:p>
            <a:pPr lvl="2"/>
            <a:endParaRPr lang="da-DK" dirty="0" smtClean="0"/>
          </a:p>
        </p:txBody>
      </p:sp>
      <p:sp>
        <p:nvSpPr>
          <p:cNvPr id="4" name="Date Placeholder 3"/>
          <p:cNvSpPr>
            <a:spLocks noGrp="1"/>
          </p:cNvSpPr>
          <p:nvPr>
            <p:ph type="dt" sz="half" idx="14"/>
          </p:nvPr>
        </p:nvSpPr>
        <p:spPr/>
        <p:txBody>
          <a:bodyPr/>
          <a:lstStyle/>
          <a:p>
            <a:r>
              <a:rPr lang="da-DK" dirty="0" smtClean="0"/>
              <a:t/>
            </a:r>
            <a:endParaRPr lang="da-DK" dirty="0"/>
          </a:p>
        </p:txBody>
      </p:sp>
      <p:sp>
        <p:nvSpPr>
          <p:cNvPr id="6" name="Slide Number Placeholder 5"/>
          <p:cNvSpPr>
            <a:spLocks noGrp="1"/>
          </p:cNvSpPr>
          <p:nvPr>
            <p:ph type="sldNum" sz="quarter" idx="16"/>
          </p:nvPr>
        </p:nvSpPr>
        <p:spPr/>
        <p:txBody>
          <a:bodyPr/>
          <a:lstStyle/>
          <a:p>
            <a:fld id="{5AD9099F-4DE0-4C35-AFAA-D0527472B9FB}" type="slidenum">
              <a:rPr lang="da-DK" smtClean="0"/>
              <a:pPr/>
              <a:t>6</a:t>
            </a:fld>
            <a:endParaRPr lang="da-DK"/>
          </a:p>
        </p:txBody>
      </p:sp>
    </p:spTree>
    <p:extLst>
      <p:ext uri="{BB962C8B-B14F-4D97-AF65-F5344CB8AC3E}">
        <p14:creationId xmlns:p14="http://schemas.microsoft.com/office/powerpoint/2010/main" val="1592813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solidFill>
                  <a:srgbClr val="1F323C"/>
                </a:solidFill>
              </a:rPr>
              <a:t/>
            </a:r>
            <a:br>
              <a:rPr lang="en-GB" dirty="0" smtClean="0">
                <a:solidFill>
                  <a:srgbClr val="1F323C"/>
                </a:solidFill>
              </a:rPr>
            </a:br>
            <a:r>
              <a:rPr lang="en-GB" dirty="0" smtClean="0">
                <a:solidFill>
                  <a:srgbClr val="1F323C"/>
                </a:solidFill>
              </a:rPr>
              <a:t/>
            </a:r>
            <a:br>
              <a:rPr lang="en-GB" dirty="0" smtClean="0">
                <a:solidFill>
                  <a:srgbClr val="1F323C"/>
                </a:solidFill>
              </a:rPr>
            </a:br>
            <a:r>
              <a:rPr lang="en-GB" dirty="0">
                <a:solidFill>
                  <a:srgbClr val="1F323C"/>
                </a:solidFill>
              </a:rPr>
              <a:t/>
            </a:r>
            <a:br>
              <a:rPr lang="en-GB" dirty="0">
                <a:solidFill>
                  <a:srgbClr val="1F323C"/>
                </a:solidFill>
              </a:rPr>
            </a:br>
            <a:r>
              <a:rPr lang="en-GB" dirty="0" smtClean="0">
                <a:solidFill>
                  <a:srgbClr val="1F323C"/>
                </a:solidFill>
              </a:rPr>
              <a:t/>
            </a:r>
            <a:br>
              <a:rPr lang="en-GB" dirty="0" smtClean="0">
                <a:solidFill>
                  <a:srgbClr val="1F323C"/>
                </a:solidFill>
              </a:rPr>
            </a:br>
            <a:r>
              <a:rPr lang="en-GB" dirty="0">
                <a:solidFill>
                  <a:srgbClr val="1F323C"/>
                </a:solidFill>
              </a:rPr>
              <a:t/>
            </a:r>
            <a:br>
              <a:rPr lang="en-GB" dirty="0">
                <a:solidFill>
                  <a:srgbClr val="1F323C"/>
                </a:solidFill>
              </a:rPr>
            </a:br>
            <a:r>
              <a:rPr lang="en-GB" dirty="0" smtClean="0">
                <a:solidFill>
                  <a:srgbClr val="1F323C"/>
                </a:solidFill>
              </a:rPr>
              <a:t>(i) F&amp;H v </a:t>
            </a:r>
            <a:r>
              <a:rPr lang="en-GB" dirty="0" err="1" smtClean="0">
                <a:solidFill>
                  <a:srgbClr val="1F323C"/>
                </a:solidFill>
              </a:rPr>
              <a:t>Bodum</a:t>
            </a:r>
            <a:r>
              <a:rPr lang="en-GB" dirty="0" smtClean="0">
                <a:solidFill>
                  <a:srgbClr val="1F323C"/>
                </a:solidFill>
              </a:rPr>
              <a:t> – PI case</a:t>
            </a:r>
            <a:endParaRPr lang="en-GB" dirty="0"/>
          </a:p>
        </p:txBody>
      </p:sp>
      <p:sp>
        <p:nvSpPr>
          <p:cNvPr id="3" name="Content Placeholder 2"/>
          <p:cNvSpPr>
            <a:spLocks noGrp="1"/>
          </p:cNvSpPr>
          <p:nvPr>
            <p:ph idx="13"/>
          </p:nvPr>
        </p:nvSpPr>
        <p:spPr/>
        <p:txBody>
          <a:bodyPr/>
          <a:lstStyle/>
          <a:p>
            <a:r>
              <a:rPr lang="da-DK" sz="1600" dirty="0"/>
              <a:t>The Maritime and Commercial High </a:t>
            </a:r>
            <a:r>
              <a:rPr lang="da-DK" sz="1600" dirty="0" err="1"/>
              <a:t>Court's</a:t>
            </a:r>
            <a:r>
              <a:rPr lang="da-DK" sz="1600" dirty="0"/>
              <a:t> decision</a:t>
            </a:r>
          </a:p>
          <a:p>
            <a:pPr lvl="3"/>
            <a:r>
              <a:rPr lang="da-DK" dirty="0" smtClean="0">
                <a:solidFill>
                  <a:srgbClr val="33414B"/>
                </a:solidFill>
              </a:rPr>
              <a:t>The Court </a:t>
            </a:r>
            <a:r>
              <a:rPr lang="da-DK" dirty="0" err="1" smtClean="0">
                <a:solidFill>
                  <a:srgbClr val="33414B"/>
                </a:solidFill>
              </a:rPr>
              <a:t>examined</a:t>
            </a:r>
            <a:r>
              <a:rPr lang="da-DK" dirty="0" smtClean="0">
                <a:solidFill>
                  <a:srgbClr val="33414B"/>
                </a:solidFill>
              </a:rPr>
              <a:t> the German citation </a:t>
            </a:r>
          </a:p>
          <a:p>
            <a:pPr lvl="3"/>
            <a:r>
              <a:rPr lang="da-DK" dirty="0" smtClean="0">
                <a:solidFill>
                  <a:srgbClr val="33414B"/>
                </a:solidFill>
              </a:rPr>
              <a:t>The Court </a:t>
            </a:r>
            <a:r>
              <a:rPr lang="da-DK" dirty="0" err="1" smtClean="0">
                <a:solidFill>
                  <a:srgbClr val="33414B"/>
                </a:solidFill>
              </a:rPr>
              <a:t>nevertheless</a:t>
            </a:r>
            <a:r>
              <a:rPr lang="da-DK" dirty="0" smtClean="0">
                <a:solidFill>
                  <a:srgbClr val="33414B"/>
                </a:solidFill>
              </a:rPr>
              <a:t> </a:t>
            </a:r>
            <a:r>
              <a:rPr lang="da-DK" dirty="0" err="1" smtClean="0">
                <a:solidFill>
                  <a:srgbClr val="33414B"/>
                </a:solidFill>
              </a:rPr>
              <a:t>found</a:t>
            </a:r>
            <a:r>
              <a:rPr lang="da-DK" dirty="0" smtClean="0">
                <a:solidFill>
                  <a:srgbClr val="33414B"/>
                </a:solidFill>
              </a:rPr>
              <a:t> </a:t>
            </a:r>
            <a:r>
              <a:rPr lang="da-DK" dirty="0" err="1" smtClean="0">
                <a:solidFill>
                  <a:srgbClr val="33414B"/>
                </a:solidFill>
              </a:rPr>
              <a:t>that</a:t>
            </a:r>
            <a:r>
              <a:rPr lang="da-DK" dirty="0" smtClean="0">
                <a:solidFill>
                  <a:srgbClr val="33414B"/>
                </a:solidFill>
              </a:rPr>
              <a:t> </a:t>
            </a:r>
            <a:r>
              <a:rPr lang="da-DK" dirty="0" err="1" smtClean="0">
                <a:solidFill>
                  <a:srgbClr val="33414B"/>
                </a:solidFill>
              </a:rPr>
              <a:t>there</a:t>
            </a:r>
            <a:r>
              <a:rPr lang="da-DK" dirty="0" smtClean="0">
                <a:solidFill>
                  <a:srgbClr val="33414B"/>
                </a:solidFill>
              </a:rPr>
              <a:t> </a:t>
            </a:r>
            <a:r>
              <a:rPr lang="da-DK" dirty="0" err="1">
                <a:solidFill>
                  <a:srgbClr val="33414B"/>
                </a:solidFill>
              </a:rPr>
              <a:t>was</a:t>
            </a:r>
            <a:r>
              <a:rPr lang="da-DK" dirty="0">
                <a:solidFill>
                  <a:srgbClr val="33414B"/>
                </a:solidFill>
              </a:rPr>
              <a:t> an </a:t>
            </a:r>
            <a:r>
              <a:rPr lang="da-DK" dirty="0" err="1">
                <a:solidFill>
                  <a:srgbClr val="33414B"/>
                </a:solidFill>
              </a:rPr>
              <a:t>assumption</a:t>
            </a:r>
            <a:r>
              <a:rPr lang="da-DK" dirty="0">
                <a:solidFill>
                  <a:srgbClr val="33414B"/>
                </a:solidFill>
              </a:rPr>
              <a:t> of </a:t>
            </a:r>
            <a:r>
              <a:rPr lang="da-DK" dirty="0" err="1">
                <a:solidFill>
                  <a:srgbClr val="33414B"/>
                </a:solidFill>
              </a:rPr>
              <a:t>validity</a:t>
            </a:r>
            <a:endParaRPr lang="da-DK" dirty="0">
              <a:solidFill>
                <a:srgbClr val="33414B"/>
              </a:solidFill>
            </a:endParaRPr>
          </a:p>
          <a:p>
            <a:pPr lvl="3"/>
            <a:r>
              <a:rPr lang="da-DK" dirty="0" smtClean="0"/>
              <a:t>Decision: </a:t>
            </a:r>
            <a:r>
              <a:rPr lang="da-DK" dirty="0" err="1" smtClean="0"/>
              <a:t>Bodum's</a:t>
            </a:r>
            <a:r>
              <a:rPr lang="da-DK" dirty="0" smtClean="0"/>
              <a:t> </a:t>
            </a:r>
            <a:r>
              <a:rPr lang="da-DK" dirty="0" err="1"/>
              <a:t>cheese</a:t>
            </a:r>
            <a:r>
              <a:rPr lang="da-DK" dirty="0"/>
              <a:t> cutter </a:t>
            </a:r>
            <a:r>
              <a:rPr lang="da-DK" dirty="0" err="1"/>
              <a:t>infringed</a:t>
            </a:r>
            <a:r>
              <a:rPr lang="da-DK" dirty="0"/>
              <a:t> </a:t>
            </a:r>
            <a:r>
              <a:rPr lang="da-DK" dirty="0" err="1"/>
              <a:t>F&amp;H's</a:t>
            </a:r>
            <a:r>
              <a:rPr lang="da-DK" dirty="0"/>
              <a:t> patent</a:t>
            </a:r>
          </a:p>
          <a:p>
            <a:pPr marL="715962" lvl="4">
              <a:lnSpc>
                <a:spcPct val="110000"/>
              </a:lnSpc>
              <a:spcBef>
                <a:spcPct val="0"/>
              </a:spcBef>
              <a:spcAft>
                <a:spcPts val="400"/>
              </a:spcAft>
              <a:buClr>
                <a:srgbClr val="A56B4E"/>
              </a:buClr>
              <a:buFont typeface="Calibri" pitchFamily="34" charset="0"/>
              <a:buChar char="-"/>
            </a:pPr>
            <a:r>
              <a:rPr lang="da-DK" dirty="0">
                <a:solidFill>
                  <a:srgbClr val="33414B"/>
                </a:solidFill>
              </a:rPr>
              <a:t>The Bodum </a:t>
            </a:r>
            <a:r>
              <a:rPr lang="da-DK" dirty="0" err="1">
                <a:solidFill>
                  <a:srgbClr val="33414B"/>
                </a:solidFill>
              </a:rPr>
              <a:t>cheese</a:t>
            </a:r>
            <a:r>
              <a:rPr lang="da-DK" dirty="0">
                <a:solidFill>
                  <a:srgbClr val="33414B"/>
                </a:solidFill>
              </a:rPr>
              <a:t> cutter did perform all of the patent </a:t>
            </a:r>
            <a:r>
              <a:rPr lang="da-DK" dirty="0" err="1">
                <a:solidFill>
                  <a:srgbClr val="33414B"/>
                </a:solidFill>
              </a:rPr>
              <a:t>claims</a:t>
            </a:r>
            <a:r>
              <a:rPr lang="da-DK" dirty="0">
                <a:solidFill>
                  <a:srgbClr val="33414B"/>
                </a:solidFill>
              </a:rPr>
              <a:t> </a:t>
            </a:r>
            <a:r>
              <a:rPr lang="da-DK" dirty="0" err="1">
                <a:solidFill>
                  <a:srgbClr val="33414B"/>
                </a:solidFill>
              </a:rPr>
              <a:t>except</a:t>
            </a:r>
            <a:r>
              <a:rPr lang="da-DK" dirty="0">
                <a:solidFill>
                  <a:srgbClr val="33414B"/>
                </a:solidFill>
              </a:rPr>
              <a:t> of the ball-</a:t>
            </a:r>
            <a:r>
              <a:rPr lang="da-DK" dirty="0" err="1">
                <a:solidFill>
                  <a:srgbClr val="33414B"/>
                </a:solidFill>
              </a:rPr>
              <a:t>shaped</a:t>
            </a:r>
            <a:r>
              <a:rPr lang="da-DK" dirty="0">
                <a:solidFill>
                  <a:srgbClr val="33414B"/>
                </a:solidFill>
              </a:rPr>
              <a:t> handle</a:t>
            </a:r>
          </a:p>
          <a:p>
            <a:pPr marL="715962" lvl="4">
              <a:lnSpc>
                <a:spcPct val="110000"/>
              </a:lnSpc>
              <a:spcBef>
                <a:spcPct val="0"/>
              </a:spcBef>
              <a:spcAft>
                <a:spcPts val="400"/>
              </a:spcAft>
              <a:buClr>
                <a:srgbClr val="A56B4E"/>
              </a:buClr>
              <a:buFont typeface="Calibri" pitchFamily="34" charset="0"/>
              <a:buChar char="-"/>
            </a:pPr>
            <a:r>
              <a:rPr lang="da-DK" dirty="0">
                <a:solidFill>
                  <a:srgbClr val="33414B"/>
                </a:solidFill>
              </a:rPr>
              <a:t>The Bodum </a:t>
            </a:r>
            <a:r>
              <a:rPr lang="da-DK" dirty="0" err="1">
                <a:solidFill>
                  <a:srgbClr val="33414B"/>
                </a:solidFill>
              </a:rPr>
              <a:t>cheese</a:t>
            </a:r>
            <a:r>
              <a:rPr lang="da-DK" dirty="0">
                <a:solidFill>
                  <a:srgbClr val="33414B"/>
                </a:solidFill>
              </a:rPr>
              <a:t> cutter </a:t>
            </a:r>
            <a:r>
              <a:rPr lang="da-DK" dirty="0" err="1">
                <a:solidFill>
                  <a:srgbClr val="33414B"/>
                </a:solidFill>
              </a:rPr>
              <a:t>solved</a:t>
            </a:r>
            <a:r>
              <a:rPr lang="da-DK" dirty="0">
                <a:solidFill>
                  <a:srgbClr val="33414B"/>
                </a:solidFill>
              </a:rPr>
              <a:t> the same </a:t>
            </a:r>
            <a:r>
              <a:rPr lang="da-DK" dirty="0" err="1">
                <a:solidFill>
                  <a:srgbClr val="33414B"/>
                </a:solidFill>
              </a:rPr>
              <a:t>technical</a:t>
            </a:r>
            <a:r>
              <a:rPr lang="da-DK" dirty="0">
                <a:solidFill>
                  <a:srgbClr val="33414B"/>
                </a:solidFill>
              </a:rPr>
              <a:t> problem as the patent-in-</a:t>
            </a:r>
            <a:r>
              <a:rPr lang="da-DK" dirty="0" err="1">
                <a:solidFill>
                  <a:srgbClr val="33414B"/>
                </a:solidFill>
              </a:rPr>
              <a:t>suit</a:t>
            </a:r>
            <a:r>
              <a:rPr lang="da-DK" dirty="0">
                <a:solidFill>
                  <a:srgbClr val="33414B"/>
                </a:solidFill>
              </a:rPr>
              <a:t> </a:t>
            </a:r>
            <a:r>
              <a:rPr lang="da-DK" dirty="0">
                <a:solidFill>
                  <a:srgbClr val="33414B"/>
                </a:solidFill>
                <a:sym typeface="Wingdings" panose="05000000000000000000" pitchFamily="2" charset="2"/>
              </a:rPr>
              <a:t> infringement </a:t>
            </a:r>
            <a:r>
              <a:rPr lang="da-DK" dirty="0" err="1">
                <a:solidFill>
                  <a:srgbClr val="33414B"/>
                </a:solidFill>
                <a:sym typeface="Wingdings" panose="05000000000000000000" pitchFamily="2" charset="2"/>
              </a:rPr>
              <a:t>based</a:t>
            </a:r>
            <a:r>
              <a:rPr lang="da-DK" dirty="0">
                <a:solidFill>
                  <a:srgbClr val="33414B"/>
                </a:solidFill>
                <a:sym typeface="Wingdings" panose="05000000000000000000" pitchFamily="2" charset="2"/>
              </a:rPr>
              <a:t> on </a:t>
            </a:r>
            <a:r>
              <a:rPr lang="da-DK" dirty="0" err="1">
                <a:solidFill>
                  <a:srgbClr val="33414B"/>
                </a:solidFill>
                <a:sym typeface="Wingdings" panose="05000000000000000000" pitchFamily="2" charset="2"/>
              </a:rPr>
              <a:t>equivalence</a:t>
            </a:r>
            <a:endParaRPr lang="da-DK" dirty="0">
              <a:solidFill>
                <a:srgbClr val="33414B"/>
              </a:solidFill>
              <a:sym typeface="Wingdings" panose="05000000000000000000" pitchFamily="2" charset="2"/>
            </a:endParaRPr>
          </a:p>
          <a:p>
            <a:pPr marL="539749" lvl="4" indent="0">
              <a:lnSpc>
                <a:spcPct val="110000"/>
              </a:lnSpc>
              <a:spcBef>
                <a:spcPct val="0"/>
              </a:spcBef>
              <a:spcAft>
                <a:spcPts val="400"/>
              </a:spcAft>
              <a:buClr>
                <a:srgbClr val="A56B4E"/>
              </a:buClr>
              <a:buNone/>
            </a:pPr>
            <a:endParaRPr lang="da-DK" dirty="0"/>
          </a:p>
          <a:p>
            <a:pPr marL="0" lvl="2" indent="0">
              <a:buNone/>
            </a:pPr>
            <a:r>
              <a:rPr lang="da-DK" b="1" dirty="0" err="1"/>
              <a:t>Our</a:t>
            </a:r>
            <a:r>
              <a:rPr lang="da-DK" b="1" dirty="0"/>
              <a:t> </a:t>
            </a:r>
            <a:r>
              <a:rPr lang="da-DK" b="1" dirty="0" err="1"/>
              <a:t>comments</a:t>
            </a:r>
            <a:r>
              <a:rPr lang="da-DK" b="1" dirty="0"/>
              <a:t> </a:t>
            </a:r>
          </a:p>
          <a:p>
            <a:pPr lvl="3"/>
            <a:r>
              <a:rPr lang="da-DK" dirty="0"/>
              <a:t>The decision shows </a:t>
            </a:r>
            <a:r>
              <a:rPr lang="da-DK" dirty="0" err="1"/>
              <a:t>that</a:t>
            </a:r>
            <a:r>
              <a:rPr lang="da-DK" dirty="0"/>
              <a:t> the Maritime and Commercial High </a:t>
            </a:r>
            <a:r>
              <a:rPr lang="da-DK" dirty="0" smtClean="0"/>
              <a:t>Court has </a:t>
            </a:r>
            <a:r>
              <a:rPr lang="da-DK" dirty="0" err="1" smtClean="0"/>
              <a:t>chosen</a:t>
            </a:r>
            <a:r>
              <a:rPr lang="da-DK" dirty="0" smtClean="0"/>
              <a:t> a more in-</a:t>
            </a:r>
            <a:r>
              <a:rPr lang="da-DK" dirty="0" err="1" smtClean="0"/>
              <a:t>depth</a:t>
            </a:r>
            <a:r>
              <a:rPr lang="da-DK" dirty="0" smtClean="0"/>
              <a:t> </a:t>
            </a:r>
            <a:r>
              <a:rPr lang="da-DK" dirty="0" err="1" smtClean="0"/>
              <a:t>examination</a:t>
            </a:r>
            <a:r>
              <a:rPr lang="da-DK" dirty="0" smtClean="0"/>
              <a:t> as to the </a:t>
            </a:r>
            <a:r>
              <a:rPr lang="da-DK" dirty="0" err="1" smtClean="0"/>
              <a:t>validity</a:t>
            </a:r>
            <a:r>
              <a:rPr lang="da-DK" dirty="0" smtClean="0"/>
              <a:t> by </a:t>
            </a:r>
            <a:r>
              <a:rPr lang="da-DK" dirty="0" err="1" smtClean="0"/>
              <a:t>examining</a:t>
            </a:r>
            <a:r>
              <a:rPr lang="da-DK" dirty="0" smtClean="0"/>
              <a:t> the German citation </a:t>
            </a:r>
            <a:r>
              <a:rPr lang="da-DK" dirty="0" smtClean="0">
                <a:sym typeface="Wingdings" panose="05000000000000000000" pitchFamily="2" charset="2"/>
              </a:rPr>
              <a:t> </a:t>
            </a:r>
            <a:r>
              <a:rPr lang="da-DK" dirty="0" err="1" smtClean="0">
                <a:sym typeface="Wingdings" panose="05000000000000000000" pitchFamily="2" charset="2"/>
              </a:rPr>
              <a:t>nevertheless</a:t>
            </a:r>
            <a:r>
              <a:rPr lang="da-DK" dirty="0" smtClean="0">
                <a:sym typeface="Wingdings" panose="05000000000000000000" pitchFamily="2" charset="2"/>
              </a:rPr>
              <a:t>, the Court </a:t>
            </a:r>
            <a:r>
              <a:rPr lang="da-DK" dirty="0" err="1" smtClean="0">
                <a:sym typeface="Wingdings" panose="05000000000000000000" pitchFamily="2" charset="2"/>
              </a:rPr>
              <a:t>decides</a:t>
            </a:r>
            <a:r>
              <a:rPr lang="da-DK" dirty="0" smtClean="0">
                <a:sym typeface="Wingdings" panose="05000000000000000000" pitchFamily="2" charset="2"/>
              </a:rPr>
              <a:t> </a:t>
            </a:r>
            <a:r>
              <a:rPr lang="da-DK" dirty="0" err="1" smtClean="0">
                <a:sym typeface="Wingdings" panose="05000000000000000000" pitchFamily="2" charset="2"/>
              </a:rPr>
              <a:t>that</a:t>
            </a:r>
            <a:r>
              <a:rPr lang="da-DK" dirty="0" smtClean="0">
                <a:sym typeface="Wingdings" panose="05000000000000000000" pitchFamily="2" charset="2"/>
              </a:rPr>
              <a:t> </a:t>
            </a:r>
            <a:r>
              <a:rPr lang="da-DK" dirty="0" err="1" smtClean="0">
                <a:sym typeface="Wingdings" panose="05000000000000000000" pitchFamily="2" charset="2"/>
              </a:rPr>
              <a:t>there</a:t>
            </a:r>
            <a:r>
              <a:rPr lang="da-DK" dirty="0" smtClean="0">
                <a:sym typeface="Wingdings" panose="05000000000000000000" pitchFamily="2" charset="2"/>
              </a:rPr>
              <a:t> is an </a:t>
            </a:r>
            <a:r>
              <a:rPr lang="da-DK" dirty="0" err="1" smtClean="0">
                <a:sym typeface="Wingdings" panose="05000000000000000000" pitchFamily="2" charset="2"/>
              </a:rPr>
              <a:t>assumption</a:t>
            </a:r>
            <a:r>
              <a:rPr lang="da-DK" dirty="0" smtClean="0">
                <a:sym typeface="Wingdings" panose="05000000000000000000" pitchFamily="2" charset="2"/>
              </a:rPr>
              <a:t> of </a:t>
            </a:r>
            <a:r>
              <a:rPr lang="da-DK" dirty="0" err="1" smtClean="0">
                <a:sym typeface="Wingdings" panose="05000000000000000000" pitchFamily="2" charset="2"/>
              </a:rPr>
              <a:t>validity</a:t>
            </a:r>
            <a:r>
              <a:rPr lang="da-DK" dirty="0" smtClean="0">
                <a:sym typeface="Wingdings" panose="05000000000000000000" pitchFamily="2" charset="2"/>
              </a:rPr>
              <a:t> </a:t>
            </a:r>
            <a:endParaRPr lang="da-DK" dirty="0"/>
          </a:p>
        </p:txBody>
      </p:sp>
      <p:sp>
        <p:nvSpPr>
          <p:cNvPr id="4" name="Date Placeholder 3"/>
          <p:cNvSpPr>
            <a:spLocks noGrp="1"/>
          </p:cNvSpPr>
          <p:nvPr>
            <p:ph type="dt" sz="half" idx="14"/>
          </p:nvPr>
        </p:nvSpPr>
        <p:spPr>
          <a:xfrm>
            <a:off x="850464" y="6557066"/>
            <a:ext cx="1150541" cy="135422"/>
          </a:xfrm>
        </p:spPr>
        <p:txBody>
          <a:bodyPr/>
          <a:lstStyle/>
          <a:p>
            <a:r>
              <a:rPr lang="da-DK" dirty="0" smtClean="0"/>
              <a:t/>
            </a:r>
            <a:endParaRPr lang="da-DK" dirty="0"/>
          </a:p>
        </p:txBody>
      </p:sp>
      <p:sp>
        <p:nvSpPr>
          <p:cNvPr id="6" name="Slide Number Placeholder 5"/>
          <p:cNvSpPr>
            <a:spLocks noGrp="1"/>
          </p:cNvSpPr>
          <p:nvPr>
            <p:ph type="sldNum" sz="quarter" idx="16"/>
          </p:nvPr>
        </p:nvSpPr>
        <p:spPr>
          <a:xfrm>
            <a:off x="506507" y="6557066"/>
            <a:ext cx="278606" cy="135422"/>
          </a:xfrm>
        </p:spPr>
        <p:txBody>
          <a:bodyPr/>
          <a:lstStyle/>
          <a:p>
            <a:fld id="{13641154-5D48-49A3-AA1F-6DAC3139CF23}" type="slidenum">
              <a:rPr lang="da-DK" smtClean="0"/>
              <a:pPr/>
              <a:t>7</a:t>
            </a:fld>
            <a:endParaRPr lang="da-DK"/>
          </a:p>
        </p:txBody>
      </p:sp>
    </p:spTree>
    <p:extLst>
      <p:ext uri="{BB962C8B-B14F-4D97-AF65-F5344CB8AC3E}">
        <p14:creationId xmlns:p14="http://schemas.microsoft.com/office/powerpoint/2010/main" val="4016230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solidFill>
                  <a:srgbClr val="1F323C"/>
                </a:solidFill>
              </a:rPr>
              <a:t/>
            </a:r>
            <a:br>
              <a:rPr lang="en-GB" dirty="0">
                <a:solidFill>
                  <a:srgbClr val="1F323C"/>
                </a:solidFill>
              </a:rPr>
            </a:br>
            <a:r>
              <a:rPr lang="en-GB" dirty="0" smtClean="0">
                <a:solidFill>
                  <a:srgbClr val="1F323C"/>
                </a:solidFill>
              </a:rPr>
              <a:t>(ii) </a:t>
            </a:r>
            <a:r>
              <a:rPr lang="en-GB" dirty="0" err="1" smtClean="0">
                <a:solidFill>
                  <a:srgbClr val="1F323C"/>
                </a:solidFill>
              </a:rPr>
              <a:t>Oticon</a:t>
            </a:r>
            <a:r>
              <a:rPr lang="en-GB" dirty="0" smtClean="0">
                <a:solidFill>
                  <a:srgbClr val="1F323C"/>
                </a:solidFill>
              </a:rPr>
              <a:t> v GN </a:t>
            </a:r>
            <a:r>
              <a:rPr lang="en-GB" dirty="0" err="1" smtClean="0">
                <a:solidFill>
                  <a:srgbClr val="1F323C"/>
                </a:solidFill>
              </a:rPr>
              <a:t>ReSound</a:t>
            </a:r>
            <a:r>
              <a:rPr lang="en-GB" dirty="0" smtClean="0">
                <a:solidFill>
                  <a:srgbClr val="1F323C"/>
                </a:solidFill>
              </a:rPr>
              <a:t> – PI case</a:t>
            </a:r>
            <a:endParaRPr lang="en-GB" dirty="0"/>
          </a:p>
        </p:txBody>
      </p:sp>
      <p:sp>
        <p:nvSpPr>
          <p:cNvPr id="3" name="Content Placeholder 2"/>
          <p:cNvSpPr>
            <a:spLocks noGrp="1"/>
          </p:cNvSpPr>
          <p:nvPr>
            <p:ph idx="13"/>
          </p:nvPr>
        </p:nvSpPr>
        <p:spPr/>
        <p:txBody>
          <a:bodyPr/>
          <a:lstStyle/>
          <a:p>
            <a:r>
              <a:rPr lang="da-DK" sz="1600" dirty="0"/>
              <a:t>Facts</a:t>
            </a:r>
          </a:p>
          <a:p>
            <a:pPr lvl="3"/>
            <a:r>
              <a:rPr lang="da-DK" dirty="0">
                <a:solidFill>
                  <a:schemeClr val="tx1"/>
                </a:solidFill>
              </a:rPr>
              <a:t>The case </a:t>
            </a:r>
            <a:r>
              <a:rPr lang="da-DK" dirty="0" err="1">
                <a:solidFill>
                  <a:schemeClr val="tx1"/>
                </a:solidFill>
              </a:rPr>
              <a:t>concerns</a:t>
            </a:r>
            <a:r>
              <a:rPr lang="da-DK" dirty="0">
                <a:solidFill>
                  <a:schemeClr val="tx1"/>
                </a:solidFill>
              </a:rPr>
              <a:t> the </a:t>
            </a:r>
            <a:r>
              <a:rPr lang="da-DK" dirty="0" err="1">
                <a:solidFill>
                  <a:schemeClr val="tx1"/>
                </a:solidFill>
              </a:rPr>
              <a:t>validity</a:t>
            </a:r>
            <a:r>
              <a:rPr lang="da-DK" dirty="0">
                <a:solidFill>
                  <a:schemeClr val="tx1"/>
                </a:solidFill>
              </a:rPr>
              <a:t> and infringement of </a:t>
            </a:r>
            <a:r>
              <a:rPr lang="da-DK" dirty="0" err="1">
                <a:solidFill>
                  <a:schemeClr val="tx1"/>
                </a:solidFill>
              </a:rPr>
              <a:t>Oticon's</a:t>
            </a:r>
            <a:r>
              <a:rPr lang="da-DK" dirty="0">
                <a:solidFill>
                  <a:schemeClr val="tx1"/>
                </a:solidFill>
              </a:rPr>
              <a:t> patent and </a:t>
            </a:r>
            <a:r>
              <a:rPr lang="da-DK" dirty="0" err="1">
                <a:solidFill>
                  <a:schemeClr val="tx1"/>
                </a:solidFill>
              </a:rPr>
              <a:t>utility</a:t>
            </a:r>
            <a:r>
              <a:rPr lang="da-DK" dirty="0">
                <a:solidFill>
                  <a:schemeClr val="tx1"/>
                </a:solidFill>
              </a:rPr>
              <a:t> model </a:t>
            </a:r>
            <a:r>
              <a:rPr lang="da-DK" dirty="0" err="1">
                <a:solidFill>
                  <a:schemeClr val="tx1"/>
                </a:solidFill>
              </a:rPr>
              <a:t>covering</a:t>
            </a:r>
            <a:r>
              <a:rPr lang="da-DK" dirty="0">
                <a:solidFill>
                  <a:schemeClr val="tx1"/>
                </a:solidFill>
              </a:rPr>
              <a:t> an </a:t>
            </a:r>
            <a:r>
              <a:rPr lang="da-DK" dirty="0" err="1">
                <a:solidFill>
                  <a:schemeClr val="tx1"/>
                </a:solidFill>
              </a:rPr>
              <a:t>antenna</a:t>
            </a:r>
            <a:r>
              <a:rPr lang="da-DK" dirty="0">
                <a:solidFill>
                  <a:schemeClr val="tx1"/>
                </a:solidFill>
              </a:rPr>
              <a:t> </a:t>
            </a:r>
            <a:r>
              <a:rPr lang="da-DK" dirty="0" err="1">
                <a:solidFill>
                  <a:schemeClr val="tx1"/>
                </a:solidFill>
              </a:rPr>
              <a:t>technology</a:t>
            </a:r>
            <a:r>
              <a:rPr lang="da-DK" dirty="0">
                <a:solidFill>
                  <a:schemeClr val="tx1"/>
                </a:solidFill>
              </a:rPr>
              <a:t> for a </a:t>
            </a:r>
            <a:r>
              <a:rPr lang="da-DK" dirty="0" err="1">
                <a:solidFill>
                  <a:schemeClr val="tx1"/>
                </a:solidFill>
              </a:rPr>
              <a:t>hearing</a:t>
            </a:r>
            <a:r>
              <a:rPr lang="da-DK" dirty="0">
                <a:solidFill>
                  <a:schemeClr val="tx1"/>
                </a:solidFill>
              </a:rPr>
              <a:t> </a:t>
            </a:r>
            <a:r>
              <a:rPr lang="da-DK" dirty="0" err="1" smtClean="0">
                <a:solidFill>
                  <a:schemeClr val="tx1"/>
                </a:solidFill>
              </a:rPr>
              <a:t>aid</a:t>
            </a:r>
            <a:endParaRPr lang="da-DK" dirty="0" smtClean="0">
              <a:solidFill>
                <a:schemeClr val="tx1"/>
              </a:solidFill>
            </a:endParaRPr>
          </a:p>
          <a:p>
            <a:pPr marL="184150" lvl="3" indent="0">
              <a:buNone/>
            </a:pPr>
            <a:endParaRPr lang="da-DK" dirty="0">
              <a:solidFill>
                <a:schemeClr val="tx1"/>
              </a:solidFill>
            </a:endParaRPr>
          </a:p>
          <a:p>
            <a:pPr lvl="3"/>
            <a:r>
              <a:rPr lang="da-DK" dirty="0">
                <a:solidFill>
                  <a:schemeClr val="tx1"/>
                </a:solidFill>
              </a:rPr>
              <a:t>GN </a:t>
            </a:r>
            <a:r>
              <a:rPr lang="da-DK" dirty="0" err="1">
                <a:solidFill>
                  <a:schemeClr val="tx1"/>
                </a:solidFill>
              </a:rPr>
              <a:t>ReSound</a:t>
            </a:r>
            <a:r>
              <a:rPr lang="da-DK" dirty="0">
                <a:solidFill>
                  <a:schemeClr val="tx1"/>
                </a:solidFill>
              </a:rPr>
              <a:t> </a:t>
            </a:r>
            <a:r>
              <a:rPr lang="da-DK" dirty="0" err="1">
                <a:solidFill>
                  <a:schemeClr val="tx1"/>
                </a:solidFill>
              </a:rPr>
              <a:t>claimed</a:t>
            </a:r>
            <a:r>
              <a:rPr lang="da-DK" dirty="0">
                <a:solidFill>
                  <a:schemeClr val="tx1"/>
                </a:solidFill>
              </a:rPr>
              <a:t> </a:t>
            </a:r>
            <a:r>
              <a:rPr lang="da-DK" dirty="0" err="1">
                <a:solidFill>
                  <a:schemeClr val="tx1"/>
                </a:solidFill>
              </a:rPr>
              <a:t>that</a:t>
            </a:r>
            <a:r>
              <a:rPr lang="da-DK" dirty="0">
                <a:solidFill>
                  <a:schemeClr val="tx1"/>
                </a:solidFill>
              </a:rPr>
              <a:t> the </a:t>
            </a:r>
            <a:r>
              <a:rPr lang="da-DK" dirty="0" err="1">
                <a:solidFill>
                  <a:schemeClr val="tx1"/>
                </a:solidFill>
              </a:rPr>
              <a:t>requirements</a:t>
            </a:r>
            <a:r>
              <a:rPr lang="da-DK" dirty="0">
                <a:solidFill>
                  <a:schemeClr val="tx1"/>
                </a:solidFill>
              </a:rPr>
              <a:t> of granting a PI </a:t>
            </a:r>
            <a:r>
              <a:rPr lang="da-DK" dirty="0" err="1">
                <a:solidFill>
                  <a:schemeClr val="tx1"/>
                </a:solidFill>
              </a:rPr>
              <a:t>were</a:t>
            </a:r>
            <a:r>
              <a:rPr lang="da-DK" dirty="0">
                <a:solidFill>
                  <a:schemeClr val="tx1"/>
                </a:solidFill>
              </a:rPr>
              <a:t> not </a:t>
            </a:r>
            <a:r>
              <a:rPr lang="da-DK" dirty="0" err="1">
                <a:solidFill>
                  <a:schemeClr val="tx1"/>
                </a:solidFill>
              </a:rPr>
              <a:t>met</a:t>
            </a:r>
            <a:r>
              <a:rPr lang="da-DK" dirty="0">
                <a:solidFill>
                  <a:schemeClr val="tx1"/>
                </a:solidFill>
              </a:rPr>
              <a:t> </a:t>
            </a:r>
            <a:r>
              <a:rPr lang="da-DK" dirty="0" err="1">
                <a:solidFill>
                  <a:schemeClr val="tx1"/>
                </a:solidFill>
              </a:rPr>
              <a:t>i.a</a:t>
            </a:r>
            <a:r>
              <a:rPr lang="da-DK" dirty="0">
                <a:solidFill>
                  <a:schemeClr val="tx1"/>
                </a:solidFill>
              </a:rPr>
              <a:t>. </a:t>
            </a:r>
            <a:r>
              <a:rPr lang="da-DK" dirty="0" err="1">
                <a:solidFill>
                  <a:schemeClr val="tx1"/>
                </a:solidFill>
              </a:rPr>
              <a:t>because</a:t>
            </a:r>
            <a:r>
              <a:rPr lang="da-DK" dirty="0">
                <a:solidFill>
                  <a:schemeClr val="tx1"/>
                </a:solidFill>
              </a:rPr>
              <a:t> Oticon had not </a:t>
            </a:r>
            <a:r>
              <a:rPr lang="da-DK" dirty="0" err="1">
                <a:solidFill>
                  <a:schemeClr val="tx1"/>
                </a:solidFill>
              </a:rPr>
              <a:t>exploited</a:t>
            </a:r>
            <a:r>
              <a:rPr lang="da-DK" dirty="0">
                <a:solidFill>
                  <a:schemeClr val="tx1"/>
                </a:solidFill>
              </a:rPr>
              <a:t> of the patent-in-</a:t>
            </a:r>
            <a:r>
              <a:rPr lang="da-DK" dirty="0" err="1">
                <a:solidFill>
                  <a:schemeClr val="tx1"/>
                </a:solidFill>
              </a:rPr>
              <a:t>suit</a:t>
            </a:r>
            <a:r>
              <a:rPr lang="da-DK" dirty="0">
                <a:solidFill>
                  <a:schemeClr val="tx1"/>
                </a:solidFill>
              </a:rPr>
              <a:t> by marketing </a:t>
            </a:r>
            <a:r>
              <a:rPr lang="da-DK" dirty="0" err="1">
                <a:solidFill>
                  <a:schemeClr val="tx1"/>
                </a:solidFill>
              </a:rPr>
              <a:t>any</a:t>
            </a:r>
            <a:r>
              <a:rPr lang="da-DK" dirty="0">
                <a:solidFill>
                  <a:schemeClr val="tx1"/>
                </a:solidFill>
              </a:rPr>
              <a:t> new </a:t>
            </a:r>
            <a:r>
              <a:rPr lang="da-DK" dirty="0" err="1">
                <a:solidFill>
                  <a:schemeClr val="tx1"/>
                </a:solidFill>
              </a:rPr>
              <a:t>hearing</a:t>
            </a:r>
            <a:r>
              <a:rPr lang="da-DK" dirty="0">
                <a:solidFill>
                  <a:schemeClr val="tx1"/>
                </a:solidFill>
              </a:rPr>
              <a:t> aids </a:t>
            </a:r>
            <a:r>
              <a:rPr lang="da-DK" dirty="0" err="1">
                <a:solidFill>
                  <a:schemeClr val="tx1"/>
                </a:solidFill>
              </a:rPr>
              <a:t>containing</a:t>
            </a:r>
            <a:r>
              <a:rPr lang="da-DK" dirty="0">
                <a:solidFill>
                  <a:schemeClr val="tx1"/>
                </a:solidFill>
              </a:rPr>
              <a:t> the patent-in-</a:t>
            </a:r>
            <a:r>
              <a:rPr lang="da-DK" dirty="0" err="1">
                <a:solidFill>
                  <a:schemeClr val="tx1"/>
                </a:solidFill>
              </a:rPr>
              <a:t>suit</a:t>
            </a:r>
            <a:r>
              <a:rPr lang="da-DK" dirty="0">
                <a:solidFill>
                  <a:schemeClr val="tx1"/>
                </a:solidFill>
              </a:rPr>
              <a:t> </a:t>
            </a:r>
            <a:endParaRPr lang="da-DK" dirty="0" smtClean="0">
              <a:solidFill>
                <a:schemeClr val="tx1"/>
              </a:solidFill>
            </a:endParaRPr>
          </a:p>
          <a:p>
            <a:pPr marL="184150" lvl="3" indent="0">
              <a:buNone/>
            </a:pPr>
            <a:endParaRPr lang="da-DK" dirty="0" smtClean="0">
              <a:solidFill>
                <a:schemeClr val="tx1"/>
              </a:solidFill>
            </a:endParaRPr>
          </a:p>
          <a:p>
            <a:pPr lvl="3"/>
            <a:r>
              <a:rPr lang="da-DK" dirty="0" smtClean="0">
                <a:solidFill>
                  <a:schemeClr val="tx1"/>
                </a:solidFill>
              </a:rPr>
              <a:t>Oticon </a:t>
            </a:r>
            <a:r>
              <a:rPr lang="da-DK" dirty="0" err="1" smtClean="0">
                <a:solidFill>
                  <a:schemeClr val="tx1"/>
                </a:solidFill>
              </a:rPr>
              <a:t>claimed</a:t>
            </a:r>
            <a:r>
              <a:rPr lang="da-DK" dirty="0" smtClean="0">
                <a:solidFill>
                  <a:schemeClr val="tx1"/>
                </a:solidFill>
              </a:rPr>
              <a:t> infringement of a sub </a:t>
            </a:r>
            <a:r>
              <a:rPr lang="da-DK" dirty="0" err="1" smtClean="0">
                <a:solidFill>
                  <a:schemeClr val="tx1"/>
                </a:solidFill>
              </a:rPr>
              <a:t>claim</a:t>
            </a:r>
            <a:r>
              <a:rPr lang="da-DK" dirty="0" smtClean="0">
                <a:solidFill>
                  <a:schemeClr val="tx1"/>
                </a:solidFill>
              </a:rPr>
              <a:t> with the same </a:t>
            </a:r>
            <a:r>
              <a:rPr lang="da-DK" dirty="0" err="1" smtClean="0">
                <a:solidFill>
                  <a:schemeClr val="tx1"/>
                </a:solidFill>
              </a:rPr>
              <a:t>wording</a:t>
            </a:r>
            <a:r>
              <a:rPr lang="da-DK" dirty="0" smtClean="0">
                <a:solidFill>
                  <a:schemeClr val="tx1"/>
                </a:solidFill>
              </a:rPr>
              <a:t> as the </a:t>
            </a:r>
            <a:r>
              <a:rPr lang="da-DK" dirty="0" err="1" smtClean="0">
                <a:solidFill>
                  <a:schemeClr val="tx1"/>
                </a:solidFill>
              </a:rPr>
              <a:t>utility</a:t>
            </a:r>
            <a:r>
              <a:rPr lang="da-DK" dirty="0" smtClean="0">
                <a:solidFill>
                  <a:schemeClr val="tx1"/>
                </a:solidFill>
              </a:rPr>
              <a:t> model</a:t>
            </a:r>
            <a:endParaRPr lang="da-DK" dirty="0">
              <a:solidFill>
                <a:schemeClr val="tx1"/>
              </a:solidFill>
            </a:endParaRPr>
          </a:p>
          <a:p>
            <a:pPr marL="0" lvl="2" indent="0">
              <a:buNone/>
            </a:pPr>
            <a:endParaRPr lang="da-DK" dirty="0">
              <a:solidFill>
                <a:schemeClr val="tx1"/>
              </a:solidFill>
            </a:endParaRPr>
          </a:p>
          <a:p>
            <a:pPr marL="0" lvl="2" indent="0">
              <a:buNone/>
            </a:pPr>
            <a:r>
              <a:rPr lang="da-DK" b="1" dirty="0">
                <a:solidFill>
                  <a:schemeClr val="tx1"/>
                </a:solidFill>
              </a:rPr>
              <a:t>Legal issues</a:t>
            </a:r>
          </a:p>
          <a:p>
            <a:pPr lvl="3"/>
            <a:r>
              <a:rPr lang="da-DK" dirty="0">
                <a:solidFill>
                  <a:schemeClr val="tx1"/>
                </a:solidFill>
              </a:rPr>
              <a:t>Requirements for granting a PI</a:t>
            </a:r>
          </a:p>
          <a:p>
            <a:pPr marL="715962" lvl="4">
              <a:lnSpc>
                <a:spcPct val="110000"/>
              </a:lnSpc>
              <a:spcBef>
                <a:spcPct val="0"/>
              </a:spcBef>
              <a:spcAft>
                <a:spcPts val="400"/>
              </a:spcAft>
              <a:buClr>
                <a:srgbClr val="A56B4E"/>
              </a:buClr>
              <a:buFont typeface="Calibri" pitchFamily="34" charset="0"/>
              <a:buChar char="-"/>
            </a:pPr>
            <a:r>
              <a:rPr lang="da-DK" dirty="0">
                <a:solidFill>
                  <a:schemeClr val="tx1"/>
                </a:solidFill>
              </a:rPr>
              <a:t>Interpretation of </a:t>
            </a:r>
            <a:r>
              <a:rPr lang="da-DK" dirty="0" err="1">
                <a:solidFill>
                  <a:schemeClr val="tx1"/>
                </a:solidFill>
              </a:rPr>
              <a:t>section</a:t>
            </a:r>
            <a:r>
              <a:rPr lang="da-DK" dirty="0">
                <a:solidFill>
                  <a:schemeClr val="tx1"/>
                </a:solidFill>
              </a:rPr>
              <a:t> 413 of the Danish Administration of Justice </a:t>
            </a:r>
            <a:r>
              <a:rPr lang="da-DK" dirty="0" err="1">
                <a:solidFill>
                  <a:schemeClr val="tx1"/>
                </a:solidFill>
              </a:rPr>
              <a:t>Act</a:t>
            </a:r>
            <a:endParaRPr lang="da-DK" b="1" dirty="0">
              <a:solidFill>
                <a:schemeClr val="tx1"/>
              </a:solidFill>
            </a:endParaRPr>
          </a:p>
        </p:txBody>
      </p:sp>
      <p:sp>
        <p:nvSpPr>
          <p:cNvPr id="4" name="Date Placeholder 3"/>
          <p:cNvSpPr>
            <a:spLocks noGrp="1"/>
          </p:cNvSpPr>
          <p:nvPr>
            <p:ph type="dt" sz="half" idx="14"/>
          </p:nvPr>
        </p:nvSpPr>
        <p:spPr>
          <a:xfrm>
            <a:off x="850464" y="6557066"/>
            <a:ext cx="1150541" cy="135422"/>
          </a:xfrm>
        </p:spPr>
        <p:txBody>
          <a:bodyPr/>
          <a:lstStyle/>
          <a:p>
            <a:r>
              <a:rPr lang="da-DK" dirty="0" smtClean="0"/>
              <a:t/>
            </a:r>
            <a:endParaRPr lang="da-DK" dirty="0"/>
          </a:p>
        </p:txBody>
      </p:sp>
      <p:sp>
        <p:nvSpPr>
          <p:cNvPr id="6" name="Slide Number Placeholder 5"/>
          <p:cNvSpPr>
            <a:spLocks noGrp="1"/>
          </p:cNvSpPr>
          <p:nvPr>
            <p:ph type="sldNum" sz="quarter" idx="16"/>
          </p:nvPr>
        </p:nvSpPr>
        <p:spPr>
          <a:xfrm>
            <a:off x="506507" y="6557066"/>
            <a:ext cx="278606" cy="135422"/>
          </a:xfrm>
        </p:spPr>
        <p:txBody>
          <a:bodyPr/>
          <a:lstStyle/>
          <a:p>
            <a:fld id="{13641154-5D48-49A3-AA1F-6DAC3139CF23}" type="slidenum">
              <a:rPr lang="da-DK" smtClean="0"/>
              <a:pPr/>
              <a:t>8</a:t>
            </a:fld>
            <a:endParaRPr lang="da-DK"/>
          </a:p>
        </p:txBody>
      </p:sp>
    </p:spTree>
    <p:extLst>
      <p:ext uri="{BB962C8B-B14F-4D97-AF65-F5344CB8AC3E}">
        <p14:creationId xmlns:p14="http://schemas.microsoft.com/office/powerpoint/2010/main" val="2921903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solidFill>
                  <a:srgbClr val="1F323C"/>
                </a:solidFill>
              </a:rPr>
              <a:t/>
            </a:r>
            <a:br>
              <a:rPr lang="en-GB" dirty="0">
                <a:solidFill>
                  <a:srgbClr val="1F323C"/>
                </a:solidFill>
              </a:rPr>
            </a:br>
            <a:r>
              <a:rPr lang="en-GB" dirty="0" smtClean="0">
                <a:solidFill>
                  <a:srgbClr val="1F323C"/>
                </a:solidFill>
              </a:rPr>
              <a:t>(ii) </a:t>
            </a:r>
            <a:r>
              <a:rPr lang="en-GB" dirty="0" err="1" smtClean="0">
                <a:solidFill>
                  <a:srgbClr val="1F323C"/>
                </a:solidFill>
              </a:rPr>
              <a:t>Oticon</a:t>
            </a:r>
            <a:r>
              <a:rPr lang="en-GB" dirty="0" smtClean="0">
                <a:solidFill>
                  <a:srgbClr val="1F323C"/>
                </a:solidFill>
              </a:rPr>
              <a:t> v GN </a:t>
            </a:r>
            <a:r>
              <a:rPr lang="en-GB" dirty="0" err="1" smtClean="0">
                <a:solidFill>
                  <a:srgbClr val="1F323C"/>
                </a:solidFill>
              </a:rPr>
              <a:t>ReSound</a:t>
            </a:r>
            <a:r>
              <a:rPr lang="en-GB" dirty="0" smtClean="0">
                <a:solidFill>
                  <a:srgbClr val="1F323C"/>
                </a:solidFill>
              </a:rPr>
              <a:t> – PI case</a:t>
            </a:r>
            <a:endParaRPr lang="en-GB" dirty="0"/>
          </a:p>
        </p:txBody>
      </p:sp>
      <p:sp>
        <p:nvSpPr>
          <p:cNvPr id="3" name="Content Placeholder 2"/>
          <p:cNvSpPr>
            <a:spLocks noGrp="1"/>
          </p:cNvSpPr>
          <p:nvPr>
            <p:ph idx="13"/>
          </p:nvPr>
        </p:nvSpPr>
        <p:spPr>
          <a:xfrm>
            <a:off x="488373" y="1268760"/>
            <a:ext cx="9073139" cy="4782887"/>
          </a:xfrm>
        </p:spPr>
        <p:txBody>
          <a:bodyPr/>
          <a:lstStyle/>
          <a:p>
            <a:r>
              <a:rPr lang="da-DK" sz="1600" dirty="0"/>
              <a:t>The Maritime and Commercial High </a:t>
            </a:r>
            <a:r>
              <a:rPr lang="da-DK" sz="1600" dirty="0" err="1"/>
              <a:t>Court's</a:t>
            </a:r>
            <a:r>
              <a:rPr lang="da-DK" sz="1600" dirty="0"/>
              <a:t> decision</a:t>
            </a:r>
          </a:p>
          <a:p>
            <a:pPr lvl="3"/>
            <a:r>
              <a:rPr lang="da-DK" dirty="0"/>
              <a:t>Patent and </a:t>
            </a:r>
            <a:r>
              <a:rPr lang="da-DK" dirty="0" err="1"/>
              <a:t>utility</a:t>
            </a:r>
            <a:r>
              <a:rPr lang="da-DK" dirty="0"/>
              <a:t> model </a:t>
            </a:r>
            <a:r>
              <a:rPr lang="da-DK" dirty="0" err="1"/>
              <a:t>assumed</a:t>
            </a:r>
            <a:r>
              <a:rPr lang="da-DK" dirty="0"/>
              <a:t> valid</a:t>
            </a:r>
          </a:p>
          <a:p>
            <a:pPr lvl="3"/>
            <a:r>
              <a:rPr lang="da-DK" dirty="0"/>
              <a:t>Oticon had rendered </a:t>
            </a:r>
            <a:r>
              <a:rPr lang="da-DK" dirty="0" err="1"/>
              <a:t>probable</a:t>
            </a:r>
            <a:r>
              <a:rPr lang="da-DK" dirty="0"/>
              <a:t> </a:t>
            </a:r>
            <a:r>
              <a:rPr lang="da-DK" dirty="0" err="1"/>
              <a:t>that</a:t>
            </a:r>
            <a:r>
              <a:rPr lang="da-DK" dirty="0"/>
              <a:t> GN </a:t>
            </a:r>
            <a:r>
              <a:rPr lang="da-DK" dirty="0" err="1"/>
              <a:t>ReSound's</a:t>
            </a:r>
            <a:r>
              <a:rPr lang="da-DK" dirty="0"/>
              <a:t> products </a:t>
            </a:r>
            <a:r>
              <a:rPr lang="da-DK" dirty="0" err="1"/>
              <a:t>infringed</a:t>
            </a:r>
            <a:r>
              <a:rPr lang="da-DK" dirty="0"/>
              <a:t> </a:t>
            </a:r>
            <a:r>
              <a:rPr lang="da-DK" dirty="0" err="1">
                <a:solidFill>
                  <a:schemeClr val="tx1"/>
                </a:solidFill>
              </a:rPr>
              <a:t>Oticon's</a:t>
            </a:r>
            <a:r>
              <a:rPr lang="da-DK" dirty="0"/>
              <a:t> patent and </a:t>
            </a:r>
            <a:r>
              <a:rPr lang="da-DK" dirty="0" err="1"/>
              <a:t>utility</a:t>
            </a:r>
            <a:r>
              <a:rPr lang="da-DK" dirty="0"/>
              <a:t> model  </a:t>
            </a:r>
          </a:p>
          <a:p>
            <a:pPr lvl="3"/>
            <a:r>
              <a:rPr lang="da-DK" dirty="0" err="1">
                <a:sym typeface="Wingdings" panose="05000000000000000000" pitchFamily="2" charset="2"/>
              </a:rPr>
              <a:t>However</a:t>
            </a:r>
            <a:r>
              <a:rPr lang="da-DK" dirty="0">
                <a:sym typeface="Wingdings" panose="05000000000000000000" pitchFamily="2" charset="2"/>
              </a:rPr>
              <a:t>, PI </a:t>
            </a:r>
            <a:r>
              <a:rPr lang="da-DK" u="sng" dirty="0">
                <a:sym typeface="Wingdings" panose="05000000000000000000" pitchFamily="2" charset="2"/>
              </a:rPr>
              <a:t>not</a:t>
            </a:r>
            <a:r>
              <a:rPr lang="da-DK" dirty="0">
                <a:sym typeface="Wingdings" panose="05000000000000000000" pitchFamily="2" charset="2"/>
              </a:rPr>
              <a:t> </a:t>
            </a:r>
            <a:r>
              <a:rPr lang="da-DK" dirty="0" err="1">
                <a:sym typeface="Wingdings" panose="05000000000000000000" pitchFamily="2" charset="2"/>
              </a:rPr>
              <a:t>granted</a:t>
            </a:r>
            <a:r>
              <a:rPr lang="da-DK" dirty="0">
                <a:sym typeface="Wingdings" panose="05000000000000000000" pitchFamily="2" charset="2"/>
              </a:rPr>
              <a:t> </a:t>
            </a:r>
            <a:r>
              <a:rPr lang="da-DK" dirty="0" err="1">
                <a:sym typeface="Wingdings" panose="05000000000000000000" pitchFamily="2" charset="2"/>
              </a:rPr>
              <a:t>because</a:t>
            </a:r>
            <a:r>
              <a:rPr lang="da-DK" dirty="0">
                <a:sym typeface="Wingdings" panose="05000000000000000000" pitchFamily="2" charset="2"/>
              </a:rPr>
              <a:t> </a:t>
            </a:r>
            <a:r>
              <a:rPr lang="da-DK" dirty="0" err="1">
                <a:sym typeface="Wingdings" panose="05000000000000000000" pitchFamily="2" charset="2"/>
              </a:rPr>
              <a:t>requirements</a:t>
            </a:r>
            <a:r>
              <a:rPr lang="da-DK" dirty="0">
                <a:sym typeface="Wingdings" panose="05000000000000000000" pitchFamily="2" charset="2"/>
              </a:rPr>
              <a:t> under </a:t>
            </a:r>
            <a:r>
              <a:rPr lang="da-DK" dirty="0" err="1">
                <a:sym typeface="Wingdings" panose="05000000000000000000" pitchFamily="2" charset="2"/>
              </a:rPr>
              <a:t>section</a:t>
            </a:r>
            <a:r>
              <a:rPr lang="da-DK" dirty="0">
                <a:sym typeface="Wingdings" panose="05000000000000000000" pitchFamily="2" charset="2"/>
              </a:rPr>
              <a:t> 413 of the Danish Administration of Justice </a:t>
            </a:r>
            <a:r>
              <a:rPr lang="da-DK" dirty="0" err="1">
                <a:sym typeface="Wingdings" panose="05000000000000000000" pitchFamily="2" charset="2"/>
              </a:rPr>
              <a:t>Act</a:t>
            </a:r>
            <a:r>
              <a:rPr lang="da-DK" dirty="0">
                <a:sym typeface="Wingdings" panose="05000000000000000000" pitchFamily="2" charset="2"/>
              </a:rPr>
              <a:t> </a:t>
            </a:r>
            <a:r>
              <a:rPr lang="da-DK" dirty="0" err="1">
                <a:sym typeface="Wingdings" panose="05000000000000000000" pitchFamily="2" charset="2"/>
              </a:rPr>
              <a:t>are</a:t>
            </a:r>
            <a:r>
              <a:rPr lang="da-DK" dirty="0">
                <a:sym typeface="Wingdings" panose="05000000000000000000" pitchFamily="2" charset="2"/>
              </a:rPr>
              <a:t> not </a:t>
            </a:r>
            <a:r>
              <a:rPr lang="da-DK" dirty="0" err="1" smtClean="0">
                <a:sym typeface="Wingdings" panose="05000000000000000000" pitchFamily="2" charset="2"/>
              </a:rPr>
              <a:t>met</a:t>
            </a:r>
            <a:endParaRPr lang="da-DK" dirty="0" smtClean="0">
              <a:sym typeface="Wingdings" panose="05000000000000000000" pitchFamily="2" charset="2"/>
            </a:endParaRPr>
          </a:p>
          <a:p>
            <a:pPr lvl="3"/>
            <a:endParaRPr lang="da-DK" dirty="0"/>
          </a:p>
          <a:p>
            <a:pPr marL="0" lvl="2" indent="0">
              <a:buNone/>
            </a:pPr>
            <a:r>
              <a:rPr lang="da-DK" b="1" dirty="0"/>
              <a:t>The High </a:t>
            </a:r>
            <a:r>
              <a:rPr lang="da-DK" b="1" dirty="0" err="1"/>
              <a:t>Court's</a:t>
            </a:r>
            <a:r>
              <a:rPr lang="da-DK" b="1" dirty="0"/>
              <a:t> decision – PI appeal:</a:t>
            </a:r>
          </a:p>
          <a:p>
            <a:pPr lvl="3"/>
            <a:r>
              <a:rPr lang="da-DK" dirty="0"/>
              <a:t>Patent and </a:t>
            </a:r>
            <a:r>
              <a:rPr lang="da-DK" dirty="0" err="1"/>
              <a:t>utility</a:t>
            </a:r>
            <a:r>
              <a:rPr lang="da-DK" dirty="0"/>
              <a:t> model </a:t>
            </a:r>
            <a:r>
              <a:rPr lang="da-DK" dirty="0" err="1"/>
              <a:t>assumed</a:t>
            </a:r>
            <a:r>
              <a:rPr lang="da-DK" dirty="0"/>
              <a:t> valid</a:t>
            </a:r>
          </a:p>
          <a:p>
            <a:pPr lvl="3"/>
            <a:r>
              <a:rPr lang="da-DK" dirty="0"/>
              <a:t>PI </a:t>
            </a:r>
            <a:r>
              <a:rPr lang="da-DK" dirty="0" err="1"/>
              <a:t>granted</a:t>
            </a:r>
            <a:r>
              <a:rPr lang="da-DK" dirty="0"/>
              <a:t> </a:t>
            </a:r>
            <a:r>
              <a:rPr lang="da-DK" dirty="0">
                <a:sym typeface="Wingdings" panose="05000000000000000000" pitchFamily="2" charset="2"/>
              </a:rPr>
              <a:t>with the </a:t>
            </a:r>
            <a:r>
              <a:rPr lang="da-DK" dirty="0" err="1">
                <a:sym typeface="Wingdings" panose="05000000000000000000" pitchFamily="2" charset="2"/>
              </a:rPr>
              <a:t>following</a:t>
            </a:r>
            <a:r>
              <a:rPr lang="da-DK" dirty="0">
                <a:sym typeface="Wingdings" panose="05000000000000000000" pitchFamily="2" charset="2"/>
              </a:rPr>
              <a:t> reasoning:</a:t>
            </a:r>
          </a:p>
          <a:p>
            <a:pPr marL="184150" lvl="3" indent="0">
              <a:buNone/>
            </a:pPr>
            <a:endParaRPr lang="da-DK" dirty="0">
              <a:sym typeface="Wingdings" panose="05000000000000000000" pitchFamily="2" charset="2"/>
            </a:endParaRPr>
          </a:p>
          <a:p>
            <a:pPr algn="just"/>
            <a:r>
              <a:rPr lang="da-DK" sz="1200" b="0" i="1" dirty="0"/>
              <a:t>"(…) </a:t>
            </a:r>
            <a:r>
              <a:rPr lang="da-DK" sz="1200" b="0" i="1" dirty="0" err="1"/>
              <a:t>Based</a:t>
            </a:r>
            <a:r>
              <a:rPr lang="da-DK" sz="1200" b="0" i="1" dirty="0"/>
              <a:t> on the </a:t>
            </a:r>
            <a:r>
              <a:rPr lang="da-DK" sz="1200" b="0" i="1" dirty="0" err="1"/>
              <a:t>above</a:t>
            </a:r>
            <a:r>
              <a:rPr lang="da-DK" sz="1200" b="0" i="1" dirty="0"/>
              <a:t>, the High Court </a:t>
            </a:r>
            <a:r>
              <a:rPr lang="da-DK" sz="1200" b="0" i="1" dirty="0" err="1"/>
              <a:t>finds</a:t>
            </a:r>
            <a:r>
              <a:rPr lang="da-DK" sz="1200" b="0" i="1" dirty="0"/>
              <a:t> </a:t>
            </a:r>
            <a:r>
              <a:rPr lang="da-DK" sz="1200" b="0" i="1" dirty="0" err="1"/>
              <a:t>that</a:t>
            </a:r>
            <a:r>
              <a:rPr lang="da-DK" sz="1200" b="0" i="1" dirty="0"/>
              <a:t> </a:t>
            </a:r>
            <a:r>
              <a:rPr lang="da-DK" sz="1200" i="1" dirty="0"/>
              <a:t>the grant of a </a:t>
            </a:r>
            <a:r>
              <a:rPr lang="da-DK" sz="1200" i="1" dirty="0" err="1"/>
              <a:t>preliminary</a:t>
            </a:r>
            <a:r>
              <a:rPr lang="da-DK" sz="1200" i="1" dirty="0"/>
              <a:t> </a:t>
            </a:r>
            <a:r>
              <a:rPr lang="da-DK" sz="1200" i="1" dirty="0" err="1"/>
              <a:t>injuntion</a:t>
            </a:r>
            <a:r>
              <a:rPr lang="da-DK" sz="1200" i="1" dirty="0"/>
              <a:t> in </a:t>
            </a:r>
            <a:r>
              <a:rPr lang="da-DK" sz="1200" i="1" dirty="0" err="1"/>
              <a:t>i.a</a:t>
            </a:r>
            <a:r>
              <a:rPr lang="da-DK" sz="1200" i="1" dirty="0"/>
              <a:t>. cases regarding the infringement of patents and </a:t>
            </a:r>
            <a:r>
              <a:rPr lang="da-DK" sz="1200" i="1" dirty="0" err="1"/>
              <a:t>utility</a:t>
            </a:r>
            <a:r>
              <a:rPr lang="da-DK" sz="1200" i="1" dirty="0"/>
              <a:t> models </a:t>
            </a:r>
            <a:r>
              <a:rPr lang="da-DK" sz="1200" i="1" dirty="0" err="1"/>
              <a:t>continously</a:t>
            </a:r>
            <a:r>
              <a:rPr lang="da-DK" sz="1200" i="1" dirty="0"/>
              <a:t> </a:t>
            </a:r>
            <a:r>
              <a:rPr lang="da-DK" sz="1200" i="1" dirty="0" err="1"/>
              <a:t>can</a:t>
            </a:r>
            <a:r>
              <a:rPr lang="da-DK" sz="1200" i="1" dirty="0"/>
              <a:t> – and </a:t>
            </a:r>
            <a:r>
              <a:rPr lang="da-DK" sz="1200" i="1" dirty="0" err="1"/>
              <a:t>often</a:t>
            </a:r>
            <a:r>
              <a:rPr lang="da-DK" sz="1200" i="1" dirty="0"/>
              <a:t> </a:t>
            </a:r>
            <a:r>
              <a:rPr lang="da-DK" sz="1200" i="1" dirty="0" err="1"/>
              <a:t>will</a:t>
            </a:r>
            <a:r>
              <a:rPr lang="da-DK" sz="1200" i="1" dirty="0"/>
              <a:t> – </a:t>
            </a:r>
            <a:r>
              <a:rPr lang="da-DK" sz="1200" i="1" dirty="0" err="1"/>
              <a:t>constitute</a:t>
            </a:r>
            <a:r>
              <a:rPr lang="da-DK" sz="1200" i="1" dirty="0"/>
              <a:t> the </a:t>
            </a:r>
            <a:r>
              <a:rPr lang="da-DK" sz="1200" i="1" dirty="0" err="1"/>
              <a:t>primary</a:t>
            </a:r>
            <a:r>
              <a:rPr lang="da-DK" sz="1200" i="1" dirty="0"/>
              <a:t> </a:t>
            </a:r>
            <a:r>
              <a:rPr lang="da-DK" sz="1200" i="1" dirty="0" err="1"/>
              <a:t>protection</a:t>
            </a:r>
            <a:r>
              <a:rPr lang="da-DK" sz="1200" i="1" dirty="0"/>
              <a:t> of the </a:t>
            </a:r>
            <a:r>
              <a:rPr lang="da-DK" sz="1200" i="1" dirty="0" err="1"/>
              <a:t>said</a:t>
            </a:r>
            <a:r>
              <a:rPr lang="da-DK" sz="1200" i="1" dirty="0"/>
              <a:t> </a:t>
            </a:r>
            <a:r>
              <a:rPr lang="da-DK" sz="1200" i="1" dirty="0" err="1"/>
              <a:t>rights</a:t>
            </a:r>
            <a:r>
              <a:rPr lang="da-DK" sz="1200" i="1" dirty="0"/>
              <a:t> </a:t>
            </a:r>
            <a:r>
              <a:rPr lang="da-DK" sz="1200" b="0" i="1" dirty="0"/>
              <a:t>and </a:t>
            </a:r>
            <a:r>
              <a:rPr lang="da-DK" sz="1200" b="0" i="1" dirty="0" err="1"/>
              <a:t>that</a:t>
            </a:r>
            <a:r>
              <a:rPr lang="da-DK" sz="1200" b="0" i="1" dirty="0"/>
              <a:t> the provision in the Danish Administration of Justice </a:t>
            </a:r>
            <a:r>
              <a:rPr lang="da-DK" sz="1200" b="0" i="1" dirty="0" err="1"/>
              <a:t>Act</a:t>
            </a:r>
            <a:r>
              <a:rPr lang="da-DK" sz="1200" b="0" i="1" dirty="0"/>
              <a:t>, </a:t>
            </a:r>
            <a:r>
              <a:rPr lang="da-DK" sz="1200" b="0" i="1" dirty="0" err="1"/>
              <a:t>section</a:t>
            </a:r>
            <a:r>
              <a:rPr lang="da-DK" sz="1200" b="0" i="1" dirty="0"/>
              <a:t> 413 (3) must </a:t>
            </a:r>
            <a:r>
              <a:rPr lang="da-DK" sz="1200" b="0" i="1" dirty="0" err="1"/>
              <a:t>be</a:t>
            </a:r>
            <a:r>
              <a:rPr lang="da-DK" sz="1200" b="0" i="1" dirty="0"/>
              <a:t> </a:t>
            </a:r>
            <a:r>
              <a:rPr lang="da-DK" sz="1200" b="0" i="1" dirty="0" err="1"/>
              <a:t>applied</a:t>
            </a:r>
            <a:r>
              <a:rPr lang="da-DK" sz="1200" b="0" i="1" dirty="0"/>
              <a:t> and </a:t>
            </a:r>
            <a:r>
              <a:rPr lang="da-DK" sz="1200" b="0" i="1" dirty="0" err="1"/>
              <a:t>interpreted</a:t>
            </a:r>
            <a:r>
              <a:rPr lang="da-DK" sz="1200" b="0" i="1" dirty="0"/>
              <a:t> in the light </a:t>
            </a:r>
            <a:r>
              <a:rPr lang="da-DK" sz="1200" b="0" i="1" dirty="0" err="1"/>
              <a:t>hereof</a:t>
            </a:r>
            <a:r>
              <a:rPr lang="da-DK" sz="1200" b="0" i="1" dirty="0"/>
              <a:t>."</a:t>
            </a:r>
            <a:endParaRPr lang="da-DK" sz="1200" dirty="0"/>
          </a:p>
        </p:txBody>
      </p:sp>
      <p:sp>
        <p:nvSpPr>
          <p:cNvPr id="4" name="Date Placeholder 3"/>
          <p:cNvSpPr>
            <a:spLocks noGrp="1"/>
          </p:cNvSpPr>
          <p:nvPr>
            <p:ph type="dt" sz="half" idx="14"/>
          </p:nvPr>
        </p:nvSpPr>
        <p:spPr>
          <a:xfrm>
            <a:off x="850464" y="6557066"/>
            <a:ext cx="1150541" cy="135422"/>
          </a:xfrm>
        </p:spPr>
        <p:txBody>
          <a:bodyPr/>
          <a:lstStyle/>
          <a:p>
            <a:r>
              <a:rPr lang="da-DK" dirty="0" smtClean="0"/>
              <a:t/>
            </a:r>
            <a:endParaRPr lang="da-DK" dirty="0"/>
          </a:p>
        </p:txBody>
      </p:sp>
      <p:sp>
        <p:nvSpPr>
          <p:cNvPr id="6" name="Slide Number Placeholder 5"/>
          <p:cNvSpPr>
            <a:spLocks noGrp="1"/>
          </p:cNvSpPr>
          <p:nvPr>
            <p:ph type="sldNum" sz="quarter" idx="16"/>
          </p:nvPr>
        </p:nvSpPr>
        <p:spPr>
          <a:xfrm>
            <a:off x="506507" y="6557066"/>
            <a:ext cx="278606" cy="135422"/>
          </a:xfrm>
        </p:spPr>
        <p:txBody>
          <a:bodyPr/>
          <a:lstStyle/>
          <a:p>
            <a:fld id="{13641154-5D48-49A3-AA1F-6DAC3139CF23}" type="slidenum">
              <a:rPr lang="da-DK" smtClean="0"/>
              <a:pPr/>
              <a:t>9</a:t>
            </a:fld>
            <a:endParaRPr lang="da-DK"/>
          </a:p>
        </p:txBody>
      </p:sp>
    </p:spTree>
    <p:extLst>
      <p:ext uri="{BB962C8B-B14F-4D97-AF65-F5344CB8AC3E}">
        <p14:creationId xmlns:p14="http://schemas.microsoft.com/office/powerpoint/2010/main" val="2951843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5-DK Præsentation til skærm-OKT 2015">
  <a:themeElements>
    <a:clrScheme name="Plesner farver 2015 Final">
      <a:dk1>
        <a:srgbClr val="1F323C"/>
      </a:dk1>
      <a:lt1>
        <a:sysClr val="window" lastClr="FFFFFF"/>
      </a:lt1>
      <a:dk2>
        <a:srgbClr val="434343"/>
      </a:dk2>
      <a:lt2>
        <a:srgbClr val="F5F2EA"/>
      </a:lt2>
      <a:accent1>
        <a:srgbClr val="1F323C"/>
      </a:accent1>
      <a:accent2>
        <a:srgbClr val="B47151"/>
      </a:accent2>
      <a:accent3>
        <a:srgbClr val="579C87"/>
      </a:accent3>
      <a:accent4>
        <a:srgbClr val="2D668C"/>
      </a:accent4>
      <a:accent5>
        <a:srgbClr val="E3781B"/>
      </a:accent5>
      <a:accent6>
        <a:srgbClr val="B4006B"/>
      </a:accent6>
      <a:hlink>
        <a:srgbClr val="2D668C"/>
      </a:hlink>
      <a:folHlink>
        <a:srgbClr val="B4006B"/>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PP (PUP) The state of IP law in the Nordic countries" id="{F3D5BD73-0143-4066-8A8A-683E18CCD52E}" vid="{E9EC910A-6838-4365-AE82-E0901BD16E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1615</Words>
  <Application>Microsoft Office PowerPoint</Application>
  <PresentationFormat>A4 Paper (210x297 mm)</PresentationFormat>
  <Paragraphs>245</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Verdana</vt:lpstr>
      <vt:lpstr>Wingdings</vt:lpstr>
      <vt:lpstr>2015-DK Præsentation til skærm-OKT 2015</vt:lpstr>
      <vt:lpstr>   The state of IP law in the Nordic countries - Denmark</vt:lpstr>
      <vt:lpstr>1 Current legislative changes</vt:lpstr>
      <vt:lpstr>(i) The establishment of an IP enforcement unit </vt:lpstr>
      <vt:lpstr>(i) The establishment of an IP enforcement unit </vt:lpstr>
      <vt:lpstr>2 Important court decisions </vt:lpstr>
      <vt:lpstr>(i) F&amp;H v Bodum – PI case</vt:lpstr>
      <vt:lpstr>     (i) F&amp;H v Bodum – PI case</vt:lpstr>
      <vt:lpstr> (ii) Oticon v GN ReSound – PI case</vt:lpstr>
      <vt:lpstr> (ii) Oticon v GN ReSound – PI case</vt:lpstr>
      <vt:lpstr> (iii) The "Lyrica" case – PI case</vt:lpstr>
      <vt:lpstr> (iii) The "Lyrica" case – PI case</vt:lpstr>
      <vt:lpstr> (iv) The "MONTANA" and "TRIPP TRAPP" cases</vt:lpstr>
      <vt:lpstr> (iv) The "MONTANA" and "TRIPP TRAPP" cases</vt:lpstr>
      <vt:lpstr> (iv) The "MONTANA" and "TRIPP TRAPP" cases</vt:lpstr>
      <vt:lpstr> (iv) The "MONTANA" and "TRIPP TRAPP" cases</vt:lpstr>
      <vt:lpstr> (v) Yakkay v Stormwear</vt:lpstr>
      <vt:lpstr> (v) Yakkay v Stormwear</vt:lpstr>
      <vt:lpstr> (v) Yakkay v Stormwear</vt:lpstr>
      <vt:lpstr> (v) Yakkay v Stormwear</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