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wdp" ContentType="image/vnd.ms-photo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4"/>
    <p:sldMasterId id="2147483728" r:id="rId5"/>
    <p:sldMasterId id="2147483717" r:id="rId6"/>
    <p:sldMasterId id="2147483708" r:id="rId7"/>
  </p:sldMasterIdLst>
  <p:notesMasterIdLst>
    <p:notesMasterId r:id="rId17"/>
  </p:notesMasterIdLst>
  <p:handoutMasterIdLst>
    <p:handoutMasterId r:id="rId18"/>
  </p:handoutMasterIdLst>
  <p:sldIdLst>
    <p:sldId id="256" r:id="rId8"/>
    <p:sldId id="258" r:id="rId9"/>
    <p:sldId id="259" r:id="rId10"/>
    <p:sldId id="260" r:id="rId11"/>
    <p:sldId id="262" r:id="rId12"/>
    <p:sldId id="263" r:id="rId13"/>
    <p:sldId id="264" r:id="rId14"/>
    <p:sldId id="266" r:id="rId15"/>
    <p:sldId id="257" r:id="rId16"/>
  </p:sldIdLst>
  <p:sldSz cx="9144000" cy="5143500" type="screen16x9"/>
  <p:notesSz cx="6724650" cy="9774238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26">
          <p15:clr>
            <a:srgbClr val="A4A3A4"/>
          </p15:clr>
        </p15:guide>
        <p15:guide id="2" pos="301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78" userDrawn="1">
          <p15:clr>
            <a:srgbClr val="A4A3A4"/>
          </p15:clr>
        </p15:guide>
        <p15:guide id="2" pos="211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8F8F8"/>
    <a:srgbClr val="AC79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emlayout 2 - Markerin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llemlayout 2 - Markerin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llemlayout 2 - Markerin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llemlayout 2 - Markerin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llemlayout 2 - Markerin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62" d="100"/>
          <a:sy n="162" d="100"/>
        </p:scale>
        <p:origin x="-104" y="-312"/>
      </p:cViewPr>
      <p:guideLst>
        <p:guide orient="horz" pos="3026"/>
        <p:guide pos="301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-3996" y="-96"/>
      </p:cViewPr>
      <p:guideLst>
        <p:guide orient="horz" pos="3078"/>
        <p:guide pos="211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2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Master" Target="slideMasters/slideMaster2.xml"/><Relationship Id="rId6" Type="http://schemas.openxmlformats.org/officeDocument/2006/relationships/slideMaster" Target="slideMasters/slideMaster3.xml"/><Relationship Id="rId7" Type="http://schemas.openxmlformats.org/officeDocument/2006/relationships/slideMaster" Target="slideMasters/slideMaster4.xml"/><Relationship Id="rId8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4596" cy="489106"/>
          </a:xfrm>
          <a:prstGeom prst="rect">
            <a:avLst/>
          </a:prstGeom>
        </p:spPr>
        <p:txBody>
          <a:bodyPr vert="horz" lIns="90864" tIns="45432" rIns="90864" bIns="45432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08469" y="0"/>
            <a:ext cx="2914595" cy="489106"/>
          </a:xfrm>
          <a:prstGeom prst="rect">
            <a:avLst/>
          </a:prstGeom>
        </p:spPr>
        <p:txBody>
          <a:bodyPr vert="horz" lIns="90864" tIns="45432" rIns="90864" bIns="45432" rtlCol="0"/>
          <a:lstStyle>
            <a:lvl1pPr algn="r">
              <a:defRPr sz="1200"/>
            </a:lvl1pPr>
          </a:lstStyle>
          <a:p>
            <a:fld id="{AD5C22BC-4B34-401C-81C7-017145D06D8C}" type="datetimeFigureOut">
              <a:rPr lang="da-DK" smtClean="0"/>
              <a:t>6/15/16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1" y="9283560"/>
            <a:ext cx="2914596" cy="489105"/>
          </a:xfrm>
          <a:prstGeom prst="rect">
            <a:avLst/>
          </a:prstGeom>
        </p:spPr>
        <p:txBody>
          <a:bodyPr vert="horz" lIns="90864" tIns="45432" rIns="90864" bIns="45432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08469" y="9283560"/>
            <a:ext cx="2914595" cy="489105"/>
          </a:xfrm>
          <a:prstGeom prst="rect">
            <a:avLst/>
          </a:prstGeom>
        </p:spPr>
        <p:txBody>
          <a:bodyPr vert="horz" lIns="90864" tIns="45432" rIns="90864" bIns="45432" rtlCol="0" anchor="b"/>
          <a:lstStyle>
            <a:lvl1pPr algn="r">
              <a:defRPr sz="1200"/>
            </a:lvl1pPr>
          </a:lstStyle>
          <a:p>
            <a:fld id="{01C0C2CE-FAAB-46D7-B04F-3D10B45792E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480842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4596" cy="489106"/>
          </a:xfrm>
          <a:prstGeom prst="rect">
            <a:avLst/>
          </a:prstGeom>
        </p:spPr>
        <p:txBody>
          <a:bodyPr vert="horz" lIns="90864" tIns="45432" rIns="90864" bIns="45432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08469" y="0"/>
            <a:ext cx="2914595" cy="489106"/>
          </a:xfrm>
          <a:prstGeom prst="rect">
            <a:avLst/>
          </a:prstGeom>
        </p:spPr>
        <p:txBody>
          <a:bodyPr vert="horz" lIns="90864" tIns="45432" rIns="90864" bIns="45432" rtlCol="0"/>
          <a:lstStyle>
            <a:lvl1pPr algn="r">
              <a:defRPr sz="1200"/>
            </a:lvl1pPr>
          </a:lstStyle>
          <a:p>
            <a:fld id="{299BAD38-E41D-4B6F-B87A-DF98A101A17F}" type="datetimeFigureOut">
              <a:rPr lang="da-DK" smtClean="0"/>
              <a:t>6/15/16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33425"/>
            <a:ext cx="6515100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64" tIns="45432" rIns="90864" bIns="45432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1990" y="4642566"/>
            <a:ext cx="5380671" cy="4398801"/>
          </a:xfrm>
          <a:prstGeom prst="rect">
            <a:avLst/>
          </a:prstGeom>
        </p:spPr>
        <p:txBody>
          <a:bodyPr vert="horz" lIns="90864" tIns="45432" rIns="90864" bIns="45432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1" y="9283560"/>
            <a:ext cx="2914596" cy="489105"/>
          </a:xfrm>
          <a:prstGeom prst="rect">
            <a:avLst/>
          </a:prstGeom>
        </p:spPr>
        <p:txBody>
          <a:bodyPr vert="horz" lIns="90864" tIns="45432" rIns="90864" bIns="45432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08469" y="9283560"/>
            <a:ext cx="2914595" cy="489105"/>
          </a:xfrm>
          <a:prstGeom prst="rect">
            <a:avLst/>
          </a:prstGeom>
        </p:spPr>
        <p:txBody>
          <a:bodyPr vert="horz" lIns="90864" tIns="45432" rIns="90864" bIns="45432" rtlCol="0" anchor="b"/>
          <a:lstStyle>
            <a:lvl1pPr algn="r">
              <a:defRPr sz="1200"/>
            </a:lvl1pPr>
          </a:lstStyle>
          <a:p>
            <a:fld id="{A4F99701-A363-40BF-AA54-F9E6396ECFB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94180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gif"/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4.jpeg"/><Relationship Id="rId3" Type="http://schemas.openxmlformats.org/officeDocument/2006/relationships/image" Target="../media/image2.gif"/></Relationships>
</file>

<file path=ppt/slideLayouts/_rels/slideLayout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gif"/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microsoft.com/office/2007/relationships/hdphoto" Target="../media/hdphoto1.wdp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microsoft.com/office/2007/relationships/hdphoto" Target="../media/hdphoto1.wdp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microsoft.com/office/2007/relationships/hdphoto" Target="../media/hdphoto1.wdp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30"/>
          <p:cNvSpPr>
            <a:spLocks noGrp="1"/>
          </p:cNvSpPr>
          <p:nvPr>
            <p:ph type="body" sz="quarter" idx="11" hasCustomPrompt="1"/>
          </p:nvPr>
        </p:nvSpPr>
        <p:spPr>
          <a:xfrm>
            <a:off x="251520" y="1275606"/>
            <a:ext cx="7776864" cy="3456384"/>
          </a:xfrm>
          <a:prstGeom prst="rect">
            <a:avLst/>
          </a:prstGeom>
        </p:spPr>
        <p:txBody>
          <a:bodyPr>
            <a:normAutofit/>
          </a:bodyPr>
          <a:lstStyle>
            <a:lvl1pPr marL="266700" indent="-266700">
              <a:spcBef>
                <a:spcPts val="1200"/>
              </a:spcBef>
              <a:buClrTx/>
              <a:buFont typeface="Verdana" pitchFamily="34" charset="0"/>
              <a:buChar char="−"/>
              <a:defRPr sz="1600">
                <a:latin typeface="+mn-lt"/>
              </a:defRPr>
            </a:lvl1pPr>
            <a:lvl2pPr marL="625475" indent="-269875">
              <a:spcBef>
                <a:spcPts val="250"/>
              </a:spcBef>
              <a:buClrTx/>
              <a:buFont typeface="Verdana" pitchFamily="34" charset="0"/>
              <a:buChar char="−"/>
              <a:defRPr sz="1400">
                <a:latin typeface="+mn-lt"/>
              </a:defRPr>
            </a:lvl2pPr>
            <a:lvl3pPr marL="808038" indent="-268288">
              <a:spcBef>
                <a:spcPts val="250"/>
              </a:spcBef>
              <a:buClrTx/>
              <a:buFont typeface="Verdana" pitchFamily="34" charset="0"/>
              <a:buChar char="−"/>
              <a:tabLst/>
              <a:defRPr sz="1200">
                <a:latin typeface="+mn-lt"/>
              </a:defRPr>
            </a:lvl3pPr>
            <a:lvl4pPr marL="982663" indent="-263525">
              <a:spcBef>
                <a:spcPts val="250"/>
              </a:spcBef>
              <a:buClrTx/>
              <a:buFont typeface="Verdana" pitchFamily="34" charset="0"/>
              <a:buChar char="−"/>
              <a:tabLst/>
              <a:defRPr sz="1200">
                <a:latin typeface="+mn-lt"/>
              </a:defRPr>
            </a:lvl4pPr>
            <a:lvl5pPr>
              <a:defRPr sz="1200"/>
            </a:lvl5pPr>
          </a:lstStyle>
          <a:p>
            <a:pPr lvl="0"/>
            <a:r>
              <a:rPr lang="da-DK" dirty="0" smtClean="0"/>
              <a:t>Klik for at indsætte indhold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</p:txBody>
      </p:sp>
      <p:sp>
        <p:nvSpPr>
          <p:cNvPr id="4" name="Pladsholder til tekst 9"/>
          <p:cNvSpPr>
            <a:spLocks noGrp="1"/>
          </p:cNvSpPr>
          <p:nvPr>
            <p:ph type="body" sz="quarter" idx="17" hasCustomPrompt="1"/>
          </p:nvPr>
        </p:nvSpPr>
        <p:spPr>
          <a:xfrm>
            <a:off x="251520" y="517426"/>
            <a:ext cx="7488832" cy="43204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FontTx/>
              <a:buNone/>
              <a:defRPr sz="2400" cap="all" baseline="0">
                <a:latin typeface="+mj-lt"/>
                <a:ea typeface="Verdana" pitchFamily="34" charset="0"/>
                <a:cs typeface="Verdana" pitchFamily="34" charset="0"/>
              </a:defRPr>
            </a:lvl1pPr>
            <a:lvl2pPr>
              <a:defRPr sz="2200"/>
            </a:lvl2pPr>
          </a:lstStyle>
          <a:p>
            <a:pPr lvl="0"/>
            <a:r>
              <a:rPr lang="da-DK" dirty="0" smtClean="0"/>
              <a:t>Klik for at indsætte overskrift</a:t>
            </a:r>
          </a:p>
        </p:txBody>
      </p:sp>
    </p:spTree>
    <p:extLst>
      <p:ext uri="{BB962C8B-B14F-4D97-AF65-F5344CB8AC3E}">
        <p14:creationId xmlns:p14="http://schemas.microsoft.com/office/powerpoint/2010/main" val="1007388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627534"/>
            <a:ext cx="1547664" cy="72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99951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deling i afsnit/kapit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dsholder til tekst 9"/>
          <p:cNvSpPr>
            <a:spLocks noGrp="1"/>
          </p:cNvSpPr>
          <p:nvPr>
            <p:ph type="body" sz="quarter" idx="20" hasCustomPrompt="1"/>
          </p:nvPr>
        </p:nvSpPr>
        <p:spPr>
          <a:xfrm>
            <a:off x="205794" y="1581634"/>
            <a:ext cx="6454438" cy="63007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sz="3000" cap="all" baseline="0">
                <a:solidFill>
                  <a:schemeClr val="bg2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  <a:lvl2pPr>
              <a:defRPr sz="2200"/>
            </a:lvl2pPr>
          </a:lstStyle>
          <a:p>
            <a:pPr lvl="0"/>
            <a:r>
              <a:rPr lang="da-DK" dirty="0" smtClean="0"/>
              <a:t>Klik for at indsætte TITEL PÅ KAPITEL</a:t>
            </a:r>
          </a:p>
        </p:txBody>
      </p:sp>
      <p:cxnSp>
        <p:nvCxnSpPr>
          <p:cNvPr id="16" name="Lige forbindelse 15"/>
          <p:cNvCxnSpPr/>
          <p:nvPr userDrawn="1"/>
        </p:nvCxnSpPr>
        <p:spPr>
          <a:xfrm flipH="1">
            <a:off x="316476" y="2290829"/>
            <a:ext cx="62902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Lige forbindelse 16"/>
          <p:cNvCxnSpPr/>
          <p:nvPr userDrawn="1"/>
        </p:nvCxnSpPr>
        <p:spPr>
          <a:xfrm flipH="1">
            <a:off x="316476" y="1500368"/>
            <a:ext cx="62902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ladsholder til indhold 2"/>
          <p:cNvSpPr>
            <a:spLocks noGrp="1"/>
          </p:cNvSpPr>
          <p:nvPr>
            <p:ph sz="quarter" idx="18" hasCustomPrompt="1"/>
          </p:nvPr>
        </p:nvSpPr>
        <p:spPr>
          <a:xfrm>
            <a:off x="6731893" y="1274605"/>
            <a:ext cx="2160587" cy="3249454"/>
          </a:xfrm>
          <a:prstGeom prst="rect">
            <a:avLst/>
          </a:prstGeom>
          <a:effectLst/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baseline="0">
                <a:latin typeface="+mn-lt"/>
              </a:defRPr>
            </a:lvl1pPr>
          </a:lstStyle>
          <a:p>
            <a:r>
              <a:rPr lang="da-DK" dirty="0" smtClean="0"/>
              <a:t>Indsæt billede: Tryk på ikon og vælg fra mappen ”</a:t>
            </a:r>
            <a:r>
              <a:rPr lang="da-DK" dirty="0" err="1" smtClean="0"/>
              <a:t>Powerpoint</a:t>
            </a:r>
            <a:r>
              <a:rPr lang="da-DK" dirty="0" smtClean="0"/>
              <a:t>-billeder” (ligger også i GOHORTEN-sagen ”POWERPOINT”)</a:t>
            </a:r>
          </a:p>
        </p:txBody>
      </p:sp>
    </p:spTree>
    <p:extLst>
      <p:ext uri="{BB962C8B-B14F-4D97-AF65-F5344CB8AC3E}">
        <p14:creationId xmlns:p14="http://schemas.microsoft.com/office/powerpoint/2010/main" val="2301757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- uden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lede 9"/>
          <p:cNvPicPr>
            <a:picLocks noChangeAspect="1"/>
          </p:cNvPicPr>
          <p:nvPr userDrawn="1"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668" t="9523" r="14673" b="19047"/>
          <a:stretch/>
        </p:blipFill>
        <p:spPr>
          <a:xfrm>
            <a:off x="0" y="2119"/>
            <a:ext cx="7847856" cy="5143500"/>
          </a:xfrm>
          <a:prstGeom prst="rect">
            <a:avLst/>
          </a:prstGeom>
        </p:spPr>
      </p:pic>
      <p:sp>
        <p:nvSpPr>
          <p:cNvPr id="15" name="Pladsholder til tekst 4"/>
          <p:cNvSpPr>
            <a:spLocks noGrp="1"/>
          </p:cNvSpPr>
          <p:nvPr>
            <p:ph type="body" sz="quarter" idx="23" hasCustomPrompt="1"/>
          </p:nvPr>
        </p:nvSpPr>
        <p:spPr>
          <a:xfrm>
            <a:off x="7584624" y="4747230"/>
            <a:ext cx="1451872" cy="276999"/>
          </a:xfrm>
          <a:prstGeom prst="rect">
            <a:avLst/>
          </a:prstGeom>
        </p:spPr>
        <p:txBody>
          <a:bodyPr/>
          <a:lstStyle>
            <a:lvl1pPr algn="r">
              <a:defRPr lang="da-DK" sz="1200" b="0" kern="1200" cap="none" baseline="0" dirty="0" smtClean="0">
                <a:solidFill>
                  <a:schemeClr val="tx1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a-DK" dirty="0" smtClean="0"/>
              <a:t>Dato</a:t>
            </a:r>
            <a:endParaRPr lang="da-DK" dirty="0"/>
          </a:p>
        </p:txBody>
      </p:sp>
      <p:sp>
        <p:nvSpPr>
          <p:cNvPr id="16" name="Pladsholder til tekst 9"/>
          <p:cNvSpPr>
            <a:spLocks noGrp="1"/>
          </p:cNvSpPr>
          <p:nvPr>
            <p:ph type="body" sz="quarter" idx="17" hasCustomPrompt="1"/>
          </p:nvPr>
        </p:nvSpPr>
        <p:spPr>
          <a:xfrm>
            <a:off x="205794" y="1581634"/>
            <a:ext cx="8856984" cy="63007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sz="3000" cap="all" baseline="0">
                <a:solidFill>
                  <a:schemeClr val="bg2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  <a:lvl2pPr>
              <a:defRPr sz="2200"/>
            </a:lvl2pPr>
          </a:lstStyle>
          <a:p>
            <a:pPr lvl="0"/>
            <a:r>
              <a:rPr lang="da-DK" dirty="0" smtClean="0"/>
              <a:t>Klik for at indsætte TITEL</a:t>
            </a:r>
          </a:p>
        </p:txBody>
      </p:sp>
      <p:sp>
        <p:nvSpPr>
          <p:cNvPr id="23" name="Pladsholder til tekst 9"/>
          <p:cNvSpPr>
            <a:spLocks noGrp="1"/>
          </p:cNvSpPr>
          <p:nvPr>
            <p:ph type="body" sz="quarter" idx="20" hasCustomPrompt="1"/>
          </p:nvPr>
        </p:nvSpPr>
        <p:spPr>
          <a:xfrm>
            <a:off x="205794" y="2332668"/>
            <a:ext cx="6768752" cy="276999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cap="none" baseline="0">
                <a:latin typeface="+mn-lt"/>
                <a:ea typeface="Verdana" pitchFamily="34" charset="0"/>
                <a:cs typeface="Verdana" pitchFamily="34" charset="0"/>
              </a:defRPr>
            </a:lvl1pPr>
            <a:lvl2pPr>
              <a:defRPr sz="2200"/>
            </a:lvl2pPr>
          </a:lstStyle>
          <a:p>
            <a:pPr lvl="0"/>
            <a:r>
              <a:rPr lang="da-DK" dirty="0" smtClean="0"/>
              <a:t>Navn + titel</a:t>
            </a:r>
          </a:p>
        </p:txBody>
      </p:sp>
      <p:cxnSp>
        <p:nvCxnSpPr>
          <p:cNvPr id="24" name="Lige forbindelse 23"/>
          <p:cNvCxnSpPr/>
          <p:nvPr userDrawn="1"/>
        </p:nvCxnSpPr>
        <p:spPr>
          <a:xfrm flipH="1">
            <a:off x="316476" y="2290829"/>
            <a:ext cx="62902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Lige forbindelse 24"/>
          <p:cNvCxnSpPr/>
          <p:nvPr userDrawn="1"/>
        </p:nvCxnSpPr>
        <p:spPr>
          <a:xfrm flipH="1">
            <a:off x="316476" y="1500368"/>
            <a:ext cx="62902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Billede 2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817" y="267494"/>
            <a:ext cx="1275188" cy="257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866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- domicil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lede 1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155" b="46123"/>
          <a:stretch/>
        </p:blipFill>
        <p:spPr>
          <a:xfrm>
            <a:off x="0" y="-20538"/>
            <a:ext cx="9144000" cy="3435846"/>
          </a:xfrm>
          <a:prstGeom prst="rect">
            <a:avLst/>
          </a:prstGeom>
        </p:spPr>
      </p:pic>
      <p:pic>
        <p:nvPicPr>
          <p:cNvPr id="4" name="Billed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817" y="267494"/>
            <a:ext cx="1275188" cy="257432"/>
          </a:xfrm>
          <a:prstGeom prst="rect">
            <a:avLst/>
          </a:prstGeom>
        </p:spPr>
      </p:pic>
      <p:sp>
        <p:nvSpPr>
          <p:cNvPr id="14" name="Pladsholder til tekst 9"/>
          <p:cNvSpPr>
            <a:spLocks noGrp="1"/>
          </p:cNvSpPr>
          <p:nvPr>
            <p:ph type="body" sz="quarter" idx="17" hasCustomPrompt="1"/>
          </p:nvPr>
        </p:nvSpPr>
        <p:spPr>
          <a:xfrm>
            <a:off x="179512" y="3669071"/>
            <a:ext cx="8856984" cy="67902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sz="3000" cap="all" baseline="0">
                <a:latin typeface="+mj-lt"/>
                <a:ea typeface="Verdana" pitchFamily="34" charset="0"/>
                <a:cs typeface="Verdana" pitchFamily="34" charset="0"/>
              </a:defRPr>
            </a:lvl1pPr>
            <a:lvl2pPr>
              <a:defRPr sz="2200"/>
            </a:lvl2pPr>
          </a:lstStyle>
          <a:p>
            <a:pPr lvl="0"/>
            <a:r>
              <a:rPr lang="da-DK" dirty="0" smtClean="0"/>
              <a:t>Klik for at indsætte TITEL</a:t>
            </a:r>
          </a:p>
        </p:txBody>
      </p:sp>
      <p:sp>
        <p:nvSpPr>
          <p:cNvPr id="16" name="Pladsholder til tekst 9"/>
          <p:cNvSpPr>
            <a:spLocks noGrp="1"/>
          </p:cNvSpPr>
          <p:nvPr>
            <p:ph type="body" sz="quarter" idx="20" hasCustomPrompt="1"/>
          </p:nvPr>
        </p:nvSpPr>
        <p:spPr>
          <a:xfrm>
            <a:off x="179512" y="4443958"/>
            <a:ext cx="6768752" cy="276999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cap="none" baseline="0">
                <a:latin typeface="+mn-lt"/>
                <a:ea typeface="Verdana" pitchFamily="34" charset="0"/>
                <a:cs typeface="Verdana" pitchFamily="34" charset="0"/>
              </a:defRPr>
            </a:lvl1pPr>
            <a:lvl2pPr>
              <a:defRPr sz="2200"/>
            </a:lvl2pPr>
          </a:lstStyle>
          <a:p>
            <a:pPr lvl="0"/>
            <a:r>
              <a:rPr lang="da-DK" dirty="0" smtClean="0"/>
              <a:t>Navn + titel</a:t>
            </a:r>
          </a:p>
        </p:txBody>
      </p:sp>
      <p:sp>
        <p:nvSpPr>
          <p:cNvPr id="12" name="Pladsholder til tekst 4"/>
          <p:cNvSpPr>
            <a:spLocks noGrp="1"/>
          </p:cNvSpPr>
          <p:nvPr>
            <p:ph type="body" sz="quarter" idx="22" hasCustomPrompt="1"/>
          </p:nvPr>
        </p:nvSpPr>
        <p:spPr>
          <a:xfrm>
            <a:off x="7584624" y="4747230"/>
            <a:ext cx="1451872" cy="276999"/>
          </a:xfrm>
          <a:prstGeom prst="rect">
            <a:avLst/>
          </a:prstGeom>
        </p:spPr>
        <p:txBody>
          <a:bodyPr/>
          <a:lstStyle>
            <a:lvl1pPr algn="r">
              <a:defRPr lang="da-DK" sz="1200" b="0" kern="1200" cap="none" baseline="0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a-DK" dirty="0" smtClean="0"/>
              <a:t>Dato</a:t>
            </a:r>
            <a:endParaRPr lang="da-DK" dirty="0"/>
          </a:p>
        </p:txBody>
      </p:sp>
      <p:cxnSp>
        <p:nvCxnSpPr>
          <p:cNvPr id="9" name="Lige forbindelse 8"/>
          <p:cNvCxnSpPr/>
          <p:nvPr userDrawn="1"/>
        </p:nvCxnSpPr>
        <p:spPr>
          <a:xfrm flipH="1">
            <a:off x="290194" y="4402119"/>
            <a:ext cx="62902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Lige forbindelse 9"/>
          <p:cNvCxnSpPr/>
          <p:nvPr userDrawn="1"/>
        </p:nvCxnSpPr>
        <p:spPr>
          <a:xfrm flipH="1">
            <a:off x="290194" y="3611658"/>
            <a:ext cx="62902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1548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g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lede 9"/>
          <p:cNvPicPr>
            <a:picLocks noChangeAspect="1"/>
          </p:cNvPicPr>
          <p:nvPr userDrawn="1"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668" t="9523" r="14673" b="19047"/>
          <a:stretch/>
        </p:blipFill>
        <p:spPr>
          <a:xfrm>
            <a:off x="0" y="2119"/>
            <a:ext cx="7847856" cy="5143500"/>
          </a:xfrm>
          <a:prstGeom prst="rect">
            <a:avLst/>
          </a:prstGeom>
        </p:spPr>
      </p:pic>
      <p:sp>
        <p:nvSpPr>
          <p:cNvPr id="4" name="Tekstboks 3"/>
          <p:cNvSpPr txBox="1"/>
          <p:nvPr userDrawn="1"/>
        </p:nvSpPr>
        <p:spPr>
          <a:xfrm>
            <a:off x="251520" y="3723878"/>
            <a:ext cx="3024336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50" dirty="0" smtClean="0">
                <a:latin typeface="+mn-lt"/>
              </a:rPr>
              <a:t>Horten Advokatpartnerselskab</a:t>
            </a:r>
          </a:p>
          <a:p>
            <a:r>
              <a:rPr lang="da-DK" sz="1050" dirty="0" smtClean="0">
                <a:latin typeface="+mn-lt"/>
              </a:rPr>
              <a:t>Philip Heymans Allé 7</a:t>
            </a:r>
          </a:p>
          <a:p>
            <a:r>
              <a:rPr lang="da-DK" sz="1050" dirty="0" smtClean="0">
                <a:latin typeface="+mn-lt"/>
              </a:rPr>
              <a:t>DK-2900 Hellerup, Copenhagen</a:t>
            </a:r>
          </a:p>
          <a:p>
            <a:endParaRPr lang="en-GB" sz="1050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r>
              <a:rPr lang="da-DK" sz="1050" dirty="0" smtClean="0">
                <a:latin typeface="+mn-lt"/>
              </a:rPr>
              <a:t>Tel. +45 3334 4000</a:t>
            </a:r>
          </a:p>
          <a:p>
            <a:r>
              <a:rPr lang="da-DK" sz="1050" baseline="0" dirty="0" smtClean="0">
                <a:latin typeface="+mn-lt"/>
              </a:rPr>
              <a:t>Fax +45 3334 4001</a:t>
            </a:r>
          </a:p>
          <a:p>
            <a:r>
              <a:rPr lang="da-DK" sz="1050" baseline="0" dirty="0" smtClean="0">
                <a:latin typeface="+mn-lt"/>
              </a:rPr>
              <a:t>info@horten.dk</a:t>
            </a:r>
            <a:endParaRPr lang="en-GB" sz="1050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kstboks 4"/>
          <p:cNvSpPr txBox="1"/>
          <p:nvPr userDrawn="1"/>
        </p:nvSpPr>
        <p:spPr>
          <a:xfrm>
            <a:off x="8020577" y="4693374"/>
            <a:ext cx="956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400" dirty="0" smtClean="0">
                <a:latin typeface="+mn-lt"/>
                <a:ea typeface="Verdana" pitchFamily="34" charset="0"/>
                <a:cs typeface="Verdana" pitchFamily="34" charset="0"/>
              </a:rPr>
              <a:t>horten.dk</a:t>
            </a:r>
            <a:endParaRPr lang="da-DK" sz="1400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" name="Billed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0577" y="248826"/>
            <a:ext cx="956448" cy="193086"/>
          </a:xfrm>
          <a:prstGeom prst="rect">
            <a:avLst/>
          </a:prstGeom>
        </p:spPr>
      </p:pic>
      <p:cxnSp>
        <p:nvCxnSpPr>
          <p:cNvPr id="8" name="Lige forbindelse 7"/>
          <p:cNvCxnSpPr/>
          <p:nvPr userDrawn="1"/>
        </p:nvCxnSpPr>
        <p:spPr>
          <a:xfrm flipH="1">
            <a:off x="342578" y="3709804"/>
            <a:ext cx="62902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29841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- 2 tekstbok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tekst 30"/>
          <p:cNvSpPr>
            <a:spLocks noGrp="1"/>
          </p:cNvSpPr>
          <p:nvPr>
            <p:ph type="body" sz="quarter" idx="11" hasCustomPrompt="1"/>
          </p:nvPr>
        </p:nvSpPr>
        <p:spPr>
          <a:xfrm>
            <a:off x="251520" y="1275606"/>
            <a:ext cx="3744416" cy="3456384"/>
          </a:xfrm>
          <a:prstGeom prst="rect">
            <a:avLst/>
          </a:prstGeom>
        </p:spPr>
        <p:txBody>
          <a:bodyPr>
            <a:normAutofit/>
          </a:bodyPr>
          <a:lstStyle>
            <a:lvl1pPr marL="266700" indent="-266700">
              <a:spcBef>
                <a:spcPts val="1200"/>
              </a:spcBef>
              <a:buClrTx/>
              <a:buFont typeface="Verdana" pitchFamily="34" charset="0"/>
              <a:buChar char="−"/>
              <a:defRPr sz="1600">
                <a:latin typeface="+mn-lt"/>
              </a:defRPr>
            </a:lvl1pPr>
            <a:lvl2pPr marL="625475" indent="-269875">
              <a:spcBef>
                <a:spcPts val="250"/>
              </a:spcBef>
              <a:buClrTx/>
              <a:buFont typeface="Verdana" pitchFamily="34" charset="0"/>
              <a:buChar char="−"/>
              <a:defRPr sz="1400">
                <a:latin typeface="+mn-lt"/>
              </a:defRPr>
            </a:lvl2pPr>
            <a:lvl3pPr marL="808038" indent="-268288">
              <a:spcBef>
                <a:spcPts val="250"/>
              </a:spcBef>
              <a:buClrTx/>
              <a:buFont typeface="Verdana" pitchFamily="34" charset="0"/>
              <a:buChar char="−"/>
              <a:tabLst/>
              <a:defRPr sz="1200">
                <a:latin typeface="+mn-lt"/>
              </a:defRPr>
            </a:lvl3pPr>
            <a:lvl4pPr marL="982663" indent="-263525">
              <a:spcBef>
                <a:spcPts val="250"/>
              </a:spcBef>
              <a:buClrTx/>
              <a:buFont typeface="Verdana" pitchFamily="34" charset="0"/>
              <a:buChar char="−"/>
              <a:tabLst/>
              <a:defRPr sz="1200">
                <a:latin typeface="+mn-lt"/>
              </a:defRPr>
            </a:lvl4pPr>
            <a:lvl5pPr>
              <a:defRPr sz="1200"/>
            </a:lvl5pPr>
          </a:lstStyle>
          <a:p>
            <a:pPr lvl="0"/>
            <a:r>
              <a:rPr lang="da-DK" dirty="0" smtClean="0"/>
              <a:t>Klik for at indsætte indhold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</p:txBody>
      </p:sp>
      <p:sp>
        <p:nvSpPr>
          <p:cNvPr id="7" name="Pladsholder til tekst 30"/>
          <p:cNvSpPr>
            <a:spLocks noGrp="1"/>
          </p:cNvSpPr>
          <p:nvPr>
            <p:ph type="body" sz="quarter" idx="18" hasCustomPrompt="1"/>
          </p:nvPr>
        </p:nvSpPr>
        <p:spPr>
          <a:xfrm>
            <a:off x="4283968" y="1275606"/>
            <a:ext cx="3744416" cy="3456384"/>
          </a:xfrm>
          <a:prstGeom prst="rect">
            <a:avLst/>
          </a:prstGeom>
        </p:spPr>
        <p:txBody>
          <a:bodyPr>
            <a:normAutofit/>
          </a:bodyPr>
          <a:lstStyle>
            <a:lvl1pPr marL="266700" indent="-266700">
              <a:spcBef>
                <a:spcPts val="1200"/>
              </a:spcBef>
              <a:buClrTx/>
              <a:buFont typeface="Verdana" pitchFamily="34" charset="0"/>
              <a:buChar char="−"/>
              <a:defRPr sz="1600">
                <a:latin typeface="+mn-lt"/>
              </a:defRPr>
            </a:lvl1pPr>
            <a:lvl2pPr marL="625475" indent="-269875">
              <a:spcBef>
                <a:spcPts val="250"/>
              </a:spcBef>
              <a:buClrTx/>
              <a:buFont typeface="Verdana" pitchFamily="34" charset="0"/>
              <a:buChar char="−"/>
              <a:defRPr sz="1400">
                <a:latin typeface="+mn-lt"/>
              </a:defRPr>
            </a:lvl2pPr>
            <a:lvl3pPr marL="808038" indent="-268288">
              <a:spcBef>
                <a:spcPts val="250"/>
              </a:spcBef>
              <a:buClrTx/>
              <a:buFont typeface="Verdana" pitchFamily="34" charset="0"/>
              <a:buChar char="−"/>
              <a:tabLst/>
              <a:defRPr sz="1200">
                <a:latin typeface="+mn-lt"/>
              </a:defRPr>
            </a:lvl3pPr>
            <a:lvl4pPr marL="982663" indent="-263525">
              <a:spcBef>
                <a:spcPts val="250"/>
              </a:spcBef>
              <a:buClrTx/>
              <a:buFont typeface="Verdana" pitchFamily="34" charset="0"/>
              <a:buChar char="−"/>
              <a:tabLst/>
              <a:defRPr sz="1200">
                <a:latin typeface="+mn-lt"/>
              </a:defRPr>
            </a:lvl4pPr>
            <a:lvl5pPr>
              <a:defRPr sz="1200"/>
            </a:lvl5pPr>
          </a:lstStyle>
          <a:p>
            <a:pPr lvl="0"/>
            <a:r>
              <a:rPr lang="da-DK" dirty="0" smtClean="0"/>
              <a:t>Klik for at indsætte indhold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</p:txBody>
      </p:sp>
      <p:sp>
        <p:nvSpPr>
          <p:cNvPr id="8" name="Pladsholder til tekst 9"/>
          <p:cNvSpPr>
            <a:spLocks noGrp="1"/>
          </p:cNvSpPr>
          <p:nvPr>
            <p:ph type="body" sz="quarter" idx="17" hasCustomPrompt="1"/>
          </p:nvPr>
        </p:nvSpPr>
        <p:spPr>
          <a:xfrm>
            <a:off x="251520" y="517426"/>
            <a:ext cx="7488832" cy="43204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FontTx/>
              <a:buNone/>
              <a:defRPr sz="2400" cap="all" baseline="0">
                <a:latin typeface="+mj-lt"/>
                <a:ea typeface="Verdana" pitchFamily="34" charset="0"/>
                <a:cs typeface="Verdana" pitchFamily="34" charset="0"/>
              </a:defRPr>
            </a:lvl1pPr>
            <a:lvl2pPr>
              <a:defRPr sz="2200"/>
            </a:lvl2pPr>
          </a:lstStyle>
          <a:p>
            <a:pPr lvl="0"/>
            <a:r>
              <a:rPr lang="da-DK" dirty="0" smtClean="0"/>
              <a:t>Klik for at indsætte overskrift</a:t>
            </a:r>
          </a:p>
        </p:txBody>
      </p:sp>
    </p:spTree>
    <p:extLst>
      <p:ext uri="{BB962C8B-B14F-4D97-AF65-F5344CB8AC3E}">
        <p14:creationId xmlns:p14="http://schemas.microsoft.com/office/powerpoint/2010/main" val="3831593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Ku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30"/>
          <p:cNvSpPr>
            <a:spLocks noGrp="1"/>
          </p:cNvSpPr>
          <p:nvPr>
            <p:ph type="body" sz="quarter" idx="11" hasCustomPrompt="1"/>
          </p:nvPr>
        </p:nvSpPr>
        <p:spPr>
          <a:xfrm>
            <a:off x="251520" y="1275606"/>
            <a:ext cx="7776864" cy="3456384"/>
          </a:xfrm>
          <a:prstGeom prst="rect">
            <a:avLst/>
          </a:prstGeom>
        </p:spPr>
        <p:txBody>
          <a:bodyPr>
            <a:normAutofit/>
          </a:bodyPr>
          <a:lstStyle>
            <a:lvl1pPr marL="266700" indent="-266700">
              <a:spcBef>
                <a:spcPts val="1200"/>
              </a:spcBef>
              <a:buClrTx/>
              <a:buFont typeface="Verdana" pitchFamily="34" charset="0"/>
              <a:buChar char="−"/>
              <a:defRPr sz="1600">
                <a:latin typeface="+mn-lt"/>
              </a:defRPr>
            </a:lvl1pPr>
            <a:lvl2pPr marL="625475" indent="-269875">
              <a:spcBef>
                <a:spcPts val="250"/>
              </a:spcBef>
              <a:buClrTx/>
              <a:buFont typeface="Verdana" pitchFamily="34" charset="0"/>
              <a:buChar char="−"/>
              <a:defRPr sz="1400">
                <a:latin typeface="+mn-lt"/>
              </a:defRPr>
            </a:lvl2pPr>
            <a:lvl3pPr marL="808038" indent="-268288">
              <a:spcBef>
                <a:spcPts val="250"/>
              </a:spcBef>
              <a:buClrTx/>
              <a:buFont typeface="Verdana" pitchFamily="34" charset="0"/>
              <a:buChar char="−"/>
              <a:tabLst/>
              <a:defRPr sz="1200">
                <a:latin typeface="+mn-lt"/>
              </a:defRPr>
            </a:lvl3pPr>
            <a:lvl4pPr marL="982663" indent="-263525">
              <a:spcBef>
                <a:spcPts val="250"/>
              </a:spcBef>
              <a:buClrTx/>
              <a:buFont typeface="Verdana" pitchFamily="34" charset="0"/>
              <a:buChar char="−"/>
              <a:tabLst/>
              <a:defRPr sz="1200">
                <a:latin typeface="+mn-lt"/>
              </a:defRPr>
            </a:lvl4pPr>
            <a:lvl5pPr>
              <a:defRPr sz="1200"/>
            </a:lvl5pPr>
          </a:lstStyle>
          <a:p>
            <a:pPr lvl="0"/>
            <a:r>
              <a:rPr lang="da-DK" dirty="0" smtClean="0"/>
              <a:t>Klik for at indsætte indhold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</p:txBody>
      </p:sp>
      <p:sp>
        <p:nvSpPr>
          <p:cNvPr id="4" name="Pladsholder til tekst 9"/>
          <p:cNvSpPr>
            <a:spLocks noGrp="1"/>
          </p:cNvSpPr>
          <p:nvPr>
            <p:ph type="body" sz="quarter" idx="17" hasCustomPrompt="1"/>
          </p:nvPr>
        </p:nvSpPr>
        <p:spPr>
          <a:xfrm>
            <a:off x="251520" y="517426"/>
            <a:ext cx="7488832" cy="43204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FontTx/>
              <a:buNone/>
              <a:defRPr sz="2400" cap="all" baseline="0">
                <a:latin typeface="+mj-lt"/>
                <a:ea typeface="Verdana" pitchFamily="34" charset="0"/>
                <a:cs typeface="Verdana" pitchFamily="34" charset="0"/>
              </a:defRPr>
            </a:lvl1pPr>
            <a:lvl2pPr>
              <a:defRPr sz="2200"/>
            </a:lvl2pPr>
          </a:lstStyle>
          <a:p>
            <a:pPr lvl="0"/>
            <a:r>
              <a:rPr lang="da-DK" dirty="0" smtClean="0"/>
              <a:t>Klik for at indsætte overskrift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97296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+ billede/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lede 6"/>
          <p:cNvPicPr>
            <a:picLocks noChangeAspect="1"/>
          </p:cNvPicPr>
          <p:nvPr userDrawn="1"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428" t="9523" r="14673" b="19047"/>
          <a:stretch/>
        </p:blipFill>
        <p:spPr>
          <a:xfrm>
            <a:off x="971600" y="2119"/>
            <a:ext cx="6876255" cy="5143500"/>
          </a:xfrm>
          <a:prstGeom prst="rect">
            <a:avLst/>
          </a:prstGeom>
        </p:spPr>
      </p:pic>
      <p:sp>
        <p:nvSpPr>
          <p:cNvPr id="31" name="Pladsholder til tekst 30"/>
          <p:cNvSpPr>
            <a:spLocks noGrp="1"/>
          </p:cNvSpPr>
          <p:nvPr>
            <p:ph type="body" sz="quarter" idx="11" hasCustomPrompt="1"/>
          </p:nvPr>
        </p:nvSpPr>
        <p:spPr>
          <a:xfrm>
            <a:off x="251520" y="1275606"/>
            <a:ext cx="6049268" cy="3456384"/>
          </a:xfrm>
          <a:prstGeom prst="rect">
            <a:avLst/>
          </a:prstGeom>
        </p:spPr>
        <p:txBody>
          <a:bodyPr>
            <a:normAutofit/>
          </a:bodyPr>
          <a:lstStyle>
            <a:lvl1pPr marL="266700" indent="-266700">
              <a:spcBef>
                <a:spcPts val="1200"/>
              </a:spcBef>
              <a:buClrTx/>
              <a:buFont typeface="Verdana" pitchFamily="34" charset="0"/>
              <a:buChar char="−"/>
              <a:defRPr sz="1600" baseline="0">
                <a:latin typeface="+mn-lt"/>
              </a:defRPr>
            </a:lvl1pPr>
            <a:lvl2pPr marL="625475" indent="-269875">
              <a:spcBef>
                <a:spcPts val="250"/>
              </a:spcBef>
              <a:buClrTx/>
              <a:buFont typeface="Verdana" pitchFamily="34" charset="0"/>
              <a:buChar char="−"/>
              <a:defRPr sz="1400">
                <a:latin typeface="+mn-lt"/>
              </a:defRPr>
            </a:lvl2pPr>
            <a:lvl3pPr marL="808038" indent="-268288">
              <a:spcBef>
                <a:spcPts val="250"/>
              </a:spcBef>
              <a:buClrTx/>
              <a:buFont typeface="Verdana" pitchFamily="34" charset="0"/>
              <a:buChar char="−"/>
              <a:tabLst/>
              <a:defRPr sz="1200">
                <a:latin typeface="+mn-lt"/>
              </a:defRPr>
            </a:lvl3pPr>
            <a:lvl4pPr marL="982663" indent="-263525">
              <a:spcBef>
                <a:spcPts val="250"/>
              </a:spcBef>
              <a:buClrTx/>
              <a:buFont typeface="Verdana" pitchFamily="34" charset="0"/>
              <a:buChar char="−"/>
              <a:tabLst/>
              <a:defRPr sz="1200">
                <a:latin typeface="+mn-lt"/>
              </a:defRPr>
            </a:lvl4pPr>
            <a:lvl5pPr>
              <a:defRPr sz="1200"/>
            </a:lvl5pPr>
          </a:lstStyle>
          <a:p>
            <a:pPr lvl="0"/>
            <a:r>
              <a:rPr lang="da-DK" dirty="0" smtClean="0"/>
              <a:t>Klik for at indsætte indhold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8" hasCustomPrompt="1"/>
          </p:nvPr>
        </p:nvSpPr>
        <p:spPr>
          <a:xfrm>
            <a:off x="6731893" y="1274605"/>
            <a:ext cx="2160587" cy="3249454"/>
          </a:xfrm>
          <a:prstGeom prst="rect">
            <a:avLst/>
          </a:prstGeom>
          <a:effectLst/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baseline="0">
                <a:latin typeface="+mn-lt"/>
              </a:defRPr>
            </a:lvl1pPr>
          </a:lstStyle>
          <a:p>
            <a:r>
              <a:rPr lang="da-DK" dirty="0" smtClean="0"/>
              <a:t>Indsæt billede: Tryk på ikon og vælg fra mappen ”</a:t>
            </a:r>
            <a:r>
              <a:rPr lang="da-DK" dirty="0" err="1" smtClean="0"/>
              <a:t>Powerpoint</a:t>
            </a:r>
            <a:r>
              <a:rPr lang="da-DK" dirty="0" smtClean="0"/>
              <a:t>-billeder” (ligger også i GOHORTEN-sagen ”POWERPOINT”)</a:t>
            </a:r>
          </a:p>
        </p:txBody>
      </p:sp>
      <p:sp>
        <p:nvSpPr>
          <p:cNvPr id="6" name="Pladsholder til tekst 9"/>
          <p:cNvSpPr>
            <a:spLocks noGrp="1"/>
          </p:cNvSpPr>
          <p:nvPr>
            <p:ph type="body" sz="quarter" idx="17" hasCustomPrompt="1"/>
          </p:nvPr>
        </p:nvSpPr>
        <p:spPr>
          <a:xfrm>
            <a:off x="251520" y="517426"/>
            <a:ext cx="7488832" cy="43204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FontTx/>
              <a:buNone/>
              <a:defRPr sz="2400" cap="all" baseline="0">
                <a:latin typeface="+mj-lt"/>
                <a:ea typeface="Verdana" pitchFamily="34" charset="0"/>
                <a:cs typeface="Verdana" pitchFamily="34" charset="0"/>
              </a:defRPr>
            </a:lvl1pPr>
            <a:lvl2pPr>
              <a:defRPr sz="2200"/>
            </a:lvl2pPr>
          </a:lstStyle>
          <a:p>
            <a:pPr lvl="0"/>
            <a:r>
              <a:rPr lang="da-DK" dirty="0" smtClean="0"/>
              <a:t>Klik for at indsætte overskrift</a:t>
            </a:r>
          </a:p>
        </p:txBody>
      </p:sp>
    </p:spTree>
    <p:extLst>
      <p:ext uri="{BB962C8B-B14F-4D97-AF65-F5344CB8AC3E}">
        <p14:creationId xmlns:p14="http://schemas.microsoft.com/office/powerpoint/2010/main" val="34659293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+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/>
          <p:cNvPicPr>
            <a:picLocks noChangeAspect="1"/>
          </p:cNvPicPr>
          <p:nvPr userDrawn="1"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428" t="9523" r="14673" b="19047"/>
          <a:stretch/>
        </p:blipFill>
        <p:spPr>
          <a:xfrm>
            <a:off x="971600" y="2119"/>
            <a:ext cx="6876255" cy="5143500"/>
          </a:xfrm>
          <a:prstGeom prst="rect">
            <a:avLst/>
          </a:prstGeom>
        </p:spPr>
      </p:pic>
      <p:sp>
        <p:nvSpPr>
          <p:cNvPr id="31" name="Pladsholder til tekst 30"/>
          <p:cNvSpPr>
            <a:spLocks noGrp="1"/>
          </p:cNvSpPr>
          <p:nvPr>
            <p:ph type="body" sz="quarter" idx="11" hasCustomPrompt="1"/>
          </p:nvPr>
        </p:nvSpPr>
        <p:spPr>
          <a:xfrm>
            <a:off x="251520" y="1275606"/>
            <a:ext cx="6049268" cy="3456384"/>
          </a:xfrm>
          <a:prstGeom prst="rect">
            <a:avLst/>
          </a:prstGeom>
        </p:spPr>
        <p:txBody>
          <a:bodyPr>
            <a:normAutofit/>
          </a:bodyPr>
          <a:lstStyle>
            <a:lvl1pPr marL="266700" indent="-266700">
              <a:spcBef>
                <a:spcPts val="1200"/>
              </a:spcBef>
              <a:buClrTx/>
              <a:buFont typeface="Verdana" pitchFamily="34" charset="0"/>
              <a:buChar char="−"/>
              <a:defRPr sz="1600" baseline="0">
                <a:latin typeface="+mn-lt"/>
              </a:defRPr>
            </a:lvl1pPr>
            <a:lvl2pPr marL="625475" indent="-269875">
              <a:spcBef>
                <a:spcPts val="250"/>
              </a:spcBef>
              <a:buClrTx/>
              <a:buFont typeface="Verdana" pitchFamily="34" charset="0"/>
              <a:buChar char="−"/>
              <a:defRPr sz="1400">
                <a:latin typeface="+mn-lt"/>
              </a:defRPr>
            </a:lvl2pPr>
            <a:lvl3pPr marL="808038" indent="-268288">
              <a:spcBef>
                <a:spcPts val="250"/>
              </a:spcBef>
              <a:buClrTx/>
              <a:buFont typeface="Verdana" pitchFamily="34" charset="0"/>
              <a:buChar char="−"/>
              <a:tabLst/>
              <a:defRPr sz="1200">
                <a:latin typeface="+mn-lt"/>
              </a:defRPr>
            </a:lvl3pPr>
            <a:lvl4pPr marL="982663" indent="-263525">
              <a:spcBef>
                <a:spcPts val="250"/>
              </a:spcBef>
              <a:buClrTx/>
              <a:buFont typeface="Verdana" pitchFamily="34" charset="0"/>
              <a:buChar char="−"/>
              <a:tabLst/>
              <a:defRPr sz="1200">
                <a:latin typeface="+mn-lt"/>
              </a:defRPr>
            </a:lvl4pPr>
            <a:lvl5pPr>
              <a:defRPr sz="1200"/>
            </a:lvl5pPr>
          </a:lstStyle>
          <a:p>
            <a:pPr lvl="0"/>
            <a:r>
              <a:rPr lang="da-DK" dirty="0" smtClean="0"/>
              <a:t>Klik for at indsætte indhold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</p:txBody>
      </p:sp>
      <p:sp>
        <p:nvSpPr>
          <p:cNvPr id="6" name="Pladsholder til tekst 3"/>
          <p:cNvSpPr>
            <a:spLocks noGrp="1"/>
          </p:cNvSpPr>
          <p:nvPr>
            <p:ph type="body" sz="quarter" idx="36" hasCustomPrompt="1"/>
          </p:nvPr>
        </p:nvSpPr>
        <p:spPr>
          <a:xfrm>
            <a:off x="6732240" y="1275606"/>
            <a:ext cx="2232248" cy="3456384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Clr>
                <a:schemeClr val="accent2"/>
              </a:buClr>
              <a:buFontTx/>
              <a:buNone/>
              <a:defRPr sz="2500" cap="all" baseline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da-DK" sz="2500" baseline="0" dirty="0" smtClean="0"/>
              <a:t>Klik for at indsætte citat</a:t>
            </a:r>
            <a:endParaRPr lang="da-DK" dirty="0"/>
          </a:p>
        </p:txBody>
      </p:sp>
      <p:sp>
        <p:nvSpPr>
          <p:cNvPr id="7" name="Pladsholder til tekst 9"/>
          <p:cNvSpPr>
            <a:spLocks noGrp="1"/>
          </p:cNvSpPr>
          <p:nvPr>
            <p:ph type="body" sz="quarter" idx="17" hasCustomPrompt="1"/>
          </p:nvPr>
        </p:nvSpPr>
        <p:spPr>
          <a:xfrm>
            <a:off x="251520" y="517426"/>
            <a:ext cx="7488832" cy="43204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FontTx/>
              <a:buNone/>
              <a:defRPr sz="2400" cap="all" baseline="0">
                <a:latin typeface="+mj-lt"/>
                <a:ea typeface="Verdana" pitchFamily="34" charset="0"/>
                <a:cs typeface="Verdana" pitchFamily="34" charset="0"/>
              </a:defRPr>
            </a:lvl1pPr>
            <a:lvl2pPr>
              <a:defRPr sz="2200"/>
            </a:lvl2pPr>
          </a:lstStyle>
          <a:p>
            <a:pPr lvl="0"/>
            <a:r>
              <a:rPr lang="da-DK" dirty="0" smtClean="0"/>
              <a:t>Klik for at indsætte overskrift</a:t>
            </a:r>
          </a:p>
        </p:txBody>
      </p:sp>
    </p:spTree>
    <p:extLst>
      <p:ext uri="{BB962C8B-B14F-4D97-AF65-F5344CB8AC3E}">
        <p14:creationId xmlns:p14="http://schemas.microsoft.com/office/powerpoint/2010/main" val="12431724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+ citat e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1347614"/>
            <a:ext cx="3155620" cy="3088710"/>
          </a:xfrm>
          <a:prstGeom prst="rect">
            <a:avLst/>
          </a:prstGeom>
        </p:spPr>
      </p:pic>
      <p:sp>
        <p:nvSpPr>
          <p:cNvPr id="6" name="Pladsholder til tekst 30"/>
          <p:cNvSpPr>
            <a:spLocks noGrp="1"/>
          </p:cNvSpPr>
          <p:nvPr>
            <p:ph type="body" sz="quarter" idx="11" hasCustomPrompt="1"/>
          </p:nvPr>
        </p:nvSpPr>
        <p:spPr>
          <a:xfrm>
            <a:off x="251520" y="1275606"/>
            <a:ext cx="5256584" cy="3456384"/>
          </a:xfrm>
          <a:prstGeom prst="rect">
            <a:avLst/>
          </a:prstGeom>
        </p:spPr>
        <p:txBody>
          <a:bodyPr>
            <a:normAutofit/>
          </a:bodyPr>
          <a:lstStyle>
            <a:lvl1pPr marL="177800" indent="-177800">
              <a:spcBef>
                <a:spcPts val="1200"/>
              </a:spcBef>
              <a:buClrTx/>
              <a:buFont typeface="Verdana" pitchFamily="34" charset="0"/>
              <a:buChar char="−"/>
              <a:defRPr sz="1600" baseline="0">
                <a:latin typeface="+mn-lt"/>
              </a:defRPr>
            </a:lvl1pPr>
            <a:lvl2pPr marL="539750" indent="-184150">
              <a:spcBef>
                <a:spcPts val="250"/>
              </a:spcBef>
              <a:buClrTx/>
              <a:buFont typeface="Verdana" pitchFamily="34" charset="0"/>
              <a:buChar char="−"/>
              <a:defRPr sz="1400">
                <a:latin typeface="+mn-lt"/>
              </a:defRPr>
            </a:lvl2pPr>
            <a:lvl3pPr marL="719138" indent="-179388">
              <a:spcBef>
                <a:spcPts val="250"/>
              </a:spcBef>
              <a:buClrTx/>
              <a:buFont typeface="Verdana" pitchFamily="34" charset="0"/>
              <a:buChar char="−"/>
              <a:tabLst>
                <a:tab pos="719138" algn="l"/>
              </a:tabLst>
              <a:defRPr sz="1200">
                <a:latin typeface="+mn-lt"/>
              </a:defRPr>
            </a:lvl3pPr>
            <a:lvl4pPr marL="896938" indent="-177800">
              <a:spcBef>
                <a:spcPts val="250"/>
              </a:spcBef>
              <a:buClrTx/>
              <a:buFont typeface="Verdana" pitchFamily="34" charset="0"/>
              <a:buChar char="−"/>
              <a:tabLst>
                <a:tab pos="896938" algn="l"/>
              </a:tabLst>
              <a:defRPr sz="1200">
                <a:latin typeface="+mn-lt"/>
              </a:defRPr>
            </a:lvl4pPr>
            <a:lvl5pPr>
              <a:defRPr sz="1200"/>
            </a:lvl5pPr>
          </a:lstStyle>
          <a:p>
            <a:pPr lvl="0"/>
            <a:r>
              <a:rPr lang="da-DK" dirty="0" smtClean="0"/>
              <a:t>Klik for at indsætte indhold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</p:txBody>
      </p:sp>
      <p:sp>
        <p:nvSpPr>
          <p:cNvPr id="9" name="Pladsholder til tekst 3"/>
          <p:cNvSpPr>
            <a:spLocks noGrp="1"/>
          </p:cNvSpPr>
          <p:nvPr>
            <p:ph type="body" sz="quarter" idx="36" hasCustomPrompt="1"/>
          </p:nvPr>
        </p:nvSpPr>
        <p:spPr>
          <a:xfrm>
            <a:off x="6156176" y="2067694"/>
            <a:ext cx="2520280" cy="194421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Clr>
                <a:schemeClr val="accent2"/>
              </a:buClr>
              <a:buFontTx/>
              <a:buNone/>
              <a:defRPr sz="2500" cap="all" baseline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da-DK" sz="2500" baseline="0" dirty="0" smtClean="0"/>
              <a:t>Klik for at indsætte citat</a:t>
            </a:r>
            <a:endParaRPr lang="da-DK" dirty="0"/>
          </a:p>
        </p:txBody>
      </p:sp>
      <p:sp>
        <p:nvSpPr>
          <p:cNvPr id="7" name="Pladsholder til tekst 9"/>
          <p:cNvSpPr>
            <a:spLocks noGrp="1"/>
          </p:cNvSpPr>
          <p:nvPr>
            <p:ph type="body" sz="quarter" idx="17" hasCustomPrompt="1"/>
          </p:nvPr>
        </p:nvSpPr>
        <p:spPr>
          <a:xfrm>
            <a:off x="251520" y="517426"/>
            <a:ext cx="7488832" cy="43204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FontTx/>
              <a:buNone/>
              <a:defRPr sz="2400" cap="all" baseline="0">
                <a:latin typeface="+mj-lt"/>
                <a:ea typeface="Verdana" pitchFamily="34" charset="0"/>
                <a:cs typeface="Verdana" pitchFamily="34" charset="0"/>
              </a:defRPr>
            </a:lvl1pPr>
            <a:lvl2pPr>
              <a:defRPr sz="2200"/>
            </a:lvl2pPr>
          </a:lstStyle>
          <a:p>
            <a:pPr lvl="0"/>
            <a:r>
              <a:rPr lang="da-DK" dirty="0" smtClean="0"/>
              <a:t>Klik for at indsætte overskrift</a:t>
            </a:r>
          </a:p>
        </p:txBody>
      </p:sp>
    </p:spTree>
    <p:extLst>
      <p:ext uri="{BB962C8B-B14F-4D97-AF65-F5344CB8AC3E}">
        <p14:creationId xmlns:p14="http://schemas.microsoft.com/office/powerpoint/2010/main" val="1937014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lede 11"/>
          <p:cNvPicPr>
            <a:picLocks noChangeAspect="1"/>
          </p:cNvPicPr>
          <p:nvPr userDrawn="1"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428" t="9523" r="14673" b="19047"/>
          <a:stretch/>
        </p:blipFill>
        <p:spPr>
          <a:xfrm>
            <a:off x="971600" y="2119"/>
            <a:ext cx="6876255" cy="5143500"/>
          </a:xfrm>
          <a:prstGeom prst="rect">
            <a:avLst/>
          </a:prstGeom>
        </p:spPr>
      </p:pic>
      <p:sp>
        <p:nvSpPr>
          <p:cNvPr id="2" name="Rektangel 1"/>
          <p:cNvSpPr/>
          <p:nvPr userDrawn="1"/>
        </p:nvSpPr>
        <p:spPr>
          <a:xfrm>
            <a:off x="6444208" y="1272178"/>
            <a:ext cx="2520280" cy="1368152"/>
          </a:xfrm>
          <a:prstGeom prst="rect">
            <a:avLst/>
          </a:prstGeom>
          <a:solidFill>
            <a:schemeClr val="bg1"/>
          </a:solidFill>
          <a:ln w="3175">
            <a:solidFill>
              <a:schemeClr val="accent3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6" name="Pladsholder til billede 2"/>
          <p:cNvSpPr>
            <a:spLocks noGrp="1"/>
          </p:cNvSpPr>
          <p:nvPr>
            <p:ph type="pic" sz="quarter" idx="13" hasCustomPrompt="1"/>
          </p:nvPr>
        </p:nvSpPr>
        <p:spPr>
          <a:xfrm>
            <a:off x="6444208" y="1272178"/>
            <a:ext cx="1157667" cy="1368152"/>
          </a:xfrm>
          <a:prstGeom prst="rect">
            <a:avLst/>
          </a:prstGeom>
          <a:effectLst/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 baseline="0">
                <a:latin typeface="+mn-lt"/>
              </a:defRPr>
            </a:lvl1pPr>
          </a:lstStyle>
          <a:p>
            <a:r>
              <a:rPr lang="da-DK" dirty="0" smtClean="0"/>
              <a:t>Indsæt billede: Tryk på ikon og vælg fra mappen personbilleder i  ”</a:t>
            </a:r>
            <a:r>
              <a:rPr lang="da-DK" dirty="0" err="1" smtClean="0"/>
              <a:t>Powerpoint</a:t>
            </a:r>
            <a:r>
              <a:rPr lang="da-DK" dirty="0" smtClean="0"/>
              <a:t>-billeder” (ligger i GOHORTEN-sagen ”POWERPOINT”)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36" hasCustomPrompt="1"/>
          </p:nvPr>
        </p:nvSpPr>
        <p:spPr>
          <a:xfrm>
            <a:off x="251520" y="1275606"/>
            <a:ext cx="5760640" cy="2016225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accent2"/>
              </a:buClr>
              <a:buFontTx/>
              <a:buNone/>
              <a:defRPr sz="1200">
                <a:latin typeface="+mn-lt"/>
              </a:defRPr>
            </a:lvl1pPr>
          </a:lstStyle>
          <a:p>
            <a:pPr lvl="0"/>
            <a:r>
              <a:rPr lang="da-DK" dirty="0" smtClean="0"/>
              <a:t>Klik for at indsætte profiltekst</a:t>
            </a:r>
          </a:p>
          <a:p>
            <a:pPr lvl="0"/>
            <a:endParaRPr lang="da-DK" dirty="0"/>
          </a:p>
        </p:txBody>
      </p:sp>
      <p:sp>
        <p:nvSpPr>
          <p:cNvPr id="47" name="Pladsholder til tekst 4"/>
          <p:cNvSpPr>
            <a:spLocks noGrp="1"/>
          </p:cNvSpPr>
          <p:nvPr>
            <p:ph type="body" sz="quarter" idx="19" hasCustomPrompt="1"/>
          </p:nvPr>
        </p:nvSpPr>
        <p:spPr>
          <a:xfrm>
            <a:off x="7601875" y="1272178"/>
            <a:ext cx="1362613" cy="460947"/>
          </a:xfrm>
          <a:prstGeom prst="rect">
            <a:avLst/>
          </a:prstGeom>
        </p:spPr>
        <p:txBody>
          <a:bodyPr anchor="b"/>
          <a:lstStyle>
            <a:lvl1pPr>
              <a:defRPr sz="1050" b="1" i="0" u="none" baseline="0">
                <a:latin typeface="+mn-lt"/>
              </a:defRPr>
            </a:lvl1pPr>
          </a:lstStyle>
          <a:p>
            <a:pPr lvl="0"/>
            <a:r>
              <a:rPr lang="da-DK" dirty="0" smtClean="0"/>
              <a:t>Navn</a:t>
            </a:r>
          </a:p>
        </p:txBody>
      </p:sp>
      <p:sp>
        <p:nvSpPr>
          <p:cNvPr id="48" name="Pladsholder til tekst 4"/>
          <p:cNvSpPr>
            <a:spLocks noGrp="1"/>
          </p:cNvSpPr>
          <p:nvPr>
            <p:ph type="body" sz="quarter" idx="20" hasCustomPrompt="1"/>
          </p:nvPr>
        </p:nvSpPr>
        <p:spPr>
          <a:xfrm>
            <a:off x="7601875" y="1776234"/>
            <a:ext cx="1362613" cy="216024"/>
          </a:xfrm>
          <a:prstGeom prst="rect">
            <a:avLst/>
          </a:prstGeom>
        </p:spPr>
        <p:txBody>
          <a:bodyPr anchor="ctr"/>
          <a:lstStyle>
            <a:lvl1pPr>
              <a:defRPr sz="1000" b="0" i="0" u="none">
                <a:latin typeface="+mn-lt"/>
              </a:defRPr>
            </a:lvl1pPr>
          </a:lstStyle>
          <a:p>
            <a:pPr lvl="0"/>
            <a:r>
              <a:rPr lang="da-DK" dirty="0" smtClean="0"/>
              <a:t>Titel</a:t>
            </a:r>
          </a:p>
        </p:txBody>
      </p:sp>
      <p:sp>
        <p:nvSpPr>
          <p:cNvPr id="49" name="Pladsholder til tekst 4"/>
          <p:cNvSpPr>
            <a:spLocks noGrp="1"/>
          </p:cNvSpPr>
          <p:nvPr>
            <p:ph type="body" sz="quarter" idx="21" hasCustomPrompt="1"/>
          </p:nvPr>
        </p:nvSpPr>
        <p:spPr>
          <a:xfrm>
            <a:off x="6372200" y="2859782"/>
            <a:ext cx="2592288" cy="2016224"/>
          </a:xfrm>
          <a:prstGeom prst="rect">
            <a:avLst/>
          </a:prstGeom>
        </p:spPr>
        <p:txBody>
          <a:bodyPr anchor="b"/>
          <a:lstStyle>
            <a:lvl1pPr>
              <a:spcBef>
                <a:spcPts val="0"/>
              </a:spcBef>
              <a:defRPr sz="1000" b="0" i="0" u="none" baseline="0">
                <a:latin typeface="+mn-lt"/>
              </a:defRPr>
            </a:lvl1pPr>
          </a:lstStyle>
          <a:p>
            <a:pPr lvl="0"/>
            <a:r>
              <a:rPr lang="da-DK" dirty="0" smtClean="0"/>
              <a:t>Klik for at indsætte specialer og omtaler</a:t>
            </a:r>
          </a:p>
        </p:txBody>
      </p:sp>
      <p:sp>
        <p:nvSpPr>
          <p:cNvPr id="50" name="Pladsholder til tekst 4"/>
          <p:cNvSpPr>
            <a:spLocks noGrp="1"/>
          </p:cNvSpPr>
          <p:nvPr>
            <p:ph type="body" sz="quarter" idx="37" hasCustomPrompt="1"/>
          </p:nvPr>
        </p:nvSpPr>
        <p:spPr>
          <a:xfrm>
            <a:off x="7601875" y="2099947"/>
            <a:ext cx="1506629" cy="543811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1000" b="0" i="0" u="none">
                <a:latin typeface="+mn-lt"/>
              </a:defRPr>
            </a:lvl1pPr>
          </a:lstStyle>
          <a:p>
            <a:pPr lvl="0"/>
            <a:r>
              <a:rPr lang="da-DK" dirty="0" smtClean="0"/>
              <a:t>Tlf.</a:t>
            </a:r>
          </a:p>
          <a:p>
            <a:pPr lvl="0"/>
            <a:r>
              <a:rPr lang="da-DK" dirty="0" smtClean="0"/>
              <a:t>Mob.</a:t>
            </a:r>
          </a:p>
          <a:p>
            <a:pPr lvl="0"/>
            <a:r>
              <a:rPr lang="da-DK" dirty="0" smtClean="0"/>
              <a:t>E-mail</a:t>
            </a:r>
          </a:p>
        </p:txBody>
      </p:sp>
      <p:sp>
        <p:nvSpPr>
          <p:cNvPr id="51" name="Pladsholder til tekst 3"/>
          <p:cNvSpPr>
            <a:spLocks noGrp="1"/>
          </p:cNvSpPr>
          <p:nvPr>
            <p:ph type="body" sz="quarter" idx="38" hasCustomPrompt="1"/>
          </p:nvPr>
        </p:nvSpPr>
        <p:spPr>
          <a:xfrm>
            <a:off x="251520" y="3363838"/>
            <a:ext cx="5760640" cy="1512167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0"/>
              </a:spcBef>
              <a:buClr>
                <a:schemeClr val="accent2"/>
              </a:buClr>
              <a:buFontTx/>
              <a:buNone/>
              <a:defRPr sz="1000">
                <a:latin typeface="+mn-lt"/>
              </a:defRPr>
            </a:lvl1pPr>
          </a:lstStyle>
          <a:p>
            <a:pPr lvl="0"/>
            <a:r>
              <a:rPr lang="da-DK" dirty="0" smtClean="0"/>
              <a:t>Klik for at indsætte cv-data</a:t>
            </a:r>
            <a:endParaRPr lang="da-DK" dirty="0"/>
          </a:p>
        </p:txBody>
      </p:sp>
      <p:sp>
        <p:nvSpPr>
          <p:cNvPr id="15" name="Pladsholder til tekst 9"/>
          <p:cNvSpPr>
            <a:spLocks noGrp="1"/>
          </p:cNvSpPr>
          <p:nvPr>
            <p:ph type="body" sz="quarter" idx="17" hasCustomPrompt="1"/>
          </p:nvPr>
        </p:nvSpPr>
        <p:spPr>
          <a:xfrm>
            <a:off x="251520" y="517426"/>
            <a:ext cx="7488832" cy="43204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FontTx/>
              <a:buNone/>
              <a:defRPr sz="2400" cap="all" baseline="0">
                <a:latin typeface="+mj-lt"/>
                <a:ea typeface="Verdana" pitchFamily="34" charset="0"/>
                <a:cs typeface="Verdana" pitchFamily="34" charset="0"/>
              </a:defRPr>
            </a:lvl1pPr>
            <a:lvl2pPr>
              <a:defRPr sz="2200"/>
            </a:lvl2pPr>
          </a:lstStyle>
          <a:p>
            <a:pPr lvl="0"/>
            <a:r>
              <a:rPr lang="da-DK" dirty="0" smtClean="0"/>
              <a:t>Profil | [INDSÆT NAVN]</a:t>
            </a:r>
          </a:p>
        </p:txBody>
      </p:sp>
    </p:spTree>
    <p:extLst>
      <p:ext uri="{BB962C8B-B14F-4D97-AF65-F5344CB8AC3E}">
        <p14:creationId xmlns:p14="http://schemas.microsoft.com/office/powerpoint/2010/main" val="23342250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side til 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9"/>
          <p:cNvSpPr>
            <a:spLocks noGrp="1"/>
          </p:cNvSpPr>
          <p:nvPr>
            <p:ph type="body" sz="quarter" idx="17" hasCustomPrompt="1"/>
          </p:nvPr>
        </p:nvSpPr>
        <p:spPr>
          <a:xfrm>
            <a:off x="251520" y="517426"/>
            <a:ext cx="7488832" cy="43204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FontTx/>
              <a:buNone/>
              <a:defRPr sz="2400" cap="all" baseline="0">
                <a:latin typeface="+mj-lt"/>
                <a:ea typeface="Verdana" pitchFamily="34" charset="0"/>
                <a:cs typeface="Verdana" pitchFamily="34" charset="0"/>
              </a:defRPr>
            </a:lvl1pPr>
            <a:lvl2pPr>
              <a:defRPr sz="2200"/>
            </a:lvl2pPr>
          </a:lstStyle>
          <a:p>
            <a:pPr lvl="0"/>
            <a:r>
              <a:rPr lang="da-DK" dirty="0" smtClean="0"/>
              <a:t>Klik for at indsætte overskrift</a:t>
            </a:r>
          </a:p>
        </p:txBody>
      </p:sp>
    </p:spTree>
    <p:extLst>
      <p:ext uri="{BB962C8B-B14F-4D97-AF65-F5344CB8AC3E}">
        <p14:creationId xmlns:p14="http://schemas.microsoft.com/office/powerpoint/2010/main" val="3972001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side til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9"/>
          <p:cNvSpPr>
            <a:spLocks noGrp="1"/>
          </p:cNvSpPr>
          <p:nvPr>
            <p:ph type="body" sz="quarter" idx="17" hasCustomPrompt="1"/>
          </p:nvPr>
        </p:nvSpPr>
        <p:spPr>
          <a:xfrm>
            <a:off x="251520" y="517426"/>
            <a:ext cx="7488832" cy="43204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FontTx/>
              <a:buNone/>
              <a:defRPr sz="2400" cap="all" baseline="0">
                <a:latin typeface="+mj-lt"/>
                <a:ea typeface="Verdana" pitchFamily="34" charset="0"/>
                <a:cs typeface="Verdana" pitchFamily="34" charset="0"/>
              </a:defRPr>
            </a:lvl1pPr>
            <a:lvl2pPr>
              <a:defRPr sz="2200"/>
            </a:lvl2pPr>
          </a:lstStyle>
          <a:p>
            <a:pPr lvl="0"/>
            <a:r>
              <a:rPr lang="da-DK" dirty="0" smtClean="0"/>
              <a:t>Klik for at indsætte overskrift</a:t>
            </a:r>
          </a:p>
        </p:txBody>
      </p:sp>
      <p:sp>
        <p:nvSpPr>
          <p:cNvPr id="4" name="Pladsholder til tekst 30"/>
          <p:cNvSpPr>
            <a:spLocks noGrp="1"/>
          </p:cNvSpPr>
          <p:nvPr>
            <p:ph type="body" sz="quarter" idx="11" hasCustomPrompt="1"/>
          </p:nvPr>
        </p:nvSpPr>
        <p:spPr>
          <a:xfrm>
            <a:off x="251520" y="1275606"/>
            <a:ext cx="7776864" cy="3456384"/>
          </a:xfrm>
          <a:prstGeom prst="rect">
            <a:avLst/>
          </a:prstGeom>
        </p:spPr>
        <p:txBody>
          <a:bodyPr>
            <a:normAutofit/>
          </a:bodyPr>
          <a:lstStyle>
            <a:lvl1pPr marL="266700" indent="-266700">
              <a:spcBef>
                <a:spcPts val="1200"/>
              </a:spcBef>
              <a:buClrTx/>
              <a:buFont typeface="Verdana" pitchFamily="34" charset="0"/>
              <a:buChar char="−"/>
              <a:defRPr sz="1600">
                <a:latin typeface="+mn-lt"/>
              </a:defRPr>
            </a:lvl1pPr>
            <a:lvl2pPr marL="625475" indent="-269875">
              <a:spcBef>
                <a:spcPts val="250"/>
              </a:spcBef>
              <a:buClrTx/>
              <a:buFont typeface="Verdana" pitchFamily="34" charset="0"/>
              <a:buChar char="−"/>
              <a:defRPr sz="1400">
                <a:latin typeface="+mn-lt"/>
              </a:defRPr>
            </a:lvl2pPr>
            <a:lvl3pPr marL="808038" indent="-268288">
              <a:spcBef>
                <a:spcPts val="250"/>
              </a:spcBef>
              <a:buClrTx/>
              <a:buFont typeface="Verdana" pitchFamily="34" charset="0"/>
              <a:buChar char="−"/>
              <a:tabLst/>
              <a:defRPr sz="1200">
                <a:latin typeface="+mn-lt"/>
              </a:defRPr>
            </a:lvl3pPr>
            <a:lvl4pPr marL="982663" indent="-263525">
              <a:spcBef>
                <a:spcPts val="250"/>
              </a:spcBef>
              <a:buClrTx/>
              <a:buFont typeface="Verdana" pitchFamily="34" charset="0"/>
              <a:buChar char="−"/>
              <a:tabLst/>
              <a:defRPr sz="1200">
                <a:latin typeface="+mn-lt"/>
              </a:defRPr>
            </a:lvl4pPr>
            <a:lvl5pPr>
              <a:defRPr sz="1200"/>
            </a:lvl5pPr>
          </a:lstStyle>
          <a:p>
            <a:pPr lvl="0"/>
            <a:r>
              <a:rPr lang="da-DK" dirty="0" smtClean="0"/>
              <a:t>Klik for at indsætte indhold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</p:txBody>
      </p:sp>
    </p:spTree>
    <p:extLst>
      <p:ext uri="{BB962C8B-B14F-4D97-AF65-F5344CB8AC3E}">
        <p14:creationId xmlns:p14="http://schemas.microsoft.com/office/powerpoint/2010/main" val="762721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png"/><Relationship Id="rId6" Type="http://schemas.microsoft.com/office/2007/relationships/hdphoto" Target="../media/hdphoto1.wdp"/><Relationship Id="rId7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4" Type="http://schemas.openxmlformats.org/officeDocument/2006/relationships/slideLayout" Target="../slideLayouts/slideLayout7.xml"/><Relationship Id="rId5" Type="http://schemas.openxmlformats.org/officeDocument/2006/relationships/slideLayout" Target="../slideLayouts/slideLayout8.xml"/><Relationship Id="rId6" Type="http://schemas.openxmlformats.org/officeDocument/2006/relationships/slideLayout" Target="../slideLayouts/slideLayout9.xml"/><Relationship Id="rId7" Type="http://schemas.openxmlformats.org/officeDocument/2006/relationships/slideLayout" Target="../slideLayouts/slideLayout10.xml"/><Relationship Id="rId8" Type="http://schemas.openxmlformats.org/officeDocument/2006/relationships/theme" Target="../theme/theme2.xml"/><Relationship Id="rId9" Type="http://schemas.openxmlformats.org/officeDocument/2006/relationships/image" Target="../media/image2.gif"/><Relationship Id="rId1" Type="http://schemas.openxmlformats.org/officeDocument/2006/relationships/slideLayout" Target="../slideLayouts/slideLayout4.xml"/><Relationship Id="rId2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microsoft.com/office/2007/relationships/hdphoto" Target="../media/hdphoto1.wdp"/><Relationship Id="rId5" Type="http://schemas.openxmlformats.org/officeDocument/2006/relationships/image" Target="../media/image2.gif"/><Relationship Id="rId1" Type="http://schemas.openxmlformats.org/officeDocument/2006/relationships/slideLayout" Target="../slideLayouts/slideLayout11.xml"/><Relationship Id="rId2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4" Type="http://schemas.openxmlformats.org/officeDocument/2006/relationships/theme" Target="../theme/theme4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lede 8"/>
          <p:cNvPicPr>
            <a:picLocks noChangeAspect="1"/>
          </p:cNvPicPr>
          <p:nvPr userDrawn="1"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668" t="9523" r="14673" b="19047"/>
          <a:stretch/>
        </p:blipFill>
        <p:spPr>
          <a:xfrm>
            <a:off x="0" y="2119"/>
            <a:ext cx="7847856" cy="5143500"/>
          </a:xfrm>
          <a:prstGeom prst="rect">
            <a:avLst/>
          </a:prstGeom>
        </p:spPr>
      </p:pic>
      <p:pic>
        <p:nvPicPr>
          <p:cNvPr id="8" name="Billede 7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0577" y="248826"/>
            <a:ext cx="956448" cy="193086"/>
          </a:xfrm>
          <a:prstGeom prst="rect">
            <a:avLst/>
          </a:prstGeom>
        </p:spPr>
      </p:pic>
      <p:sp>
        <p:nvSpPr>
          <p:cNvPr id="11" name="Pladsholder til diasnummer 5"/>
          <p:cNvSpPr txBox="1">
            <a:spLocks/>
          </p:cNvSpPr>
          <p:nvPr userDrawn="1"/>
        </p:nvSpPr>
        <p:spPr>
          <a:xfrm>
            <a:off x="7953978" y="755064"/>
            <a:ext cx="1089646" cy="1583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a-DK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sz="900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page </a:t>
            </a:r>
            <a:fld id="{C0E6172B-25A8-421C-AFEC-FA0936768CC5}" type="slidenum">
              <a:rPr lang="da-DK" sz="90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pPr/>
              <a:t>‹nr.›</a:t>
            </a:fld>
            <a:endParaRPr lang="da-DK" sz="900" dirty="0">
              <a:solidFill>
                <a:srgbClr val="D24730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12" name="Lige forbindelse 11"/>
          <p:cNvCxnSpPr/>
          <p:nvPr userDrawn="1"/>
        </p:nvCxnSpPr>
        <p:spPr>
          <a:xfrm flipH="1">
            <a:off x="8578616" y="686842"/>
            <a:ext cx="37516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Lige forbindelse 12"/>
          <p:cNvCxnSpPr/>
          <p:nvPr userDrawn="1"/>
        </p:nvCxnSpPr>
        <p:spPr>
          <a:xfrm flipH="1">
            <a:off x="8578615" y="991733"/>
            <a:ext cx="37516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Lige forbindelse 6"/>
          <p:cNvCxnSpPr/>
          <p:nvPr userDrawn="1"/>
        </p:nvCxnSpPr>
        <p:spPr>
          <a:xfrm flipH="1">
            <a:off x="342578" y="991766"/>
            <a:ext cx="62902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925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7" r:id="rId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600"/>
        </a:spcBef>
        <a:buFont typeface="Arial" pitchFamily="34" charset="0"/>
        <a:buNone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457200" indent="0" algn="l" defTabSz="914400" rtl="0" eaLnBrk="1" latinLnBrk="0" hangingPunct="1">
        <a:spcBef>
          <a:spcPct val="20000"/>
        </a:spcBef>
        <a:buFont typeface="Arial" pitchFamily="34" charset="0"/>
        <a:buNone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914400" indent="0" algn="l" defTabSz="914400" rtl="0" eaLnBrk="1" latinLnBrk="0" hangingPunct="1">
        <a:spcBef>
          <a:spcPct val="20000"/>
        </a:spcBef>
        <a:buFont typeface="Arial" pitchFamily="34" charset="0"/>
        <a:buNone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371600" indent="0" algn="l" defTabSz="914400" rtl="0" eaLnBrk="1" latinLnBrk="0" hangingPunct="1">
        <a:spcBef>
          <a:spcPct val="20000"/>
        </a:spcBef>
        <a:buFont typeface="Arial" pitchFamily="34" charset="0"/>
        <a:buNone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1828800" indent="0" algn="l" defTabSz="914400" rtl="0" eaLnBrk="1" latinLnBrk="0" hangingPunct="1">
        <a:spcBef>
          <a:spcPct val="20000"/>
        </a:spcBef>
        <a:buFont typeface="Arial" pitchFamily="34" charset="0"/>
        <a:buNone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Billede 2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0577" y="248826"/>
            <a:ext cx="956448" cy="193086"/>
          </a:xfrm>
          <a:prstGeom prst="rect">
            <a:avLst/>
          </a:prstGeom>
        </p:spPr>
      </p:pic>
      <p:sp>
        <p:nvSpPr>
          <p:cNvPr id="12" name="Pladsholder til diasnummer 5"/>
          <p:cNvSpPr txBox="1">
            <a:spLocks/>
          </p:cNvSpPr>
          <p:nvPr userDrawn="1"/>
        </p:nvSpPr>
        <p:spPr>
          <a:xfrm>
            <a:off x="7953978" y="755064"/>
            <a:ext cx="1089646" cy="1583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a-DK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sz="900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page </a:t>
            </a:r>
            <a:fld id="{C0E6172B-25A8-421C-AFEC-FA0936768CC5}" type="slidenum">
              <a:rPr lang="da-DK" sz="90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pPr/>
              <a:t>‹nr.›</a:t>
            </a:fld>
            <a:endParaRPr lang="da-DK" sz="900" dirty="0">
              <a:solidFill>
                <a:srgbClr val="D24730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13" name="Lige forbindelse 12"/>
          <p:cNvCxnSpPr/>
          <p:nvPr userDrawn="1"/>
        </p:nvCxnSpPr>
        <p:spPr>
          <a:xfrm flipH="1">
            <a:off x="8578616" y="686842"/>
            <a:ext cx="37516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Lige forbindelse 13"/>
          <p:cNvCxnSpPr/>
          <p:nvPr userDrawn="1"/>
        </p:nvCxnSpPr>
        <p:spPr>
          <a:xfrm flipH="1">
            <a:off x="8578615" y="991733"/>
            <a:ext cx="37516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Lige forbindelse 14"/>
          <p:cNvCxnSpPr/>
          <p:nvPr userDrawn="1"/>
        </p:nvCxnSpPr>
        <p:spPr>
          <a:xfrm flipH="1">
            <a:off x="342578" y="991766"/>
            <a:ext cx="62902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4264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2" r:id="rId2"/>
    <p:sldLayoutId id="2147483726" r:id="rId3"/>
    <p:sldLayoutId id="2147483744" r:id="rId4"/>
    <p:sldLayoutId id="2147483715" r:id="rId5"/>
    <p:sldLayoutId id="2147483745" r:id="rId6"/>
    <p:sldLayoutId id="2147483746" r:id="rId7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600"/>
        </a:spcBef>
        <a:buFont typeface="Arial" pitchFamily="34" charset="0"/>
        <a:buNone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457200" indent="0" algn="l" defTabSz="914400" rtl="0" eaLnBrk="1" latinLnBrk="0" hangingPunct="1">
        <a:spcBef>
          <a:spcPct val="20000"/>
        </a:spcBef>
        <a:buFont typeface="Arial" pitchFamily="34" charset="0"/>
        <a:buNone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914400" indent="0" algn="l" defTabSz="914400" rtl="0" eaLnBrk="1" latinLnBrk="0" hangingPunct="1">
        <a:spcBef>
          <a:spcPct val="20000"/>
        </a:spcBef>
        <a:buFont typeface="Arial" pitchFamily="34" charset="0"/>
        <a:buNone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371600" indent="0" algn="l" defTabSz="914400" rtl="0" eaLnBrk="1" latinLnBrk="0" hangingPunct="1">
        <a:spcBef>
          <a:spcPct val="20000"/>
        </a:spcBef>
        <a:buFont typeface="Arial" pitchFamily="34" charset="0"/>
        <a:buNone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1828800" indent="0" algn="l" defTabSz="914400" rtl="0" eaLnBrk="1" latinLnBrk="0" hangingPunct="1">
        <a:spcBef>
          <a:spcPct val="20000"/>
        </a:spcBef>
        <a:buFont typeface="Arial" pitchFamily="34" charset="0"/>
        <a:buNone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lede 6"/>
          <p:cNvPicPr>
            <a:picLocks noChangeAspect="1"/>
          </p:cNvPicPr>
          <p:nvPr userDrawn="1"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668" t="9523" r="14673" b="19047"/>
          <a:stretch/>
        </p:blipFill>
        <p:spPr>
          <a:xfrm>
            <a:off x="0" y="2119"/>
            <a:ext cx="7847856" cy="5143500"/>
          </a:xfrm>
          <a:prstGeom prst="rect">
            <a:avLst/>
          </a:prstGeom>
        </p:spPr>
      </p:pic>
      <p:pic>
        <p:nvPicPr>
          <p:cNvPr id="8" name="Billede 7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0577" y="248826"/>
            <a:ext cx="956448" cy="193086"/>
          </a:xfrm>
          <a:prstGeom prst="rect">
            <a:avLst/>
          </a:prstGeom>
        </p:spPr>
      </p:pic>
      <p:sp>
        <p:nvSpPr>
          <p:cNvPr id="11" name="Pladsholder til diasnummer 5"/>
          <p:cNvSpPr txBox="1">
            <a:spLocks/>
          </p:cNvSpPr>
          <p:nvPr userDrawn="1"/>
        </p:nvSpPr>
        <p:spPr>
          <a:xfrm>
            <a:off x="7953978" y="755064"/>
            <a:ext cx="1089646" cy="1583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a-DK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sz="900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page </a:t>
            </a:r>
            <a:fld id="{C0E6172B-25A8-421C-AFEC-FA0936768CC5}" type="slidenum">
              <a:rPr lang="da-DK" sz="90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pPr/>
              <a:t>‹nr.›</a:t>
            </a:fld>
            <a:endParaRPr lang="da-DK" sz="900" dirty="0">
              <a:solidFill>
                <a:srgbClr val="D24730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12" name="Lige forbindelse 11"/>
          <p:cNvCxnSpPr/>
          <p:nvPr userDrawn="1"/>
        </p:nvCxnSpPr>
        <p:spPr>
          <a:xfrm flipH="1">
            <a:off x="8578616" y="686842"/>
            <a:ext cx="37516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Lige forbindelse 12"/>
          <p:cNvCxnSpPr/>
          <p:nvPr userDrawn="1"/>
        </p:nvCxnSpPr>
        <p:spPr>
          <a:xfrm flipH="1">
            <a:off x="8578615" y="991733"/>
            <a:ext cx="37516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243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600"/>
        </a:spcBef>
        <a:buFont typeface="Arial" pitchFamily="34" charset="0"/>
        <a:buNone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457200" indent="0" algn="l" defTabSz="914400" rtl="0" eaLnBrk="1" latinLnBrk="0" hangingPunct="1">
        <a:spcBef>
          <a:spcPct val="20000"/>
        </a:spcBef>
        <a:buFont typeface="Arial" pitchFamily="34" charset="0"/>
        <a:buNone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914400" indent="0" algn="l" defTabSz="914400" rtl="0" eaLnBrk="1" latinLnBrk="0" hangingPunct="1">
        <a:spcBef>
          <a:spcPct val="20000"/>
        </a:spcBef>
        <a:buFont typeface="Arial" pitchFamily="34" charset="0"/>
        <a:buNone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371600" indent="0" algn="l" defTabSz="914400" rtl="0" eaLnBrk="1" latinLnBrk="0" hangingPunct="1">
        <a:spcBef>
          <a:spcPct val="20000"/>
        </a:spcBef>
        <a:buFont typeface="Arial" pitchFamily="34" charset="0"/>
        <a:buNone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1828800" indent="0" algn="l" defTabSz="914400" rtl="0" eaLnBrk="1" latinLnBrk="0" hangingPunct="1">
        <a:spcBef>
          <a:spcPct val="20000"/>
        </a:spcBef>
        <a:buFont typeface="Arial" pitchFamily="34" charset="0"/>
        <a:buNone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7501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36" r:id="rId2"/>
    <p:sldLayoutId id="2147483725" r:id="rId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600"/>
        </a:spcBef>
        <a:buFont typeface="Arial" pitchFamily="34" charset="0"/>
        <a:buNone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457200" indent="0" algn="l" defTabSz="914400" rtl="0" eaLnBrk="1" latinLnBrk="0" hangingPunct="1">
        <a:spcBef>
          <a:spcPct val="20000"/>
        </a:spcBef>
        <a:buFont typeface="Arial" pitchFamily="34" charset="0"/>
        <a:buNone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914400" indent="0" algn="l" defTabSz="914400" rtl="0" eaLnBrk="1" latinLnBrk="0" hangingPunct="1">
        <a:spcBef>
          <a:spcPct val="20000"/>
        </a:spcBef>
        <a:buFont typeface="Arial" pitchFamily="34" charset="0"/>
        <a:buNone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371600" indent="0" algn="l" defTabSz="914400" rtl="0" eaLnBrk="1" latinLnBrk="0" hangingPunct="1">
        <a:spcBef>
          <a:spcPct val="20000"/>
        </a:spcBef>
        <a:buFont typeface="Arial" pitchFamily="34" charset="0"/>
        <a:buNone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1828800" indent="0" algn="l" defTabSz="914400" rtl="0" eaLnBrk="1" latinLnBrk="0" hangingPunct="1">
        <a:spcBef>
          <a:spcPct val="20000"/>
        </a:spcBef>
        <a:buFont typeface="Arial" pitchFamily="34" charset="0"/>
        <a:buNone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tekst 5"/>
          <p:cNvSpPr>
            <a:spLocks noGrp="1"/>
          </p:cNvSpPr>
          <p:nvPr>
            <p:ph type="body" sz="quarter" idx="17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a-DK" sz="3200" dirty="0"/>
              <a:t>Non-</a:t>
            </a:r>
            <a:r>
              <a:rPr lang="da-DK" sz="3200" dirty="0" err="1"/>
              <a:t>competition</a:t>
            </a:r>
            <a:r>
              <a:rPr lang="da-DK" sz="3200" dirty="0"/>
              <a:t> </a:t>
            </a:r>
            <a:r>
              <a:rPr lang="da-DK" sz="3200" dirty="0" err="1"/>
              <a:t>clauses</a:t>
            </a:r>
            <a:r>
              <a:rPr lang="da-DK" sz="3200" dirty="0"/>
              <a:t> in relation to </a:t>
            </a:r>
            <a:r>
              <a:rPr lang="da-DK" sz="3200" dirty="0" err="1"/>
              <a:t>employment</a:t>
            </a:r>
            <a:r>
              <a:rPr lang="da-DK" sz="3200" dirty="0"/>
              <a:t> </a:t>
            </a:r>
            <a:r>
              <a:rPr lang="da-DK" sz="3200" dirty="0" err="1"/>
              <a:t>contracts</a:t>
            </a:r>
            <a:r>
              <a:rPr lang="da-DK" sz="3200" dirty="0"/>
              <a:t>  - a </a:t>
            </a:r>
            <a:r>
              <a:rPr lang="da-DK" sz="3200" dirty="0" err="1"/>
              <a:t>danish</a:t>
            </a:r>
            <a:r>
              <a:rPr lang="da-DK" sz="3200" dirty="0"/>
              <a:t> </a:t>
            </a:r>
            <a:r>
              <a:rPr lang="da-DK" sz="3200" dirty="0" err="1" smtClean="0"/>
              <a:t>perspective</a:t>
            </a:r>
            <a:endParaRPr lang="da-DK" sz="3200" dirty="0"/>
          </a:p>
        </p:txBody>
      </p:sp>
      <p:sp>
        <p:nvSpPr>
          <p:cNvPr id="7" name="Pladsholder til tekst 6"/>
          <p:cNvSpPr>
            <a:spLocks noGrp="1"/>
          </p:cNvSpPr>
          <p:nvPr>
            <p:ph type="body" sz="quarter" idx="20"/>
          </p:nvPr>
        </p:nvSpPr>
        <p:spPr>
          <a:xfrm>
            <a:off x="179512" y="4443958"/>
            <a:ext cx="6768752" cy="276999"/>
          </a:xfrm>
        </p:spPr>
        <p:txBody>
          <a:bodyPr/>
          <a:lstStyle/>
          <a:p>
            <a:r>
              <a:rPr lang="da-DK" dirty="0"/>
              <a:t>Advokat Anders </a:t>
            </a:r>
            <a:r>
              <a:rPr lang="da-DK" dirty="0" smtClean="0"/>
              <a:t>Valentin</a:t>
            </a:r>
            <a:endParaRPr lang="da-DK" dirty="0"/>
          </a:p>
        </p:txBody>
      </p:sp>
      <p:sp>
        <p:nvSpPr>
          <p:cNvPr id="8" name="Pladsholder til tekst 7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da-DK" dirty="0" smtClean="0"/>
              <a:t>NIR 20 June 2016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4312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tekst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Overall purpose to reduce the use of employment contract clauses</a:t>
            </a:r>
          </a:p>
          <a:p>
            <a:r>
              <a:rPr lang="en-US" sz="2000" dirty="0" smtClean="0"/>
              <a:t>Applies to salaried employees (</a:t>
            </a:r>
            <a:r>
              <a:rPr lang="en-US" sz="2000" dirty="0" err="1" smtClean="0"/>
              <a:t>modif</a:t>
            </a:r>
            <a:r>
              <a:rPr lang="en-US" sz="2000" dirty="0" smtClean="0"/>
              <a:t>.: salaried partner in law firm!)</a:t>
            </a:r>
          </a:p>
          <a:p>
            <a:r>
              <a:rPr lang="en-US" sz="2000" dirty="0" smtClean="0"/>
              <a:t>Applies to non-competition, non-solicitation and combination of both etc. </a:t>
            </a:r>
            <a:endParaRPr lang="en-US" sz="2000" dirty="0" smtClean="0"/>
          </a:p>
          <a:p>
            <a:r>
              <a:rPr lang="en-US" sz="2000" dirty="0" smtClean="0"/>
              <a:t>Entered </a:t>
            </a:r>
            <a:r>
              <a:rPr lang="en-US" sz="2000" dirty="0" smtClean="0"/>
              <a:t>into as of 1 January 2016 and later</a:t>
            </a:r>
            <a:endParaRPr lang="en-US" sz="2000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a-DK" dirty="0"/>
              <a:t>act on </a:t>
            </a:r>
            <a:r>
              <a:rPr lang="da-DK" dirty="0" err="1"/>
              <a:t>employment</a:t>
            </a:r>
            <a:r>
              <a:rPr lang="da-DK" dirty="0"/>
              <a:t> </a:t>
            </a:r>
            <a:r>
              <a:rPr lang="da-DK" dirty="0" err="1"/>
              <a:t>contract</a:t>
            </a:r>
            <a:r>
              <a:rPr lang="da-DK" dirty="0"/>
              <a:t> </a:t>
            </a:r>
            <a:r>
              <a:rPr lang="da-DK" dirty="0" err="1"/>
              <a:t>clauses</a:t>
            </a:r>
            <a:r>
              <a:rPr lang="da-DK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53534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ekst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a-DK" dirty="0"/>
              <a:t>Non-</a:t>
            </a:r>
            <a:r>
              <a:rPr lang="da-DK" dirty="0" err="1"/>
              <a:t>competition</a:t>
            </a:r>
            <a:r>
              <a:rPr lang="da-DK" dirty="0"/>
              <a:t> </a:t>
            </a:r>
            <a:r>
              <a:rPr lang="da-DK" dirty="0" err="1"/>
              <a:t>clauses</a:t>
            </a:r>
            <a:r>
              <a:rPr lang="da-DK" dirty="0"/>
              <a:t> </a:t>
            </a:r>
          </a:p>
          <a:p>
            <a:r>
              <a:rPr lang="da-DK" dirty="0"/>
              <a:t>(act on </a:t>
            </a:r>
            <a:r>
              <a:rPr lang="da-DK" dirty="0" err="1"/>
              <a:t>employment</a:t>
            </a:r>
            <a:r>
              <a:rPr lang="da-DK" dirty="0"/>
              <a:t> </a:t>
            </a:r>
            <a:r>
              <a:rPr lang="da-DK" dirty="0" err="1"/>
              <a:t>contract</a:t>
            </a:r>
            <a:r>
              <a:rPr lang="da-DK" dirty="0"/>
              <a:t> </a:t>
            </a:r>
            <a:r>
              <a:rPr lang="da-DK" dirty="0" err="1" smtClean="0"/>
              <a:t>clauses</a:t>
            </a:r>
            <a:r>
              <a:rPr lang="da-DK" dirty="0" smtClean="0"/>
              <a:t>)</a:t>
            </a:r>
            <a:endParaRPr lang="da-DK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210162"/>
              </p:ext>
            </p:extLst>
          </p:nvPr>
        </p:nvGraphicFramePr>
        <p:xfrm>
          <a:off x="628650" y="1370013"/>
          <a:ext cx="7632848" cy="2154045"/>
        </p:xfrm>
        <a:graphic>
          <a:graphicData uri="http://schemas.openxmlformats.org/drawingml/2006/table">
            <a:tbl>
              <a:tblPr/>
              <a:tblGrid>
                <a:gridCol w="1828514"/>
                <a:gridCol w="1979800"/>
                <a:gridCol w="1715051"/>
                <a:gridCol w="2109483"/>
              </a:tblGrid>
              <a:tr h="10998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0D69B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0" lang="da-DK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0D69B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0" lang="da-DK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Competition</a:t>
                      </a:r>
                      <a:r>
                        <a:rPr kumimoji="0" lang="da-DK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0" lang="da-DK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restriction</a:t>
                      </a:r>
                      <a:endParaRPr kumimoji="0" lang="da-DK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0D69B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0" lang="da-DK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0D69B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0" lang="da-DK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0D69B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0" lang="da-DK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Content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0D69B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0" lang="da-DK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0D69B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0" lang="da-DK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Scope</a:t>
                      </a:r>
                      <a:endParaRPr kumimoji="0" lang="da-DK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0D69B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0" lang="da-DK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0D69B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0" lang="da-DK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Subjects</a:t>
                      </a:r>
                      <a:endParaRPr kumimoji="0" lang="da-DK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0541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0D69B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Based</a:t>
                      </a: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on</a:t>
                      </a:r>
                      <a:r>
                        <a:rPr kumimoji="0" lang="da-DK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0" lang="da-DK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contractual</a:t>
                      </a:r>
                      <a:r>
                        <a:rPr kumimoji="0" lang="da-DK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obligation of </a:t>
                      </a:r>
                      <a:r>
                        <a:rPr kumimoji="0" lang="da-DK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loyalty</a:t>
                      </a:r>
                      <a:endParaRPr kumimoji="0" lang="da-DK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0D69B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Prohibition</a:t>
                      </a: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0" lang="da-DK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against</a:t>
                      </a: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0" lang="da-DK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conduct</a:t>
                      </a: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0" lang="da-DK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contrary</a:t>
                      </a: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to </a:t>
                      </a:r>
                      <a:r>
                        <a:rPr kumimoji="0" lang="da-DK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employer’s</a:t>
                      </a: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0" lang="da-DK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commercial</a:t>
                      </a: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0" lang="da-DK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interests</a:t>
                      </a:r>
                      <a:endParaRPr kumimoji="0" lang="da-DK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0D69B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Comprehensive, </a:t>
                      </a:r>
                      <a:r>
                        <a:rPr kumimoji="0" lang="da-DK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but</a:t>
                      </a: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0" lang="da-DK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only</a:t>
                      </a: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0" lang="da-DK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while</a:t>
                      </a: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0" lang="da-DK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employed</a:t>
                      </a:r>
                      <a:endParaRPr kumimoji="0" lang="da-DK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0D69B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All </a:t>
                      </a:r>
                      <a:r>
                        <a:rPr kumimoji="0" lang="da-DK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salaried</a:t>
                      </a: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0" lang="da-DK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personnel</a:t>
                      </a: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+ </a:t>
                      </a:r>
                      <a:r>
                        <a:rPr kumimoji="0" lang="da-DK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executive</a:t>
                      </a: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management (CEO, CFO, etc.)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0334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a-DK" dirty="0" err="1" smtClean="0"/>
              <a:t>Act</a:t>
            </a:r>
            <a:r>
              <a:rPr lang="da-DK" dirty="0" smtClean="0"/>
              <a:t> on fair marketing </a:t>
            </a:r>
            <a:r>
              <a:rPr lang="da-DK" dirty="0" err="1" smtClean="0"/>
              <a:t>practices</a:t>
            </a:r>
            <a:endParaRPr lang="da-DK" dirty="0"/>
          </a:p>
        </p:txBody>
      </p:sp>
      <p:graphicFrame>
        <p:nvGraphicFramePr>
          <p:cNvPr id="3" name="Group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5105543"/>
              </p:ext>
            </p:extLst>
          </p:nvPr>
        </p:nvGraphicFramePr>
        <p:xfrm>
          <a:off x="467545" y="1707654"/>
          <a:ext cx="7560840" cy="2443347"/>
        </p:xfrm>
        <a:graphic>
          <a:graphicData uri="http://schemas.openxmlformats.org/drawingml/2006/table">
            <a:tbl>
              <a:tblPr/>
              <a:tblGrid>
                <a:gridCol w="1811264"/>
                <a:gridCol w="1961123"/>
                <a:gridCol w="1698871"/>
                <a:gridCol w="2089582"/>
              </a:tblGrid>
              <a:tr h="10336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0D69B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0" lang="da-DK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0D69B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0" lang="da-DK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Competition</a:t>
                      </a:r>
                      <a:r>
                        <a:rPr kumimoji="0" lang="da-DK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0" lang="da-DK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restriction</a:t>
                      </a:r>
                      <a:endParaRPr kumimoji="0" lang="da-DK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0D69B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0" lang="da-DK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0D69B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0" lang="da-DK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0D69B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0" lang="da-DK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Content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0D69B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0" lang="da-DK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0D69B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0" lang="da-DK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Scope</a:t>
                      </a:r>
                      <a:endParaRPr kumimoji="0" lang="da-DK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0D69B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0" lang="da-DK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0D69B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0" lang="da-DK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Subjects</a:t>
                      </a:r>
                      <a:endParaRPr kumimoji="0" lang="da-DK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382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0D69B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0" lang="da-DK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Statutory</a:t>
                      </a: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obligation of </a:t>
                      </a:r>
                      <a:r>
                        <a:rPr kumimoji="0" lang="da-DK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loyalty</a:t>
                      </a:r>
                      <a:endParaRPr kumimoji="0" lang="da-DK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0D69B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Requirement</a:t>
                      </a: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of fair </a:t>
                      </a:r>
                      <a:r>
                        <a:rPr kumimoji="0" lang="da-DK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conduct</a:t>
                      </a: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/marketing </a:t>
                      </a:r>
                      <a:r>
                        <a:rPr kumimoji="0" lang="da-DK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practices</a:t>
                      </a:r>
                      <a:endParaRPr kumimoji="0" lang="da-DK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0D69B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0" lang="da-DK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0D69B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Protection</a:t>
                      </a: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of ”</a:t>
                      </a:r>
                      <a:r>
                        <a:rPr kumimoji="0" lang="da-DK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trade</a:t>
                      </a: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0" lang="da-DK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secrets</a:t>
                      </a: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”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0D69B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</a:t>
                      </a:r>
                      <a:r>
                        <a:rPr kumimoji="0" lang="da-DK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obtaining</a:t>
                      </a: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/</a:t>
                      </a:r>
                      <a:r>
                        <a:rPr kumimoji="0" lang="da-DK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passing</a:t>
                      </a: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on)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0D69B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0" lang="da-DK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0D69B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”Trade </a:t>
                      </a:r>
                      <a:r>
                        <a:rPr kumimoji="0" lang="da-DK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secrets”not</a:t>
                      </a: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0" lang="da-DK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defined</a:t>
                      </a:r>
                      <a:endParaRPr kumimoji="0" lang="da-DK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0D69B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0" lang="da-DK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During</a:t>
                      </a:r>
                      <a:r>
                        <a:rPr kumimoji="0" lang="da-DK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0" lang="da-DK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and</a:t>
                      </a:r>
                      <a:r>
                        <a:rPr kumimoji="0" lang="da-DK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0" lang="da-DK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after</a:t>
                      </a:r>
                      <a:r>
                        <a:rPr kumimoji="0" lang="da-DK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term of </a:t>
                      </a:r>
                      <a:r>
                        <a:rPr kumimoji="0" lang="da-DK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employment</a:t>
                      </a:r>
                      <a:r>
                        <a:rPr kumimoji="0" lang="da-DK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, </a:t>
                      </a:r>
                      <a:r>
                        <a:rPr kumimoji="0" lang="da-DK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but</a:t>
                      </a:r>
                      <a:r>
                        <a:rPr kumimoji="0" lang="da-DK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0" lang="da-DK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only</a:t>
                      </a:r>
                      <a:r>
                        <a:rPr kumimoji="0" lang="da-DK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0" lang="da-DK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if</a:t>
                      </a:r>
                      <a:r>
                        <a:rPr kumimoji="0" lang="da-DK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”</a:t>
                      </a:r>
                      <a:r>
                        <a:rPr kumimoji="0" lang="da-DK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disloyal</a:t>
                      </a:r>
                      <a:r>
                        <a:rPr kumimoji="0" lang="da-DK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0" lang="da-DK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conduct</a:t>
                      </a:r>
                      <a:r>
                        <a:rPr kumimoji="0" lang="da-DK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”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0D69B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0" lang="da-DK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0D69B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0" lang="da-DK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</a:t>
                      </a:r>
                      <a:r>
                        <a:rPr kumimoji="0" lang="da-DK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Enforcement</a:t>
                      </a:r>
                      <a:r>
                        <a:rPr kumimoji="0" lang="da-DK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Directive </a:t>
                      </a:r>
                      <a:r>
                        <a:rPr kumimoji="0" lang="da-DK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does</a:t>
                      </a:r>
                      <a:r>
                        <a:rPr kumimoji="0" lang="da-DK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not </a:t>
                      </a:r>
                      <a:r>
                        <a:rPr kumimoji="0" lang="da-DK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apply</a:t>
                      </a:r>
                      <a:r>
                        <a:rPr kumimoji="0" lang="da-DK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= </a:t>
                      </a:r>
                      <a:r>
                        <a:rPr kumimoji="0" lang="da-DK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not</a:t>
                      </a:r>
                      <a:r>
                        <a:rPr kumimoji="0" lang="da-DK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IP)</a:t>
                      </a:r>
                      <a:endParaRPr kumimoji="0" lang="da-DK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0D69B"/>
                        </a:buClr>
                        <a:buSzTx/>
                        <a:buFont typeface="Webdings" pitchFamily="18" charset="2"/>
                        <a:buNone/>
                        <a:tabLst/>
                        <a:defRPr/>
                      </a:pPr>
                      <a:r>
                        <a:rPr kumimoji="0" lang="da-DK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All </a:t>
                      </a:r>
                      <a:r>
                        <a:rPr kumimoji="0" lang="da-DK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salaried</a:t>
                      </a:r>
                      <a:r>
                        <a:rPr kumimoji="0" lang="da-DK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0" lang="da-DK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personnel</a:t>
                      </a:r>
                      <a:r>
                        <a:rPr kumimoji="0" lang="da-DK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+ </a:t>
                      </a:r>
                      <a:r>
                        <a:rPr kumimoji="0" lang="da-DK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executive</a:t>
                      </a:r>
                      <a:r>
                        <a:rPr kumimoji="0" lang="da-DK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management (CEO, CFO, etc.)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0D69B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0" lang="da-DK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and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0D69B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persons </a:t>
                      </a: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with </a:t>
                      </a:r>
                      <a:r>
                        <a:rPr kumimoji="0" lang="da-DK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access</a:t>
                      </a:r>
                      <a:r>
                        <a:rPr kumimoji="0" lang="da-DK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to business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6907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ekst 1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Definition of Trade </a:t>
            </a:r>
            <a:r>
              <a:rPr lang="en-US" sz="2000" dirty="0" smtClean="0"/>
              <a:t>Secrets </a:t>
            </a:r>
            <a:r>
              <a:rPr lang="en-US" sz="2000" dirty="0" smtClean="0"/>
              <a:t>is “information”, which </a:t>
            </a:r>
          </a:p>
          <a:p>
            <a:pPr lvl="1"/>
            <a:r>
              <a:rPr lang="en-US" sz="2000" dirty="0" smtClean="0"/>
              <a:t>is secret (neither generally known nor readily accessible)</a:t>
            </a:r>
          </a:p>
          <a:p>
            <a:pPr lvl="1"/>
            <a:r>
              <a:rPr lang="en-US" sz="2000" dirty="0" smtClean="0"/>
              <a:t>has commercial value because it is secret </a:t>
            </a:r>
          </a:p>
          <a:p>
            <a:pPr lvl="1"/>
            <a:r>
              <a:rPr lang="en-US" sz="2000" dirty="0" smtClean="0"/>
              <a:t>has been subject to reasonable steps to keep it </a:t>
            </a:r>
            <a:r>
              <a:rPr lang="en-US" sz="2000" dirty="0" smtClean="0"/>
              <a:t>secret</a:t>
            </a:r>
          </a:p>
          <a:p>
            <a:pPr marL="355600" lvl="1" indent="0">
              <a:buNone/>
            </a:pPr>
            <a:endParaRPr lang="en-US" sz="2000" dirty="0" smtClean="0"/>
          </a:p>
          <a:p>
            <a:pPr marL="355600" lvl="1" indent="0">
              <a:buNone/>
            </a:pPr>
            <a:r>
              <a:rPr lang="en-US" sz="2000" dirty="0" smtClean="0"/>
              <a:t>(generally similar </a:t>
            </a:r>
            <a:r>
              <a:rPr lang="en-US" sz="2000" dirty="0" smtClean="0"/>
              <a:t>to TRIPS Agreement, article 39 (2)</a:t>
            </a:r>
            <a:endParaRPr lang="en-US" sz="20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a-DK" dirty="0" smtClean="0"/>
              <a:t>The </a:t>
            </a:r>
            <a:r>
              <a:rPr lang="da-DK" dirty="0" err="1" smtClean="0"/>
              <a:t>proposed</a:t>
            </a:r>
            <a:r>
              <a:rPr lang="da-DK" dirty="0" smtClean="0"/>
              <a:t> </a:t>
            </a:r>
            <a:r>
              <a:rPr lang="da-DK" dirty="0" err="1" smtClean="0"/>
              <a:t>eu</a:t>
            </a:r>
            <a:r>
              <a:rPr lang="da-DK" dirty="0" smtClean="0"/>
              <a:t> </a:t>
            </a:r>
            <a:r>
              <a:rPr lang="da-DK" dirty="0" err="1" smtClean="0"/>
              <a:t>trade</a:t>
            </a:r>
            <a:r>
              <a:rPr lang="da-DK" dirty="0" smtClean="0"/>
              <a:t> </a:t>
            </a:r>
            <a:r>
              <a:rPr lang="da-DK" dirty="0" err="1" smtClean="0"/>
              <a:t>secrets</a:t>
            </a:r>
            <a:r>
              <a:rPr lang="da-DK" dirty="0" smtClean="0"/>
              <a:t> </a:t>
            </a:r>
            <a:r>
              <a:rPr lang="da-DK" dirty="0" err="1" smtClean="0"/>
              <a:t>directive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49462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ekst 1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000" dirty="0" smtClean="0"/>
              <a:t>Two </a:t>
            </a:r>
            <a:r>
              <a:rPr lang="en-US" sz="2000" dirty="0" smtClean="0"/>
              <a:t>areas (in particular) will require further guidance from CJEU</a:t>
            </a:r>
          </a:p>
          <a:p>
            <a:pPr lvl="2"/>
            <a:r>
              <a:rPr lang="en-US" sz="1800" dirty="0" smtClean="0"/>
              <a:t>What is ”commercial value”?</a:t>
            </a:r>
          </a:p>
          <a:p>
            <a:pPr lvl="2"/>
            <a:r>
              <a:rPr lang="en-US" sz="2000" dirty="0" smtClean="0"/>
              <a:t>Preamble states that information has </a:t>
            </a:r>
            <a:r>
              <a:rPr lang="en-US" sz="2000" dirty="0" smtClean="0"/>
              <a:t>“commercial value” </a:t>
            </a:r>
            <a:r>
              <a:rPr lang="en-US" sz="2000" dirty="0" smtClean="0"/>
              <a:t>when its unauthorized ”acquisition, use or </a:t>
            </a:r>
            <a:r>
              <a:rPr lang="en-US" sz="2000" dirty="0" smtClean="0"/>
              <a:t>disclosure </a:t>
            </a:r>
            <a:r>
              <a:rPr lang="en-US" sz="2000" u="sng" dirty="0" smtClean="0"/>
              <a:t>may</a:t>
            </a:r>
            <a:r>
              <a:rPr lang="en-US" sz="2000" dirty="0" smtClean="0"/>
              <a:t> harm the interests of the possessor by undermining scientific/technical potential, business/financial interests, strategic positions or ability to compete</a:t>
            </a:r>
            <a:r>
              <a:rPr lang="en-US" sz="2000" dirty="0" smtClean="0"/>
              <a:t>”</a:t>
            </a:r>
          </a:p>
          <a:p>
            <a:pPr lvl="2"/>
            <a:endParaRPr lang="en-US" sz="2000" dirty="0"/>
          </a:p>
          <a:p>
            <a:pPr marL="539750" lvl="2" indent="0">
              <a:buNone/>
            </a:pPr>
            <a:r>
              <a:rPr lang="en-US" sz="2000" dirty="0" smtClean="0"/>
              <a:t>What </a:t>
            </a:r>
            <a:r>
              <a:rPr lang="en-US" sz="2000" dirty="0" smtClean="0"/>
              <a:t>are ”reasonable steps</a:t>
            </a:r>
            <a:r>
              <a:rPr lang="en-US" sz="2000" dirty="0" smtClean="0"/>
              <a:t>”?</a:t>
            </a:r>
            <a:endParaRPr lang="en-US" sz="2000" dirty="0" smtClean="0"/>
          </a:p>
          <a:p>
            <a:pPr lvl="3"/>
            <a:r>
              <a:rPr lang="en-US" sz="2000" dirty="0" smtClean="0"/>
              <a:t>Generally: </a:t>
            </a:r>
            <a:r>
              <a:rPr lang="en-US" sz="2000" dirty="0" smtClean="0"/>
              <a:t>the more control implemented over access to </a:t>
            </a:r>
            <a:r>
              <a:rPr lang="en-US" sz="2000" dirty="0" smtClean="0"/>
              <a:t>(and </a:t>
            </a:r>
            <a:r>
              <a:rPr lang="en-US" sz="2000" dirty="0" smtClean="0"/>
              <a:t>use </a:t>
            </a:r>
            <a:r>
              <a:rPr lang="en-US" sz="2000" dirty="0" smtClean="0"/>
              <a:t>of) </a:t>
            </a:r>
            <a:r>
              <a:rPr lang="en-US" sz="2000" dirty="0" smtClean="0"/>
              <a:t>information, the higher the likelihood of protection by law</a:t>
            </a:r>
            <a:endParaRPr lang="en-US" sz="20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a-DK" dirty="0"/>
              <a:t>The </a:t>
            </a:r>
            <a:r>
              <a:rPr lang="da-DK" dirty="0" err="1"/>
              <a:t>proposed</a:t>
            </a:r>
            <a:r>
              <a:rPr lang="da-DK" dirty="0"/>
              <a:t> </a:t>
            </a:r>
            <a:r>
              <a:rPr lang="da-DK" dirty="0" err="1"/>
              <a:t>eu</a:t>
            </a:r>
            <a:r>
              <a:rPr lang="da-DK" dirty="0"/>
              <a:t> </a:t>
            </a:r>
            <a:r>
              <a:rPr lang="da-DK" dirty="0" err="1"/>
              <a:t>trade</a:t>
            </a:r>
            <a:r>
              <a:rPr lang="da-DK" dirty="0"/>
              <a:t> </a:t>
            </a:r>
            <a:r>
              <a:rPr lang="da-DK" dirty="0" err="1" smtClean="0"/>
              <a:t>secrets</a:t>
            </a:r>
            <a:r>
              <a:rPr lang="da-DK" dirty="0" smtClean="0"/>
              <a:t> </a:t>
            </a:r>
            <a:r>
              <a:rPr lang="da-DK" dirty="0" err="1"/>
              <a:t>directive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40470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ekst 1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Lawful handling of Trade Secrets</a:t>
            </a:r>
          </a:p>
          <a:p>
            <a:r>
              <a:rPr lang="en-US" sz="2000" dirty="0" smtClean="0"/>
              <a:t>Reverse engineering and independent discovery/invention/creation etc. of information otherwise qualifying as </a:t>
            </a:r>
            <a:r>
              <a:rPr lang="en-US" sz="2000" dirty="0" smtClean="0"/>
              <a:t>Third </a:t>
            </a:r>
            <a:r>
              <a:rPr lang="en-US" sz="2000" dirty="0"/>
              <a:t>P</a:t>
            </a:r>
            <a:r>
              <a:rPr lang="en-US" sz="2000" dirty="0" smtClean="0"/>
              <a:t>arty </a:t>
            </a:r>
            <a:r>
              <a:rPr lang="en-US" sz="2000" dirty="0" smtClean="0"/>
              <a:t>Trade Secret</a:t>
            </a:r>
          </a:p>
          <a:p>
            <a:pPr marL="0" indent="0">
              <a:buNone/>
              <a:tabLst>
                <a:tab pos="266700" algn="l"/>
              </a:tabLst>
            </a:pPr>
            <a:r>
              <a:rPr lang="en-US" sz="2000" dirty="0" smtClean="0"/>
              <a:t>	NB! Access to reverse engineering is not mandatory by law but 	member states may make it mandatory by law.</a:t>
            </a:r>
          </a:p>
          <a:p>
            <a:r>
              <a:rPr lang="en-US" sz="2000" dirty="0" smtClean="0"/>
              <a:t>Freedom of expression and information</a:t>
            </a:r>
          </a:p>
          <a:p>
            <a:r>
              <a:rPr lang="en-US" sz="2000" dirty="0" smtClean="0"/>
              <a:t>Whistleblowing</a:t>
            </a:r>
            <a:endParaRPr lang="en-US" sz="20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a-DK" dirty="0"/>
              <a:t>The </a:t>
            </a:r>
            <a:r>
              <a:rPr lang="da-DK" dirty="0" err="1"/>
              <a:t>proposed</a:t>
            </a:r>
            <a:r>
              <a:rPr lang="da-DK" dirty="0"/>
              <a:t> </a:t>
            </a:r>
            <a:r>
              <a:rPr lang="da-DK" dirty="0" err="1"/>
              <a:t>eu</a:t>
            </a:r>
            <a:r>
              <a:rPr lang="da-DK" dirty="0"/>
              <a:t> </a:t>
            </a:r>
            <a:r>
              <a:rPr lang="da-DK" dirty="0" err="1"/>
              <a:t>trade</a:t>
            </a:r>
            <a:r>
              <a:rPr lang="da-DK" dirty="0"/>
              <a:t> </a:t>
            </a:r>
            <a:r>
              <a:rPr lang="da-DK" dirty="0" err="1" smtClean="0"/>
              <a:t>secrets</a:t>
            </a:r>
            <a:r>
              <a:rPr lang="da-DK" dirty="0" smtClean="0"/>
              <a:t> </a:t>
            </a:r>
            <a:r>
              <a:rPr lang="da-DK" dirty="0" err="1"/>
              <a:t>directive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5800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ekst 1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a-DK" sz="2000" dirty="0" smtClean="0"/>
              <a:t>Remedies</a:t>
            </a:r>
          </a:p>
          <a:p>
            <a:r>
              <a:rPr lang="da-DK" sz="2000" dirty="0" err="1" smtClean="0"/>
              <a:t>Similar</a:t>
            </a:r>
            <a:r>
              <a:rPr lang="da-DK" sz="2000" dirty="0" smtClean="0"/>
              <a:t> to </a:t>
            </a:r>
            <a:r>
              <a:rPr lang="da-DK" sz="2000" dirty="0" err="1" smtClean="0"/>
              <a:t>those</a:t>
            </a:r>
            <a:r>
              <a:rPr lang="da-DK" sz="2000" dirty="0" smtClean="0"/>
              <a:t> in the IP </a:t>
            </a:r>
            <a:r>
              <a:rPr lang="da-DK" sz="2000" dirty="0" err="1" smtClean="0"/>
              <a:t>Enforcement</a:t>
            </a:r>
            <a:r>
              <a:rPr lang="da-DK" sz="2000" smtClean="0"/>
              <a:t> </a:t>
            </a:r>
            <a:r>
              <a:rPr lang="da-DK" sz="2000" smtClean="0"/>
              <a:t>Directive</a:t>
            </a:r>
            <a:endParaRPr lang="da-DK" sz="2000" dirty="0" smtClean="0"/>
          </a:p>
          <a:p>
            <a:r>
              <a:rPr lang="da-DK" sz="2000" dirty="0" smtClean="0"/>
              <a:t>Courts </a:t>
            </a:r>
            <a:r>
              <a:rPr lang="da-DK" sz="2000" dirty="0" err="1" smtClean="0"/>
              <a:t>may</a:t>
            </a:r>
            <a:r>
              <a:rPr lang="da-DK" sz="2000" dirty="0" smtClean="0"/>
              <a:t> grant </a:t>
            </a:r>
            <a:r>
              <a:rPr lang="da-DK" sz="2000" dirty="0" err="1" smtClean="0"/>
              <a:t>injunctions</a:t>
            </a:r>
            <a:r>
              <a:rPr lang="da-DK" sz="2000" dirty="0" smtClean="0"/>
              <a:t> (EU-</a:t>
            </a:r>
            <a:r>
              <a:rPr lang="da-DK" sz="2000" dirty="0" err="1" smtClean="0"/>
              <a:t>wide</a:t>
            </a:r>
            <a:r>
              <a:rPr lang="da-DK" sz="2000" dirty="0" smtClean="0"/>
              <a:t>?)</a:t>
            </a:r>
          </a:p>
          <a:p>
            <a:r>
              <a:rPr lang="da-DK" sz="2000" dirty="0" err="1" smtClean="0"/>
              <a:t>Other</a:t>
            </a:r>
            <a:r>
              <a:rPr lang="da-DK" sz="2000" dirty="0" smtClean="0"/>
              <a:t> remedies </a:t>
            </a:r>
            <a:r>
              <a:rPr lang="da-DK" sz="2000" dirty="0" err="1" smtClean="0"/>
              <a:t>include</a:t>
            </a:r>
            <a:r>
              <a:rPr lang="da-DK" sz="2000" dirty="0" smtClean="0"/>
              <a:t> </a:t>
            </a:r>
            <a:r>
              <a:rPr lang="da-DK" sz="2000" dirty="0" err="1" smtClean="0"/>
              <a:t>damages</a:t>
            </a:r>
            <a:r>
              <a:rPr lang="da-DK" sz="2000" dirty="0" smtClean="0"/>
              <a:t> and </a:t>
            </a:r>
            <a:r>
              <a:rPr lang="da-DK" sz="2000" dirty="0" err="1" smtClean="0"/>
              <a:t>accounts</a:t>
            </a:r>
            <a:r>
              <a:rPr lang="da-DK" sz="2000" dirty="0" smtClean="0"/>
              <a:t> of profits</a:t>
            </a:r>
          </a:p>
          <a:p>
            <a:r>
              <a:rPr lang="da-DK" sz="2000" dirty="0" err="1" smtClean="0"/>
              <a:t>Member</a:t>
            </a:r>
            <a:r>
              <a:rPr lang="da-DK" sz="2000" dirty="0" smtClean="0"/>
              <a:t> </a:t>
            </a:r>
            <a:r>
              <a:rPr lang="da-DK" sz="2000" dirty="0" err="1" smtClean="0"/>
              <a:t>states</a:t>
            </a:r>
            <a:r>
              <a:rPr lang="da-DK" sz="2000" dirty="0" smtClean="0"/>
              <a:t> </a:t>
            </a:r>
            <a:r>
              <a:rPr lang="da-DK" sz="2000" dirty="0" err="1" smtClean="0"/>
              <a:t>may</a:t>
            </a:r>
            <a:r>
              <a:rPr lang="da-DK" sz="2000" dirty="0" smtClean="0"/>
              <a:t> </a:t>
            </a:r>
            <a:r>
              <a:rPr lang="da-DK" sz="2000" dirty="0" err="1" smtClean="0"/>
              <a:t>chose</a:t>
            </a:r>
            <a:r>
              <a:rPr lang="da-DK" sz="2000" dirty="0" smtClean="0"/>
              <a:t> to </a:t>
            </a:r>
            <a:r>
              <a:rPr lang="da-DK" sz="2000" dirty="0" err="1" smtClean="0"/>
              <a:t>restrict</a:t>
            </a:r>
            <a:r>
              <a:rPr lang="da-DK" sz="2000" dirty="0" smtClean="0"/>
              <a:t> </a:t>
            </a:r>
            <a:r>
              <a:rPr lang="da-DK" sz="2000" dirty="0" err="1" smtClean="0"/>
              <a:t>liability</a:t>
            </a:r>
            <a:r>
              <a:rPr lang="da-DK" sz="2000" dirty="0" smtClean="0"/>
              <a:t> for </a:t>
            </a:r>
            <a:r>
              <a:rPr lang="da-DK" sz="2000" dirty="0" err="1" smtClean="0"/>
              <a:t>employees</a:t>
            </a:r>
            <a:r>
              <a:rPr lang="da-DK" sz="2000" dirty="0" smtClean="0"/>
              <a:t> </a:t>
            </a:r>
            <a:r>
              <a:rPr lang="da-DK" sz="2000" dirty="0" err="1" smtClean="0"/>
              <a:t>having</a:t>
            </a:r>
            <a:r>
              <a:rPr lang="da-DK" sz="2000" dirty="0" smtClean="0"/>
              <a:t> </a:t>
            </a:r>
            <a:r>
              <a:rPr lang="da-DK" sz="2000" dirty="0" err="1" smtClean="0"/>
              <a:t>acted</a:t>
            </a:r>
            <a:r>
              <a:rPr lang="da-DK" sz="2000" dirty="0" smtClean="0"/>
              <a:t> </a:t>
            </a:r>
            <a:r>
              <a:rPr lang="da-DK" sz="2000" dirty="0" err="1" smtClean="0"/>
              <a:t>without</a:t>
            </a:r>
            <a:r>
              <a:rPr lang="da-DK" sz="2000" dirty="0" smtClean="0"/>
              <a:t> </a:t>
            </a:r>
            <a:r>
              <a:rPr lang="da-DK" sz="2000" dirty="0" err="1" smtClean="0"/>
              <a:t>intent</a:t>
            </a:r>
            <a:endParaRPr lang="da-DK" sz="20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a-DK" dirty="0"/>
              <a:t>The </a:t>
            </a:r>
            <a:r>
              <a:rPr lang="da-DK" dirty="0" err="1"/>
              <a:t>proposed</a:t>
            </a:r>
            <a:r>
              <a:rPr lang="da-DK" dirty="0"/>
              <a:t> </a:t>
            </a:r>
            <a:r>
              <a:rPr lang="da-DK" dirty="0" err="1"/>
              <a:t>eu</a:t>
            </a:r>
            <a:r>
              <a:rPr lang="da-DK" dirty="0"/>
              <a:t> </a:t>
            </a:r>
            <a:r>
              <a:rPr lang="da-DK" dirty="0" err="1"/>
              <a:t>trade</a:t>
            </a:r>
            <a:r>
              <a:rPr lang="da-DK" dirty="0"/>
              <a:t> </a:t>
            </a:r>
            <a:r>
              <a:rPr lang="da-DK" dirty="0" err="1" smtClean="0"/>
              <a:t>secrets</a:t>
            </a:r>
            <a:r>
              <a:rPr lang="da-DK" dirty="0" smtClean="0"/>
              <a:t> </a:t>
            </a:r>
            <a:r>
              <a:rPr lang="da-DK" dirty="0" err="1"/>
              <a:t>directive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62818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37672"/>
      </p:ext>
    </p:extLst>
  </p:cSld>
  <p:clrMapOvr>
    <a:masterClrMapping/>
  </p:clrMapOvr>
</p:sld>
</file>

<file path=ppt/theme/theme1.xml><?xml version="1.0" encoding="utf-8"?>
<a:theme xmlns:a="http://schemas.openxmlformats.org/drawingml/2006/main" name="Tekst">
  <a:themeElements>
    <a:clrScheme name="Brugerdefineret 1">
      <a:dk1>
        <a:srgbClr val="000000"/>
      </a:dk1>
      <a:lt1>
        <a:srgbClr val="FFFFFF"/>
      </a:lt1>
      <a:dk2>
        <a:srgbClr val="9C2B66"/>
      </a:dk2>
      <a:lt2>
        <a:srgbClr val="1A98BD"/>
      </a:lt2>
      <a:accent1>
        <a:srgbClr val="E8E8E4"/>
      </a:accent1>
      <a:accent2>
        <a:srgbClr val="DCDCD3"/>
      </a:accent2>
      <a:accent3>
        <a:srgbClr val="CCCBC4"/>
      </a:accent3>
      <a:accent4>
        <a:srgbClr val="7F7F7F"/>
      </a:accent4>
      <a:accent5>
        <a:srgbClr val="3F3F3F"/>
      </a:accent5>
      <a:accent6>
        <a:srgbClr val="3F3F3F"/>
      </a:accent6>
      <a:hlink>
        <a:srgbClr val="1A98BD"/>
      </a:hlink>
      <a:folHlink>
        <a:srgbClr val="7F7F7F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marL="285750" indent="-285750">
          <a:buFont typeface="Verdana" pitchFamily="34" charset="0"/>
          <a:buChar char="−"/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Tekst + indhold">
  <a:themeElements>
    <a:clrScheme name="Brugerdefineret 1">
      <a:dk1>
        <a:srgbClr val="000000"/>
      </a:dk1>
      <a:lt1>
        <a:srgbClr val="FFFFFF"/>
      </a:lt1>
      <a:dk2>
        <a:srgbClr val="9C2B66"/>
      </a:dk2>
      <a:lt2>
        <a:srgbClr val="1A98BD"/>
      </a:lt2>
      <a:accent1>
        <a:srgbClr val="E8E8E4"/>
      </a:accent1>
      <a:accent2>
        <a:srgbClr val="DCDCD3"/>
      </a:accent2>
      <a:accent3>
        <a:srgbClr val="CCCBC4"/>
      </a:accent3>
      <a:accent4>
        <a:srgbClr val="7F7F7F"/>
      </a:accent4>
      <a:accent5>
        <a:srgbClr val="3F3F3F"/>
      </a:accent5>
      <a:accent6>
        <a:srgbClr val="3F3F3F"/>
      </a:accent6>
      <a:hlink>
        <a:srgbClr val="1A98BD"/>
      </a:hlink>
      <a:folHlink>
        <a:srgbClr val="7F7F7F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Inddeling i afsnit/kapitler">
  <a:themeElements>
    <a:clrScheme name="Brugerdefineret 1">
      <a:dk1>
        <a:srgbClr val="000000"/>
      </a:dk1>
      <a:lt1>
        <a:srgbClr val="FFFFFF"/>
      </a:lt1>
      <a:dk2>
        <a:srgbClr val="9C2B66"/>
      </a:dk2>
      <a:lt2>
        <a:srgbClr val="1A98BD"/>
      </a:lt2>
      <a:accent1>
        <a:srgbClr val="E8E8E4"/>
      </a:accent1>
      <a:accent2>
        <a:srgbClr val="DCDCD3"/>
      </a:accent2>
      <a:accent3>
        <a:srgbClr val="CCCBC4"/>
      </a:accent3>
      <a:accent4>
        <a:srgbClr val="7F7F7F"/>
      </a:accent4>
      <a:accent5>
        <a:srgbClr val="3F3F3F"/>
      </a:accent5>
      <a:accent6>
        <a:srgbClr val="3F3F3F"/>
      </a:accent6>
      <a:hlink>
        <a:srgbClr val="1A98BD"/>
      </a:hlink>
      <a:folHlink>
        <a:srgbClr val="7F7F7F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Forside og bagside">
  <a:themeElements>
    <a:clrScheme name="Brugerdefineret 1">
      <a:dk1>
        <a:srgbClr val="000000"/>
      </a:dk1>
      <a:lt1>
        <a:srgbClr val="FFFFFF"/>
      </a:lt1>
      <a:dk2>
        <a:srgbClr val="9C2B66"/>
      </a:dk2>
      <a:lt2>
        <a:srgbClr val="1A98BD"/>
      </a:lt2>
      <a:accent1>
        <a:srgbClr val="E8E8E4"/>
      </a:accent1>
      <a:accent2>
        <a:srgbClr val="DCDCD3"/>
      </a:accent2>
      <a:accent3>
        <a:srgbClr val="CCCBC4"/>
      </a:accent3>
      <a:accent4>
        <a:srgbClr val="7F7F7F"/>
      </a:accent4>
      <a:accent5>
        <a:srgbClr val="3F3F3F"/>
      </a:accent5>
      <a:accent6>
        <a:srgbClr val="3F3F3F"/>
      </a:accent6>
      <a:hlink>
        <a:srgbClr val="1A98BD"/>
      </a:hlink>
      <a:folHlink>
        <a:srgbClr val="7F7F7F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seID xmlns="http://schemas.microsoft.com/sharepoint/v3">998285</CaseID>
    <CCMSystemID xmlns="http://schemas.microsoft.com/sharepoint/v3">3c37f3dd-6873-4ad3-89e3-75c45e6f0221</CCMSystemID>
    <DocID xmlns="http://schemas.microsoft.com/sharepoint/v3">3130378</DocID>
    <CCMTemplateID xmlns="http://schemas.microsoft.com/sharepoint/v3">0</CCMTemplateID>
    <CCMTemplateName xmlns="http://schemas.microsoft.com/sharepoint/v3" xsi:nil="true"/>
    <CCMTemplateVersion xmlns="http://schemas.microsoft.com/sharepoint/v3" xsi:nil="true"/>
    <Status xmlns="1ee210c4-d26c-4460-a0b1-61f4ff08206c">Endelig</Status>
    <Dokumenttype xmlns="1ee210c4-d26c-4460-a0b1-61f4ff08206c" xsi:nil="true"/>
    <Endelig xmlns="1ee210c4-d26c-4460-a0b1-61f4ff08206c">false</Endelig>
    <Classification xmlns="1ee210c4-d26c-4460-a0b1-61f4ff08206c">Offentlig</Classification>
    <AllIncomingPostListElementId xmlns="1ee210c4-d26c-4460-a0b1-61f4ff08206c" xsi:nil="true"/>
    <Bemaerkning xmlns="1ee210c4-d26c-4460-a0b1-61f4ff08206c" xsi:nil="true"/>
    <VigtigtDokument xmlns="1ee210c4-d26c-4460-a0b1-61f4ff08206c">false</VigtigtDokument>
    <Dokumentdato xmlns="1ee210c4-d26c-4460-a0b1-61f4ff08206c">2016-06-10T07:04:00+00:00</Dokumentdato>
    <Korrespondance xmlns="1ee210c4-d26c-4460-a0b1-61f4ff08206c" xsi:nil="true"/>
    <IsIncomingPost xmlns="1ee210c4-d26c-4460-a0b1-61f4ff08206c">false</IsIncomingPost>
    <PostID xmlns="1ee210c4-d26c-4460-a0b1-61f4ff08206c" xsi:nil="true"/>
    <Se xmlns="1ee210c4-d26c-4460-a0b1-61f4ff08206c" xsi:nil="true"/>
    <Modtagere xmlns="1ee210c4-d26c-4460-a0b1-61f4ff08206c"/>
    <Signee xmlns="1ee210c4-d26c-4460-a0b1-61f4ff08206c">
      <UserInfo>
        <DisplayName>Anders Valentin</DisplayName>
        <AccountId>21</AccountId>
        <AccountType/>
      </UserInfo>
    </Signee>
    <LocalAttachment xmlns="http://schemas.microsoft.com/sharepoint/v3">false</LocalAttachment>
    <RegistrationDate xmlns="http://schemas.microsoft.com/sharepoint/v3" xsi:nil="true"/>
    <CaseRecordNumber xmlns="http://schemas.microsoft.com/sharepoint/v3">0</CaseRecordNumber>
    <Related xmlns="http://schemas.microsoft.com/sharepoint/v3">false</Related>
    <Finalized xmlns="http://schemas.microsoft.com/sharepoint/v3">false</Finalized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GetOrganized dokument" ma:contentTypeID="0x010100AC085CFC53BC46CEA2EADE194AD9D48200CA6AA13FDD9564419EAD0A6B55D9E906" ma:contentTypeVersion="4" ma:contentTypeDescription="GetOrganized dokument" ma:contentTypeScope="" ma:versionID="da937ebd414785b6616674ef677ae48b">
  <xsd:schema xmlns:xsd="http://www.w3.org/2001/XMLSchema" xmlns:xs="http://www.w3.org/2001/XMLSchema" xmlns:p="http://schemas.microsoft.com/office/2006/metadata/properties" xmlns:ns1="1ee210c4-d26c-4460-a0b1-61f4ff08206c" xmlns:ns2="http://schemas.microsoft.com/sharepoint/v3" targetNamespace="http://schemas.microsoft.com/office/2006/metadata/properties" ma:root="true" ma:fieldsID="2369212313a1a0a4a15231619b7f2ff8" ns1:_="" ns2:_="">
    <xsd:import namespace="1ee210c4-d26c-4460-a0b1-61f4ff08206c"/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e" minOccurs="0"/>
                <xsd:element ref="ns1:Status"/>
                <xsd:element ref="ns1:Dokumenttype" minOccurs="0"/>
                <xsd:element ref="ns1:Signee" minOccurs="0"/>
                <xsd:element ref="ns1:Classification" minOccurs="0"/>
                <xsd:element ref="ns1:Bemaerkning" minOccurs="0"/>
                <xsd:element ref="ns1:Modtagere" minOccurs="0"/>
                <xsd:element ref="ns1:VigtigtDokument" minOccurs="0"/>
                <xsd:element ref="ns1:Dokumentdato" minOccurs="0"/>
                <xsd:element ref="ns1:Endelig" minOccurs="0"/>
                <xsd:element ref="ns1:Korrespondance" minOccurs="0"/>
                <xsd:element ref="ns2:CaseID" minOccurs="0"/>
                <xsd:element ref="ns2:DocID" minOccurs="0"/>
                <xsd:element ref="ns2:Finalized" minOccurs="0"/>
                <xsd:element ref="ns2:Related" minOccurs="0"/>
                <xsd:element ref="ns2:RegistrationDate" minOccurs="0"/>
                <xsd:element ref="ns2:CaseRecordNumber" minOccurs="0"/>
                <xsd:element ref="ns2:LocalAttachment" minOccurs="0"/>
                <xsd:element ref="ns2:CCMTemplateName" minOccurs="0"/>
                <xsd:element ref="ns2:CCMTemplateVersion" minOccurs="0"/>
                <xsd:element ref="ns2:CCMTemplateID" minOccurs="0"/>
                <xsd:element ref="ns2:CCMSystemID" minOccurs="0"/>
                <xsd:element ref="ns2:WasEncrypted" minOccurs="0"/>
                <xsd:element ref="ns2:WasSigned" minOccurs="0"/>
                <xsd:element ref="ns2:MailHasAttachments" minOccurs="0"/>
                <xsd:element ref="ns1:IsIncomingPost" minOccurs="0"/>
                <xsd:element ref="ns1:AllIncomingPostListElementId" minOccurs="0"/>
                <xsd:element ref="ns1:PostID" minOccurs="0"/>
                <xsd:element ref="ns2:CCMConversation" minOccurs="0"/>
                <xsd:element ref="ns2:CCMOriginalDoc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e210c4-d26c-4460-a0b1-61f4ff08206c" elementFormDefault="qualified">
    <xsd:import namespace="http://schemas.microsoft.com/office/2006/documentManagement/types"/>
    <xsd:import namespace="http://schemas.microsoft.com/office/infopath/2007/PartnerControls"/>
    <xsd:element name="Se" ma:index="0" nillable="true" ma:displayName="Se" ma:description="The Ontolica Preview column displays a preview of the first page of the document. Click the icon to open a preview of the full document." ma:internalName="Se">
      <xsd:simpleType>
        <xsd:restriction base="dms:Unknown"/>
      </xsd:simpleType>
    </xsd:element>
    <xsd:element name="Status" ma:index="3" ma:displayName="Status" ma:default="Endelig" ma:format="Dropdown" ma:internalName="Status">
      <xsd:simpleType>
        <xsd:restriction base="dms:Choice">
          <xsd:enumeration value="Udkast"/>
          <xsd:enumeration value="Endelig"/>
        </xsd:restriction>
      </xsd:simpleType>
    </xsd:element>
    <xsd:element name="Dokumenttype" ma:index="4" nillable="true" ma:displayName="Dokumenttype" ma:default="" ma:format="Dropdown" ma:internalName="Dokumenttype" ma:readOnly="false">
      <xsd:simpleType>
        <xsd:restriction base="dms:Choice">
          <xsd:enumeration value="Bilag"/>
          <xsd:enumeration value="Brev"/>
          <xsd:enumeration value="Brev part"/>
          <xsd:enumeration value="Dokument"/>
          <xsd:enumeration value="Fax"/>
          <xsd:enumeration value="Kontrakt"/>
          <xsd:enumeration value="Notat"/>
          <xsd:enumeration value="Post"/>
          <xsd:enumeration value="Proces"/>
        </xsd:restriction>
      </xsd:simpleType>
    </xsd:element>
    <xsd:element name="Signee" ma:index="5" nillable="true" ma:displayName="Signee" ma:list="UserInfo" ma:SearchPeopleOnly="false" ma:SharePointGroup="0" ma:internalName="Signe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Classification" ma:index="6" nillable="true" ma:displayName="Klassifikation" ma:default="Offentlig" ma:format="Dropdown" ma:internalName="Classification">
      <xsd:simpleType>
        <xsd:restriction base="dms:Choice">
          <xsd:enumeration value="Offentlig"/>
          <xsd:enumeration value="Intern"/>
          <xsd:enumeration value="Fortrolig"/>
        </xsd:restriction>
      </xsd:simpleType>
    </xsd:element>
    <xsd:element name="Bemaerkning" ma:index="7" nillable="true" ma:displayName="Bemærkning" ma:internalName="Bemaerkning">
      <xsd:simpleType>
        <xsd:restriction base="dms:Note">
          <xsd:maxLength value="255"/>
        </xsd:restriction>
      </xsd:simpleType>
    </xsd:element>
    <xsd:element name="Modtagere" ma:index="8" nillable="true" ma:displayName="Modtager(e)" ma:list="{B77FC1C3-A2BA-4454-BADA-FF6982416BEC}" ma:internalName="Modtagere" ma:showField="Titl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VigtigtDokument" ma:index="9" nillable="true" ma:displayName="Vigtigt dokument" ma:default="0" ma:internalName="VigtigtDokument">
      <xsd:simpleType>
        <xsd:restriction base="dms:Boolean"/>
      </xsd:simpleType>
    </xsd:element>
    <xsd:element name="Dokumentdato" ma:index="10" nillable="true" ma:displayName="Dokumentdato" ma:default="[today]" ma:format="DateTime" ma:internalName="Dokumentdato">
      <xsd:simpleType>
        <xsd:restriction base="dms:DateTime"/>
      </xsd:simpleType>
    </xsd:element>
    <xsd:element name="Endelig" ma:index="11" nillable="true" ma:displayName="Endelig" ma:default="0" ma:internalName="Endelig">
      <xsd:simpleType>
        <xsd:restriction base="dms:Boolean"/>
      </xsd:simpleType>
    </xsd:element>
    <xsd:element name="Korrespondance" ma:index="12" nillable="true" ma:displayName="Korrespondance" ma:format="Dropdown" ma:internalName="Korrespondance">
      <xsd:simpleType>
        <xsd:restriction base="dms:Choice">
          <xsd:enumeration value="Indgående"/>
          <xsd:enumeration value="Udgående"/>
        </xsd:restriction>
      </xsd:simpleType>
    </xsd:element>
    <xsd:element name="IsIncomingPost" ma:index="33" nillable="true" ma:displayName="IsIncomingPost" ma:default="0" ma:hidden="true" ma:internalName="IsIncomingPost">
      <xsd:simpleType>
        <xsd:restriction base="dms:Boolean"/>
      </xsd:simpleType>
    </xsd:element>
    <xsd:element name="AllIncomingPostListElementId" ma:index="34" nillable="true" ma:displayName="AllIncomingPostListElementId" ma:hidden="true" ma:internalName="AllIncomingPostListElementId">
      <xsd:simpleType>
        <xsd:restriction base="dms:Text"/>
      </xsd:simpleType>
    </xsd:element>
    <xsd:element name="PostID" ma:index="35" nillable="true" ma:displayName="PostID" ma:internalName="PostID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CaseID" ma:index="19" nillable="true" ma:displayName="Sags ID" ma:default="Tildeler" ma:internalName="CaseID" ma:readOnly="true">
      <xsd:simpleType>
        <xsd:restriction base="dms:Text"/>
      </xsd:simpleType>
    </xsd:element>
    <xsd:element name="DocID" ma:index="20" nillable="true" ma:displayName="Dok ID" ma:default="Tildeler" ma:internalName="DocID" ma:readOnly="true">
      <xsd:simpleType>
        <xsd:restriction base="dms:Text"/>
      </xsd:simpleType>
    </xsd:element>
    <xsd:element name="Finalized" ma:index="21" nillable="true" ma:displayName="Endeligt" ma:default="False" ma:internalName="Finalized" ma:readOnly="true">
      <xsd:simpleType>
        <xsd:restriction base="dms:Boolean"/>
      </xsd:simpleType>
    </xsd:element>
    <xsd:element name="Related" ma:index="22" nillable="true" ma:displayName="Vedhæftet dokument" ma:default="False" ma:internalName="Related" ma:readOnly="true">
      <xsd:simpleType>
        <xsd:restriction base="dms:Boolean"/>
      </xsd:simpleType>
    </xsd:element>
    <xsd:element name="RegistrationDate" ma:index="23" nillable="true" ma:displayName="Registrerings dato" ma:format="DateTime" ma:internalName="RegistrationDate" ma:readOnly="true">
      <xsd:simpleType>
        <xsd:restriction base="dms:DateTime"/>
      </xsd:simpleType>
    </xsd:element>
    <xsd:element name="CaseRecordNumber" ma:index="24" nillable="true" ma:displayName="Akt ID" ma:decimals="0" ma:default="0" ma:internalName="CaseRecordNumber" ma:readOnly="true">
      <xsd:simpleType>
        <xsd:restriction base="dms:Number"/>
      </xsd:simpleType>
    </xsd:element>
    <xsd:element name="LocalAttachment" ma:index="25" nillable="true" ma:displayName="Lokalt bilag" ma:default="False" ma:internalName="LocalAttachment" ma:readOnly="true">
      <xsd:simpleType>
        <xsd:restriction base="dms:Boolean"/>
      </xsd:simpleType>
    </xsd:element>
    <xsd:element name="CCMTemplateName" ma:index="26" nillable="true" ma:displayName="Skabelon navn" ma:internalName="CCMTemplateName" ma:readOnly="true">
      <xsd:simpleType>
        <xsd:restriction base="dms:Text"/>
      </xsd:simpleType>
    </xsd:element>
    <xsd:element name="CCMTemplateVersion" ma:index="27" nillable="true" ma:displayName="Skabelon version" ma:internalName="CCMTemplateVersion" ma:readOnly="true">
      <xsd:simpleType>
        <xsd:restriction base="dms:Text"/>
      </xsd:simpleType>
    </xsd:element>
    <xsd:element name="CCMTemplateID" ma:index="28" nillable="true" ma:displayName="CCMTemplateID" ma:decimals="0" ma:default="0" ma:hidden="true" ma:internalName="CCMTemplateID" ma:readOnly="true">
      <xsd:simpleType>
        <xsd:restriction base="dms:Number"/>
      </xsd:simpleType>
    </xsd:element>
    <xsd:element name="CCMSystemID" ma:index="29" nillable="true" ma:displayName="CCMSystemID" ma:hidden="true" ma:internalName="CCMSystemID" ma:readOnly="true">
      <xsd:simpleType>
        <xsd:restriction base="dms:Text"/>
      </xsd:simpleType>
    </xsd:element>
    <xsd:element name="WasEncrypted" ma:index="30" nillable="true" ma:displayName="Krypteret" ma:default="False" ma:internalName="WasEncrypted" ma:readOnly="true">
      <xsd:simpleType>
        <xsd:restriction base="dms:Boolean"/>
      </xsd:simpleType>
    </xsd:element>
    <xsd:element name="WasSigned" ma:index="31" nillable="true" ma:displayName="Signeret" ma:default="False" ma:internalName="WasSigned" ma:readOnly="true">
      <xsd:simpleType>
        <xsd:restriction base="dms:Boolean"/>
      </xsd:simpleType>
    </xsd:element>
    <xsd:element name="MailHasAttachments" ma:index="32" nillable="true" ma:displayName="E-mail har vedhæftede filer" ma:default="False" ma:internalName="MailHasAttachments" ma:readOnly="true">
      <xsd:simpleType>
        <xsd:restriction base="dms:Boolean"/>
      </xsd:simpleType>
    </xsd:element>
    <xsd:element name="CCMConversation" ma:index="36" nillable="true" ma:displayName="Samtale" ma:internalName="CCMConversation" ma:readOnly="true">
      <xsd:simpleType>
        <xsd:restriction base="dms:Text"/>
      </xsd:simpleType>
    </xsd:element>
    <xsd:element name="CCMOriginalDocID" ma:index="39" nillable="true" ma:displayName="Originalt Dok ID" ma:internalName="CCMOriginalDocID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Indholdstype"/>
        <xsd:element ref="dc:title" minOccurs="0" maxOccurs="1" ma:index="2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BFB0451-6862-4571-A71D-57145FF56FD7}">
  <ds:schemaRefs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1ee210c4-d26c-4460-a0b1-61f4ff08206c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B634553-86E3-403B-9683-19F17890AE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e210c4-d26c-4460-a0b1-61f4ff08206c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B296FC0-4D0D-45FD-8A09-792CD73EA98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Firmapræsentation</Template>
  <TotalTime>1564</TotalTime>
  <Words>439</Words>
  <Application>Microsoft Macintosh PowerPoint</Application>
  <PresentationFormat>Skærmshow (16:9)</PresentationFormat>
  <Paragraphs>70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Diastitler</vt:lpstr>
      </vt:variant>
      <vt:variant>
        <vt:i4>9</vt:i4>
      </vt:variant>
    </vt:vector>
  </HeadingPairs>
  <TitlesOfParts>
    <vt:vector size="13" baseType="lpstr">
      <vt:lpstr>Tekst</vt:lpstr>
      <vt:lpstr>Tekst + indhold</vt:lpstr>
      <vt:lpstr>Inddeling i afsnit/kapitler</vt:lpstr>
      <vt:lpstr>Forside og bagside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>Horten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NIR 2016</dc:title>
  <dc:creator>Maria Bøttcher</dc:creator>
  <cp:lastModifiedBy>Anders valentin</cp:lastModifiedBy>
  <cp:revision>110</cp:revision>
  <cp:lastPrinted>2016-06-13T14:38:00Z</cp:lastPrinted>
  <dcterms:created xsi:type="dcterms:W3CDTF">2013-02-08T09:36:47Z</dcterms:created>
  <dcterms:modified xsi:type="dcterms:W3CDTF">2016-06-15T20:15:59Z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0x010100AC085CFC53BC46CEA2EADE194AD9D48200CA6AA13FDD9564419EAD0A6B55D9E906</vt:lpwstr>
  </property>
  <property fmtid="{D5CDD505-2E9C-101B-9397-08002B2CF9AE}" pid="3" name="CCMSystem">
    <vt:lpwstr> </vt:lpwstr>
  </property>
  <property fmtid="{D5CDD505-2E9C-101B-9397-08002B2CF9AE}" pid="4" name="Order">
    <vt:r8>39700</vt:r8>
  </property>
  <property fmtid="{D5CDD505-2E9C-101B-9397-08002B2CF9AE}" pid="5" name="Sagstype">
    <vt:lpwstr/>
  </property>
  <property fmtid="{D5CDD505-2E9C-101B-9397-08002B2CF9AE}" pid="6" name="xd_ProgID">
    <vt:lpwstr/>
  </property>
  <property fmtid="{D5CDD505-2E9C-101B-9397-08002B2CF9AE}" pid="7" name="TemplateUrl">
    <vt:lpwstr/>
  </property>
  <property fmtid="{D5CDD505-2E9C-101B-9397-08002B2CF9AE}" pid="8" name="CCMMove">
    <vt:lpwstr>0</vt:lpwstr>
  </property>
</Properties>
</file>