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2" r:id="rId5"/>
    <p:sldId id="263" r:id="rId6"/>
    <p:sldId id="280" r:id="rId7"/>
    <p:sldId id="271" r:id="rId8"/>
    <p:sldId id="270" r:id="rId9"/>
    <p:sldId id="277" r:id="rId10"/>
    <p:sldId id="275" r:id="rId11"/>
    <p:sldId id="334" r:id="rId12"/>
    <p:sldId id="272" r:id="rId13"/>
    <p:sldId id="274" r:id="rId14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Page" id="{36FB1750-C6C0-4342-97CE-277AEE3D4652}">
          <p14:sldIdLst>
            <p14:sldId id="262"/>
          </p14:sldIdLst>
        </p14:section>
        <p14:section name="Lesson 1" id="{B3640F4F-1D2D-4639-AE66-5FA60356A759}">
          <p14:sldIdLst>
            <p14:sldId id="263"/>
            <p14:sldId id="280"/>
            <p14:sldId id="271"/>
            <p14:sldId id="270"/>
            <p14:sldId id="277"/>
            <p14:sldId id="275"/>
            <p14:sldId id="334"/>
            <p14:sldId id="272"/>
            <p14:sldId id="274"/>
          </p14:sldIdLst>
        </p14:section>
        <p14:section name="Lesson 2" id="{C5767F1D-6BD2-4C15-B3FC-169BF9FDF47E}">
          <p14:sldIdLst/>
        </p14:section>
        <p14:section name="Lesson 3" id="{80432DE5-2CB0-4515-9944-645BC826240F}">
          <p14:sldIdLst/>
        </p14:section>
        <p14:section name="Lesson 4" id="{509EF82F-6433-4254-B92F-0E3CD75FA7A5}">
          <p14:sldIdLst/>
        </p14:section>
        <p14:section name="Lesson 5" id="{8A973733-A136-4C23-A09E-CC103EBA1F1C}">
          <p14:sldIdLst/>
        </p14:section>
        <p14:section name="Lesson 6" id="{36ABD3D5-8C51-4051-92FD-720F580047A1}">
          <p14:sldIdLst/>
        </p14:section>
        <p14:section name="End of Unit Assessment" id="{88753CD6-3F33-464F-B9A1-D8AD554CD16A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F5929-A0B1-45B7-A72F-34CA9284ADCB}" v="96" dt="2022-08-01T10:39:58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7" autoAdjust="0"/>
    <p:restoredTop sz="95033" autoAdjust="0"/>
  </p:normalViewPr>
  <p:slideViewPr>
    <p:cSldViewPr snapToGrid="0">
      <p:cViewPr varScale="1">
        <p:scale>
          <a:sx n="78" d="100"/>
          <a:sy n="78" d="100"/>
        </p:scale>
        <p:origin x="710" y="91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18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CFA03-0921-4435-A656-37287F656258}" type="doc">
      <dgm:prSet loTypeId="urn:microsoft.com/office/officeart/2005/8/layout/defaul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C50951BC-CB5E-439B-BE54-C218DE458926}">
      <dgm:prSet phldrT="[Text]"/>
      <dgm:spPr/>
      <dgm:t>
        <a:bodyPr/>
        <a:lstStyle/>
        <a:p>
          <a:r>
            <a:rPr lang="en-US" dirty="0"/>
            <a:t>key words</a:t>
          </a:r>
          <a:endParaRPr lang="en-GB" dirty="0"/>
        </a:p>
      </dgm:t>
    </dgm:pt>
    <dgm:pt modelId="{7D35BD0C-7D72-4EE8-93DF-E90C6B5C244A}" type="parTrans" cxnId="{E0A2AE3F-F0F1-46C0-8CE1-D7E04438914F}">
      <dgm:prSet/>
      <dgm:spPr/>
      <dgm:t>
        <a:bodyPr/>
        <a:lstStyle/>
        <a:p>
          <a:endParaRPr lang="en-GB"/>
        </a:p>
      </dgm:t>
    </dgm:pt>
    <dgm:pt modelId="{F1EFFCEE-BAFC-4A7F-B3B5-C7D0F2B82637}" type="sibTrans" cxnId="{E0A2AE3F-F0F1-46C0-8CE1-D7E04438914F}">
      <dgm:prSet/>
      <dgm:spPr/>
      <dgm:t>
        <a:bodyPr/>
        <a:lstStyle/>
        <a:p>
          <a:endParaRPr lang="en-GB"/>
        </a:p>
      </dgm:t>
    </dgm:pt>
    <dgm:pt modelId="{9C22CB8C-B362-4A04-96DF-3D5B8A32B315}">
      <dgm:prSet phldrT="[Text]"/>
      <dgm:spPr/>
      <dgm:t>
        <a:bodyPr/>
        <a:lstStyle/>
        <a:p>
          <a:r>
            <a:rPr lang="en-US" dirty="0"/>
            <a:t>children need</a:t>
          </a:r>
          <a:endParaRPr lang="en-GB" dirty="0"/>
        </a:p>
      </dgm:t>
    </dgm:pt>
    <dgm:pt modelId="{7956B4A7-4378-4F78-8602-397835326D26}" type="parTrans" cxnId="{C3954C9A-D359-41DB-816F-CB2915FD28A7}">
      <dgm:prSet/>
      <dgm:spPr/>
      <dgm:t>
        <a:bodyPr/>
        <a:lstStyle/>
        <a:p>
          <a:endParaRPr lang="en-GB"/>
        </a:p>
      </dgm:t>
    </dgm:pt>
    <dgm:pt modelId="{A79A681E-99E4-4043-86FC-BAA1FD401968}" type="sibTrans" cxnId="{C3954C9A-D359-41DB-816F-CB2915FD28A7}">
      <dgm:prSet/>
      <dgm:spPr/>
      <dgm:t>
        <a:bodyPr/>
        <a:lstStyle/>
        <a:p>
          <a:endParaRPr lang="en-GB"/>
        </a:p>
      </dgm:t>
    </dgm:pt>
    <dgm:pt modelId="{7C39CA90-1B98-45A3-B6C0-D903B09274D2}">
      <dgm:prSet phldrT="[Text]"/>
      <dgm:spPr/>
      <dgm:t>
        <a:bodyPr/>
        <a:lstStyle/>
        <a:p>
          <a:r>
            <a:rPr lang="en-US" dirty="0"/>
            <a:t>to know </a:t>
          </a:r>
          <a:endParaRPr lang="en-GB" dirty="0"/>
        </a:p>
      </dgm:t>
    </dgm:pt>
    <dgm:pt modelId="{54147780-4317-4F14-9B32-3AB5808966AB}" type="parTrans" cxnId="{5879C270-4E96-417B-B278-E186605904F0}">
      <dgm:prSet/>
      <dgm:spPr/>
      <dgm:t>
        <a:bodyPr/>
        <a:lstStyle/>
        <a:p>
          <a:endParaRPr lang="en-GB"/>
        </a:p>
      </dgm:t>
    </dgm:pt>
    <dgm:pt modelId="{9AE9B7D3-3813-4BEE-9634-27F62A519121}" type="sibTrans" cxnId="{5879C270-4E96-417B-B278-E186605904F0}">
      <dgm:prSet/>
      <dgm:spPr/>
      <dgm:t>
        <a:bodyPr/>
        <a:lstStyle/>
        <a:p>
          <a:endParaRPr lang="en-GB"/>
        </a:p>
      </dgm:t>
    </dgm:pt>
    <dgm:pt modelId="{20FCE02B-4AA7-4E77-8564-654D3C98B3B6}">
      <dgm:prSet phldrT="[Text]"/>
      <dgm:spPr/>
      <dgm:t>
        <a:bodyPr/>
        <a:lstStyle/>
        <a:p>
          <a:r>
            <a:rPr lang="en-US" dirty="0"/>
            <a:t>to access</a:t>
          </a:r>
          <a:endParaRPr lang="en-GB" dirty="0"/>
        </a:p>
      </dgm:t>
    </dgm:pt>
    <dgm:pt modelId="{044B0186-C906-45EE-822B-709357BBF24C}" type="parTrans" cxnId="{AB231433-11F6-4416-AE76-095C3BA95D83}">
      <dgm:prSet/>
      <dgm:spPr/>
      <dgm:t>
        <a:bodyPr/>
        <a:lstStyle/>
        <a:p>
          <a:endParaRPr lang="en-GB"/>
        </a:p>
      </dgm:t>
    </dgm:pt>
    <dgm:pt modelId="{2EDEEC98-AC82-4AFD-AA38-A423A4B4C400}" type="sibTrans" cxnId="{AB231433-11F6-4416-AE76-095C3BA95D83}">
      <dgm:prSet/>
      <dgm:spPr/>
      <dgm:t>
        <a:bodyPr/>
        <a:lstStyle/>
        <a:p>
          <a:endParaRPr lang="en-GB"/>
        </a:p>
      </dgm:t>
    </dgm:pt>
    <dgm:pt modelId="{A79ECE6C-F84B-4DFF-9537-3F75074C949B}">
      <dgm:prSet phldrT="[Text]"/>
      <dgm:spPr/>
      <dgm:t>
        <a:bodyPr/>
        <a:lstStyle/>
        <a:p>
          <a:r>
            <a:rPr lang="en-US" dirty="0"/>
            <a:t>this lesson</a:t>
          </a:r>
          <a:endParaRPr lang="en-GB" dirty="0"/>
        </a:p>
      </dgm:t>
    </dgm:pt>
    <dgm:pt modelId="{D865235D-BC78-4B55-AFF1-CE6543C8B0B4}" type="parTrans" cxnId="{4D63DF99-ECEA-455F-A236-83EF5BAADEA2}">
      <dgm:prSet/>
      <dgm:spPr/>
      <dgm:t>
        <a:bodyPr/>
        <a:lstStyle/>
        <a:p>
          <a:endParaRPr lang="en-GB"/>
        </a:p>
      </dgm:t>
    </dgm:pt>
    <dgm:pt modelId="{6F32C809-64CE-4B1F-BE12-0530FF9970A4}" type="sibTrans" cxnId="{4D63DF99-ECEA-455F-A236-83EF5BAADEA2}">
      <dgm:prSet/>
      <dgm:spPr/>
      <dgm:t>
        <a:bodyPr/>
        <a:lstStyle/>
        <a:p>
          <a:endParaRPr lang="en-GB"/>
        </a:p>
      </dgm:t>
    </dgm:pt>
    <dgm:pt modelId="{823BEDF7-27D3-4103-B55E-AA6E05BD542C}" type="pres">
      <dgm:prSet presAssocID="{482CFA03-0921-4435-A656-37287F656258}" presName="diagram" presStyleCnt="0">
        <dgm:presLayoutVars>
          <dgm:dir/>
          <dgm:resizeHandles val="exact"/>
        </dgm:presLayoutVars>
      </dgm:prSet>
      <dgm:spPr/>
    </dgm:pt>
    <dgm:pt modelId="{C6513FBD-BDC4-49A7-A2D5-16E48B0C5664}" type="pres">
      <dgm:prSet presAssocID="{C50951BC-CB5E-439B-BE54-C218DE458926}" presName="node" presStyleLbl="node1" presStyleIdx="0" presStyleCnt="5">
        <dgm:presLayoutVars>
          <dgm:bulletEnabled val="1"/>
        </dgm:presLayoutVars>
      </dgm:prSet>
      <dgm:spPr/>
    </dgm:pt>
    <dgm:pt modelId="{FEDE1528-3282-49CF-A352-1286E38C4979}" type="pres">
      <dgm:prSet presAssocID="{F1EFFCEE-BAFC-4A7F-B3B5-C7D0F2B82637}" presName="sibTrans" presStyleCnt="0"/>
      <dgm:spPr/>
    </dgm:pt>
    <dgm:pt modelId="{0D5BC290-A58D-425C-A9E4-A2ED5F41F16C}" type="pres">
      <dgm:prSet presAssocID="{9C22CB8C-B362-4A04-96DF-3D5B8A32B315}" presName="node" presStyleLbl="node1" presStyleIdx="1" presStyleCnt="5">
        <dgm:presLayoutVars>
          <dgm:bulletEnabled val="1"/>
        </dgm:presLayoutVars>
      </dgm:prSet>
      <dgm:spPr/>
    </dgm:pt>
    <dgm:pt modelId="{C2F12048-1A05-4D75-9782-027EC308FB21}" type="pres">
      <dgm:prSet presAssocID="{A79A681E-99E4-4043-86FC-BAA1FD401968}" presName="sibTrans" presStyleCnt="0"/>
      <dgm:spPr/>
    </dgm:pt>
    <dgm:pt modelId="{658FC618-AA31-4AC2-A608-5B6BEDE919CF}" type="pres">
      <dgm:prSet presAssocID="{7C39CA90-1B98-45A3-B6C0-D903B09274D2}" presName="node" presStyleLbl="node1" presStyleIdx="2" presStyleCnt="5">
        <dgm:presLayoutVars>
          <dgm:bulletEnabled val="1"/>
        </dgm:presLayoutVars>
      </dgm:prSet>
      <dgm:spPr/>
    </dgm:pt>
    <dgm:pt modelId="{318AA954-47BE-497C-A367-0A7AE4E07C86}" type="pres">
      <dgm:prSet presAssocID="{9AE9B7D3-3813-4BEE-9634-27F62A519121}" presName="sibTrans" presStyleCnt="0"/>
      <dgm:spPr/>
    </dgm:pt>
    <dgm:pt modelId="{F000E819-A694-499A-A64A-0597EAE211D9}" type="pres">
      <dgm:prSet presAssocID="{20FCE02B-4AA7-4E77-8564-654D3C98B3B6}" presName="node" presStyleLbl="node1" presStyleIdx="3" presStyleCnt="5">
        <dgm:presLayoutVars>
          <dgm:bulletEnabled val="1"/>
        </dgm:presLayoutVars>
      </dgm:prSet>
      <dgm:spPr/>
    </dgm:pt>
    <dgm:pt modelId="{344E91A5-C7B2-409D-8E32-7AD484875471}" type="pres">
      <dgm:prSet presAssocID="{2EDEEC98-AC82-4AFD-AA38-A423A4B4C400}" presName="sibTrans" presStyleCnt="0"/>
      <dgm:spPr/>
    </dgm:pt>
    <dgm:pt modelId="{65C56F8C-E42C-4D10-9541-EDC9DF4B032C}" type="pres">
      <dgm:prSet presAssocID="{A79ECE6C-F84B-4DFF-9537-3F75074C949B}" presName="node" presStyleLbl="node1" presStyleIdx="4" presStyleCnt="5">
        <dgm:presLayoutVars>
          <dgm:bulletEnabled val="1"/>
        </dgm:presLayoutVars>
      </dgm:prSet>
      <dgm:spPr/>
    </dgm:pt>
  </dgm:ptLst>
  <dgm:cxnLst>
    <dgm:cxn modelId="{AB231433-11F6-4416-AE76-095C3BA95D83}" srcId="{482CFA03-0921-4435-A656-37287F656258}" destId="{20FCE02B-4AA7-4E77-8564-654D3C98B3B6}" srcOrd="3" destOrd="0" parTransId="{044B0186-C906-45EE-822B-709357BBF24C}" sibTransId="{2EDEEC98-AC82-4AFD-AA38-A423A4B4C400}"/>
    <dgm:cxn modelId="{E0A2AE3F-F0F1-46C0-8CE1-D7E04438914F}" srcId="{482CFA03-0921-4435-A656-37287F656258}" destId="{C50951BC-CB5E-439B-BE54-C218DE458926}" srcOrd="0" destOrd="0" parTransId="{7D35BD0C-7D72-4EE8-93DF-E90C6B5C244A}" sibTransId="{F1EFFCEE-BAFC-4A7F-B3B5-C7D0F2B82637}"/>
    <dgm:cxn modelId="{5879C270-4E96-417B-B278-E186605904F0}" srcId="{482CFA03-0921-4435-A656-37287F656258}" destId="{7C39CA90-1B98-45A3-B6C0-D903B09274D2}" srcOrd="2" destOrd="0" parTransId="{54147780-4317-4F14-9B32-3AB5808966AB}" sibTransId="{9AE9B7D3-3813-4BEE-9634-27F62A519121}"/>
    <dgm:cxn modelId="{845DE051-0088-43FF-89F6-7671F3E9EF4F}" type="presOf" srcId="{9C22CB8C-B362-4A04-96DF-3D5B8A32B315}" destId="{0D5BC290-A58D-425C-A9E4-A2ED5F41F16C}" srcOrd="0" destOrd="0" presId="urn:microsoft.com/office/officeart/2005/8/layout/default"/>
    <dgm:cxn modelId="{B5E62D98-7365-4E58-B31C-365E869BAF00}" type="presOf" srcId="{20FCE02B-4AA7-4E77-8564-654D3C98B3B6}" destId="{F000E819-A694-499A-A64A-0597EAE211D9}" srcOrd="0" destOrd="0" presId="urn:microsoft.com/office/officeart/2005/8/layout/default"/>
    <dgm:cxn modelId="{4D63DF99-ECEA-455F-A236-83EF5BAADEA2}" srcId="{482CFA03-0921-4435-A656-37287F656258}" destId="{A79ECE6C-F84B-4DFF-9537-3F75074C949B}" srcOrd="4" destOrd="0" parTransId="{D865235D-BC78-4B55-AFF1-CE6543C8B0B4}" sibTransId="{6F32C809-64CE-4B1F-BE12-0530FF9970A4}"/>
    <dgm:cxn modelId="{C3954C9A-D359-41DB-816F-CB2915FD28A7}" srcId="{482CFA03-0921-4435-A656-37287F656258}" destId="{9C22CB8C-B362-4A04-96DF-3D5B8A32B315}" srcOrd="1" destOrd="0" parTransId="{7956B4A7-4378-4F78-8602-397835326D26}" sibTransId="{A79A681E-99E4-4043-86FC-BAA1FD401968}"/>
    <dgm:cxn modelId="{AD7116AC-EDA6-4294-8CD0-5CCC7D31D0FE}" type="presOf" srcId="{A79ECE6C-F84B-4DFF-9537-3F75074C949B}" destId="{65C56F8C-E42C-4D10-9541-EDC9DF4B032C}" srcOrd="0" destOrd="0" presId="urn:microsoft.com/office/officeart/2005/8/layout/default"/>
    <dgm:cxn modelId="{A5BC64C2-B504-4D4D-85BE-E4C715E27102}" type="presOf" srcId="{7C39CA90-1B98-45A3-B6C0-D903B09274D2}" destId="{658FC618-AA31-4AC2-A608-5B6BEDE919CF}" srcOrd="0" destOrd="0" presId="urn:microsoft.com/office/officeart/2005/8/layout/default"/>
    <dgm:cxn modelId="{ECA379C5-8147-4B45-B991-999F09AA2FAA}" type="presOf" srcId="{C50951BC-CB5E-439B-BE54-C218DE458926}" destId="{C6513FBD-BDC4-49A7-A2D5-16E48B0C5664}" srcOrd="0" destOrd="0" presId="urn:microsoft.com/office/officeart/2005/8/layout/default"/>
    <dgm:cxn modelId="{A2993ECF-FAB1-443B-97BF-88E5963018DA}" type="presOf" srcId="{482CFA03-0921-4435-A656-37287F656258}" destId="{823BEDF7-27D3-4103-B55E-AA6E05BD542C}" srcOrd="0" destOrd="0" presId="urn:microsoft.com/office/officeart/2005/8/layout/default"/>
    <dgm:cxn modelId="{AD23E7C1-5371-4ECE-AE38-21970A77E633}" type="presParOf" srcId="{823BEDF7-27D3-4103-B55E-AA6E05BD542C}" destId="{C6513FBD-BDC4-49A7-A2D5-16E48B0C5664}" srcOrd="0" destOrd="0" presId="urn:microsoft.com/office/officeart/2005/8/layout/default"/>
    <dgm:cxn modelId="{58A3C318-B815-4B5C-BA51-6A5B8158D502}" type="presParOf" srcId="{823BEDF7-27D3-4103-B55E-AA6E05BD542C}" destId="{FEDE1528-3282-49CF-A352-1286E38C4979}" srcOrd="1" destOrd="0" presId="urn:microsoft.com/office/officeart/2005/8/layout/default"/>
    <dgm:cxn modelId="{30315593-B510-410E-858F-E88D2FF61859}" type="presParOf" srcId="{823BEDF7-27D3-4103-B55E-AA6E05BD542C}" destId="{0D5BC290-A58D-425C-A9E4-A2ED5F41F16C}" srcOrd="2" destOrd="0" presId="urn:microsoft.com/office/officeart/2005/8/layout/default"/>
    <dgm:cxn modelId="{59FB1776-E0FD-4E01-BF3F-2E6E334CCA87}" type="presParOf" srcId="{823BEDF7-27D3-4103-B55E-AA6E05BD542C}" destId="{C2F12048-1A05-4D75-9782-027EC308FB21}" srcOrd="3" destOrd="0" presId="urn:microsoft.com/office/officeart/2005/8/layout/default"/>
    <dgm:cxn modelId="{720570B7-6C7B-4CE4-8CE0-8CAAF391C09A}" type="presParOf" srcId="{823BEDF7-27D3-4103-B55E-AA6E05BD542C}" destId="{658FC618-AA31-4AC2-A608-5B6BEDE919CF}" srcOrd="4" destOrd="0" presId="urn:microsoft.com/office/officeart/2005/8/layout/default"/>
    <dgm:cxn modelId="{C8410004-FC40-42B5-B47E-B6BF618BC751}" type="presParOf" srcId="{823BEDF7-27D3-4103-B55E-AA6E05BD542C}" destId="{318AA954-47BE-497C-A367-0A7AE4E07C86}" srcOrd="5" destOrd="0" presId="urn:microsoft.com/office/officeart/2005/8/layout/default"/>
    <dgm:cxn modelId="{E659917A-8E3A-4B38-93D2-01477F9E9590}" type="presParOf" srcId="{823BEDF7-27D3-4103-B55E-AA6E05BD542C}" destId="{F000E819-A694-499A-A64A-0597EAE211D9}" srcOrd="6" destOrd="0" presId="urn:microsoft.com/office/officeart/2005/8/layout/default"/>
    <dgm:cxn modelId="{31F033DD-5699-45C5-A094-5DCF4CFC68B8}" type="presParOf" srcId="{823BEDF7-27D3-4103-B55E-AA6E05BD542C}" destId="{344E91A5-C7B2-409D-8E32-7AD484875471}" srcOrd="7" destOrd="0" presId="urn:microsoft.com/office/officeart/2005/8/layout/default"/>
    <dgm:cxn modelId="{A1DFC383-04D8-4C6A-910A-58FE9D07258D}" type="presParOf" srcId="{823BEDF7-27D3-4103-B55E-AA6E05BD542C}" destId="{65C56F8C-E42C-4D10-9541-EDC9DF4B032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13FBD-BDC4-49A7-A2D5-16E48B0C5664}">
      <dsp:nvSpPr>
        <dsp:cNvPr id="0" name=""/>
        <dsp:cNvSpPr/>
      </dsp:nvSpPr>
      <dsp:spPr>
        <a:xfrm>
          <a:off x="0" y="1938"/>
          <a:ext cx="3809999" cy="2286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key words</a:t>
          </a:r>
          <a:endParaRPr lang="en-GB" sz="6400" kern="1200" dirty="0"/>
        </a:p>
      </dsp:txBody>
      <dsp:txXfrm>
        <a:off x="0" y="1938"/>
        <a:ext cx="3809999" cy="2286000"/>
      </dsp:txXfrm>
    </dsp:sp>
    <dsp:sp modelId="{0D5BC290-A58D-425C-A9E4-A2ED5F41F16C}">
      <dsp:nvSpPr>
        <dsp:cNvPr id="0" name=""/>
        <dsp:cNvSpPr/>
      </dsp:nvSpPr>
      <dsp:spPr>
        <a:xfrm>
          <a:off x="4191000" y="1938"/>
          <a:ext cx="3809999" cy="2286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children need</a:t>
          </a:r>
          <a:endParaRPr lang="en-GB" sz="6400" kern="1200" dirty="0"/>
        </a:p>
      </dsp:txBody>
      <dsp:txXfrm>
        <a:off x="4191000" y="1938"/>
        <a:ext cx="3809999" cy="2286000"/>
      </dsp:txXfrm>
    </dsp:sp>
    <dsp:sp modelId="{658FC618-AA31-4AC2-A608-5B6BEDE919CF}">
      <dsp:nvSpPr>
        <dsp:cNvPr id="0" name=""/>
        <dsp:cNvSpPr/>
      </dsp:nvSpPr>
      <dsp:spPr>
        <a:xfrm>
          <a:off x="8382000" y="1938"/>
          <a:ext cx="3809999" cy="2286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to know </a:t>
          </a:r>
          <a:endParaRPr lang="en-GB" sz="6400" kern="1200" dirty="0"/>
        </a:p>
      </dsp:txBody>
      <dsp:txXfrm>
        <a:off x="8382000" y="1938"/>
        <a:ext cx="3809999" cy="2286000"/>
      </dsp:txXfrm>
    </dsp:sp>
    <dsp:sp modelId="{F000E819-A694-499A-A64A-0597EAE211D9}">
      <dsp:nvSpPr>
        <dsp:cNvPr id="0" name=""/>
        <dsp:cNvSpPr/>
      </dsp:nvSpPr>
      <dsp:spPr>
        <a:xfrm>
          <a:off x="2095500" y="2668939"/>
          <a:ext cx="3809999" cy="2286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to access</a:t>
          </a:r>
          <a:endParaRPr lang="en-GB" sz="6400" kern="1200" dirty="0"/>
        </a:p>
      </dsp:txBody>
      <dsp:txXfrm>
        <a:off x="2095500" y="2668939"/>
        <a:ext cx="3809999" cy="2286000"/>
      </dsp:txXfrm>
    </dsp:sp>
    <dsp:sp modelId="{65C56F8C-E42C-4D10-9541-EDC9DF4B032C}">
      <dsp:nvSpPr>
        <dsp:cNvPr id="0" name=""/>
        <dsp:cNvSpPr/>
      </dsp:nvSpPr>
      <dsp:spPr>
        <a:xfrm>
          <a:off x="6286500" y="2668939"/>
          <a:ext cx="3809999" cy="2286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this lesson</a:t>
          </a:r>
          <a:endParaRPr lang="en-GB" sz="6400" kern="1200" dirty="0"/>
        </a:p>
      </dsp:txBody>
      <dsp:txXfrm>
        <a:off x="6286500" y="2668939"/>
        <a:ext cx="3809999" cy="228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150A8A-FB5D-47E9-9D6A-2675D779CA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117" y="-220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9BB386-2FC9-4D3F-B92F-532C57D5B9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D7C36-6FEF-4201-B29B-E927257C48F9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43197C-6130-4479-98CE-36E700FB1F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49CC3-C06A-4845-AF38-E92160E397A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29C460-4C26-455A-93DA-2CAD24CD3295}"/>
              </a:ext>
            </a:extLst>
          </p:cNvPr>
          <p:cNvSpPr txBox="1"/>
          <p:nvPr/>
        </p:nvSpPr>
        <p:spPr>
          <a:xfrm>
            <a:off x="0" y="6513911"/>
            <a:ext cx="50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North Mymms St Mary’s Primary School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4265315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5E44A-F10E-4E99-8101-C2D492ECD118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3401A-AEE7-4969-ABC0-66EE97563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79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C3401A-AEE7-4969-ABC0-66EE97563CA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365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C3401A-AEE7-4969-ABC0-66EE97563CA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434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C3401A-AEE7-4969-ABC0-66EE97563CA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64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C3401A-AEE7-4969-ABC0-66EE97563CA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414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C3401A-AEE7-4969-ABC0-66EE97563CA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24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8FA1B66-57E7-4DED-BD4E-05583B991954}"/>
              </a:ext>
            </a:extLst>
          </p:cNvPr>
          <p:cNvSpPr/>
          <p:nvPr userDrawn="1"/>
        </p:nvSpPr>
        <p:spPr>
          <a:xfrm>
            <a:off x="0" y="1648"/>
            <a:ext cx="12192000" cy="128709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DD1BB6-6736-4968-8770-98A48C3D9054}"/>
              </a:ext>
            </a:extLst>
          </p:cNvPr>
          <p:cNvSpPr/>
          <p:nvPr userDrawn="1"/>
        </p:nvSpPr>
        <p:spPr>
          <a:xfrm rot="7156747">
            <a:off x="244739" y="40547"/>
            <a:ext cx="1044263" cy="1214850"/>
          </a:xfrm>
          <a:custGeom>
            <a:avLst/>
            <a:gdLst>
              <a:gd name="connsiteX0" fmla="*/ 2084403 w 8362082"/>
              <a:gd name="connsiteY0" fmla="*/ 6124677 h 9728098"/>
              <a:gd name="connsiteX1" fmla="*/ 1919466 w 8362082"/>
              <a:gd name="connsiteY1" fmla="*/ 5830511 h 9728098"/>
              <a:gd name="connsiteX2" fmla="*/ 4015057 w 8362082"/>
              <a:gd name="connsiteY2" fmla="*/ 4655525 h 9728098"/>
              <a:gd name="connsiteX3" fmla="*/ 4015057 w 8362082"/>
              <a:gd name="connsiteY3" fmla="*/ 2775896 h 9728098"/>
              <a:gd name="connsiteX4" fmla="*/ 4352307 w 8362082"/>
              <a:gd name="connsiteY4" fmla="*/ 2775896 h 9728098"/>
              <a:gd name="connsiteX5" fmla="*/ 4352307 w 8362082"/>
              <a:gd name="connsiteY5" fmla="*/ 4853075 h 9728098"/>
              <a:gd name="connsiteX6" fmla="*/ 4349716 w 8362082"/>
              <a:gd name="connsiteY6" fmla="*/ 4853075 h 9728098"/>
              <a:gd name="connsiteX7" fmla="*/ 4350336 w 8362082"/>
              <a:gd name="connsiteY7" fmla="*/ 4854181 h 9728098"/>
              <a:gd name="connsiteX8" fmla="*/ 564140 w 8362082"/>
              <a:gd name="connsiteY8" fmla="*/ 6720609 h 9728098"/>
              <a:gd name="connsiteX9" fmla="*/ 3871404 w 8362082"/>
              <a:gd name="connsiteY9" fmla="*/ 8964496 h 9728098"/>
              <a:gd name="connsiteX10" fmla="*/ 5982163 w 8362082"/>
              <a:gd name="connsiteY10" fmla="*/ 7781006 h 9728098"/>
              <a:gd name="connsiteX11" fmla="*/ 4481850 w 8362082"/>
              <a:gd name="connsiteY11" fmla="*/ 7380266 h 9728098"/>
              <a:gd name="connsiteX12" fmla="*/ 4572711 w 8362082"/>
              <a:gd name="connsiteY12" fmla="*/ 7040097 h 9728098"/>
              <a:gd name="connsiteX13" fmla="*/ 6366425 w 8362082"/>
              <a:gd name="connsiteY13" fmla="*/ 7519204 h 9728098"/>
              <a:gd name="connsiteX14" fmla="*/ 6366674 w 8362082"/>
              <a:gd name="connsiteY14" fmla="*/ 7518365 h 9728098"/>
              <a:gd name="connsiteX15" fmla="*/ 6398045 w 8362082"/>
              <a:gd name="connsiteY15" fmla="*/ 7527650 h 9728098"/>
              <a:gd name="connsiteX16" fmla="*/ 6422414 w 8362082"/>
              <a:gd name="connsiteY16" fmla="*/ 7534159 h 9728098"/>
              <a:gd name="connsiteX17" fmla="*/ 7987189 w 8362082"/>
              <a:gd name="connsiteY17" fmla="*/ 6656798 h 9728098"/>
              <a:gd name="connsiteX18" fmla="*/ 7797943 w 8362082"/>
              <a:gd name="connsiteY18" fmla="*/ 2664654 h 9728098"/>
              <a:gd name="connsiteX19" fmla="*/ 4490679 w 8362082"/>
              <a:gd name="connsiteY19" fmla="*/ 420767 h 9728098"/>
              <a:gd name="connsiteX20" fmla="*/ 374894 w 8362082"/>
              <a:gd name="connsiteY20" fmla="*/ 2728464 h 9728098"/>
              <a:gd name="connsiteX21" fmla="*/ 207887 w 8362082"/>
              <a:gd name="connsiteY21" fmla="*/ 6920357 h 9728098"/>
              <a:gd name="connsiteX22" fmla="*/ 0 w 8362082"/>
              <a:gd name="connsiteY22" fmla="*/ 2534997 h 9728098"/>
              <a:gd name="connsiteX23" fmla="*/ 4521176 w 8362082"/>
              <a:gd name="connsiteY23" fmla="*/ 0 h 9728098"/>
              <a:gd name="connsiteX24" fmla="*/ 8154195 w 8362082"/>
              <a:gd name="connsiteY24" fmla="*/ 2464904 h 9728098"/>
              <a:gd name="connsiteX25" fmla="*/ 8362082 w 8362082"/>
              <a:gd name="connsiteY25" fmla="*/ 6850262 h 9728098"/>
              <a:gd name="connsiteX26" fmla="*/ 7403455 w 8362082"/>
              <a:gd name="connsiteY26" fmla="*/ 7387759 h 9728098"/>
              <a:gd name="connsiteX27" fmla="*/ 7231259 w 8362082"/>
              <a:gd name="connsiteY27" fmla="*/ 7080646 h 9728098"/>
              <a:gd name="connsiteX28" fmla="*/ 6422416 w 8362082"/>
              <a:gd name="connsiteY28" fmla="*/ 7534160 h 9728098"/>
              <a:gd name="connsiteX29" fmla="*/ 6698462 w 8362082"/>
              <a:gd name="connsiteY29" fmla="*/ 7607892 h 9728098"/>
              <a:gd name="connsiteX30" fmla="*/ 6696315 w 8362082"/>
              <a:gd name="connsiteY30" fmla="*/ 7615928 h 9728098"/>
              <a:gd name="connsiteX31" fmla="*/ 6704293 w 8362082"/>
              <a:gd name="connsiteY31" fmla="*/ 7618289 h 9728098"/>
              <a:gd name="connsiteX32" fmla="*/ 6616028 w 8362082"/>
              <a:gd name="connsiteY32" fmla="*/ 7916512 h 9728098"/>
              <a:gd name="connsiteX33" fmla="*/ 6607601 w 8362082"/>
              <a:gd name="connsiteY33" fmla="*/ 7948062 h 9728098"/>
              <a:gd name="connsiteX34" fmla="*/ 6606758 w 8362082"/>
              <a:gd name="connsiteY34" fmla="*/ 7947837 h 9728098"/>
              <a:gd name="connsiteX35" fmla="*/ 6079860 w 8362082"/>
              <a:gd name="connsiteY35" fmla="*/ 9728098 h 9728098"/>
              <a:gd name="connsiteX36" fmla="*/ 5742241 w 8362082"/>
              <a:gd name="connsiteY36" fmla="*/ 9628174 h 9728098"/>
              <a:gd name="connsiteX37" fmla="*/ 6206737 w 8362082"/>
              <a:gd name="connsiteY37" fmla="*/ 8058752 h 9728098"/>
              <a:gd name="connsiteX38" fmla="*/ 3840906 w 8362082"/>
              <a:gd name="connsiteY38" fmla="*/ 9385261 h 9728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362082" h="9728098">
                <a:moveTo>
                  <a:pt x="2084403" y="6124677"/>
                </a:moveTo>
                <a:lnTo>
                  <a:pt x="1919466" y="5830511"/>
                </a:lnTo>
                <a:lnTo>
                  <a:pt x="4015057" y="4655525"/>
                </a:lnTo>
                <a:lnTo>
                  <a:pt x="4015057" y="2775896"/>
                </a:lnTo>
                <a:lnTo>
                  <a:pt x="4352307" y="2775896"/>
                </a:lnTo>
                <a:lnTo>
                  <a:pt x="4352307" y="4853075"/>
                </a:lnTo>
                <a:lnTo>
                  <a:pt x="4349716" y="4853075"/>
                </a:lnTo>
                <a:lnTo>
                  <a:pt x="4350336" y="4854181"/>
                </a:lnTo>
                <a:close/>
                <a:moveTo>
                  <a:pt x="564140" y="6720609"/>
                </a:moveTo>
                <a:lnTo>
                  <a:pt x="3871404" y="8964496"/>
                </a:lnTo>
                <a:lnTo>
                  <a:pt x="5982163" y="7781006"/>
                </a:lnTo>
                <a:lnTo>
                  <a:pt x="4481850" y="7380266"/>
                </a:lnTo>
                <a:lnTo>
                  <a:pt x="4572711" y="7040097"/>
                </a:lnTo>
                <a:lnTo>
                  <a:pt x="6366425" y="7519204"/>
                </a:lnTo>
                <a:lnTo>
                  <a:pt x="6366674" y="7518365"/>
                </a:lnTo>
                <a:lnTo>
                  <a:pt x="6398045" y="7527650"/>
                </a:lnTo>
                <a:lnTo>
                  <a:pt x="6422414" y="7534159"/>
                </a:lnTo>
                <a:lnTo>
                  <a:pt x="7987189" y="6656798"/>
                </a:lnTo>
                <a:lnTo>
                  <a:pt x="7797943" y="2664654"/>
                </a:lnTo>
                <a:lnTo>
                  <a:pt x="4490679" y="420767"/>
                </a:lnTo>
                <a:lnTo>
                  <a:pt x="374894" y="2728464"/>
                </a:lnTo>
                <a:close/>
                <a:moveTo>
                  <a:pt x="207887" y="6920357"/>
                </a:moveTo>
                <a:lnTo>
                  <a:pt x="0" y="2534997"/>
                </a:lnTo>
                <a:lnTo>
                  <a:pt x="4521176" y="0"/>
                </a:lnTo>
                <a:lnTo>
                  <a:pt x="8154195" y="2464904"/>
                </a:lnTo>
                <a:lnTo>
                  <a:pt x="8362082" y="6850262"/>
                </a:lnTo>
                <a:lnTo>
                  <a:pt x="7403455" y="7387759"/>
                </a:lnTo>
                <a:lnTo>
                  <a:pt x="7231259" y="7080646"/>
                </a:lnTo>
                <a:lnTo>
                  <a:pt x="6422416" y="7534160"/>
                </a:lnTo>
                <a:lnTo>
                  <a:pt x="6698462" y="7607892"/>
                </a:lnTo>
                <a:lnTo>
                  <a:pt x="6696315" y="7615928"/>
                </a:lnTo>
                <a:lnTo>
                  <a:pt x="6704293" y="7618289"/>
                </a:lnTo>
                <a:lnTo>
                  <a:pt x="6616028" y="7916512"/>
                </a:lnTo>
                <a:lnTo>
                  <a:pt x="6607601" y="7948062"/>
                </a:lnTo>
                <a:lnTo>
                  <a:pt x="6606758" y="7947837"/>
                </a:lnTo>
                <a:lnTo>
                  <a:pt x="6079860" y="9728098"/>
                </a:lnTo>
                <a:lnTo>
                  <a:pt x="5742241" y="9628174"/>
                </a:lnTo>
                <a:lnTo>
                  <a:pt x="6206737" y="8058752"/>
                </a:lnTo>
                <a:lnTo>
                  <a:pt x="3840906" y="93852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B7C6A7-7738-4213-85B2-A6C65785A07C}"/>
              </a:ext>
            </a:extLst>
          </p:cNvPr>
          <p:cNvSpPr txBox="1"/>
          <p:nvPr userDrawn="1"/>
        </p:nvSpPr>
        <p:spPr>
          <a:xfrm>
            <a:off x="1342280" y="-143483"/>
            <a:ext cx="896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+mj-lt"/>
              </a:rPr>
              <a:t>HISTORY</a:t>
            </a:r>
            <a:endParaRPr lang="en-GB" sz="9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4F83BE2D-E7C8-4E85-AA88-E619057D9F92}"/>
              </a:ext>
            </a:extLst>
          </p:cNvPr>
          <p:cNvSpPr/>
          <p:nvPr/>
        </p:nvSpPr>
        <p:spPr>
          <a:xfrm rot="5400000">
            <a:off x="10275206" y="182763"/>
            <a:ext cx="1760894" cy="1518011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11FB347-4C57-48C2-92DB-218C3F375DAD}"/>
              </a:ext>
            </a:extLst>
          </p:cNvPr>
          <p:cNvSpPr/>
          <p:nvPr/>
        </p:nvSpPr>
        <p:spPr>
          <a:xfrm rot="16200000">
            <a:off x="10242258" y="165380"/>
            <a:ext cx="1821620" cy="1570362"/>
          </a:xfrm>
          <a:custGeom>
            <a:avLst/>
            <a:gdLst>
              <a:gd name="connsiteX0" fmla="*/ 8701722 w 9110153"/>
              <a:gd name="connsiteY0" fmla="*/ 3926787 h 7853577"/>
              <a:gd name="connsiteX1" fmla="*/ 6914375 w 9110153"/>
              <a:gd name="connsiteY1" fmla="*/ 352095 h 7853577"/>
              <a:gd name="connsiteX2" fmla="*/ 2195778 w 9110153"/>
              <a:gd name="connsiteY2" fmla="*/ 352095 h 7853577"/>
              <a:gd name="connsiteX3" fmla="*/ 408430 w 9110153"/>
              <a:gd name="connsiteY3" fmla="*/ 3926787 h 7853577"/>
              <a:gd name="connsiteX4" fmla="*/ 2195778 w 9110153"/>
              <a:gd name="connsiteY4" fmla="*/ 7501478 h 7853577"/>
              <a:gd name="connsiteX5" fmla="*/ 6914375 w 9110153"/>
              <a:gd name="connsiteY5" fmla="*/ 7501479 h 7853577"/>
              <a:gd name="connsiteX6" fmla="*/ 9110153 w 9110153"/>
              <a:gd name="connsiteY6" fmla="*/ 3926788 h 7853577"/>
              <a:gd name="connsiteX7" fmla="*/ 7146758 w 9110153"/>
              <a:gd name="connsiteY7" fmla="*/ 7853577 h 7853577"/>
              <a:gd name="connsiteX8" fmla="*/ 1963395 w 9110153"/>
              <a:gd name="connsiteY8" fmla="*/ 7853576 h 7853577"/>
              <a:gd name="connsiteX9" fmla="*/ 0 w 9110153"/>
              <a:gd name="connsiteY9" fmla="*/ 3926788 h 7853577"/>
              <a:gd name="connsiteX10" fmla="*/ 1963395 w 9110153"/>
              <a:gd name="connsiteY10" fmla="*/ 0 h 7853577"/>
              <a:gd name="connsiteX11" fmla="*/ 7146758 w 9110153"/>
              <a:gd name="connsiteY11" fmla="*/ 0 h 7853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10153" h="7853577">
                <a:moveTo>
                  <a:pt x="8701722" y="3926787"/>
                </a:moveTo>
                <a:lnTo>
                  <a:pt x="6914375" y="352095"/>
                </a:lnTo>
                <a:lnTo>
                  <a:pt x="2195778" y="352095"/>
                </a:lnTo>
                <a:lnTo>
                  <a:pt x="408430" y="3926787"/>
                </a:lnTo>
                <a:lnTo>
                  <a:pt x="2195778" y="7501478"/>
                </a:lnTo>
                <a:lnTo>
                  <a:pt x="6914375" y="7501479"/>
                </a:lnTo>
                <a:close/>
                <a:moveTo>
                  <a:pt x="9110153" y="3926788"/>
                </a:moveTo>
                <a:lnTo>
                  <a:pt x="7146758" y="7853577"/>
                </a:lnTo>
                <a:lnTo>
                  <a:pt x="1963395" y="7853576"/>
                </a:lnTo>
                <a:lnTo>
                  <a:pt x="0" y="3926788"/>
                </a:lnTo>
                <a:lnTo>
                  <a:pt x="1963395" y="0"/>
                </a:lnTo>
                <a:lnTo>
                  <a:pt x="714675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/>
            <a:endParaRPr lang="en-GB" sz="21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9F7459-4CCD-499A-965D-BCC6589AFB48}"/>
              </a:ext>
            </a:extLst>
          </p:cNvPr>
          <p:cNvSpPr txBox="1"/>
          <p:nvPr userDrawn="1"/>
        </p:nvSpPr>
        <p:spPr>
          <a:xfrm>
            <a:off x="-1" y="6086351"/>
            <a:ext cx="121920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1" spc="50" dirty="0">
                <a:ln w="9525" cmpd="sng">
                  <a:noFill/>
                  <a:prstDash val="solid"/>
                </a:ln>
                <a:latin typeface="+mj-lt"/>
              </a:rPr>
              <a:t>“</a:t>
            </a:r>
            <a:r>
              <a:rPr lang="en-GB" sz="3200" b="1" i="1" spc="50" dirty="0">
                <a:ln w="9525" cmpd="sng">
                  <a:noFill/>
                  <a:prstDash val="solid"/>
                </a:ln>
                <a:latin typeface="+mj-lt"/>
              </a:rPr>
              <a:t>Inspiring a curiosity of the past”</a:t>
            </a:r>
            <a:r>
              <a:rPr lang="en-GB" sz="3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b="1" i="1" spc="50" dirty="0">
              <a:ln w="9525" cmpd="sng">
                <a:noFill/>
                <a:prstDash val="solid"/>
              </a:ln>
              <a:latin typeface="+mj-lt"/>
            </a:endParaRPr>
          </a:p>
        </p:txBody>
      </p: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7F1172F4-86EB-445D-B9BD-92EA68755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9498" y="2022953"/>
            <a:ext cx="11448254" cy="275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6000"/>
            </a:lvl1pPr>
          </a:lstStyle>
          <a:p>
            <a:r>
              <a:rPr lang="en-US" dirty="0"/>
              <a:t>Unit question goes here?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07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 Word Challe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40992-0481-4FB1-A144-E80C6FC06A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79271"/>
            <a:ext cx="5157787" cy="46645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exactly 100 words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FD3EC7-3EDF-4227-8ACD-52BAAAD6787A}"/>
              </a:ext>
            </a:extLst>
          </p:cNvPr>
          <p:cNvSpPr/>
          <p:nvPr userDrawn="1"/>
        </p:nvSpPr>
        <p:spPr>
          <a:xfrm>
            <a:off x="0" y="1650"/>
            <a:ext cx="12192000" cy="5539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05A68D-DC52-4435-A6D9-41A0CB075F33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1A103C9C-E3DC-43E4-BFF6-87C840FC68D6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10B890C-2FD3-4844-9CC4-324D74CB16FE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C65A807-BC88-4E64-92C6-DACC33EC903E}"/>
              </a:ext>
            </a:extLst>
          </p:cNvPr>
          <p:cNvSpPr/>
          <p:nvPr userDrawn="1"/>
        </p:nvSpPr>
        <p:spPr>
          <a:xfrm>
            <a:off x="6569832" y="1273214"/>
            <a:ext cx="4854649" cy="4854649"/>
          </a:xfrm>
          <a:custGeom>
            <a:avLst/>
            <a:gdLst/>
            <a:ahLst/>
            <a:cxnLst/>
            <a:rect l="l" t="t" r="r" b="b"/>
            <a:pathLst>
              <a:path w="5433384" h="5433384">
                <a:moveTo>
                  <a:pt x="1672512" y="4360735"/>
                </a:moveTo>
                <a:lnTo>
                  <a:pt x="1673028" y="4360735"/>
                </a:lnTo>
                <a:lnTo>
                  <a:pt x="1767501" y="4644671"/>
                </a:lnTo>
                <a:lnTo>
                  <a:pt x="1578038" y="4644671"/>
                </a:lnTo>
                <a:close/>
                <a:moveTo>
                  <a:pt x="4892198" y="4233222"/>
                </a:moveTo>
                <a:cubicBezTo>
                  <a:pt x="4880841" y="4233222"/>
                  <a:pt x="4871290" y="4236577"/>
                  <a:pt x="4863546" y="4243289"/>
                </a:cubicBezTo>
                <a:cubicBezTo>
                  <a:pt x="4855803" y="4250000"/>
                  <a:pt x="4851931" y="4260927"/>
                  <a:pt x="4851931" y="4276070"/>
                </a:cubicBezTo>
                <a:lnTo>
                  <a:pt x="4851931" y="4858398"/>
                </a:lnTo>
                <a:cubicBezTo>
                  <a:pt x="4851931" y="4873541"/>
                  <a:pt x="4855803" y="4884468"/>
                  <a:pt x="4863546" y="4891179"/>
                </a:cubicBezTo>
                <a:cubicBezTo>
                  <a:pt x="4871290" y="4897891"/>
                  <a:pt x="4880841" y="4901246"/>
                  <a:pt x="4892198" y="4901246"/>
                </a:cubicBezTo>
                <a:lnTo>
                  <a:pt x="5227760" y="4901246"/>
                </a:lnTo>
                <a:cubicBezTo>
                  <a:pt x="5230857" y="4901246"/>
                  <a:pt x="5233696" y="4900300"/>
                  <a:pt x="5236278" y="4898407"/>
                </a:cubicBezTo>
                <a:cubicBezTo>
                  <a:pt x="5238859" y="4896514"/>
                  <a:pt x="5241010" y="4893503"/>
                  <a:pt x="5242731" y="4889373"/>
                </a:cubicBezTo>
                <a:cubicBezTo>
                  <a:pt x="5244452" y="4885243"/>
                  <a:pt x="5245742" y="4879822"/>
                  <a:pt x="5246602" y="4873111"/>
                </a:cubicBezTo>
                <a:cubicBezTo>
                  <a:pt x="5247463" y="4866400"/>
                  <a:pt x="5247894" y="4858054"/>
                  <a:pt x="5247894" y="4848073"/>
                </a:cubicBezTo>
                <a:cubicBezTo>
                  <a:pt x="5247894" y="4838092"/>
                  <a:pt x="5247463" y="4829746"/>
                  <a:pt x="5246602" y="4823035"/>
                </a:cubicBezTo>
                <a:cubicBezTo>
                  <a:pt x="5245742" y="4816324"/>
                  <a:pt x="5244452" y="4810903"/>
                  <a:pt x="5242731" y="4806773"/>
                </a:cubicBezTo>
                <a:cubicBezTo>
                  <a:pt x="5241010" y="4802643"/>
                  <a:pt x="5238859" y="4799632"/>
                  <a:pt x="5236278" y="4797739"/>
                </a:cubicBezTo>
                <a:cubicBezTo>
                  <a:pt x="5233696" y="4795846"/>
                  <a:pt x="5230857" y="4794899"/>
                  <a:pt x="5227760" y="4794899"/>
                </a:cubicBezTo>
                <a:lnTo>
                  <a:pt x="4987188" y="4794899"/>
                </a:lnTo>
                <a:lnTo>
                  <a:pt x="4987188" y="4606469"/>
                </a:lnTo>
                <a:lnTo>
                  <a:pt x="5189041" y="4606469"/>
                </a:lnTo>
                <a:cubicBezTo>
                  <a:pt x="5192138" y="4606469"/>
                  <a:pt x="5194978" y="4605608"/>
                  <a:pt x="5197559" y="4603888"/>
                </a:cubicBezTo>
                <a:cubicBezTo>
                  <a:pt x="5200140" y="4602167"/>
                  <a:pt x="5202292" y="4599327"/>
                  <a:pt x="5204012" y="4595370"/>
                </a:cubicBezTo>
                <a:cubicBezTo>
                  <a:pt x="5205733" y="4591412"/>
                  <a:pt x="5207024" y="4586163"/>
                  <a:pt x="5207884" y="4579624"/>
                </a:cubicBezTo>
                <a:cubicBezTo>
                  <a:pt x="5208744" y="4573085"/>
                  <a:pt x="5209175" y="4564825"/>
                  <a:pt x="5209175" y="4554844"/>
                </a:cubicBezTo>
                <a:cubicBezTo>
                  <a:pt x="5209175" y="4545208"/>
                  <a:pt x="5208744" y="4537034"/>
                  <a:pt x="5207884" y="4530322"/>
                </a:cubicBezTo>
                <a:cubicBezTo>
                  <a:pt x="5207024" y="4523611"/>
                  <a:pt x="5205733" y="4518277"/>
                  <a:pt x="5204012" y="4514319"/>
                </a:cubicBezTo>
                <a:cubicBezTo>
                  <a:pt x="5202292" y="4510361"/>
                  <a:pt x="5200140" y="4507435"/>
                  <a:pt x="5197559" y="4505542"/>
                </a:cubicBezTo>
                <a:cubicBezTo>
                  <a:pt x="5194978" y="4503650"/>
                  <a:pt x="5192138" y="4502703"/>
                  <a:pt x="5189041" y="4502703"/>
                </a:cubicBezTo>
                <a:lnTo>
                  <a:pt x="4987188" y="4502703"/>
                </a:lnTo>
                <a:lnTo>
                  <a:pt x="4987188" y="4339569"/>
                </a:lnTo>
                <a:lnTo>
                  <a:pt x="5225694" y="4339569"/>
                </a:lnTo>
                <a:cubicBezTo>
                  <a:pt x="5228792" y="4339569"/>
                  <a:pt x="5231546" y="4338622"/>
                  <a:pt x="5233954" y="4336730"/>
                </a:cubicBezTo>
                <a:cubicBezTo>
                  <a:pt x="5236364" y="4334837"/>
                  <a:pt x="5238429" y="4331825"/>
                  <a:pt x="5240150" y="4327695"/>
                </a:cubicBezTo>
                <a:cubicBezTo>
                  <a:pt x="5241870" y="4323565"/>
                  <a:pt x="5243161" y="4318145"/>
                  <a:pt x="5244022" y="4311433"/>
                </a:cubicBezTo>
                <a:cubicBezTo>
                  <a:pt x="5244882" y="4304722"/>
                  <a:pt x="5245312" y="4296548"/>
                  <a:pt x="5245312" y="4286912"/>
                </a:cubicBezTo>
                <a:cubicBezTo>
                  <a:pt x="5245312" y="4276587"/>
                  <a:pt x="5244882" y="4268069"/>
                  <a:pt x="5244022" y="4261357"/>
                </a:cubicBezTo>
                <a:cubicBezTo>
                  <a:pt x="5243161" y="4254646"/>
                  <a:pt x="5241870" y="4249140"/>
                  <a:pt x="5240150" y="4244837"/>
                </a:cubicBezTo>
                <a:cubicBezTo>
                  <a:pt x="5238429" y="4240535"/>
                  <a:pt x="5236364" y="4237524"/>
                  <a:pt x="5233954" y="4235803"/>
                </a:cubicBezTo>
                <a:cubicBezTo>
                  <a:pt x="5231546" y="4234082"/>
                  <a:pt x="5228792" y="4233222"/>
                  <a:pt x="5225694" y="4233222"/>
                </a:cubicBezTo>
                <a:close/>
                <a:moveTo>
                  <a:pt x="3006249" y="4233222"/>
                </a:moveTo>
                <a:cubicBezTo>
                  <a:pt x="2994891" y="4233222"/>
                  <a:pt x="2985341" y="4236577"/>
                  <a:pt x="2977597" y="4243289"/>
                </a:cubicBezTo>
                <a:cubicBezTo>
                  <a:pt x="2969853" y="4250000"/>
                  <a:pt x="2965982" y="4260927"/>
                  <a:pt x="2965982" y="4276070"/>
                </a:cubicBezTo>
                <a:lnTo>
                  <a:pt x="2965982" y="4858398"/>
                </a:lnTo>
                <a:cubicBezTo>
                  <a:pt x="2965982" y="4873541"/>
                  <a:pt x="2969853" y="4884468"/>
                  <a:pt x="2977597" y="4891179"/>
                </a:cubicBezTo>
                <a:cubicBezTo>
                  <a:pt x="2985341" y="4897891"/>
                  <a:pt x="2994891" y="4901246"/>
                  <a:pt x="3006249" y="4901246"/>
                </a:cubicBezTo>
                <a:lnTo>
                  <a:pt x="3341810" y="4901246"/>
                </a:lnTo>
                <a:cubicBezTo>
                  <a:pt x="3344907" y="4901246"/>
                  <a:pt x="3347746" y="4900300"/>
                  <a:pt x="3350328" y="4898407"/>
                </a:cubicBezTo>
                <a:cubicBezTo>
                  <a:pt x="3352909" y="4896514"/>
                  <a:pt x="3355060" y="4893503"/>
                  <a:pt x="3356781" y="4889373"/>
                </a:cubicBezTo>
                <a:cubicBezTo>
                  <a:pt x="3358502" y="4885243"/>
                  <a:pt x="3359792" y="4879822"/>
                  <a:pt x="3360653" y="4873111"/>
                </a:cubicBezTo>
                <a:cubicBezTo>
                  <a:pt x="3361513" y="4866400"/>
                  <a:pt x="3361943" y="4858054"/>
                  <a:pt x="3361943" y="4848073"/>
                </a:cubicBezTo>
                <a:cubicBezTo>
                  <a:pt x="3361943" y="4838092"/>
                  <a:pt x="3361513" y="4829746"/>
                  <a:pt x="3360653" y="4823035"/>
                </a:cubicBezTo>
                <a:cubicBezTo>
                  <a:pt x="3359792" y="4816324"/>
                  <a:pt x="3358502" y="4810903"/>
                  <a:pt x="3356781" y="4806773"/>
                </a:cubicBezTo>
                <a:cubicBezTo>
                  <a:pt x="3355060" y="4802643"/>
                  <a:pt x="3352909" y="4799632"/>
                  <a:pt x="3350328" y="4797739"/>
                </a:cubicBezTo>
                <a:cubicBezTo>
                  <a:pt x="3347746" y="4795846"/>
                  <a:pt x="3344907" y="4794899"/>
                  <a:pt x="3341810" y="4794899"/>
                </a:cubicBezTo>
                <a:lnTo>
                  <a:pt x="3101238" y="4794899"/>
                </a:lnTo>
                <a:lnTo>
                  <a:pt x="3101238" y="4606469"/>
                </a:lnTo>
                <a:lnTo>
                  <a:pt x="3303091" y="4606469"/>
                </a:lnTo>
                <a:cubicBezTo>
                  <a:pt x="3306189" y="4606469"/>
                  <a:pt x="3309028" y="4605608"/>
                  <a:pt x="3311609" y="4603888"/>
                </a:cubicBezTo>
                <a:cubicBezTo>
                  <a:pt x="3314190" y="4602167"/>
                  <a:pt x="3316342" y="4599327"/>
                  <a:pt x="3318062" y="4595370"/>
                </a:cubicBezTo>
                <a:cubicBezTo>
                  <a:pt x="3319783" y="4591412"/>
                  <a:pt x="3321074" y="4586163"/>
                  <a:pt x="3321934" y="4579624"/>
                </a:cubicBezTo>
                <a:cubicBezTo>
                  <a:pt x="3322794" y="4573085"/>
                  <a:pt x="3323225" y="4564825"/>
                  <a:pt x="3323225" y="4554844"/>
                </a:cubicBezTo>
                <a:cubicBezTo>
                  <a:pt x="3323225" y="4545208"/>
                  <a:pt x="3322794" y="4537034"/>
                  <a:pt x="3321934" y="4530322"/>
                </a:cubicBezTo>
                <a:cubicBezTo>
                  <a:pt x="3321074" y="4523611"/>
                  <a:pt x="3319783" y="4518277"/>
                  <a:pt x="3318062" y="4514319"/>
                </a:cubicBezTo>
                <a:cubicBezTo>
                  <a:pt x="3316342" y="4510361"/>
                  <a:pt x="3314190" y="4507435"/>
                  <a:pt x="3311609" y="4505542"/>
                </a:cubicBezTo>
                <a:cubicBezTo>
                  <a:pt x="3309028" y="4503650"/>
                  <a:pt x="3306189" y="4502703"/>
                  <a:pt x="3303091" y="4502703"/>
                </a:cubicBezTo>
                <a:lnTo>
                  <a:pt x="3101238" y="4502703"/>
                </a:lnTo>
                <a:lnTo>
                  <a:pt x="3101238" y="4339569"/>
                </a:lnTo>
                <a:lnTo>
                  <a:pt x="3339745" y="4339569"/>
                </a:lnTo>
                <a:cubicBezTo>
                  <a:pt x="3342842" y="4339569"/>
                  <a:pt x="3345596" y="4338622"/>
                  <a:pt x="3348005" y="4336730"/>
                </a:cubicBezTo>
                <a:cubicBezTo>
                  <a:pt x="3350414" y="4334837"/>
                  <a:pt x="3352479" y="4331825"/>
                  <a:pt x="3354200" y="4327695"/>
                </a:cubicBezTo>
                <a:cubicBezTo>
                  <a:pt x="3355920" y="4323565"/>
                  <a:pt x="3357211" y="4318145"/>
                  <a:pt x="3358072" y="4311433"/>
                </a:cubicBezTo>
                <a:cubicBezTo>
                  <a:pt x="3358932" y="4304722"/>
                  <a:pt x="3359362" y="4296548"/>
                  <a:pt x="3359362" y="4286912"/>
                </a:cubicBezTo>
                <a:cubicBezTo>
                  <a:pt x="3359362" y="4276587"/>
                  <a:pt x="3358932" y="4268069"/>
                  <a:pt x="3358072" y="4261357"/>
                </a:cubicBezTo>
                <a:cubicBezTo>
                  <a:pt x="3357211" y="4254646"/>
                  <a:pt x="3355920" y="4249140"/>
                  <a:pt x="3354200" y="4244837"/>
                </a:cubicBezTo>
                <a:cubicBezTo>
                  <a:pt x="3352479" y="4240535"/>
                  <a:pt x="3350414" y="4237524"/>
                  <a:pt x="3348005" y="4235803"/>
                </a:cubicBezTo>
                <a:cubicBezTo>
                  <a:pt x="3345596" y="4234082"/>
                  <a:pt x="3342842" y="4233222"/>
                  <a:pt x="3339745" y="4233222"/>
                </a:cubicBezTo>
                <a:close/>
                <a:moveTo>
                  <a:pt x="3971799" y="4231157"/>
                </a:moveTo>
                <a:cubicBezTo>
                  <a:pt x="3959409" y="4231157"/>
                  <a:pt x="3949256" y="4231587"/>
                  <a:pt x="3941340" y="4232448"/>
                </a:cubicBezTo>
                <a:cubicBezTo>
                  <a:pt x="3933425" y="4233308"/>
                  <a:pt x="3927058" y="4234771"/>
                  <a:pt x="3922240" y="4236836"/>
                </a:cubicBezTo>
                <a:cubicBezTo>
                  <a:pt x="3917421" y="4238901"/>
                  <a:pt x="3913980" y="4241310"/>
                  <a:pt x="3911914" y="4244063"/>
                </a:cubicBezTo>
                <a:cubicBezTo>
                  <a:pt x="3909850" y="4246816"/>
                  <a:pt x="3908817" y="4249914"/>
                  <a:pt x="3908817" y="4253356"/>
                </a:cubicBezTo>
                <a:lnTo>
                  <a:pt x="3908817" y="4566718"/>
                </a:lnTo>
                <a:cubicBezTo>
                  <a:pt x="3908817" y="4590465"/>
                  <a:pt x="3909075" y="4615417"/>
                  <a:pt x="3909592" y="4641574"/>
                </a:cubicBezTo>
                <a:cubicBezTo>
                  <a:pt x="3910108" y="4667730"/>
                  <a:pt x="3910882" y="4692854"/>
                  <a:pt x="3911914" y="4716946"/>
                </a:cubicBezTo>
                <a:lnTo>
                  <a:pt x="3911398" y="4716946"/>
                </a:lnTo>
                <a:cubicBezTo>
                  <a:pt x="3905203" y="4703179"/>
                  <a:pt x="3898836" y="4689413"/>
                  <a:pt x="3892297" y="4675646"/>
                </a:cubicBezTo>
                <a:cubicBezTo>
                  <a:pt x="3885758" y="4661879"/>
                  <a:pt x="3879046" y="4647855"/>
                  <a:pt x="3872164" y="4633572"/>
                </a:cubicBezTo>
                <a:cubicBezTo>
                  <a:pt x="3865280" y="4619289"/>
                  <a:pt x="3858138" y="4605006"/>
                  <a:pt x="3850739" y="4590723"/>
                </a:cubicBezTo>
                <a:cubicBezTo>
                  <a:pt x="3843340" y="4576440"/>
                  <a:pt x="3835854" y="4561900"/>
                  <a:pt x="3828282" y="4547100"/>
                </a:cubicBezTo>
                <a:lnTo>
                  <a:pt x="3698188" y="4302915"/>
                </a:lnTo>
                <a:cubicBezTo>
                  <a:pt x="3691649" y="4289493"/>
                  <a:pt x="3685282" y="4278221"/>
                  <a:pt x="3679087" y="4269101"/>
                </a:cubicBezTo>
                <a:cubicBezTo>
                  <a:pt x="3672892" y="4259981"/>
                  <a:pt x="3666266" y="4252839"/>
                  <a:pt x="3659212" y="4247677"/>
                </a:cubicBezTo>
                <a:cubicBezTo>
                  <a:pt x="3652156" y="4242514"/>
                  <a:pt x="3644154" y="4238815"/>
                  <a:pt x="3635206" y="4236577"/>
                </a:cubicBezTo>
                <a:cubicBezTo>
                  <a:pt x="3626258" y="4234340"/>
                  <a:pt x="3615244" y="4233222"/>
                  <a:pt x="3602166" y="4233222"/>
                </a:cubicBezTo>
                <a:lnTo>
                  <a:pt x="3529375" y="4233222"/>
                </a:lnTo>
                <a:cubicBezTo>
                  <a:pt x="3515608" y="4233222"/>
                  <a:pt x="3503993" y="4237266"/>
                  <a:pt x="3494528" y="4245354"/>
                </a:cubicBezTo>
                <a:cubicBezTo>
                  <a:pt x="3485064" y="4253442"/>
                  <a:pt x="3480332" y="4265573"/>
                  <a:pt x="3480332" y="4281749"/>
                </a:cubicBezTo>
                <a:lnTo>
                  <a:pt x="3480332" y="4882145"/>
                </a:lnTo>
                <a:cubicBezTo>
                  <a:pt x="3480332" y="4885587"/>
                  <a:pt x="3481192" y="4888684"/>
                  <a:pt x="3482913" y="4891438"/>
                </a:cubicBezTo>
                <a:cubicBezTo>
                  <a:pt x="3484634" y="4894191"/>
                  <a:pt x="3487731" y="4896514"/>
                  <a:pt x="3492205" y="4898407"/>
                </a:cubicBezTo>
                <a:cubicBezTo>
                  <a:pt x="3496680" y="4900300"/>
                  <a:pt x="3502874" y="4901762"/>
                  <a:pt x="3510790" y="4902795"/>
                </a:cubicBezTo>
                <a:cubicBezTo>
                  <a:pt x="3518706" y="4903827"/>
                  <a:pt x="3528686" y="4904344"/>
                  <a:pt x="3540732" y="4904344"/>
                </a:cubicBezTo>
                <a:cubicBezTo>
                  <a:pt x="3553122" y="4904344"/>
                  <a:pt x="3563276" y="4903827"/>
                  <a:pt x="3571191" y="4902795"/>
                </a:cubicBezTo>
                <a:cubicBezTo>
                  <a:pt x="3579107" y="4901762"/>
                  <a:pt x="3585388" y="4900300"/>
                  <a:pt x="3590034" y="4898407"/>
                </a:cubicBezTo>
                <a:cubicBezTo>
                  <a:pt x="3594680" y="4896514"/>
                  <a:pt x="3597950" y="4894191"/>
                  <a:pt x="3599843" y="4891438"/>
                </a:cubicBezTo>
                <a:cubicBezTo>
                  <a:pt x="3601736" y="4888684"/>
                  <a:pt x="3602682" y="4885587"/>
                  <a:pt x="3602682" y="4882145"/>
                </a:cubicBezTo>
                <a:lnTo>
                  <a:pt x="3602682" y="4532645"/>
                </a:lnTo>
                <a:cubicBezTo>
                  <a:pt x="3602682" y="4506489"/>
                  <a:pt x="3602338" y="4481107"/>
                  <a:pt x="3601650" y="4456499"/>
                </a:cubicBezTo>
                <a:cubicBezTo>
                  <a:pt x="3600962" y="4431891"/>
                  <a:pt x="3599929" y="4407197"/>
                  <a:pt x="3598552" y="4382417"/>
                </a:cubicBezTo>
                <a:lnTo>
                  <a:pt x="3599584" y="4382417"/>
                </a:lnTo>
                <a:cubicBezTo>
                  <a:pt x="3607500" y="4402723"/>
                  <a:pt x="3616449" y="4423631"/>
                  <a:pt x="3626430" y="4445141"/>
                </a:cubicBezTo>
                <a:cubicBezTo>
                  <a:pt x="3636410" y="4466652"/>
                  <a:pt x="3646219" y="4486699"/>
                  <a:pt x="3655856" y="4505284"/>
                </a:cubicBezTo>
                <a:lnTo>
                  <a:pt x="3822088" y="4817614"/>
                </a:lnTo>
                <a:cubicBezTo>
                  <a:pt x="3830692" y="4834822"/>
                  <a:pt x="3838435" y="4848847"/>
                  <a:pt x="3845318" y="4859688"/>
                </a:cubicBezTo>
                <a:cubicBezTo>
                  <a:pt x="3852202" y="4870530"/>
                  <a:pt x="3859343" y="4879134"/>
                  <a:pt x="3866743" y="4885501"/>
                </a:cubicBezTo>
                <a:cubicBezTo>
                  <a:pt x="3874142" y="4891868"/>
                  <a:pt x="3882230" y="4896256"/>
                  <a:pt x="3891006" y="4898665"/>
                </a:cubicBezTo>
                <a:cubicBezTo>
                  <a:pt x="3899782" y="4901074"/>
                  <a:pt x="3910194" y="4902279"/>
                  <a:pt x="3922240" y="4902279"/>
                </a:cubicBezTo>
                <a:lnTo>
                  <a:pt x="3980059" y="4902279"/>
                </a:lnTo>
                <a:cubicBezTo>
                  <a:pt x="3986598" y="4902279"/>
                  <a:pt x="3993052" y="4901332"/>
                  <a:pt x="3999418" y="4899439"/>
                </a:cubicBezTo>
                <a:cubicBezTo>
                  <a:pt x="4005786" y="4897546"/>
                  <a:pt x="4011292" y="4894535"/>
                  <a:pt x="4015938" y="4890405"/>
                </a:cubicBezTo>
                <a:cubicBezTo>
                  <a:pt x="4020584" y="4886275"/>
                  <a:pt x="4024284" y="4881113"/>
                  <a:pt x="4027038" y="4874918"/>
                </a:cubicBezTo>
                <a:cubicBezTo>
                  <a:pt x="4029791" y="4868723"/>
                  <a:pt x="4031168" y="4861667"/>
                  <a:pt x="4031168" y="4853751"/>
                </a:cubicBezTo>
                <a:lnTo>
                  <a:pt x="4031168" y="4253356"/>
                </a:lnTo>
                <a:cubicBezTo>
                  <a:pt x="4031168" y="4249914"/>
                  <a:pt x="4030307" y="4246816"/>
                  <a:pt x="4028586" y="4244063"/>
                </a:cubicBezTo>
                <a:cubicBezTo>
                  <a:pt x="4026866" y="4241310"/>
                  <a:pt x="4023854" y="4238901"/>
                  <a:pt x="4019552" y="4236836"/>
                </a:cubicBezTo>
                <a:cubicBezTo>
                  <a:pt x="4015250" y="4234771"/>
                  <a:pt x="4009141" y="4233308"/>
                  <a:pt x="4001226" y="4232448"/>
                </a:cubicBezTo>
                <a:cubicBezTo>
                  <a:pt x="3993310" y="4231587"/>
                  <a:pt x="3983501" y="4231157"/>
                  <a:pt x="3971799" y="4231157"/>
                </a:cubicBezTo>
                <a:close/>
                <a:moveTo>
                  <a:pt x="2586451" y="4230124"/>
                </a:moveTo>
                <a:cubicBezTo>
                  <a:pt x="2573373" y="4230124"/>
                  <a:pt x="2562446" y="4230641"/>
                  <a:pt x="2553670" y="4231673"/>
                </a:cubicBezTo>
                <a:cubicBezTo>
                  <a:pt x="2544893" y="4232706"/>
                  <a:pt x="2537924" y="4234082"/>
                  <a:pt x="2532762" y="4235803"/>
                </a:cubicBezTo>
                <a:cubicBezTo>
                  <a:pt x="2527599" y="4237524"/>
                  <a:pt x="2523899" y="4239761"/>
                  <a:pt x="2521662" y="4242514"/>
                </a:cubicBezTo>
                <a:cubicBezTo>
                  <a:pt x="2519425" y="4245268"/>
                  <a:pt x="2518306" y="4248365"/>
                  <a:pt x="2518306" y="4251807"/>
                </a:cubicBezTo>
                <a:lnTo>
                  <a:pt x="2518306" y="4858398"/>
                </a:lnTo>
                <a:cubicBezTo>
                  <a:pt x="2518306" y="4873541"/>
                  <a:pt x="2522178" y="4884468"/>
                  <a:pt x="2529922" y="4891179"/>
                </a:cubicBezTo>
                <a:cubicBezTo>
                  <a:pt x="2537666" y="4897891"/>
                  <a:pt x="2547216" y="4901246"/>
                  <a:pt x="2558574" y="4901246"/>
                </a:cubicBezTo>
                <a:lnTo>
                  <a:pt x="2864708" y="4901246"/>
                </a:lnTo>
                <a:cubicBezTo>
                  <a:pt x="2868150" y="4901246"/>
                  <a:pt x="2871162" y="4900214"/>
                  <a:pt x="2873743" y="4898149"/>
                </a:cubicBezTo>
                <a:cubicBezTo>
                  <a:pt x="2876324" y="4896084"/>
                  <a:pt x="2878475" y="4892728"/>
                  <a:pt x="2880196" y="4888082"/>
                </a:cubicBezTo>
                <a:cubicBezTo>
                  <a:pt x="2881917" y="4883436"/>
                  <a:pt x="2883208" y="4877585"/>
                  <a:pt x="2884068" y="4870530"/>
                </a:cubicBezTo>
                <a:cubicBezTo>
                  <a:pt x="2884928" y="4863474"/>
                  <a:pt x="2885358" y="4854784"/>
                  <a:pt x="2885358" y="4844459"/>
                </a:cubicBezTo>
                <a:cubicBezTo>
                  <a:pt x="2885358" y="4834134"/>
                  <a:pt x="2884928" y="4825444"/>
                  <a:pt x="2884068" y="4818389"/>
                </a:cubicBezTo>
                <a:cubicBezTo>
                  <a:pt x="2883208" y="4811333"/>
                  <a:pt x="2881917" y="4805654"/>
                  <a:pt x="2880196" y="4801352"/>
                </a:cubicBezTo>
                <a:cubicBezTo>
                  <a:pt x="2878475" y="4797050"/>
                  <a:pt x="2876324" y="4793953"/>
                  <a:pt x="2873743" y="4792060"/>
                </a:cubicBezTo>
                <a:cubicBezTo>
                  <a:pt x="2871162" y="4790167"/>
                  <a:pt x="2868150" y="4789221"/>
                  <a:pt x="2864708" y="4789221"/>
                </a:cubicBezTo>
                <a:lnTo>
                  <a:pt x="2654596" y="4789221"/>
                </a:lnTo>
                <a:lnTo>
                  <a:pt x="2654596" y="4251807"/>
                </a:lnTo>
                <a:cubicBezTo>
                  <a:pt x="2654596" y="4248365"/>
                  <a:pt x="2653477" y="4245268"/>
                  <a:pt x="2651240" y="4242514"/>
                </a:cubicBezTo>
                <a:cubicBezTo>
                  <a:pt x="2649003" y="4239761"/>
                  <a:pt x="2645304" y="4237524"/>
                  <a:pt x="2640141" y="4235803"/>
                </a:cubicBezTo>
                <a:cubicBezTo>
                  <a:pt x="2634978" y="4234082"/>
                  <a:pt x="2628095" y="4232706"/>
                  <a:pt x="2619491" y="4231673"/>
                </a:cubicBezTo>
                <a:cubicBezTo>
                  <a:pt x="2610887" y="4230641"/>
                  <a:pt x="2599874" y="4230124"/>
                  <a:pt x="2586451" y="4230124"/>
                </a:cubicBezTo>
                <a:close/>
                <a:moveTo>
                  <a:pt x="2138776" y="4230124"/>
                </a:moveTo>
                <a:cubicBezTo>
                  <a:pt x="2125698" y="4230124"/>
                  <a:pt x="2114771" y="4230641"/>
                  <a:pt x="2105994" y="4231673"/>
                </a:cubicBezTo>
                <a:cubicBezTo>
                  <a:pt x="2097218" y="4232706"/>
                  <a:pt x="2090249" y="4234082"/>
                  <a:pt x="2085086" y="4235803"/>
                </a:cubicBezTo>
                <a:cubicBezTo>
                  <a:pt x="2079924" y="4237524"/>
                  <a:pt x="2076224" y="4239761"/>
                  <a:pt x="2073987" y="4242514"/>
                </a:cubicBezTo>
                <a:cubicBezTo>
                  <a:pt x="2071750" y="4245268"/>
                  <a:pt x="2070632" y="4248365"/>
                  <a:pt x="2070632" y="4251807"/>
                </a:cubicBezTo>
                <a:lnTo>
                  <a:pt x="2070632" y="4858398"/>
                </a:lnTo>
                <a:cubicBezTo>
                  <a:pt x="2070632" y="4873541"/>
                  <a:pt x="2074503" y="4884468"/>
                  <a:pt x="2082247" y="4891179"/>
                </a:cubicBezTo>
                <a:cubicBezTo>
                  <a:pt x="2089991" y="4897891"/>
                  <a:pt x="2099541" y="4901246"/>
                  <a:pt x="2110899" y="4901246"/>
                </a:cubicBezTo>
                <a:lnTo>
                  <a:pt x="2417034" y="4901246"/>
                </a:lnTo>
                <a:cubicBezTo>
                  <a:pt x="2420475" y="4901246"/>
                  <a:pt x="2423487" y="4900214"/>
                  <a:pt x="2426068" y="4898149"/>
                </a:cubicBezTo>
                <a:cubicBezTo>
                  <a:pt x="2428649" y="4896084"/>
                  <a:pt x="2430800" y="4892728"/>
                  <a:pt x="2432521" y="4888082"/>
                </a:cubicBezTo>
                <a:cubicBezTo>
                  <a:pt x="2434242" y="4883436"/>
                  <a:pt x="2435532" y="4877585"/>
                  <a:pt x="2436393" y="4870530"/>
                </a:cubicBezTo>
                <a:cubicBezTo>
                  <a:pt x="2437253" y="4863474"/>
                  <a:pt x="2437684" y="4854784"/>
                  <a:pt x="2437684" y="4844459"/>
                </a:cubicBezTo>
                <a:cubicBezTo>
                  <a:pt x="2437684" y="4834134"/>
                  <a:pt x="2437253" y="4825444"/>
                  <a:pt x="2436393" y="4818389"/>
                </a:cubicBezTo>
                <a:cubicBezTo>
                  <a:pt x="2435532" y="4811333"/>
                  <a:pt x="2434242" y="4805654"/>
                  <a:pt x="2432521" y="4801352"/>
                </a:cubicBezTo>
                <a:cubicBezTo>
                  <a:pt x="2430800" y="4797050"/>
                  <a:pt x="2428649" y="4793953"/>
                  <a:pt x="2426068" y="4792060"/>
                </a:cubicBezTo>
                <a:cubicBezTo>
                  <a:pt x="2423487" y="4790167"/>
                  <a:pt x="2420475" y="4789221"/>
                  <a:pt x="2417034" y="4789221"/>
                </a:cubicBezTo>
                <a:lnTo>
                  <a:pt x="2206921" y="4789221"/>
                </a:lnTo>
                <a:lnTo>
                  <a:pt x="2206921" y="4251807"/>
                </a:lnTo>
                <a:cubicBezTo>
                  <a:pt x="2206921" y="4248365"/>
                  <a:pt x="2205802" y="4245268"/>
                  <a:pt x="2203565" y="4242514"/>
                </a:cubicBezTo>
                <a:cubicBezTo>
                  <a:pt x="2201328" y="4239761"/>
                  <a:pt x="2197628" y="4237524"/>
                  <a:pt x="2192466" y="4235803"/>
                </a:cubicBezTo>
                <a:cubicBezTo>
                  <a:pt x="2187304" y="4234082"/>
                  <a:pt x="2180420" y="4232706"/>
                  <a:pt x="2171816" y="4231673"/>
                </a:cubicBezTo>
                <a:cubicBezTo>
                  <a:pt x="2163212" y="4230641"/>
                  <a:pt x="2152198" y="4230124"/>
                  <a:pt x="2138776" y="4230124"/>
                </a:cubicBezTo>
                <a:close/>
                <a:moveTo>
                  <a:pt x="1674577" y="4230124"/>
                </a:moveTo>
                <a:cubicBezTo>
                  <a:pt x="1657024" y="4230124"/>
                  <a:pt x="1642914" y="4230383"/>
                  <a:pt x="1632244" y="4230899"/>
                </a:cubicBezTo>
                <a:cubicBezTo>
                  <a:pt x="1621575" y="4231415"/>
                  <a:pt x="1613229" y="4232620"/>
                  <a:pt x="1607206" y="4234513"/>
                </a:cubicBezTo>
                <a:cubicBezTo>
                  <a:pt x="1601183" y="4236405"/>
                  <a:pt x="1596795" y="4239159"/>
                  <a:pt x="1594042" y="4242772"/>
                </a:cubicBezTo>
                <a:cubicBezTo>
                  <a:pt x="1591289" y="4246386"/>
                  <a:pt x="1588879" y="4251118"/>
                  <a:pt x="1586814" y="4256969"/>
                </a:cubicBezTo>
                <a:lnTo>
                  <a:pt x="1380832" y="4849621"/>
                </a:lnTo>
                <a:cubicBezTo>
                  <a:pt x="1376702" y="4861667"/>
                  <a:pt x="1374121" y="4871304"/>
                  <a:pt x="1373088" y="4878531"/>
                </a:cubicBezTo>
                <a:cubicBezTo>
                  <a:pt x="1372056" y="4885759"/>
                  <a:pt x="1373260" y="4891352"/>
                  <a:pt x="1376702" y="4895309"/>
                </a:cubicBezTo>
                <a:cubicBezTo>
                  <a:pt x="1380144" y="4899267"/>
                  <a:pt x="1386338" y="4901762"/>
                  <a:pt x="1395287" y="4902795"/>
                </a:cubicBezTo>
                <a:cubicBezTo>
                  <a:pt x="1404235" y="4903827"/>
                  <a:pt x="1416625" y="4904344"/>
                  <a:pt x="1432456" y="4904344"/>
                </a:cubicBezTo>
                <a:cubicBezTo>
                  <a:pt x="1447256" y="4904344"/>
                  <a:pt x="1459215" y="4904000"/>
                  <a:pt x="1468336" y="4903311"/>
                </a:cubicBezTo>
                <a:cubicBezTo>
                  <a:pt x="1477456" y="4902623"/>
                  <a:pt x="1484511" y="4901332"/>
                  <a:pt x="1489502" y="4899439"/>
                </a:cubicBezTo>
                <a:cubicBezTo>
                  <a:pt x="1494492" y="4897546"/>
                  <a:pt x="1498106" y="4894965"/>
                  <a:pt x="1500343" y="4891696"/>
                </a:cubicBezTo>
                <a:cubicBezTo>
                  <a:pt x="1502580" y="4888426"/>
                  <a:pt x="1504387" y="4884382"/>
                  <a:pt x="1505764" y="4879564"/>
                </a:cubicBezTo>
                <a:lnTo>
                  <a:pt x="1548096" y="4748953"/>
                </a:lnTo>
                <a:lnTo>
                  <a:pt x="1798992" y="4748953"/>
                </a:lnTo>
                <a:lnTo>
                  <a:pt x="1843906" y="4883178"/>
                </a:lnTo>
                <a:cubicBezTo>
                  <a:pt x="1845282" y="4887652"/>
                  <a:pt x="1847003" y="4891265"/>
                  <a:pt x="1849068" y="4894019"/>
                </a:cubicBezTo>
                <a:cubicBezTo>
                  <a:pt x="1851133" y="4896772"/>
                  <a:pt x="1854747" y="4898923"/>
                  <a:pt x="1859910" y="4900472"/>
                </a:cubicBezTo>
                <a:cubicBezTo>
                  <a:pt x="1865072" y="4902021"/>
                  <a:pt x="1872558" y="4903053"/>
                  <a:pt x="1882366" y="4903569"/>
                </a:cubicBezTo>
                <a:cubicBezTo>
                  <a:pt x="1892175" y="4904086"/>
                  <a:pt x="1905856" y="4904344"/>
                  <a:pt x="1923408" y="4904344"/>
                </a:cubicBezTo>
                <a:cubicBezTo>
                  <a:pt x="1940272" y="4904344"/>
                  <a:pt x="1953522" y="4903914"/>
                  <a:pt x="1963159" y="4903053"/>
                </a:cubicBezTo>
                <a:cubicBezTo>
                  <a:pt x="1972796" y="4902193"/>
                  <a:pt x="1979507" y="4899956"/>
                  <a:pt x="1983293" y="4896342"/>
                </a:cubicBezTo>
                <a:cubicBezTo>
                  <a:pt x="1987078" y="4892728"/>
                  <a:pt x="1988455" y="4887308"/>
                  <a:pt x="1987422" y="4880080"/>
                </a:cubicBezTo>
                <a:cubicBezTo>
                  <a:pt x="1986390" y="4872853"/>
                  <a:pt x="1983809" y="4863044"/>
                  <a:pt x="1979679" y="4850654"/>
                </a:cubicBezTo>
                <a:lnTo>
                  <a:pt x="1773180" y="4258518"/>
                </a:lnTo>
                <a:cubicBezTo>
                  <a:pt x="1771115" y="4251979"/>
                  <a:pt x="1768620" y="4246816"/>
                  <a:pt x="1765694" y="4243031"/>
                </a:cubicBezTo>
                <a:cubicBezTo>
                  <a:pt x="1762769" y="4239245"/>
                  <a:pt x="1757951" y="4236405"/>
                  <a:pt x="1751239" y="4234513"/>
                </a:cubicBezTo>
                <a:cubicBezTo>
                  <a:pt x="1744528" y="4232620"/>
                  <a:pt x="1735150" y="4231415"/>
                  <a:pt x="1723104" y="4230899"/>
                </a:cubicBezTo>
                <a:cubicBezTo>
                  <a:pt x="1711058" y="4230383"/>
                  <a:pt x="1694882" y="4230124"/>
                  <a:pt x="1674577" y="4230124"/>
                </a:cubicBezTo>
                <a:close/>
                <a:moveTo>
                  <a:pt x="833851" y="4230124"/>
                </a:moveTo>
                <a:cubicBezTo>
                  <a:pt x="820773" y="4230124"/>
                  <a:pt x="809846" y="4230641"/>
                  <a:pt x="801070" y="4231673"/>
                </a:cubicBezTo>
                <a:cubicBezTo>
                  <a:pt x="792293" y="4232706"/>
                  <a:pt x="785324" y="4234082"/>
                  <a:pt x="780162" y="4235803"/>
                </a:cubicBezTo>
                <a:cubicBezTo>
                  <a:pt x="774999" y="4237524"/>
                  <a:pt x="771299" y="4239761"/>
                  <a:pt x="769062" y="4242514"/>
                </a:cubicBezTo>
                <a:cubicBezTo>
                  <a:pt x="766825" y="4245268"/>
                  <a:pt x="765707" y="4248365"/>
                  <a:pt x="765707" y="4251807"/>
                </a:cubicBezTo>
                <a:lnTo>
                  <a:pt x="765707" y="4882661"/>
                </a:lnTo>
                <a:cubicBezTo>
                  <a:pt x="765707" y="4886103"/>
                  <a:pt x="766825" y="4889200"/>
                  <a:pt x="769062" y="4891954"/>
                </a:cubicBezTo>
                <a:cubicBezTo>
                  <a:pt x="771299" y="4894707"/>
                  <a:pt x="774999" y="4896944"/>
                  <a:pt x="780162" y="4898665"/>
                </a:cubicBezTo>
                <a:cubicBezTo>
                  <a:pt x="785324" y="4900386"/>
                  <a:pt x="792293" y="4901762"/>
                  <a:pt x="801070" y="4902795"/>
                </a:cubicBezTo>
                <a:cubicBezTo>
                  <a:pt x="809846" y="4903827"/>
                  <a:pt x="820773" y="4904344"/>
                  <a:pt x="833851" y="4904344"/>
                </a:cubicBezTo>
                <a:cubicBezTo>
                  <a:pt x="847274" y="4904344"/>
                  <a:pt x="858287" y="4903827"/>
                  <a:pt x="866891" y="4902795"/>
                </a:cubicBezTo>
                <a:cubicBezTo>
                  <a:pt x="875495" y="4901762"/>
                  <a:pt x="882379" y="4900386"/>
                  <a:pt x="887541" y="4898665"/>
                </a:cubicBezTo>
                <a:cubicBezTo>
                  <a:pt x="892704" y="4896944"/>
                  <a:pt x="896317" y="4894707"/>
                  <a:pt x="898382" y="4891954"/>
                </a:cubicBezTo>
                <a:cubicBezTo>
                  <a:pt x="900447" y="4889200"/>
                  <a:pt x="901480" y="4886103"/>
                  <a:pt x="901480" y="4882661"/>
                </a:cubicBezTo>
                <a:lnTo>
                  <a:pt x="901480" y="4612664"/>
                </a:lnTo>
                <a:lnTo>
                  <a:pt x="1151344" y="4612664"/>
                </a:lnTo>
                <a:lnTo>
                  <a:pt x="1151344" y="4882661"/>
                </a:lnTo>
                <a:cubicBezTo>
                  <a:pt x="1151344" y="4886103"/>
                  <a:pt x="1152462" y="4889200"/>
                  <a:pt x="1154699" y="4891954"/>
                </a:cubicBezTo>
                <a:cubicBezTo>
                  <a:pt x="1156936" y="4894707"/>
                  <a:pt x="1160550" y="4896944"/>
                  <a:pt x="1165540" y="4898665"/>
                </a:cubicBezTo>
                <a:cubicBezTo>
                  <a:pt x="1170531" y="4900386"/>
                  <a:pt x="1177414" y="4901762"/>
                  <a:pt x="1186190" y="4902795"/>
                </a:cubicBezTo>
                <a:cubicBezTo>
                  <a:pt x="1194967" y="4903827"/>
                  <a:pt x="1206066" y="4904344"/>
                  <a:pt x="1219488" y="4904344"/>
                </a:cubicBezTo>
                <a:cubicBezTo>
                  <a:pt x="1232567" y="4904344"/>
                  <a:pt x="1243408" y="4903827"/>
                  <a:pt x="1252012" y="4902795"/>
                </a:cubicBezTo>
                <a:cubicBezTo>
                  <a:pt x="1260616" y="4901762"/>
                  <a:pt x="1267499" y="4900386"/>
                  <a:pt x="1272662" y="4898665"/>
                </a:cubicBezTo>
                <a:cubicBezTo>
                  <a:pt x="1277824" y="4896944"/>
                  <a:pt x="1281524" y="4894707"/>
                  <a:pt x="1283761" y="4891954"/>
                </a:cubicBezTo>
                <a:cubicBezTo>
                  <a:pt x="1285998" y="4889200"/>
                  <a:pt x="1287117" y="4886103"/>
                  <a:pt x="1287117" y="4882661"/>
                </a:cubicBezTo>
                <a:lnTo>
                  <a:pt x="1287117" y="4251807"/>
                </a:lnTo>
                <a:cubicBezTo>
                  <a:pt x="1287117" y="4248365"/>
                  <a:pt x="1285998" y="4245268"/>
                  <a:pt x="1283761" y="4242514"/>
                </a:cubicBezTo>
                <a:cubicBezTo>
                  <a:pt x="1281524" y="4239761"/>
                  <a:pt x="1277824" y="4237524"/>
                  <a:pt x="1272662" y="4235803"/>
                </a:cubicBezTo>
                <a:cubicBezTo>
                  <a:pt x="1267499" y="4234082"/>
                  <a:pt x="1260616" y="4232706"/>
                  <a:pt x="1252012" y="4231673"/>
                </a:cubicBezTo>
                <a:cubicBezTo>
                  <a:pt x="1243408" y="4230641"/>
                  <a:pt x="1232567" y="4230124"/>
                  <a:pt x="1219488" y="4230124"/>
                </a:cubicBezTo>
                <a:cubicBezTo>
                  <a:pt x="1206066" y="4230124"/>
                  <a:pt x="1194967" y="4230641"/>
                  <a:pt x="1186190" y="4231673"/>
                </a:cubicBezTo>
                <a:cubicBezTo>
                  <a:pt x="1177414" y="4232706"/>
                  <a:pt x="1170531" y="4234082"/>
                  <a:pt x="1165540" y="4235803"/>
                </a:cubicBezTo>
                <a:cubicBezTo>
                  <a:pt x="1160550" y="4237524"/>
                  <a:pt x="1156936" y="4239761"/>
                  <a:pt x="1154699" y="4242514"/>
                </a:cubicBezTo>
                <a:cubicBezTo>
                  <a:pt x="1152462" y="4245268"/>
                  <a:pt x="1151344" y="4248365"/>
                  <a:pt x="1151344" y="4251807"/>
                </a:cubicBezTo>
                <a:lnTo>
                  <a:pt x="1151344" y="4497024"/>
                </a:lnTo>
                <a:lnTo>
                  <a:pt x="901480" y="4497024"/>
                </a:lnTo>
                <a:lnTo>
                  <a:pt x="901480" y="4251807"/>
                </a:lnTo>
                <a:cubicBezTo>
                  <a:pt x="901480" y="4248365"/>
                  <a:pt x="900447" y="4245268"/>
                  <a:pt x="898382" y="4242514"/>
                </a:cubicBezTo>
                <a:cubicBezTo>
                  <a:pt x="896317" y="4239761"/>
                  <a:pt x="892704" y="4237524"/>
                  <a:pt x="887541" y="4235803"/>
                </a:cubicBezTo>
                <a:cubicBezTo>
                  <a:pt x="882379" y="4234082"/>
                  <a:pt x="875495" y="4232706"/>
                  <a:pt x="866891" y="4231673"/>
                </a:cubicBezTo>
                <a:cubicBezTo>
                  <a:pt x="858287" y="4230641"/>
                  <a:pt x="847274" y="4230124"/>
                  <a:pt x="833851" y="4230124"/>
                </a:cubicBezTo>
                <a:close/>
                <a:moveTo>
                  <a:pt x="481473" y="4222381"/>
                </a:moveTo>
                <a:cubicBezTo>
                  <a:pt x="435699" y="4222381"/>
                  <a:pt x="393797" y="4230124"/>
                  <a:pt x="355767" y="4245612"/>
                </a:cubicBezTo>
                <a:cubicBezTo>
                  <a:pt x="317736" y="4261099"/>
                  <a:pt x="285127" y="4283814"/>
                  <a:pt x="257938" y="4313757"/>
                </a:cubicBezTo>
                <a:cubicBezTo>
                  <a:pt x="230749" y="4343699"/>
                  <a:pt x="209583" y="4380697"/>
                  <a:pt x="194439" y="4424750"/>
                </a:cubicBezTo>
                <a:cubicBezTo>
                  <a:pt x="179296" y="4468803"/>
                  <a:pt x="171724" y="4519223"/>
                  <a:pt x="171724" y="4576010"/>
                </a:cubicBezTo>
                <a:cubicBezTo>
                  <a:pt x="171724" y="4631765"/>
                  <a:pt x="178608" y="4680636"/>
                  <a:pt x="192374" y="4722625"/>
                </a:cubicBezTo>
                <a:cubicBezTo>
                  <a:pt x="206141" y="4764613"/>
                  <a:pt x="225930" y="4799632"/>
                  <a:pt x="251743" y="4827681"/>
                </a:cubicBezTo>
                <a:cubicBezTo>
                  <a:pt x="277555" y="4855730"/>
                  <a:pt x="308874" y="4876811"/>
                  <a:pt x="345700" y="4890921"/>
                </a:cubicBezTo>
                <a:cubicBezTo>
                  <a:pt x="382525" y="4905032"/>
                  <a:pt x="423825" y="4912087"/>
                  <a:pt x="469599" y="4912087"/>
                </a:cubicBezTo>
                <a:cubicBezTo>
                  <a:pt x="493002" y="4912087"/>
                  <a:pt x="514771" y="4910195"/>
                  <a:pt x="534904" y="4906409"/>
                </a:cubicBezTo>
                <a:cubicBezTo>
                  <a:pt x="555038" y="4902623"/>
                  <a:pt x="572935" y="4897891"/>
                  <a:pt x="588594" y="4892212"/>
                </a:cubicBezTo>
                <a:cubicBezTo>
                  <a:pt x="604254" y="4886533"/>
                  <a:pt x="617504" y="4880596"/>
                  <a:pt x="628345" y="4874401"/>
                </a:cubicBezTo>
                <a:cubicBezTo>
                  <a:pt x="639186" y="4868206"/>
                  <a:pt x="646500" y="4863130"/>
                  <a:pt x="650286" y="4859172"/>
                </a:cubicBezTo>
                <a:cubicBezTo>
                  <a:pt x="654072" y="4855214"/>
                  <a:pt x="656825" y="4851686"/>
                  <a:pt x="658546" y="4848589"/>
                </a:cubicBezTo>
                <a:cubicBezTo>
                  <a:pt x="660267" y="4845492"/>
                  <a:pt x="661643" y="4841792"/>
                  <a:pt x="662676" y="4837490"/>
                </a:cubicBezTo>
                <a:cubicBezTo>
                  <a:pt x="663708" y="4833188"/>
                  <a:pt x="664483" y="4828025"/>
                  <a:pt x="664999" y="4822002"/>
                </a:cubicBezTo>
                <a:cubicBezTo>
                  <a:pt x="665515" y="4815979"/>
                  <a:pt x="665773" y="4808666"/>
                  <a:pt x="665773" y="4800062"/>
                </a:cubicBezTo>
                <a:cubicBezTo>
                  <a:pt x="665773" y="4787672"/>
                  <a:pt x="665429" y="4777777"/>
                  <a:pt x="664741" y="4770377"/>
                </a:cubicBezTo>
                <a:cubicBezTo>
                  <a:pt x="664052" y="4762978"/>
                  <a:pt x="663020" y="4757213"/>
                  <a:pt x="661643" y="4753083"/>
                </a:cubicBezTo>
                <a:cubicBezTo>
                  <a:pt x="660267" y="4748953"/>
                  <a:pt x="658546" y="4746200"/>
                  <a:pt x="656481" y="4744823"/>
                </a:cubicBezTo>
                <a:cubicBezTo>
                  <a:pt x="654416" y="4743447"/>
                  <a:pt x="651662" y="4742758"/>
                  <a:pt x="648221" y="4742758"/>
                </a:cubicBezTo>
                <a:cubicBezTo>
                  <a:pt x="643747" y="4742758"/>
                  <a:pt x="637466" y="4745512"/>
                  <a:pt x="629378" y="4751018"/>
                </a:cubicBezTo>
                <a:cubicBezTo>
                  <a:pt x="621290" y="4756525"/>
                  <a:pt x="610965" y="4762720"/>
                  <a:pt x="598403" y="4769603"/>
                </a:cubicBezTo>
                <a:cubicBezTo>
                  <a:pt x="585841" y="4776486"/>
                  <a:pt x="570784" y="4782767"/>
                  <a:pt x="553231" y="4788446"/>
                </a:cubicBezTo>
                <a:cubicBezTo>
                  <a:pt x="535679" y="4794125"/>
                  <a:pt x="514857" y="4796964"/>
                  <a:pt x="490765" y="4796964"/>
                </a:cubicBezTo>
                <a:cubicBezTo>
                  <a:pt x="464265" y="4796964"/>
                  <a:pt x="440431" y="4792404"/>
                  <a:pt x="419265" y="4783284"/>
                </a:cubicBezTo>
                <a:cubicBezTo>
                  <a:pt x="398099" y="4774163"/>
                  <a:pt x="380030" y="4760311"/>
                  <a:pt x="365059" y="4741726"/>
                </a:cubicBezTo>
                <a:cubicBezTo>
                  <a:pt x="350088" y="4723141"/>
                  <a:pt x="338558" y="4699479"/>
                  <a:pt x="330470" y="4670742"/>
                </a:cubicBezTo>
                <a:cubicBezTo>
                  <a:pt x="322383" y="4642004"/>
                  <a:pt x="318339" y="4608018"/>
                  <a:pt x="318339" y="4568783"/>
                </a:cubicBezTo>
                <a:cubicBezTo>
                  <a:pt x="318339" y="4532990"/>
                  <a:pt x="322124" y="4500810"/>
                  <a:pt x="329696" y="4472244"/>
                </a:cubicBezTo>
                <a:cubicBezTo>
                  <a:pt x="337268" y="4443679"/>
                  <a:pt x="348367" y="4419329"/>
                  <a:pt x="362994" y="4399195"/>
                </a:cubicBezTo>
                <a:cubicBezTo>
                  <a:pt x="377621" y="4379062"/>
                  <a:pt x="395346" y="4363574"/>
                  <a:pt x="416168" y="4352733"/>
                </a:cubicBezTo>
                <a:cubicBezTo>
                  <a:pt x="436990" y="4341892"/>
                  <a:pt x="460651" y="4336471"/>
                  <a:pt x="487152" y="4336471"/>
                </a:cubicBezTo>
                <a:cubicBezTo>
                  <a:pt x="511243" y="4336471"/>
                  <a:pt x="531979" y="4339483"/>
                  <a:pt x="549359" y="4345506"/>
                </a:cubicBezTo>
                <a:cubicBezTo>
                  <a:pt x="566740" y="4351529"/>
                  <a:pt x="581711" y="4358240"/>
                  <a:pt x="594273" y="4365639"/>
                </a:cubicBezTo>
                <a:cubicBezTo>
                  <a:pt x="606835" y="4373039"/>
                  <a:pt x="617074" y="4379750"/>
                  <a:pt x="624990" y="4385773"/>
                </a:cubicBezTo>
                <a:cubicBezTo>
                  <a:pt x="632905" y="4391796"/>
                  <a:pt x="639445" y="4394807"/>
                  <a:pt x="644607" y="4394807"/>
                </a:cubicBezTo>
                <a:cubicBezTo>
                  <a:pt x="647705" y="4394807"/>
                  <a:pt x="650458" y="4393775"/>
                  <a:pt x="652867" y="4391710"/>
                </a:cubicBezTo>
                <a:cubicBezTo>
                  <a:pt x="655276" y="4389645"/>
                  <a:pt x="657341" y="4386375"/>
                  <a:pt x="659062" y="4381901"/>
                </a:cubicBezTo>
                <a:cubicBezTo>
                  <a:pt x="660783" y="4377427"/>
                  <a:pt x="661987" y="4371576"/>
                  <a:pt x="662676" y="4364349"/>
                </a:cubicBezTo>
                <a:cubicBezTo>
                  <a:pt x="663364" y="4357121"/>
                  <a:pt x="663708" y="4348345"/>
                  <a:pt x="663708" y="4338020"/>
                </a:cubicBezTo>
                <a:cubicBezTo>
                  <a:pt x="663708" y="4328384"/>
                  <a:pt x="663450" y="4320296"/>
                  <a:pt x="662934" y="4313757"/>
                </a:cubicBezTo>
                <a:cubicBezTo>
                  <a:pt x="662418" y="4307217"/>
                  <a:pt x="661643" y="4301539"/>
                  <a:pt x="660611" y="4296720"/>
                </a:cubicBezTo>
                <a:cubicBezTo>
                  <a:pt x="659578" y="4291902"/>
                  <a:pt x="658202" y="4287944"/>
                  <a:pt x="656481" y="4284847"/>
                </a:cubicBezTo>
                <a:cubicBezTo>
                  <a:pt x="654760" y="4281749"/>
                  <a:pt x="651576" y="4277877"/>
                  <a:pt x="646930" y="4273231"/>
                </a:cubicBezTo>
                <a:cubicBezTo>
                  <a:pt x="642284" y="4268585"/>
                  <a:pt x="634110" y="4262992"/>
                  <a:pt x="622408" y="4256453"/>
                </a:cubicBezTo>
                <a:cubicBezTo>
                  <a:pt x="610707" y="4249914"/>
                  <a:pt x="597543" y="4244149"/>
                  <a:pt x="582916" y="4239159"/>
                </a:cubicBezTo>
                <a:cubicBezTo>
                  <a:pt x="568288" y="4234168"/>
                  <a:pt x="552371" y="4230124"/>
                  <a:pt x="535163" y="4227027"/>
                </a:cubicBezTo>
                <a:cubicBezTo>
                  <a:pt x="517954" y="4223929"/>
                  <a:pt x="500058" y="4222381"/>
                  <a:pt x="481473" y="4222381"/>
                </a:cubicBezTo>
                <a:close/>
                <a:moveTo>
                  <a:pt x="4488502" y="4221864"/>
                </a:moveTo>
                <a:cubicBezTo>
                  <a:pt x="4435846" y="4221864"/>
                  <a:pt x="4388092" y="4229952"/>
                  <a:pt x="4345244" y="4246128"/>
                </a:cubicBezTo>
                <a:cubicBezTo>
                  <a:pt x="4302396" y="4262304"/>
                  <a:pt x="4265828" y="4285621"/>
                  <a:pt x="4235541" y="4316080"/>
                </a:cubicBezTo>
                <a:cubicBezTo>
                  <a:pt x="4205254" y="4346538"/>
                  <a:pt x="4181852" y="4383536"/>
                  <a:pt x="4165332" y="4427073"/>
                </a:cubicBezTo>
                <a:cubicBezTo>
                  <a:pt x="4148812" y="4470610"/>
                  <a:pt x="4140552" y="4519739"/>
                  <a:pt x="4140552" y="4574462"/>
                </a:cubicBezTo>
                <a:cubicBezTo>
                  <a:pt x="4140552" y="4627463"/>
                  <a:pt x="4148296" y="4674872"/>
                  <a:pt x="4163783" y="4716688"/>
                </a:cubicBezTo>
                <a:cubicBezTo>
                  <a:pt x="4179270" y="4758504"/>
                  <a:pt x="4201641" y="4793953"/>
                  <a:pt x="4230895" y="4823035"/>
                </a:cubicBezTo>
                <a:cubicBezTo>
                  <a:pt x="4260149" y="4852117"/>
                  <a:pt x="4295856" y="4874315"/>
                  <a:pt x="4338016" y="4889631"/>
                </a:cubicBezTo>
                <a:cubicBezTo>
                  <a:pt x="4380176" y="4904946"/>
                  <a:pt x="4427930" y="4912604"/>
                  <a:pt x="4481275" y="4912604"/>
                </a:cubicBezTo>
                <a:cubicBezTo>
                  <a:pt x="4499516" y="4912604"/>
                  <a:pt x="4517670" y="4911743"/>
                  <a:pt x="4535739" y="4910022"/>
                </a:cubicBezTo>
                <a:cubicBezTo>
                  <a:pt x="4553808" y="4908302"/>
                  <a:pt x="4571704" y="4905720"/>
                  <a:pt x="4589429" y="4902279"/>
                </a:cubicBezTo>
                <a:cubicBezTo>
                  <a:pt x="4607154" y="4898837"/>
                  <a:pt x="4624276" y="4894707"/>
                  <a:pt x="4640796" y="4889889"/>
                </a:cubicBezTo>
                <a:cubicBezTo>
                  <a:pt x="4657316" y="4885070"/>
                  <a:pt x="4671168" y="4880424"/>
                  <a:pt x="4682354" y="4875950"/>
                </a:cubicBezTo>
                <a:cubicBezTo>
                  <a:pt x="4693539" y="4871476"/>
                  <a:pt x="4700938" y="4865367"/>
                  <a:pt x="4704552" y="4857623"/>
                </a:cubicBezTo>
                <a:cubicBezTo>
                  <a:pt x="4708166" y="4849880"/>
                  <a:pt x="4709972" y="4840845"/>
                  <a:pt x="4709972" y="4830520"/>
                </a:cubicBezTo>
                <a:lnTo>
                  <a:pt x="4709972" y="4564653"/>
                </a:lnTo>
                <a:cubicBezTo>
                  <a:pt x="4709972" y="4557770"/>
                  <a:pt x="4709112" y="4551661"/>
                  <a:pt x="4707392" y="4546326"/>
                </a:cubicBezTo>
                <a:cubicBezTo>
                  <a:pt x="4705670" y="4540991"/>
                  <a:pt x="4703176" y="4536431"/>
                  <a:pt x="4699906" y="4532645"/>
                </a:cubicBezTo>
                <a:cubicBezTo>
                  <a:pt x="4696636" y="4528860"/>
                  <a:pt x="4692850" y="4526020"/>
                  <a:pt x="4688548" y="4524127"/>
                </a:cubicBezTo>
                <a:cubicBezTo>
                  <a:pt x="4684246" y="4522234"/>
                  <a:pt x="4679342" y="4521288"/>
                  <a:pt x="4673836" y="4521288"/>
                </a:cubicBezTo>
                <a:lnTo>
                  <a:pt x="4448235" y="4521288"/>
                </a:lnTo>
                <a:cubicBezTo>
                  <a:pt x="4445138" y="4521288"/>
                  <a:pt x="4442384" y="4522234"/>
                  <a:pt x="4439975" y="4524127"/>
                </a:cubicBezTo>
                <a:cubicBezTo>
                  <a:pt x="4437566" y="4526020"/>
                  <a:pt x="4435501" y="4528946"/>
                  <a:pt x="4433780" y="4532904"/>
                </a:cubicBezTo>
                <a:cubicBezTo>
                  <a:pt x="4432060" y="4536862"/>
                  <a:pt x="4430769" y="4542110"/>
                  <a:pt x="4429908" y="4548649"/>
                </a:cubicBezTo>
                <a:cubicBezTo>
                  <a:pt x="4429048" y="4555188"/>
                  <a:pt x="4428618" y="4563276"/>
                  <a:pt x="4428618" y="4572913"/>
                </a:cubicBezTo>
                <a:cubicBezTo>
                  <a:pt x="4428618" y="4591498"/>
                  <a:pt x="4430338" y="4604662"/>
                  <a:pt x="4433780" y="4612406"/>
                </a:cubicBezTo>
                <a:cubicBezTo>
                  <a:pt x="4437222" y="4620149"/>
                  <a:pt x="4442040" y="4624021"/>
                  <a:pt x="4448235" y="4624021"/>
                </a:cubicBezTo>
                <a:lnTo>
                  <a:pt x="4574716" y="4624021"/>
                </a:lnTo>
                <a:lnTo>
                  <a:pt x="4574716" y="4778896"/>
                </a:lnTo>
                <a:cubicBezTo>
                  <a:pt x="4561982" y="4785779"/>
                  <a:pt x="4548215" y="4790941"/>
                  <a:pt x="4533416" y="4794383"/>
                </a:cubicBezTo>
                <a:cubicBezTo>
                  <a:pt x="4518617" y="4797825"/>
                  <a:pt x="4503646" y="4799545"/>
                  <a:pt x="4488502" y="4799545"/>
                </a:cubicBezTo>
                <a:cubicBezTo>
                  <a:pt x="4457528" y="4799545"/>
                  <a:pt x="4429220" y="4794555"/>
                  <a:pt x="4403580" y="4784574"/>
                </a:cubicBezTo>
                <a:cubicBezTo>
                  <a:pt x="4377940" y="4774594"/>
                  <a:pt x="4355999" y="4759794"/>
                  <a:pt x="4337758" y="4740177"/>
                </a:cubicBezTo>
                <a:cubicBezTo>
                  <a:pt x="4319518" y="4720560"/>
                  <a:pt x="4305320" y="4696210"/>
                  <a:pt x="4295168" y="4667128"/>
                </a:cubicBezTo>
                <a:cubicBezTo>
                  <a:pt x="4285015" y="4638046"/>
                  <a:pt x="4279938" y="4604404"/>
                  <a:pt x="4279938" y="4566202"/>
                </a:cubicBezTo>
                <a:cubicBezTo>
                  <a:pt x="4279938" y="4531441"/>
                  <a:pt x="4284929" y="4499692"/>
                  <a:pt x="4294910" y="4470954"/>
                </a:cubicBezTo>
                <a:cubicBezTo>
                  <a:pt x="4304890" y="4442216"/>
                  <a:pt x="4319174" y="4417608"/>
                  <a:pt x="4337758" y="4397130"/>
                </a:cubicBezTo>
                <a:cubicBezTo>
                  <a:pt x="4356343" y="4376653"/>
                  <a:pt x="4378714" y="4360821"/>
                  <a:pt x="4404870" y="4349636"/>
                </a:cubicBezTo>
                <a:cubicBezTo>
                  <a:pt x="4431027" y="4338450"/>
                  <a:pt x="4460281" y="4332858"/>
                  <a:pt x="4492632" y="4332858"/>
                </a:cubicBezTo>
                <a:cubicBezTo>
                  <a:pt x="4522919" y="4332858"/>
                  <a:pt x="4549506" y="4335955"/>
                  <a:pt x="4572392" y="4342150"/>
                </a:cubicBezTo>
                <a:cubicBezTo>
                  <a:pt x="4595280" y="4348345"/>
                  <a:pt x="4614983" y="4355056"/>
                  <a:pt x="4631503" y="4362284"/>
                </a:cubicBezTo>
                <a:cubicBezTo>
                  <a:pt x="4648023" y="4369511"/>
                  <a:pt x="4661274" y="4376222"/>
                  <a:pt x="4671254" y="4382417"/>
                </a:cubicBezTo>
                <a:cubicBezTo>
                  <a:pt x="4681235" y="4388612"/>
                  <a:pt x="4688462" y="4391710"/>
                  <a:pt x="4692936" y="4391710"/>
                </a:cubicBezTo>
                <a:cubicBezTo>
                  <a:pt x="4696034" y="4391710"/>
                  <a:pt x="4698702" y="4390849"/>
                  <a:pt x="4700938" y="4389129"/>
                </a:cubicBezTo>
                <a:cubicBezTo>
                  <a:pt x="4703176" y="4387408"/>
                  <a:pt x="4705068" y="4384396"/>
                  <a:pt x="4706617" y="4380094"/>
                </a:cubicBezTo>
                <a:cubicBezTo>
                  <a:pt x="4708166" y="4375792"/>
                  <a:pt x="4709370" y="4370027"/>
                  <a:pt x="4710231" y="4362800"/>
                </a:cubicBezTo>
                <a:cubicBezTo>
                  <a:pt x="4711091" y="4355573"/>
                  <a:pt x="4711522" y="4346968"/>
                  <a:pt x="4711522" y="4336988"/>
                </a:cubicBezTo>
                <a:cubicBezTo>
                  <a:pt x="4711522" y="4319779"/>
                  <a:pt x="4710489" y="4306787"/>
                  <a:pt x="4708424" y="4298011"/>
                </a:cubicBezTo>
                <a:cubicBezTo>
                  <a:pt x="4706359" y="4289235"/>
                  <a:pt x="4703004" y="4282437"/>
                  <a:pt x="4698357" y="4277619"/>
                </a:cubicBezTo>
                <a:cubicBezTo>
                  <a:pt x="4693711" y="4272801"/>
                  <a:pt x="4685537" y="4267122"/>
                  <a:pt x="4673836" y="4260583"/>
                </a:cubicBezTo>
                <a:cubicBezTo>
                  <a:pt x="4662134" y="4254044"/>
                  <a:pt x="4647420" y="4247935"/>
                  <a:pt x="4629696" y="4242256"/>
                </a:cubicBezTo>
                <a:cubicBezTo>
                  <a:pt x="4611972" y="4236577"/>
                  <a:pt x="4591236" y="4231759"/>
                  <a:pt x="4567488" y="4227801"/>
                </a:cubicBezTo>
                <a:cubicBezTo>
                  <a:pt x="4543741" y="4223843"/>
                  <a:pt x="4517412" y="4221864"/>
                  <a:pt x="4488502" y="4221864"/>
                </a:cubicBezTo>
                <a:close/>
                <a:moveTo>
                  <a:pt x="4489424" y="3013343"/>
                </a:moveTo>
                <a:lnTo>
                  <a:pt x="4610044" y="3013343"/>
                </a:lnTo>
                <a:cubicBezTo>
                  <a:pt x="4683202" y="3013343"/>
                  <a:pt x="4742304" y="3023168"/>
                  <a:pt x="4787347" y="3042818"/>
                </a:cubicBezTo>
                <a:cubicBezTo>
                  <a:pt x="4832391" y="3062468"/>
                  <a:pt x="4869272" y="3089826"/>
                  <a:pt x="4897992" y="3124894"/>
                </a:cubicBezTo>
                <a:cubicBezTo>
                  <a:pt x="4926711" y="3159962"/>
                  <a:pt x="4947570" y="3201378"/>
                  <a:pt x="4960569" y="3249142"/>
                </a:cubicBezTo>
                <a:cubicBezTo>
                  <a:pt x="4973568" y="3296907"/>
                  <a:pt x="4980068" y="3348601"/>
                  <a:pt x="4980068" y="3404226"/>
                </a:cubicBezTo>
                <a:cubicBezTo>
                  <a:pt x="4980068" y="3471943"/>
                  <a:pt x="4972662" y="3531195"/>
                  <a:pt x="4957848" y="3581982"/>
                </a:cubicBezTo>
                <a:cubicBezTo>
                  <a:pt x="4943036" y="3632770"/>
                  <a:pt x="4920664" y="3675244"/>
                  <a:pt x="4890736" y="3709405"/>
                </a:cubicBezTo>
                <a:cubicBezTo>
                  <a:pt x="4860808" y="3743566"/>
                  <a:pt x="4823473" y="3769111"/>
                  <a:pt x="4778732" y="3786040"/>
                </a:cubicBezTo>
                <a:cubicBezTo>
                  <a:pt x="4733990" y="3802969"/>
                  <a:pt x="4678970" y="3811434"/>
                  <a:pt x="4613672" y="3811434"/>
                </a:cubicBezTo>
                <a:lnTo>
                  <a:pt x="4489424" y="3811434"/>
                </a:lnTo>
                <a:close/>
                <a:moveTo>
                  <a:pt x="3442580" y="3008808"/>
                </a:moveTo>
                <a:lnTo>
                  <a:pt x="3549597" y="3008808"/>
                </a:lnTo>
                <a:cubicBezTo>
                  <a:pt x="3576804" y="3008808"/>
                  <a:pt x="3598117" y="3009715"/>
                  <a:pt x="3613535" y="3011529"/>
                </a:cubicBezTo>
                <a:cubicBezTo>
                  <a:pt x="3628952" y="3013343"/>
                  <a:pt x="3642708" y="3015761"/>
                  <a:pt x="3654800" y="3018784"/>
                </a:cubicBezTo>
                <a:cubicBezTo>
                  <a:pt x="3694704" y="3029667"/>
                  <a:pt x="3723424" y="3048410"/>
                  <a:pt x="3740958" y="3075013"/>
                </a:cubicBezTo>
                <a:cubicBezTo>
                  <a:pt x="3758491" y="3101616"/>
                  <a:pt x="3767258" y="3134266"/>
                  <a:pt x="3767258" y="3172961"/>
                </a:cubicBezTo>
                <a:cubicBezTo>
                  <a:pt x="3767258" y="3198355"/>
                  <a:pt x="3763026" y="3221330"/>
                  <a:pt x="3754561" y="3241887"/>
                </a:cubicBezTo>
                <a:cubicBezTo>
                  <a:pt x="3746096" y="3262444"/>
                  <a:pt x="3733400" y="3280129"/>
                  <a:pt x="3716470" y="3294942"/>
                </a:cubicBezTo>
                <a:cubicBezTo>
                  <a:pt x="3699541" y="3309755"/>
                  <a:pt x="3678380" y="3321243"/>
                  <a:pt x="3652986" y="3329405"/>
                </a:cubicBezTo>
                <a:cubicBezTo>
                  <a:pt x="3627592" y="3337567"/>
                  <a:pt x="3597966" y="3341648"/>
                  <a:pt x="3564108" y="3341648"/>
                </a:cubicBezTo>
                <a:lnTo>
                  <a:pt x="3442580" y="3341648"/>
                </a:lnTo>
                <a:close/>
                <a:moveTo>
                  <a:pt x="2450102" y="3001553"/>
                </a:moveTo>
                <a:cubicBezTo>
                  <a:pt x="2508144" y="3001553"/>
                  <a:pt x="2556514" y="3011378"/>
                  <a:pt x="2595208" y="3031028"/>
                </a:cubicBezTo>
                <a:cubicBezTo>
                  <a:pt x="2633904" y="3050678"/>
                  <a:pt x="2664890" y="3078490"/>
                  <a:pt x="2688168" y="3114464"/>
                </a:cubicBezTo>
                <a:cubicBezTo>
                  <a:pt x="2711446" y="3150439"/>
                  <a:pt x="2727922" y="3193669"/>
                  <a:pt x="2737595" y="3244154"/>
                </a:cubicBezTo>
                <a:cubicBezTo>
                  <a:pt x="2747269" y="3294640"/>
                  <a:pt x="2752106" y="3350718"/>
                  <a:pt x="2752106" y="3412388"/>
                </a:cubicBezTo>
                <a:cubicBezTo>
                  <a:pt x="2752106" y="3468617"/>
                  <a:pt x="2747118" y="3521672"/>
                  <a:pt x="2737142" y="3571553"/>
                </a:cubicBezTo>
                <a:cubicBezTo>
                  <a:pt x="2727166" y="3621434"/>
                  <a:pt x="2710085" y="3665117"/>
                  <a:pt x="2685901" y="3702603"/>
                </a:cubicBezTo>
                <a:cubicBezTo>
                  <a:pt x="2661716" y="3740089"/>
                  <a:pt x="2629974" y="3769715"/>
                  <a:pt x="2590674" y="3791481"/>
                </a:cubicBezTo>
                <a:cubicBezTo>
                  <a:pt x="2551374" y="3813247"/>
                  <a:pt x="2502400" y="3824130"/>
                  <a:pt x="2443753" y="3824130"/>
                </a:cubicBezTo>
                <a:cubicBezTo>
                  <a:pt x="2385105" y="3824130"/>
                  <a:pt x="2336434" y="3814608"/>
                  <a:pt x="2297739" y="3795562"/>
                </a:cubicBezTo>
                <a:cubicBezTo>
                  <a:pt x="2259043" y="3776517"/>
                  <a:pt x="2228208" y="3748856"/>
                  <a:pt x="2205233" y="3712579"/>
                </a:cubicBezTo>
                <a:cubicBezTo>
                  <a:pt x="2182257" y="3676302"/>
                  <a:pt x="2165933" y="3632619"/>
                  <a:pt x="2156259" y="3581529"/>
                </a:cubicBezTo>
                <a:cubicBezTo>
                  <a:pt x="2146585" y="3530439"/>
                  <a:pt x="2141748" y="3472850"/>
                  <a:pt x="2141748" y="3408760"/>
                </a:cubicBezTo>
                <a:cubicBezTo>
                  <a:pt x="2141748" y="3353741"/>
                  <a:pt x="2146736" y="3301593"/>
                  <a:pt x="2156712" y="3252317"/>
                </a:cubicBezTo>
                <a:cubicBezTo>
                  <a:pt x="2166688" y="3203041"/>
                  <a:pt x="2183768" y="3159962"/>
                  <a:pt x="2207954" y="3123080"/>
                </a:cubicBezTo>
                <a:cubicBezTo>
                  <a:pt x="2232138" y="3086199"/>
                  <a:pt x="2263880" y="3056724"/>
                  <a:pt x="2303180" y="3034655"/>
                </a:cubicBezTo>
                <a:cubicBezTo>
                  <a:pt x="2342480" y="3012587"/>
                  <a:pt x="2391454" y="3001553"/>
                  <a:pt x="2450102" y="3001553"/>
                </a:cubicBezTo>
                <a:close/>
                <a:moveTo>
                  <a:pt x="4322550" y="2826517"/>
                </a:moveTo>
                <a:cubicBezTo>
                  <a:pt x="4302598" y="2826517"/>
                  <a:pt x="4285820" y="2832412"/>
                  <a:pt x="4272216" y="2844202"/>
                </a:cubicBezTo>
                <a:cubicBezTo>
                  <a:pt x="4258612" y="2855992"/>
                  <a:pt x="4251810" y="2875188"/>
                  <a:pt x="4251810" y="2901791"/>
                </a:cubicBezTo>
                <a:lnTo>
                  <a:pt x="4251810" y="3924799"/>
                </a:lnTo>
                <a:cubicBezTo>
                  <a:pt x="4251810" y="3951402"/>
                  <a:pt x="4258612" y="3970598"/>
                  <a:pt x="4272216" y="3982388"/>
                </a:cubicBezTo>
                <a:cubicBezTo>
                  <a:pt x="4285820" y="3994178"/>
                  <a:pt x="4302598" y="4000073"/>
                  <a:pt x="4322550" y="4000073"/>
                </a:cubicBezTo>
                <a:lnTo>
                  <a:pt x="4602788" y="4000073"/>
                </a:lnTo>
                <a:cubicBezTo>
                  <a:pt x="4706782" y="4000073"/>
                  <a:pt x="4796416" y="3988737"/>
                  <a:pt x="4871691" y="3966064"/>
                </a:cubicBezTo>
                <a:cubicBezTo>
                  <a:pt x="4946966" y="3943391"/>
                  <a:pt x="5010904" y="3907870"/>
                  <a:pt x="5063504" y="3859500"/>
                </a:cubicBezTo>
                <a:cubicBezTo>
                  <a:pt x="5116106" y="3811131"/>
                  <a:pt x="5156464" y="3748705"/>
                  <a:pt x="5184579" y="3672221"/>
                </a:cubicBezTo>
                <a:cubicBezTo>
                  <a:pt x="5212694" y="3595737"/>
                  <a:pt x="5226750" y="3503685"/>
                  <a:pt x="5226750" y="3396064"/>
                </a:cubicBezTo>
                <a:cubicBezTo>
                  <a:pt x="5226750" y="3302953"/>
                  <a:pt x="5213752" y="3221028"/>
                  <a:pt x="5187753" y="3150288"/>
                </a:cubicBezTo>
                <a:cubicBezTo>
                  <a:pt x="5161754" y="3079548"/>
                  <a:pt x="5123815" y="3020145"/>
                  <a:pt x="5073934" y="2972078"/>
                </a:cubicBezTo>
                <a:cubicBezTo>
                  <a:pt x="5024054" y="2924011"/>
                  <a:pt x="4962686" y="2887734"/>
                  <a:pt x="4889830" y="2863247"/>
                </a:cubicBezTo>
                <a:cubicBezTo>
                  <a:pt x="4816974" y="2838760"/>
                  <a:pt x="4728246" y="2826517"/>
                  <a:pt x="4623648" y="2826517"/>
                </a:cubicBezTo>
                <a:close/>
                <a:moveTo>
                  <a:pt x="3274800" y="2826517"/>
                </a:moveTo>
                <a:cubicBezTo>
                  <a:pt x="3254848" y="2826517"/>
                  <a:pt x="3238069" y="2832412"/>
                  <a:pt x="3224466" y="2844202"/>
                </a:cubicBezTo>
                <a:cubicBezTo>
                  <a:pt x="3210862" y="2855992"/>
                  <a:pt x="3204060" y="2875188"/>
                  <a:pt x="3204060" y="2901791"/>
                </a:cubicBezTo>
                <a:lnTo>
                  <a:pt x="3204060" y="3967424"/>
                </a:lnTo>
                <a:cubicBezTo>
                  <a:pt x="3204060" y="3973470"/>
                  <a:pt x="3205874" y="3978912"/>
                  <a:pt x="3209501" y="3983749"/>
                </a:cubicBezTo>
                <a:cubicBezTo>
                  <a:pt x="3213129" y="3988586"/>
                  <a:pt x="3219478" y="3992516"/>
                  <a:pt x="3228547" y="3995539"/>
                </a:cubicBezTo>
                <a:cubicBezTo>
                  <a:pt x="3237616" y="3998562"/>
                  <a:pt x="3249859" y="4000980"/>
                  <a:pt x="3265277" y="4002794"/>
                </a:cubicBezTo>
                <a:cubicBezTo>
                  <a:pt x="3280695" y="4004608"/>
                  <a:pt x="3299891" y="4005515"/>
                  <a:pt x="3322866" y="4005515"/>
                </a:cubicBezTo>
                <a:cubicBezTo>
                  <a:pt x="3346446" y="4005515"/>
                  <a:pt x="3365794" y="4004608"/>
                  <a:pt x="3380910" y="4002794"/>
                </a:cubicBezTo>
                <a:cubicBezTo>
                  <a:pt x="3396025" y="4000980"/>
                  <a:pt x="3408117" y="3998562"/>
                  <a:pt x="3417186" y="3995539"/>
                </a:cubicBezTo>
                <a:cubicBezTo>
                  <a:pt x="3426256" y="3992516"/>
                  <a:pt x="3432755" y="3988586"/>
                  <a:pt x="3436685" y="3983749"/>
                </a:cubicBezTo>
                <a:cubicBezTo>
                  <a:pt x="3440615" y="3978912"/>
                  <a:pt x="3442580" y="3973470"/>
                  <a:pt x="3442580" y="3967424"/>
                </a:cubicBezTo>
                <a:lnTo>
                  <a:pt x="3442580" y="3520312"/>
                </a:lnTo>
                <a:lnTo>
                  <a:pt x="3516948" y="3520312"/>
                </a:lnTo>
                <a:cubicBezTo>
                  <a:pt x="3542342" y="3520312"/>
                  <a:pt x="3564712" y="3524242"/>
                  <a:pt x="3584060" y="3532102"/>
                </a:cubicBezTo>
                <a:cubicBezTo>
                  <a:pt x="3603408" y="3539962"/>
                  <a:pt x="3620488" y="3551601"/>
                  <a:pt x="3635301" y="3567018"/>
                </a:cubicBezTo>
                <a:cubicBezTo>
                  <a:pt x="3650114" y="3582436"/>
                  <a:pt x="3663566" y="3601632"/>
                  <a:pt x="3675659" y="3624608"/>
                </a:cubicBezTo>
                <a:cubicBezTo>
                  <a:pt x="3687751" y="3647583"/>
                  <a:pt x="3700146" y="3673884"/>
                  <a:pt x="3712842" y="3703510"/>
                </a:cubicBezTo>
                <a:lnTo>
                  <a:pt x="3818046" y="3965610"/>
                </a:lnTo>
                <a:cubicBezTo>
                  <a:pt x="3820464" y="3972866"/>
                  <a:pt x="3823487" y="3979063"/>
                  <a:pt x="3827115" y="3984202"/>
                </a:cubicBezTo>
                <a:cubicBezTo>
                  <a:pt x="3830742" y="3989341"/>
                  <a:pt x="3836940" y="3993574"/>
                  <a:pt x="3845706" y="3996899"/>
                </a:cubicBezTo>
                <a:cubicBezTo>
                  <a:pt x="3854474" y="4000224"/>
                  <a:pt x="3866414" y="4002492"/>
                  <a:pt x="3881530" y="4003701"/>
                </a:cubicBezTo>
                <a:cubicBezTo>
                  <a:pt x="3896645" y="4004910"/>
                  <a:pt x="3916900" y="4005515"/>
                  <a:pt x="3942294" y="4005515"/>
                </a:cubicBezTo>
                <a:cubicBezTo>
                  <a:pt x="3972524" y="4005515"/>
                  <a:pt x="3996406" y="4004910"/>
                  <a:pt x="4013940" y="4003701"/>
                </a:cubicBezTo>
                <a:cubicBezTo>
                  <a:pt x="4031474" y="4002492"/>
                  <a:pt x="4044776" y="4000376"/>
                  <a:pt x="4053845" y="3997352"/>
                </a:cubicBezTo>
                <a:cubicBezTo>
                  <a:pt x="4062914" y="3994329"/>
                  <a:pt x="4068658" y="3990551"/>
                  <a:pt x="4071076" y="3986016"/>
                </a:cubicBezTo>
                <a:cubicBezTo>
                  <a:pt x="4073495" y="3981481"/>
                  <a:pt x="4074704" y="3975889"/>
                  <a:pt x="4074704" y="3969238"/>
                </a:cubicBezTo>
                <a:cubicBezTo>
                  <a:pt x="4074704" y="3963192"/>
                  <a:pt x="4073193" y="3954878"/>
                  <a:pt x="4070170" y="3944298"/>
                </a:cubicBezTo>
                <a:cubicBezTo>
                  <a:pt x="4067146" y="3933717"/>
                  <a:pt x="4061100" y="3916939"/>
                  <a:pt x="4052032" y="3893963"/>
                </a:cubicBezTo>
                <a:lnTo>
                  <a:pt x="3953177" y="3662698"/>
                </a:lnTo>
                <a:cubicBezTo>
                  <a:pt x="3941689" y="3634886"/>
                  <a:pt x="3929899" y="3609946"/>
                  <a:pt x="3917807" y="3587877"/>
                </a:cubicBezTo>
                <a:cubicBezTo>
                  <a:pt x="3905714" y="3565809"/>
                  <a:pt x="3892866" y="3546159"/>
                  <a:pt x="3879263" y="3528928"/>
                </a:cubicBezTo>
                <a:cubicBezTo>
                  <a:pt x="3865659" y="3511696"/>
                  <a:pt x="3851148" y="3497034"/>
                  <a:pt x="3835730" y="3484942"/>
                </a:cubicBezTo>
                <a:cubicBezTo>
                  <a:pt x="3820313" y="3472850"/>
                  <a:pt x="3803837" y="3462571"/>
                  <a:pt x="3786304" y="3454107"/>
                </a:cubicBezTo>
                <a:cubicBezTo>
                  <a:pt x="3822580" y="3442619"/>
                  <a:pt x="3854927" y="3427504"/>
                  <a:pt x="3883344" y="3408760"/>
                </a:cubicBezTo>
                <a:cubicBezTo>
                  <a:pt x="3911761" y="3390017"/>
                  <a:pt x="3935643" y="3367949"/>
                  <a:pt x="3954990" y="3342555"/>
                </a:cubicBezTo>
                <a:cubicBezTo>
                  <a:pt x="3974338" y="3317161"/>
                  <a:pt x="3989000" y="3288291"/>
                  <a:pt x="3998976" y="3255944"/>
                </a:cubicBezTo>
                <a:cubicBezTo>
                  <a:pt x="4008952" y="3223597"/>
                  <a:pt x="4013940" y="3187774"/>
                  <a:pt x="4013940" y="3148474"/>
                </a:cubicBezTo>
                <a:cubicBezTo>
                  <a:pt x="4013940" y="3101919"/>
                  <a:pt x="4006988" y="3060654"/>
                  <a:pt x="3993082" y="3024679"/>
                </a:cubicBezTo>
                <a:cubicBezTo>
                  <a:pt x="3979175" y="2988705"/>
                  <a:pt x="3959072" y="2957567"/>
                  <a:pt x="3932771" y="2931266"/>
                </a:cubicBezTo>
                <a:cubicBezTo>
                  <a:pt x="3906470" y="2904966"/>
                  <a:pt x="3874426" y="2883653"/>
                  <a:pt x="3836638" y="2867328"/>
                </a:cubicBezTo>
                <a:cubicBezTo>
                  <a:pt x="3798849" y="2851004"/>
                  <a:pt x="3756375" y="2839516"/>
                  <a:pt x="3709215" y="2832865"/>
                </a:cubicBezTo>
                <a:cubicBezTo>
                  <a:pt x="3692890" y="2831052"/>
                  <a:pt x="3674752" y="2829540"/>
                  <a:pt x="3654800" y="2828331"/>
                </a:cubicBezTo>
                <a:cubicBezTo>
                  <a:pt x="3634848" y="2827121"/>
                  <a:pt x="3609454" y="2826517"/>
                  <a:pt x="3578618" y="2826517"/>
                </a:cubicBezTo>
                <a:close/>
                <a:moveTo>
                  <a:pt x="311627" y="2821075"/>
                </a:moveTo>
                <a:cubicBezTo>
                  <a:pt x="280792" y="2821075"/>
                  <a:pt x="256759" y="2821831"/>
                  <a:pt x="239527" y="2823343"/>
                </a:cubicBezTo>
                <a:cubicBezTo>
                  <a:pt x="222296" y="2824854"/>
                  <a:pt x="209901" y="2828935"/>
                  <a:pt x="202343" y="2835586"/>
                </a:cubicBezTo>
                <a:cubicBezTo>
                  <a:pt x="194786" y="2842237"/>
                  <a:pt x="191309" y="2851760"/>
                  <a:pt x="191914" y="2864154"/>
                </a:cubicBezTo>
                <a:cubicBezTo>
                  <a:pt x="192518" y="2876549"/>
                  <a:pt x="195541" y="2893629"/>
                  <a:pt x="200983" y="2915395"/>
                </a:cubicBezTo>
                <a:lnTo>
                  <a:pt x="467618" y="3939309"/>
                </a:lnTo>
                <a:cubicBezTo>
                  <a:pt x="471246" y="3953820"/>
                  <a:pt x="475780" y="3965459"/>
                  <a:pt x="481222" y="3974226"/>
                </a:cubicBezTo>
                <a:cubicBezTo>
                  <a:pt x="486663" y="3982993"/>
                  <a:pt x="495430" y="3989644"/>
                  <a:pt x="507522" y="3994178"/>
                </a:cubicBezTo>
                <a:cubicBezTo>
                  <a:pt x="519615" y="3998713"/>
                  <a:pt x="536090" y="4001736"/>
                  <a:pt x="556950" y="4003247"/>
                </a:cubicBezTo>
                <a:cubicBezTo>
                  <a:pt x="577809" y="4004759"/>
                  <a:pt x="605772" y="4005515"/>
                  <a:pt x="640840" y="4005515"/>
                </a:cubicBezTo>
                <a:cubicBezTo>
                  <a:pt x="674094" y="4005515"/>
                  <a:pt x="700848" y="4004759"/>
                  <a:pt x="721102" y="4003247"/>
                </a:cubicBezTo>
                <a:cubicBezTo>
                  <a:pt x="741357" y="4001736"/>
                  <a:pt x="757379" y="3998562"/>
                  <a:pt x="769169" y="3993725"/>
                </a:cubicBezTo>
                <a:cubicBezTo>
                  <a:pt x="780959" y="3988888"/>
                  <a:pt x="789575" y="3982086"/>
                  <a:pt x="795016" y="3973319"/>
                </a:cubicBezTo>
                <a:cubicBezTo>
                  <a:pt x="800458" y="3964552"/>
                  <a:pt x="804690" y="3953216"/>
                  <a:pt x="807713" y="3939309"/>
                </a:cubicBezTo>
                <a:lnTo>
                  <a:pt x="985470" y="3195634"/>
                </a:lnTo>
                <a:lnTo>
                  <a:pt x="987284" y="3195634"/>
                </a:lnTo>
                <a:lnTo>
                  <a:pt x="1175017" y="3939309"/>
                </a:lnTo>
                <a:cubicBezTo>
                  <a:pt x="1178040" y="3953820"/>
                  <a:pt x="1182272" y="3965459"/>
                  <a:pt x="1187713" y="3974226"/>
                </a:cubicBezTo>
                <a:cubicBezTo>
                  <a:pt x="1193155" y="3982993"/>
                  <a:pt x="1201922" y="3989644"/>
                  <a:pt x="1214014" y="3994178"/>
                </a:cubicBezTo>
                <a:cubicBezTo>
                  <a:pt x="1226107" y="3998713"/>
                  <a:pt x="1242582" y="4001736"/>
                  <a:pt x="1263441" y="4003247"/>
                </a:cubicBezTo>
                <a:cubicBezTo>
                  <a:pt x="1284301" y="4004759"/>
                  <a:pt x="1311962" y="4005515"/>
                  <a:pt x="1346425" y="4005515"/>
                </a:cubicBezTo>
                <a:cubicBezTo>
                  <a:pt x="1377260" y="4005515"/>
                  <a:pt x="1402654" y="4004759"/>
                  <a:pt x="1422606" y="4003247"/>
                </a:cubicBezTo>
                <a:cubicBezTo>
                  <a:pt x="1442558" y="4001736"/>
                  <a:pt x="1458883" y="3998713"/>
                  <a:pt x="1471580" y="3994178"/>
                </a:cubicBezTo>
                <a:cubicBezTo>
                  <a:pt x="1484277" y="3989644"/>
                  <a:pt x="1493800" y="3982993"/>
                  <a:pt x="1500148" y="3974226"/>
                </a:cubicBezTo>
                <a:cubicBezTo>
                  <a:pt x="1506496" y="3965459"/>
                  <a:pt x="1511484" y="3953820"/>
                  <a:pt x="1515112" y="3939309"/>
                </a:cubicBezTo>
                <a:lnTo>
                  <a:pt x="1784468" y="2918116"/>
                </a:lnTo>
                <a:cubicBezTo>
                  <a:pt x="1789909" y="2895745"/>
                  <a:pt x="1793083" y="2878060"/>
                  <a:pt x="1793990" y="2865061"/>
                </a:cubicBezTo>
                <a:cubicBezTo>
                  <a:pt x="1794897" y="2852062"/>
                  <a:pt x="1792025" y="2842237"/>
                  <a:pt x="1785374" y="2835586"/>
                </a:cubicBezTo>
                <a:cubicBezTo>
                  <a:pt x="1778724" y="2828935"/>
                  <a:pt x="1767992" y="2824854"/>
                  <a:pt x="1753179" y="2823343"/>
                </a:cubicBezTo>
                <a:cubicBezTo>
                  <a:pt x="1738366" y="2821831"/>
                  <a:pt x="1717658" y="2821075"/>
                  <a:pt x="1691055" y="2821075"/>
                </a:cubicBezTo>
                <a:cubicBezTo>
                  <a:pt x="1662638" y="2821075"/>
                  <a:pt x="1640570" y="2821831"/>
                  <a:pt x="1624850" y="2823343"/>
                </a:cubicBezTo>
                <a:cubicBezTo>
                  <a:pt x="1609130" y="2824854"/>
                  <a:pt x="1597037" y="2827575"/>
                  <a:pt x="1588573" y="2831505"/>
                </a:cubicBezTo>
                <a:cubicBezTo>
                  <a:pt x="1580108" y="2835435"/>
                  <a:pt x="1574364" y="2840877"/>
                  <a:pt x="1571341" y="2847830"/>
                </a:cubicBezTo>
                <a:cubicBezTo>
                  <a:pt x="1568318" y="2854783"/>
                  <a:pt x="1565900" y="2863096"/>
                  <a:pt x="1564086" y="2872770"/>
                </a:cubicBezTo>
                <a:lnTo>
                  <a:pt x="1358215" y="3768808"/>
                </a:lnTo>
                <a:lnTo>
                  <a:pt x="1356401" y="3768808"/>
                </a:lnTo>
                <a:lnTo>
                  <a:pt x="1135112" y="2876398"/>
                </a:lnTo>
                <a:cubicBezTo>
                  <a:pt x="1132694" y="2864305"/>
                  <a:pt x="1129368" y="2854631"/>
                  <a:pt x="1125136" y="2847376"/>
                </a:cubicBezTo>
                <a:cubicBezTo>
                  <a:pt x="1120904" y="2840121"/>
                  <a:pt x="1114102" y="2834528"/>
                  <a:pt x="1104730" y="2830598"/>
                </a:cubicBezTo>
                <a:cubicBezTo>
                  <a:pt x="1095359" y="2826668"/>
                  <a:pt x="1082057" y="2824098"/>
                  <a:pt x="1064826" y="2822889"/>
                </a:cubicBezTo>
                <a:cubicBezTo>
                  <a:pt x="1047594" y="2821680"/>
                  <a:pt x="1024468" y="2821075"/>
                  <a:pt x="995446" y="2821075"/>
                </a:cubicBezTo>
                <a:cubicBezTo>
                  <a:pt x="968238" y="2821075"/>
                  <a:pt x="946472" y="2821831"/>
                  <a:pt x="930148" y="2823343"/>
                </a:cubicBezTo>
                <a:cubicBezTo>
                  <a:pt x="913823" y="2824854"/>
                  <a:pt x="900975" y="2827575"/>
                  <a:pt x="891604" y="2831505"/>
                </a:cubicBezTo>
                <a:cubicBezTo>
                  <a:pt x="882232" y="2835435"/>
                  <a:pt x="875581" y="2841028"/>
                  <a:pt x="871651" y="2848283"/>
                </a:cubicBezTo>
                <a:cubicBezTo>
                  <a:pt x="867721" y="2855538"/>
                  <a:pt x="864547" y="2864910"/>
                  <a:pt x="862129" y="2876398"/>
                </a:cubicBezTo>
                <a:lnTo>
                  <a:pt x="648095" y="3768808"/>
                </a:lnTo>
                <a:lnTo>
                  <a:pt x="647188" y="3768808"/>
                </a:lnTo>
                <a:lnTo>
                  <a:pt x="441317" y="2870049"/>
                </a:lnTo>
                <a:cubicBezTo>
                  <a:pt x="439503" y="2858562"/>
                  <a:pt x="437085" y="2849643"/>
                  <a:pt x="434062" y="2843295"/>
                </a:cubicBezTo>
                <a:cubicBezTo>
                  <a:pt x="431039" y="2836947"/>
                  <a:pt x="425295" y="2832110"/>
                  <a:pt x="416830" y="2828784"/>
                </a:cubicBezTo>
                <a:cubicBezTo>
                  <a:pt x="408366" y="2825459"/>
                  <a:pt x="395820" y="2823343"/>
                  <a:pt x="379193" y="2822436"/>
                </a:cubicBezTo>
                <a:cubicBezTo>
                  <a:pt x="362566" y="2821529"/>
                  <a:pt x="340044" y="2821075"/>
                  <a:pt x="311627" y="2821075"/>
                </a:cubicBezTo>
                <a:close/>
                <a:moveTo>
                  <a:pt x="2458264" y="2805658"/>
                </a:moveTo>
                <a:cubicBezTo>
                  <a:pt x="2365153" y="2805658"/>
                  <a:pt x="2283379" y="2819866"/>
                  <a:pt x="2212942" y="2848283"/>
                </a:cubicBezTo>
                <a:cubicBezTo>
                  <a:pt x="2142504" y="2876700"/>
                  <a:pt x="2083403" y="2917511"/>
                  <a:pt x="2035638" y="2970717"/>
                </a:cubicBezTo>
                <a:cubicBezTo>
                  <a:pt x="1987874" y="3023923"/>
                  <a:pt x="1951899" y="3088466"/>
                  <a:pt x="1927715" y="3164345"/>
                </a:cubicBezTo>
                <a:cubicBezTo>
                  <a:pt x="1903530" y="3240224"/>
                  <a:pt x="1891438" y="3325626"/>
                  <a:pt x="1891438" y="3420550"/>
                </a:cubicBezTo>
                <a:cubicBezTo>
                  <a:pt x="1891438" y="3523939"/>
                  <a:pt x="1902774" y="3613422"/>
                  <a:pt x="1925447" y="3688999"/>
                </a:cubicBezTo>
                <a:cubicBezTo>
                  <a:pt x="1948120" y="3764576"/>
                  <a:pt x="1982130" y="3826851"/>
                  <a:pt x="2027476" y="3875825"/>
                </a:cubicBezTo>
                <a:cubicBezTo>
                  <a:pt x="2072822" y="3924799"/>
                  <a:pt x="2129505" y="3961227"/>
                  <a:pt x="2197524" y="3985109"/>
                </a:cubicBezTo>
                <a:cubicBezTo>
                  <a:pt x="2265543" y="4008991"/>
                  <a:pt x="2345201" y="4020932"/>
                  <a:pt x="2436497" y="4020932"/>
                </a:cubicBezTo>
                <a:cubicBezTo>
                  <a:pt x="2529003" y="4020932"/>
                  <a:pt x="2610475" y="4006875"/>
                  <a:pt x="2680913" y="3978761"/>
                </a:cubicBezTo>
                <a:cubicBezTo>
                  <a:pt x="2751350" y="3950646"/>
                  <a:pt x="2810451" y="3909835"/>
                  <a:pt x="2858216" y="3856326"/>
                </a:cubicBezTo>
                <a:cubicBezTo>
                  <a:pt x="2905980" y="3802818"/>
                  <a:pt x="2941955" y="3737671"/>
                  <a:pt x="2966140" y="3660885"/>
                </a:cubicBezTo>
                <a:cubicBezTo>
                  <a:pt x="2990324" y="3584099"/>
                  <a:pt x="3002416" y="3497034"/>
                  <a:pt x="3002416" y="3399691"/>
                </a:cubicBezTo>
                <a:cubicBezTo>
                  <a:pt x="3002416" y="3298116"/>
                  <a:pt x="2990778" y="3209994"/>
                  <a:pt x="2967500" y="3135324"/>
                </a:cubicBezTo>
                <a:cubicBezTo>
                  <a:pt x="2944222" y="3060654"/>
                  <a:pt x="2909759" y="2998832"/>
                  <a:pt x="2864111" y="2949858"/>
                </a:cubicBezTo>
                <a:cubicBezTo>
                  <a:pt x="2818462" y="2900884"/>
                  <a:pt x="2761629" y="2864608"/>
                  <a:pt x="2693610" y="2841028"/>
                </a:cubicBezTo>
                <a:cubicBezTo>
                  <a:pt x="2625590" y="2817448"/>
                  <a:pt x="2547142" y="2805658"/>
                  <a:pt x="2458264" y="2805658"/>
                </a:cubicBezTo>
                <a:close/>
                <a:moveTo>
                  <a:pt x="4419695" y="707270"/>
                </a:moveTo>
                <a:cubicBezTo>
                  <a:pt x="4458595" y="707270"/>
                  <a:pt x="4494062" y="712418"/>
                  <a:pt x="4526098" y="722715"/>
                </a:cubicBezTo>
                <a:cubicBezTo>
                  <a:pt x="4558133" y="733013"/>
                  <a:pt x="4586736" y="750460"/>
                  <a:pt x="4611906" y="775059"/>
                </a:cubicBezTo>
                <a:cubicBezTo>
                  <a:pt x="4637077" y="799657"/>
                  <a:pt x="4658530" y="832550"/>
                  <a:pt x="4676263" y="873739"/>
                </a:cubicBezTo>
                <a:cubicBezTo>
                  <a:pt x="4693997" y="914927"/>
                  <a:pt x="4708870" y="965268"/>
                  <a:pt x="4720884" y="1024762"/>
                </a:cubicBezTo>
                <a:cubicBezTo>
                  <a:pt x="4732897" y="1084256"/>
                  <a:pt x="4741764" y="1154333"/>
                  <a:pt x="4747484" y="1234994"/>
                </a:cubicBezTo>
                <a:cubicBezTo>
                  <a:pt x="4753205" y="1315654"/>
                  <a:pt x="4756066" y="1408613"/>
                  <a:pt x="4756066" y="1513872"/>
                </a:cubicBezTo>
                <a:cubicBezTo>
                  <a:pt x="4756066" y="1600825"/>
                  <a:pt x="4754063" y="1680341"/>
                  <a:pt x="4750058" y="1752420"/>
                </a:cubicBezTo>
                <a:cubicBezTo>
                  <a:pt x="4746054" y="1824499"/>
                  <a:pt x="4738618" y="1889142"/>
                  <a:pt x="4727748" y="1946348"/>
                </a:cubicBezTo>
                <a:cubicBezTo>
                  <a:pt x="4716880" y="2003553"/>
                  <a:pt x="4702864" y="2053894"/>
                  <a:pt x="4685702" y="2097371"/>
                </a:cubicBezTo>
                <a:cubicBezTo>
                  <a:pt x="4668540" y="2140847"/>
                  <a:pt x="4647088" y="2176887"/>
                  <a:pt x="4621346" y="2205490"/>
                </a:cubicBezTo>
                <a:cubicBezTo>
                  <a:pt x="4595603" y="2234093"/>
                  <a:pt x="4565570" y="2255545"/>
                  <a:pt x="4531246" y="2269846"/>
                </a:cubicBezTo>
                <a:cubicBezTo>
                  <a:pt x="4496923" y="2284148"/>
                  <a:pt x="4457451" y="2291299"/>
                  <a:pt x="4412830" y="2291299"/>
                </a:cubicBezTo>
                <a:cubicBezTo>
                  <a:pt x="4353336" y="2291299"/>
                  <a:pt x="4302424" y="2278999"/>
                  <a:pt x="4260091" y="2254401"/>
                </a:cubicBezTo>
                <a:cubicBezTo>
                  <a:pt x="4217759" y="2229802"/>
                  <a:pt x="4183150" y="2186898"/>
                  <a:pt x="4156262" y="2125688"/>
                </a:cubicBezTo>
                <a:cubicBezTo>
                  <a:pt x="4129376" y="2064478"/>
                  <a:pt x="4109640" y="1982101"/>
                  <a:pt x="4097054" y="1878559"/>
                </a:cubicBezTo>
                <a:cubicBezTo>
                  <a:pt x="4084469" y="1775016"/>
                  <a:pt x="4078177" y="1644301"/>
                  <a:pt x="4078177" y="1486413"/>
                </a:cubicBezTo>
                <a:cubicBezTo>
                  <a:pt x="4078177" y="1357128"/>
                  <a:pt x="4083326" y="1243860"/>
                  <a:pt x="4093622" y="1146611"/>
                </a:cubicBezTo>
                <a:cubicBezTo>
                  <a:pt x="4103920" y="1049361"/>
                  <a:pt x="4121939" y="968128"/>
                  <a:pt x="4147682" y="902914"/>
                </a:cubicBezTo>
                <a:cubicBezTo>
                  <a:pt x="4173424" y="837699"/>
                  <a:pt x="4208320" y="788788"/>
                  <a:pt x="4252368" y="756181"/>
                </a:cubicBezTo>
                <a:cubicBezTo>
                  <a:pt x="4296416" y="723574"/>
                  <a:pt x="4352193" y="707270"/>
                  <a:pt x="4419695" y="707270"/>
                </a:cubicBezTo>
                <a:close/>
                <a:moveTo>
                  <a:pt x="2638520" y="707270"/>
                </a:moveTo>
                <a:cubicBezTo>
                  <a:pt x="2677420" y="707270"/>
                  <a:pt x="2712888" y="712418"/>
                  <a:pt x="2744923" y="722715"/>
                </a:cubicBezTo>
                <a:cubicBezTo>
                  <a:pt x="2776958" y="733013"/>
                  <a:pt x="2805562" y="750460"/>
                  <a:pt x="2830732" y="775059"/>
                </a:cubicBezTo>
                <a:cubicBezTo>
                  <a:pt x="2855902" y="799657"/>
                  <a:pt x="2877355" y="832550"/>
                  <a:pt x="2895088" y="873739"/>
                </a:cubicBezTo>
                <a:cubicBezTo>
                  <a:pt x="2912822" y="914927"/>
                  <a:pt x="2927696" y="965268"/>
                  <a:pt x="2939709" y="1024762"/>
                </a:cubicBezTo>
                <a:cubicBezTo>
                  <a:pt x="2951722" y="1084256"/>
                  <a:pt x="2960589" y="1154333"/>
                  <a:pt x="2966310" y="1234994"/>
                </a:cubicBezTo>
                <a:cubicBezTo>
                  <a:pt x="2972030" y="1315654"/>
                  <a:pt x="2974890" y="1408613"/>
                  <a:pt x="2974890" y="1513872"/>
                </a:cubicBezTo>
                <a:cubicBezTo>
                  <a:pt x="2974890" y="1600825"/>
                  <a:pt x="2972888" y="1680341"/>
                  <a:pt x="2968884" y="1752420"/>
                </a:cubicBezTo>
                <a:cubicBezTo>
                  <a:pt x="2964880" y="1824499"/>
                  <a:pt x="2957443" y="1889142"/>
                  <a:pt x="2946574" y="1946348"/>
                </a:cubicBezTo>
                <a:cubicBezTo>
                  <a:pt x="2935705" y="2003553"/>
                  <a:pt x="2921689" y="2053894"/>
                  <a:pt x="2904528" y="2097371"/>
                </a:cubicBezTo>
                <a:cubicBezTo>
                  <a:pt x="2887366" y="2140847"/>
                  <a:pt x="2865914" y="2176887"/>
                  <a:pt x="2840171" y="2205490"/>
                </a:cubicBezTo>
                <a:cubicBezTo>
                  <a:pt x="2814428" y="2234093"/>
                  <a:pt x="2784395" y="2255545"/>
                  <a:pt x="2750072" y="2269846"/>
                </a:cubicBezTo>
                <a:cubicBezTo>
                  <a:pt x="2715748" y="2284148"/>
                  <a:pt x="2676276" y="2291299"/>
                  <a:pt x="2631656" y="2291299"/>
                </a:cubicBezTo>
                <a:cubicBezTo>
                  <a:pt x="2572162" y="2291299"/>
                  <a:pt x="2521248" y="2278999"/>
                  <a:pt x="2478916" y="2254401"/>
                </a:cubicBezTo>
                <a:cubicBezTo>
                  <a:pt x="2436584" y="2229802"/>
                  <a:pt x="2401974" y="2186898"/>
                  <a:pt x="2375088" y="2125688"/>
                </a:cubicBezTo>
                <a:cubicBezTo>
                  <a:pt x="2348201" y="2064478"/>
                  <a:pt x="2328465" y="1982101"/>
                  <a:pt x="2315880" y="1878559"/>
                </a:cubicBezTo>
                <a:cubicBezTo>
                  <a:pt x="2303294" y="1775016"/>
                  <a:pt x="2297002" y="1644301"/>
                  <a:pt x="2297002" y="1486413"/>
                </a:cubicBezTo>
                <a:cubicBezTo>
                  <a:pt x="2297002" y="1357128"/>
                  <a:pt x="2302150" y="1243860"/>
                  <a:pt x="2312447" y="1146611"/>
                </a:cubicBezTo>
                <a:cubicBezTo>
                  <a:pt x="2322744" y="1049361"/>
                  <a:pt x="2340764" y="968128"/>
                  <a:pt x="2366507" y="902914"/>
                </a:cubicBezTo>
                <a:cubicBezTo>
                  <a:pt x="2392250" y="837699"/>
                  <a:pt x="2427145" y="788788"/>
                  <a:pt x="2471194" y="756181"/>
                </a:cubicBezTo>
                <a:cubicBezTo>
                  <a:pt x="2515242" y="723574"/>
                  <a:pt x="2571018" y="707270"/>
                  <a:pt x="2638520" y="707270"/>
                </a:cubicBezTo>
                <a:close/>
                <a:moveTo>
                  <a:pt x="951735" y="374332"/>
                </a:moveTo>
                <a:cubicBezTo>
                  <a:pt x="916268" y="374332"/>
                  <a:pt x="887379" y="374618"/>
                  <a:pt x="865068" y="375190"/>
                </a:cubicBezTo>
                <a:cubicBezTo>
                  <a:pt x="842758" y="375762"/>
                  <a:pt x="824738" y="376906"/>
                  <a:pt x="811009" y="378622"/>
                </a:cubicBezTo>
                <a:cubicBezTo>
                  <a:pt x="797280" y="380339"/>
                  <a:pt x="786124" y="382627"/>
                  <a:pt x="777544" y="385487"/>
                </a:cubicBezTo>
                <a:cubicBezTo>
                  <a:pt x="768963" y="388348"/>
                  <a:pt x="761812" y="392066"/>
                  <a:pt x="756091" y="396642"/>
                </a:cubicBezTo>
                <a:lnTo>
                  <a:pt x="278995" y="705554"/>
                </a:lnTo>
                <a:cubicBezTo>
                  <a:pt x="265265" y="714707"/>
                  <a:pt x="254396" y="723288"/>
                  <a:pt x="246388" y="731296"/>
                </a:cubicBezTo>
                <a:cubicBezTo>
                  <a:pt x="238379" y="739305"/>
                  <a:pt x="232086" y="749602"/>
                  <a:pt x="227510" y="762187"/>
                </a:cubicBezTo>
                <a:cubicBezTo>
                  <a:pt x="222933" y="774773"/>
                  <a:pt x="220073" y="789932"/>
                  <a:pt x="218929" y="807666"/>
                </a:cubicBezTo>
                <a:cubicBezTo>
                  <a:pt x="217785" y="825400"/>
                  <a:pt x="217213" y="847996"/>
                  <a:pt x="217213" y="875455"/>
                </a:cubicBezTo>
                <a:cubicBezTo>
                  <a:pt x="217213" y="918931"/>
                  <a:pt x="218929" y="952683"/>
                  <a:pt x="222361" y="976709"/>
                </a:cubicBezTo>
                <a:cubicBezTo>
                  <a:pt x="225794" y="1000736"/>
                  <a:pt x="232372" y="1017611"/>
                  <a:pt x="242097" y="1027336"/>
                </a:cubicBezTo>
                <a:cubicBezTo>
                  <a:pt x="251822" y="1037061"/>
                  <a:pt x="264979" y="1040494"/>
                  <a:pt x="281569" y="1037633"/>
                </a:cubicBezTo>
                <a:cubicBezTo>
                  <a:pt x="298159" y="1034773"/>
                  <a:pt x="319611" y="1027050"/>
                  <a:pt x="345926" y="1014465"/>
                </a:cubicBezTo>
                <a:lnTo>
                  <a:pt x="702890" y="817105"/>
                </a:lnTo>
                <a:lnTo>
                  <a:pt x="702890" y="2262124"/>
                </a:lnTo>
                <a:lnTo>
                  <a:pt x="289292" y="2262124"/>
                </a:lnTo>
                <a:cubicBezTo>
                  <a:pt x="278995" y="2262124"/>
                  <a:pt x="269842" y="2265270"/>
                  <a:pt x="261833" y="2271563"/>
                </a:cubicBezTo>
                <a:cubicBezTo>
                  <a:pt x="253824" y="2277855"/>
                  <a:pt x="246674" y="2287866"/>
                  <a:pt x="240381" y="2301596"/>
                </a:cubicBezTo>
                <a:cubicBezTo>
                  <a:pt x="234088" y="2315325"/>
                  <a:pt x="229512" y="2333345"/>
                  <a:pt x="226652" y="2355655"/>
                </a:cubicBezTo>
                <a:cubicBezTo>
                  <a:pt x="223791" y="2377965"/>
                  <a:pt x="222361" y="2405710"/>
                  <a:pt x="222361" y="2438890"/>
                </a:cubicBezTo>
                <a:cubicBezTo>
                  <a:pt x="222361" y="2470925"/>
                  <a:pt x="224077" y="2498098"/>
                  <a:pt x="227510" y="2520408"/>
                </a:cubicBezTo>
                <a:cubicBezTo>
                  <a:pt x="230942" y="2542718"/>
                  <a:pt x="235804" y="2560452"/>
                  <a:pt x="242097" y="2573609"/>
                </a:cubicBezTo>
                <a:cubicBezTo>
                  <a:pt x="248390" y="2586767"/>
                  <a:pt x="255540" y="2596206"/>
                  <a:pt x="263549" y="2601926"/>
                </a:cubicBezTo>
                <a:cubicBezTo>
                  <a:pt x="271558" y="2607647"/>
                  <a:pt x="280139" y="2610507"/>
                  <a:pt x="289292" y="2610507"/>
                </a:cubicBezTo>
                <a:lnTo>
                  <a:pt x="1514640" y="2610507"/>
                </a:lnTo>
                <a:cubicBezTo>
                  <a:pt x="1524937" y="2610507"/>
                  <a:pt x="1534090" y="2607647"/>
                  <a:pt x="1542099" y="2601926"/>
                </a:cubicBezTo>
                <a:cubicBezTo>
                  <a:pt x="1550108" y="2596206"/>
                  <a:pt x="1557259" y="2586767"/>
                  <a:pt x="1563551" y="2573609"/>
                </a:cubicBezTo>
                <a:cubicBezTo>
                  <a:pt x="1569844" y="2560452"/>
                  <a:pt x="1574706" y="2542718"/>
                  <a:pt x="1578139" y="2520408"/>
                </a:cubicBezTo>
                <a:cubicBezTo>
                  <a:pt x="1581571" y="2498098"/>
                  <a:pt x="1583287" y="2470925"/>
                  <a:pt x="1583287" y="2438890"/>
                </a:cubicBezTo>
                <a:cubicBezTo>
                  <a:pt x="1583287" y="2405710"/>
                  <a:pt x="1581857" y="2377965"/>
                  <a:pt x="1578997" y="2355655"/>
                </a:cubicBezTo>
                <a:cubicBezTo>
                  <a:pt x="1576137" y="2333345"/>
                  <a:pt x="1571560" y="2315325"/>
                  <a:pt x="1565267" y="2301596"/>
                </a:cubicBezTo>
                <a:cubicBezTo>
                  <a:pt x="1558975" y="2287866"/>
                  <a:pt x="1551538" y="2277855"/>
                  <a:pt x="1542957" y="2271563"/>
                </a:cubicBezTo>
                <a:cubicBezTo>
                  <a:pt x="1534376" y="2265270"/>
                  <a:pt x="1524937" y="2262124"/>
                  <a:pt x="1514640" y="2262124"/>
                </a:cubicBezTo>
                <a:lnTo>
                  <a:pt x="1152528" y="2262124"/>
                </a:lnTo>
                <a:lnTo>
                  <a:pt x="1152528" y="427533"/>
                </a:lnTo>
                <a:cubicBezTo>
                  <a:pt x="1152528" y="417236"/>
                  <a:pt x="1150239" y="408655"/>
                  <a:pt x="1145663" y="401791"/>
                </a:cubicBezTo>
                <a:cubicBezTo>
                  <a:pt x="1141086" y="394926"/>
                  <a:pt x="1131934" y="389492"/>
                  <a:pt x="1118204" y="385487"/>
                </a:cubicBezTo>
                <a:cubicBezTo>
                  <a:pt x="1104475" y="381483"/>
                  <a:pt x="1084167" y="378622"/>
                  <a:pt x="1057280" y="376906"/>
                </a:cubicBezTo>
                <a:cubicBezTo>
                  <a:pt x="1030393" y="375190"/>
                  <a:pt x="995212" y="374332"/>
                  <a:pt x="951735" y="374332"/>
                </a:cubicBezTo>
                <a:close/>
                <a:moveTo>
                  <a:pt x="4438573" y="350306"/>
                </a:moveTo>
                <a:cubicBezTo>
                  <a:pt x="4289838" y="350306"/>
                  <a:pt x="4163700" y="377192"/>
                  <a:pt x="4060157" y="430966"/>
                </a:cubicBezTo>
                <a:cubicBezTo>
                  <a:pt x="3956614" y="484739"/>
                  <a:pt x="3872522" y="561967"/>
                  <a:pt x="3807880" y="662649"/>
                </a:cubicBezTo>
                <a:cubicBezTo>
                  <a:pt x="3743236" y="763332"/>
                  <a:pt x="3696328" y="885466"/>
                  <a:pt x="3667153" y="1029053"/>
                </a:cubicBezTo>
                <a:cubicBezTo>
                  <a:pt x="3637978" y="1172639"/>
                  <a:pt x="3623390" y="1332529"/>
                  <a:pt x="3623390" y="1508723"/>
                </a:cubicBezTo>
                <a:cubicBezTo>
                  <a:pt x="3623390" y="1687205"/>
                  <a:pt x="3635118" y="1847095"/>
                  <a:pt x="3658572" y="1988394"/>
                </a:cubicBezTo>
                <a:cubicBezTo>
                  <a:pt x="3682026" y="2129692"/>
                  <a:pt x="3722928" y="2249252"/>
                  <a:pt x="3781278" y="2347074"/>
                </a:cubicBezTo>
                <a:cubicBezTo>
                  <a:pt x="3839628" y="2444896"/>
                  <a:pt x="3918572" y="2519836"/>
                  <a:pt x="4018110" y="2571893"/>
                </a:cubicBezTo>
                <a:cubicBezTo>
                  <a:pt x="4117649" y="2623950"/>
                  <a:pt x="4243502" y="2649979"/>
                  <a:pt x="4395668" y="2649979"/>
                </a:cubicBezTo>
                <a:cubicBezTo>
                  <a:pt x="4545548" y="2649979"/>
                  <a:pt x="4672260" y="2623092"/>
                  <a:pt x="4775802" y="2569319"/>
                </a:cubicBezTo>
                <a:cubicBezTo>
                  <a:pt x="4879344" y="2515545"/>
                  <a:pt x="4963436" y="2438318"/>
                  <a:pt x="5028079" y="2337635"/>
                </a:cubicBezTo>
                <a:cubicBezTo>
                  <a:pt x="5092722" y="2236953"/>
                  <a:pt x="5139344" y="2115105"/>
                  <a:pt x="5167947" y="1972090"/>
                </a:cubicBezTo>
                <a:cubicBezTo>
                  <a:pt x="5196550" y="1829076"/>
                  <a:pt x="5210852" y="1668900"/>
                  <a:pt x="5210852" y="1491561"/>
                </a:cubicBezTo>
                <a:cubicBezTo>
                  <a:pt x="5210852" y="1313079"/>
                  <a:pt x="5199410" y="1153189"/>
                  <a:pt x="5176528" y="1011891"/>
                </a:cubicBezTo>
                <a:cubicBezTo>
                  <a:pt x="5153646" y="870592"/>
                  <a:pt x="5113030" y="751032"/>
                  <a:pt x="5054680" y="653210"/>
                </a:cubicBezTo>
                <a:cubicBezTo>
                  <a:pt x="4996330" y="555388"/>
                  <a:pt x="4917100" y="480449"/>
                  <a:pt x="4816990" y="428392"/>
                </a:cubicBezTo>
                <a:cubicBezTo>
                  <a:pt x="4716880" y="376334"/>
                  <a:pt x="4590741" y="350306"/>
                  <a:pt x="4438573" y="350306"/>
                </a:cubicBezTo>
                <a:close/>
                <a:moveTo>
                  <a:pt x="2657398" y="350306"/>
                </a:moveTo>
                <a:cubicBezTo>
                  <a:pt x="2508663" y="350306"/>
                  <a:pt x="2382524" y="377192"/>
                  <a:pt x="2278982" y="430966"/>
                </a:cubicBezTo>
                <a:cubicBezTo>
                  <a:pt x="2175440" y="484739"/>
                  <a:pt x="2091347" y="561967"/>
                  <a:pt x="2026704" y="662649"/>
                </a:cubicBezTo>
                <a:cubicBezTo>
                  <a:pt x="1962062" y="763332"/>
                  <a:pt x="1915153" y="885466"/>
                  <a:pt x="1885978" y="1029053"/>
                </a:cubicBezTo>
                <a:cubicBezTo>
                  <a:pt x="1856803" y="1172639"/>
                  <a:pt x="1842216" y="1332529"/>
                  <a:pt x="1842216" y="1508723"/>
                </a:cubicBezTo>
                <a:cubicBezTo>
                  <a:pt x="1842216" y="1687205"/>
                  <a:pt x="1853943" y="1847095"/>
                  <a:pt x="1877397" y="1988394"/>
                </a:cubicBezTo>
                <a:cubicBezTo>
                  <a:pt x="1900852" y="2129692"/>
                  <a:pt x="1941754" y="2249252"/>
                  <a:pt x="2000104" y="2347074"/>
                </a:cubicBezTo>
                <a:cubicBezTo>
                  <a:pt x="2058454" y="2444896"/>
                  <a:pt x="2137398" y="2519836"/>
                  <a:pt x="2236936" y="2571893"/>
                </a:cubicBezTo>
                <a:cubicBezTo>
                  <a:pt x="2336474" y="2623950"/>
                  <a:pt x="2462326" y="2649979"/>
                  <a:pt x="2614494" y="2649979"/>
                </a:cubicBezTo>
                <a:cubicBezTo>
                  <a:pt x="2764373" y="2649979"/>
                  <a:pt x="2891084" y="2623092"/>
                  <a:pt x="2994627" y="2569319"/>
                </a:cubicBezTo>
                <a:cubicBezTo>
                  <a:pt x="3098169" y="2515545"/>
                  <a:pt x="3182262" y="2438318"/>
                  <a:pt x="3246904" y="2337635"/>
                </a:cubicBezTo>
                <a:cubicBezTo>
                  <a:pt x="3311547" y="2236953"/>
                  <a:pt x="3358170" y="2115105"/>
                  <a:pt x="3386772" y="1972090"/>
                </a:cubicBezTo>
                <a:cubicBezTo>
                  <a:pt x="3415375" y="1829076"/>
                  <a:pt x="3429677" y="1668900"/>
                  <a:pt x="3429677" y="1491561"/>
                </a:cubicBezTo>
                <a:cubicBezTo>
                  <a:pt x="3429677" y="1313079"/>
                  <a:pt x="3418236" y="1153189"/>
                  <a:pt x="3395353" y="1011891"/>
                </a:cubicBezTo>
                <a:cubicBezTo>
                  <a:pt x="3372471" y="870592"/>
                  <a:pt x="3331855" y="751032"/>
                  <a:pt x="3273505" y="653210"/>
                </a:cubicBezTo>
                <a:cubicBezTo>
                  <a:pt x="3215155" y="555388"/>
                  <a:pt x="3135925" y="480449"/>
                  <a:pt x="3035815" y="428392"/>
                </a:cubicBezTo>
                <a:cubicBezTo>
                  <a:pt x="2935705" y="376334"/>
                  <a:pt x="2809566" y="350306"/>
                  <a:pt x="2657398" y="350306"/>
                </a:cubicBezTo>
                <a:close/>
                <a:moveTo>
                  <a:pt x="905582" y="0"/>
                </a:moveTo>
                <a:lnTo>
                  <a:pt x="4527802" y="0"/>
                </a:lnTo>
                <a:cubicBezTo>
                  <a:pt x="5027941" y="0"/>
                  <a:pt x="5433384" y="405443"/>
                  <a:pt x="5433384" y="905582"/>
                </a:cubicBezTo>
                <a:lnTo>
                  <a:pt x="5433384" y="4527802"/>
                </a:lnTo>
                <a:cubicBezTo>
                  <a:pt x="5433384" y="5027941"/>
                  <a:pt x="5027941" y="5433384"/>
                  <a:pt x="4527802" y="5433384"/>
                </a:cubicBezTo>
                <a:lnTo>
                  <a:pt x="905582" y="5433384"/>
                </a:lnTo>
                <a:cubicBezTo>
                  <a:pt x="405443" y="5433384"/>
                  <a:pt x="0" y="5027941"/>
                  <a:pt x="0" y="4527802"/>
                </a:cubicBezTo>
                <a:lnTo>
                  <a:pt x="0" y="905582"/>
                </a:lnTo>
                <a:cubicBezTo>
                  <a:pt x="0" y="405443"/>
                  <a:pt x="405443" y="0"/>
                  <a:pt x="905582" y="0"/>
                </a:cubicBez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F3205-7579-4162-AEC0-26B9378F876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0" y="-1"/>
            <a:ext cx="11123271" cy="553936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Lesson question goes here to keep enquiry framed?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8A630C-67DB-477C-913B-8085BCCFD1DF}"/>
              </a:ext>
            </a:extLst>
          </p:cNvPr>
          <p:cNvSpPr txBox="1"/>
          <p:nvPr userDrawn="1"/>
        </p:nvSpPr>
        <p:spPr>
          <a:xfrm>
            <a:off x="839787" y="1076445"/>
            <a:ext cx="5157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+mj-lt"/>
              </a:rPr>
              <a:t>Your Task:</a:t>
            </a:r>
            <a:endParaRPr lang="en-GB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060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2 Plen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F4C3-7384-46D8-9F35-9ABDA7F75B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748" y="254644"/>
            <a:ext cx="5770777" cy="18103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Lesson question goes here?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1ACF08-AEE5-4E68-AF10-EAF1BBCC5D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046" t="3713" r="14876" b="2234"/>
          <a:stretch/>
        </p:blipFill>
        <p:spPr>
          <a:xfrm>
            <a:off x="6972890" y="1014330"/>
            <a:ext cx="4969201" cy="58318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A8E4E27-1EA4-4889-B8B5-C20D38B20F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1749" y="2064997"/>
            <a:ext cx="5770776" cy="32372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Pointers to recap/discuss elements of the question that have been learnt in the lesson</a:t>
            </a:r>
          </a:p>
          <a:p>
            <a:pPr lvl="0"/>
            <a:endParaRPr lang="en-US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3FF5E69-4909-4D67-8ED7-5FF17611CC6F}"/>
              </a:ext>
            </a:extLst>
          </p:cNvPr>
          <p:cNvGrpSpPr/>
          <p:nvPr userDrawn="1"/>
        </p:nvGrpSpPr>
        <p:grpSpPr>
          <a:xfrm>
            <a:off x="6734569" y="163696"/>
            <a:ext cx="5311698" cy="1013648"/>
            <a:chOff x="6592491" y="0"/>
            <a:chExt cx="5561607" cy="106133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1E045F-2C0E-4A8E-80D7-989053A54756}"/>
                </a:ext>
              </a:extLst>
            </p:cNvPr>
            <p:cNvGrpSpPr/>
            <p:nvPr userDrawn="1"/>
          </p:nvGrpSpPr>
          <p:grpSpPr>
            <a:xfrm>
              <a:off x="6592491" y="1914"/>
              <a:ext cx="885417" cy="1059425"/>
              <a:chOff x="4389640" y="49419"/>
              <a:chExt cx="1227889" cy="146920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90A60C89-BFED-49E3-9721-4DCB30286D58}"/>
                  </a:ext>
                </a:extLst>
              </p:cNvPr>
              <p:cNvGrpSpPr/>
              <p:nvPr/>
            </p:nvGrpSpPr>
            <p:grpSpPr>
              <a:xfrm>
                <a:off x="4399031" y="49419"/>
                <a:ext cx="1203686" cy="1396276"/>
                <a:chOff x="85549" y="7561569"/>
                <a:chExt cx="1259416" cy="1460923"/>
              </a:xfrm>
            </p:grpSpPr>
            <p:sp>
              <p:nvSpPr>
                <p:cNvPr id="14" name="Hexagon 13">
                  <a:extLst>
                    <a:ext uri="{FF2B5EF4-FFF2-40B4-BE49-F238E27FC236}">
                      <a16:creationId xmlns:a16="http://schemas.microsoft.com/office/drawing/2014/main" id="{C2380B3F-983E-4836-B809-21BFA08C7228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  <a:endParaRPr lang="en-GB" dirty="0"/>
                </a:p>
              </p:txBody>
            </p:sp>
            <p:sp>
              <p:nvSpPr>
                <p:cNvPr id="15" name="Freeform: Shape 180">
                  <a:extLst>
                    <a:ext uri="{FF2B5EF4-FFF2-40B4-BE49-F238E27FC236}">
                      <a16:creationId xmlns:a16="http://schemas.microsoft.com/office/drawing/2014/main" id="{BCF24A86-E63D-41EA-B863-03E69C235E32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8661C40-FDC0-4557-8544-390A881B8091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 dirty="0"/>
                </a:p>
              </p:txBody>
            </p:sp>
          </p:grpSp>
          <p:pic>
            <p:nvPicPr>
              <p:cNvPr id="13" name="Graphic 12" descr="Signpost with solid fill">
                <a:extLst>
                  <a:ext uri="{FF2B5EF4-FFF2-40B4-BE49-F238E27FC236}">
                    <a16:creationId xmlns:a16="http://schemas.microsoft.com/office/drawing/2014/main" id="{4486E7A8-426B-4711-891E-F01734B1BF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389640" y="290732"/>
                <a:ext cx="1227889" cy="1227889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3658C75-2462-4D74-99AB-A8D81DD8A6EE}"/>
                </a:ext>
              </a:extLst>
            </p:cNvPr>
            <p:cNvGrpSpPr/>
            <p:nvPr userDrawn="1"/>
          </p:nvGrpSpPr>
          <p:grpSpPr>
            <a:xfrm>
              <a:off x="8484580" y="0"/>
              <a:ext cx="867964" cy="1006838"/>
              <a:chOff x="7221999" y="49420"/>
              <a:chExt cx="1203686" cy="1396276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60E96612-6BE4-480B-A86E-55F64A008CA5}"/>
                  </a:ext>
                </a:extLst>
              </p:cNvPr>
              <p:cNvGrpSpPr/>
              <p:nvPr/>
            </p:nvGrpSpPr>
            <p:grpSpPr>
              <a:xfrm>
                <a:off x="7221999" y="49420"/>
                <a:ext cx="1203686" cy="1396276"/>
                <a:chOff x="85549" y="7561569"/>
                <a:chExt cx="1259416" cy="1460923"/>
              </a:xfrm>
            </p:grpSpPr>
            <p:sp>
              <p:nvSpPr>
                <p:cNvPr id="20" name="Hexagon 19">
                  <a:extLst>
                    <a:ext uri="{FF2B5EF4-FFF2-40B4-BE49-F238E27FC236}">
                      <a16:creationId xmlns:a16="http://schemas.microsoft.com/office/drawing/2014/main" id="{85F9AEAD-1FF3-4236-B15D-7B92D2121DE7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  <a:endParaRPr lang="en-GB" dirty="0"/>
                </a:p>
              </p:txBody>
            </p:sp>
            <p:sp>
              <p:nvSpPr>
                <p:cNvPr id="21" name="Freeform: Shape 180">
                  <a:extLst>
                    <a:ext uri="{FF2B5EF4-FFF2-40B4-BE49-F238E27FC236}">
                      <a16:creationId xmlns:a16="http://schemas.microsoft.com/office/drawing/2014/main" id="{E0CACAA1-8021-4FC0-9727-7E8559C898D5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460A1CEE-1235-4C2C-8A64-7ED996990B98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 dirty="0"/>
                </a:p>
              </p:txBody>
            </p:sp>
          </p:grpSp>
          <p:pic>
            <p:nvPicPr>
              <p:cNvPr id="19" name="Picture 1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5B24A572-5A13-42FF-9C45-CE77A9559C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93934" y="351307"/>
                <a:ext cx="940239" cy="940239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CA0FCD4-4D5B-4196-B2B2-88872D50645A}"/>
                </a:ext>
              </a:extLst>
            </p:cNvPr>
            <p:cNvGrpSpPr/>
            <p:nvPr userDrawn="1"/>
          </p:nvGrpSpPr>
          <p:grpSpPr>
            <a:xfrm>
              <a:off x="9414362" y="1914"/>
              <a:ext cx="867964" cy="1006838"/>
              <a:chOff x="8649983" y="55305"/>
              <a:chExt cx="1203686" cy="1396276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E7923D0A-C134-4283-AB3B-39F4C4DE5E64}"/>
                  </a:ext>
                </a:extLst>
              </p:cNvPr>
              <p:cNvGrpSpPr/>
              <p:nvPr/>
            </p:nvGrpSpPr>
            <p:grpSpPr>
              <a:xfrm>
                <a:off x="8649983" y="55305"/>
                <a:ext cx="1203686" cy="1396276"/>
                <a:chOff x="85549" y="7561569"/>
                <a:chExt cx="1259416" cy="1460923"/>
              </a:xfrm>
            </p:grpSpPr>
            <p:sp>
              <p:nvSpPr>
                <p:cNvPr id="28" name="Hexagon 27">
                  <a:extLst>
                    <a:ext uri="{FF2B5EF4-FFF2-40B4-BE49-F238E27FC236}">
                      <a16:creationId xmlns:a16="http://schemas.microsoft.com/office/drawing/2014/main" id="{8D8DE0A1-E14F-4244-879E-0134CB10403E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  <a:endParaRPr lang="en-GB" dirty="0"/>
                </a:p>
              </p:txBody>
            </p:sp>
            <p:sp>
              <p:nvSpPr>
                <p:cNvPr id="29" name="Freeform: Shape 180">
                  <a:extLst>
                    <a:ext uri="{FF2B5EF4-FFF2-40B4-BE49-F238E27FC236}">
                      <a16:creationId xmlns:a16="http://schemas.microsoft.com/office/drawing/2014/main" id="{4BBBA8FC-AEB2-4D6D-BDC8-2C12941D535A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734E89B4-1E83-4682-9BED-730D964C0C1E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 dirty="0"/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5E477406-9409-4911-BAF3-7F1733390556}"/>
                  </a:ext>
                </a:extLst>
              </p:cNvPr>
              <p:cNvGrpSpPr/>
              <p:nvPr/>
            </p:nvGrpSpPr>
            <p:grpSpPr>
              <a:xfrm>
                <a:off x="8745751" y="261367"/>
                <a:ext cx="984997" cy="844287"/>
                <a:chOff x="6169559" y="1634461"/>
                <a:chExt cx="799661" cy="685427"/>
              </a:xfrm>
            </p:grpSpPr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02C44B69-6EF5-48F8-99D7-FF6980123BD1}"/>
                    </a:ext>
                  </a:extLst>
                </p:cNvPr>
                <p:cNvSpPr/>
                <p:nvPr/>
              </p:nvSpPr>
              <p:spPr>
                <a:xfrm>
                  <a:off x="6169559" y="1634461"/>
                  <a:ext cx="799661" cy="416966"/>
                </a:xfrm>
                <a:custGeom>
                  <a:avLst/>
                  <a:gdLst>
                    <a:gd name="connsiteX0" fmla="*/ 399831 w 799661"/>
                    <a:gd name="connsiteY0" fmla="*/ 0 h 416966"/>
                    <a:gd name="connsiteX1" fmla="*/ 399831 w 799661"/>
                    <a:gd name="connsiteY1" fmla="*/ 0 h 416966"/>
                    <a:gd name="connsiteX2" fmla="*/ 0 w 799661"/>
                    <a:gd name="connsiteY2" fmla="*/ 380790 h 416966"/>
                    <a:gd name="connsiteX3" fmla="*/ 42834 w 799661"/>
                    <a:gd name="connsiteY3" fmla="*/ 416966 h 416966"/>
                    <a:gd name="connsiteX4" fmla="*/ 399831 w 799661"/>
                    <a:gd name="connsiteY4" fmla="*/ 78067 h 416966"/>
                    <a:gd name="connsiteX5" fmla="*/ 399831 w 799661"/>
                    <a:gd name="connsiteY5" fmla="*/ 78067 h 416966"/>
                    <a:gd name="connsiteX6" fmla="*/ 756818 w 799661"/>
                    <a:gd name="connsiteY6" fmla="*/ 416966 h 416966"/>
                    <a:gd name="connsiteX7" fmla="*/ 799662 w 799661"/>
                    <a:gd name="connsiteY7" fmla="*/ 380790 h 416966"/>
                    <a:gd name="connsiteX8" fmla="*/ 399831 w 799661"/>
                    <a:gd name="connsiteY8" fmla="*/ 0 h 416966"/>
                    <a:gd name="connsiteX9" fmla="*/ 399831 w 799661"/>
                    <a:gd name="connsiteY9" fmla="*/ 0 h 416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99661" h="416966">
                      <a:moveTo>
                        <a:pt x="399831" y="0"/>
                      </a:moveTo>
                      <a:lnTo>
                        <a:pt x="399831" y="0"/>
                      </a:lnTo>
                      <a:lnTo>
                        <a:pt x="0" y="380790"/>
                      </a:lnTo>
                      <a:lnTo>
                        <a:pt x="42834" y="416966"/>
                      </a:lnTo>
                      <a:lnTo>
                        <a:pt x="399831" y="78067"/>
                      </a:lnTo>
                      <a:lnTo>
                        <a:pt x="399831" y="78067"/>
                      </a:lnTo>
                      <a:lnTo>
                        <a:pt x="756818" y="416966"/>
                      </a:lnTo>
                      <a:lnTo>
                        <a:pt x="799662" y="380790"/>
                      </a:lnTo>
                      <a:lnTo>
                        <a:pt x="399831" y="0"/>
                      </a:lnTo>
                      <a:lnTo>
                        <a:pt x="39983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A050C1EA-D9F3-4DB5-ADF4-B32D2357441C}"/>
                    </a:ext>
                  </a:extLst>
                </p:cNvPr>
                <p:cNvSpPr/>
                <p:nvPr/>
              </p:nvSpPr>
              <p:spPr>
                <a:xfrm>
                  <a:off x="6283792" y="1765838"/>
                  <a:ext cx="571185" cy="554050"/>
                </a:xfrm>
                <a:custGeom>
                  <a:avLst/>
                  <a:gdLst>
                    <a:gd name="connsiteX0" fmla="*/ 0 w 571185"/>
                    <a:gd name="connsiteY0" fmla="*/ 271310 h 554050"/>
                    <a:gd name="connsiteX1" fmla="*/ 0 w 571185"/>
                    <a:gd name="connsiteY1" fmla="*/ 554050 h 554050"/>
                    <a:gd name="connsiteX2" fmla="*/ 228476 w 571185"/>
                    <a:gd name="connsiteY2" fmla="*/ 554050 h 554050"/>
                    <a:gd name="connsiteX3" fmla="*/ 228476 w 571185"/>
                    <a:gd name="connsiteY3" fmla="*/ 316059 h 554050"/>
                    <a:gd name="connsiteX4" fmla="*/ 342710 w 571185"/>
                    <a:gd name="connsiteY4" fmla="*/ 316059 h 554050"/>
                    <a:gd name="connsiteX5" fmla="*/ 342710 w 571185"/>
                    <a:gd name="connsiteY5" fmla="*/ 554050 h 554050"/>
                    <a:gd name="connsiteX6" fmla="*/ 571186 w 571185"/>
                    <a:gd name="connsiteY6" fmla="*/ 554050 h 554050"/>
                    <a:gd name="connsiteX7" fmla="*/ 571186 w 571185"/>
                    <a:gd name="connsiteY7" fmla="*/ 271310 h 554050"/>
                    <a:gd name="connsiteX8" fmla="*/ 285598 w 571185"/>
                    <a:gd name="connsiteY8" fmla="*/ 0 h 554050"/>
                    <a:gd name="connsiteX9" fmla="*/ 0 w 571185"/>
                    <a:gd name="connsiteY9" fmla="*/ 271310 h 554050"/>
                    <a:gd name="connsiteX10" fmla="*/ 0 w 571185"/>
                    <a:gd name="connsiteY10" fmla="*/ 271310 h 554050"/>
                    <a:gd name="connsiteX11" fmla="*/ 0 w 571185"/>
                    <a:gd name="connsiteY11" fmla="*/ 271310 h 554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71185" h="554050">
                      <a:moveTo>
                        <a:pt x="0" y="271310"/>
                      </a:moveTo>
                      <a:lnTo>
                        <a:pt x="0" y="554050"/>
                      </a:lnTo>
                      <a:lnTo>
                        <a:pt x="228476" y="554050"/>
                      </a:lnTo>
                      <a:lnTo>
                        <a:pt x="228476" y="316059"/>
                      </a:lnTo>
                      <a:lnTo>
                        <a:pt x="342710" y="316059"/>
                      </a:lnTo>
                      <a:lnTo>
                        <a:pt x="342710" y="554050"/>
                      </a:lnTo>
                      <a:lnTo>
                        <a:pt x="571186" y="554050"/>
                      </a:lnTo>
                      <a:lnTo>
                        <a:pt x="571186" y="271310"/>
                      </a:lnTo>
                      <a:lnTo>
                        <a:pt x="285598" y="0"/>
                      </a:lnTo>
                      <a:lnTo>
                        <a:pt x="0" y="271310"/>
                      </a:lnTo>
                      <a:lnTo>
                        <a:pt x="0" y="271310"/>
                      </a:lnTo>
                      <a:lnTo>
                        <a:pt x="0" y="2713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8895D95-4159-4D04-B9FF-95F75B2CE305}"/>
                </a:ext>
              </a:extLst>
            </p:cNvPr>
            <p:cNvGrpSpPr/>
            <p:nvPr userDrawn="1"/>
          </p:nvGrpSpPr>
          <p:grpSpPr>
            <a:xfrm>
              <a:off x="10356352" y="0"/>
              <a:ext cx="867964" cy="1006838"/>
              <a:chOff x="10071861" y="49419"/>
              <a:chExt cx="1203686" cy="1396276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23F9A45B-529F-4696-BC05-FA6913A86A27}"/>
                  </a:ext>
                </a:extLst>
              </p:cNvPr>
              <p:cNvGrpSpPr/>
              <p:nvPr/>
            </p:nvGrpSpPr>
            <p:grpSpPr>
              <a:xfrm>
                <a:off x="10071861" y="49419"/>
                <a:ext cx="1203686" cy="1396276"/>
                <a:chOff x="85549" y="7561569"/>
                <a:chExt cx="1259416" cy="1460923"/>
              </a:xfrm>
            </p:grpSpPr>
            <p:sp>
              <p:nvSpPr>
                <p:cNvPr id="34" name="Hexagon 33">
                  <a:extLst>
                    <a:ext uri="{FF2B5EF4-FFF2-40B4-BE49-F238E27FC236}">
                      <a16:creationId xmlns:a16="http://schemas.microsoft.com/office/drawing/2014/main" id="{8C843F84-4CD2-4532-85F8-EF657537E06A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  <a:endParaRPr lang="en-GB" dirty="0"/>
                </a:p>
              </p:txBody>
            </p:sp>
            <p:sp>
              <p:nvSpPr>
                <p:cNvPr id="35" name="Freeform: Shape 180">
                  <a:extLst>
                    <a:ext uri="{FF2B5EF4-FFF2-40B4-BE49-F238E27FC236}">
                      <a16:creationId xmlns:a16="http://schemas.microsoft.com/office/drawing/2014/main" id="{69D2176B-A84C-4249-A8B4-234B51062229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15AF35A9-FDD9-4A0D-BAEA-84A6EAB2DDC4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 dirty="0"/>
                </a:p>
              </p:txBody>
            </p:sp>
          </p:grpSp>
          <p:pic>
            <p:nvPicPr>
              <p:cNvPr id="33" name="Picture 32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2EF85C3D-C71A-4B8E-B586-21C4AE9BA08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739" r="14922"/>
              <a:stretch/>
            </p:blipFill>
            <p:spPr>
              <a:xfrm>
                <a:off x="10331892" y="265116"/>
                <a:ext cx="679239" cy="979595"/>
              </a:xfrm>
              <a:prstGeom prst="rect">
                <a:avLst/>
              </a:prstGeom>
            </p:spPr>
          </p:pic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9EA817B-34D0-4F30-84F4-0F445C9044E8}"/>
                </a:ext>
              </a:extLst>
            </p:cNvPr>
            <p:cNvGrpSpPr/>
            <p:nvPr userDrawn="1"/>
          </p:nvGrpSpPr>
          <p:grpSpPr>
            <a:xfrm>
              <a:off x="11286134" y="7740"/>
              <a:ext cx="867964" cy="1006838"/>
              <a:chOff x="11469620" y="61228"/>
              <a:chExt cx="1203686" cy="1396276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919A5A25-3D68-4B8A-838E-21651941B07F}"/>
                  </a:ext>
                </a:extLst>
              </p:cNvPr>
              <p:cNvGrpSpPr/>
              <p:nvPr/>
            </p:nvGrpSpPr>
            <p:grpSpPr>
              <a:xfrm>
                <a:off x="11469620" y="61228"/>
                <a:ext cx="1203686" cy="1396276"/>
                <a:chOff x="85549" y="7561569"/>
                <a:chExt cx="1259416" cy="1460923"/>
              </a:xfrm>
            </p:grpSpPr>
            <p:sp>
              <p:nvSpPr>
                <p:cNvPr id="40" name="Hexagon 39">
                  <a:extLst>
                    <a:ext uri="{FF2B5EF4-FFF2-40B4-BE49-F238E27FC236}">
                      <a16:creationId xmlns:a16="http://schemas.microsoft.com/office/drawing/2014/main" id="{085B4EBC-7301-48D7-A0FB-FAC60FCC3C97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  <a:endParaRPr lang="en-GB" dirty="0"/>
                </a:p>
              </p:txBody>
            </p:sp>
            <p:sp>
              <p:nvSpPr>
                <p:cNvPr id="41" name="Freeform: Shape 180">
                  <a:extLst>
                    <a:ext uri="{FF2B5EF4-FFF2-40B4-BE49-F238E27FC236}">
                      <a16:creationId xmlns:a16="http://schemas.microsoft.com/office/drawing/2014/main" id="{D918CCD8-B8E0-4DC4-BA05-A4FA9EC39714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5709F377-75D0-420F-9BF2-57B89341456B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 dirty="0"/>
                </a:p>
              </p:txBody>
            </p:sp>
          </p:grpSp>
          <p:pic>
            <p:nvPicPr>
              <p:cNvPr id="39" name="Picture 3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46E7BCD9-AF6C-48EF-8F46-C85F185F8E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1573993" y="232580"/>
                <a:ext cx="1008241" cy="1008241"/>
              </a:xfrm>
              <a:prstGeom prst="rect">
                <a:avLst/>
              </a:prstGeom>
            </p:spPr>
          </p:pic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057A630B-3FF7-4FC4-8904-2E2492C65BB2}"/>
                </a:ext>
              </a:extLst>
            </p:cNvPr>
            <p:cNvGrpSpPr/>
            <p:nvPr userDrawn="1"/>
          </p:nvGrpSpPr>
          <p:grpSpPr>
            <a:xfrm>
              <a:off x="7548465" y="0"/>
              <a:ext cx="867964" cy="1006838"/>
              <a:chOff x="5813226" y="60148"/>
              <a:chExt cx="1203686" cy="1396276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AFA7BDD5-4F81-4FD0-8D55-6D76676FFCCD}"/>
                  </a:ext>
                </a:extLst>
              </p:cNvPr>
              <p:cNvGrpSpPr/>
              <p:nvPr/>
            </p:nvGrpSpPr>
            <p:grpSpPr>
              <a:xfrm>
                <a:off x="5813226" y="60148"/>
                <a:ext cx="1203686" cy="1396276"/>
                <a:chOff x="85549" y="7561569"/>
                <a:chExt cx="1259416" cy="1460923"/>
              </a:xfrm>
            </p:grpSpPr>
            <p:sp>
              <p:nvSpPr>
                <p:cNvPr id="46" name="Hexagon 45">
                  <a:extLst>
                    <a:ext uri="{FF2B5EF4-FFF2-40B4-BE49-F238E27FC236}">
                      <a16:creationId xmlns:a16="http://schemas.microsoft.com/office/drawing/2014/main" id="{4E18A243-469F-4FF2-B566-0650B188E629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  <a:endParaRPr lang="en-GB" dirty="0"/>
                </a:p>
              </p:txBody>
            </p:sp>
            <p:sp>
              <p:nvSpPr>
                <p:cNvPr id="47" name="Freeform: Shape 180">
                  <a:extLst>
                    <a:ext uri="{FF2B5EF4-FFF2-40B4-BE49-F238E27FC236}">
                      <a16:creationId xmlns:a16="http://schemas.microsoft.com/office/drawing/2014/main" id="{1931520F-153C-4EA1-AE0A-99E5C755BA01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450C26D7-9359-4982-A619-BBCBDAAF7AE3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 dirty="0"/>
                </a:p>
              </p:txBody>
            </p:sp>
          </p:grpSp>
          <p:pic>
            <p:nvPicPr>
              <p:cNvPr id="45" name="Graphic 44" descr="Fencing with solid fill">
                <a:extLst>
                  <a:ext uri="{FF2B5EF4-FFF2-40B4-BE49-F238E27FC236}">
                    <a16:creationId xmlns:a16="http://schemas.microsoft.com/office/drawing/2014/main" id="{04FDB930-3ADD-4E05-A2E2-1CA838E243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902628" y="229709"/>
                <a:ext cx="1046369" cy="1046369"/>
              </a:xfrm>
              <a:prstGeom prst="rect">
                <a:avLst/>
              </a:prstGeom>
            </p:spPr>
          </p:pic>
        </p:grp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19B2D0D5-0455-430D-B959-F97F07BF43BA}"/>
              </a:ext>
            </a:extLst>
          </p:cNvPr>
          <p:cNvSpPr txBox="1"/>
          <p:nvPr userDrawn="1"/>
        </p:nvSpPr>
        <p:spPr>
          <a:xfrm>
            <a:off x="351748" y="5391114"/>
            <a:ext cx="5744251" cy="12003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</a:rPr>
              <a:t>Have you noticed any historical threads in this lesson?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</a:rPr>
              <a:t>What skills have you used in this lesson?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9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EE644-501A-41A8-B405-6E0244E90A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810" y="2002040"/>
            <a:ext cx="11310068" cy="3254092"/>
          </a:xfrm>
        </p:spPr>
        <p:txBody>
          <a:bodyPr anchor="t">
            <a:normAutofit/>
          </a:bodyPr>
          <a:lstStyle>
            <a:lvl1pPr>
              <a:defRPr sz="6000"/>
            </a:lvl1pPr>
          </a:lstStyle>
          <a:p>
            <a:r>
              <a:rPr lang="en-US" dirty="0"/>
              <a:t>Lesson question goes here?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8EABEE-3784-429B-92EF-BB845BB7DEC3}"/>
              </a:ext>
            </a:extLst>
          </p:cNvPr>
          <p:cNvSpPr/>
          <p:nvPr userDrawn="1"/>
        </p:nvSpPr>
        <p:spPr>
          <a:xfrm>
            <a:off x="0" y="1649"/>
            <a:ext cx="12192000" cy="9127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DAFC33F-B645-4A46-8DE3-63E4152FFB6D}"/>
              </a:ext>
            </a:extLst>
          </p:cNvPr>
          <p:cNvSpPr/>
          <p:nvPr userDrawn="1"/>
        </p:nvSpPr>
        <p:spPr>
          <a:xfrm rot="7156747">
            <a:off x="112474" y="58652"/>
            <a:ext cx="674673" cy="784885"/>
          </a:xfrm>
          <a:custGeom>
            <a:avLst/>
            <a:gdLst>
              <a:gd name="connsiteX0" fmla="*/ 2084403 w 8362082"/>
              <a:gd name="connsiteY0" fmla="*/ 6124677 h 9728098"/>
              <a:gd name="connsiteX1" fmla="*/ 1919466 w 8362082"/>
              <a:gd name="connsiteY1" fmla="*/ 5830511 h 9728098"/>
              <a:gd name="connsiteX2" fmla="*/ 4015057 w 8362082"/>
              <a:gd name="connsiteY2" fmla="*/ 4655525 h 9728098"/>
              <a:gd name="connsiteX3" fmla="*/ 4015057 w 8362082"/>
              <a:gd name="connsiteY3" fmla="*/ 2775896 h 9728098"/>
              <a:gd name="connsiteX4" fmla="*/ 4352307 w 8362082"/>
              <a:gd name="connsiteY4" fmla="*/ 2775896 h 9728098"/>
              <a:gd name="connsiteX5" fmla="*/ 4352307 w 8362082"/>
              <a:gd name="connsiteY5" fmla="*/ 4853075 h 9728098"/>
              <a:gd name="connsiteX6" fmla="*/ 4349716 w 8362082"/>
              <a:gd name="connsiteY6" fmla="*/ 4853075 h 9728098"/>
              <a:gd name="connsiteX7" fmla="*/ 4350336 w 8362082"/>
              <a:gd name="connsiteY7" fmla="*/ 4854181 h 9728098"/>
              <a:gd name="connsiteX8" fmla="*/ 564140 w 8362082"/>
              <a:gd name="connsiteY8" fmla="*/ 6720609 h 9728098"/>
              <a:gd name="connsiteX9" fmla="*/ 3871404 w 8362082"/>
              <a:gd name="connsiteY9" fmla="*/ 8964496 h 9728098"/>
              <a:gd name="connsiteX10" fmla="*/ 5982163 w 8362082"/>
              <a:gd name="connsiteY10" fmla="*/ 7781006 h 9728098"/>
              <a:gd name="connsiteX11" fmla="*/ 4481850 w 8362082"/>
              <a:gd name="connsiteY11" fmla="*/ 7380266 h 9728098"/>
              <a:gd name="connsiteX12" fmla="*/ 4572711 w 8362082"/>
              <a:gd name="connsiteY12" fmla="*/ 7040097 h 9728098"/>
              <a:gd name="connsiteX13" fmla="*/ 6366425 w 8362082"/>
              <a:gd name="connsiteY13" fmla="*/ 7519204 h 9728098"/>
              <a:gd name="connsiteX14" fmla="*/ 6366674 w 8362082"/>
              <a:gd name="connsiteY14" fmla="*/ 7518365 h 9728098"/>
              <a:gd name="connsiteX15" fmla="*/ 6398045 w 8362082"/>
              <a:gd name="connsiteY15" fmla="*/ 7527650 h 9728098"/>
              <a:gd name="connsiteX16" fmla="*/ 6422414 w 8362082"/>
              <a:gd name="connsiteY16" fmla="*/ 7534159 h 9728098"/>
              <a:gd name="connsiteX17" fmla="*/ 7987189 w 8362082"/>
              <a:gd name="connsiteY17" fmla="*/ 6656798 h 9728098"/>
              <a:gd name="connsiteX18" fmla="*/ 7797943 w 8362082"/>
              <a:gd name="connsiteY18" fmla="*/ 2664654 h 9728098"/>
              <a:gd name="connsiteX19" fmla="*/ 4490679 w 8362082"/>
              <a:gd name="connsiteY19" fmla="*/ 420767 h 9728098"/>
              <a:gd name="connsiteX20" fmla="*/ 374894 w 8362082"/>
              <a:gd name="connsiteY20" fmla="*/ 2728464 h 9728098"/>
              <a:gd name="connsiteX21" fmla="*/ 207887 w 8362082"/>
              <a:gd name="connsiteY21" fmla="*/ 6920357 h 9728098"/>
              <a:gd name="connsiteX22" fmla="*/ 0 w 8362082"/>
              <a:gd name="connsiteY22" fmla="*/ 2534997 h 9728098"/>
              <a:gd name="connsiteX23" fmla="*/ 4521176 w 8362082"/>
              <a:gd name="connsiteY23" fmla="*/ 0 h 9728098"/>
              <a:gd name="connsiteX24" fmla="*/ 8154195 w 8362082"/>
              <a:gd name="connsiteY24" fmla="*/ 2464904 h 9728098"/>
              <a:gd name="connsiteX25" fmla="*/ 8362082 w 8362082"/>
              <a:gd name="connsiteY25" fmla="*/ 6850262 h 9728098"/>
              <a:gd name="connsiteX26" fmla="*/ 7403455 w 8362082"/>
              <a:gd name="connsiteY26" fmla="*/ 7387759 h 9728098"/>
              <a:gd name="connsiteX27" fmla="*/ 7231259 w 8362082"/>
              <a:gd name="connsiteY27" fmla="*/ 7080646 h 9728098"/>
              <a:gd name="connsiteX28" fmla="*/ 6422416 w 8362082"/>
              <a:gd name="connsiteY28" fmla="*/ 7534160 h 9728098"/>
              <a:gd name="connsiteX29" fmla="*/ 6698462 w 8362082"/>
              <a:gd name="connsiteY29" fmla="*/ 7607892 h 9728098"/>
              <a:gd name="connsiteX30" fmla="*/ 6696315 w 8362082"/>
              <a:gd name="connsiteY30" fmla="*/ 7615928 h 9728098"/>
              <a:gd name="connsiteX31" fmla="*/ 6704293 w 8362082"/>
              <a:gd name="connsiteY31" fmla="*/ 7618289 h 9728098"/>
              <a:gd name="connsiteX32" fmla="*/ 6616028 w 8362082"/>
              <a:gd name="connsiteY32" fmla="*/ 7916512 h 9728098"/>
              <a:gd name="connsiteX33" fmla="*/ 6607601 w 8362082"/>
              <a:gd name="connsiteY33" fmla="*/ 7948062 h 9728098"/>
              <a:gd name="connsiteX34" fmla="*/ 6606758 w 8362082"/>
              <a:gd name="connsiteY34" fmla="*/ 7947837 h 9728098"/>
              <a:gd name="connsiteX35" fmla="*/ 6079860 w 8362082"/>
              <a:gd name="connsiteY35" fmla="*/ 9728098 h 9728098"/>
              <a:gd name="connsiteX36" fmla="*/ 5742241 w 8362082"/>
              <a:gd name="connsiteY36" fmla="*/ 9628174 h 9728098"/>
              <a:gd name="connsiteX37" fmla="*/ 6206737 w 8362082"/>
              <a:gd name="connsiteY37" fmla="*/ 8058752 h 9728098"/>
              <a:gd name="connsiteX38" fmla="*/ 3840906 w 8362082"/>
              <a:gd name="connsiteY38" fmla="*/ 9385261 h 9728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362082" h="9728098">
                <a:moveTo>
                  <a:pt x="2084403" y="6124677"/>
                </a:moveTo>
                <a:lnTo>
                  <a:pt x="1919466" y="5830511"/>
                </a:lnTo>
                <a:lnTo>
                  <a:pt x="4015057" y="4655525"/>
                </a:lnTo>
                <a:lnTo>
                  <a:pt x="4015057" y="2775896"/>
                </a:lnTo>
                <a:lnTo>
                  <a:pt x="4352307" y="2775896"/>
                </a:lnTo>
                <a:lnTo>
                  <a:pt x="4352307" y="4853075"/>
                </a:lnTo>
                <a:lnTo>
                  <a:pt x="4349716" y="4853075"/>
                </a:lnTo>
                <a:lnTo>
                  <a:pt x="4350336" y="4854181"/>
                </a:lnTo>
                <a:close/>
                <a:moveTo>
                  <a:pt x="564140" y="6720609"/>
                </a:moveTo>
                <a:lnTo>
                  <a:pt x="3871404" y="8964496"/>
                </a:lnTo>
                <a:lnTo>
                  <a:pt x="5982163" y="7781006"/>
                </a:lnTo>
                <a:lnTo>
                  <a:pt x="4481850" y="7380266"/>
                </a:lnTo>
                <a:lnTo>
                  <a:pt x="4572711" y="7040097"/>
                </a:lnTo>
                <a:lnTo>
                  <a:pt x="6366425" y="7519204"/>
                </a:lnTo>
                <a:lnTo>
                  <a:pt x="6366674" y="7518365"/>
                </a:lnTo>
                <a:lnTo>
                  <a:pt x="6398045" y="7527650"/>
                </a:lnTo>
                <a:lnTo>
                  <a:pt x="6422414" y="7534159"/>
                </a:lnTo>
                <a:lnTo>
                  <a:pt x="7987189" y="6656798"/>
                </a:lnTo>
                <a:lnTo>
                  <a:pt x="7797943" y="2664654"/>
                </a:lnTo>
                <a:lnTo>
                  <a:pt x="4490679" y="420767"/>
                </a:lnTo>
                <a:lnTo>
                  <a:pt x="374894" y="2728464"/>
                </a:lnTo>
                <a:close/>
                <a:moveTo>
                  <a:pt x="207887" y="6920357"/>
                </a:moveTo>
                <a:lnTo>
                  <a:pt x="0" y="2534997"/>
                </a:lnTo>
                <a:lnTo>
                  <a:pt x="4521176" y="0"/>
                </a:lnTo>
                <a:lnTo>
                  <a:pt x="8154195" y="2464904"/>
                </a:lnTo>
                <a:lnTo>
                  <a:pt x="8362082" y="6850262"/>
                </a:lnTo>
                <a:lnTo>
                  <a:pt x="7403455" y="7387759"/>
                </a:lnTo>
                <a:lnTo>
                  <a:pt x="7231259" y="7080646"/>
                </a:lnTo>
                <a:lnTo>
                  <a:pt x="6422416" y="7534160"/>
                </a:lnTo>
                <a:lnTo>
                  <a:pt x="6698462" y="7607892"/>
                </a:lnTo>
                <a:lnTo>
                  <a:pt x="6696315" y="7615928"/>
                </a:lnTo>
                <a:lnTo>
                  <a:pt x="6704293" y="7618289"/>
                </a:lnTo>
                <a:lnTo>
                  <a:pt x="6616028" y="7916512"/>
                </a:lnTo>
                <a:lnTo>
                  <a:pt x="6607601" y="7948062"/>
                </a:lnTo>
                <a:lnTo>
                  <a:pt x="6606758" y="7947837"/>
                </a:lnTo>
                <a:lnTo>
                  <a:pt x="6079860" y="9728098"/>
                </a:lnTo>
                <a:lnTo>
                  <a:pt x="5742241" y="9628174"/>
                </a:lnTo>
                <a:lnTo>
                  <a:pt x="6206737" y="8058752"/>
                </a:lnTo>
                <a:lnTo>
                  <a:pt x="3840906" y="93852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D1B17D9-5E38-408E-8FFA-55D285B85E8F}"/>
              </a:ext>
            </a:extLst>
          </p:cNvPr>
          <p:cNvGrpSpPr/>
          <p:nvPr userDrawn="1"/>
        </p:nvGrpSpPr>
        <p:grpSpPr>
          <a:xfrm>
            <a:off x="10367887" y="39751"/>
            <a:ext cx="1570362" cy="1821620"/>
            <a:chOff x="10367887" y="39751"/>
            <a:chExt cx="1570362" cy="1821620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ABE9F749-ACC0-4C20-B7F1-ACF989D6E64C}"/>
                </a:ext>
              </a:extLst>
            </p:cNvPr>
            <p:cNvSpPr/>
            <p:nvPr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00C8B4D-64CF-4ACD-BC8F-DE88AE3B5F3B}"/>
                </a:ext>
              </a:extLst>
            </p:cNvPr>
            <p:cNvSpPr/>
            <p:nvPr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F3205-7579-4162-AEC0-26B9378F876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33065" y="46069"/>
            <a:ext cx="9406084" cy="823912"/>
          </a:xfrm>
        </p:spPr>
        <p:txBody>
          <a:bodyPr anchor="ctr">
            <a:no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Unit question goes here?</a:t>
            </a:r>
          </a:p>
        </p:txBody>
      </p:sp>
    </p:spTree>
    <p:extLst>
      <p:ext uri="{BB962C8B-B14F-4D97-AF65-F5344CB8AC3E}">
        <p14:creationId xmlns:p14="http://schemas.microsoft.com/office/powerpoint/2010/main" val="370410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otlight on 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6D6779-B9B3-4A1F-83C4-A568FC904804}"/>
              </a:ext>
            </a:extLst>
          </p:cNvPr>
          <p:cNvSpPr/>
          <p:nvPr userDrawn="1"/>
        </p:nvSpPr>
        <p:spPr>
          <a:xfrm>
            <a:off x="0" y="1650"/>
            <a:ext cx="12192000" cy="5539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8DF89C2-D7C2-4967-AF1B-9DC3EF55B752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71633A5A-6937-46AC-B604-76500697CCB6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93671F5-8032-44E0-AF92-5D37D88413CD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1552744-11C2-4E6D-9C73-9EA6DEC98A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0" y="-1"/>
            <a:ext cx="11123271" cy="553936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Lesson question goes here to keep enquiry framed?</a:t>
            </a:r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95B4076E-66F3-4B1C-8E51-1EFD45954280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838200" y="1778932"/>
            <a:ext cx="10515600" cy="495753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Use the “Basic Block list” in this space to add </a:t>
            </a:r>
            <a:br>
              <a:rPr lang="en-US" dirty="0"/>
            </a:br>
            <a:r>
              <a:rPr lang="en-US" dirty="0"/>
              <a:t>words that are key to understanding </a:t>
            </a:r>
            <a:br>
              <a:rPr lang="en-US" dirty="0"/>
            </a:br>
            <a:r>
              <a:rPr lang="en-US" dirty="0"/>
              <a:t>of the lesson (keep under 9 where possible)</a:t>
            </a:r>
            <a:endParaRPr lang="en-GB" dirty="0"/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97D52580-00F2-47B5-9635-B9C9A04614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68111" y="276967"/>
            <a:ext cx="2047754" cy="204775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EACFCDB-D4FB-4CCC-8F93-94A3481D7CAE}"/>
              </a:ext>
            </a:extLst>
          </p:cNvPr>
          <p:cNvSpPr txBox="1"/>
          <p:nvPr userDrawn="1"/>
        </p:nvSpPr>
        <p:spPr>
          <a:xfrm>
            <a:off x="838200" y="625610"/>
            <a:ext cx="10492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Spotlight on Vocabulary</a:t>
            </a:r>
            <a:endParaRPr lang="en-GB" sz="6000" dirty="0"/>
          </a:p>
        </p:txBody>
      </p:sp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345E5D2E-AA22-4325-8167-8F3B656FDD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83" y="276967"/>
            <a:ext cx="2047754" cy="204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81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A5524-D8F0-4F50-A68F-816DFBEBA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9390"/>
            <a:ext cx="10515600" cy="57613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022AA0-DCDD-4BFF-A996-95984A31D944}"/>
              </a:ext>
            </a:extLst>
          </p:cNvPr>
          <p:cNvSpPr/>
          <p:nvPr userDrawn="1"/>
        </p:nvSpPr>
        <p:spPr>
          <a:xfrm>
            <a:off x="0" y="-1"/>
            <a:ext cx="12192000" cy="56715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C66209-EFFF-4BBC-A6BA-13E840656318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3B607502-C9C7-41FF-ADC7-4638A34FCE22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A6C394C-F00F-43C9-9623-834C8264B90C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9BA3E3-8F75-4DA9-850F-3A7928734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1575"/>
            <a:ext cx="11146420" cy="555586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Lesson question goes here to keep enquiry framed?</a:t>
            </a:r>
          </a:p>
        </p:txBody>
      </p:sp>
    </p:spTree>
    <p:extLst>
      <p:ext uri="{BB962C8B-B14F-4D97-AF65-F5344CB8AC3E}">
        <p14:creationId xmlns:p14="http://schemas.microsoft.com/office/powerpoint/2010/main" val="30300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Compa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EE644-501A-41A8-B405-6E0244E90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40992-0481-4FB1-A144-E80C6FC06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9531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00042B-AF7D-4FC4-8A19-74D9969D7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90688"/>
            <a:ext cx="5183188" cy="49531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FD3EC7-3EDF-4227-8ACD-52BAAAD6787A}"/>
              </a:ext>
            </a:extLst>
          </p:cNvPr>
          <p:cNvSpPr/>
          <p:nvPr userDrawn="1"/>
        </p:nvSpPr>
        <p:spPr>
          <a:xfrm>
            <a:off x="0" y="1650"/>
            <a:ext cx="12192000" cy="5539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05A68D-DC52-4435-A6D9-41A0CB075F33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1A103C9C-E3DC-43E4-BFF6-87C840FC68D6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10B890C-2FD3-4844-9CC4-324D74CB16FE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F3205-7579-4162-AEC0-26B9378F876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0" y="-1"/>
            <a:ext cx="11123271" cy="553936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Lesson question goes here to keep enquiry framed?</a:t>
            </a:r>
          </a:p>
        </p:txBody>
      </p:sp>
    </p:spTree>
    <p:extLst>
      <p:ext uri="{BB962C8B-B14F-4D97-AF65-F5344CB8AC3E}">
        <p14:creationId xmlns:p14="http://schemas.microsoft.com/office/powerpoint/2010/main" val="10979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C4115-CFD7-4708-891D-7E11006FDB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Artefact Title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9CE5A5-7141-4D70-8467-9D1F3DDEB48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553935"/>
            <a:ext cx="6217982" cy="63024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Artefact Image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73C659-BED2-4C7F-8EBA-C06256D444F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434340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Artefact descriptor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DB38CB-5302-442C-AF8B-8844103E122B}"/>
              </a:ext>
            </a:extLst>
          </p:cNvPr>
          <p:cNvSpPr/>
          <p:nvPr userDrawn="1"/>
        </p:nvSpPr>
        <p:spPr>
          <a:xfrm>
            <a:off x="0" y="1650"/>
            <a:ext cx="12192000" cy="5539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D6E9DE8-FBBD-4329-97F0-0E2B133CEC3B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615F6B3F-6251-4401-9623-27C7CF18D07D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EBF025C-2977-46E2-925E-40025E4AF009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BEE6E615-5236-4D9C-BF21-D92144F0044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0" y="-1"/>
            <a:ext cx="11123271" cy="553936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Lesson question goes here to keep enquiry framed?</a:t>
            </a:r>
          </a:p>
        </p:txBody>
      </p:sp>
    </p:spTree>
    <p:extLst>
      <p:ext uri="{BB962C8B-B14F-4D97-AF65-F5344CB8AC3E}">
        <p14:creationId xmlns:p14="http://schemas.microsoft.com/office/powerpoint/2010/main" val="88206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909B1D-4C77-439B-9B2D-84A135B7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E20BCF-8F52-4811-ABF1-F4A8BC8210A9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0A1FF-6FAA-4047-9BC8-2F29F90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3E0E9-47CC-4AF9-829E-99032987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C7BC9A-6AF4-4073-BBF6-D1FD8A731295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FE7DDA-53DB-49CE-A1C7-01D24D434CDB}"/>
              </a:ext>
            </a:extLst>
          </p:cNvPr>
          <p:cNvSpPr/>
          <p:nvPr userDrawn="1"/>
        </p:nvSpPr>
        <p:spPr>
          <a:xfrm>
            <a:off x="0" y="1650"/>
            <a:ext cx="12192000" cy="5539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83E3D12-30DD-4376-99EE-E25DCE5F4637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643DC1AE-720E-426E-964B-72340FD930ED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6E484B5-B730-4D89-B7CD-F1E2F83BB6A2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8706E72-A2A9-4041-BBBB-1AA1B3DCFE6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0" y="-1"/>
            <a:ext cx="11123271" cy="553936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Lesson question goes here to keep enquiry framed?</a:t>
            </a:r>
          </a:p>
        </p:txBody>
      </p:sp>
    </p:spTree>
    <p:extLst>
      <p:ext uri="{BB962C8B-B14F-4D97-AF65-F5344CB8AC3E}">
        <p14:creationId xmlns:p14="http://schemas.microsoft.com/office/powerpoint/2010/main" val="339141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ho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6D6779-B9B3-4A1F-83C4-A568FC904804}"/>
              </a:ext>
            </a:extLst>
          </p:cNvPr>
          <p:cNvSpPr/>
          <p:nvPr userDrawn="1"/>
        </p:nvSpPr>
        <p:spPr>
          <a:xfrm>
            <a:off x="0" y="1650"/>
            <a:ext cx="12192000" cy="5539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8DF89C2-D7C2-4967-AF1B-9DC3EF55B752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71633A5A-6937-46AC-B604-76500697CCB6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93671F5-8032-44E0-AF92-5D37D88413CD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1552744-11C2-4E6D-9C73-9EA6DEC98A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0" y="-1"/>
            <a:ext cx="11123271" cy="553936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Lesson question goes here to keep enquiry framed?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5DC70AB-3542-44C7-95CC-953056F5AA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440" y="1303312"/>
            <a:ext cx="6229117" cy="2125686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D053CA6-4144-4F1F-83A8-F4F29B84BB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8043" y="3771900"/>
            <a:ext cx="10475913" cy="55403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Put your link here for easy retrieval quiz access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27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Question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6D6779-B9B3-4A1F-83C4-A568FC904804}"/>
              </a:ext>
            </a:extLst>
          </p:cNvPr>
          <p:cNvSpPr/>
          <p:nvPr userDrawn="1"/>
        </p:nvSpPr>
        <p:spPr>
          <a:xfrm>
            <a:off x="0" y="1650"/>
            <a:ext cx="12192000" cy="5539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8DF89C2-D7C2-4967-AF1B-9DC3EF55B752}"/>
              </a:ext>
            </a:extLst>
          </p:cNvPr>
          <p:cNvGrpSpPr/>
          <p:nvPr userDrawn="1"/>
        </p:nvGrpSpPr>
        <p:grpSpPr>
          <a:xfrm>
            <a:off x="11411675" y="48281"/>
            <a:ext cx="699231" cy="811108"/>
            <a:chOff x="10367887" y="39751"/>
            <a:chExt cx="1570362" cy="1821620"/>
          </a:xfrm>
        </p:grpSpPr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71633A5A-6937-46AC-B604-76500697CCB6}"/>
                </a:ext>
              </a:extLst>
            </p:cNvPr>
            <p:cNvSpPr/>
            <p:nvPr userDrawn="1"/>
          </p:nvSpPr>
          <p:spPr>
            <a:xfrm rot="5400000">
              <a:off x="10275206" y="182763"/>
              <a:ext cx="1760894" cy="151801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93671F5-8032-44E0-AF92-5D37D88413CD}"/>
                </a:ext>
              </a:extLst>
            </p:cNvPr>
            <p:cNvSpPr/>
            <p:nvPr userDrawn="1"/>
          </p:nvSpPr>
          <p:spPr>
            <a:xfrm rot="16200000">
              <a:off x="10242258" y="165380"/>
              <a:ext cx="1821620" cy="1570362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Autofit/>
            </a:bodyPr>
            <a:lstStyle/>
            <a:p>
              <a:pPr algn="ctr"/>
              <a:endParaRPr lang="en-GB" sz="21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</p:grp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1552744-11C2-4E6D-9C73-9EA6DEC98A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0" y="-1"/>
            <a:ext cx="11123271" cy="553936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Lesson question goes here to keep enquiry framed?</a:t>
            </a: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FF3109E5-C32F-4841-ABE3-D7A14A548765}"/>
              </a:ext>
            </a:extLst>
          </p:cNvPr>
          <p:cNvSpPr/>
          <p:nvPr userDrawn="1"/>
        </p:nvSpPr>
        <p:spPr>
          <a:xfrm flipH="1">
            <a:off x="1118885" y="1195086"/>
            <a:ext cx="9954228" cy="4467828"/>
          </a:xfrm>
          <a:prstGeom prst="wedgeRoundRectCallout">
            <a:avLst>
              <a:gd name="adj1" fmla="val -31066"/>
              <a:gd name="adj2" fmla="val 67940"/>
              <a:gd name="adj3" fmla="val 1666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D053CA6-4144-4F1F-83A8-F4F29B84BB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74158" y="1284790"/>
            <a:ext cx="8981954" cy="42594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6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Big question for children to consider…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81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00D7AE-24A0-40B8-9741-B47A46A1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7611A-0FC7-4B96-8C45-7AD1BD653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57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3" r:id="rId2"/>
    <p:sldLayoutId id="2147483650" r:id="rId3"/>
    <p:sldLayoutId id="2147483662" r:id="rId4"/>
    <p:sldLayoutId id="2147483665" r:id="rId5"/>
    <p:sldLayoutId id="2147483657" r:id="rId6"/>
    <p:sldLayoutId id="2147483655" r:id="rId7"/>
    <p:sldLayoutId id="2147483667" r:id="rId8"/>
    <p:sldLayoutId id="2147483669" r:id="rId9"/>
    <p:sldLayoutId id="2147483668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974BD-675F-4572-A909-08730B03F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Overarching enquiry question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62AABA-FFBD-A9E6-0EF3-59ABFBB88ADB}"/>
              </a:ext>
            </a:extLst>
          </p:cNvPr>
          <p:cNvSpPr txBox="1"/>
          <p:nvPr/>
        </p:nvSpPr>
        <p:spPr>
          <a:xfrm>
            <a:off x="10613923" y="589214"/>
            <a:ext cx="10537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enquiry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62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DA1A6-3722-473A-A6F1-390B7BCAA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 question?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27496-D5EE-46C4-B6E9-6DC0FFB16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substantive knowledge from the lesson</a:t>
            </a:r>
          </a:p>
        </p:txBody>
      </p:sp>
    </p:spTree>
    <p:extLst>
      <p:ext uri="{BB962C8B-B14F-4D97-AF65-F5344CB8AC3E}">
        <p14:creationId xmlns:p14="http://schemas.microsoft.com/office/powerpoint/2010/main" val="315108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BDBED-AC74-4085-A04E-2FFEAEBE8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enquiry question (that in part links/answers the overarching enquiry)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3FD9D-5C5C-4F76-A81D-C9A1619793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Overarching enquiry question to keep framing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0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4EDE04-4943-4291-B828-FBADE2071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929079"/>
          </a:xfrm>
        </p:spPr>
        <p:txBody>
          <a:bodyPr/>
          <a:lstStyle/>
          <a:p>
            <a:r>
              <a:rPr lang="en-US" dirty="0"/>
              <a:t>Links to previous learning of threads or in sequence</a:t>
            </a:r>
          </a:p>
          <a:p>
            <a:pPr lvl="1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C69B6B-6605-40E3-AEA4-0B5E9D0C4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enquiry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5EE7FB-FB3F-4638-8FFA-23AF0902C0BE}"/>
              </a:ext>
            </a:extLst>
          </p:cNvPr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tx1"/>
                </a:solidFill>
              </a:rPr>
              <a:t>Previous Learning</a:t>
            </a:r>
            <a:endParaRPr lang="en-GB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08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0AC404-5DAB-432F-8FCB-B3C29949660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Lesson Enquiry</a:t>
            </a:r>
            <a:endParaRPr lang="en-GB" dirty="0"/>
          </a:p>
        </p:txBody>
      </p:sp>
      <p:graphicFrame>
        <p:nvGraphicFramePr>
          <p:cNvPr id="4" name="SmartArt Placeholder 3">
            <a:extLst>
              <a:ext uri="{FF2B5EF4-FFF2-40B4-BE49-F238E27FC236}">
                <a16:creationId xmlns:a16="http://schemas.microsoft.com/office/drawing/2014/main" id="{AB24B1C0-3FA4-49B8-BB86-661F4815C487}"/>
              </a:ext>
            </a:extLst>
          </p:cNvPr>
          <p:cNvGraphicFramePr>
            <a:graphicFrameLocks noGrp="1"/>
          </p:cNvGraphicFramePr>
          <p:nvPr>
            <p:ph type="dgm" sz="quarter" idx="14"/>
            <p:extLst>
              <p:ext uri="{D42A27DB-BD31-4B8C-83A1-F6EECF244321}">
                <p14:modId xmlns:p14="http://schemas.microsoft.com/office/powerpoint/2010/main" val="2617540680"/>
              </p:ext>
            </p:extLst>
          </p:nvPr>
        </p:nvGraphicFramePr>
        <p:xfrm>
          <a:off x="0" y="1779588"/>
          <a:ext cx="12192000" cy="4956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162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0E65-C594-4A39-882F-F7D180923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for children?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24C3E-C5D6-4FE3-B57F-F9B036F750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Example of two column layout e.g. picture and text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04CFA-965E-4B89-AA32-D8D9C4FFB6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enquiry question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A343A-E41B-B96C-8A47-DE67A6D2C04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64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977CC1-9B78-4174-8A1E-9B436E229CF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What was the Kingdom of Benin?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C8A71B-95B7-4B1C-88CA-1D0A6F5069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 or Statement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25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473F29-AA6F-496E-BE43-96013688C88A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Lesson enquiry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7DDE8-DF7C-45F9-BE89-01B79B2FA9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532" t="12321" r="12563" b="22001"/>
          <a:stretch/>
        </p:blipFill>
        <p:spPr>
          <a:xfrm>
            <a:off x="347205" y="865271"/>
            <a:ext cx="11465416" cy="565485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BBC0CAA-CADE-532B-0DAD-24123E5A5CE0}"/>
              </a:ext>
            </a:extLst>
          </p:cNvPr>
          <p:cNvSpPr/>
          <p:nvPr/>
        </p:nvSpPr>
        <p:spPr>
          <a:xfrm>
            <a:off x="182880" y="645160"/>
            <a:ext cx="4064000" cy="436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021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DF5F7D8-0DD8-6B85-6CAE-0C66FBE079A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6073D-6890-0B4E-B6D5-96CEFBC899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553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EB515D-A86E-4EF3-BD82-DCAD381A3F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and write 100 words about the XXXX answering the following questions:</a:t>
            </a:r>
          </a:p>
          <a:p>
            <a:pPr lvl="1"/>
            <a:r>
              <a:rPr lang="en-US" sz="2000" dirty="0"/>
              <a:t>How</a:t>
            </a:r>
          </a:p>
          <a:p>
            <a:pPr lvl="1"/>
            <a:r>
              <a:rPr lang="en-US" sz="2000" dirty="0"/>
              <a:t>What</a:t>
            </a:r>
          </a:p>
          <a:p>
            <a:pPr lvl="1"/>
            <a:r>
              <a:rPr lang="en-US" sz="2000" dirty="0"/>
              <a:t>When</a:t>
            </a: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CB9D8-A74B-4718-8F6E-B0A1D7C572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was the Kingdom of Benin?</a:t>
            </a:r>
            <a:endParaRPr lang="en-GB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A08DCA29-8B5A-4D6A-AE05-ED1AACFA41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163"/>
          <a:stretch/>
        </p:blipFill>
        <p:spPr>
          <a:xfrm>
            <a:off x="11615888" y="70331"/>
            <a:ext cx="393466" cy="77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8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History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16812957789446A977613C74D1A13F" ma:contentTypeVersion="14" ma:contentTypeDescription="Create a new document." ma:contentTypeScope="" ma:versionID="1bea6fb721cf14806bc5c828f253a09a">
  <xsd:schema xmlns:xsd="http://www.w3.org/2001/XMLSchema" xmlns:xs="http://www.w3.org/2001/XMLSchema" xmlns:p="http://schemas.microsoft.com/office/2006/metadata/properties" xmlns:ns3="ccb4fd76-d8eb-4694-b0d4-cc0feeb16d79" xmlns:ns4="1952988c-ae42-4ead-a364-5d240bd577fc" targetNamespace="http://schemas.microsoft.com/office/2006/metadata/properties" ma:root="true" ma:fieldsID="1375a59a3aaf8f0e0881cb75825f22b5" ns3:_="" ns4:_="">
    <xsd:import namespace="ccb4fd76-d8eb-4694-b0d4-cc0feeb16d79"/>
    <xsd:import namespace="1952988c-ae42-4ead-a364-5d240bd577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b4fd76-d8eb-4694-b0d4-cc0feeb16d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2988c-ae42-4ead-a364-5d240bd577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0E08E6-9209-4646-BFFC-686577C350D1}">
  <ds:schemaRefs>
    <ds:schemaRef ds:uri="ccb4fd76-d8eb-4694-b0d4-cc0feeb16d79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1952988c-ae42-4ead-a364-5d240bd577fc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9CBDC3-8C5B-473D-ADFB-077954DFBC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b4fd76-d8eb-4694-b0d4-cc0feeb16d79"/>
    <ds:schemaRef ds:uri="1952988c-ae42-4ead-a364-5d240bd577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0BC78-9B8B-4BE2-87A1-9B00EA2DDE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Widescreen</PresentationFormat>
  <Paragraphs>31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Overarching enquiry question</vt:lpstr>
      <vt:lpstr>Lesson enquiry question (that in part links/answers the overarching enquiry)</vt:lpstr>
      <vt:lpstr>Lesson enquiry</vt:lpstr>
      <vt:lpstr>PowerPoint Presentation</vt:lpstr>
      <vt:lpstr>Question for children?</vt:lpstr>
      <vt:lpstr>PowerPoint Presentation</vt:lpstr>
      <vt:lpstr>PowerPoint Presentation</vt:lpstr>
      <vt:lpstr>PowerPoint Presentation</vt:lpstr>
      <vt:lpstr>PowerPoint Presentation</vt:lpstr>
      <vt:lpstr>Enquiry question?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Mr A Guilder</dc:creator>
  <cp:lastModifiedBy>Mr A Guilder</cp:lastModifiedBy>
  <cp:revision>8</cp:revision>
  <dcterms:created xsi:type="dcterms:W3CDTF">2022-04-06T07:34:34Z</dcterms:created>
  <dcterms:modified xsi:type="dcterms:W3CDTF">2022-08-01T10:45:58Z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0x0101002916812957789446A977613C74D1A13F</vt:lpwstr>
  </property>
</Properties>
</file>