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9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53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83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709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66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20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64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93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033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47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31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46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2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95051-FC47-449E-809A-B2F122E8CC7B}" type="datetimeFigureOut">
              <a:rPr lang="en-GB" smtClean="0"/>
              <a:t>01/08/2022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D1AA4-B40F-4D81-A49E-E9415F45B0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5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Rectangle 672">
            <a:extLst>
              <a:ext uri="{FF2B5EF4-FFF2-40B4-BE49-F238E27FC236}">
                <a16:creationId xmlns:a16="http://schemas.microsoft.com/office/drawing/2014/main" id="{E5448EC4-0D6D-4183-B318-B4315B62DFFB}"/>
              </a:ext>
            </a:extLst>
          </p:cNvPr>
          <p:cNvSpPr/>
          <p:nvPr/>
        </p:nvSpPr>
        <p:spPr>
          <a:xfrm>
            <a:off x="4343478" y="2379750"/>
            <a:ext cx="8427838" cy="186206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3" name="Rectangle 652">
            <a:extLst>
              <a:ext uri="{FF2B5EF4-FFF2-40B4-BE49-F238E27FC236}">
                <a16:creationId xmlns:a16="http://schemas.microsoft.com/office/drawing/2014/main" id="{A16C404A-18CA-46CE-9EDC-7AEEB5DE86D9}"/>
              </a:ext>
            </a:extLst>
          </p:cNvPr>
          <p:cNvSpPr/>
          <p:nvPr/>
        </p:nvSpPr>
        <p:spPr>
          <a:xfrm>
            <a:off x="5914" y="1340456"/>
            <a:ext cx="4206762" cy="167824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D1D61C-50B7-4BC5-928D-88DDE18DD8AC}"/>
              </a:ext>
            </a:extLst>
          </p:cNvPr>
          <p:cNvSpPr/>
          <p:nvPr/>
        </p:nvSpPr>
        <p:spPr>
          <a:xfrm>
            <a:off x="0" y="3144263"/>
            <a:ext cx="4215190" cy="22744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7D287A6-3BBC-4B81-A549-6A4660E8A510}"/>
              </a:ext>
            </a:extLst>
          </p:cNvPr>
          <p:cNvSpPr/>
          <p:nvPr/>
        </p:nvSpPr>
        <p:spPr>
          <a:xfrm>
            <a:off x="0" y="-3"/>
            <a:ext cx="4231287" cy="119771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F9F08DC8-6F51-48E7-9F15-42B13987CC59}"/>
              </a:ext>
            </a:extLst>
          </p:cNvPr>
          <p:cNvSpPr/>
          <p:nvPr/>
        </p:nvSpPr>
        <p:spPr>
          <a:xfrm rot="7156747">
            <a:off x="173889" y="2739"/>
            <a:ext cx="1000524" cy="1163967"/>
          </a:xfrm>
          <a:custGeom>
            <a:avLst/>
            <a:gdLst>
              <a:gd name="connsiteX0" fmla="*/ 2084403 w 8362082"/>
              <a:gd name="connsiteY0" fmla="*/ 6124677 h 9728098"/>
              <a:gd name="connsiteX1" fmla="*/ 1919466 w 8362082"/>
              <a:gd name="connsiteY1" fmla="*/ 5830511 h 9728098"/>
              <a:gd name="connsiteX2" fmla="*/ 4015057 w 8362082"/>
              <a:gd name="connsiteY2" fmla="*/ 4655525 h 9728098"/>
              <a:gd name="connsiteX3" fmla="*/ 4015057 w 8362082"/>
              <a:gd name="connsiteY3" fmla="*/ 2775896 h 9728098"/>
              <a:gd name="connsiteX4" fmla="*/ 4352307 w 8362082"/>
              <a:gd name="connsiteY4" fmla="*/ 2775896 h 9728098"/>
              <a:gd name="connsiteX5" fmla="*/ 4352307 w 8362082"/>
              <a:gd name="connsiteY5" fmla="*/ 4853075 h 9728098"/>
              <a:gd name="connsiteX6" fmla="*/ 4349716 w 8362082"/>
              <a:gd name="connsiteY6" fmla="*/ 4853075 h 9728098"/>
              <a:gd name="connsiteX7" fmla="*/ 4350336 w 8362082"/>
              <a:gd name="connsiteY7" fmla="*/ 4854181 h 9728098"/>
              <a:gd name="connsiteX8" fmla="*/ 564140 w 8362082"/>
              <a:gd name="connsiteY8" fmla="*/ 6720609 h 9728098"/>
              <a:gd name="connsiteX9" fmla="*/ 3871404 w 8362082"/>
              <a:gd name="connsiteY9" fmla="*/ 8964496 h 9728098"/>
              <a:gd name="connsiteX10" fmla="*/ 5982163 w 8362082"/>
              <a:gd name="connsiteY10" fmla="*/ 7781006 h 9728098"/>
              <a:gd name="connsiteX11" fmla="*/ 4481850 w 8362082"/>
              <a:gd name="connsiteY11" fmla="*/ 7380266 h 9728098"/>
              <a:gd name="connsiteX12" fmla="*/ 4572711 w 8362082"/>
              <a:gd name="connsiteY12" fmla="*/ 7040097 h 9728098"/>
              <a:gd name="connsiteX13" fmla="*/ 6366425 w 8362082"/>
              <a:gd name="connsiteY13" fmla="*/ 7519204 h 9728098"/>
              <a:gd name="connsiteX14" fmla="*/ 6366674 w 8362082"/>
              <a:gd name="connsiteY14" fmla="*/ 7518365 h 9728098"/>
              <a:gd name="connsiteX15" fmla="*/ 6398045 w 8362082"/>
              <a:gd name="connsiteY15" fmla="*/ 7527650 h 9728098"/>
              <a:gd name="connsiteX16" fmla="*/ 6422414 w 8362082"/>
              <a:gd name="connsiteY16" fmla="*/ 7534159 h 9728098"/>
              <a:gd name="connsiteX17" fmla="*/ 7987189 w 8362082"/>
              <a:gd name="connsiteY17" fmla="*/ 6656798 h 9728098"/>
              <a:gd name="connsiteX18" fmla="*/ 7797943 w 8362082"/>
              <a:gd name="connsiteY18" fmla="*/ 2664654 h 9728098"/>
              <a:gd name="connsiteX19" fmla="*/ 4490679 w 8362082"/>
              <a:gd name="connsiteY19" fmla="*/ 420767 h 9728098"/>
              <a:gd name="connsiteX20" fmla="*/ 374894 w 8362082"/>
              <a:gd name="connsiteY20" fmla="*/ 2728464 h 9728098"/>
              <a:gd name="connsiteX21" fmla="*/ 207887 w 8362082"/>
              <a:gd name="connsiteY21" fmla="*/ 6920357 h 9728098"/>
              <a:gd name="connsiteX22" fmla="*/ 0 w 8362082"/>
              <a:gd name="connsiteY22" fmla="*/ 2534997 h 9728098"/>
              <a:gd name="connsiteX23" fmla="*/ 4521176 w 8362082"/>
              <a:gd name="connsiteY23" fmla="*/ 0 h 9728098"/>
              <a:gd name="connsiteX24" fmla="*/ 8154195 w 8362082"/>
              <a:gd name="connsiteY24" fmla="*/ 2464904 h 9728098"/>
              <a:gd name="connsiteX25" fmla="*/ 8362082 w 8362082"/>
              <a:gd name="connsiteY25" fmla="*/ 6850262 h 9728098"/>
              <a:gd name="connsiteX26" fmla="*/ 7403455 w 8362082"/>
              <a:gd name="connsiteY26" fmla="*/ 7387759 h 9728098"/>
              <a:gd name="connsiteX27" fmla="*/ 7231259 w 8362082"/>
              <a:gd name="connsiteY27" fmla="*/ 7080646 h 9728098"/>
              <a:gd name="connsiteX28" fmla="*/ 6422416 w 8362082"/>
              <a:gd name="connsiteY28" fmla="*/ 7534160 h 9728098"/>
              <a:gd name="connsiteX29" fmla="*/ 6698462 w 8362082"/>
              <a:gd name="connsiteY29" fmla="*/ 7607892 h 9728098"/>
              <a:gd name="connsiteX30" fmla="*/ 6696315 w 8362082"/>
              <a:gd name="connsiteY30" fmla="*/ 7615928 h 9728098"/>
              <a:gd name="connsiteX31" fmla="*/ 6704293 w 8362082"/>
              <a:gd name="connsiteY31" fmla="*/ 7618289 h 9728098"/>
              <a:gd name="connsiteX32" fmla="*/ 6616028 w 8362082"/>
              <a:gd name="connsiteY32" fmla="*/ 7916512 h 9728098"/>
              <a:gd name="connsiteX33" fmla="*/ 6607601 w 8362082"/>
              <a:gd name="connsiteY33" fmla="*/ 7948062 h 9728098"/>
              <a:gd name="connsiteX34" fmla="*/ 6606758 w 8362082"/>
              <a:gd name="connsiteY34" fmla="*/ 7947837 h 9728098"/>
              <a:gd name="connsiteX35" fmla="*/ 6079860 w 8362082"/>
              <a:gd name="connsiteY35" fmla="*/ 9728098 h 9728098"/>
              <a:gd name="connsiteX36" fmla="*/ 5742241 w 8362082"/>
              <a:gd name="connsiteY36" fmla="*/ 9628174 h 9728098"/>
              <a:gd name="connsiteX37" fmla="*/ 6206737 w 8362082"/>
              <a:gd name="connsiteY37" fmla="*/ 8058752 h 9728098"/>
              <a:gd name="connsiteX38" fmla="*/ 3840906 w 8362082"/>
              <a:gd name="connsiteY38" fmla="*/ 9385261 h 9728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8362082" h="9728098">
                <a:moveTo>
                  <a:pt x="2084403" y="6124677"/>
                </a:moveTo>
                <a:lnTo>
                  <a:pt x="1919466" y="5830511"/>
                </a:lnTo>
                <a:lnTo>
                  <a:pt x="4015057" y="4655525"/>
                </a:lnTo>
                <a:lnTo>
                  <a:pt x="4015057" y="2775896"/>
                </a:lnTo>
                <a:lnTo>
                  <a:pt x="4352307" y="2775896"/>
                </a:lnTo>
                <a:lnTo>
                  <a:pt x="4352307" y="4853075"/>
                </a:lnTo>
                <a:lnTo>
                  <a:pt x="4349716" y="4853075"/>
                </a:lnTo>
                <a:lnTo>
                  <a:pt x="4350336" y="4854181"/>
                </a:lnTo>
                <a:close/>
                <a:moveTo>
                  <a:pt x="564140" y="6720609"/>
                </a:moveTo>
                <a:lnTo>
                  <a:pt x="3871404" y="8964496"/>
                </a:lnTo>
                <a:lnTo>
                  <a:pt x="5982163" y="7781006"/>
                </a:lnTo>
                <a:lnTo>
                  <a:pt x="4481850" y="7380266"/>
                </a:lnTo>
                <a:lnTo>
                  <a:pt x="4572711" y="7040097"/>
                </a:lnTo>
                <a:lnTo>
                  <a:pt x="6366425" y="7519204"/>
                </a:lnTo>
                <a:lnTo>
                  <a:pt x="6366674" y="7518365"/>
                </a:lnTo>
                <a:lnTo>
                  <a:pt x="6398045" y="7527650"/>
                </a:lnTo>
                <a:lnTo>
                  <a:pt x="6422414" y="7534159"/>
                </a:lnTo>
                <a:lnTo>
                  <a:pt x="7987189" y="6656798"/>
                </a:lnTo>
                <a:lnTo>
                  <a:pt x="7797943" y="2664654"/>
                </a:lnTo>
                <a:lnTo>
                  <a:pt x="4490679" y="420767"/>
                </a:lnTo>
                <a:lnTo>
                  <a:pt x="374894" y="2728464"/>
                </a:lnTo>
                <a:close/>
                <a:moveTo>
                  <a:pt x="207887" y="6920357"/>
                </a:moveTo>
                <a:lnTo>
                  <a:pt x="0" y="2534997"/>
                </a:lnTo>
                <a:lnTo>
                  <a:pt x="4521176" y="0"/>
                </a:lnTo>
                <a:lnTo>
                  <a:pt x="8154195" y="2464904"/>
                </a:lnTo>
                <a:lnTo>
                  <a:pt x="8362082" y="6850262"/>
                </a:lnTo>
                <a:lnTo>
                  <a:pt x="7403455" y="7387759"/>
                </a:lnTo>
                <a:lnTo>
                  <a:pt x="7231259" y="7080646"/>
                </a:lnTo>
                <a:lnTo>
                  <a:pt x="6422416" y="7534160"/>
                </a:lnTo>
                <a:lnTo>
                  <a:pt x="6698462" y="7607892"/>
                </a:lnTo>
                <a:lnTo>
                  <a:pt x="6696315" y="7615928"/>
                </a:lnTo>
                <a:lnTo>
                  <a:pt x="6704293" y="7618289"/>
                </a:lnTo>
                <a:lnTo>
                  <a:pt x="6616028" y="7916512"/>
                </a:lnTo>
                <a:lnTo>
                  <a:pt x="6607601" y="7948062"/>
                </a:lnTo>
                <a:lnTo>
                  <a:pt x="6606758" y="7947837"/>
                </a:lnTo>
                <a:lnTo>
                  <a:pt x="6079860" y="9728098"/>
                </a:lnTo>
                <a:lnTo>
                  <a:pt x="5742241" y="9628174"/>
                </a:lnTo>
                <a:lnTo>
                  <a:pt x="6206737" y="8058752"/>
                </a:lnTo>
                <a:lnTo>
                  <a:pt x="3840906" y="938526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647E5BEB-9AFD-4E70-986E-84834CAA4CA4}"/>
              </a:ext>
            </a:extLst>
          </p:cNvPr>
          <p:cNvSpPr txBox="1"/>
          <p:nvPr/>
        </p:nvSpPr>
        <p:spPr>
          <a:xfrm>
            <a:off x="1201002" y="-150128"/>
            <a:ext cx="29623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>
                <a:solidFill>
                  <a:schemeClr val="bg1"/>
                </a:solidFill>
                <a:latin typeface="+mj-lt"/>
              </a:rPr>
              <a:t>HISTORY</a:t>
            </a:r>
            <a:endParaRPr lang="en-GB" sz="60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6487C5FE-0C41-42A8-BF32-8D20A380CE8E}"/>
              </a:ext>
            </a:extLst>
          </p:cNvPr>
          <p:cNvSpPr txBox="1"/>
          <p:nvPr/>
        </p:nvSpPr>
        <p:spPr>
          <a:xfrm>
            <a:off x="1256733" y="587329"/>
            <a:ext cx="2962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+mj-lt"/>
              </a:rPr>
              <a:t>Teacher Guide</a:t>
            </a:r>
            <a:endParaRPr lang="en-GB" sz="360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E1CBD615-7844-4C9D-854A-885BBB05D485}"/>
              </a:ext>
            </a:extLst>
          </p:cNvPr>
          <p:cNvSpPr/>
          <p:nvPr/>
        </p:nvSpPr>
        <p:spPr>
          <a:xfrm>
            <a:off x="10385947" y="9157850"/>
            <a:ext cx="2430900" cy="44334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9B5FADEA-5904-4AA4-8E3D-C171820F09FD}"/>
              </a:ext>
            </a:extLst>
          </p:cNvPr>
          <p:cNvSpPr txBox="1"/>
          <p:nvPr/>
        </p:nvSpPr>
        <p:spPr>
          <a:xfrm>
            <a:off x="10385947" y="9224588"/>
            <a:ext cx="2429301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latin typeface="+mj-lt"/>
              </a:rPr>
              <a:t>SCHOOL NAME</a:t>
            </a:r>
            <a:endParaRPr lang="en-GB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B2FDF49A-E399-46FC-A972-F3D983810A3F}"/>
              </a:ext>
            </a:extLst>
          </p:cNvPr>
          <p:cNvSpPr txBox="1"/>
          <p:nvPr/>
        </p:nvSpPr>
        <p:spPr>
          <a:xfrm>
            <a:off x="0" y="9207541"/>
            <a:ext cx="47955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i="1" spc="50">
                <a:ln w="9525" cmpd="sng">
                  <a:noFill/>
                  <a:prstDash val="solid"/>
                </a:ln>
                <a:latin typeface="+mj-lt"/>
              </a:rPr>
              <a:t>“</a:t>
            </a:r>
            <a:r>
              <a:rPr lang="en-GB" sz="1600" b="1" i="1" spc="50">
                <a:ln w="9525" cmpd="sng">
                  <a:noFill/>
                  <a:prstDash val="solid"/>
                </a:ln>
                <a:latin typeface="+mj-lt"/>
              </a:rPr>
              <a:t>Inspiring a curiosity of the past”</a:t>
            </a:r>
            <a:r>
              <a:rPr lang="en-GB" sz="1600" b="1" i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b="1" i="1" spc="50">
              <a:ln w="9525" cmpd="sng">
                <a:noFill/>
                <a:prstDash val="solid"/>
              </a:ln>
              <a:latin typeface="+mj-lt"/>
            </a:endParaRPr>
          </a:p>
        </p:txBody>
      </p: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F3A9CDB6-0C19-4BD4-A189-242647938EF1}"/>
              </a:ext>
            </a:extLst>
          </p:cNvPr>
          <p:cNvGrpSpPr/>
          <p:nvPr/>
        </p:nvGrpSpPr>
        <p:grpSpPr>
          <a:xfrm>
            <a:off x="4363336" y="-1314"/>
            <a:ext cx="1047749" cy="1215388"/>
            <a:chOff x="1571549" y="2979857"/>
            <a:chExt cx="832059" cy="965189"/>
          </a:xfrm>
        </p:grpSpPr>
        <p:sp>
          <p:nvSpPr>
            <p:cNvPr id="192" name="Hexagon 191">
              <a:extLst>
                <a:ext uri="{FF2B5EF4-FFF2-40B4-BE49-F238E27FC236}">
                  <a16:creationId xmlns:a16="http://schemas.microsoft.com/office/drawing/2014/main" id="{256BF95E-6C42-4C9B-91BE-A5DD16C88CF9}"/>
                </a:ext>
              </a:extLst>
            </p:cNvPr>
            <p:cNvSpPr/>
            <p:nvPr/>
          </p:nvSpPr>
          <p:spPr>
            <a:xfrm rot="5400000">
              <a:off x="1522442" y="3055633"/>
              <a:ext cx="933013" cy="804321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3BD229C6-9060-4052-8FF1-BE3C31D8C66F}"/>
                </a:ext>
              </a:extLst>
            </p:cNvPr>
            <p:cNvSpPr/>
            <p:nvPr/>
          </p:nvSpPr>
          <p:spPr>
            <a:xfrm rot="16200000">
              <a:off x="1504984" y="3046422"/>
              <a:ext cx="965189" cy="832059"/>
            </a:xfrm>
            <a:custGeom>
              <a:avLst/>
              <a:gdLst>
                <a:gd name="connsiteX0" fmla="*/ 8701722 w 9110153"/>
                <a:gd name="connsiteY0" fmla="*/ 3926787 h 7853577"/>
                <a:gd name="connsiteX1" fmla="*/ 6914375 w 9110153"/>
                <a:gd name="connsiteY1" fmla="*/ 352095 h 7853577"/>
                <a:gd name="connsiteX2" fmla="*/ 2195778 w 9110153"/>
                <a:gd name="connsiteY2" fmla="*/ 352095 h 7853577"/>
                <a:gd name="connsiteX3" fmla="*/ 408430 w 9110153"/>
                <a:gd name="connsiteY3" fmla="*/ 3926787 h 7853577"/>
                <a:gd name="connsiteX4" fmla="*/ 2195778 w 9110153"/>
                <a:gd name="connsiteY4" fmla="*/ 7501478 h 7853577"/>
                <a:gd name="connsiteX5" fmla="*/ 6914375 w 9110153"/>
                <a:gd name="connsiteY5" fmla="*/ 7501479 h 7853577"/>
                <a:gd name="connsiteX6" fmla="*/ 9110153 w 9110153"/>
                <a:gd name="connsiteY6" fmla="*/ 3926788 h 7853577"/>
                <a:gd name="connsiteX7" fmla="*/ 7146758 w 9110153"/>
                <a:gd name="connsiteY7" fmla="*/ 7853577 h 7853577"/>
                <a:gd name="connsiteX8" fmla="*/ 1963395 w 9110153"/>
                <a:gd name="connsiteY8" fmla="*/ 7853576 h 7853577"/>
                <a:gd name="connsiteX9" fmla="*/ 0 w 9110153"/>
                <a:gd name="connsiteY9" fmla="*/ 3926788 h 7853577"/>
                <a:gd name="connsiteX10" fmla="*/ 1963395 w 9110153"/>
                <a:gd name="connsiteY10" fmla="*/ 0 h 7853577"/>
                <a:gd name="connsiteX11" fmla="*/ 7146758 w 9110153"/>
                <a:gd name="connsiteY11" fmla="*/ 0 h 7853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110153" h="7853577">
                  <a:moveTo>
                    <a:pt x="8701722" y="3926787"/>
                  </a:moveTo>
                  <a:lnTo>
                    <a:pt x="6914375" y="352095"/>
                  </a:lnTo>
                  <a:lnTo>
                    <a:pt x="2195778" y="352095"/>
                  </a:lnTo>
                  <a:lnTo>
                    <a:pt x="408430" y="3926787"/>
                  </a:lnTo>
                  <a:lnTo>
                    <a:pt x="2195778" y="7501478"/>
                  </a:lnTo>
                  <a:lnTo>
                    <a:pt x="6914375" y="7501479"/>
                  </a:lnTo>
                  <a:close/>
                  <a:moveTo>
                    <a:pt x="9110153" y="3926788"/>
                  </a:moveTo>
                  <a:lnTo>
                    <a:pt x="7146758" y="7853577"/>
                  </a:lnTo>
                  <a:lnTo>
                    <a:pt x="1963395" y="7853576"/>
                  </a:lnTo>
                  <a:lnTo>
                    <a:pt x="0" y="3926788"/>
                  </a:lnTo>
                  <a:lnTo>
                    <a:pt x="1963395" y="0"/>
                  </a:lnTo>
                  <a:lnTo>
                    <a:pt x="7146758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sz="1200"/>
            </a:p>
          </p:txBody>
        </p:sp>
      </p:grpSp>
      <p:sp>
        <p:nvSpPr>
          <p:cNvPr id="567" name="TextBox 566">
            <a:extLst>
              <a:ext uri="{FF2B5EF4-FFF2-40B4-BE49-F238E27FC236}">
                <a16:creationId xmlns:a16="http://schemas.microsoft.com/office/drawing/2014/main" id="{49019A46-F5A5-4105-8C22-25999B51F0F4}"/>
              </a:ext>
            </a:extLst>
          </p:cNvPr>
          <p:cNvSpPr txBox="1"/>
          <p:nvPr/>
        </p:nvSpPr>
        <p:spPr>
          <a:xfrm>
            <a:off x="5458871" y="13079"/>
            <a:ext cx="7314517" cy="620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4000" b="1" dirty="0"/>
              <a:t>Enquiry question goes here</a:t>
            </a:r>
            <a:endParaRPr lang="en-GB" sz="4000" dirty="0"/>
          </a:p>
        </p:txBody>
      </p:sp>
      <p:sp>
        <p:nvSpPr>
          <p:cNvPr id="568" name="TextBox 567">
            <a:extLst>
              <a:ext uri="{FF2B5EF4-FFF2-40B4-BE49-F238E27FC236}">
                <a16:creationId xmlns:a16="http://schemas.microsoft.com/office/drawing/2014/main" id="{F72D89F3-97E7-478A-B3DC-F528A0D91339}"/>
              </a:ext>
            </a:extLst>
          </p:cNvPr>
          <p:cNvSpPr txBox="1"/>
          <p:nvPr/>
        </p:nvSpPr>
        <p:spPr>
          <a:xfrm>
            <a:off x="50132" y="1605643"/>
            <a:ext cx="4080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/>
              <a:t>xxxx</a:t>
            </a:r>
            <a:endParaRPr lang="en-US" sz="1200" dirty="0"/>
          </a:p>
        </p:txBody>
      </p:sp>
      <p:sp>
        <p:nvSpPr>
          <p:cNvPr id="647" name="TextBox 646">
            <a:extLst>
              <a:ext uri="{FF2B5EF4-FFF2-40B4-BE49-F238E27FC236}">
                <a16:creationId xmlns:a16="http://schemas.microsoft.com/office/drawing/2014/main" id="{3567FFCB-F7AD-495C-BDA2-C4A109E4A211}"/>
              </a:ext>
            </a:extLst>
          </p:cNvPr>
          <p:cNvSpPr txBox="1"/>
          <p:nvPr/>
        </p:nvSpPr>
        <p:spPr>
          <a:xfrm>
            <a:off x="4348041" y="2582801"/>
            <a:ext cx="8339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err="1"/>
              <a:t>xxxx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</p:txBody>
      </p:sp>
      <p:sp>
        <p:nvSpPr>
          <p:cNvPr id="649" name="TextBox 648">
            <a:extLst>
              <a:ext uri="{FF2B5EF4-FFF2-40B4-BE49-F238E27FC236}">
                <a16:creationId xmlns:a16="http://schemas.microsoft.com/office/drawing/2014/main" id="{C5E1D460-FDF6-435E-80C7-F2882393F77A}"/>
              </a:ext>
            </a:extLst>
          </p:cNvPr>
          <p:cNvSpPr txBox="1"/>
          <p:nvPr/>
        </p:nvSpPr>
        <p:spPr>
          <a:xfrm>
            <a:off x="-30548" y="1319573"/>
            <a:ext cx="4249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Key Questions to be answered through enquiry:</a:t>
            </a:r>
            <a:endParaRPr lang="en-GB" sz="1600"/>
          </a:p>
        </p:txBody>
      </p:sp>
      <p:sp>
        <p:nvSpPr>
          <p:cNvPr id="651" name="TextBox 650">
            <a:extLst>
              <a:ext uri="{FF2B5EF4-FFF2-40B4-BE49-F238E27FC236}">
                <a16:creationId xmlns:a16="http://schemas.microsoft.com/office/drawing/2014/main" id="{61D8A519-3D3B-421F-9867-02EFBCF48EC2}"/>
              </a:ext>
            </a:extLst>
          </p:cNvPr>
          <p:cNvSpPr txBox="1"/>
          <p:nvPr/>
        </p:nvSpPr>
        <p:spPr>
          <a:xfrm>
            <a:off x="-12790" y="5501112"/>
            <a:ext cx="4206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Key vocabulary: </a:t>
            </a:r>
          </a:p>
          <a:p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xxx</a:t>
            </a:r>
            <a:endParaRPr lang="en-GB" sz="1200" dirty="0">
              <a:highlight>
                <a:srgbClr val="FFFF00"/>
              </a:highlight>
            </a:endParaRPr>
          </a:p>
        </p:txBody>
      </p:sp>
      <p:sp>
        <p:nvSpPr>
          <p:cNvPr id="652" name="TextBox 651">
            <a:extLst>
              <a:ext uri="{FF2B5EF4-FFF2-40B4-BE49-F238E27FC236}">
                <a16:creationId xmlns:a16="http://schemas.microsoft.com/office/drawing/2014/main" id="{8742FE2C-F3D7-41C0-880F-61F8751E0D13}"/>
              </a:ext>
            </a:extLst>
          </p:cNvPr>
          <p:cNvSpPr txBox="1"/>
          <p:nvPr/>
        </p:nvSpPr>
        <p:spPr>
          <a:xfrm>
            <a:off x="131440" y="3159544"/>
            <a:ext cx="4249636" cy="2244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b="1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X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X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X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X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X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X</a:t>
            </a:r>
          </a:p>
        </p:txBody>
      </p:sp>
      <p:sp>
        <p:nvSpPr>
          <p:cNvPr id="680" name="Rectangle 679">
            <a:extLst>
              <a:ext uri="{FF2B5EF4-FFF2-40B4-BE49-F238E27FC236}">
                <a16:creationId xmlns:a16="http://schemas.microsoft.com/office/drawing/2014/main" id="{7E5837BC-ACF5-4CDB-AE53-E2BA7E8F716A}"/>
              </a:ext>
            </a:extLst>
          </p:cNvPr>
          <p:cNvSpPr/>
          <p:nvPr/>
        </p:nvSpPr>
        <p:spPr>
          <a:xfrm>
            <a:off x="4339283" y="4333949"/>
            <a:ext cx="6735195" cy="28977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7" name="Rectangle 686">
            <a:extLst>
              <a:ext uri="{FF2B5EF4-FFF2-40B4-BE49-F238E27FC236}">
                <a16:creationId xmlns:a16="http://schemas.microsoft.com/office/drawing/2014/main" id="{DA023BDD-6FC5-4F79-B7D6-8D80D886D980}"/>
              </a:ext>
            </a:extLst>
          </p:cNvPr>
          <p:cNvSpPr/>
          <p:nvPr/>
        </p:nvSpPr>
        <p:spPr>
          <a:xfrm>
            <a:off x="10516" y="5533972"/>
            <a:ext cx="4208572" cy="16977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52175822-6D34-4F1E-BE7A-8FD9644AC742}"/>
              </a:ext>
            </a:extLst>
          </p:cNvPr>
          <p:cNvGrpSpPr/>
          <p:nvPr/>
        </p:nvGrpSpPr>
        <p:grpSpPr>
          <a:xfrm>
            <a:off x="69761" y="3442937"/>
            <a:ext cx="272439" cy="324546"/>
            <a:chOff x="-2305016" y="2962070"/>
            <a:chExt cx="305227" cy="363605"/>
          </a:xfrm>
        </p:grpSpPr>
        <p:sp>
          <p:nvSpPr>
            <p:cNvPr id="147" name="Hexagon 146">
              <a:extLst>
                <a:ext uri="{FF2B5EF4-FFF2-40B4-BE49-F238E27FC236}">
                  <a16:creationId xmlns:a16="http://schemas.microsoft.com/office/drawing/2014/main" id="{4C47542B-6439-4BED-8184-C9547EA4E4E3}"/>
                </a:ext>
              </a:extLst>
            </p:cNvPr>
            <p:cNvSpPr/>
            <p:nvPr/>
          </p:nvSpPr>
          <p:spPr>
            <a:xfrm rot="5400000">
              <a:off x="-2328848" y="2989993"/>
              <a:ext cx="345557" cy="29789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grpSp>
          <p:nvGrpSpPr>
            <p:cNvPr id="148" name="Group 147">
              <a:extLst>
                <a:ext uri="{FF2B5EF4-FFF2-40B4-BE49-F238E27FC236}">
                  <a16:creationId xmlns:a16="http://schemas.microsoft.com/office/drawing/2014/main" id="{CC70F6FE-0FCC-4814-8A44-72479E4D9F66}"/>
                </a:ext>
              </a:extLst>
            </p:cNvPr>
            <p:cNvGrpSpPr/>
            <p:nvPr/>
          </p:nvGrpSpPr>
          <p:grpSpPr>
            <a:xfrm>
              <a:off x="-2303673" y="2962070"/>
              <a:ext cx="303884" cy="363605"/>
              <a:chOff x="9853353" y="1540722"/>
              <a:chExt cx="1227889" cy="1469202"/>
            </a:xfrm>
          </p:grpSpPr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44BAC160-AA3B-402D-954A-2BAE716D42DC}"/>
                  </a:ext>
                </a:extLst>
              </p:cNvPr>
              <p:cNvGrpSpPr/>
              <p:nvPr/>
            </p:nvGrpSpPr>
            <p:grpSpPr>
              <a:xfrm>
                <a:off x="9862744" y="1540722"/>
                <a:ext cx="1203686" cy="1396276"/>
                <a:chOff x="85549" y="7561569"/>
                <a:chExt cx="1259416" cy="1460923"/>
              </a:xfrm>
            </p:grpSpPr>
            <p:sp>
              <p:nvSpPr>
                <p:cNvPr id="151" name="Hexagon 150">
                  <a:extLst>
                    <a:ext uri="{FF2B5EF4-FFF2-40B4-BE49-F238E27FC236}">
                      <a16:creationId xmlns:a16="http://schemas.microsoft.com/office/drawing/2014/main" id="{D9A21C0F-8203-403E-BD30-370B4798BB53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/>
                    <a:t>1</a:t>
                  </a:r>
                  <a:endParaRPr lang="en-GB"/>
                </a:p>
              </p:txBody>
            </p:sp>
            <p:sp>
              <p:nvSpPr>
                <p:cNvPr id="152" name="Freeform: Shape 180">
                  <a:extLst>
                    <a:ext uri="{FF2B5EF4-FFF2-40B4-BE49-F238E27FC236}">
                      <a16:creationId xmlns:a16="http://schemas.microsoft.com/office/drawing/2014/main" id="{B2862E4C-BDA3-4B77-81DA-1E0A8331B41F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53" name="TextBox 152">
                  <a:extLst>
                    <a:ext uri="{FF2B5EF4-FFF2-40B4-BE49-F238E27FC236}">
                      <a16:creationId xmlns:a16="http://schemas.microsoft.com/office/drawing/2014/main" id="{913C94C3-1206-465F-A9C7-E22D427C4677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/>
                </a:p>
              </p:txBody>
            </p:sp>
          </p:grpSp>
          <p:pic>
            <p:nvPicPr>
              <p:cNvPr id="150" name="Graphic 149" descr="Signpost with solid fill">
                <a:extLst>
                  <a:ext uri="{FF2B5EF4-FFF2-40B4-BE49-F238E27FC236}">
                    <a16:creationId xmlns:a16="http://schemas.microsoft.com/office/drawing/2014/main" id="{5F87294C-E98E-4420-865D-9152A03CD7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853353" y="1782035"/>
                <a:ext cx="1227889" cy="1227889"/>
              </a:xfrm>
              <a:prstGeom prst="rect">
                <a:avLst/>
              </a:prstGeom>
            </p:spPr>
          </p:pic>
        </p:grp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A614D10C-88F9-4610-96CF-D080DE1EFEF4}"/>
              </a:ext>
            </a:extLst>
          </p:cNvPr>
          <p:cNvGrpSpPr/>
          <p:nvPr/>
        </p:nvGrpSpPr>
        <p:grpSpPr>
          <a:xfrm>
            <a:off x="74077" y="4121266"/>
            <a:ext cx="271354" cy="313875"/>
            <a:chOff x="-1602707" y="2962070"/>
            <a:chExt cx="304012" cy="351650"/>
          </a:xfrm>
        </p:grpSpPr>
        <p:sp>
          <p:nvSpPr>
            <p:cNvPr id="155" name="Hexagon 154">
              <a:extLst>
                <a:ext uri="{FF2B5EF4-FFF2-40B4-BE49-F238E27FC236}">
                  <a16:creationId xmlns:a16="http://schemas.microsoft.com/office/drawing/2014/main" id="{7C0E901D-D7C5-4B70-A537-CE89987E7F0F}"/>
                </a:ext>
              </a:extLst>
            </p:cNvPr>
            <p:cNvSpPr/>
            <p:nvPr/>
          </p:nvSpPr>
          <p:spPr>
            <a:xfrm rot="5400000">
              <a:off x="-1620421" y="2991995"/>
              <a:ext cx="345557" cy="29789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45C0309D-1A65-469F-9540-63A92D73E0D2}"/>
                </a:ext>
              </a:extLst>
            </p:cNvPr>
            <p:cNvGrpSpPr/>
            <p:nvPr/>
          </p:nvGrpSpPr>
          <p:grpSpPr>
            <a:xfrm>
              <a:off x="-1602707" y="2962070"/>
              <a:ext cx="297894" cy="345557"/>
              <a:chOff x="12685712" y="1540723"/>
              <a:chExt cx="1203686" cy="1396276"/>
            </a:xfrm>
          </p:grpSpPr>
          <p:grpSp>
            <p:nvGrpSpPr>
              <p:cNvPr id="158" name="Group 157">
                <a:extLst>
                  <a:ext uri="{FF2B5EF4-FFF2-40B4-BE49-F238E27FC236}">
                    <a16:creationId xmlns:a16="http://schemas.microsoft.com/office/drawing/2014/main" id="{F4C24B12-E558-4582-846A-46F17346E9CF}"/>
                  </a:ext>
                </a:extLst>
              </p:cNvPr>
              <p:cNvGrpSpPr/>
              <p:nvPr/>
            </p:nvGrpSpPr>
            <p:grpSpPr>
              <a:xfrm>
                <a:off x="12685712" y="1540723"/>
                <a:ext cx="1203686" cy="1396276"/>
                <a:chOff x="85549" y="7561569"/>
                <a:chExt cx="1259416" cy="1460923"/>
              </a:xfrm>
            </p:grpSpPr>
            <p:sp>
              <p:nvSpPr>
                <p:cNvPr id="160" name="Hexagon 159">
                  <a:extLst>
                    <a:ext uri="{FF2B5EF4-FFF2-40B4-BE49-F238E27FC236}">
                      <a16:creationId xmlns:a16="http://schemas.microsoft.com/office/drawing/2014/main" id="{510228A7-8884-4F4A-B80A-5F099E42AC8E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/>
                    <a:t>1</a:t>
                  </a:r>
                  <a:endParaRPr lang="en-GB"/>
                </a:p>
              </p:txBody>
            </p:sp>
            <p:sp>
              <p:nvSpPr>
                <p:cNvPr id="161" name="Freeform: Shape 180">
                  <a:extLst>
                    <a:ext uri="{FF2B5EF4-FFF2-40B4-BE49-F238E27FC236}">
                      <a16:creationId xmlns:a16="http://schemas.microsoft.com/office/drawing/2014/main" id="{C88253CC-4B16-4A9B-9C63-2D5AA5F7CA03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62" name="TextBox 161">
                  <a:extLst>
                    <a:ext uri="{FF2B5EF4-FFF2-40B4-BE49-F238E27FC236}">
                      <a16:creationId xmlns:a16="http://schemas.microsoft.com/office/drawing/2014/main" id="{1C55BA81-1916-4BDC-B237-75D63F617526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/>
                </a:p>
              </p:txBody>
            </p:sp>
          </p:grpSp>
          <p:pic>
            <p:nvPicPr>
              <p:cNvPr id="159" name="Picture 158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C8FB469E-F42C-40B7-9293-822F4FC5B1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857647" y="1842610"/>
                <a:ext cx="940239" cy="940239"/>
              </a:xfrm>
              <a:prstGeom prst="rect">
                <a:avLst/>
              </a:prstGeom>
            </p:spPr>
          </p:pic>
        </p:grp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E9E9E9EC-ECA4-4016-A17E-13526F87E2BE}"/>
              </a:ext>
            </a:extLst>
          </p:cNvPr>
          <p:cNvGrpSpPr/>
          <p:nvPr/>
        </p:nvGrpSpPr>
        <p:grpSpPr>
          <a:xfrm>
            <a:off x="67686" y="4422459"/>
            <a:ext cx="270041" cy="311512"/>
            <a:chOff x="-1249302" y="2960082"/>
            <a:chExt cx="302540" cy="349002"/>
          </a:xfrm>
        </p:grpSpPr>
        <p:sp>
          <p:nvSpPr>
            <p:cNvPr id="164" name="Hexagon 163">
              <a:extLst>
                <a:ext uri="{FF2B5EF4-FFF2-40B4-BE49-F238E27FC236}">
                  <a16:creationId xmlns:a16="http://schemas.microsoft.com/office/drawing/2014/main" id="{EC5C7EFB-924A-429D-B50F-BAC88DE5E61F}"/>
                </a:ext>
              </a:extLst>
            </p:cNvPr>
            <p:cNvSpPr/>
            <p:nvPr/>
          </p:nvSpPr>
          <p:spPr>
            <a:xfrm rot="5400000">
              <a:off x="-1268488" y="2983914"/>
              <a:ext cx="345557" cy="29789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45BE03B1-5581-44DE-98F8-8F165C4E89C5}"/>
                </a:ext>
              </a:extLst>
            </p:cNvPr>
            <p:cNvGrpSpPr/>
            <p:nvPr/>
          </p:nvGrpSpPr>
          <p:grpSpPr>
            <a:xfrm>
              <a:off x="-1249302" y="2963527"/>
              <a:ext cx="297894" cy="345557"/>
              <a:chOff x="14113696" y="1546608"/>
              <a:chExt cx="1203686" cy="1396276"/>
            </a:xfrm>
          </p:grpSpPr>
          <p:grpSp>
            <p:nvGrpSpPr>
              <p:cNvPr id="166" name="Group 165">
                <a:extLst>
                  <a:ext uri="{FF2B5EF4-FFF2-40B4-BE49-F238E27FC236}">
                    <a16:creationId xmlns:a16="http://schemas.microsoft.com/office/drawing/2014/main" id="{D62A4073-49E5-4FD2-9EF7-F7AB37447BB4}"/>
                  </a:ext>
                </a:extLst>
              </p:cNvPr>
              <p:cNvGrpSpPr/>
              <p:nvPr/>
            </p:nvGrpSpPr>
            <p:grpSpPr>
              <a:xfrm>
                <a:off x="14113696" y="1546608"/>
                <a:ext cx="1203686" cy="1396276"/>
                <a:chOff x="85549" y="7561569"/>
                <a:chExt cx="1259416" cy="1460923"/>
              </a:xfrm>
            </p:grpSpPr>
            <p:sp>
              <p:nvSpPr>
                <p:cNvPr id="170" name="Hexagon 169">
                  <a:extLst>
                    <a:ext uri="{FF2B5EF4-FFF2-40B4-BE49-F238E27FC236}">
                      <a16:creationId xmlns:a16="http://schemas.microsoft.com/office/drawing/2014/main" id="{5A095E2E-E9DC-49E8-9FD2-A401D3D16261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/>
                    <a:t>1</a:t>
                  </a:r>
                  <a:endParaRPr lang="en-GB"/>
                </a:p>
              </p:txBody>
            </p:sp>
            <p:sp>
              <p:nvSpPr>
                <p:cNvPr id="171" name="Freeform: Shape 180">
                  <a:extLst>
                    <a:ext uri="{FF2B5EF4-FFF2-40B4-BE49-F238E27FC236}">
                      <a16:creationId xmlns:a16="http://schemas.microsoft.com/office/drawing/2014/main" id="{9CE26B3F-6958-49E8-AE3F-9A324B175786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2" name="TextBox 171">
                  <a:extLst>
                    <a:ext uri="{FF2B5EF4-FFF2-40B4-BE49-F238E27FC236}">
                      <a16:creationId xmlns:a16="http://schemas.microsoft.com/office/drawing/2014/main" id="{90E00415-3C7C-4C1B-A40D-6D669068121D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/>
                </a:p>
              </p:txBody>
            </p:sp>
          </p:grpSp>
          <p:grpSp>
            <p:nvGrpSpPr>
              <p:cNvPr id="167" name="Group 166">
                <a:extLst>
                  <a:ext uri="{FF2B5EF4-FFF2-40B4-BE49-F238E27FC236}">
                    <a16:creationId xmlns:a16="http://schemas.microsoft.com/office/drawing/2014/main" id="{5C998362-91D9-4B14-9336-C78C899909A7}"/>
                  </a:ext>
                </a:extLst>
              </p:cNvPr>
              <p:cNvGrpSpPr/>
              <p:nvPr/>
            </p:nvGrpSpPr>
            <p:grpSpPr>
              <a:xfrm>
                <a:off x="14209464" y="1752670"/>
                <a:ext cx="984997" cy="844287"/>
                <a:chOff x="6169559" y="1634461"/>
                <a:chExt cx="799661" cy="685427"/>
              </a:xfrm>
            </p:grpSpPr>
            <p:sp>
              <p:nvSpPr>
                <p:cNvPr id="168" name="Freeform: Shape 167">
                  <a:extLst>
                    <a:ext uri="{FF2B5EF4-FFF2-40B4-BE49-F238E27FC236}">
                      <a16:creationId xmlns:a16="http://schemas.microsoft.com/office/drawing/2014/main" id="{93A7E42F-2A0F-46F8-A5CE-2995F7F01ECE}"/>
                    </a:ext>
                  </a:extLst>
                </p:cNvPr>
                <p:cNvSpPr/>
                <p:nvPr/>
              </p:nvSpPr>
              <p:spPr>
                <a:xfrm>
                  <a:off x="6169559" y="1634461"/>
                  <a:ext cx="799661" cy="416966"/>
                </a:xfrm>
                <a:custGeom>
                  <a:avLst/>
                  <a:gdLst>
                    <a:gd name="connsiteX0" fmla="*/ 399831 w 799661"/>
                    <a:gd name="connsiteY0" fmla="*/ 0 h 416966"/>
                    <a:gd name="connsiteX1" fmla="*/ 399831 w 799661"/>
                    <a:gd name="connsiteY1" fmla="*/ 0 h 416966"/>
                    <a:gd name="connsiteX2" fmla="*/ 0 w 799661"/>
                    <a:gd name="connsiteY2" fmla="*/ 380790 h 416966"/>
                    <a:gd name="connsiteX3" fmla="*/ 42834 w 799661"/>
                    <a:gd name="connsiteY3" fmla="*/ 416966 h 416966"/>
                    <a:gd name="connsiteX4" fmla="*/ 399831 w 799661"/>
                    <a:gd name="connsiteY4" fmla="*/ 78067 h 416966"/>
                    <a:gd name="connsiteX5" fmla="*/ 399831 w 799661"/>
                    <a:gd name="connsiteY5" fmla="*/ 78067 h 416966"/>
                    <a:gd name="connsiteX6" fmla="*/ 756818 w 799661"/>
                    <a:gd name="connsiteY6" fmla="*/ 416966 h 416966"/>
                    <a:gd name="connsiteX7" fmla="*/ 799662 w 799661"/>
                    <a:gd name="connsiteY7" fmla="*/ 380790 h 416966"/>
                    <a:gd name="connsiteX8" fmla="*/ 399831 w 799661"/>
                    <a:gd name="connsiteY8" fmla="*/ 0 h 416966"/>
                    <a:gd name="connsiteX9" fmla="*/ 399831 w 799661"/>
                    <a:gd name="connsiteY9" fmla="*/ 0 h 4169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99661" h="416966">
                      <a:moveTo>
                        <a:pt x="399831" y="0"/>
                      </a:moveTo>
                      <a:lnTo>
                        <a:pt x="399831" y="0"/>
                      </a:lnTo>
                      <a:lnTo>
                        <a:pt x="0" y="380790"/>
                      </a:lnTo>
                      <a:lnTo>
                        <a:pt x="42834" y="416966"/>
                      </a:lnTo>
                      <a:lnTo>
                        <a:pt x="399831" y="78067"/>
                      </a:lnTo>
                      <a:lnTo>
                        <a:pt x="399831" y="78067"/>
                      </a:lnTo>
                      <a:lnTo>
                        <a:pt x="756818" y="416966"/>
                      </a:lnTo>
                      <a:lnTo>
                        <a:pt x="799662" y="380790"/>
                      </a:lnTo>
                      <a:lnTo>
                        <a:pt x="399831" y="0"/>
                      </a:lnTo>
                      <a:lnTo>
                        <a:pt x="39983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  <p:sp>
              <p:nvSpPr>
                <p:cNvPr id="169" name="Freeform: Shape 168">
                  <a:extLst>
                    <a:ext uri="{FF2B5EF4-FFF2-40B4-BE49-F238E27FC236}">
                      <a16:creationId xmlns:a16="http://schemas.microsoft.com/office/drawing/2014/main" id="{6470D66A-0F74-4E1E-AA41-7812BFD829CA}"/>
                    </a:ext>
                  </a:extLst>
                </p:cNvPr>
                <p:cNvSpPr/>
                <p:nvPr/>
              </p:nvSpPr>
              <p:spPr>
                <a:xfrm>
                  <a:off x="6283792" y="1765838"/>
                  <a:ext cx="571185" cy="554050"/>
                </a:xfrm>
                <a:custGeom>
                  <a:avLst/>
                  <a:gdLst>
                    <a:gd name="connsiteX0" fmla="*/ 0 w 571185"/>
                    <a:gd name="connsiteY0" fmla="*/ 271310 h 554050"/>
                    <a:gd name="connsiteX1" fmla="*/ 0 w 571185"/>
                    <a:gd name="connsiteY1" fmla="*/ 554050 h 554050"/>
                    <a:gd name="connsiteX2" fmla="*/ 228476 w 571185"/>
                    <a:gd name="connsiteY2" fmla="*/ 554050 h 554050"/>
                    <a:gd name="connsiteX3" fmla="*/ 228476 w 571185"/>
                    <a:gd name="connsiteY3" fmla="*/ 316059 h 554050"/>
                    <a:gd name="connsiteX4" fmla="*/ 342710 w 571185"/>
                    <a:gd name="connsiteY4" fmla="*/ 316059 h 554050"/>
                    <a:gd name="connsiteX5" fmla="*/ 342710 w 571185"/>
                    <a:gd name="connsiteY5" fmla="*/ 554050 h 554050"/>
                    <a:gd name="connsiteX6" fmla="*/ 571186 w 571185"/>
                    <a:gd name="connsiteY6" fmla="*/ 554050 h 554050"/>
                    <a:gd name="connsiteX7" fmla="*/ 571186 w 571185"/>
                    <a:gd name="connsiteY7" fmla="*/ 271310 h 554050"/>
                    <a:gd name="connsiteX8" fmla="*/ 285598 w 571185"/>
                    <a:gd name="connsiteY8" fmla="*/ 0 h 554050"/>
                    <a:gd name="connsiteX9" fmla="*/ 0 w 571185"/>
                    <a:gd name="connsiteY9" fmla="*/ 271310 h 554050"/>
                    <a:gd name="connsiteX10" fmla="*/ 0 w 571185"/>
                    <a:gd name="connsiteY10" fmla="*/ 271310 h 554050"/>
                    <a:gd name="connsiteX11" fmla="*/ 0 w 571185"/>
                    <a:gd name="connsiteY11" fmla="*/ 271310 h 554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71185" h="554050">
                      <a:moveTo>
                        <a:pt x="0" y="271310"/>
                      </a:moveTo>
                      <a:lnTo>
                        <a:pt x="0" y="554050"/>
                      </a:lnTo>
                      <a:lnTo>
                        <a:pt x="228476" y="554050"/>
                      </a:lnTo>
                      <a:lnTo>
                        <a:pt x="228476" y="316059"/>
                      </a:lnTo>
                      <a:lnTo>
                        <a:pt x="342710" y="316059"/>
                      </a:lnTo>
                      <a:lnTo>
                        <a:pt x="342710" y="554050"/>
                      </a:lnTo>
                      <a:lnTo>
                        <a:pt x="571186" y="554050"/>
                      </a:lnTo>
                      <a:lnTo>
                        <a:pt x="571186" y="271310"/>
                      </a:lnTo>
                      <a:lnTo>
                        <a:pt x="285598" y="0"/>
                      </a:lnTo>
                      <a:lnTo>
                        <a:pt x="0" y="271310"/>
                      </a:lnTo>
                      <a:lnTo>
                        <a:pt x="0" y="271310"/>
                      </a:lnTo>
                      <a:lnTo>
                        <a:pt x="0" y="2713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6A2A3310-B906-4608-9A6A-7752F6AF49D1}"/>
              </a:ext>
            </a:extLst>
          </p:cNvPr>
          <p:cNvGrpSpPr/>
          <p:nvPr/>
        </p:nvGrpSpPr>
        <p:grpSpPr>
          <a:xfrm>
            <a:off x="71893" y="4759766"/>
            <a:ext cx="266584" cy="310211"/>
            <a:chOff x="-898182" y="2960082"/>
            <a:chExt cx="298667" cy="347545"/>
          </a:xfrm>
        </p:grpSpPr>
        <p:sp>
          <p:nvSpPr>
            <p:cNvPr id="174" name="Hexagon 173">
              <a:extLst>
                <a:ext uri="{FF2B5EF4-FFF2-40B4-BE49-F238E27FC236}">
                  <a16:creationId xmlns:a16="http://schemas.microsoft.com/office/drawing/2014/main" id="{B9E9DF3F-D065-4AA4-A82F-BF0AE8DEBE4F}"/>
                </a:ext>
              </a:extLst>
            </p:cNvPr>
            <p:cNvSpPr/>
            <p:nvPr/>
          </p:nvSpPr>
          <p:spPr>
            <a:xfrm rot="5400000">
              <a:off x="-922014" y="2983914"/>
              <a:ext cx="345557" cy="29789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grpSp>
          <p:nvGrpSpPr>
            <p:cNvPr id="175" name="Group 174">
              <a:extLst>
                <a:ext uri="{FF2B5EF4-FFF2-40B4-BE49-F238E27FC236}">
                  <a16:creationId xmlns:a16="http://schemas.microsoft.com/office/drawing/2014/main" id="{7D5A6DEF-1FAF-4780-A88C-706FEAC546E7}"/>
                </a:ext>
              </a:extLst>
            </p:cNvPr>
            <p:cNvGrpSpPr/>
            <p:nvPr/>
          </p:nvGrpSpPr>
          <p:grpSpPr>
            <a:xfrm>
              <a:off x="-897409" y="2962070"/>
              <a:ext cx="297894" cy="345557"/>
              <a:chOff x="15535574" y="1540722"/>
              <a:chExt cx="1203686" cy="1396276"/>
            </a:xfrm>
          </p:grpSpPr>
          <p:grpSp>
            <p:nvGrpSpPr>
              <p:cNvPr id="176" name="Group 175">
                <a:extLst>
                  <a:ext uri="{FF2B5EF4-FFF2-40B4-BE49-F238E27FC236}">
                    <a16:creationId xmlns:a16="http://schemas.microsoft.com/office/drawing/2014/main" id="{B330F798-454C-44E2-B109-4A48CD2F7F55}"/>
                  </a:ext>
                </a:extLst>
              </p:cNvPr>
              <p:cNvGrpSpPr/>
              <p:nvPr/>
            </p:nvGrpSpPr>
            <p:grpSpPr>
              <a:xfrm>
                <a:off x="15535574" y="1540722"/>
                <a:ext cx="1203686" cy="1396276"/>
                <a:chOff x="85549" y="7561569"/>
                <a:chExt cx="1259416" cy="1460923"/>
              </a:xfrm>
            </p:grpSpPr>
            <p:sp>
              <p:nvSpPr>
                <p:cNvPr id="178" name="Hexagon 177">
                  <a:extLst>
                    <a:ext uri="{FF2B5EF4-FFF2-40B4-BE49-F238E27FC236}">
                      <a16:creationId xmlns:a16="http://schemas.microsoft.com/office/drawing/2014/main" id="{3CB14940-C059-45BD-A29B-1A156BBB1DFC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/>
                    <a:t>1</a:t>
                  </a:r>
                  <a:endParaRPr lang="en-GB"/>
                </a:p>
              </p:txBody>
            </p:sp>
            <p:sp>
              <p:nvSpPr>
                <p:cNvPr id="179" name="Freeform: Shape 180">
                  <a:extLst>
                    <a:ext uri="{FF2B5EF4-FFF2-40B4-BE49-F238E27FC236}">
                      <a16:creationId xmlns:a16="http://schemas.microsoft.com/office/drawing/2014/main" id="{62997E08-5248-441E-A432-6F8FEA94C102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0" name="TextBox 179">
                  <a:extLst>
                    <a:ext uri="{FF2B5EF4-FFF2-40B4-BE49-F238E27FC236}">
                      <a16:creationId xmlns:a16="http://schemas.microsoft.com/office/drawing/2014/main" id="{CA6692A2-5849-4F1F-B457-EC84CD8980E9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/>
                </a:p>
              </p:txBody>
            </p:sp>
          </p:grpSp>
          <p:pic>
            <p:nvPicPr>
              <p:cNvPr id="177" name="Picture 17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1EB527DA-7A1B-443D-A55F-4ECD098202A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739" r="14922"/>
              <a:stretch/>
            </p:blipFill>
            <p:spPr>
              <a:xfrm>
                <a:off x="15795605" y="1756419"/>
                <a:ext cx="679239" cy="979595"/>
              </a:xfrm>
              <a:prstGeom prst="rect">
                <a:avLst/>
              </a:prstGeom>
            </p:spPr>
          </p:pic>
        </p:grpSp>
      </p:grp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E953A6E6-C535-49B5-BFA7-FC88A5C82B5B}"/>
              </a:ext>
            </a:extLst>
          </p:cNvPr>
          <p:cNvGrpSpPr/>
          <p:nvPr/>
        </p:nvGrpSpPr>
        <p:grpSpPr>
          <a:xfrm>
            <a:off x="69578" y="5088933"/>
            <a:ext cx="269309" cy="309282"/>
            <a:chOff x="-552333" y="2966168"/>
            <a:chExt cx="301720" cy="346504"/>
          </a:xfrm>
        </p:grpSpPr>
        <p:sp>
          <p:nvSpPr>
            <p:cNvPr id="194" name="Hexagon 193">
              <a:extLst>
                <a:ext uri="{FF2B5EF4-FFF2-40B4-BE49-F238E27FC236}">
                  <a16:creationId xmlns:a16="http://schemas.microsoft.com/office/drawing/2014/main" id="{91AF75D4-FEA9-4740-A4D2-B44915A36C2C}"/>
                </a:ext>
              </a:extLst>
            </p:cNvPr>
            <p:cNvSpPr/>
            <p:nvPr/>
          </p:nvSpPr>
          <p:spPr>
            <a:xfrm rot="5400000">
              <a:off x="-576165" y="2990947"/>
              <a:ext cx="345557" cy="29789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B84A54C5-F7E7-4DED-9D76-7EFB054E26A9}"/>
                </a:ext>
              </a:extLst>
            </p:cNvPr>
            <p:cNvGrpSpPr/>
            <p:nvPr/>
          </p:nvGrpSpPr>
          <p:grpSpPr>
            <a:xfrm>
              <a:off x="-548507" y="2966168"/>
              <a:ext cx="297894" cy="345557"/>
              <a:chOff x="16933333" y="1552531"/>
              <a:chExt cx="1203686" cy="1396276"/>
            </a:xfrm>
          </p:grpSpPr>
          <p:grpSp>
            <p:nvGrpSpPr>
              <p:cNvPr id="196" name="Group 195">
                <a:extLst>
                  <a:ext uri="{FF2B5EF4-FFF2-40B4-BE49-F238E27FC236}">
                    <a16:creationId xmlns:a16="http://schemas.microsoft.com/office/drawing/2014/main" id="{AD1E17AD-80B8-4B67-B57B-17E2F02EC67F}"/>
                  </a:ext>
                </a:extLst>
              </p:cNvPr>
              <p:cNvGrpSpPr/>
              <p:nvPr/>
            </p:nvGrpSpPr>
            <p:grpSpPr>
              <a:xfrm>
                <a:off x="16933333" y="1552531"/>
                <a:ext cx="1203686" cy="1396276"/>
                <a:chOff x="85549" y="7561569"/>
                <a:chExt cx="1259416" cy="1460923"/>
              </a:xfrm>
            </p:grpSpPr>
            <p:sp>
              <p:nvSpPr>
                <p:cNvPr id="198" name="Hexagon 197">
                  <a:extLst>
                    <a:ext uri="{FF2B5EF4-FFF2-40B4-BE49-F238E27FC236}">
                      <a16:creationId xmlns:a16="http://schemas.microsoft.com/office/drawing/2014/main" id="{E28A2AFD-D0AB-413E-B076-E4A80DD40429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/>
                    <a:t>1</a:t>
                  </a:r>
                  <a:endParaRPr lang="en-GB"/>
                </a:p>
              </p:txBody>
            </p:sp>
            <p:sp>
              <p:nvSpPr>
                <p:cNvPr id="199" name="Freeform: Shape 180">
                  <a:extLst>
                    <a:ext uri="{FF2B5EF4-FFF2-40B4-BE49-F238E27FC236}">
                      <a16:creationId xmlns:a16="http://schemas.microsoft.com/office/drawing/2014/main" id="{4E8584D8-733F-4EC3-940E-D06902628962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0" name="TextBox 199">
                  <a:extLst>
                    <a:ext uri="{FF2B5EF4-FFF2-40B4-BE49-F238E27FC236}">
                      <a16:creationId xmlns:a16="http://schemas.microsoft.com/office/drawing/2014/main" id="{4A490954-1A7B-4840-8FD1-8DE414D69F0C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/>
                </a:p>
              </p:txBody>
            </p:sp>
          </p:grpSp>
          <p:pic>
            <p:nvPicPr>
              <p:cNvPr id="197" name="Picture 196" descr="Shape&#10;&#10;Description automatically generated with low confidence">
                <a:extLst>
                  <a:ext uri="{FF2B5EF4-FFF2-40B4-BE49-F238E27FC236}">
                    <a16:creationId xmlns:a16="http://schemas.microsoft.com/office/drawing/2014/main" id="{83706977-F7E8-40EB-8CB5-8A2E0E3DA0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7037706" y="1723883"/>
                <a:ext cx="1008241" cy="1008241"/>
              </a:xfrm>
              <a:prstGeom prst="rect">
                <a:avLst/>
              </a:prstGeom>
            </p:spPr>
          </p:pic>
        </p:grpSp>
      </p:grpSp>
      <p:sp>
        <p:nvSpPr>
          <p:cNvPr id="208" name="Hexagon 207">
            <a:extLst>
              <a:ext uri="{FF2B5EF4-FFF2-40B4-BE49-F238E27FC236}">
                <a16:creationId xmlns:a16="http://schemas.microsoft.com/office/drawing/2014/main" id="{6D77DC18-E8A6-4BF8-A7ED-BE854AB71E04}"/>
              </a:ext>
            </a:extLst>
          </p:cNvPr>
          <p:cNvSpPr/>
          <p:nvPr/>
        </p:nvSpPr>
        <p:spPr>
          <a:xfrm rot="5400000">
            <a:off x="9164420" y="4129789"/>
            <a:ext cx="3816954" cy="3290482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3ACAE7F8-71D8-42A0-9F37-6D73CB7B9913}"/>
              </a:ext>
            </a:extLst>
          </p:cNvPr>
          <p:cNvSpPr/>
          <p:nvPr/>
        </p:nvSpPr>
        <p:spPr>
          <a:xfrm>
            <a:off x="4343478" y="1355125"/>
            <a:ext cx="8427838" cy="91872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C8CCDBA3-EE53-44C6-A44E-6846C36E67F8}"/>
              </a:ext>
            </a:extLst>
          </p:cNvPr>
          <p:cNvSpPr txBox="1"/>
          <p:nvPr/>
        </p:nvSpPr>
        <p:spPr>
          <a:xfrm>
            <a:off x="4381076" y="1609956"/>
            <a:ext cx="8245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Children have learnt…</a:t>
            </a:r>
            <a:endParaRPr lang="en-GB" sz="1200" dirty="0"/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C7F98FEB-A77B-469D-A2D4-BB645B5E6E34}"/>
              </a:ext>
            </a:extLst>
          </p:cNvPr>
          <p:cNvGrpSpPr/>
          <p:nvPr/>
        </p:nvGrpSpPr>
        <p:grpSpPr>
          <a:xfrm>
            <a:off x="52564" y="3765202"/>
            <a:ext cx="302392" cy="348995"/>
            <a:chOff x="-1955854" y="2964725"/>
            <a:chExt cx="302392" cy="348995"/>
          </a:xfrm>
        </p:grpSpPr>
        <p:sp>
          <p:nvSpPr>
            <p:cNvPr id="182" name="Hexagon 181">
              <a:extLst>
                <a:ext uri="{FF2B5EF4-FFF2-40B4-BE49-F238E27FC236}">
                  <a16:creationId xmlns:a16="http://schemas.microsoft.com/office/drawing/2014/main" id="{23216AC8-ACD4-4B5E-8366-CE6198E9442C}"/>
                </a:ext>
              </a:extLst>
            </p:cNvPr>
            <p:cNvSpPr/>
            <p:nvPr/>
          </p:nvSpPr>
          <p:spPr>
            <a:xfrm rot="5400000">
              <a:off x="-1979686" y="2991995"/>
              <a:ext cx="345557" cy="297894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/>
            </a:p>
          </p:txBody>
        </p: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E6873E6E-9266-4C3A-87A8-EBB6D3817740}"/>
                </a:ext>
              </a:extLst>
            </p:cNvPr>
            <p:cNvGrpSpPr/>
            <p:nvPr/>
          </p:nvGrpSpPr>
          <p:grpSpPr>
            <a:xfrm>
              <a:off x="-1951356" y="2964725"/>
              <a:ext cx="297894" cy="345557"/>
              <a:chOff x="11276939" y="1551451"/>
              <a:chExt cx="1203686" cy="1396276"/>
            </a:xfrm>
          </p:grpSpPr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918D4AC1-57E2-41D4-B9C0-2D4A6F8BE2DF}"/>
                  </a:ext>
                </a:extLst>
              </p:cNvPr>
              <p:cNvGrpSpPr/>
              <p:nvPr/>
            </p:nvGrpSpPr>
            <p:grpSpPr>
              <a:xfrm>
                <a:off x="11276939" y="1551451"/>
                <a:ext cx="1203686" cy="1396276"/>
                <a:chOff x="85549" y="7561569"/>
                <a:chExt cx="1259416" cy="1460923"/>
              </a:xfrm>
            </p:grpSpPr>
            <p:sp>
              <p:nvSpPr>
                <p:cNvPr id="186" name="Hexagon 185">
                  <a:extLst>
                    <a:ext uri="{FF2B5EF4-FFF2-40B4-BE49-F238E27FC236}">
                      <a16:creationId xmlns:a16="http://schemas.microsoft.com/office/drawing/2014/main" id="{B4AEBA76-365B-4167-88AB-6719892F3D8D}"/>
                    </a:ext>
                  </a:extLst>
                </p:cNvPr>
                <p:cNvSpPr/>
                <p:nvPr/>
              </p:nvSpPr>
              <p:spPr>
                <a:xfrm rot="5400000">
                  <a:off x="11220" y="7676264"/>
                  <a:ext cx="1412221" cy="1217431"/>
                </a:xfrm>
                <a:prstGeom prst="hexagon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/>
                    <a:t>1</a:t>
                  </a:r>
                  <a:endParaRPr lang="en-GB"/>
                </a:p>
              </p:txBody>
            </p:sp>
            <p:sp>
              <p:nvSpPr>
                <p:cNvPr id="187" name="Freeform: Shape 180">
                  <a:extLst>
                    <a:ext uri="{FF2B5EF4-FFF2-40B4-BE49-F238E27FC236}">
                      <a16:creationId xmlns:a16="http://schemas.microsoft.com/office/drawing/2014/main" id="{E0B2F3E3-26A3-44FD-951A-28C3D6B38788}"/>
                    </a:ext>
                  </a:extLst>
                </p:cNvPr>
                <p:cNvSpPr/>
                <p:nvPr/>
              </p:nvSpPr>
              <p:spPr>
                <a:xfrm rot="16200000">
                  <a:off x="-15205" y="7662323"/>
                  <a:ext cx="1460923" cy="1259416"/>
                </a:xfrm>
                <a:custGeom>
                  <a:avLst/>
                  <a:gdLst>
                    <a:gd name="connsiteX0" fmla="*/ 8701722 w 9110153"/>
                    <a:gd name="connsiteY0" fmla="*/ 3926787 h 7853577"/>
                    <a:gd name="connsiteX1" fmla="*/ 6914375 w 9110153"/>
                    <a:gd name="connsiteY1" fmla="*/ 352095 h 7853577"/>
                    <a:gd name="connsiteX2" fmla="*/ 2195778 w 9110153"/>
                    <a:gd name="connsiteY2" fmla="*/ 352095 h 7853577"/>
                    <a:gd name="connsiteX3" fmla="*/ 408430 w 9110153"/>
                    <a:gd name="connsiteY3" fmla="*/ 3926787 h 7853577"/>
                    <a:gd name="connsiteX4" fmla="*/ 2195778 w 9110153"/>
                    <a:gd name="connsiteY4" fmla="*/ 7501478 h 7853577"/>
                    <a:gd name="connsiteX5" fmla="*/ 6914375 w 9110153"/>
                    <a:gd name="connsiteY5" fmla="*/ 7501479 h 7853577"/>
                    <a:gd name="connsiteX6" fmla="*/ 9110153 w 9110153"/>
                    <a:gd name="connsiteY6" fmla="*/ 3926788 h 7853577"/>
                    <a:gd name="connsiteX7" fmla="*/ 7146758 w 9110153"/>
                    <a:gd name="connsiteY7" fmla="*/ 7853577 h 7853577"/>
                    <a:gd name="connsiteX8" fmla="*/ 1963395 w 9110153"/>
                    <a:gd name="connsiteY8" fmla="*/ 7853576 h 7853577"/>
                    <a:gd name="connsiteX9" fmla="*/ 0 w 9110153"/>
                    <a:gd name="connsiteY9" fmla="*/ 3926788 h 7853577"/>
                    <a:gd name="connsiteX10" fmla="*/ 1963395 w 9110153"/>
                    <a:gd name="connsiteY10" fmla="*/ 0 h 7853577"/>
                    <a:gd name="connsiteX11" fmla="*/ 7146758 w 9110153"/>
                    <a:gd name="connsiteY11" fmla="*/ 0 h 78535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9110153" h="7853577">
                      <a:moveTo>
                        <a:pt x="8701722" y="3926787"/>
                      </a:moveTo>
                      <a:lnTo>
                        <a:pt x="6914375" y="352095"/>
                      </a:lnTo>
                      <a:lnTo>
                        <a:pt x="2195778" y="352095"/>
                      </a:lnTo>
                      <a:lnTo>
                        <a:pt x="408430" y="3926787"/>
                      </a:lnTo>
                      <a:lnTo>
                        <a:pt x="2195778" y="7501478"/>
                      </a:lnTo>
                      <a:lnTo>
                        <a:pt x="6914375" y="7501479"/>
                      </a:lnTo>
                      <a:close/>
                      <a:moveTo>
                        <a:pt x="9110153" y="3926788"/>
                      </a:moveTo>
                      <a:lnTo>
                        <a:pt x="7146758" y="7853577"/>
                      </a:lnTo>
                      <a:lnTo>
                        <a:pt x="1963395" y="7853576"/>
                      </a:lnTo>
                      <a:lnTo>
                        <a:pt x="0" y="3926788"/>
                      </a:lnTo>
                      <a:lnTo>
                        <a:pt x="1963395" y="0"/>
                      </a:lnTo>
                      <a:lnTo>
                        <a:pt x="7146758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rtlCol="0" anchor="ctr"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8" name="TextBox 187">
                  <a:extLst>
                    <a:ext uri="{FF2B5EF4-FFF2-40B4-BE49-F238E27FC236}">
                      <a16:creationId xmlns:a16="http://schemas.microsoft.com/office/drawing/2014/main" id="{DDF4FF42-CF4C-4FDF-9719-B6CA11CB2276}"/>
                    </a:ext>
                  </a:extLst>
                </p:cNvPr>
                <p:cNvSpPr txBox="1"/>
                <p:nvPr/>
              </p:nvSpPr>
              <p:spPr>
                <a:xfrm>
                  <a:off x="217230" y="7753210"/>
                  <a:ext cx="983772" cy="11079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GB" sz="6600" b="1"/>
                </a:p>
              </p:txBody>
            </p:sp>
          </p:grpSp>
          <p:pic>
            <p:nvPicPr>
              <p:cNvPr id="185" name="Graphic 184" descr="Fencing with solid fill">
                <a:extLst>
                  <a:ext uri="{FF2B5EF4-FFF2-40B4-BE49-F238E27FC236}">
                    <a16:creationId xmlns:a16="http://schemas.microsoft.com/office/drawing/2014/main" id="{682CAEFB-8F05-4B7F-BEEF-61C00E4892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11366341" y="1721012"/>
                <a:ext cx="1046369" cy="1046369"/>
              </a:xfrm>
              <a:prstGeom prst="rect">
                <a:avLst/>
              </a:prstGeom>
            </p:spPr>
          </p:pic>
        </p:grpSp>
      </p:grpSp>
      <p:sp>
        <p:nvSpPr>
          <p:cNvPr id="202" name="TextBox 201">
            <a:extLst>
              <a:ext uri="{FF2B5EF4-FFF2-40B4-BE49-F238E27FC236}">
                <a16:creationId xmlns:a16="http://schemas.microsoft.com/office/drawing/2014/main" id="{3B30FD17-31E8-4906-BAA8-5E1DA530B4AD}"/>
              </a:ext>
            </a:extLst>
          </p:cNvPr>
          <p:cNvSpPr txBox="1"/>
          <p:nvPr/>
        </p:nvSpPr>
        <p:spPr>
          <a:xfrm>
            <a:off x="0" y="7248302"/>
            <a:ext cx="64758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/>
              <a:t>Topic Timeline: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DC4FB2CE-AF03-4FED-9C9A-57BE67847F58}"/>
              </a:ext>
            </a:extLst>
          </p:cNvPr>
          <p:cNvSpPr txBox="1"/>
          <p:nvPr/>
        </p:nvSpPr>
        <p:spPr>
          <a:xfrm>
            <a:off x="-37099" y="3120434"/>
            <a:ext cx="42601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/>
              <a:t>Themes explored in this unit: </a:t>
            </a:r>
            <a:endParaRPr lang="en-GB" sz="1600" i="1" dirty="0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4A73C59-EFE0-4518-8EEB-349A5E2B787C}"/>
              </a:ext>
            </a:extLst>
          </p:cNvPr>
          <p:cNvSpPr txBox="1"/>
          <p:nvPr/>
        </p:nvSpPr>
        <p:spPr>
          <a:xfrm>
            <a:off x="4299218" y="2355627"/>
            <a:ext cx="33086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/>
              <a:t>Key Knowledge: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A106F1B-2622-4FD7-A6AE-A368811BB0CC}"/>
              </a:ext>
            </a:extLst>
          </p:cNvPr>
          <p:cNvSpPr txBox="1"/>
          <p:nvPr/>
        </p:nvSpPr>
        <p:spPr>
          <a:xfrm>
            <a:off x="4299219" y="1330856"/>
            <a:ext cx="33086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/>
              <a:t>Previous Learning: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1AD4E856-0559-49E3-B110-E4372AEBCF3F}"/>
              </a:ext>
            </a:extLst>
          </p:cNvPr>
          <p:cNvSpPr txBox="1"/>
          <p:nvPr/>
        </p:nvSpPr>
        <p:spPr>
          <a:xfrm>
            <a:off x="4299218" y="4314866"/>
            <a:ext cx="330861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/>
              <a:t>Sources (including visits):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2F1503EF-6897-46D4-BF9D-D8FCB2041615}"/>
              </a:ext>
            </a:extLst>
          </p:cNvPr>
          <p:cNvSpPr txBox="1"/>
          <p:nvPr/>
        </p:nvSpPr>
        <p:spPr>
          <a:xfrm>
            <a:off x="0" y="7248155"/>
            <a:ext cx="647586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/>
              <a:t>Topic Timeline: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6549C6B-6C63-4456-AEDE-9CA26EA8C2D6}"/>
              </a:ext>
            </a:extLst>
          </p:cNvPr>
          <p:cNvSpPr txBox="1"/>
          <p:nvPr/>
        </p:nvSpPr>
        <p:spPr>
          <a:xfrm>
            <a:off x="4380695" y="4591088"/>
            <a:ext cx="504306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1200" dirty="0">
              <a:cs typeface="Calibri" panose="020F0502020204030204"/>
            </a:endParaRPr>
          </a:p>
          <a:p>
            <a:endParaRPr lang="en-GB" sz="1200" dirty="0">
              <a:cs typeface="Calibri" panose="020F0502020204030204"/>
            </a:endParaRPr>
          </a:p>
        </p:txBody>
      </p:sp>
      <p:pic>
        <p:nvPicPr>
          <p:cNvPr id="97" name="Picture 4">
            <a:extLst>
              <a:ext uri="{FF2B5EF4-FFF2-40B4-BE49-F238E27FC236}">
                <a16:creationId xmlns:a16="http://schemas.microsoft.com/office/drawing/2014/main" id="{4569DC99-FCCB-4A08-90F7-23322D3F9A7E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51212" t="-1" r="-707" b="-1111"/>
          <a:stretch/>
        </p:blipFill>
        <p:spPr>
          <a:xfrm>
            <a:off x="4687930" y="20850"/>
            <a:ext cx="546661" cy="11748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FE4431E-DD70-4659-8FC0-E9B08B5D5159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0046" t="3713" r="14876" b="2234"/>
          <a:stretch/>
        </p:blipFill>
        <p:spPr>
          <a:xfrm>
            <a:off x="9427656" y="3810533"/>
            <a:ext cx="3446888" cy="4045258"/>
          </a:xfrm>
          <a:prstGeom prst="rect">
            <a:avLst/>
          </a:prstGeom>
        </p:spPr>
      </p:pic>
      <p:sp>
        <p:nvSpPr>
          <p:cNvPr id="90" name="TextBox 89">
            <a:extLst>
              <a:ext uri="{FF2B5EF4-FFF2-40B4-BE49-F238E27FC236}">
                <a16:creationId xmlns:a16="http://schemas.microsoft.com/office/drawing/2014/main" id="{E10DDAA8-04BE-46E3-9AE4-CE08DB236FB1}"/>
              </a:ext>
            </a:extLst>
          </p:cNvPr>
          <p:cNvSpPr txBox="1"/>
          <p:nvPr/>
        </p:nvSpPr>
        <p:spPr>
          <a:xfrm>
            <a:off x="5500731" y="1069330"/>
            <a:ext cx="7314517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b="1" dirty="0"/>
              <a:t>Curriculum statement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48642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72</Words>
  <Application>Microsoft Office PowerPoint</Application>
  <PresentationFormat>A3 Paper (297x420 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A Guilder</dc:creator>
  <cp:lastModifiedBy>Mr A Guilder</cp:lastModifiedBy>
  <cp:revision>2</cp:revision>
  <dcterms:created xsi:type="dcterms:W3CDTF">2022-08-01T08:00:03Z</dcterms:created>
  <dcterms:modified xsi:type="dcterms:W3CDTF">2022-08-01T08:09:29Z</dcterms:modified>
</cp:coreProperties>
</file>