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3" r:id="rId2"/>
    <p:sldId id="375" r:id="rId3"/>
    <p:sldId id="380" r:id="rId4"/>
    <p:sldId id="398" r:id="rId5"/>
    <p:sldId id="382" r:id="rId6"/>
    <p:sldId id="384" r:id="rId7"/>
    <p:sldId id="385" r:id="rId8"/>
    <p:sldId id="387" r:id="rId9"/>
    <p:sldId id="388" r:id="rId10"/>
    <p:sldId id="391" r:id="rId11"/>
    <p:sldId id="392" r:id="rId12"/>
    <p:sldId id="401" r:id="rId13"/>
    <p:sldId id="402" r:id="rId14"/>
    <p:sldId id="394" r:id="rId15"/>
  </p:sldIdLst>
  <p:sldSz cx="9144000" cy="6858000" type="screen4x3"/>
  <p:notesSz cx="7099300" cy="10234613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CF8"/>
    <a:srgbClr val="6600FF"/>
    <a:srgbClr val="CC99FF"/>
    <a:srgbClr val="712A78"/>
    <a:srgbClr val="B7B3B7"/>
    <a:srgbClr val="D4C4F4"/>
    <a:srgbClr val="B89DED"/>
    <a:srgbClr val="3C9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471"/>
    <p:restoredTop sz="74515" autoAdjust="0"/>
  </p:normalViewPr>
  <p:slideViewPr>
    <p:cSldViewPr showGuides="1">
      <p:cViewPr varScale="1">
        <p:scale>
          <a:sx n="83" d="100"/>
          <a:sy n="83" d="100"/>
        </p:scale>
        <p:origin x="3126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4759" tIns="47380" rIns="94759" bIns="4738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Lions Distrikt 101-U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4759" tIns="47380" rIns="94759" bIns="4738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73EF7D-CEA4-4796-B00A-7083538FA3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4/24/2023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4759" tIns="47380" rIns="94759" bIns="4738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4759" tIns="47380" rIns="94759" bIns="47380" numCol="1" anchor="b" anchorCtr="0" compatLnSpc="1"/>
          <a:lstStyle/>
          <a:p>
            <a:pPr lvl="0" algn="r" fontAlgn="base"/>
            <a:fld id="{9A0DB2DC-4C9A-4742-B13C-FB6460FD3503}" type="slidenum">
              <a:rPr lang="en-US" sz="1200" strike="noStrike" noProof="1"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‹#›</a:t>
            </a:fld>
            <a:endParaRPr 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4759" tIns="47380" rIns="94759" bIns="4738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Lions Distrikt 101-U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4759" tIns="47380" rIns="94759" bIns="4738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4759" tIns="47380" rIns="94759" bIns="4738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4759" tIns="47380" rIns="94759" bIns="4738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4759" tIns="47380" rIns="94759" bIns="47380" numCol="1" anchor="b" anchorCtr="0" compatLnSpc="1"/>
          <a:lstStyle/>
          <a:p>
            <a:pPr lvl="0" algn="r" fontAlgn="base"/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‹#›</a:t>
            </a:fld>
            <a:endParaRPr 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MS PGothic" panose="020B060007020508020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  <a:spcAft>
                <a:spcPts val="1125"/>
              </a:spcAft>
            </a:pP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Lions så kallade bank.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sv-SE" sz="1800" spc="40" dirty="0">
                <a:solidFill>
                  <a:srgbClr val="000000"/>
                </a:solidFill>
                <a:effectLst/>
                <a:latin typeface="HelveticaNeue-Light"/>
                <a:ea typeface="Times New Roman" panose="02020603050405020304" pitchFamily="18" charset="0"/>
              </a:rPr>
              <a:t>.</a:t>
            </a:r>
            <a:r>
              <a:rPr lang="sv-SE" sz="1800" b="1" kern="1800" spc="40" dirty="0">
                <a:solidFill>
                  <a:srgbClr val="FFFFFF"/>
                </a:solidFill>
                <a:effectLst/>
                <a:latin typeface="HelveticaNeue-Bold"/>
                <a:ea typeface="Times New Roman" panose="02020603050405020304" pitchFamily="18" charset="0"/>
              </a:rPr>
              <a:t> </a:t>
            </a:r>
            <a:r>
              <a:rPr lang="sv-SE" sz="1800" b="1" spc="40" dirty="0">
                <a:solidFill>
                  <a:srgbClr val="000000"/>
                </a:solidFill>
                <a:effectLst/>
                <a:latin typeface="HelveticaNeue-Light"/>
                <a:ea typeface="Times New Roman" panose="02020603050405020304" pitchFamily="18" charset="0"/>
              </a:rPr>
              <a:t>LCIF hjälper Lions. Lions hjälper världen.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sv-SE" sz="1800" spc="40" dirty="0">
                <a:solidFill>
                  <a:srgbClr val="000000"/>
                </a:solidFill>
                <a:effectLst/>
                <a:latin typeface="HelveticaNeue-Light"/>
                <a:ea typeface="Times New Roman" panose="02020603050405020304" pitchFamily="18" charset="0"/>
              </a:rPr>
              <a:t>LCIF finns här för att stärka Lions hjälpinsatser. Om du har ett projekt i stor skala som behöver finansiering kontaktar du oss.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5998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Lcif</a:t>
            </a:r>
            <a:r>
              <a:rPr lang="sv-SE" dirty="0"/>
              <a:t> finns bara </a:t>
            </a:r>
            <a:r>
              <a:rPr lang="sv-SE" dirty="0" err="1"/>
              <a:t>tackvare</a:t>
            </a:r>
            <a:r>
              <a:rPr lang="sv-SE" dirty="0"/>
              <a:t> alla donationer både från klubbar, allmänhet och företag.</a:t>
            </a:r>
          </a:p>
          <a:p>
            <a:r>
              <a:rPr lang="sv-SE" dirty="0"/>
              <a:t>För varje donerad 1000 USD berättigar till en </a:t>
            </a:r>
            <a:r>
              <a:rPr lang="sv-SE" dirty="0" err="1"/>
              <a:t>Melwin</a:t>
            </a:r>
            <a:r>
              <a:rPr lang="sv-SE" dirty="0"/>
              <a:t> Jones </a:t>
            </a:r>
            <a:r>
              <a:rPr lang="sv-SE" dirty="0" err="1"/>
              <a:t>placket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0072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Lcif`s</a:t>
            </a:r>
            <a:r>
              <a:rPr lang="sv-SE" dirty="0"/>
              <a:t> verksamhet grundar sig helt på vad klubbar företag och allmänhet donerar. </a:t>
            </a:r>
          </a:p>
          <a:p>
            <a:r>
              <a:rPr lang="sv-SE" dirty="0"/>
              <a:t>Samtidigt fungerar </a:t>
            </a:r>
            <a:r>
              <a:rPr lang="sv-SE" dirty="0" err="1"/>
              <a:t>Lcif</a:t>
            </a:r>
            <a:r>
              <a:rPr lang="sv-SE" dirty="0"/>
              <a:t> som en </a:t>
            </a:r>
            <a:r>
              <a:rPr lang="sv-SE" dirty="0" err="1"/>
              <a:t>sk</a:t>
            </a:r>
            <a:r>
              <a:rPr lang="sv-SE" dirty="0"/>
              <a:t> bank och är med och med finansierar olika hjälp projekt där det behövs i hela världen.</a:t>
            </a:r>
          </a:p>
          <a:p>
            <a:r>
              <a:rPr lang="sv-SE" dirty="0"/>
              <a:t>Administrationen finansieras </a:t>
            </a:r>
            <a:r>
              <a:rPr lang="sv-SE" dirty="0" err="1"/>
              <a:t>tackvare</a:t>
            </a:r>
            <a:r>
              <a:rPr lang="sv-SE" dirty="0"/>
              <a:t> avkastning på placerade medel.</a:t>
            </a:r>
          </a:p>
          <a:p>
            <a:r>
              <a:rPr lang="sv-SE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1170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Här kommer några exempel att så lite kan räcka till så mycket!</a:t>
            </a:r>
          </a:p>
        </p:txBody>
      </p:sp>
    </p:spTree>
    <p:extLst>
      <p:ext uri="{BB962C8B-B14F-4D97-AF65-F5344CB8AC3E}">
        <p14:creationId xmlns:p14="http://schemas.microsoft.com/office/powerpoint/2010/main" val="2185192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www.Lcif.org finns det mycket information och sidan går att översätta till svenska. </a:t>
            </a:r>
          </a:p>
          <a:p>
            <a:r>
              <a:rPr lang="sv-SE" dirty="0"/>
              <a:t>Här finns också en verktygslåda där ni kan se vilken hjälp ni kan ha i era hjälpprojekt.</a:t>
            </a:r>
          </a:p>
          <a:p>
            <a:endParaRPr lang="sv-SE" dirty="0"/>
          </a:p>
          <a:p>
            <a:r>
              <a:rPr lang="sv-SE" dirty="0"/>
              <a:t>Här kan ni få mycket information på ett lätt sätt.</a:t>
            </a:r>
          </a:p>
          <a:p>
            <a:endParaRPr lang="sv-SE" dirty="0"/>
          </a:p>
          <a:p>
            <a:r>
              <a:rPr lang="sv-SE" dirty="0"/>
              <a:t>När det gäller hur många </a:t>
            </a:r>
            <a:r>
              <a:rPr lang="sv-SE" dirty="0" err="1"/>
              <a:t>Melwin</a:t>
            </a:r>
            <a:r>
              <a:rPr lang="sv-SE" dirty="0"/>
              <a:t> Jones ni är berättigade till så vänder ni </a:t>
            </a:r>
            <a:r>
              <a:rPr lang="sv-SE"/>
              <a:t>er till mig.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140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  <a:spcAft>
                <a:spcPts val="1125"/>
              </a:spcAft>
            </a:pPr>
            <a:r>
              <a:rPr lang="sv-SE" sz="1800" spc="40" dirty="0">
                <a:solidFill>
                  <a:srgbClr val="000000"/>
                </a:solidFill>
                <a:effectLst/>
                <a:latin typeface="HelveticaNeue-Light"/>
                <a:ea typeface="Times New Roman" panose="02020603050405020304" pitchFamily="18" charset="0"/>
              </a:rPr>
              <a:t> LCIF grundades år 1968 och stiftelsens uppgift är att stärka Lions klubbar, frivilliga och partner att förbättra hälsa och välbefinnande, stärka samhällen och stödja människor i nöd, genom humanitära hjälpinsatser och anslag som påverkar liv globalt samt uppmuntrar till fred och internationell förståelse.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3550" indent="-6350" algn="l">
              <a:lnSpc>
                <a:spcPct val="103000"/>
              </a:lnSpc>
              <a:spcAft>
                <a:spcPts val="65"/>
              </a:spcAft>
              <a:tabLst>
                <a:tab pos="623570" algn="ctr"/>
                <a:tab pos="2280920" algn="ctr"/>
              </a:tabLst>
            </a:pPr>
            <a:r>
              <a:rPr lang="sv-SE" sz="1800" spc="40" dirty="0">
                <a:solidFill>
                  <a:srgbClr val="000000"/>
                </a:solidFill>
                <a:effectLst/>
                <a:latin typeface="HelveticaNeue-Light"/>
                <a:ea typeface="Times New Roman" panose="02020603050405020304" pitchFamily="18" charset="0"/>
              </a:rPr>
              <a:t>I mer än 50 år har vi fokuserat vår energi på att öka förmågan för Lions medlemmar överallt, vilket hjälper dem att stärka alla de samhällen de hjälper. </a:t>
            </a:r>
            <a:endParaRPr lang="sv-SE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753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Lcif</a:t>
            </a:r>
            <a:r>
              <a:rPr lang="sv-SE" dirty="0"/>
              <a:t> är en skattebefriad stiftelse och styrelsen är utsedd av Lions.</a:t>
            </a:r>
          </a:p>
        </p:txBody>
      </p:sp>
    </p:spTree>
    <p:extLst>
      <p:ext uri="{BB962C8B-B14F-4D97-AF65-F5344CB8AC3E}">
        <p14:creationId xmlns:p14="http://schemas.microsoft.com/office/powerpoint/2010/main" val="276514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Lcif`s</a:t>
            </a:r>
            <a:r>
              <a:rPr lang="sv-SE" dirty="0"/>
              <a:t> olika </a:t>
            </a:r>
            <a:r>
              <a:rPr lang="sv-SE" dirty="0" err="1"/>
              <a:t>focusområden</a:t>
            </a:r>
            <a:r>
              <a:rPr lang="sv-SE" dirty="0"/>
              <a:t>: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9429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000000"/>
                </a:solidFill>
                <a:effectLst/>
                <a:latin typeface="HelveticaNeue-Light"/>
              </a:rPr>
              <a:t>253 miljoner</a:t>
            </a:r>
            <a:r>
              <a:rPr lang="sv-SE" b="0" i="0" dirty="0">
                <a:solidFill>
                  <a:srgbClr val="000000"/>
                </a:solidFill>
                <a:effectLst/>
                <a:latin typeface="HelveticaNeue-Light"/>
              </a:rPr>
              <a:t> människor är blinda eller har viss eller allvarlig synnedsättning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000000"/>
                </a:solidFill>
                <a:effectLst/>
                <a:latin typeface="HelveticaNeue-Light"/>
              </a:rPr>
              <a:t>1,1 miljard</a:t>
            </a:r>
            <a:r>
              <a:rPr lang="sv-SE" b="0" i="0" dirty="0">
                <a:solidFill>
                  <a:srgbClr val="000000"/>
                </a:solidFill>
                <a:effectLst/>
                <a:latin typeface="HelveticaNeue-Light"/>
              </a:rPr>
              <a:t> har problem med närsynthet, helt enkelt för att de inte har ett par glasögon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000000"/>
                </a:solidFill>
                <a:effectLst/>
                <a:latin typeface="HelveticaNeue-Light"/>
              </a:rPr>
              <a:t>&gt;75 %</a:t>
            </a:r>
            <a:r>
              <a:rPr lang="sv-SE" b="0" i="0" dirty="0">
                <a:solidFill>
                  <a:srgbClr val="000000"/>
                </a:solidFill>
                <a:effectLst/>
                <a:latin typeface="HelveticaNeue-Light"/>
              </a:rPr>
              <a:t> av all blindhet och nedsatt syn i världen kan undvikas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000000"/>
                </a:solidFill>
                <a:effectLst/>
                <a:latin typeface="HelveticaNeue-Light"/>
              </a:rPr>
              <a:t>89 %</a:t>
            </a:r>
            <a:r>
              <a:rPr lang="sv-SE" b="0" i="0" dirty="0">
                <a:solidFill>
                  <a:srgbClr val="000000"/>
                </a:solidFill>
                <a:effectLst/>
                <a:latin typeface="HelveticaNeue-Light"/>
              </a:rPr>
              <a:t> av människor med nedsatt syn bor i utvecklingsländer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497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HelveticaNeue-Light"/>
              </a:rPr>
              <a:t>15 % av världens befolkning har en funktionsnedsättning.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HelveticaNeue-Light"/>
              </a:rPr>
              <a:t>~1 av 3 barn i världen lever i fattigdom.</a:t>
            </a:r>
          </a:p>
          <a:p>
            <a:pPr algn="l"/>
            <a:r>
              <a:rPr lang="sv-SE" b="0" i="0" dirty="0">
                <a:solidFill>
                  <a:srgbClr val="000000"/>
                </a:solidFill>
                <a:effectLst/>
                <a:latin typeface="HelveticaNeue-Light"/>
              </a:rPr>
              <a:t>6 miljoner människor insjuknar i mässling varje år.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631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har varit högt tryck på katastroffonden nu på kort tid – pengarna börjar ta slut. Först översvämningar i Pakistan där hela samhället slogs ut.</a:t>
            </a:r>
          </a:p>
          <a:p>
            <a:r>
              <a:rPr lang="sv-SE" dirty="0"/>
              <a:t>Sen kriget i Ukraina och sen jordbävningen i Turkiet.</a:t>
            </a:r>
          </a:p>
          <a:p>
            <a:r>
              <a:rPr lang="sv-SE" dirty="0"/>
              <a:t>Katastroffonden behöver påfyllning – Alla klubbar i Sverige </a:t>
            </a:r>
            <a:r>
              <a:rPr lang="sv-SE" dirty="0" err="1"/>
              <a:t>rekomenderas</a:t>
            </a:r>
            <a:r>
              <a:rPr lang="sv-SE" dirty="0"/>
              <a:t> att donera 3000 kr till </a:t>
            </a:r>
            <a:r>
              <a:rPr lang="sv-SE" dirty="0" err="1"/>
              <a:t>Lcif</a:t>
            </a:r>
            <a:r>
              <a:rPr lang="sv-SE" dirty="0"/>
              <a:t> Katastroffond.</a:t>
            </a:r>
          </a:p>
          <a:p>
            <a:r>
              <a:rPr lang="sv-SE" dirty="0"/>
              <a:t>Betala via distriktets kassör för då är det </a:t>
            </a:r>
            <a:r>
              <a:rPr lang="sv-SE" dirty="0" err="1"/>
              <a:t>Melwin</a:t>
            </a:r>
            <a:r>
              <a:rPr lang="sv-SE" dirty="0"/>
              <a:t> </a:t>
            </a:r>
            <a:r>
              <a:rPr lang="sv-SE" dirty="0" err="1"/>
              <a:t>jones</a:t>
            </a:r>
            <a:r>
              <a:rPr lang="sv-SE" dirty="0"/>
              <a:t> grundande.</a:t>
            </a:r>
          </a:p>
        </p:txBody>
      </p:sp>
    </p:spTree>
    <p:extLst>
      <p:ext uri="{BB962C8B-B14F-4D97-AF65-F5344CB8AC3E}">
        <p14:creationId xmlns:p14="http://schemas.microsoft.com/office/powerpoint/2010/main" val="3874142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000000"/>
                </a:solidFill>
                <a:effectLst/>
                <a:latin typeface="HelveticaNeue-Light"/>
              </a:rPr>
              <a:t>LCIF förbättrar tillgång till utbildning av hög kvalitet, viktig hälsovård och positiv utveckling för unga människor runtom i världen.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388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Lcif</a:t>
            </a:r>
            <a:r>
              <a:rPr lang="sv-SE" dirty="0"/>
              <a:t> samarbetar med MSB när det tex gäller tälten.  För att det ska kunna vara ett samarbete krävs det att lagret för tälten är i Sverige. </a:t>
            </a:r>
          </a:p>
          <a:p>
            <a:r>
              <a:rPr lang="sv-SE" dirty="0"/>
              <a:t>Lions har klubbar i många länder och på så sätt har vi ofta lokala människor på plats. </a:t>
            </a:r>
          </a:p>
          <a:p>
            <a:r>
              <a:rPr lang="sv-SE" dirty="0"/>
              <a:t>Syrien kom vi in i med hjälp av Turkiska Lions.</a:t>
            </a:r>
          </a:p>
        </p:txBody>
      </p:sp>
    </p:spTree>
    <p:extLst>
      <p:ext uri="{BB962C8B-B14F-4D97-AF65-F5344CB8AC3E}">
        <p14:creationId xmlns:p14="http://schemas.microsoft.com/office/powerpoint/2010/main" val="113160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auto"/>
            <a:r>
              <a:rPr lang="sv-SE" strike="noStrike" noProof="1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sv-SE" strike="noStrike" noProof="1"/>
              <a:t>Klicka här för att ändra format på underrubrik i bakgrunden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©Bengt Parkstam och Christer Pehrson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auto"/>
            <a:r>
              <a:rPr lang="sv-SE" strike="noStrike" noProof="1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auto"/>
            <a:r>
              <a:rPr lang="sv-SE" strike="noStrike" noProof="1"/>
              <a:t>Klicka här för att ändra format på bakgrundstexten</a:t>
            </a:r>
          </a:p>
          <a:p>
            <a:pPr lvl="1" fontAlgn="auto"/>
            <a:r>
              <a:rPr lang="sv-SE" strike="noStrike" noProof="1"/>
              <a:t>Nivå två</a:t>
            </a:r>
          </a:p>
          <a:p>
            <a:pPr lvl="2" fontAlgn="auto"/>
            <a:r>
              <a:rPr lang="sv-SE" strike="noStrike" noProof="1"/>
              <a:t>Nivå tre</a:t>
            </a:r>
          </a:p>
          <a:p>
            <a:pPr lvl="3" fontAlgn="auto"/>
            <a:r>
              <a:rPr lang="sv-SE" strike="noStrike" noProof="1"/>
              <a:t>Nivå fyra</a:t>
            </a:r>
          </a:p>
          <a:p>
            <a:pPr lvl="4" fontAlgn="auto"/>
            <a:r>
              <a:rPr lang="sv-SE" strike="noStrike" noProof="1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©Bengt Parkstam och Christer Pehrson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auto"/>
            <a:r>
              <a:rPr lang="sv-SE" strike="noStrike" noProof="1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auto"/>
            <a:r>
              <a:rPr lang="sv-SE" strike="noStrike" noProof="1"/>
              <a:t>Klicka här för att ändra format på bakgrundstexten</a:t>
            </a:r>
          </a:p>
          <a:p>
            <a:pPr lvl="1" fontAlgn="auto"/>
            <a:r>
              <a:rPr lang="sv-SE" strike="noStrike" noProof="1"/>
              <a:t>Nivå två</a:t>
            </a:r>
          </a:p>
          <a:p>
            <a:pPr lvl="2" fontAlgn="auto"/>
            <a:r>
              <a:rPr lang="sv-SE" strike="noStrike" noProof="1"/>
              <a:t>Nivå tre</a:t>
            </a:r>
          </a:p>
          <a:p>
            <a:pPr lvl="3" fontAlgn="auto"/>
            <a:r>
              <a:rPr lang="sv-SE" strike="noStrike" noProof="1"/>
              <a:t>Nivå fyra</a:t>
            </a:r>
          </a:p>
          <a:p>
            <a:pPr lvl="4" fontAlgn="auto"/>
            <a:r>
              <a:rPr lang="sv-SE" strike="noStrike" noProof="1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©Bengt Parkstam och Christer Pehrson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auto"/>
            <a:r>
              <a:rPr lang="sv-SE" strike="noStrike" noProof="1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sv-SE" strike="noStrike" noProof="1"/>
              <a:t>Klicka här för att ändra format på bakgrundstexten</a:t>
            </a:r>
          </a:p>
          <a:p>
            <a:pPr lvl="1" fontAlgn="auto"/>
            <a:r>
              <a:rPr lang="sv-SE" strike="noStrike" noProof="1"/>
              <a:t>Nivå två</a:t>
            </a:r>
          </a:p>
          <a:p>
            <a:pPr lvl="2" fontAlgn="auto"/>
            <a:r>
              <a:rPr lang="sv-SE" strike="noStrike" noProof="1"/>
              <a:t>Nivå tre</a:t>
            </a:r>
          </a:p>
          <a:p>
            <a:pPr lvl="3" fontAlgn="auto"/>
            <a:r>
              <a:rPr lang="sv-SE" strike="noStrike" noProof="1"/>
              <a:t>Nivå fyra</a:t>
            </a:r>
          </a:p>
          <a:p>
            <a:pPr lvl="4" fontAlgn="auto"/>
            <a:r>
              <a:rPr lang="sv-SE" strike="noStrike" noProof="1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©Bengt Parkstam och Christer Pehrson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sv-SE" strike="noStrike" noProof="1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sv-SE" strike="noStrike" noProof="1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©Bengt Parkstam och Christer Pehrson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auto"/>
            <a:r>
              <a:rPr lang="sv-SE" strike="noStrike" noProof="1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sv-SE" strike="noStrike" noProof="1"/>
              <a:t>Klicka här för att ändra format på bakgrundstexten</a:t>
            </a:r>
          </a:p>
          <a:p>
            <a:pPr lvl="1" fontAlgn="auto"/>
            <a:r>
              <a:rPr lang="sv-SE" strike="noStrike" noProof="1"/>
              <a:t>Nivå två</a:t>
            </a:r>
          </a:p>
          <a:p>
            <a:pPr lvl="2" fontAlgn="auto"/>
            <a:r>
              <a:rPr lang="sv-SE" strike="noStrike" noProof="1"/>
              <a:t>Nivå tre</a:t>
            </a:r>
          </a:p>
          <a:p>
            <a:pPr lvl="3" fontAlgn="auto"/>
            <a:r>
              <a:rPr lang="sv-SE" strike="noStrike" noProof="1"/>
              <a:t>Nivå fyra</a:t>
            </a:r>
          </a:p>
          <a:p>
            <a:pPr lvl="4" fontAlgn="auto"/>
            <a:r>
              <a:rPr lang="sv-SE" strike="noStrike" noProof="1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sv-SE" strike="noStrike" noProof="1"/>
              <a:t>Klicka här för att ändra format på bakgrundstexten</a:t>
            </a:r>
          </a:p>
          <a:p>
            <a:pPr lvl="1" fontAlgn="auto"/>
            <a:r>
              <a:rPr lang="sv-SE" strike="noStrike" noProof="1"/>
              <a:t>Nivå två</a:t>
            </a:r>
          </a:p>
          <a:p>
            <a:pPr lvl="2" fontAlgn="auto"/>
            <a:r>
              <a:rPr lang="sv-SE" strike="noStrike" noProof="1"/>
              <a:t>Nivå tre</a:t>
            </a:r>
          </a:p>
          <a:p>
            <a:pPr lvl="3" fontAlgn="auto"/>
            <a:r>
              <a:rPr lang="sv-SE" strike="noStrike" noProof="1"/>
              <a:t>Nivå fyra</a:t>
            </a:r>
          </a:p>
          <a:p>
            <a:pPr lvl="4" fontAlgn="auto"/>
            <a:r>
              <a:rPr lang="sv-SE" strike="noStrike" noProof="1"/>
              <a:t>Nivå fem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©Bengt Parkstam och Christer Pehrson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sv-SE" strike="noStrike" noProof="1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sv-SE" strike="noStrike" noProof="1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sv-SE" strike="noStrike" noProof="1"/>
              <a:t>Klicka här för att ändra format på bakgrundstexten</a:t>
            </a:r>
          </a:p>
          <a:p>
            <a:pPr lvl="1" fontAlgn="auto"/>
            <a:r>
              <a:rPr lang="sv-SE" strike="noStrike" noProof="1"/>
              <a:t>Nivå två</a:t>
            </a:r>
          </a:p>
          <a:p>
            <a:pPr lvl="2" fontAlgn="auto"/>
            <a:r>
              <a:rPr lang="sv-SE" strike="noStrike" noProof="1"/>
              <a:t>Nivå tre</a:t>
            </a:r>
          </a:p>
          <a:p>
            <a:pPr lvl="3" fontAlgn="auto"/>
            <a:r>
              <a:rPr lang="sv-SE" strike="noStrike" noProof="1"/>
              <a:t>Nivå fyra</a:t>
            </a:r>
          </a:p>
          <a:p>
            <a:pPr lvl="4" fontAlgn="auto"/>
            <a:r>
              <a:rPr lang="sv-SE" strike="noStrike" noProof="1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sv-SE" strike="noStrike" noProof="1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sv-SE" strike="noStrike" noProof="1"/>
              <a:t>Klicka här för att ändra format på bakgrundstexten</a:t>
            </a:r>
          </a:p>
          <a:p>
            <a:pPr lvl="1" fontAlgn="auto"/>
            <a:r>
              <a:rPr lang="sv-SE" strike="noStrike" noProof="1"/>
              <a:t>Nivå två</a:t>
            </a:r>
          </a:p>
          <a:p>
            <a:pPr lvl="2" fontAlgn="auto"/>
            <a:r>
              <a:rPr lang="sv-SE" strike="noStrike" noProof="1"/>
              <a:t>Nivå tre</a:t>
            </a:r>
          </a:p>
          <a:p>
            <a:pPr lvl="3" fontAlgn="auto"/>
            <a:r>
              <a:rPr lang="sv-SE" strike="noStrike" noProof="1"/>
              <a:t>Nivå fyra</a:t>
            </a:r>
          </a:p>
          <a:p>
            <a:pPr lvl="4" fontAlgn="auto"/>
            <a:r>
              <a:rPr lang="sv-SE" strike="noStrike" noProof="1"/>
              <a:t>Nivå fem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©Bengt Parkstam och Christer Pehrson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auto"/>
            <a:r>
              <a:rPr lang="sv-SE" strike="noStrike" noProof="1"/>
              <a:t>Klicka här för att ändra format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©Bengt Parkstam och Christer Pehrson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©Bengt Parkstam och Christer Pehrson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sv-SE" strike="noStrike" noProof="1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sv-SE" strike="noStrike" noProof="1"/>
              <a:t>Klicka här för att ändra format på bakgrundstexten</a:t>
            </a:r>
          </a:p>
          <a:p>
            <a:pPr lvl="1" fontAlgn="auto"/>
            <a:r>
              <a:rPr lang="sv-SE" strike="noStrike" noProof="1"/>
              <a:t>Nivå två</a:t>
            </a:r>
          </a:p>
          <a:p>
            <a:pPr lvl="2" fontAlgn="auto"/>
            <a:r>
              <a:rPr lang="sv-SE" strike="noStrike" noProof="1"/>
              <a:t>Nivå tre</a:t>
            </a:r>
          </a:p>
          <a:p>
            <a:pPr lvl="3" fontAlgn="auto"/>
            <a:r>
              <a:rPr lang="sv-SE" strike="noStrike" noProof="1"/>
              <a:t>Nivå fyra</a:t>
            </a:r>
          </a:p>
          <a:p>
            <a:pPr lvl="4" fontAlgn="auto"/>
            <a:r>
              <a:rPr lang="sv-SE" strike="noStrike" noProof="1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sv-SE" strike="noStrike" noProof="1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©Bengt Parkstam och Christer Pehrson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sv-SE" strike="noStrike" noProof="1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sv-SE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sv-SE" strike="noStrike" noProof="1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©Bengt Parkstam och Christer Pehrson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sv-SE" altLang="x-none" dirty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sv-SE" altLang="x-none" dirty="0"/>
              <a:t>Klicka här för att ändra format på bakgrundstexten</a:t>
            </a:r>
          </a:p>
          <a:p>
            <a:pPr lvl="1"/>
            <a:r>
              <a:rPr lang="sv-SE" altLang="x-none" dirty="0"/>
              <a:t>Nivå två</a:t>
            </a:r>
          </a:p>
          <a:p>
            <a:pPr lvl="2"/>
            <a:r>
              <a:rPr lang="sv-SE" altLang="x-none" dirty="0"/>
              <a:t>Nivå tre</a:t>
            </a:r>
          </a:p>
          <a:p>
            <a:pPr lvl="3"/>
            <a:r>
              <a:rPr lang="sv-SE" altLang="x-none" dirty="0"/>
              <a:t>Nivå fyra</a:t>
            </a:r>
          </a:p>
          <a:p>
            <a:pPr lvl="4"/>
            <a:r>
              <a:rPr lang="sv-SE" altLang="x-non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charset="-128"/>
                <a:cs typeface="+mn-cs"/>
              </a:rPr>
              <a:t>©Bengt Parkstam och Christer Pehrson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imgres?num=10&amp;hl=sv&amp;biw=1366&amp;bih=674&amp;tbm=isch&amp;tbnid=eUAUAUGeVrh7ZM:&amp;imgrefurl=http://www.sida.se/Svenska/Nyhetsarkiv/2009/December/Barnkonventionen-/&amp;docid=oXfEy8T_rtIOkM&amp;imgurl=http://www.sida.se/ImageVaultFiles/id_2173/cf_34/KichwambaGirls_5805.jpg&amp;w=522&amp;h=268&amp;ei=gfecUN-0K42N4gSSoYGwAw&amp;zoom=1&amp;iact=hc&amp;vpx=324&amp;vpy=305&amp;dur=470&amp;hovh=130&amp;hovw=253&amp;tx=196&amp;ty=104&amp;sig=105632149145267832355&amp;page=1&amp;tbnh=129&amp;tbnw=251&amp;start=0&amp;ndsp=22&amp;ved=1t:429,r:10,s:0,i:9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imgres?num=10&amp;hl=sv&amp;biw=1366&amp;bih=674&amp;tbm=isch&amp;tbnid=eUAUAUGeVrh7ZM:&amp;imgrefurl=http://www.sida.se/Svenska/Nyhetsarkiv/2009/December/Barnkonventionen-/&amp;docid=oXfEy8T_rtIOkM&amp;imgurl=http://www.sida.se/ImageVaultFiles/id_2173/cf_34/KichwambaGirls_5805.jpg&amp;w=522&amp;h=268&amp;ei=gfecUN-0K42N4gSSoYGwAw&amp;zoom=1&amp;iact=hc&amp;vpx=324&amp;vpy=305&amp;dur=470&amp;hovh=130&amp;hovw=253&amp;tx=196&amp;ty=104&amp;sig=105632149145267832355&amp;page=1&amp;tbnh=129&amp;tbnw=251&amp;start=0&amp;ndsp=22&amp;ved=1t:429,r:10,s:0,i:9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imgres?num=10&amp;hl=sv&amp;biw=1366&amp;bih=674&amp;tbm=isch&amp;tbnid=eUAUAUGeVrh7ZM:&amp;imgrefurl=http://www.sida.se/Svenska/Nyhetsarkiv/2009/December/Barnkonventionen-/&amp;docid=oXfEy8T_rtIOkM&amp;imgurl=http://www.sida.se/ImageVaultFiles/id_2173/cf_34/KichwambaGirls_5805.jpg&amp;w=522&amp;h=268&amp;ei=gfecUN-0K42N4gSSoYGwAw&amp;zoom=1&amp;iact=hc&amp;vpx=324&amp;vpy=305&amp;dur=470&amp;hovh=130&amp;hovw=253&amp;tx=196&amp;ty=104&amp;sig=105632149145267832355&amp;page=1&amp;tbnh=129&amp;tbnw=251&amp;start=0&amp;ndsp=22&amp;ved=1t:429,r:10,s:0,i:9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imgres?num=10&amp;hl=sv&amp;biw=1366&amp;bih=674&amp;tbm=isch&amp;tbnid=eUAUAUGeVrh7ZM:&amp;imgrefurl=http://www.sida.se/Svenska/Nyhetsarkiv/2009/December/Barnkonventionen-/&amp;docid=oXfEy8T_rtIOkM&amp;imgurl=http://www.sida.se/ImageVaultFiles/id_2173/cf_34/KichwambaGirls_5805.jpg&amp;w=522&amp;h=268&amp;ei=gfecUN-0K42N4gSSoYGwAw&amp;zoom=1&amp;iact=hc&amp;vpx=324&amp;vpy=305&amp;dur=470&amp;hovh=130&amp;hovw=253&amp;tx=196&amp;ty=104&amp;sig=105632149145267832355&amp;page=1&amp;tbnh=129&amp;tbnw=251&amp;start=0&amp;ndsp=22&amp;ved=1t:429,r:10,s:0,i:9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se/imgres?num=10&amp;hl=sv&amp;biw=1366&amp;bih=674&amp;tbm=isch&amp;tbnid=eUAUAUGeVrh7ZM:&amp;imgrefurl=http://www.sida.se/Svenska/Nyhetsarkiv/2009/December/Barnkonventionen-/&amp;docid=oXfEy8T_rtIOkM&amp;imgurl=http://www.sida.se/ImageVaultFiles/id_2173/cf_34/KichwambaGirls_5805.jpg&amp;w=522&amp;h=268&amp;ei=gfecUN-0K42N4gSSoYGwAw&amp;zoom=1&amp;iact=hc&amp;vpx=324&amp;vpy=305&amp;dur=470&amp;hovh=130&amp;hovw=253&amp;tx=196&amp;ty=104&amp;sig=105632149145267832355&amp;page=1&amp;tbnh=129&amp;tbnw=251&amp;start=0&amp;ndsp=22&amp;ved=1t:429,r:10,s:0,i:9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imgres?num=10&amp;hl=sv&amp;biw=1366&amp;bih=674&amp;tbm=isch&amp;tbnid=eUAUAUGeVrh7ZM:&amp;imgrefurl=http://www.sida.se/Svenska/Nyhetsarkiv/2009/December/Barnkonventionen-/&amp;docid=oXfEy8T_rtIOkM&amp;imgurl=http://www.sida.se/ImageVaultFiles/id_2173/cf_34/KichwambaGirls_5805.jpg&amp;w=522&amp;h=268&amp;ei=gfecUN-0K42N4gSSoYGwAw&amp;zoom=1&amp;iact=hc&amp;vpx=324&amp;vpy=305&amp;dur=470&amp;hovh=130&amp;hovw=253&amp;tx=196&amp;ty=104&amp;sig=105632149145267832355&amp;page=1&amp;tbnh=129&amp;tbnw=251&amp;start=0&amp;ndsp=22&amp;ved=1t:429,r:10,s:0,i:9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imgres?num=10&amp;hl=sv&amp;biw=1366&amp;bih=674&amp;tbm=isch&amp;tbnid=eUAUAUGeVrh7ZM:&amp;imgrefurl=http://www.sida.se/Svenska/Nyhetsarkiv/2009/December/Barnkonventionen-/&amp;docid=oXfEy8T_rtIOkM&amp;imgurl=http://www.sida.se/ImageVaultFiles/id_2173/cf_34/KichwambaGirls_5805.jpg&amp;w=522&amp;h=268&amp;ei=gfecUN-0K42N4gSSoYGwAw&amp;zoom=1&amp;iact=hc&amp;vpx=324&amp;vpy=305&amp;dur=470&amp;hovh=130&amp;hovw=253&amp;tx=196&amp;ty=104&amp;sig=105632149145267832355&amp;page=1&amp;tbnh=129&amp;tbnw=251&amp;start=0&amp;ndsp=22&amp;ved=1t:429,r:10,s:0,i:9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imgres?num=10&amp;hl=sv&amp;biw=1366&amp;bih=674&amp;tbm=isch&amp;tbnid=eUAUAUGeVrh7ZM:&amp;imgrefurl=http://www.sida.se/Svenska/Nyhetsarkiv/2009/December/Barnkonventionen-/&amp;docid=oXfEy8T_rtIOkM&amp;imgurl=http://www.sida.se/ImageVaultFiles/id_2173/cf_34/KichwambaGirls_5805.jpg&amp;w=522&amp;h=268&amp;ei=gfecUN-0K42N4gSSoYGwAw&amp;zoom=1&amp;iact=hc&amp;vpx=324&amp;vpy=305&amp;dur=470&amp;hovh=130&amp;hovw=253&amp;tx=196&amp;ty=104&amp;sig=105632149145267832355&amp;page=1&amp;tbnh=129&amp;tbnw=251&amp;start=0&amp;ndsp=22&amp;ved=1t:429,r:10,s:0,i:98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imgres?num=10&amp;hl=sv&amp;biw=1366&amp;bih=674&amp;tbm=isch&amp;tbnid=eUAUAUGeVrh7ZM:&amp;imgrefurl=http://www.sida.se/Svenska/Nyhetsarkiv/2009/December/Barnkonventionen-/&amp;docid=oXfEy8T_rtIOkM&amp;imgurl=http://www.sida.se/ImageVaultFiles/id_2173/cf_34/KichwambaGirls_5805.jpg&amp;w=522&amp;h=268&amp;ei=gfecUN-0K42N4gSSoYGwAw&amp;zoom=1&amp;iact=hc&amp;vpx=324&amp;vpy=305&amp;dur=470&amp;hovh=130&amp;hovw=253&amp;tx=196&amp;ty=104&amp;sig=105632149145267832355&amp;page=1&amp;tbnh=129&amp;tbnw=251&amp;start=0&amp;ndsp=22&amp;ved=1t:429,r:10,s:0,i:9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imgres?num=10&amp;hl=sv&amp;biw=1366&amp;bih=674&amp;tbm=isch&amp;tbnid=eUAUAUGeVrh7ZM:&amp;imgrefurl=http://www.sida.se/Svenska/Nyhetsarkiv/2009/December/Barnkonventionen-/&amp;docid=oXfEy8T_rtIOkM&amp;imgurl=http://www.sida.se/ImageVaultFiles/id_2173/cf_34/KichwambaGirls_5805.jpg&amp;w=522&amp;h=268&amp;ei=gfecUN-0K42N4gSSoYGwAw&amp;zoom=1&amp;iact=hc&amp;vpx=324&amp;vpy=305&amp;dur=470&amp;hovh=130&amp;hovw=253&amp;tx=196&amp;ty=104&amp;sig=105632149145267832355&amp;page=1&amp;tbnh=129&amp;tbnw=251&amp;start=0&amp;ndsp=22&amp;ved=1t:429,r:10,s:0,i:9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imgres?num=10&amp;hl=sv&amp;biw=1366&amp;bih=674&amp;tbm=isch&amp;tbnid=eUAUAUGeVrh7ZM:&amp;imgrefurl=http://www.sida.se/Svenska/Nyhetsarkiv/2009/December/Barnkonventionen-/&amp;docid=oXfEy8T_rtIOkM&amp;imgurl=http://www.sida.se/ImageVaultFiles/id_2173/cf_34/KichwambaGirls_5805.jpg&amp;w=522&amp;h=268&amp;ei=gfecUN-0K42N4gSSoYGwAw&amp;zoom=1&amp;iact=hc&amp;vpx=324&amp;vpy=305&amp;dur=470&amp;hovh=130&amp;hovw=253&amp;tx=196&amp;ty=104&amp;sig=105632149145267832355&amp;page=1&amp;tbnh=129&amp;tbnw=251&amp;start=0&amp;ndsp=22&amp;ved=1t:429,r:10,s:0,i:9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imgres?num=10&amp;hl=sv&amp;biw=1366&amp;bih=674&amp;tbm=isch&amp;tbnid=eUAUAUGeVrh7ZM:&amp;imgrefurl=http://www.sida.se/Svenska/Nyhetsarkiv/2009/December/Barnkonventionen-/&amp;docid=oXfEy8T_rtIOkM&amp;imgurl=http://www.sida.se/ImageVaultFiles/id_2173/cf_34/KichwambaGirls_5805.jpg&amp;w=522&amp;h=268&amp;ei=gfecUN-0K42N4gSSoYGwAw&amp;zoom=1&amp;iact=hc&amp;vpx=324&amp;vpy=305&amp;dur=470&amp;hovh=130&amp;hovw=253&amp;tx=196&amp;ty=104&amp;sig=105632149145267832355&amp;page=1&amp;tbnh=129&amp;tbnw=251&amp;start=0&amp;ndsp=22&amp;ved=1t:429,r:10,s:0,i:9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imgres?num=10&amp;hl=sv&amp;biw=1366&amp;bih=674&amp;tbm=isch&amp;tbnid=eUAUAUGeVrh7ZM:&amp;imgrefurl=http://www.sida.se/Svenska/Nyhetsarkiv/2009/December/Barnkonventionen-/&amp;docid=oXfEy8T_rtIOkM&amp;imgurl=http://www.sida.se/ImageVaultFiles/id_2173/cf_34/KichwambaGirls_5805.jpg&amp;w=522&amp;h=268&amp;ei=gfecUN-0K42N4gSSoYGwAw&amp;zoom=1&amp;iact=hc&amp;vpx=324&amp;vpy=305&amp;dur=470&amp;hovh=130&amp;hovw=253&amp;tx=196&amp;ty=104&amp;sig=105632149145267832355&amp;page=1&amp;tbnh=129&amp;tbnw=251&amp;start=0&amp;ndsp=22&amp;ved=1t:429,r:10,s:0,i:9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Platshållare för innehåll 6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/>
          <a:lstStyle/>
          <a:p>
            <a:endParaRPr lang="sv-SE" altLang="x-none">
              <a:hlinkClick r:id="rId3"/>
            </a:endParaRPr>
          </a:p>
          <a:p>
            <a:pPr>
              <a:buNone/>
            </a:pPr>
            <a:endParaRPr lang="sv-SE" altLang="x-none"/>
          </a:p>
        </p:txBody>
      </p:sp>
      <p:sp>
        <p:nvSpPr>
          <p:cNvPr id="4098" name="Platshållare för innehåll 6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v-SE" altLang="x-none" sz="3200">
              <a:latin typeface="Calibri" panose="020F0502020204030204" pitchFamily="34" charset="0"/>
              <a:hlinkClick r:id="rId3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v-SE" altLang="x-none" sz="3200">
              <a:latin typeface="Calibri" panose="020F0502020204030204" pitchFamily="34" charset="0"/>
            </a:endParaRPr>
          </a:p>
        </p:txBody>
      </p:sp>
      <p:sp>
        <p:nvSpPr>
          <p:cNvPr id="12" name="Rektangel med rundade hörn 11"/>
          <p:cNvSpPr/>
          <p:nvPr/>
        </p:nvSpPr>
        <p:spPr>
          <a:xfrm>
            <a:off x="511200" y="990599"/>
            <a:ext cx="7920000" cy="52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100" name="Picture 9" descr="C:\Users\christer\AppData\Local\Microsoft\Windows\Temporary Internet Files\Content.IE5\JLJ8ZRVP\MC900434411[1]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3" y="3862388"/>
            <a:ext cx="16256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ankebubbla 14"/>
          <p:cNvSpPr/>
          <p:nvPr/>
        </p:nvSpPr>
        <p:spPr>
          <a:xfrm>
            <a:off x="3581400" y="2898775"/>
            <a:ext cx="3181350" cy="1928813"/>
          </a:xfrm>
          <a:prstGeom prst="cloudCallout">
            <a:avLst>
              <a:gd name="adj1" fmla="val -75331"/>
              <a:gd name="adj2" fmla="val 24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textruta 15"/>
          <p:cNvSpPr txBox="1"/>
          <p:nvPr/>
        </p:nvSpPr>
        <p:spPr>
          <a:xfrm>
            <a:off x="3967163" y="3321050"/>
            <a:ext cx="2514600" cy="831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sv-SE" altLang="x-none" b="1">
                <a:solidFill>
                  <a:schemeClr val="bg1"/>
                </a:solidFill>
                <a:latin typeface="Arial" panose="020B0604020202020204" pitchFamily="34" charset="0"/>
              </a:rPr>
              <a:t>Jaha… vad kan nu detta vara?</a:t>
            </a:r>
          </a:p>
        </p:txBody>
      </p:sp>
      <p:sp>
        <p:nvSpPr>
          <p:cNvPr id="4103" name="textruta 16"/>
          <p:cNvSpPr txBox="1"/>
          <p:nvPr/>
        </p:nvSpPr>
        <p:spPr>
          <a:xfrm>
            <a:off x="700088" y="1312863"/>
            <a:ext cx="7543800" cy="1508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eaLnBrk="0" hangingPunct="0"/>
            <a:r>
              <a:rPr lang="sv-SE" altLang="x-none" sz="6000" b="1">
                <a:latin typeface="Arial" panose="020B0604020202020204" pitchFamily="34" charset="0"/>
              </a:rPr>
              <a:t>LCIF</a:t>
            </a:r>
            <a:br>
              <a:rPr lang="sv-SE" altLang="x-none" sz="3200" b="1">
                <a:latin typeface="Arial" panose="020B0604020202020204" pitchFamily="34" charset="0"/>
              </a:rPr>
            </a:br>
            <a:r>
              <a:rPr lang="sv-SE" altLang="x-none" sz="3200" b="1">
                <a:latin typeface="Arial" panose="020B0604020202020204" pitchFamily="34" charset="0"/>
              </a:rPr>
              <a:t>Lions Clubs International Foundation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med rundade hörn 12"/>
          <p:cNvSpPr/>
          <p:nvPr/>
        </p:nvSpPr>
        <p:spPr>
          <a:xfrm>
            <a:off x="511200" y="990599"/>
            <a:ext cx="7920000" cy="52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314" name="Platshållare för innehåll 6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711700"/>
          </a:xfrm>
        </p:spPr>
        <p:txBody>
          <a:bodyPr vert="horz" wrap="square" lIns="91440" tIns="45720" rIns="91440" bIns="45720" anchor="t" anchorCtr="0"/>
          <a:lstStyle/>
          <a:p>
            <a:endParaRPr lang="sv-SE" altLang="x-none">
              <a:hlinkClick r:id="rId3"/>
            </a:endParaRPr>
          </a:p>
          <a:p>
            <a:pPr>
              <a:buNone/>
            </a:pPr>
            <a:endParaRPr lang="sv-SE" altLang="x-none"/>
          </a:p>
        </p:txBody>
      </p:sp>
      <p:sp>
        <p:nvSpPr>
          <p:cNvPr id="9" name="Rektangel med rundade hörn 8"/>
          <p:cNvSpPr/>
          <p:nvPr/>
        </p:nvSpPr>
        <p:spPr>
          <a:xfrm>
            <a:off x="304800" y="1295400"/>
            <a:ext cx="8610600" cy="48006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Varifrån kommer pengarna 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3695" algn="l"/>
              </a:tabLst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4365625" y="2438400"/>
            <a:ext cx="3940175" cy="178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0225" algn="l"/>
              </a:tabLst>
              <a:defRPr/>
            </a:pPr>
            <a:r>
              <a:rPr kumimoji="0" lang="sv-SE" sz="22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Lionsklubbar (obs MJF)</a:t>
            </a: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0225" algn="l"/>
              </a:tabLst>
              <a:defRPr/>
            </a:pPr>
            <a:r>
              <a:rPr kumimoji="0" lang="sv-SE" sz="22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donationer</a:t>
            </a: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0225" algn="l"/>
              </a:tabLst>
              <a:defRPr/>
            </a:pPr>
            <a:r>
              <a:rPr kumimoji="0" lang="sv-SE" sz="22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partners </a:t>
            </a:r>
          </a:p>
          <a:p>
            <a:pPr marR="0" defTabSz="914400" eaLnBrk="0" hangingPunct="0">
              <a:buClrTx/>
              <a:buSzTx/>
              <a:buFontTx/>
              <a:buNone/>
              <a:tabLst>
                <a:tab pos="53022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 	</a:t>
            </a:r>
            <a:endParaRPr kumimoji="0" lang="sv-SE" kern="1200" cap="none" spc="0" normalizeH="0" baseline="0" noProof="0" dirty="0"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  <a:p>
            <a:pPr marR="0" defTabSz="914400" eaLnBrk="0" hangingPunct="0">
              <a:buClrTx/>
              <a:buSzTx/>
              <a:buFontTx/>
              <a:buNone/>
              <a:tabLst>
                <a:tab pos="353695" algn="l"/>
              </a:tabLst>
              <a:defRPr/>
            </a:pPr>
            <a:endParaRPr kumimoji="0" lang="sv-SE" kern="1200" cap="none" spc="0" normalizeH="0" baseline="0" noProof="0" dirty="0"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pic>
        <p:nvPicPr>
          <p:cNvPr id="13317" name="Bildobjekt 9" descr="C:\Users\christer\AppData\Local\Microsoft\Windows\Temporary Internet Files\Content.IE5\21MNCV9K\MP900434088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62200"/>
            <a:ext cx="29718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Bildobjekt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875" y="3846513"/>
            <a:ext cx="1684338" cy="21605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319" name="Bildobjekt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4900" y="3721100"/>
            <a:ext cx="1878013" cy="2414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>
          <a:xfrm>
            <a:off x="511200" y="990599"/>
            <a:ext cx="7920000" cy="52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338" name="Platshållare för innehåll 6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711700"/>
          </a:xfrm>
        </p:spPr>
        <p:txBody>
          <a:bodyPr vert="horz" wrap="square" lIns="91440" tIns="45720" rIns="91440" bIns="45720" anchor="t" anchorCtr="0"/>
          <a:lstStyle/>
          <a:p>
            <a:endParaRPr lang="sv-SE" altLang="x-none">
              <a:hlinkClick r:id="rId3"/>
            </a:endParaRPr>
          </a:p>
          <a:p>
            <a:pPr>
              <a:buNone/>
            </a:pPr>
            <a:endParaRPr lang="sv-SE" altLang="x-none"/>
          </a:p>
        </p:txBody>
      </p:sp>
      <p:sp>
        <p:nvSpPr>
          <p:cNvPr id="9" name="Rektangel med rundade hörn 8"/>
          <p:cNvSpPr/>
          <p:nvPr/>
        </p:nvSpPr>
        <p:spPr>
          <a:xfrm>
            <a:off x="304800" y="1295400"/>
            <a:ext cx="8610600" cy="48006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5pPr>
          </a:lstStyle>
          <a:p>
            <a:pPr lvl="0" algn="ctr" eaLnBrk="0" fontAlgn="base" hangingPunct="0">
              <a:buNone/>
            </a:pPr>
            <a:r>
              <a:rPr lang="sv-SE" altLang="x-none" sz="3200" b="1" strike="noStrike" noProof="1">
                <a:latin typeface="Calibri" panose="020F0502020204030204" pitchFamily="34" charset="0"/>
              </a:rPr>
              <a:t>LCIF  Ekonomi  2020/2021 </a:t>
            </a:r>
          </a:p>
          <a:p>
            <a:pPr lvl="0" algn="ctr" eaLnBrk="0" fontAlgn="base" hangingPunct="0">
              <a:buNone/>
            </a:pPr>
            <a:endParaRPr lang="sv-SE" altLang="x-none" sz="1400" b="1" strike="noStrike" noProof="1">
              <a:latin typeface="Calibri" panose="020F0502020204030204" pitchFamily="34" charset="0"/>
            </a:endParaRPr>
          </a:p>
          <a:p>
            <a:pPr lvl="0" eaLnBrk="0" fontAlgn="base" hangingPunct="0">
              <a:buNone/>
            </a:pPr>
            <a:endParaRPr lang="sv-SE" altLang="x-none" sz="2000" b="1" strike="noStrike" noProof="1">
              <a:latin typeface="Calibri" panose="020F0502020204030204" pitchFamily="34" charset="0"/>
            </a:endParaRPr>
          </a:p>
          <a:p>
            <a:pPr marL="0" lvl="1" indent="0" eaLnBrk="0" fontAlgn="base" hangingPunct="0">
              <a:buNone/>
            </a:pPr>
            <a:r>
              <a:rPr lang="sv-SE" altLang="x-none" sz="3200" b="1" strike="noStrike" noProof="1">
                <a:latin typeface="Calibri" panose="020F0502020204030204" pitchFamily="34" charset="0"/>
              </a:rPr>
              <a:t> </a:t>
            </a:r>
            <a:endParaRPr lang="sv-SE" altLang="x-none" sz="2800" b="1" strike="noStrike" noProof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AutoShape 12" descr="data:image/jpeg;base64,/9j/4AAQSkZJRgABAQAAAQABAAD/2wCEAAkGBhQSERUUEhQVFRUUGBkYGBgYFxcdGhgYGBgaHhsdGBQXHCYeFxkkHBgYHy8gIycpLCwsGh4xNTAqNSYrLCkBCQoKDgwOGg8PGiwkHyQtLCwsLCwsLCwsLCwsLCwsLCwsLCwsLCwsLCwsLCwsLCwsLCwsLCwsLCwsLCwsLCwsLP/AABEIALcBEwMBIgACEQEDEQH/xAAcAAACAgMBAQAAAAAAAAAAAAAEBQMGAAECBwj/xABCEAACAQMCAwYDBQYEBQUBAQABAhEAAyESMQQFQRMiUWFxgQYykUKhscHwI1JigtHhB3KS8RQzQ7LCFSRjc9KiU//EABoBAAMBAQEBAAAAAAAAAAAAAAECAwQFAAb/xAAsEQACAgEDAwMDAwUAAAAAAAAAAQIRAxIhMQQTQSJRYTJxoYGx0QUUI5Hw/9oADAMBAAIRAxEAPwD2BFiu65FbqpI7rK5BrYoHjsGtzXE1uvBOqwVoV0BQCbrK3WUoTK8F+L+a/wDG8zcgzb4fur4SR/SD6sa9Z+O+fDhOCuOTkgqPHIJMfyhveK8W5LwpVNT/AD3CXb/Mxk/0rodHjt6jNnlWwcwqq/FF+GC/w49TM/cBVpvuAJOw38hXnvHcQXuT4lj9Tit+aWmJmxRt2RLMhV+ZsD1P9PzqXmhyq+p+kAfnTLlvBBVNxt4IHv4fh9aVcbm8PID8TWXImo7+TSnbHnKx3RTRaX8uXApnbWujHZGWXJhWoWoi61RtYYQSrAHqQQD7neiKQ3cCPeo6lv8Aj4/lUQ6+tEKORXN8d5R5ipFFcN/zB60AnHH2gConLR9B/tXQ4kpeDCDB2IlWBwVYdVIJBHgTWXk1Xh5D86iAl/epNW2MnsN+Y8KF0vbns7gJWclSI1Ix/eUkeoKt9qgqO4HiVzauGLdwiT//AJuPluAeUkMOqlusQLxPDtbdkcQymCN/oeo6g9QQa8n4YH7kTGkvNrzqyshgifeehHUU2c0HcsamHmRS5FcWNDkStxrBtadycspnSW8RO34+dHrzwF+0Nq2CYJVC6pI8ADInfB3mI6Fty0REUs4nlcER1P8AWubHJKL2NbimWS78StftaXh2G2JMD+Iy2w3Jk+dKb/LVuANET+PhNLOI5eyiQTXXB8VGRkiMTHuPH0q8cym6kibhW6Om5IZ3rKsPDlLihw2kMJgiSD1E9czWVXsY3vRPuSPpMGtg1wK3Ncg1Hc1sGo9Vaa4Bua8eJprJoR+NA/vQtzjges0aBqOObfFVqxcS2SCzGGgj9mIMFgM9PoD5AtTePSK8s+NeOL8ZbVcCxak+ZvPsfLTamP4qs/wXz7WvYOe8oJtk9VG6+q/h6Vp7H+NTI9x6qLS1xvGh7l4gEmYAk+3kM0VSj4h4w8OhvgrpUQ6NPe/d0+DTjwIPSAROMbdBcnyedf4k81PEcUnDAytrL+2lm+rdmv8AI9LIoLl5LM91stcJPtJ/Elm96LY118cNEaMs3bBOb2Q1syJjI9aVNyEJeZVUNCzmcSWGP9M074sdxvT86LucIQ964R0Cj0WT+Lke1R6h000WwbplN4xmgSIGYA8o/qKWHhy12R4A/jVzucEDZL9QGH3r+vak9m2NfpbT73uVCM3kklIrJKKtE3BWoo44qLhhR3L0BvJqYKqsGJbaFIx7mB710+EY+WMOX8J2Z2m713BtggfKQcN3hLeoEQTTPhLwYiW7RSwVtLBtUrsRJGDI8+750NZ4YGTxDi2invnBJczCqNJliBq2OkRiSuhnzPki2l7RAXUqVZbg1sNQMFS3e3gFCeuIzOScre5ZIofMbHZuU1Bo2I2Kxv16yOuZyYkjdKY8ZYRkVrTFtIzqidOqJ9A043C3LfnC9ulaou0Tao7tpUKCXHuaJt9ahsjv/rzpgHIH7T0FQcN81TucnyVqh4Ub0nkbwTE5pmn7e1p/6tle7/8AJaUSV82tiSPFNQ+yopVUvD32Rg6EqykMCNwRkEUJKzydEL1Gvzp/mH40y5pYUhb9sAJcMMo2t3RkqPBSO8vlI+waTdpquaciIkjfP6NI5JoZKmOTZ3HmfxoTjLGV/wA35GpnsXFJ03A3k4/8hmoeJuXO7qRfmGzdYPjXNUfk1Nkd/hpB9KrfF8JpY4xVmPEN9q03sQaA5hByAwIE5BGQf7UYwtnm6QBw1k6Rlh/LPXxmtU0shWUMJg53I+6srUo7cmdyPpW5xiqJJFA3OfL0BpA9+d9X+qfuNaB8z+veuZRoscnnZO4PtUTcxPQUsHr+NSLb8z9D/WiAJbiCa123rSzk3NB/x72LgUrpTSZkS4nM7MGBHmGHhVg+JOz4fhL97SJt22YebRCj3YqKfTx8iuVHm9272l3iLkzrvMF/yWh2a/8AYT71vhuIZGDKYZWlT4ERUFpOztqm+kAH1gST6kk1zauygI6z+J/pXXjFKOkxt27PWeS8+S/aVyyq2zKWAhhvEnbqKQf4pLq4S3pbHbKDB6Mrj6iMetea8z5uUgIoYtEzAKxOVMGCceUHbaBrXFXbjAvhUZT805Mx9kdJrNHpqldlddoYkgQBgflit0XyrgVvXlRm0qQ0nGIGN/OB71K/K9Nsu2+hH9C10r74X762OSTolT5FvFfI3+U/nTbiD+yu+sfU/wBqVXz+zP8Alb8DVkblGq041RrKttt5b1j6rwXweSuO3/tT6n/xpCo/aE//AAr9e1uj86uN34ebsjbDiZmYPX/aq5x3KWssSxBBVUxO4ZmOCNu+v31mxX3EXyfSznhjR3BIsXC5YABQNMAk6gYk4Gwz0ml/DGmvL7dtxpb5gx3I2dQNSpEuwIGJA6+JHWlwYlyWjmUjgJYy5uKznGW7cDpjZQMeFNuf3Sti4wPeUqfQ9opGKSWbD3rL8NqAZG6g/J2moMq9e8Cvt5iZuKdtWg3Wd2YXLh021CaAAgUfKJJU5PRZ+bOFr97/AGL2Uu3y4WQWZW1LbZGBdIW466QpRSWBhp70bHwpcabfEIRWVUXSV1SJbaFVJU4WFECJkDc0oj762Y91bJS5CFGKj4Yd761ID3a54YZpxQW8R3s9PxrVjArm6uT9P19KkG1Ihjma3NcTW2NE8F8u4wIStyTauDTcA3iZDKP30PeHjkbMaG4jgjauFWgwQZGzKYKsp6qVIYeRqG41MuE/b2ez3u2wTa8WTLPa8yO86/zj7QqctnYy32CXXNQ8duv+Yfga7XikbIYZ8/H1rjjnErkfMvWuak0zVZzaH4ULzS3LIAJJIEeMkCPeaJssPEVNffsw18/9IEW//ueQv+kBn9QtHG6lYJK0T/8ArycJ/wC3t2bdwWu6XKqdTbuZPTWWjyisqvapz4gH7qytPYh5JdxnsSIx2WY/hH9Kl0N+7Pou3sR99C38AzqGfDG9SWrWO6cyMwCN/M4HT2rmWXolZWGYA6ZCjJMDp6UXwV97XFJbcR2isZ8+g+o+80i+IFKg2mOlnt3W/msm2eh/imfKuvibnBPEW3TJFq0RthjrudcfaStOLE3v9yM5LgD53d/9/fcHa4qAjp2dq2DHo2upv8SfixDwPDp8z33RmtqcxaIJ1HZF7TRk+GOsVi2L15lulwBLXWEZc3LhJBGwHeG3hSL4ou6WkTMmJM4zPpkSBVM60401ygYlcqY24TnDGTcVMCSFMxA2neZxn+1CcV8RhAs2xoJgkFiROxg7jfwqs8JzBgSck0ZxnNzcTQRHj5+E1zf7jIpXqZ0OzBxqh7xQRrJuK0ntFIiNJtlSJ3+bUCIjx9s4OxqUkDqufAQ35x9KT8ocDhjnBViB4MpViB1zpOPFj5Vrg/iBlOktKiJAmD7GujLrHDGny3v/AN+pljgUpV4RbuX3Ct+2pBUu6r3gwwXWYmM4/Gi34ovakne0/wD/ABeBH3E/WlNv4h4c2DbdM6pVoGM7T4eXkKI5fd1Wo3AS/B8R3WBPn/Tzo9P1bzSqS3Fz9P21aIbx7n1H1VhVxtXHFuQonu/a6R6YqmO3dXzcfnVpt84tiyupo2Bw24XOwqvVeCWDydXOJYTKNsMAoerZksKq/wASXSY7rLme9HltpJ8PvFPeI5vaAB1iCDmG6H09fpVd57xyXY0MGgHofEDrFQxP1lci9IusHNFcNxGi4GyInI3EgiRkZE+IoS23fA8KkuDNdbkxFvLWuICEPDdCYUz1gAiCIghW2jcQah4njrXC22ZG1FZBIO7HZJGCTJkZgGWzGqt8JxptkiNSN8yH5W8zIORuD0iguecw7QrgKAMKNgJJ9JJJJgDpUHjr7FE7I14hnLO5JZzJJ/W3QDpAruaisCAB7/SuwaulsKwhTiuuHO/kP1+VQBsVJYbB/XWvAByuc+/0rRrGOfauGO1IhzBWnatLXDNRPGmOa23FG3oKkhtQIIwQQRBB6EHNcLXTDI8gaV8BGfNrQcC+igBm03FAwl3fA6I4l18O+v2aTkZ9vzNMuE4wW3IcE2rgK3AN9PdIK/xqQGHmI2JoXmPCG1dKkgxBDDZlYyrL5MCD7xuKROnpG53BU6+xph8RDs0WwN7Ul463Wgv/AKQFT+U1zyIQzXiARZXUAdjcmLS/6u96I1CcQSckyWLSfEkTP30r9T+weDnheIGgTvWUCrwKylUqR5xPdLqlO9qg4k+pO0/lQ/EX2ZWh5BB2IMYPlgYGfSpF5Tc4hZCiA7KGlcQYysgk7dYjNQWbF9bPEMyibKBk06WVu6+oOFMhhpG+wnxrkSajNr5NMbcUKOacU/E8R2zdwIHAWdUrcZbbE4GkkqDicemVzPAOonJYCTt+wiB7hq1a4slAZ3tf9l1CPeDQ3aSoG/fj6z/+q7EFSMTDuX8SBaXxYMD7MCMdMRSXmdlbrNP7zffEfixrq3dY2rSqCf2igACSdY0nbJyQYrjjrVy1rLW3MEAjSw0tBgEx1kxHh6ArklCCespCMpP0lXt8OdW4zv5VLw9iCZbpEeJPtUZujtW7VdJJmMxnI6yMGrH8FfDC8fxZsrcCQjOMSO7ECJwJI8a4DW9HWTVWLOC4UqhU9e8BtuBE/SgLHCsMAd4bz0gwR6iKec5uW7d1lZyxUlSApgMMESWEkEHpSnj+cLcusyqVDbzG5326TJ8prX1PbcUsbujPg1KTc1ydvYchSNJmZE+FWLhZCAbeQJIzAMeRgY8IqrreUMoBALEAnHU74HSZq68w4DsiIOpGHcbxA6H+Idf70/8ATlHuO/bY91zbht7kAbC+Tr+NE8cYtJ5sT9FX/wDVBWzMD0P0NH85EJZX+At/qYx9wWt/V8Iw4PIBzRv2Vofwn/uNKwdv8r/c1v8AvTLm7YtDwT8zSwNlPMP92f8AxrHj+tGif0sIsjvTRDb0Pb3Ht99Tse99a7KMDIrhyaV321PR3GXYmltrehJ+BoryMEGD9PrvWh1Pt7VjbKPHPoKz/amAbJqW2cfU/kPvNRNUlk7+oH0ongTjpkQeo+4/hW7hzUlwZ/XiKhHjUlzY/gwmuGPSttXK5M0QG4rJ73tWyc1Gm5oMJJeP4H8DR3Dnt7XZf9W0C1o9WSSz2vM7uo8dY+0KAuHvDzB/OpuUiG7UyFsgPgwS8/s1BGxLCfRWPSpz4saJ1xn7IWrHUHtLv/2OBpX+RIH+ZnoS58o8mH3Ej8IormNsXAOJTa40XB+5e3bf7LiXX+cfZoAH/mD91g313/Clh9I0uQRrWaypb6d4+tbpaPWfSHw4NFqAHUk6nnbUQJIkxGBtNcc+U3EKM1woQQQFeCD0OnBHlRVgkn5WXbBzkbnfHt0+gi4/hUYS7NtnJiJ/dG5/vXz2tuWpnQ0pKih8f8OLB0BwTMA6VEEjALeYnxquX+EZAZjDaiQQQIP7y48Mz+VWzm/NeFsK1xw8iQATlpGwKDTMg4nHoK8u+Ifiq7xTEfLbHyoCSIG0k5Y+Z9orbi6qcPn7kJYYz4Ob/OSO6hgDc+P9vKvSvgHk68Ry1u0LL211yGVirKUCqpVhsZRjVJ5d/h/cuWwXcW3YgBTMqDOSPtHHyiPMjavW+S8vSxw1u0ny2xHmTJJJPiSST61O5TeqRV1FaYnmXPP8MeKa6x1rfJIlzcOsg4BYXDOw6FtsTXo/+HPwUnLrVxiQ954DOBhR0VJE75JMTjAimp4cNkz+vCjC0LHufWkrcN7HlHEfCdu5x/FC6paboKLJAi4O1ZjEYE6fX7qT8Q8lFnibqKIVWgbxsDAJ8ya9S59za5b4tezVSzBFGowulnaR5HbPl0phe5lLNbdYwJnKtIkwDuJJ+lTbLqNpHjfAci7vbMNaKwwNp377bDbCzJ9Aa9J+HPiLhLz27V21qU939oowTJBDA4MKRv5ZrnnvLO2t6FMLIwBgCQTCjaQCPekfDfDhs9nfvOqqzq+JhYZnhmIxsoHlPUxQTa3Q2lPYv/xD8J8M3Dte4dBbNoau6TDACWBQnEDM7486pHP0i4ik/LbRT7TNW7g/jPh2tmwCbguE220QQNUKe8cbEkROw8QaqPP83/8ASPqAfzroQlNwWv8AQwzUFN6RVzk5Qfw/maU3LkNZ82cfVW/tR3POI0lSfDb1Zj+FIb3MJKGPkbUPM+dKpqMk2Bq0P0UhhONqmU5oLg+MFzSw9x4Gfv6UXMAn9freu5BqUU0c+Sp0K+OuyTUXCiTUPEXJNFcCn9aVbsfhBN54k+Aj9frxrdptvLJoZ31N5TA/M0RbO9OmKZNS2Fx7/magY70Tb29x9BmiAGunJ/XWojtWrjZrkmpoc05rpRArSCT6V04pgHDHetW+tY7VpNjSDHVw94VPzU9mi2Buneu+d09P5F7nrr8am4CEJvsJFqNAOzXT8nqFguf8oH2qUX23nOd/c1Ju39h1sgrknGhHK3JNq6AlwDeJkMv8aNDD0I2JrXEcKbXEPbaDK4I2YEBlZT1VhBHrQPD706sHt0VP+tYBa34vaBJuW/Mrm4o8O0HUUj9O4edhe7Cc1lTtYmsqop9GocfSYj8QTp9zXRLAiRg/rcbjyjxz0oC7wYZQveJ6hTBgCQJLFioJ2J9qk4Kw6LkKpYEwCWBkbmQpB8x4n2+XOmebf438G08NdHyQ9sxsHJDA/wAyg/6KV/4WDh0Fy69tXvq4CFzOhSuCiDd5D5gmIiMz6F8TcgbjuEuWhdtswyu+HGVzrIyfE7Md68w/w74g2772mlS/dI2IZTsR/qEeJqqewD0c8yL4NtVE/ZthZjqSJIGRvHSm3CuuBO/9aVXUIWWMt6EDfpOYjHXapkBVkP8ACD9ASc9atHgkx3YuAsQTkR1jcEiBB6Ct8XxaEGD5bfrFB8Q+m8IIIIVv+4fhUFpi1o+OVPvBmhYSn/EFqONlgx7kiNhDKD/maGJ8h602VRcWWglRAPiJ6+/Tx9az4iMFX6yBOdmUTJ8JtioOEtAXUBGHywBOwByYwNo94pJytmjFH0kw4QGQOv8AUdRtQvxlZU8HeDMBpt6lWeqEMPqR99NO6WlDC+E+Ejc7DfxoXmvKxfs3baRqdCASR80Yz64pVTZRqlZ518J/8xT/APIn4075tniD5R/2ik/wbZniBbYEEEsR1lOkbgz+Bphzm5oe4TgkkZIGPeuhjlqxRXtZz8kayP5EPO21kx7egH9qQOAB1mrRyXg04jiUts2GJnSR8oUkwfaqz2YgYJJP37R9ay5bTstjpoY/DQPe8J+8/wCwppzC7CH9fr+9XD4J+Elt8O5vBWLgYI+SNRMN0JLbiPlFUv4rttaum39mAV/iU7H1kEHzFdHH1OjB8oySxasvwV65fNGcFx0DQdzsfLz86VXnz+vxri0SWAG5OP19/tWPH1E1O7stLHGqLJw4yT4Y9/8AapSdq5QaVAGPP8hUatmu8YCS4cetEo2PST91Bsc0Sp7vrj2ogBH3rlmrpxmtKkmpocktCubr10zQKjicmml7ARyRXdu2WCqoksYAG5JIAH1rXtRnCt2ds3dmM27XkSO+/wDKraR/E8/ZqU3SGW5Hzi8JW0hlLUiRszmNb+hIAH8KrSm+d6IuGhb5papDcm+G3qVr7IUuISrI0qRupBBB+tRcPUrLKHyoPdUe8ltscPwvEKLp4jsC+WtC3qCt9rSZ+UkEgdAQOlbqjJfYCAayo2/d/j+Bv0R9RFe+JJggfZ3Gdj1x4efkB3bvjBzOw2XfoZ28YPhQ6ghVBLMR1ISW33CqB12ArS3Rrgh1ZsSFM4BPzd7YDrEnaTXBN4TaQJPfYkkTrORAiAInzx/WfI/8U/h+5w/EDjbAKrcYamX7N0ZDDONYAMmO8reIn12yjBSTqInBbAx5E7T/AA+Na42yt1WtuqujqQ6EbjpM4HSD0xtvTLY8eNcV/iu1xF7SyusDLK0amxnRpxMbT/SrxyzjBf4a1dURrQMBO07ifWRVM+Jv8NrS3mHDO6iTCvkemrDeWZ/Orb8P8B2PD2rP7kjxGWJOfDNXiJIe8YwDWz4pE+asRWuDXB9/w/2qPmxk2/Kfyrvg2pfJ4r/xHeAVzMxpzGImD6DvUNe7qMw3ER1iDiP11qTmVodmwfIlAfMBxj3iKxm1Ix/hOPwqcjTiD+UwFJGoBv3ozHgOgggR5UbwqAtsP1+dC8vQ6FHUlR9cVJYfvkTG2/pXo7IaTtnm3xxZSzzLiJJtqdLmJ/6ltWbC5yxP1NVi/wATausq2zLEwJAQScbtj6kVefjXgTc5pNwKLbpaEknSV0QTI8HBHtUn/pPCrEWUueJ0nVjclADK+YBI8DuNeHqJY4NKt3/Bjy41KSb9hJ8M/D1+zxqi8r2iUuQTjVqQqOzfKse9PdJ2npT/AJB8EpYuOpIuFWJ1R4k6R9ASY6+0F8Dw4Ui3YuXLC7vZZSyMvUoDKqY2KiQYxR/GcxVLbDUinYMhhs7TbyysB7bxRnNZHYsU47DS73bLR4QK8w+J7HaqrLBK6lIxMltWPE7/AFFO+Yf4m2UUWTZusw0gt3YJxMAkE+p+lA3OEJW3IgOSQIBOqdiTsxAPqD1+0JSWh0Uxxuas8/4i0VMMCD4EUV8P8GXukAfZJnwjxPSfH6wJIbc85E9y/qQDS4WCSBBgLBBz06A7+Rppy7ly2AFXvsZ1HMFgCQIXOkgwBMyZgHaMJPHJSRbs9xtPgU3S2pgQV0biIM9J61Cj1YPiYqUBGSGicdS/dJAEkQNwDDT1qs2mruYcvcipHMy4u1JxCV3qbXgChkNTM0Hzj6VeyJwRmpVStqnp5xP41MEMY9KMQNg3ZknyqbsxHSpjaVBJoV+KYnur91BtLk9yZbsF3VBALdTsoAks3goAJPkDUfMeKDt3JFtAFtg7hROT/ExJY+bGjE4cpaM/PeHuLQP/AJsB/Kvg1BHhajTk7KXSoGY4oe/TMcGYoLiuHIj1r0k0eTObC4qa2MEeXjUHDt0qVOIGqKVMLBW4fNZTE8N+prKGg9qPodXCrCkAk7yAN+swDsceVSM8CNSkHMliTG+AJgwfGPARWrTBQoOok9DvO2dgJGMid/Wp71sE6j2ZPyqpbBkiO9pmfLI8Zr546JAnFKSFLgndQBgjPSDBicTsDgbAPmXMTatFkS5eM6RbtBVIByCNUL0Ileke5N+4wEWlCvggmNEz1iSME5E7etG8u5hcNsF8tnIkAwdgGAaekET5DavBKdevdqzOV0liDpOShMnTPUjb2qThf+ZpxA+uw/oakPCm2SXKhd26AeGpiIEz4/fXXCcONYK5/XlWlO0RrcI5ko0rPj09v6Vu00EQN6K4i2CuRjPQ0NbvLIgg58QcVN8jor3xPYPY3onGZ9HBFQctuC4o0nB8PwNG835jauXLvDh+9pDHEgAx1nvEGJHnQ/BWRawAYG0xJ+4Yn8KRrcrCW1DK93bRztp+4jrSPm3OxquPbE3FULg4NxyYyJgKqsSfACnTXFI0kSGWCDGZJH41SeH4UOvE2keGtXCp3iSSukx1gN9/rSspYuNji2varxLd8BrjkkCMgITkiMAenjTzl/M7dm2VtTuTlg3XoVxAGAJwOu5JTcQioIIBAPekjvEREZ6xj2kTVV5pzpdRVVZn6aFgz0+1O/XFGErWxPKtL3LMvxApzqM0t5lxaXfmCkgRqjIHqMxPSar7odIe5be0T1UgifO3P4R7dE3GcyuDuurjV8pIifanpkrRvi4a8oEZecbAAzjbAApkl0HibKK2r5i+nug90+G5H660kFuW1n5RgeZHh6eNM+QMy8QLhVtIVoMETqEYJxEE08bapB2Uk2WO/wASiAAB1LGM5nyWMYOnAn5emK1w83rq2kBYqpJ0gyM6PsyYm4TOBvgZqPmLJcAZxgYHi2TuoyVmJB3kdZJR8y4qcAEYzkZ8BA6AzvPtS0a+5S2LL8TcsujhySjwCpJYPHeiMNJAydz9uDlaqKpFZwvDsyz4kn8pn2owWGG9dnpcbjBf7OT1GXXOyFRGTWkbcnM1OU8qifOADWpozphIuhQDnMDbyqewzTgfU0u4hSpRTvkx4Db+v0orheYBT1B9P6UiybtBcdg1bjDdZ+lFcEysSXBCqNTemMA+JJCj1noa1a45XIAEnbxJ9BvNb4q8qfsoIIMuI+34fygkepaipPgWvJu7d1sSYk+Gw6ADwAAAA8BUTcMBtXIcDwrBxVV2Qm5zoofj+FBUes0WeIEVB/xKsDnepyaYyFY5fqgqYI3B/rUz8CQIZRHiNx51FxNx12Ujz/26VHY5g5MKpfyCk/cKk5RjyUpsNXgfNqyhW4xwYNgg+GR9xGKyh38Xue0T9j6Bs8Ejsx7sHBaSWljlWUhgVIAEz+RqPiFS3p75beYUlgBgEac6RnJYnOQaLLhW78NEQZAJBLYjYeomcyARmPj+LZcLKAEEALr6wQQAAPIEzg7ivnjpGLxtrtSrdoWC96V8pByZkjaQScR4nTW2Z+5JKjBulsCd+68EY8/PwBCcd2ltl0MCqmDcgEmNxbttr36d3pHSkvGcG920WLG0rsWI1QZnLfJ3uuHzQCRfGHFluEuhmAU2mlYMlswMwAMeZrybh7mkd0lD/CSPwr1njvhsFX7Qqvbfs1LMzEahHdQyAZkwCSY33ryG4hBI8DB9sHf0rVjpqjPPZ2LOd32Iy7NnqSfxrfKrRC6oA1SJI8ImDt1zU3H8OCpJ2Ck+4Bj74++huD5oNK22L6Qe6N1BPWCcesUJeyKY2k7krXtwXL4QVku3dSgM1saZjbUQY85iOsx1iXV7jke00XGGoso0BjpGch0mG2MGD91C/DfJGsntmYNPdVAVMkCRLEMBEjp9KcXbVtD2loqzXBqIUo0jTqjVHeBAgZAwIjFI+Qr4PNbnxRxqEo195UwZ0Egg9GKlhnzp18EPAvS2XuAknJIKzJJ/iLSSaA+OAv8AxAaFkqAWGZ0wJ1dTiJ8hQvw9zIWbonIYQ3oT5joc7eNIU3aL9c4c5IcAXFGNLCQOqkCJztMncDE0p59x1uy6rwyiNIYuVPzajkBgFBwCTG/gQa65rzJFEMQ5iACSwAxvJkZ6T5+FVHmHNp/X5UUqPbvk75pzfX8xkgeg+goKzzOGUlsAjeGAHXusCNvKjOU8n1nXdUH9xWICnfLEkGdoWPXwOcb8PK1whQN4AQ93HopJJMdceVHcVtcUDf8AqFvXreHTXhQAYByCUJAiQRHn5irJZ5vwzqAt50PgbbADygKw+/pVSu8qW05W6rqw3GtSI3E6RI+tPvh/4ebi2YW3WzaRSXusP2akL3VLfvEwMnAMnoDox5HjuK3M2bAsrUpbUSc35vZklUXXt2glDj/6yJ2G+PKq52naGF67sfzPU0Xa4ILlu8YmT08gOlS8v4glXtqpYsRpAGZ6x930oX3JeobT2cdQ/Iua/ouaVGAB9Y3PnTCxzJes+vSoeZcPFyXBB0qT3SNOoY1KRMYIkeHvRlnhNSbSOhGx9CK6eBuqi9jNPfeSC0giQZ967W2Dsc+Mbe9BWuXkbEiueP47QotLuwyfBf6n+vjWjJn0QbZKOO3SFfMr2nidZYMuBjMLtvtPX1pm3CTjbz6U84axa7DU6I8bykdJk3NQAHWY9qQcRzVSCEIhDpGkyIHy5nOJHXYb1ycGa5O/JsyY6Wxc+F4BOH4JLwRGuINYYiDqJgKSGyo1Dp08wRS7l+7JLEEkySfGjbXEEolrUAbykAue6GwwknCgkAT5iq/d4gyQ24MYIIx4EEgjzFXw5Yq2/f8AAk4ukObV+fA+9SpHUEfrwpRw12fAe/WmlqTB3xvMD+9a1kTIuNE7Qd8DzoYWgSSD3R1nFT9gGzcbC75hR6n9TRNqwjEHSYGQrECc4JH72Nj95qWXNGCsMYORDabug6SEmNRXH8q7tRNngFUs9suSftBiNIHTuEafQ/dBom+2n7J8YMEfWY28cwds1xf4ZWyZVh0yDp8Z2KjwJ26VzsmaWTk0xxqPAFcVyT+1P8xJP1OaynFrlBKggAjoSSCR6BsVuolD1JGuAjvqq7kqCWIBXGsANMTtgzXdqwr90hyAwZO4zGdJ+0MSJ3E+s1HwwVJlRgEyAIAB3/d6TPpgbVHqZXK2wiqTDM7FgxAmQVZASQT83XNRKBSWRbIhGk9GJLNJnLmcDElQfurF4O5cEhLVmZBMatQON8Gd95mfY7NwHWzOWVYiWOkEgxpCDvTIxJH0pJxnBFGNxLt4wDNkqzB2j5RxMabeI+YGM5XcAJ3zK03DKL3aNfW266pAYj5hKhRgDVPqFO8CvNPjcrbum+isUvMx20hWJJ0yRnBBGBjpivU7fJpCXWA1rpIENcCwwIgFgzkDYsCQxLYlgYPizk68Uj2btx21qjICbPcYBgHGplMHS0iP3/HBUnEDSkeG8LxzXReBKoBZuQDuxiAAYyxnGwx9YOS2A1+yCrOO0UlUnUVUyQsZmFNS2OXvY4i9ZeAyJdRoIIPdOx6g4ONx4Uf8FWCeINwDV2akxn7WMMAdJicmqXYEqL8vGWjaLhy/ZhmKO829YklCynWzLldoYjM0NbcqpuMEBcEM1uFIFwjDdp3nAkKABsMRiobnE3A2pbDsXE65LBQGIwzQVEwJEZyehJfGcK5yxKK0lgEZpQnvBYMWyOkETO0iT4U875tc1wQSYJmcEbbg7Vq5wqqlsFWW7AIEE69Rkd3fY4OZgCnXxjZQOEtOXRbY7xIYiSdQlRmMZjr7k7jOcqwW3bGokAjGFESDJ22H0o0NYosWW4q2qJoV5HfJgBYMyevTx6edNuE+BEtkdrdIPjBOT5rIXfqc+1AfDguWy66dJZYBaBHUGT6EVbuHvFgC6y2DI6mIiJgYnbpPhnylTPTja5OOD5eijuMWzElDjA3AAbpHvms4YutxgGbS4IICwAPDBMQZ67+MVteI4nKgJpUwrFwMSANpIIBGCBtjpTbh/hdrircV1FxcS2QwAypiTBPWeny+LJ+q0JG4+SocbypP+KLs8SsgkAS9v5F2aZJDZBBKKCCMHac0KcMtoR8pVVUEBFkyWJy9wksxY7k7ADJ3xZyS8ugubaiCTo177QHKgN4xvtjFVbmHHacDLGvSlvsU3m9UiF11OEkKv2j+6o3/AF6U/wDhL4fi640b94NqGBAhWHRpxBAzNLuScvUZvLqJYEzBEZ/336bYqxcIlxRqs3FBYZ7qwCMTOkscQM+G9ImCW5Ff5Ar5VSGBhdZMsukAq8rKQRgZggTEsKWN8PBWOkFGnMH7iFMGrTwN0oHuXERnuKCd9MAZgljBjMADbfYUAnJLRLEvdutIgs/cnAhlBGQB1EZ261pw9R2/lEJ49RXOM4hUhZLMd1XJHXvEfLj3oPgPh3t+J71woGBMlcyIACiYI29I86vPD2Ow0lOzDKTELkFgTBbBcSZ2OIMnei14s9mLJCnvjPQd+e6DIkAkfUZnIzZ5ZeeAwxqBTrnB/s7lhjgkoH0mN41AegP0NJ7vwkyE6NTjEtEJBH72wIEmN/WQav62dYKKtlFtiBoGkBW1QQATMH0zO/Vc/DFwym2xE/ZeFgjMlgTBEdekGZrPF6XaKNXyVa9yx2SWtvgd1SIJLRH5fnRbfBLoFa4JB3TGPUgnORjbz8bV2OokzpLkSqFxIjO4jYz4wIxWNrVQrF1GxMH5ZnMAktJiD0iJyadzdULpV2Vmz8JWnB3Vj4wIzjUcaSJ3JIOJion+E+yuMp7RhiGU4yQBqx3TkfNG/hVg1Q+QZmIHzHYZAgj6GuBdg5DTMAaW7w6juwDEnG+aXU/cakKuB5QBLOhIXIN1gCcHKrMYAmYk+YIpzftHsgoZNJIgjTInYE+B9KlI0ISQIbfu7ERurABZxnIzvgVDw6IzDck9EBk/UGcTiPCvNnqBL/LQxGSuoTjTII2xuB6+tRpwLuSttHJWdUKdgenlttIx06MX4K32wUgTcjSWClesBjEqSwZQCsbEU15Xx1u2Xsq50yCbVy2WuAjcrdRV0mAukSRvmKRyCkVH/wBDY50b569fasq4heH62uIB6wpz593iAM77DfOayhqYdI84dNROtCVDqcsdyIkaSSuG2kzOdPRlb4IgK0BdTSysdYn94SvdPksb7g5rVZXvIqexq7xh/aHs1dbIaWYSwMTjIOogg4iMZJmOOA443BbCmbd0wAutSBpnvS/WBlTsSIO43WUg9nPD8nuIxtPxDw+UW2qhlB1YN1p2gxC9K659Z7KwzhyNEkMxZ+zABMhsO220jJiQJjKyvLdhPDeYcCSrcWQF7ZyEUbAGensfpVs/wu4Lhyl176ayrAhSAVIKgQQQepH31usqjAi5Xrdpl0qgRcYQssAbQQZqpNaa2x7PUy2mgAmMnBIKusCOkePlO6ymEsS895eS2sHc6TagCOkAgQcg+WK55dxiaBJwMwQYEeEVlZSlYclh5Xy62xIc/tVOAJUDAIkgHVgj+nWi+yYEqwBjAwuBkiDGMSeu/tWVlAVtg/F8AlxCH1gHbTpKjaToYCcAY/e2IGzf4b5stuyyOzMysc+sEZ6yCP7Vuspo8isTfEf/ABHEqXVDpQTp1LtnJkjzxVN5Zy7tG1NBGD6f3rKymkBPwPVIGBJjHTr6+P5Uw4RDiQQDMSQdt+prKypDPYL4eycnfMbCRt44I9utdIw6gYHhG3oCY3rKymPEvYAhGB0FsAKWjG5AOxwPv3qLi0ZkPaMqvEhiGaQB/CIjxmDtBxWVlMAF4LhnUT2rspMk6UjBidODg6YmelSX7p1YBXTAgFZJgHT8pA36fU7DKyvLcBlngWAFxhjXpxAOrV+78ok9fTzNObnJ9NtmDsxIlpaIjdh3TsOn6GVlePCfhLtq+NCuVcSSG1lAAwmYzJMDux08JoC5y9G0kPcF0jGsysQSCQCeikSIPWDtWVlALJuE5aGVg4PbKxXSDiTEd44gidvH0p3y7kltQTqcuJ8IWF1dZ1Ng9QPPJFZWUjYyQLzDk1q4Ge4SehZS6tG/eI+fAG85zUp4BLGi41q7dB0BGW6BBUAJqViNeNifesrKUL2DrdzUJa0jnILdhZMwYkM7hiMdQPQVlZWUBXI//9k="/>
          <p:cNvSpPr>
            <a:spLocks noChangeAspect="1"/>
          </p:cNvSpPr>
          <p:nvPr/>
        </p:nvSpPr>
        <p:spPr>
          <a:xfrm>
            <a:off x="155575" y="-830262"/>
            <a:ext cx="2619375" cy="1743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sv-SE" altLang="x-none">
              <a:latin typeface="Arial" panose="020B0604020202020204" pitchFamily="34" charset="0"/>
            </a:endParaRPr>
          </a:p>
        </p:txBody>
      </p:sp>
      <p:sp>
        <p:nvSpPr>
          <p:cNvPr id="14341" name="textruta 17"/>
          <p:cNvSpPr txBox="1"/>
          <p:nvPr/>
        </p:nvSpPr>
        <p:spPr>
          <a:xfrm>
            <a:off x="3751263" y="2147888"/>
            <a:ext cx="4343400" cy="3108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defTabSz="914400" eaLnBrk="0" hangingPunct="0">
              <a:tabLst>
                <a:tab pos="530225" algn="l"/>
              </a:tabLst>
            </a:pPr>
            <a:endParaRPr lang="sv-SE" altLang="x-none" sz="2000" b="1">
              <a:latin typeface="Calibri" panose="020F0502020204030204" pitchFamily="34" charset="0"/>
            </a:endParaRPr>
          </a:p>
          <a:p>
            <a:pPr defTabSz="914400" eaLnBrk="0" hangingPunct="0">
              <a:buFont typeface="Wingdings" panose="05000000000000000000" pitchFamily="2" charset="2"/>
              <a:buChar char="q"/>
              <a:tabLst>
                <a:tab pos="530225" algn="l"/>
              </a:tabLst>
            </a:pPr>
            <a:r>
              <a:rPr lang="sv-SE" altLang="x-none" sz="2200" b="1">
                <a:latin typeface="Calibri" panose="020F0502020204030204" pitchFamily="34" charset="0"/>
              </a:rPr>
              <a:t>insamlade medel	 </a:t>
            </a:r>
            <a:endParaRPr lang="sv-SE" altLang="x-none" sz="1000" b="1">
              <a:latin typeface="Calibri" panose="020F0502020204030204" pitchFamily="34" charset="0"/>
            </a:endParaRPr>
          </a:p>
          <a:p>
            <a:pPr defTabSz="914400" eaLnBrk="0" hangingPunct="0">
              <a:buFont typeface="Wingdings" panose="05000000000000000000" pitchFamily="2" charset="2"/>
              <a:buChar char="q"/>
              <a:tabLst>
                <a:tab pos="530225" algn="l"/>
              </a:tabLst>
            </a:pPr>
            <a:r>
              <a:rPr lang="sv-SE" altLang="x-none" sz="2200" b="1">
                <a:latin typeface="Calibri" panose="020F0502020204030204" pitchFamily="34" charset="0"/>
              </a:rPr>
              <a:t>avkastning 	 </a:t>
            </a:r>
          </a:p>
          <a:p>
            <a:pPr defTabSz="914400" eaLnBrk="0" hangingPunct="0">
              <a:buFont typeface="Wingdings" panose="05000000000000000000" pitchFamily="2" charset="2"/>
              <a:buChar char="q"/>
              <a:tabLst>
                <a:tab pos="530225" algn="l"/>
              </a:tabLst>
            </a:pPr>
            <a:r>
              <a:rPr lang="sv-SE" altLang="x-none" sz="2200" b="1">
                <a:latin typeface="Calibri" panose="020F0502020204030204" pitchFamily="34" charset="0"/>
              </a:rPr>
              <a:t>hjälp </a:t>
            </a:r>
          </a:p>
          <a:p>
            <a:pPr marL="530225" lvl="1" indent="0" defTabSz="914400" eaLnBrk="0" hangingPunct="0">
              <a:buFont typeface="Arial" panose="020B0604020202020204" pitchFamily="34" charset="0"/>
              <a:buChar char="•"/>
              <a:tabLst>
                <a:tab pos="530225" algn="l"/>
              </a:tabLst>
            </a:pPr>
            <a:r>
              <a:rPr lang="sv-SE" altLang="x-none" sz="2200" b="1">
                <a:latin typeface="Calibri" panose="020F0502020204030204" pitchFamily="34" charset="0"/>
              </a:rPr>
              <a:t>  	</a:t>
            </a:r>
            <a:r>
              <a:rPr lang="sv-SE" altLang="x-none" sz="2200" b="1" err="1">
                <a:latin typeface="Calibri" panose="020F0502020204030204" pitchFamily="34" charset="0"/>
              </a:rPr>
              <a:t>synvårdsprogram</a:t>
            </a:r>
            <a:r>
              <a:rPr lang="sv-SE" altLang="x-none" sz="2200" b="1">
                <a:latin typeface="Calibri" panose="020F0502020204030204" pitchFamily="34" charset="0"/>
              </a:rPr>
              <a:t> 	 </a:t>
            </a:r>
          </a:p>
          <a:p>
            <a:pPr marL="530225" lvl="1" indent="0" defTabSz="914400" eaLnBrk="0" hangingPunct="0">
              <a:buFont typeface="Arial" panose="020B0604020202020204" pitchFamily="34" charset="0"/>
              <a:buChar char="•"/>
              <a:tabLst>
                <a:tab pos="530225" algn="l"/>
              </a:tabLst>
            </a:pPr>
            <a:r>
              <a:rPr lang="sv-SE" altLang="x-none" sz="2200" b="1">
                <a:latin typeface="Calibri" panose="020F0502020204030204" pitchFamily="34" charset="0"/>
              </a:rPr>
              <a:t> 	katastrofer	 </a:t>
            </a:r>
          </a:p>
          <a:p>
            <a:pPr marL="530225" lvl="1" indent="0" defTabSz="914400" eaLnBrk="0" hangingPunct="0">
              <a:buFont typeface="Arial" panose="020B0604020202020204" pitchFamily="34" charset="0"/>
              <a:buChar char="•"/>
              <a:tabLst>
                <a:tab pos="530225" algn="l"/>
              </a:tabLst>
            </a:pPr>
            <a:r>
              <a:rPr lang="sv-SE" altLang="x-none" sz="2200" b="1">
                <a:latin typeface="Calibri" panose="020F0502020204030204" pitchFamily="34" charset="0"/>
              </a:rPr>
              <a:t> 	humanitär hjälp	</a:t>
            </a:r>
          </a:p>
          <a:p>
            <a:pPr marL="530225" lvl="1" indent="0" defTabSz="914400" eaLnBrk="0" hangingPunct="0">
              <a:buFont typeface="Arial" panose="020B0604020202020204" pitchFamily="34" charset="0"/>
              <a:buChar char="•"/>
              <a:tabLst>
                <a:tab pos="530225" algn="l"/>
              </a:tabLst>
            </a:pPr>
            <a:r>
              <a:rPr lang="sv-SE" altLang="x-none" sz="2200" b="1">
                <a:latin typeface="Calibri" panose="020F0502020204030204" pitchFamily="34" charset="0"/>
              </a:rPr>
              <a:t> 	hjälp till ungdom	</a:t>
            </a:r>
          </a:p>
          <a:p>
            <a:pPr marL="530225" lvl="1" indent="0" defTabSz="914400" eaLnBrk="0" hangingPunct="0">
              <a:buFont typeface="Arial" panose="020B0604020202020204" pitchFamily="34" charset="0"/>
              <a:buChar char="•"/>
              <a:tabLst>
                <a:tab pos="530225" algn="l"/>
              </a:tabLst>
            </a:pPr>
            <a:endParaRPr lang="sv-SE" altLang="x-none" sz="2200">
              <a:latin typeface="Arial" panose="020B0604020202020204" pitchFamily="34" charset="0"/>
            </a:endParaRPr>
          </a:p>
        </p:txBody>
      </p:sp>
      <p:pic>
        <p:nvPicPr>
          <p:cNvPr id="11" name="rg_hi" descr="http://t0.gstatic.com/images?q=tbn:ANd9GcT8W2s2iUPA6ass6c-12RMht7brPOEcjSbkovC8agUmorjBUIL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1741" y="2247899"/>
            <a:ext cx="2743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med rundade hörn 12"/>
          <p:cNvSpPr/>
          <p:nvPr/>
        </p:nvSpPr>
        <p:spPr>
          <a:xfrm>
            <a:off x="511200" y="990599"/>
            <a:ext cx="7920000" cy="52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362" name="Platshållare för innehåll 6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711700"/>
          </a:xfrm>
        </p:spPr>
        <p:txBody>
          <a:bodyPr vert="horz" wrap="square" lIns="91440" tIns="45720" rIns="91440" bIns="45720" anchor="t" anchorCtr="0"/>
          <a:lstStyle/>
          <a:p>
            <a:endParaRPr lang="sv-SE" altLang="x-none">
              <a:hlinkClick r:id="rId3"/>
            </a:endParaRPr>
          </a:p>
          <a:p>
            <a:pPr>
              <a:buNone/>
            </a:pPr>
            <a:endParaRPr lang="sv-SE" altLang="x-none"/>
          </a:p>
        </p:txBody>
      </p:sp>
      <p:sp>
        <p:nvSpPr>
          <p:cNvPr id="9" name="Rektangel med rundade hörn 8"/>
          <p:cNvSpPr/>
          <p:nvPr/>
        </p:nvSpPr>
        <p:spPr>
          <a:xfrm>
            <a:off x="304800" y="1295400"/>
            <a:ext cx="8610600" cy="48006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Afrikas Horn;   ett annat exempel …..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3695" algn="l"/>
              </a:tabLst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364" name="AutoShape 12" descr="data:image/jpeg;base64,/9j/4AAQSkZJRgABAQAAAQABAAD/2wCEAAkGBhQSERUUEhQVFRUUGBkYGBgYFxcdGhgYGBgaHhsdGBQXHCYeFxkkHBgYHy8gIycpLCwsGh4xNTAqNSYrLCkBCQoKDgwOGg8PGiwkHyQtLCwsLCwsLCwsLCwsLCwsLCwsLCwsLCwsLCwsLCwsLCwsLCwsLCwsLCwsLCwsLCwsLP/AABEIALcBEwMBIgACEQEDEQH/xAAcAAACAgMBAQAAAAAAAAAAAAAEBQMGAAECBwj/xABCEAACAQMCAwYDBQYEBQUBAQABAhEAAyESMQQFQRMiUWFxgQYykUKhscHwI1JigtHhB3KS8RQzQ7LCFSRjc9KiU//EABoBAAMBAQEBAAAAAAAAAAAAAAECAwQFAAb/xAAsEQACAgEDAwMDAwUAAAAAAAAAAQIRAxIhMQQTQSJRYTJxoYGx0QUUI5Hw/9oADAMBAAIRAxEAPwD2BFiu65FbqpI7rK5BrYoHjsGtzXE1uvBOqwVoV0BQCbrK3WUoTK8F+L+a/wDG8zcgzb4fur4SR/SD6sa9Z+O+fDhOCuOTkgqPHIJMfyhveK8W5LwpVNT/AD3CXb/Mxk/0rodHjt6jNnlWwcwqq/FF+GC/w49TM/cBVpvuAJOw38hXnvHcQXuT4lj9Tit+aWmJmxRt2RLMhV+ZsD1P9PzqXmhyq+p+kAfnTLlvBBVNxt4IHv4fh9aVcbm8PID8TWXImo7+TSnbHnKx3RTRaX8uXApnbWujHZGWXJhWoWoi61RtYYQSrAHqQQD7neiKQ3cCPeo6lv8Aj4/lUQ6+tEKORXN8d5R5ipFFcN/zB60AnHH2gConLR9B/tXQ4kpeDCDB2IlWBwVYdVIJBHgTWXk1Xh5D86iAl/epNW2MnsN+Y8KF0vbns7gJWclSI1Ix/eUkeoKt9qgqO4HiVzauGLdwiT//AJuPluAeUkMOqlusQLxPDtbdkcQymCN/oeo6g9QQa8n4YH7kTGkvNrzqyshgifeehHUU2c0HcsamHmRS5FcWNDkStxrBtadycspnSW8RO34+dHrzwF+0Nq2CYJVC6pI8ADInfB3mI6Fty0REUs4nlcER1P8AWubHJKL2NbimWS78StftaXh2G2JMD+Iy2w3Jk+dKb/LVuANET+PhNLOI5eyiQTXXB8VGRkiMTHuPH0q8cym6kibhW6Om5IZ3rKsPDlLihw2kMJgiSD1E9czWVXsY3vRPuSPpMGtg1wK3Ncg1Hc1sGo9Vaa4Bua8eJprJoR+NA/vQtzjges0aBqOObfFVqxcS2SCzGGgj9mIMFgM9PoD5AtTePSK8s+NeOL8ZbVcCxak+ZvPsfLTamP4qs/wXz7WvYOe8oJtk9VG6+q/h6Vp7H+NTI9x6qLS1xvGh7l4gEmYAk+3kM0VSj4h4w8OhvgrpUQ6NPe/d0+DTjwIPSAROMbdBcnyedf4k81PEcUnDAytrL+2lm+rdmv8AI9LIoLl5LM91stcJPtJ/Elm96LY118cNEaMs3bBOb2Q1syJjI9aVNyEJeZVUNCzmcSWGP9M074sdxvT86LucIQ964R0Cj0WT+Lke1R6h000WwbplN4xmgSIGYA8o/qKWHhy12R4A/jVzucEDZL9QGH3r+vak9m2NfpbT73uVCM3kklIrJKKtE3BWoo44qLhhR3L0BvJqYKqsGJbaFIx7mB710+EY+WMOX8J2Z2m713BtggfKQcN3hLeoEQTTPhLwYiW7RSwVtLBtUrsRJGDI8+750NZ4YGTxDi2invnBJczCqNJliBq2OkRiSuhnzPki2l7RAXUqVZbg1sNQMFS3e3gFCeuIzOScre5ZIofMbHZuU1Bo2I2Kxv16yOuZyYkjdKY8ZYRkVrTFtIzqidOqJ9A043C3LfnC9ulaou0Tao7tpUKCXHuaJt9ahsjv/rzpgHIH7T0FQcN81TucnyVqh4Ub0nkbwTE5pmn7e1p/6tle7/8AJaUSV82tiSPFNQ+yopVUvD32Rg6EqykMCNwRkEUJKzydEL1Gvzp/mH40y5pYUhb9sAJcMMo2t3RkqPBSO8vlI+waTdpquaciIkjfP6NI5JoZKmOTZ3HmfxoTjLGV/wA35GpnsXFJ03A3k4/8hmoeJuXO7qRfmGzdYPjXNUfk1Nkd/hpB9KrfF8JpY4xVmPEN9q03sQaA5hByAwIE5BGQf7UYwtnm6QBw1k6Rlh/LPXxmtU0shWUMJg53I+6srUo7cmdyPpW5xiqJJFA3OfL0BpA9+d9X+qfuNaB8z+veuZRoscnnZO4PtUTcxPQUsHr+NSLb8z9D/WiAJbiCa123rSzk3NB/x72LgUrpTSZkS4nM7MGBHmGHhVg+JOz4fhL97SJt22YebRCj3YqKfTx8iuVHm9272l3iLkzrvMF/yWh2a/8AYT71vhuIZGDKYZWlT4ERUFpOztqm+kAH1gST6kk1zauygI6z+J/pXXjFKOkxt27PWeS8+S/aVyyq2zKWAhhvEnbqKQf4pLq4S3pbHbKDB6Mrj6iMetea8z5uUgIoYtEzAKxOVMGCceUHbaBrXFXbjAvhUZT805Mx9kdJrNHpqldlddoYkgQBgflit0XyrgVvXlRm0qQ0nGIGN/OB71K/K9Nsu2+hH9C10r74X762OSTolT5FvFfI3+U/nTbiD+yu+sfU/wBqVXz+zP8Alb8DVkblGq041RrKttt5b1j6rwXweSuO3/tT6n/xpCo/aE//AAr9e1uj86uN34ebsjbDiZmYPX/aq5x3KWssSxBBVUxO4ZmOCNu+v31mxX3EXyfSznhjR3BIsXC5YABQNMAk6gYk4Gwz0ml/DGmvL7dtxpb5gx3I2dQNSpEuwIGJA6+JHWlwYlyWjmUjgJYy5uKznGW7cDpjZQMeFNuf3Sti4wPeUqfQ9opGKSWbD3rL8NqAZG6g/J2moMq9e8Cvt5iZuKdtWg3Wd2YXLh021CaAAgUfKJJU5PRZ+bOFr97/AGL2Uu3y4WQWZW1LbZGBdIW466QpRSWBhp70bHwpcabfEIRWVUXSV1SJbaFVJU4WFECJkDc0oj762Y91bJS5CFGKj4Yd761ID3a54YZpxQW8R3s9PxrVjArm6uT9P19KkG1Ihjma3NcTW2NE8F8u4wIStyTauDTcA3iZDKP30PeHjkbMaG4jgjauFWgwQZGzKYKsp6qVIYeRqG41MuE/b2ez3u2wTa8WTLPa8yO86/zj7QqctnYy32CXXNQ8duv+Yfga7XikbIYZ8/H1rjjnErkfMvWuak0zVZzaH4ULzS3LIAJJIEeMkCPeaJssPEVNffsw18/9IEW//ueQv+kBn9QtHG6lYJK0T/8ArycJ/wC3t2bdwWu6XKqdTbuZPTWWjyisqvapz4gH7qytPYh5JdxnsSIx2WY/hH9Kl0N+7Pou3sR99C38AzqGfDG9SWrWO6cyMwCN/M4HT2rmWXolZWGYA6ZCjJMDp6UXwV97XFJbcR2isZ8+g+o+80i+IFKg2mOlnt3W/msm2eh/imfKuvibnBPEW3TJFq0RthjrudcfaStOLE3v9yM5LgD53d/9/fcHa4qAjp2dq2DHo2upv8SfixDwPDp8z33RmtqcxaIJ1HZF7TRk+GOsVi2L15lulwBLXWEZc3LhJBGwHeG3hSL4ou6WkTMmJM4zPpkSBVM60401ygYlcqY24TnDGTcVMCSFMxA2neZxn+1CcV8RhAs2xoJgkFiROxg7jfwqs8JzBgSck0ZxnNzcTQRHj5+E1zf7jIpXqZ0OzBxqh7xQRrJuK0ntFIiNJtlSJ3+bUCIjx9s4OxqUkDqufAQ35x9KT8ocDhjnBViB4MpViB1zpOPFj5Vrg/iBlOktKiJAmD7GujLrHDGny3v/AN+pljgUpV4RbuX3Ct+2pBUu6r3gwwXWYmM4/Gi34ovakne0/wD/ABeBH3E/WlNv4h4c2DbdM6pVoGM7T4eXkKI5fd1Wo3AS/B8R3WBPn/Tzo9P1bzSqS3Fz9P21aIbx7n1H1VhVxtXHFuQonu/a6R6YqmO3dXzcfnVpt84tiyupo2Bw24XOwqvVeCWDydXOJYTKNsMAoerZksKq/wASXSY7rLme9HltpJ8PvFPeI5vaAB1iCDmG6H09fpVd57xyXY0MGgHofEDrFQxP1lci9IusHNFcNxGi4GyInI3EgiRkZE+IoS23fA8KkuDNdbkxFvLWuICEPDdCYUz1gAiCIghW2jcQah4njrXC22ZG1FZBIO7HZJGCTJkZgGWzGqt8JxptkiNSN8yH5W8zIORuD0iguecw7QrgKAMKNgJJ9JJJJgDpUHjr7FE7I14hnLO5JZzJJ/W3QDpAruaisCAB7/SuwaulsKwhTiuuHO/kP1+VQBsVJYbB/XWvAByuc+/0rRrGOfauGO1IhzBWnatLXDNRPGmOa23FG3oKkhtQIIwQQRBB6EHNcLXTDI8gaV8BGfNrQcC+igBm03FAwl3fA6I4l18O+v2aTkZ9vzNMuE4wW3IcE2rgK3AN9PdIK/xqQGHmI2JoXmPCG1dKkgxBDDZlYyrL5MCD7xuKROnpG53BU6+xph8RDs0WwN7Ul463Wgv/AKQFT+U1zyIQzXiARZXUAdjcmLS/6u96I1CcQSckyWLSfEkTP30r9T+weDnheIGgTvWUCrwKylUqR5xPdLqlO9qg4k+pO0/lQ/EX2ZWh5BB2IMYPlgYGfSpF5Tc4hZCiA7KGlcQYysgk7dYjNQWbF9bPEMyibKBk06WVu6+oOFMhhpG+wnxrkSajNr5NMbcUKOacU/E8R2zdwIHAWdUrcZbbE4GkkqDicemVzPAOonJYCTt+wiB7hq1a4slAZ3tf9l1CPeDQ3aSoG/fj6z/+q7EFSMTDuX8SBaXxYMD7MCMdMRSXmdlbrNP7zffEfixrq3dY2rSqCf2igACSdY0nbJyQYrjjrVy1rLW3MEAjSw0tBgEx1kxHh6ArklCCespCMpP0lXt8OdW4zv5VLw9iCZbpEeJPtUZujtW7VdJJmMxnI6yMGrH8FfDC8fxZsrcCQjOMSO7ECJwJI8a4DW9HWTVWLOC4UqhU9e8BtuBE/SgLHCsMAd4bz0gwR6iKec5uW7d1lZyxUlSApgMMESWEkEHpSnj+cLcusyqVDbzG5326TJ8prX1PbcUsbujPg1KTc1ydvYchSNJmZE+FWLhZCAbeQJIzAMeRgY8IqrreUMoBALEAnHU74HSZq68w4DsiIOpGHcbxA6H+Idf70/8ATlHuO/bY91zbht7kAbC+Tr+NE8cYtJ5sT9FX/wDVBWzMD0P0NH85EJZX+At/qYx9wWt/V8Iw4PIBzRv2Vofwn/uNKwdv8r/c1v8AvTLm7YtDwT8zSwNlPMP92f8AxrHj+tGif0sIsjvTRDb0Pb3Ht99Tse99a7KMDIrhyaV321PR3GXYmltrehJ+BoryMEGD9PrvWh1Pt7VjbKPHPoKz/amAbJqW2cfU/kPvNRNUlk7+oH0ongTjpkQeo+4/hW7hzUlwZ/XiKhHjUlzY/gwmuGPSttXK5M0QG4rJ73tWyc1Gm5oMJJeP4H8DR3Dnt7XZf9W0C1o9WSSz2vM7uo8dY+0KAuHvDzB/OpuUiG7UyFsgPgwS8/s1BGxLCfRWPSpz4saJ1xn7IWrHUHtLv/2OBpX+RIH+ZnoS58o8mH3Ej8IormNsXAOJTa40XB+5e3bf7LiXX+cfZoAH/mD91g313/Clh9I0uQRrWaypb6d4+tbpaPWfSHw4NFqAHUk6nnbUQJIkxGBtNcc+U3EKM1woQQQFeCD0OnBHlRVgkn5WXbBzkbnfHt0+gi4/hUYS7NtnJiJ/dG5/vXz2tuWpnQ0pKih8f8OLB0BwTMA6VEEjALeYnxquX+EZAZjDaiQQQIP7y48Mz+VWzm/NeFsK1xw8iQATlpGwKDTMg4nHoK8u+Ifiq7xTEfLbHyoCSIG0k5Y+Z9orbi6qcPn7kJYYz4Ob/OSO6hgDc+P9vKvSvgHk68Ry1u0LL211yGVirKUCqpVhsZRjVJ5d/h/cuWwXcW3YgBTMqDOSPtHHyiPMjavW+S8vSxw1u0ny2xHmTJJJPiSST61O5TeqRV1FaYnmXPP8MeKa6x1rfJIlzcOsg4BYXDOw6FtsTXo/+HPwUnLrVxiQ954DOBhR0VJE75JMTjAimp4cNkz+vCjC0LHufWkrcN7HlHEfCdu5x/FC6paboKLJAi4O1ZjEYE6fX7qT8Q8lFnibqKIVWgbxsDAJ8ya9S59za5b4tezVSzBFGowulnaR5HbPl0phe5lLNbdYwJnKtIkwDuJJ+lTbLqNpHjfAci7vbMNaKwwNp377bDbCzJ9Aa9J+HPiLhLz27V21qU939oowTJBDA4MKRv5ZrnnvLO2t6FMLIwBgCQTCjaQCPekfDfDhs9nfvOqqzq+JhYZnhmIxsoHlPUxQTa3Q2lPYv/xD8J8M3Dte4dBbNoau6TDACWBQnEDM7486pHP0i4ik/LbRT7TNW7g/jPh2tmwCbguE220QQNUKe8cbEkROw8QaqPP83/8ASPqAfzroQlNwWv8AQwzUFN6RVzk5Qfw/maU3LkNZ82cfVW/tR3POI0lSfDb1Zj+FIb3MJKGPkbUPM+dKpqMk2Bq0P0UhhONqmU5oLg+MFzSw9x4Gfv6UXMAn9freu5BqUU0c+Sp0K+OuyTUXCiTUPEXJNFcCn9aVbsfhBN54k+Aj9frxrdptvLJoZ31N5TA/M0RbO9OmKZNS2Fx7/magY70Tb29x9BmiAGunJ/XWojtWrjZrkmpoc05rpRArSCT6V04pgHDHetW+tY7VpNjSDHVw94VPzU9mi2Buneu+d09P5F7nrr8am4CEJvsJFqNAOzXT8nqFguf8oH2qUX23nOd/c1Ju39h1sgrknGhHK3JNq6AlwDeJkMv8aNDD0I2JrXEcKbXEPbaDK4I2YEBlZT1VhBHrQPD706sHt0VP+tYBa34vaBJuW/Mrm4o8O0HUUj9O4edhe7Cc1lTtYmsqop9GocfSYj8QTp9zXRLAiRg/rcbjyjxz0oC7wYZQveJ6hTBgCQJLFioJ2J9qk4Kw6LkKpYEwCWBkbmQpB8x4n2+XOmebf438G08NdHyQ9sxsHJDA/wAyg/6KV/4WDh0Fy69tXvq4CFzOhSuCiDd5D5gmIiMz6F8TcgbjuEuWhdtswyu+HGVzrIyfE7Md68w/w74g2772mlS/dI2IZTsR/qEeJqqewD0c8yL4NtVE/ZthZjqSJIGRvHSm3CuuBO/9aVXUIWWMt6EDfpOYjHXapkBVkP8ACD9ASc9atHgkx3YuAsQTkR1jcEiBB6Ct8XxaEGD5bfrFB8Q+m8IIIIVv+4fhUFpi1o+OVPvBmhYSn/EFqONlgx7kiNhDKD/maGJ8h602VRcWWglRAPiJ6+/Tx9az4iMFX6yBOdmUTJ8JtioOEtAXUBGHywBOwByYwNo94pJytmjFH0kw4QGQOv8AUdRtQvxlZU8HeDMBpt6lWeqEMPqR99NO6WlDC+E+Ejc7DfxoXmvKxfs3baRqdCASR80Yz64pVTZRqlZ518J/8xT/APIn4075tniD5R/2ik/wbZniBbYEEEsR1lOkbgz+Bphzm5oe4TgkkZIGPeuhjlqxRXtZz8kayP5EPO21kx7egH9qQOAB1mrRyXg04jiUts2GJnSR8oUkwfaqz2YgYJJP37R9ay5bTstjpoY/DQPe8J+8/wCwppzC7CH9fr+9XD4J+Elt8O5vBWLgYI+SNRMN0JLbiPlFUv4rttaum39mAV/iU7H1kEHzFdHH1OjB8oySxasvwV65fNGcFx0DQdzsfLz86VXnz+vxri0SWAG5OP19/tWPH1E1O7stLHGqLJw4yT4Y9/8AapSdq5QaVAGPP8hUatmu8YCS4cetEo2PST91Bsc0Sp7vrj2ogBH3rlmrpxmtKkmpocktCubr10zQKjicmml7ARyRXdu2WCqoksYAG5JIAH1rXtRnCt2ds3dmM27XkSO+/wDKraR/E8/ZqU3SGW5Hzi8JW0hlLUiRszmNb+hIAH8KrSm+d6IuGhb5papDcm+G3qVr7IUuISrI0qRupBBB+tRcPUrLKHyoPdUe8ltscPwvEKLp4jsC+WtC3qCt9rSZ+UkEgdAQOlbqjJfYCAayo2/d/j+Bv0R9RFe+JJggfZ3Gdj1x4efkB3bvjBzOw2XfoZ28YPhQ6ghVBLMR1ISW33CqB12ArS3Rrgh1ZsSFM4BPzd7YDrEnaTXBN4TaQJPfYkkTrORAiAInzx/WfI/8U/h+5w/EDjbAKrcYamX7N0ZDDONYAMmO8reIn12yjBSTqInBbAx5E7T/AA+Na42yt1WtuqujqQ6EbjpM4HSD0xtvTLY8eNcV/iu1xF7SyusDLK0amxnRpxMbT/SrxyzjBf4a1dURrQMBO07ifWRVM+Jv8NrS3mHDO6iTCvkemrDeWZ/Orb8P8B2PD2rP7kjxGWJOfDNXiJIe8YwDWz4pE+asRWuDXB9/w/2qPmxk2/Kfyrvg2pfJ4r/xHeAVzMxpzGImD6DvUNe7qMw3ER1iDiP11qTmVodmwfIlAfMBxj3iKxm1Ix/hOPwqcjTiD+UwFJGoBv3ozHgOgggR5UbwqAtsP1+dC8vQ6FHUlR9cVJYfvkTG2/pXo7IaTtnm3xxZSzzLiJJtqdLmJ/6ltWbC5yxP1NVi/wATausq2zLEwJAQScbtj6kVefjXgTc5pNwKLbpaEknSV0QTI8HBHtUn/pPCrEWUueJ0nVjclADK+YBI8DuNeHqJY4NKt3/Bjy41KSb9hJ8M/D1+zxqi8r2iUuQTjVqQqOzfKse9PdJ2npT/AJB8EpYuOpIuFWJ1R4k6R9ASY6+0F8Dw4Ui3YuXLC7vZZSyMvUoDKqY2KiQYxR/GcxVLbDUinYMhhs7TbyysB7bxRnNZHYsU47DS73bLR4QK8w+J7HaqrLBK6lIxMltWPE7/AFFO+Yf4m2UUWTZusw0gt3YJxMAkE+p+lA3OEJW3IgOSQIBOqdiTsxAPqD1+0JSWh0Uxxuas8/4i0VMMCD4EUV8P8GXukAfZJnwjxPSfH6wJIbc85E9y/qQDS4WCSBBgLBBz06A7+Rppy7ly2AFXvsZ1HMFgCQIXOkgwBMyZgHaMJPHJSRbs9xtPgU3S2pgQV0biIM9J61Cj1YPiYqUBGSGicdS/dJAEkQNwDDT1qs2mruYcvcipHMy4u1JxCV3qbXgChkNTM0Hzj6VeyJwRmpVStqnp5xP41MEMY9KMQNg3ZknyqbsxHSpjaVBJoV+KYnur91BtLk9yZbsF3VBALdTsoAks3goAJPkDUfMeKDt3JFtAFtg7hROT/ExJY+bGjE4cpaM/PeHuLQP/AJsB/Kvg1BHhajTk7KXSoGY4oe/TMcGYoLiuHIj1r0k0eTObC4qa2MEeXjUHDt0qVOIGqKVMLBW4fNZTE8N+prKGg9qPodXCrCkAk7yAN+swDsceVSM8CNSkHMliTG+AJgwfGPARWrTBQoOok9DvO2dgJGMid/Wp71sE6j2ZPyqpbBkiO9pmfLI8Zr546JAnFKSFLgndQBgjPSDBicTsDgbAPmXMTatFkS5eM6RbtBVIByCNUL0Ileke5N+4wEWlCvggmNEz1iSME5E7etG8u5hcNsF8tnIkAwdgGAaekET5DavBKdevdqzOV0liDpOShMnTPUjb2qThf+ZpxA+uw/oakPCm2SXKhd26AeGpiIEz4/fXXCcONYK5/XlWlO0RrcI5ko0rPj09v6Vu00EQN6K4i2CuRjPQ0NbvLIgg58QcVN8jor3xPYPY3onGZ9HBFQctuC4o0nB8PwNG835jauXLvDh+9pDHEgAx1nvEGJHnQ/BWRawAYG0xJ+4Yn8KRrcrCW1DK93bRztp+4jrSPm3OxquPbE3FULg4NxyYyJgKqsSfACnTXFI0kSGWCDGZJH41SeH4UOvE2keGtXCp3iSSukx1gN9/rSspYuNji2varxLd8BrjkkCMgITkiMAenjTzl/M7dm2VtTuTlg3XoVxAGAJwOu5JTcQioIIBAPekjvEREZ6xj2kTVV5pzpdRVVZn6aFgz0+1O/XFGErWxPKtL3LMvxApzqM0t5lxaXfmCkgRqjIHqMxPSar7odIe5be0T1UgifO3P4R7dE3GcyuDuurjV8pIifanpkrRvi4a8oEZecbAAzjbAApkl0HibKK2r5i+nug90+G5H660kFuW1n5RgeZHh6eNM+QMy8QLhVtIVoMETqEYJxEE08bapB2Uk2WO/wASiAAB1LGM5nyWMYOnAn5emK1w83rq2kBYqpJ0gyM6PsyYm4TOBvgZqPmLJcAZxgYHi2TuoyVmJB3kdZJR8y4qcAEYzkZ8BA6AzvPtS0a+5S2LL8TcsujhySjwCpJYPHeiMNJAydz9uDlaqKpFZwvDsyz4kn8pn2owWGG9dnpcbjBf7OT1GXXOyFRGTWkbcnM1OU8qifOADWpozphIuhQDnMDbyqewzTgfU0u4hSpRTvkx4Db+v0orheYBT1B9P6UiybtBcdg1bjDdZ+lFcEysSXBCqNTemMA+JJCj1noa1a45XIAEnbxJ9BvNb4q8qfsoIIMuI+34fygkepaipPgWvJu7d1sSYk+Gw6ADwAAAA8BUTcMBtXIcDwrBxVV2Qm5zoofj+FBUes0WeIEVB/xKsDnepyaYyFY5fqgqYI3B/rUz8CQIZRHiNx51FxNx12Ujz/26VHY5g5MKpfyCk/cKk5RjyUpsNXgfNqyhW4xwYNgg+GR9xGKyh38Xue0T9j6Bs8Ejsx7sHBaSWljlWUhgVIAEz+RqPiFS3p75beYUlgBgEac6RnJYnOQaLLhW78NEQZAJBLYjYeomcyARmPj+LZcLKAEEALr6wQQAAPIEzg7ivnjpGLxtrtSrdoWC96V8pByZkjaQScR4nTW2Z+5JKjBulsCd+68EY8/PwBCcd2ltl0MCqmDcgEmNxbttr36d3pHSkvGcG920WLG0rsWI1QZnLfJ3uuHzQCRfGHFluEuhmAU2mlYMlswMwAMeZrybh7mkd0lD/CSPwr1njvhsFX7Qqvbfs1LMzEahHdQyAZkwCSY33ryG4hBI8DB9sHf0rVjpqjPPZ2LOd32Iy7NnqSfxrfKrRC6oA1SJI8ImDt1zU3H8OCpJ2Ck+4Bj74++huD5oNK22L6Qe6N1BPWCcesUJeyKY2k7krXtwXL4QVku3dSgM1saZjbUQY85iOsx1iXV7jke00XGGoso0BjpGch0mG2MGD91C/DfJGsntmYNPdVAVMkCRLEMBEjp9KcXbVtD2loqzXBqIUo0jTqjVHeBAgZAwIjFI+Qr4PNbnxRxqEo195UwZ0Egg9GKlhnzp18EPAvS2XuAknJIKzJJ/iLSSaA+OAv8AxAaFkqAWGZ0wJ1dTiJ8hQvw9zIWbonIYQ3oT5joc7eNIU3aL9c4c5IcAXFGNLCQOqkCJztMncDE0p59x1uy6rwyiNIYuVPzajkBgFBwCTG/gQa65rzJFEMQ5iACSwAxvJkZ6T5+FVHmHNp/X5UUqPbvk75pzfX8xkgeg+goKzzOGUlsAjeGAHXusCNvKjOU8n1nXdUH9xWICnfLEkGdoWPXwOcb8PK1whQN4AQ93HopJJMdceVHcVtcUDf8AqFvXreHTXhQAYByCUJAiQRHn5irJZ5vwzqAt50PgbbADygKw+/pVSu8qW05W6rqw3GtSI3E6RI+tPvh/4ebi2YW3WzaRSXusP2akL3VLfvEwMnAMnoDox5HjuK3M2bAsrUpbUSc35vZklUXXt2glDj/6yJ2G+PKq52naGF67sfzPU0Xa4ILlu8YmT08gOlS8v4glXtqpYsRpAGZ6x930oX3JeobT2cdQ/Iua/ouaVGAB9Y3PnTCxzJes+vSoeZcPFyXBB0qT3SNOoY1KRMYIkeHvRlnhNSbSOhGx9CK6eBuqi9jNPfeSC0giQZ967W2Dsc+Mbe9BWuXkbEiueP47QotLuwyfBf6n+vjWjJn0QbZKOO3SFfMr2nidZYMuBjMLtvtPX1pm3CTjbz6U84axa7DU6I8bykdJk3NQAHWY9qQcRzVSCEIhDpGkyIHy5nOJHXYb1ycGa5O/JsyY6Wxc+F4BOH4JLwRGuINYYiDqJgKSGyo1Dp08wRS7l+7JLEEkySfGjbXEEolrUAbykAue6GwwknCgkAT5iq/d4gyQ24MYIIx4EEgjzFXw5Yq2/f8AAk4ukObV+fA+9SpHUEfrwpRw12fAe/WmlqTB3xvMD+9a1kTIuNE7Qd8DzoYWgSSD3R1nFT9gGzcbC75hR6n9TRNqwjEHSYGQrECc4JH72Nj95qWXNGCsMYORDabug6SEmNRXH8q7tRNngFUs9suSftBiNIHTuEafQ/dBom+2n7J8YMEfWY28cwds1xf4ZWyZVh0yDp8Z2KjwJ26VzsmaWTk0xxqPAFcVyT+1P8xJP1OaynFrlBKggAjoSSCR6BsVuolD1JGuAjvqq7kqCWIBXGsANMTtgzXdqwr90hyAwZO4zGdJ+0MSJ3E+s1HwwVJlRgEyAIAB3/d6TPpgbVHqZXK2wiqTDM7FgxAmQVZASQT83XNRKBSWRbIhGk9GJLNJnLmcDElQfurF4O5cEhLVmZBMatQON8Gd95mfY7NwHWzOWVYiWOkEgxpCDvTIxJH0pJxnBFGNxLt4wDNkqzB2j5RxMabeI+YGM5XcAJ3zK03DKL3aNfW266pAYj5hKhRgDVPqFO8CvNPjcrbum+isUvMx20hWJJ0yRnBBGBjpivU7fJpCXWA1rpIENcCwwIgFgzkDYsCQxLYlgYPizk68Uj2btx21qjICbPcYBgHGplMHS0iP3/HBUnEDSkeG8LxzXReBKoBZuQDuxiAAYyxnGwx9YOS2A1+yCrOO0UlUnUVUyQsZmFNS2OXvY4i9ZeAyJdRoIIPdOx6g4ONx4Uf8FWCeINwDV2akxn7WMMAdJicmqXYEqL8vGWjaLhy/ZhmKO829YklCynWzLldoYjM0NbcqpuMEBcEM1uFIFwjDdp3nAkKABsMRiobnE3A2pbDsXE65LBQGIwzQVEwJEZyehJfGcK5yxKK0lgEZpQnvBYMWyOkETO0iT4U875tc1wQSYJmcEbbg7Vq5wqqlsFWW7AIEE69Rkd3fY4OZgCnXxjZQOEtOXRbY7xIYiSdQlRmMZjr7k7jOcqwW3bGokAjGFESDJ22H0o0NYosWW4q2qJoV5HfJgBYMyevTx6edNuE+BEtkdrdIPjBOT5rIXfqc+1AfDguWy66dJZYBaBHUGT6EVbuHvFgC6y2DI6mIiJgYnbpPhnylTPTja5OOD5eijuMWzElDjA3AAbpHvms4YutxgGbS4IICwAPDBMQZ67+MVteI4nKgJpUwrFwMSANpIIBGCBtjpTbh/hdrircV1FxcS2QwAypiTBPWeny+LJ+q0JG4+SocbypP+KLs8SsgkAS9v5F2aZJDZBBKKCCMHac0KcMtoR8pVVUEBFkyWJy9wksxY7k7ADJ3xZyS8ugubaiCTo177QHKgN4xvtjFVbmHHacDLGvSlvsU3m9UiF11OEkKv2j+6o3/AF6U/wDhL4fi640b94NqGBAhWHRpxBAzNLuScvUZvLqJYEzBEZ/336bYqxcIlxRqs3FBYZ7qwCMTOkscQM+G9ImCW5Ff5Ar5VSGBhdZMsukAq8rKQRgZggTEsKWN8PBWOkFGnMH7iFMGrTwN0oHuXERnuKCd9MAZgljBjMADbfYUAnJLRLEvdutIgs/cnAhlBGQB1EZ261pw9R2/lEJ49RXOM4hUhZLMd1XJHXvEfLj3oPgPh3t+J71woGBMlcyIACiYI29I86vPD2Ow0lOzDKTELkFgTBbBcSZ2OIMnei14s9mLJCnvjPQd+e6DIkAkfUZnIzZ5ZeeAwxqBTrnB/s7lhjgkoH0mN41AegP0NJ7vwkyE6NTjEtEJBH72wIEmN/WQav62dYKKtlFtiBoGkBW1QQATMH0zO/Vc/DFwym2xE/ZeFgjMlgTBEdekGZrPF6XaKNXyVa9yx2SWtvgd1SIJLRH5fnRbfBLoFa4JB3TGPUgnORjbz8bV2OokzpLkSqFxIjO4jYz4wIxWNrVQrF1GxMH5ZnMAktJiD0iJyadzdULpV2Vmz8JWnB3Vj4wIzjUcaSJ3JIOJion+E+yuMp7RhiGU4yQBqx3TkfNG/hVg1Q+QZmIHzHYZAgj6GuBdg5DTMAaW7w6juwDEnG+aXU/cakKuB5QBLOhIXIN1gCcHKrMYAmYk+YIpzftHsgoZNJIgjTInYE+B9KlI0ISQIbfu7ERurABZxnIzvgVDw6IzDck9EBk/UGcTiPCvNnqBL/LQxGSuoTjTII2xuB6+tRpwLuSttHJWdUKdgenlttIx06MX4K32wUgTcjSWClesBjEqSwZQCsbEU15Xx1u2Xsq50yCbVy2WuAjcrdRV0mAukSRvmKRyCkVH/wBDY50b569fasq4heH62uIB6wpz593iAM77DfOayhqYdI84dNROtCVDqcsdyIkaSSuG2kzOdPRlb4IgK0BdTSysdYn94SvdPksb7g5rVZXvIqexq7xh/aHs1dbIaWYSwMTjIOogg4iMZJmOOA443BbCmbd0wAutSBpnvS/WBlTsSIO43WUg9nPD8nuIxtPxDw+UW2qhlB1YN1p2gxC9K659Z7KwzhyNEkMxZ+zABMhsO220jJiQJjKyvLdhPDeYcCSrcWQF7ZyEUbAGensfpVs/wu4Lhyl176ayrAhSAVIKgQQQepH31usqjAi5Xrdpl0qgRcYQssAbQQZqpNaa2x7PUy2mgAmMnBIKusCOkePlO6ymEsS895eS2sHc6TagCOkAgQcg+WK55dxiaBJwMwQYEeEVlZSlYclh5Xy62xIc/tVOAJUDAIkgHVgj+nWi+yYEqwBjAwuBkiDGMSeu/tWVlAVtg/F8AlxCH1gHbTpKjaToYCcAY/e2IGzf4b5stuyyOzMysc+sEZ6yCP7Vuspo8isTfEf/ABHEqXVDpQTp1LtnJkjzxVN5Zy7tG1NBGD6f3rKymkBPwPVIGBJjHTr6+P5Uw4RDiQQDMSQdt+prKypDPYL4eycnfMbCRt44I9utdIw6gYHhG3oCY3rKymPEvYAhGB0FsAKWjG5AOxwPv3qLi0ZkPaMqvEhiGaQB/CIjxmDtBxWVlMAF4LhnUT2rspMk6UjBidODg6YmelSX7p1YBXTAgFZJgHT8pA36fU7DKyvLcBlngWAFxhjXpxAOrV+78ok9fTzNObnJ9NtmDsxIlpaIjdh3TsOn6GVlePCfhLtq+NCuVcSSG1lAAwmYzJMDux08JoC5y9G0kPcF0jGsysQSCQCeikSIPWDtWVlALJuE5aGVg4PbKxXSDiTEd44gidvH0p3y7kltQTqcuJ8IWF1dZ1Ng9QPPJFZWUjYyQLzDk1q4Ge4SehZS6tG/eI+fAG85zUp4BLGi41q7dB0BGW6BBUAJqViNeNifesrKUL2DrdzUJa0jnILdhZMwYkM7hiMdQPQVlZWUBXI//9k="/>
          <p:cNvSpPr>
            <a:spLocks noChangeAspect="1"/>
          </p:cNvSpPr>
          <p:nvPr/>
        </p:nvSpPr>
        <p:spPr>
          <a:xfrm>
            <a:off x="155575" y="-830262"/>
            <a:ext cx="2619375" cy="1743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sv-SE" altLang="x-none">
              <a:latin typeface="Arial" panose="020B0604020202020204" pitchFamily="34" charset="0"/>
            </a:endParaRPr>
          </a:p>
        </p:txBody>
      </p:sp>
      <p:sp>
        <p:nvSpPr>
          <p:cNvPr id="15365" name="textruta 17"/>
          <p:cNvSpPr txBox="1"/>
          <p:nvPr/>
        </p:nvSpPr>
        <p:spPr>
          <a:xfrm>
            <a:off x="4114800" y="2743200"/>
            <a:ext cx="4495800" cy="2552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624205" indent="-361950" defTabSz="914400" eaLnBrk="0" hangingPunct="0">
              <a:buFont typeface="Wingdings" panose="05000000000000000000" pitchFamily="2" charset="2"/>
              <a:buChar char="q"/>
              <a:tabLst>
                <a:tab pos="624205" algn="l"/>
              </a:tabLst>
            </a:pPr>
            <a:r>
              <a:rPr lang="sv-SE" altLang="x-none" sz="2000" b="1">
                <a:latin typeface="Calibri" panose="020F0502020204030204" pitchFamily="34" charset="0"/>
              </a:rPr>
              <a:t>200 kr räcker till mat i 1 mån för familj om 7 personer</a:t>
            </a:r>
          </a:p>
          <a:p>
            <a:pPr marL="624205" indent="-361950" defTabSz="914400" eaLnBrk="0" hangingPunct="0">
              <a:buFont typeface="Wingdings" panose="05000000000000000000" pitchFamily="2" charset="2"/>
              <a:buChar char="q"/>
              <a:tabLst>
                <a:tab pos="624205" algn="l"/>
              </a:tabLst>
            </a:pPr>
            <a:endParaRPr lang="sv-SE" altLang="x-none" sz="1000" b="1">
              <a:latin typeface="Calibri" panose="020F0502020204030204" pitchFamily="34" charset="0"/>
            </a:endParaRPr>
          </a:p>
          <a:p>
            <a:pPr marL="624205" indent="-361950" defTabSz="914400" eaLnBrk="0" hangingPunct="0">
              <a:buFont typeface="Wingdings" panose="05000000000000000000" pitchFamily="2" charset="2"/>
              <a:buChar char="q"/>
              <a:tabLst>
                <a:tab pos="624205" algn="l"/>
              </a:tabLst>
            </a:pPr>
            <a:r>
              <a:rPr lang="sv-SE" altLang="x-none" sz="2000" b="1">
                <a:latin typeface="Calibri" panose="020F0502020204030204" pitchFamily="34" charset="0"/>
              </a:rPr>
              <a:t>1 insamlingsbössa ger under 1 förmiddag kanske 3 500 kr</a:t>
            </a:r>
          </a:p>
          <a:p>
            <a:pPr marL="624205" indent="-361950" defTabSz="914400" eaLnBrk="0" hangingPunct="0">
              <a:buFont typeface="Wingdings" panose="05000000000000000000" pitchFamily="2" charset="2"/>
              <a:buChar char="q"/>
              <a:tabLst>
                <a:tab pos="624205" algn="l"/>
              </a:tabLst>
            </a:pPr>
            <a:endParaRPr lang="sv-SE" altLang="x-none" sz="1000" b="1">
              <a:latin typeface="Calibri" panose="020F0502020204030204" pitchFamily="34" charset="0"/>
            </a:endParaRPr>
          </a:p>
          <a:p>
            <a:pPr marL="624205" indent="-361950" defTabSz="914400" eaLnBrk="0" hangingPunct="0">
              <a:buFont typeface="Wingdings" panose="05000000000000000000" pitchFamily="2" charset="2"/>
              <a:buChar char="q"/>
              <a:tabLst>
                <a:tab pos="624205" algn="l"/>
              </a:tabLst>
            </a:pPr>
            <a:r>
              <a:rPr lang="sv-SE" altLang="x-none" sz="2000" b="1">
                <a:latin typeface="Calibri" panose="020F0502020204030204" pitchFamily="34" charset="0"/>
              </a:rPr>
              <a:t>1 insamlingsbössa ger mat till </a:t>
            </a:r>
            <a:br>
              <a:rPr lang="sv-SE" altLang="x-none" sz="2000" b="1">
                <a:latin typeface="Calibri" panose="020F0502020204030204" pitchFamily="34" charset="0"/>
              </a:rPr>
            </a:br>
            <a:r>
              <a:rPr lang="sv-SE" altLang="x-none" sz="2000" b="1">
                <a:latin typeface="Calibri" panose="020F0502020204030204" pitchFamily="34" charset="0"/>
              </a:rPr>
              <a:t>vår familj under mer än 1 år</a:t>
            </a:r>
          </a:p>
          <a:p>
            <a:pPr marL="624205" indent="-361950" defTabSz="914400" eaLnBrk="0" hangingPunct="0">
              <a:tabLst>
                <a:tab pos="624205" algn="l"/>
              </a:tabLst>
            </a:pPr>
            <a:endParaRPr lang="sv-SE" altLang="x-none" sz="2000" b="1">
              <a:latin typeface="Calibri" panose="020F0502020204030204" pitchFamily="34" charset="0"/>
            </a:endParaRPr>
          </a:p>
        </p:txBody>
      </p:sp>
      <p:sp>
        <p:nvSpPr>
          <p:cNvPr id="15366" name="textruta 11"/>
          <p:cNvSpPr txBox="1"/>
          <p:nvPr/>
        </p:nvSpPr>
        <p:spPr>
          <a:xfrm>
            <a:off x="990600" y="2743200"/>
            <a:ext cx="2133600" cy="1570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endParaRPr lang="sv-SE" altLang="x-none">
              <a:latin typeface="Arial" panose="020B0604020202020204" pitchFamily="34" charset="0"/>
            </a:endParaRPr>
          </a:p>
          <a:p>
            <a:pPr eaLnBrk="0" hangingPunct="0"/>
            <a:endParaRPr lang="sv-SE" altLang="x-none">
              <a:latin typeface="Arial" panose="020B0604020202020204" pitchFamily="34" charset="0"/>
            </a:endParaRPr>
          </a:p>
          <a:p>
            <a:pPr eaLnBrk="0" hangingPunct="0"/>
            <a:endParaRPr lang="sv-SE" altLang="x-none">
              <a:latin typeface="Arial" panose="020B0604020202020204" pitchFamily="34" charset="0"/>
            </a:endParaRPr>
          </a:p>
          <a:p>
            <a:pPr eaLnBrk="0" hangingPunct="0"/>
            <a:r>
              <a:rPr lang="sv-SE" altLang="x-none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5367" name="il_fi" descr="http://1.bp.blogspot.com/_K-xV2rVCY6Q/TTbc0op6XSI/AAAAAAAAAAs/GOUUoMuoEys/s1600/145211220_a4422b4ee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438400"/>
            <a:ext cx="365760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med rundade hörn 13"/>
          <p:cNvSpPr/>
          <p:nvPr/>
        </p:nvSpPr>
        <p:spPr>
          <a:xfrm>
            <a:off x="511200" y="990599"/>
            <a:ext cx="7920000" cy="52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386" name="Platshållare för innehåll 6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711700"/>
          </a:xfrm>
        </p:spPr>
        <p:txBody>
          <a:bodyPr vert="horz" wrap="square" lIns="91440" tIns="45720" rIns="91440" bIns="45720" anchor="t" anchorCtr="0"/>
          <a:lstStyle/>
          <a:p>
            <a:endParaRPr lang="sv-SE" altLang="x-none">
              <a:hlinkClick r:id="rId2"/>
            </a:endParaRPr>
          </a:p>
          <a:p>
            <a:pPr>
              <a:buNone/>
            </a:pPr>
            <a:endParaRPr lang="sv-SE" altLang="x-none"/>
          </a:p>
        </p:txBody>
      </p:sp>
      <p:sp>
        <p:nvSpPr>
          <p:cNvPr id="9" name="Rektangel med rundade hörn 8"/>
          <p:cNvSpPr/>
          <p:nvPr/>
        </p:nvSpPr>
        <p:spPr>
          <a:xfrm>
            <a:off x="304800" y="1295400"/>
            <a:ext cx="8610600" cy="48006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+mn-cs"/>
              </a:defRPr>
            </a:lvl5pPr>
          </a:lstStyle>
          <a:p>
            <a:pPr lvl="0" algn="ctr" eaLnBrk="0" fontAlgn="base" hangingPunct="0">
              <a:buNone/>
            </a:pPr>
            <a:r>
              <a:rPr lang="sv-SE" altLang="x-none" sz="3200" b="1" strike="noStrike" noProof="1">
                <a:latin typeface="Calibri" panose="020F0502020204030204" pitchFamily="34" charset="0"/>
              </a:rPr>
              <a:t>Syn vårds program;   ett tredje exempel ….. </a:t>
            </a:r>
          </a:p>
          <a:p>
            <a:pPr lvl="0" algn="ctr" eaLnBrk="0" fontAlgn="base" hangingPunct="0">
              <a:buNone/>
            </a:pPr>
            <a:endParaRPr lang="sv-SE" altLang="x-none" sz="1400" b="1" strike="noStrike" noProof="1">
              <a:latin typeface="Calibri" panose="020F0502020204030204" pitchFamily="34" charset="0"/>
            </a:endParaRPr>
          </a:p>
          <a:p>
            <a:pPr lvl="0" eaLnBrk="0" fontAlgn="base" hangingPunct="0">
              <a:buNone/>
            </a:pPr>
            <a:endParaRPr lang="sv-SE" altLang="x-none" sz="2000" b="1" strike="noStrike" noProof="1">
              <a:latin typeface="Calibri" panose="020F0502020204030204" pitchFamily="34" charset="0"/>
            </a:endParaRPr>
          </a:p>
          <a:p>
            <a:pPr marL="0" lvl="1" indent="0" eaLnBrk="0" fontAlgn="base" hangingPunct="0">
              <a:buNone/>
            </a:pPr>
            <a:r>
              <a:rPr lang="sv-SE" altLang="x-none" sz="3200" b="1" strike="noStrike" noProof="1">
                <a:latin typeface="Calibri" panose="020F0502020204030204" pitchFamily="34" charset="0"/>
              </a:rPr>
              <a:t> </a:t>
            </a:r>
            <a:endParaRPr lang="sv-SE" altLang="x-none" sz="2800" b="1" strike="noStrike" noProof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AutoShape 12" descr="data:image/jpeg;base64,/9j/4AAQSkZJRgABAQAAAQABAAD/2wCEAAkGBhQSERUUEhQVFRUUGBkYGBgYFxcdGhgYGBgaHhsdGBQXHCYeFxkkHBgYHy8gIycpLCwsGh4xNTAqNSYrLCkBCQoKDgwOGg8PGiwkHyQtLCwsLCwsLCwsLCwsLCwsLCwsLCwsLCwsLCwsLCwsLCwsLCwsLCwsLCwsLCwsLCwsLP/AABEIALcBEwMBIgACEQEDEQH/xAAcAAACAgMBAQAAAAAAAAAAAAAEBQMGAAECBwj/xABCEAACAQMCAwYDBQYEBQUBAQABAhEAAyESMQQFQRMiUWFxgQYykUKhscHwI1JigtHhB3KS8RQzQ7LCFSRjc9KiU//EABoBAAMBAQEBAAAAAAAAAAAAAAECAwQFAAb/xAAsEQACAgEDAwMDAwUAAAAAAAAAAQIRAxIhMQQTQSJRYTJxoYGx0QUUI5Hw/9oADAMBAAIRAxEAPwD2BFiu65FbqpI7rK5BrYoHjsGtzXE1uvBOqwVoV0BQCbrK3WUoTK8F+L+a/wDG8zcgzb4fur4SR/SD6sa9Z+O+fDhOCuOTkgqPHIJMfyhveK8W5LwpVNT/AD3CXb/Mxk/0rodHjt6jNnlWwcwqq/FF+GC/w49TM/cBVpvuAJOw38hXnvHcQXuT4lj9Tit+aWmJmxRt2RLMhV+ZsD1P9PzqXmhyq+p+kAfnTLlvBBVNxt4IHv4fh9aVcbm8PID8TWXImo7+TSnbHnKx3RTRaX8uXApnbWujHZGWXJhWoWoi61RtYYQSrAHqQQD7neiKQ3cCPeo6lv8Aj4/lUQ6+tEKORXN8d5R5ipFFcN/zB60AnHH2gConLR9B/tXQ4kpeDCDB2IlWBwVYdVIJBHgTWXk1Xh5D86iAl/epNW2MnsN+Y8KF0vbns7gJWclSI1Ix/eUkeoKt9qgqO4HiVzauGLdwiT//AJuPluAeUkMOqlusQLxPDtbdkcQymCN/oeo6g9QQa8n4YH7kTGkvNrzqyshgifeehHUU2c0HcsamHmRS5FcWNDkStxrBtadycspnSW8RO34+dHrzwF+0Nq2CYJVC6pI8ADInfB3mI6Fty0REUs4nlcER1P8AWubHJKL2NbimWS78StftaXh2G2JMD+Iy2w3Jk+dKb/LVuANET+PhNLOI5eyiQTXXB8VGRkiMTHuPH0q8cym6kibhW6Om5IZ3rKsPDlLihw2kMJgiSD1E9czWVXsY3vRPuSPpMGtg1wK3Ncg1Hc1sGo9Vaa4Bua8eJprJoR+NA/vQtzjges0aBqOObfFVqxcS2SCzGGgj9mIMFgM9PoD5AtTePSK8s+NeOL8ZbVcCxak+ZvPsfLTamP4qs/wXz7WvYOe8oJtk9VG6+q/h6Vp7H+NTI9x6qLS1xvGh7l4gEmYAk+3kM0VSj4h4w8OhvgrpUQ6NPe/d0+DTjwIPSAROMbdBcnyedf4k81PEcUnDAytrL+2lm+rdmv8AI9LIoLl5LM91stcJPtJ/Elm96LY118cNEaMs3bBOb2Q1syJjI9aVNyEJeZVUNCzmcSWGP9M074sdxvT86LucIQ964R0Cj0WT+Lke1R6h000WwbplN4xmgSIGYA8o/qKWHhy12R4A/jVzucEDZL9QGH3r+vak9m2NfpbT73uVCM3kklIrJKKtE3BWoo44qLhhR3L0BvJqYKqsGJbaFIx7mB710+EY+WMOX8J2Z2m713BtggfKQcN3hLeoEQTTPhLwYiW7RSwVtLBtUrsRJGDI8+750NZ4YGTxDi2invnBJczCqNJliBq2OkRiSuhnzPki2l7RAXUqVZbg1sNQMFS3e3gFCeuIzOScre5ZIofMbHZuU1Bo2I2Kxv16yOuZyYkjdKY8ZYRkVrTFtIzqidOqJ9A043C3LfnC9ulaou0Tao7tpUKCXHuaJt9ahsjv/rzpgHIH7T0FQcN81TucnyVqh4Ub0nkbwTE5pmn7e1p/6tle7/8AJaUSV82tiSPFNQ+yopVUvD32Rg6EqykMCNwRkEUJKzydEL1Gvzp/mH40y5pYUhb9sAJcMMo2t3RkqPBSO8vlI+waTdpquaciIkjfP6NI5JoZKmOTZ3HmfxoTjLGV/wA35GpnsXFJ03A3k4/8hmoeJuXO7qRfmGzdYPjXNUfk1Nkd/hpB9KrfF8JpY4xVmPEN9q03sQaA5hByAwIE5BGQf7UYwtnm6QBw1k6Rlh/LPXxmtU0shWUMJg53I+6srUo7cmdyPpW5xiqJJFA3OfL0BpA9+d9X+qfuNaB8z+veuZRoscnnZO4PtUTcxPQUsHr+NSLb8z9D/WiAJbiCa123rSzk3NB/x72LgUrpTSZkS4nM7MGBHmGHhVg+JOz4fhL97SJt22YebRCj3YqKfTx8iuVHm9272l3iLkzrvMF/yWh2a/8AYT71vhuIZGDKYZWlT4ERUFpOztqm+kAH1gST6kk1zauygI6z+J/pXXjFKOkxt27PWeS8+S/aVyyq2zKWAhhvEnbqKQf4pLq4S3pbHbKDB6Mrj6iMetea8z5uUgIoYtEzAKxOVMGCceUHbaBrXFXbjAvhUZT805Mx9kdJrNHpqldlddoYkgQBgflit0XyrgVvXlRm0qQ0nGIGN/OB71K/K9Nsu2+hH9C10r74X762OSTolT5FvFfI3+U/nTbiD+yu+sfU/wBqVXz+zP8Alb8DVkblGq041RrKttt5b1j6rwXweSuO3/tT6n/xpCo/aE//AAr9e1uj86uN34ebsjbDiZmYPX/aq5x3KWssSxBBVUxO4ZmOCNu+v31mxX3EXyfSznhjR3BIsXC5YABQNMAk6gYk4Gwz0ml/DGmvL7dtxpb5gx3I2dQNSpEuwIGJA6+JHWlwYlyWjmUjgJYy5uKznGW7cDpjZQMeFNuf3Sti4wPeUqfQ9opGKSWbD3rL8NqAZG6g/J2moMq9e8Cvt5iZuKdtWg3Wd2YXLh021CaAAgUfKJJU5PRZ+bOFr97/AGL2Uu3y4WQWZW1LbZGBdIW466QpRSWBhp70bHwpcabfEIRWVUXSV1SJbaFVJU4WFECJkDc0oj762Y91bJS5CFGKj4Yd761ID3a54YZpxQW8R3s9PxrVjArm6uT9P19KkG1Ihjma3NcTW2NE8F8u4wIStyTauDTcA3iZDKP30PeHjkbMaG4jgjauFWgwQZGzKYKsp6qVIYeRqG41MuE/b2ez3u2wTa8WTLPa8yO86/zj7QqctnYy32CXXNQ8duv+Yfga7XikbIYZ8/H1rjjnErkfMvWuak0zVZzaH4ULzS3LIAJJIEeMkCPeaJssPEVNffsw18/9IEW//ueQv+kBn9QtHG6lYJK0T/8ArycJ/wC3t2bdwWu6XKqdTbuZPTWWjyisqvapz4gH7qytPYh5JdxnsSIx2WY/hH9Kl0N+7Pou3sR99C38AzqGfDG9SWrWO6cyMwCN/M4HT2rmWXolZWGYA6ZCjJMDp6UXwV97XFJbcR2isZ8+g+o+80i+IFKg2mOlnt3W/msm2eh/imfKuvibnBPEW3TJFq0RthjrudcfaStOLE3v9yM5LgD53d/9/fcHa4qAjp2dq2DHo2upv8SfixDwPDp8z33RmtqcxaIJ1HZF7TRk+GOsVi2L15lulwBLXWEZc3LhJBGwHeG3hSL4ou6WkTMmJM4zPpkSBVM60401ygYlcqY24TnDGTcVMCSFMxA2neZxn+1CcV8RhAs2xoJgkFiROxg7jfwqs8JzBgSck0ZxnNzcTQRHj5+E1zf7jIpXqZ0OzBxqh7xQRrJuK0ntFIiNJtlSJ3+bUCIjx9s4OxqUkDqufAQ35x9KT8ocDhjnBViB4MpViB1zpOPFj5Vrg/iBlOktKiJAmD7GujLrHDGny3v/AN+pljgUpV4RbuX3Ct+2pBUu6r3gwwXWYmM4/Gi34ovakne0/wD/ABeBH3E/WlNv4h4c2DbdM6pVoGM7T4eXkKI5fd1Wo3AS/B8R3WBPn/Tzo9P1bzSqS3Fz9P21aIbx7n1H1VhVxtXHFuQonu/a6R6YqmO3dXzcfnVpt84tiyupo2Bw24XOwqvVeCWDydXOJYTKNsMAoerZksKq/wASXSY7rLme9HltpJ8PvFPeI5vaAB1iCDmG6H09fpVd57xyXY0MGgHofEDrFQxP1lci9IusHNFcNxGi4GyInI3EgiRkZE+IoS23fA8KkuDNdbkxFvLWuICEPDdCYUz1gAiCIghW2jcQah4njrXC22ZG1FZBIO7HZJGCTJkZgGWzGqt8JxptkiNSN8yH5W8zIORuD0iguecw7QrgKAMKNgJJ9JJJJgDpUHjr7FE7I14hnLO5JZzJJ/W3QDpAruaisCAB7/SuwaulsKwhTiuuHO/kP1+VQBsVJYbB/XWvAByuc+/0rRrGOfauGO1IhzBWnatLXDNRPGmOa23FG3oKkhtQIIwQQRBB6EHNcLXTDI8gaV8BGfNrQcC+igBm03FAwl3fA6I4l18O+v2aTkZ9vzNMuE4wW3IcE2rgK3AN9PdIK/xqQGHmI2JoXmPCG1dKkgxBDDZlYyrL5MCD7xuKROnpG53BU6+xph8RDs0WwN7Ul463Wgv/AKQFT+U1zyIQzXiARZXUAdjcmLS/6u96I1CcQSckyWLSfEkTP30r9T+weDnheIGgTvWUCrwKylUqR5xPdLqlO9qg4k+pO0/lQ/EX2ZWh5BB2IMYPlgYGfSpF5Tc4hZCiA7KGlcQYysgk7dYjNQWbF9bPEMyibKBk06WVu6+oOFMhhpG+wnxrkSajNr5NMbcUKOacU/E8R2zdwIHAWdUrcZbbE4GkkqDicemVzPAOonJYCTt+wiB7hq1a4slAZ3tf9l1CPeDQ3aSoG/fj6z/+q7EFSMTDuX8SBaXxYMD7MCMdMRSXmdlbrNP7zffEfixrq3dY2rSqCf2igACSdY0nbJyQYrjjrVy1rLW3MEAjSw0tBgEx1kxHh6ArklCCespCMpP0lXt8OdW4zv5VLw9iCZbpEeJPtUZujtW7VdJJmMxnI6yMGrH8FfDC8fxZsrcCQjOMSO7ECJwJI8a4DW9HWTVWLOC4UqhU9e8BtuBE/SgLHCsMAd4bz0gwR6iKec5uW7d1lZyxUlSApgMMESWEkEHpSnj+cLcusyqVDbzG5326TJ8prX1PbcUsbujPg1KTc1ydvYchSNJmZE+FWLhZCAbeQJIzAMeRgY8IqrreUMoBALEAnHU74HSZq68w4DsiIOpGHcbxA6H+Idf70/8ATlHuO/bY91zbht7kAbC+Tr+NE8cYtJ5sT9FX/wDVBWzMD0P0NH85EJZX+At/qYx9wWt/V8Iw4PIBzRv2Vofwn/uNKwdv8r/c1v8AvTLm7YtDwT8zSwNlPMP92f8AxrHj+tGif0sIsjvTRDb0Pb3Ht99Tse99a7KMDIrhyaV321PR3GXYmltrehJ+BoryMEGD9PrvWh1Pt7VjbKPHPoKz/amAbJqW2cfU/kPvNRNUlk7+oH0ongTjpkQeo+4/hW7hzUlwZ/XiKhHjUlzY/gwmuGPSttXK5M0QG4rJ73tWyc1Gm5oMJJeP4H8DR3Dnt7XZf9W0C1o9WSSz2vM7uo8dY+0KAuHvDzB/OpuUiG7UyFsgPgwS8/s1BGxLCfRWPSpz4saJ1xn7IWrHUHtLv/2OBpX+RIH+ZnoS58o8mH3Ej8IormNsXAOJTa40XB+5e3bf7LiXX+cfZoAH/mD91g313/Clh9I0uQRrWaypb6d4+tbpaPWfSHw4NFqAHUk6nnbUQJIkxGBtNcc+U3EKM1woQQQFeCD0OnBHlRVgkn5WXbBzkbnfHt0+gi4/hUYS7NtnJiJ/dG5/vXz2tuWpnQ0pKih8f8OLB0BwTMA6VEEjALeYnxquX+EZAZjDaiQQQIP7y48Mz+VWzm/NeFsK1xw8iQATlpGwKDTMg4nHoK8u+Ifiq7xTEfLbHyoCSIG0k5Y+Z9orbi6qcPn7kJYYz4Ob/OSO6hgDc+P9vKvSvgHk68Ry1u0LL211yGVirKUCqpVhsZRjVJ5d/h/cuWwXcW3YgBTMqDOSPtHHyiPMjavW+S8vSxw1u0ny2xHmTJJJPiSST61O5TeqRV1FaYnmXPP8MeKa6x1rfJIlzcOsg4BYXDOw6FtsTXo/+HPwUnLrVxiQ954DOBhR0VJE75JMTjAimp4cNkz+vCjC0LHufWkrcN7HlHEfCdu5x/FC6paboKLJAi4O1ZjEYE6fX7qT8Q8lFnibqKIVWgbxsDAJ8ya9S59za5b4tezVSzBFGowulnaR5HbPl0phe5lLNbdYwJnKtIkwDuJJ+lTbLqNpHjfAci7vbMNaKwwNp377bDbCzJ9Aa9J+HPiLhLz27V21qU939oowTJBDA4MKRv5ZrnnvLO2t6FMLIwBgCQTCjaQCPekfDfDhs9nfvOqqzq+JhYZnhmIxsoHlPUxQTa3Q2lPYv/xD8J8M3Dte4dBbNoau6TDACWBQnEDM7486pHP0i4ik/LbRT7TNW7g/jPh2tmwCbguE220QQNUKe8cbEkROw8QaqPP83/8ASPqAfzroQlNwWv8AQwzUFN6RVzk5Qfw/maU3LkNZ82cfVW/tR3POI0lSfDb1Zj+FIb3MJKGPkbUPM+dKpqMk2Bq0P0UhhONqmU5oLg+MFzSw9x4Gfv6UXMAn9freu5BqUU0c+Sp0K+OuyTUXCiTUPEXJNFcCn9aVbsfhBN54k+Aj9frxrdptvLJoZ31N5TA/M0RbO9OmKZNS2Fx7/magY70Tb29x9BmiAGunJ/XWojtWrjZrkmpoc05rpRArSCT6V04pgHDHetW+tY7VpNjSDHVw94VPzU9mi2Buneu+d09P5F7nrr8am4CEJvsJFqNAOzXT8nqFguf8oH2qUX23nOd/c1Ju39h1sgrknGhHK3JNq6AlwDeJkMv8aNDD0I2JrXEcKbXEPbaDK4I2YEBlZT1VhBHrQPD706sHt0VP+tYBa34vaBJuW/Mrm4o8O0HUUj9O4edhe7Cc1lTtYmsqop9GocfSYj8QTp9zXRLAiRg/rcbjyjxz0oC7wYZQveJ6hTBgCQJLFioJ2J9qk4Kw6LkKpYEwCWBkbmQpB8x4n2+XOmebf438G08NdHyQ9sxsHJDA/wAyg/6KV/4WDh0Fy69tXvq4CFzOhSuCiDd5D5gmIiMz6F8TcgbjuEuWhdtswyu+HGVzrIyfE7Md68w/w74g2772mlS/dI2IZTsR/qEeJqqewD0c8yL4NtVE/ZthZjqSJIGRvHSm3CuuBO/9aVXUIWWMt6EDfpOYjHXapkBVkP8ACD9ASc9atHgkx3YuAsQTkR1jcEiBB6Ct8XxaEGD5bfrFB8Q+m8IIIIVv+4fhUFpi1o+OVPvBmhYSn/EFqONlgx7kiNhDKD/maGJ8h602VRcWWglRAPiJ6+/Tx9az4iMFX6yBOdmUTJ8JtioOEtAXUBGHywBOwByYwNo94pJytmjFH0kw4QGQOv8AUdRtQvxlZU8HeDMBpt6lWeqEMPqR99NO6WlDC+E+Ejc7DfxoXmvKxfs3baRqdCASR80Yz64pVTZRqlZ518J/8xT/APIn4075tniD5R/2ik/wbZniBbYEEEsR1lOkbgz+Bphzm5oe4TgkkZIGPeuhjlqxRXtZz8kayP5EPO21kx7egH9qQOAB1mrRyXg04jiUts2GJnSR8oUkwfaqz2YgYJJP37R9ay5bTstjpoY/DQPe8J+8/wCwppzC7CH9fr+9XD4J+Elt8O5vBWLgYI+SNRMN0JLbiPlFUv4rttaum39mAV/iU7H1kEHzFdHH1OjB8oySxasvwV65fNGcFx0DQdzsfLz86VXnz+vxri0SWAG5OP19/tWPH1E1O7stLHGqLJw4yT4Y9/8AapSdq5QaVAGPP8hUatmu8YCS4cetEo2PST91Bsc0Sp7vrj2ogBH3rlmrpxmtKkmpocktCubr10zQKjicmml7ARyRXdu2WCqoksYAG5JIAH1rXtRnCt2ds3dmM27XkSO+/wDKraR/E8/ZqU3SGW5Hzi8JW0hlLUiRszmNb+hIAH8KrSm+d6IuGhb5papDcm+G3qVr7IUuISrI0qRupBBB+tRcPUrLKHyoPdUe8ltscPwvEKLp4jsC+WtC3qCt9rSZ+UkEgdAQOlbqjJfYCAayo2/d/j+Bv0R9RFe+JJggfZ3Gdj1x4efkB3bvjBzOw2XfoZ28YPhQ6ghVBLMR1ISW33CqB12ArS3Rrgh1ZsSFM4BPzd7YDrEnaTXBN4TaQJPfYkkTrORAiAInzx/WfI/8U/h+5w/EDjbAKrcYamX7N0ZDDONYAMmO8reIn12yjBSTqInBbAx5E7T/AA+Na42yt1WtuqujqQ6EbjpM4HSD0xtvTLY8eNcV/iu1xF7SyusDLK0amxnRpxMbT/SrxyzjBf4a1dURrQMBO07ifWRVM+Jv8NrS3mHDO6iTCvkemrDeWZ/Orb8P8B2PD2rP7kjxGWJOfDNXiJIe8YwDWz4pE+asRWuDXB9/w/2qPmxk2/Kfyrvg2pfJ4r/xHeAVzMxpzGImD6DvUNe7qMw3ER1iDiP11qTmVodmwfIlAfMBxj3iKxm1Ix/hOPwqcjTiD+UwFJGoBv3ozHgOgggR5UbwqAtsP1+dC8vQ6FHUlR9cVJYfvkTG2/pXo7IaTtnm3xxZSzzLiJJtqdLmJ/6ltWbC5yxP1NVi/wATausq2zLEwJAQScbtj6kVefjXgTc5pNwKLbpaEknSV0QTI8HBHtUn/pPCrEWUueJ0nVjclADK+YBI8DuNeHqJY4NKt3/Bjy41KSb9hJ8M/D1+zxqi8r2iUuQTjVqQqOzfKse9PdJ2npT/AJB8EpYuOpIuFWJ1R4k6R9ASY6+0F8Dw4Ui3YuXLC7vZZSyMvUoDKqY2KiQYxR/GcxVLbDUinYMhhs7TbyysB7bxRnNZHYsU47DS73bLR4QK8w+J7HaqrLBK6lIxMltWPE7/AFFO+Yf4m2UUWTZusw0gt3YJxMAkE+p+lA3OEJW3IgOSQIBOqdiTsxAPqD1+0JSWh0Uxxuas8/4i0VMMCD4EUV8P8GXukAfZJnwjxPSfH6wJIbc85E9y/qQDS4WCSBBgLBBz06A7+Rppy7ly2AFXvsZ1HMFgCQIXOkgwBMyZgHaMJPHJSRbs9xtPgU3S2pgQV0biIM9J61Cj1YPiYqUBGSGicdS/dJAEkQNwDDT1qs2mruYcvcipHMy4u1JxCV3qbXgChkNTM0Hzj6VeyJwRmpVStqnp5xP41MEMY9KMQNg3ZknyqbsxHSpjaVBJoV+KYnur91BtLk9yZbsF3VBALdTsoAks3goAJPkDUfMeKDt3JFtAFtg7hROT/ExJY+bGjE4cpaM/PeHuLQP/AJsB/Kvg1BHhajTk7KXSoGY4oe/TMcGYoLiuHIj1r0k0eTObC4qa2MEeXjUHDt0qVOIGqKVMLBW4fNZTE8N+prKGg9qPodXCrCkAk7yAN+swDsceVSM8CNSkHMliTG+AJgwfGPARWrTBQoOok9DvO2dgJGMid/Wp71sE6j2ZPyqpbBkiO9pmfLI8Zr546JAnFKSFLgndQBgjPSDBicTsDgbAPmXMTatFkS5eM6RbtBVIByCNUL0Ileke5N+4wEWlCvggmNEz1iSME5E7etG8u5hcNsF8tnIkAwdgGAaekET5DavBKdevdqzOV0liDpOShMnTPUjb2qThf+ZpxA+uw/oakPCm2SXKhd26AeGpiIEz4/fXXCcONYK5/XlWlO0RrcI5ko0rPj09v6Vu00EQN6K4i2CuRjPQ0NbvLIgg58QcVN8jor3xPYPY3onGZ9HBFQctuC4o0nB8PwNG835jauXLvDh+9pDHEgAx1nvEGJHnQ/BWRawAYG0xJ+4Yn8KRrcrCW1DK93bRztp+4jrSPm3OxquPbE3FULg4NxyYyJgKqsSfACnTXFI0kSGWCDGZJH41SeH4UOvE2keGtXCp3iSSukx1gN9/rSspYuNji2varxLd8BrjkkCMgITkiMAenjTzl/M7dm2VtTuTlg3XoVxAGAJwOu5JTcQioIIBAPekjvEREZ6xj2kTVV5pzpdRVVZn6aFgz0+1O/XFGErWxPKtL3LMvxApzqM0t5lxaXfmCkgRqjIHqMxPSar7odIe5be0T1UgifO3P4R7dE3GcyuDuurjV8pIifanpkrRvi4a8oEZecbAAzjbAApkl0HibKK2r5i+nug90+G5H660kFuW1n5RgeZHh6eNM+QMy8QLhVtIVoMETqEYJxEE08bapB2Uk2WO/wASiAAB1LGM5nyWMYOnAn5emK1w83rq2kBYqpJ0gyM6PsyYm4TOBvgZqPmLJcAZxgYHi2TuoyVmJB3kdZJR8y4qcAEYzkZ8BA6AzvPtS0a+5S2LL8TcsujhySjwCpJYPHeiMNJAydz9uDlaqKpFZwvDsyz4kn8pn2owWGG9dnpcbjBf7OT1GXXOyFRGTWkbcnM1OU8qifOADWpozphIuhQDnMDbyqewzTgfU0u4hSpRTvkx4Db+v0orheYBT1B9P6UiybtBcdg1bjDdZ+lFcEysSXBCqNTemMA+JJCj1noa1a45XIAEnbxJ9BvNb4q8qfsoIIMuI+34fygkepaipPgWvJu7d1sSYk+Gw6ADwAAAA8BUTcMBtXIcDwrBxVV2Qm5zoofj+FBUes0WeIEVB/xKsDnepyaYyFY5fqgqYI3B/rUz8CQIZRHiNx51FxNx12Ujz/26VHY5g5MKpfyCk/cKk5RjyUpsNXgfNqyhW4xwYNgg+GR9xGKyh38Xue0T9j6Bs8Ejsx7sHBaSWljlWUhgVIAEz+RqPiFS3p75beYUlgBgEac6RnJYnOQaLLhW78NEQZAJBLYjYeomcyARmPj+LZcLKAEEALr6wQQAAPIEzg7ivnjpGLxtrtSrdoWC96V8pByZkjaQScR4nTW2Z+5JKjBulsCd+68EY8/PwBCcd2ltl0MCqmDcgEmNxbttr36d3pHSkvGcG920WLG0rsWI1QZnLfJ3uuHzQCRfGHFluEuhmAU2mlYMlswMwAMeZrybh7mkd0lD/CSPwr1njvhsFX7Qqvbfs1LMzEahHdQyAZkwCSY33ryG4hBI8DB9sHf0rVjpqjPPZ2LOd32Iy7NnqSfxrfKrRC6oA1SJI8ImDt1zU3H8OCpJ2Ck+4Bj74++huD5oNK22L6Qe6N1BPWCcesUJeyKY2k7krXtwXL4QVku3dSgM1saZjbUQY85iOsx1iXV7jke00XGGoso0BjpGch0mG2MGD91C/DfJGsntmYNPdVAVMkCRLEMBEjp9KcXbVtD2loqzXBqIUo0jTqjVHeBAgZAwIjFI+Qr4PNbnxRxqEo195UwZ0Egg9GKlhnzp18EPAvS2XuAknJIKzJJ/iLSSaA+OAv8AxAaFkqAWGZ0wJ1dTiJ8hQvw9zIWbonIYQ3oT5joc7eNIU3aL9c4c5IcAXFGNLCQOqkCJztMncDE0p59x1uy6rwyiNIYuVPzajkBgFBwCTG/gQa65rzJFEMQ5iACSwAxvJkZ6T5+FVHmHNp/X5UUqPbvk75pzfX8xkgeg+goKzzOGUlsAjeGAHXusCNvKjOU8n1nXdUH9xWICnfLEkGdoWPXwOcb8PK1whQN4AQ93HopJJMdceVHcVtcUDf8AqFvXreHTXhQAYByCUJAiQRHn5irJZ5vwzqAt50PgbbADygKw+/pVSu8qW05W6rqw3GtSI3E6RI+tPvh/4ebi2YW3WzaRSXusP2akL3VLfvEwMnAMnoDox5HjuK3M2bAsrUpbUSc35vZklUXXt2glDj/6yJ2G+PKq52naGF67sfzPU0Xa4ILlu8YmT08gOlS8v4glXtqpYsRpAGZ6x930oX3JeobT2cdQ/Iua/ouaVGAB9Y3PnTCxzJes+vSoeZcPFyXBB0qT3SNOoY1KRMYIkeHvRlnhNSbSOhGx9CK6eBuqi9jNPfeSC0giQZ967W2Dsc+Mbe9BWuXkbEiueP47QotLuwyfBf6n+vjWjJn0QbZKOO3SFfMr2nidZYMuBjMLtvtPX1pm3CTjbz6U84axa7DU6I8bykdJk3NQAHWY9qQcRzVSCEIhDpGkyIHy5nOJHXYb1ycGa5O/JsyY6Wxc+F4BOH4JLwRGuINYYiDqJgKSGyo1Dp08wRS7l+7JLEEkySfGjbXEEolrUAbykAue6GwwknCgkAT5iq/d4gyQ24MYIIx4EEgjzFXw5Yq2/f8AAk4ukObV+fA+9SpHUEfrwpRw12fAe/WmlqTB3xvMD+9a1kTIuNE7Qd8DzoYWgSSD3R1nFT9gGzcbC75hR6n9TRNqwjEHSYGQrECc4JH72Nj95qWXNGCsMYORDabug6SEmNRXH8q7tRNngFUs9suSftBiNIHTuEafQ/dBom+2n7J8YMEfWY28cwds1xf4ZWyZVh0yDp8Z2KjwJ26VzsmaWTk0xxqPAFcVyT+1P8xJP1OaynFrlBKggAjoSSCR6BsVuolD1JGuAjvqq7kqCWIBXGsANMTtgzXdqwr90hyAwZO4zGdJ+0MSJ3E+s1HwwVJlRgEyAIAB3/d6TPpgbVHqZXK2wiqTDM7FgxAmQVZASQT83XNRKBSWRbIhGk9GJLNJnLmcDElQfurF4O5cEhLVmZBMatQON8Gd95mfY7NwHWzOWVYiWOkEgxpCDvTIxJH0pJxnBFGNxLt4wDNkqzB2j5RxMabeI+YGM5XcAJ3zK03DKL3aNfW266pAYj5hKhRgDVPqFO8CvNPjcrbum+isUvMx20hWJJ0yRnBBGBjpivU7fJpCXWA1rpIENcCwwIgFgzkDYsCQxLYlgYPizk68Uj2btx21qjICbPcYBgHGplMHS0iP3/HBUnEDSkeG8LxzXReBKoBZuQDuxiAAYyxnGwx9YOS2A1+yCrOO0UlUnUVUyQsZmFNS2OXvY4i9ZeAyJdRoIIPdOx6g4ONx4Uf8FWCeINwDV2akxn7WMMAdJicmqXYEqL8vGWjaLhy/ZhmKO829YklCynWzLldoYjM0NbcqpuMEBcEM1uFIFwjDdp3nAkKABsMRiobnE3A2pbDsXE65LBQGIwzQVEwJEZyehJfGcK5yxKK0lgEZpQnvBYMWyOkETO0iT4U875tc1wQSYJmcEbbg7Vq5wqqlsFWW7AIEE69Rkd3fY4OZgCnXxjZQOEtOXRbY7xIYiSdQlRmMZjr7k7jOcqwW3bGokAjGFESDJ22H0o0NYosWW4q2qJoV5HfJgBYMyevTx6edNuE+BEtkdrdIPjBOT5rIXfqc+1AfDguWy66dJZYBaBHUGT6EVbuHvFgC6y2DI6mIiJgYnbpPhnylTPTja5OOD5eijuMWzElDjA3AAbpHvms4YutxgGbS4IICwAPDBMQZ67+MVteI4nKgJpUwrFwMSANpIIBGCBtjpTbh/hdrircV1FxcS2QwAypiTBPWeny+LJ+q0JG4+SocbypP+KLs8SsgkAS9v5F2aZJDZBBKKCCMHac0KcMtoR8pVVUEBFkyWJy9wksxY7k7ADJ3xZyS8ugubaiCTo177QHKgN4xvtjFVbmHHacDLGvSlvsU3m9UiF11OEkKv2j+6o3/AF6U/wDhL4fi640b94NqGBAhWHRpxBAzNLuScvUZvLqJYEzBEZ/336bYqxcIlxRqs3FBYZ7qwCMTOkscQM+G9ImCW5Ff5Ar5VSGBhdZMsukAq8rKQRgZggTEsKWN8PBWOkFGnMH7iFMGrTwN0oHuXERnuKCd9MAZgljBjMADbfYUAnJLRLEvdutIgs/cnAhlBGQB1EZ261pw9R2/lEJ49RXOM4hUhZLMd1XJHXvEfLj3oPgPh3t+J71woGBMlcyIACiYI29I86vPD2Ow0lOzDKTELkFgTBbBcSZ2OIMnei14s9mLJCnvjPQd+e6DIkAkfUZnIzZ5ZeeAwxqBTrnB/s7lhjgkoH0mN41AegP0NJ7vwkyE6NTjEtEJBH72wIEmN/WQav62dYKKtlFtiBoGkBW1QQATMH0zO/Vc/DFwym2xE/ZeFgjMlgTBEdekGZrPF6XaKNXyVa9yx2SWtvgd1SIJLRH5fnRbfBLoFa4JB3TGPUgnORjbz8bV2OokzpLkSqFxIjO4jYz4wIxWNrVQrF1GxMH5ZnMAktJiD0iJyadzdULpV2Vmz8JWnB3Vj4wIzjUcaSJ3JIOJion+E+yuMp7RhiGU4yQBqx3TkfNG/hVg1Q+QZmIHzHYZAgj6GuBdg5DTMAaW7w6juwDEnG+aXU/cakKuB5QBLOhIXIN1gCcHKrMYAmYk+YIpzftHsgoZNJIgjTInYE+B9KlI0ISQIbfu7ERurABZxnIzvgVDw6IzDck9EBk/UGcTiPCvNnqBL/LQxGSuoTjTII2xuB6+tRpwLuSttHJWdUKdgenlttIx06MX4K32wUgTcjSWClesBjEqSwZQCsbEU15Xx1u2Xsq50yCbVy2WuAjcrdRV0mAukSRvmKRyCkVH/wBDY50b569fasq4heH62uIB6wpz593iAM77DfOayhqYdI84dNROtCVDqcsdyIkaSSuG2kzOdPRlb4IgK0BdTSysdYn94SvdPksb7g5rVZXvIqexq7xh/aHs1dbIaWYSwMTjIOogg4iMZJmOOA443BbCmbd0wAutSBpnvS/WBlTsSIO43WUg9nPD8nuIxtPxDw+UW2qhlB1YN1p2gxC9K659Z7KwzhyNEkMxZ+zABMhsO220jJiQJjKyvLdhPDeYcCSrcWQF7ZyEUbAGensfpVs/wu4Lhyl176ayrAhSAVIKgQQQepH31usqjAi5Xrdpl0qgRcYQssAbQQZqpNaa2x7PUy2mgAmMnBIKusCOkePlO6ymEsS895eS2sHc6TagCOkAgQcg+WK55dxiaBJwMwQYEeEVlZSlYclh5Xy62xIc/tVOAJUDAIkgHVgj+nWi+yYEqwBjAwuBkiDGMSeu/tWVlAVtg/F8AlxCH1gHbTpKjaToYCcAY/e2IGzf4b5stuyyOzMysc+sEZ6yCP7Vuspo8isTfEf/ABHEqXVDpQTp1LtnJkjzxVN5Zy7tG1NBGD6f3rKymkBPwPVIGBJjHTr6+P5Uw4RDiQQDMSQdt+prKypDPYL4eycnfMbCRt44I9utdIw6gYHhG3oCY3rKymPEvYAhGB0FsAKWjG5AOxwPv3qLi0ZkPaMqvEhiGaQB/CIjxmDtBxWVlMAF4LhnUT2rspMk6UjBidODg6YmelSX7p1YBXTAgFZJgHT8pA36fU7DKyvLcBlngWAFxhjXpxAOrV+78ok9fTzNObnJ9NtmDsxIlpaIjdh3TsOn6GVlePCfhLtq+NCuVcSSG1lAAwmYzJMDux08JoC5y9G0kPcF0jGsysQSCQCeikSIPWDtWVlALJuE5aGVg4PbKxXSDiTEd44gidvH0p3y7kltQTqcuJ8IWF1dZ1Ng9QPPJFZWUjYyQLzDk1q4Ge4SehZS6tG/eI+fAG85zUp4BLGi41q7dB0BGW6BBUAJqViNeNifesrKUL2DrdzUJa0jnILdhZMwYkM7hiMdQPQVlZWUBXI//9k="/>
          <p:cNvSpPr>
            <a:spLocks noChangeAspect="1"/>
          </p:cNvSpPr>
          <p:nvPr/>
        </p:nvSpPr>
        <p:spPr>
          <a:xfrm>
            <a:off x="155575" y="-830262"/>
            <a:ext cx="2619375" cy="1743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sv-SE" altLang="x-none">
              <a:latin typeface="Arial" panose="020B0604020202020204" pitchFamily="34" charset="0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3657600" y="2514600"/>
            <a:ext cx="4495800" cy="255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43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44894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42 kr räcker för att rädda 1 person  från livslång blindhet</a:t>
            </a:r>
          </a:p>
          <a:p>
            <a:pPr marL="449580" marR="0" indent="-27305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448945" algn="l"/>
              </a:tabLst>
              <a:defRPr/>
            </a:pPr>
            <a:endParaRPr kumimoji="0" lang="sv-SE" sz="1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marL="51943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657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1 julmarknad ger kanske 25 000 kr i netto</a:t>
            </a:r>
          </a:p>
          <a:p>
            <a:pPr marL="449580" marR="0" indent="-27305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6575" algn="l"/>
              </a:tabLst>
              <a:defRPr/>
            </a:pPr>
            <a:endParaRPr kumimoji="0" lang="sv-SE" sz="1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marL="51943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657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1 julmarknad räcker för att rädda nästan 600 människor från blindhet</a:t>
            </a:r>
          </a:p>
          <a:p>
            <a:pPr marL="449580" marR="0" indent="-273050" defTabSz="914400" eaLnBrk="0" hangingPunct="0">
              <a:buClrTx/>
              <a:buSzTx/>
              <a:buFontTx/>
              <a:buNone/>
              <a:tabLst>
                <a:tab pos="448945" algn="l"/>
              </a:tabLst>
              <a:defRPr/>
            </a:pPr>
            <a:endParaRPr kumimoji="0" lang="sv-SE" sz="2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</p:txBody>
      </p:sp>
      <p:sp>
        <p:nvSpPr>
          <p:cNvPr id="16390" name="textruta 11"/>
          <p:cNvSpPr txBox="1"/>
          <p:nvPr/>
        </p:nvSpPr>
        <p:spPr>
          <a:xfrm>
            <a:off x="990600" y="2743200"/>
            <a:ext cx="2133600" cy="1570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endParaRPr lang="sv-SE" altLang="x-none">
              <a:latin typeface="Arial" panose="020B0604020202020204" pitchFamily="34" charset="0"/>
            </a:endParaRPr>
          </a:p>
          <a:p>
            <a:pPr eaLnBrk="0" hangingPunct="0"/>
            <a:endParaRPr lang="sv-SE" altLang="x-none">
              <a:latin typeface="Arial" panose="020B0604020202020204" pitchFamily="34" charset="0"/>
            </a:endParaRPr>
          </a:p>
          <a:p>
            <a:pPr eaLnBrk="0" hangingPunct="0"/>
            <a:endParaRPr lang="sv-SE" altLang="x-none">
              <a:latin typeface="Arial" panose="020B0604020202020204" pitchFamily="34" charset="0"/>
            </a:endParaRPr>
          </a:p>
          <a:p>
            <a:pPr eaLnBrk="0" hangingPunct="0"/>
            <a:r>
              <a:rPr lang="sv-SE" altLang="x-none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6391" name="rg_hi" descr="https://encrypted-tbn2.gstatic.com/images?q=tbn:ANd9GcS4NcRiIdTQJbqzQVCqvaH5HJ6WSpYX-QbCwt8rfT7RRX_2Vx5sv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514600"/>
            <a:ext cx="2819400" cy="2286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rundade hörn 9"/>
          <p:cNvSpPr/>
          <p:nvPr/>
        </p:nvSpPr>
        <p:spPr>
          <a:xfrm>
            <a:off x="511200" y="990599"/>
            <a:ext cx="7920000" cy="52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434" name="Platshållare för innehåll 6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711700"/>
          </a:xfrm>
        </p:spPr>
        <p:txBody>
          <a:bodyPr vert="horz" wrap="square" lIns="91440" tIns="45720" rIns="91440" bIns="45720" anchor="t" anchorCtr="0"/>
          <a:lstStyle/>
          <a:p>
            <a:endParaRPr lang="sv-SE" altLang="x-none">
              <a:hlinkClick r:id="rId3"/>
            </a:endParaRPr>
          </a:p>
          <a:p>
            <a:pPr>
              <a:buNone/>
            </a:pPr>
            <a:endParaRPr lang="sv-SE" altLang="x-none"/>
          </a:p>
        </p:txBody>
      </p:sp>
      <p:sp>
        <p:nvSpPr>
          <p:cNvPr id="18435" name="AutoShape 12" descr="data:image/jpeg;base64,/9j/4AAQSkZJRgABAQAAAQABAAD/2wCEAAkGBhQSERUUEhQVFRUUGBkYGBgYFxcdGhgYGBgaHhsdGBQXHCYeFxkkHBgYHy8gIycpLCwsGh4xNTAqNSYrLCkBCQoKDgwOGg8PGiwkHyQtLCwsLCwsLCwsLCwsLCwsLCwsLCwsLCwsLCwsLCwsLCwsLCwsLCwsLCwsLCwsLCwsLP/AABEIALcBEwMBIgACEQEDEQH/xAAcAAACAgMBAQAAAAAAAAAAAAAEBQMGAAECBwj/xABCEAACAQMCAwYDBQYEBQUBAQABAhEAAyESMQQFQRMiUWFxgQYykUKhscHwI1JigtHhB3KS8RQzQ7LCFSRjc9KiU//EABoBAAMBAQEBAAAAAAAAAAAAAAECAwQFAAb/xAAsEQACAgEDAwMDAwUAAAAAAAAAAQIRAxIhMQQTQSJRYTJxoYGx0QUUI5Hw/9oADAMBAAIRAxEAPwD2BFiu65FbqpI7rK5BrYoHjsGtzXE1uvBOqwVoV0BQCbrK3WUoTK8F+L+a/wDG8zcgzb4fur4SR/SD6sa9Z+O+fDhOCuOTkgqPHIJMfyhveK8W5LwpVNT/AD3CXb/Mxk/0rodHjt6jNnlWwcwqq/FF+GC/w49TM/cBVpvuAJOw38hXnvHcQXuT4lj9Tit+aWmJmxRt2RLMhV+ZsD1P9PzqXmhyq+p+kAfnTLlvBBVNxt4IHv4fh9aVcbm8PID8TWXImo7+TSnbHnKx3RTRaX8uXApnbWujHZGWXJhWoWoi61RtYYQSrAHqQQD7neiKQ3cCPeo6lv8Aj4/lUQ6+tEKORXN8d5R5ipFFcN/zB60AnHH2gConLR9B/tXQ4kpeDCDB2IlWBwVYdVIJBHgTWXk1Xh5D86iAl/epNW2MnsN+Y8KF0vbns7gJWclSI1Ix/eUkeoKt9qgqO4HiVzauGLdwiT//AJuPluAeUkMOqlusQLxPDtbdkcQymCN/oeo6g9QQa8n4YH7kTGkvNrzqyshgifeehHUU2c0HcsamHmRS5FcWNDkStxrBtadycspnSW8RO34+dHrzwF+0Nq2CYJVC6pI8ADInfB3mI6Fty0REUs4nlcER1P8AWubHJKL2NbimWS78StftaXh2G2JMD+Iy2w3Jk+dKb/LVuANET+PhNLOI5eyiQTXXB8VGRkiMTHuPH0q8cym6kibhW6Om5IZ3rKsPDlLihw2kMJgiSD1E9czWVXsY3vRPuSPpMGtg1wK3Ncg1Hc1sGo9Vaa4Bua8eJprJoR+NA/vQtzjges0aBqOObfFVqxcS2SCzGGgj9mIMFgM9PoD5AtTePSK8s+NeOL8ZbVcCxak+ZvPsfLTamP4qs/wXz7WvYOe8oJtk9VG6+q/h6Vp7H+NTI9x6qLS1xvGh7l4gEmYAk+3kM0VSj4h4w8OhvgrpUQ6NPe/d0+DTjwIPSAROMbdBcnyedf4k81PEcUnDAytrL+2lm+rdmv8AI9LIoLl5LM91stcJPtJ/Elm96LY118cNEaMs3bBOb2Q1syJjI9aVNyEJeZVUNCzmcSWGP9M074sdxvT86LucIQ964R0Cj0WT+Lke1R6h000WwbplN4xmgSIGYA8o/qKWHhy12R4A/jVzucEDZL9QGH3r+vak9m2NfpbT73uVCM3kklIrJKKtE3BWoo44qLhhR3L0BvJqYKqsGJbaFIx7mB710+EY+WMOX8J2Z2m713BtggfKQcN3hLeoEQTTPhLwYiW7RSwVtLBtUrsRJGDI8+750NZ4YGTxDi2invnBJczCqNJliBq2OkRiSuhnzPki2l7RAXUqVZbg1sNQMFS3e3gFCeuIzOScre5ZIofMbHZuU1Bo2I2Kxv16yOuZyYkjdKY8ZYRkVrTFtIzqidOqJ9A043C3LfnC9ulaou0Tao7tpUKCXHuaJt9ahsjv/rzpgHIH7T0FQcN81TucnyVqh4Ub0nkbwTE5pmn7e1p/6tle7/8AJaUSV82tiSPFNQ+yopVUvD32Rg6EqykMCNwRkEUJKzydEL1Gvzp/mH40y5pYUhb9sAJcMMo2t3RkqPBSO8vlI+waTdpquaciIkjfP6NI5JoZKmOTZ3HmfxoTjLGV/wA35GpnsXFJ03A3k4/8hmoeJuXO7qRfmGzdYPjXNUfk1Nkd/hpB9KrfF8JpY4xVmPEN9q03sQaA5hByAwIE5BGQf7UYwtnm6QBw1k6Rlh/LPXxmtU0shWUMJg53I+6srUo7cmdyPpW5xiqJJFA3OfL0BpA9+d9X+qfuNaB8z+veuZRoscnnZO4PtUTcxPQUsHr+NSLb8z9D/WiAJbiCa123rSzk3NB/x72LgUrpTSZkS4nM7MGBHmGHhVg+JOz4fhL97SJt22YebRCj3YqKfTx8iuVHm9272l3iLkzrvMF/yWh2a/8AYT71vhuIZGDKYZWlT4ERUFpOztqm+kAH1gST6kk1zauygI6z+J/pXXjFKOkxt27PWeS8+S/aVyyq2zKWAhhvEnbqKQf4pLq4S3pbHbKDB6Mrj6iMetea8z5uUgIoYtEzAKxOVMGCceUHbaBrXFXbjAvhUZT805Mx9kdJrNHpqldlddoYkgQBgflit0XyrgVvXlRm0qQ0nGIGN/OB71K/K9Nsu2+hH9C10r74X762OSTolT5FvFfI3+U/nTbiD+yu+sfU/wBqVXz+zP8Alb8DVkblGq041RrKttt5b1j6rwXweSuO3/tT6n/xpCo/aE//AAr9e1uj86uN34ebsjbDiZmYPX/aq5x3KWssSxBBVUxO4ZmOCNu+v31mxX3EXyfSznhjR3BIsXC5YABQNMAk6gYk4Gwz0ml/DGmvL7dtxpb5gx3I2dQNSpEuwIGJA6+JHWlwYlyWjmUjgJYy5uKznGW7cDpjZQMeFNuf3Sti4wPeUqfQ9opGKSWbD3rL8NqAZG6g/J2moMq9e8Cvt5iZuKdtWg3Wd2YXLh021CaAAgUfKJJU5PRZ+bOFr97/AGL2Uu3y4WQWZW1LbZGBdIW466QpRSWBhp70bHwpcabfEIRWVUXSV1SJbaFVJU4WFECJkDc0oj762Y91bJS5CFGKj4Yd761ID3a54YZpxQW8R3s9PxrVjArm6uT9P19KkG1Ihjma3NcTW2NE8F8u4wIStyTauDTcA3iZDKP30PeHjkbMaG4jgjauFWgwQZGzKYKsp6qVIYeRqG41MuE/b2ez3u2wTa8WTLPa8yO86/zj7QqctnYy32CXXNQ8duv+Yfga7XikbIYZ8/H1rjjnErkfMvWuak0zVZzaH4ULzS3LIAJJIEeMkCPeaJssPEVNffsw18/9IEW//ueQv+kBn9QtHG6lYJK0T/8ArycJ/wC3t2bdwWu6XKqdTbuZPTWWjyisqvapz4gH7qytPYh5JdxnsSIx2WY/hH9Kl0N+7Pou3sR99C38AzqGfDG9SWrWO6cyMwCN/M4HT2rmWXolZWGYA6ZCjJMDp6UXwV97XFJbcR2isZ8+g+o+80i+IFKg2mOlnt3W/msm2eh/imfKuvibnBPEW3TJFq0RthjrudcfaStOLE3v9yM5LgD53d/9/fcHa4qAjp2dq2DHo2upv8SfixDwPDp8z33RmtqcxaIJ1HZF7TRk+GOsVi2L15lulwBLXWEZc3LhJBGwHeG3hSL4ou6WkTMmJM4zPpkSBVM60401ygYlcqY24TnDGTcVMCSFMxA2neZxn+1CcV8RhAs2xoJgkFiROxg7jfwqs8JzBgSck0ZxnNzcTQRHj5+E1zf7jIpXqZ0OzBxqh7xQRrJuK0ntFIiNJtlSJ3+bUCIjx9s4OxqUkDqufAQ35x9KT8ocDhjnBViB4MpViB1zpOPFj5Vrg/iBlOktKiJAmD7GujLrHDGny3v/AN+pljgUpV4RbuX3Ct+2pBUu6r3gwwXWYmM4/Gi34ovakne0/wD/ABeBH3E/WlNv4h4c2DbdM6pVoGM7T4eXkKI5fd1Wo3AS/B8R3WBPn/Tzo9P1bzSqS3Fz9P21aIbx7n1H1VhVxtXHFuQonu/a6R6YqmO3dXzcfnVpt84tiyupo2Bw24XOwqvVeCWDydXOJYTKNsMAoerZksKq/wASXSY7rLme9HltpJ8PvFPeI5vaAB1iCDmG6H09fpVd57xyXY0MGgHofEDrFQxP1lci9IusHNFcNxGi4GyInI3EgiRkZE+IoS23fA8KkuDNdbkxFvLWuICEPDdCYUz1gAiCIghW2jcQah4njrXC22ZG1FZBIO7HZJGCTJkZgGWzGqt8JxptkiNSN8yH5W8zIORuD0iguecw7QrgKAMKNgJJ9JJJJgDpUHjr7FE7I14hnLO5JZzJJ/W3QDpAruaisCAB7/SuwaulsKwhTiuuHO/kP1+VQBsVJYbB/XWvAByuc+/0rRrGOfauGO1IhzBWnatLXDNRPGmOa23FG3oKkhtQIIwQQRBB6EHNcLXTDI8gaV8BGfNrQcC+igBm03FAwl3fA6I4l18O+v2aTkZ9vzNMuE4wW3IcE2rgK3AN9PdIK/xqQGHmI2JoXmPCG1dKkgxBDDZlYyrL5MCD7xuKROnpG53BU6+xph8RDs0WwN7Ul463Wgv/AKQFT+U1zyIQzXiARZXUAdjcmLS/6u96I1CcQSckyWLSfEkTP30r9T+weDnheIGgTvWUCrwKylUqR5xPdLqlO9qg4k+pO0/lQ/EX2ZWh5BB2IMYPlgYGfSpF5Tc4hZCiA7KGlcQYysgk7dYjNQWbF9bPEMyibKBk06WVu6+oOFMhhpG+wnxrkSajNr5NMbcUKOacU/E8R2zdwIHAWdUrcZbbE4GkkqDicemVzPAOonJYCTt+wiB7hq1a4slAZ3tf9l1CPeDQ3aSoG/fj6z/+q7EFSMTDuX8SBaXxYMD7MCMdMRSXmdlbrNP7zffEfixrq3dY2rSqCf2igACSdY0nbJyQYrjjrVy1rLW3MEAjSw0tBgEx1kxHh6ArklCCespCMpP0lXt8OdW4zv5VLw9iCZbpEeJPtUZujtW7VdJJmMxnI6yMGrH8FfDC8fxZsrcCQjOMSO7ECJwJI8a4DW9HWTVWLOC4UqhU9e8BtuBE/SgLHCsMAd4bz0gwR6iKec5uW7d1lZyxUlSApgMMESWEkEHpSnj+cLcusyqVDbzG5326TJ8prX1PbcUsbujPg1KTc1ydvYchSNJmZE+FWLhZCAbeQJIzAMeRgY8IqrreUMoBALEAnHU74HSZq68w4DsiIOpGHcbxA6H+Idf70/8ATlHuO/bY91zbht7kAbC+Tr+NE8cYtJ5sT9FX/wDVBWzMD0P0NH85EJZX+At/qYx9wWt/V8Iw4PIBzRv2Vofwn/uNKwdv8r/c1v8AvTLm7YtDwT8zSwNlPMP92f8AxrHj+tGif0sIsjvTRDb0Pb3Ht99Tse99a7KMDIrhyaV321PR3GXYmltrehJ+BoryMEGD9PrvWh1Pt7VjbKPHPoKz/amAbJqW2cfU/kPvNRNUlk7+oH0ongTjpkQeo+4/hW7hzUlwZ/XiKhHjUlzY/gwmuGPSttXK5M0QG4rJ73tWyc1Gm5oMJJeP4H8DR3Dnt7XZf9W0C1o9WSSz2vM7uo8dY+0KAuHvDzB/OpuUiG7UyFsgPgwS8/s1BGxLCfRWPSpz4saJ1xn7IWrHUHtLv/2OBpX+RIH+ZnoS58o8mH3Ej8IormNsXAOJTa40XB+5e3bf7LiXX+cfZoAH/mD91g313/Clh9I0uQRrWaypb6d4+tbpaPWfSHw4NFqAHUk6nnbUQJIkxGBtNcc+U3EKM1woQQQFeCD0OnBHlRVgkn5WXbBzkbnfHt0+gi4/hUYS7NtnJiJ/dG5/vXz2tuWpnQ0pKih8f8OLB0BwTMA6VEEjALeYnxquX+EZAZjDaiQQQIP7y48Mz+VWzm/NeFsK1xw8iQATlpGwKDTMg4nHoK8u+Ifiq7xTEfLbHyoCSIG0k5Y+Z9orbi6qcPn7kJYYz4Ob/OSO6hgDc+P9vKvSvgHk68Ry1u0LL211yGVirKUCqpVhsZRjVJ5d/h/cuWwXcW3YgBTMqDOSPtHHyiPMjavW+S8vSxw1u0ny2xHmTJJJPiSST61O5TeqRV1FaYnmXPP8MeKa6x1rfJIlzcOsg4BYXDOw6FtsTXo/+HPwUnLrVxiQ954DOBhR0VJE75JMTjAimp4cNkz+vCjC0LHufWkrcN7HlHEfCdu5x/FC6paboKLJAi4O1ZjEYE6fX7qT8Q8lFnibqKIVWgbxsDAJ8ya9S59za5b4tezVSzBFGowulnaR5HbPl0phe5lLNbdYwJnKtIkwDuJJ+lTbLqNpHjfAci7vbMNaKwwNp377bDbCzJ9Aa9J+HPiLhLz27V21qU939oowTJBDA4MKRv5ZrnnvLO2t6FMLIwBgCQTCjaQCPekfDfDhs9nfvOqqzq+JhYZnhmIxsoHlPUxQTa3Q2lPYv/xD8J8M3Dte4dBbNoau6TDACWBQnEDM7486pHP0i4ik/LbRT7TNW7g/jPh2tmwCbguE220QQNUKe8cbEkROw8QaqPP83/8ASPqAfzroQlNwWv8AQwzUFN6RVzk5Qfw/maU3LkNZ82cfVW/tR3POI0lSfDb1Zj+FIb3MJKGPkbUPM+dKpqMk2Bq0P0UhhONqmU5oLg+MFzSw9x4Gfv6UXMAn9freu5BqUU0c+Sp0K+OuyTUXCiTUPEXJNFcCn9aVbsfhBN54k+Aj9frxrdptvLJoZ31N5TA/M0RbO9OmKZNS2Fx7/magY70Tb29x9BmiAGunJ/XWojtWrjZrkmpoc05rpRArSCT6V04pgHDHetW+tY7VpNjSDHVw94VPzU9mi2Buneu+d09P5F7nrr8am4CEJvsJFqNAOzXT8nqFguf8oH2qUX23nOd/c1Ju39h1sgrknGhHK3JNq6AlwDeJkMv8aNDD0I2JrXEcKbXEPbaDK4I2YEBlZT1VhBHrQPD706sHt0VP+tYBa34vaBJuW/Mrm4o8O0HUUj9O4edhe7Cc1lTtYmsqop9GocfSYj8QTp9zXRLAiRg/rcbjyjxz0oC7wYZQveJ6hTBgCQJLFioJ2J9qk4Kw6LkKpYEwCWBkbmQpB8x4n2+XOmebf438G08NdHyQ9sxsHJDA/wAyg/6KV/4WDh0Fy69tXvq4CFzOhSuCiDd5D5gmIiMz6F8TcgbjuEuWhdtswyu+HGVzrIyfE7Md68w/w74g2772mlS/dI2IZTsR/qEeJqqewD0c8yL4NtVE/ZthZjqSJIGRvHSm3CuuBO/9aVXUIWWMt6EDfpOYjHXapkBVkP8ACD9ASc9atHgkx3YuAsQTkR1jcEiBB6Ct8XxaEGD5bfrFB8Q+m8IIIIVv+4fhUFpi1o+OVPvBmhYSn/EFqONlgx7kiNhDKD/maGJ8h602VRcWWglRAPiJ6+/Tx9az4iMFX6yBOdmUTJ8JtioOEtAXUBGHywBOwByYwNo94pJytmjFH0kw4QGQOv8AUdRtQvxlZU8HeDMBpt6lWeqEMPqR99NO6WlDC+E+Ejc7DfxoXmvKxfs3baRqdCASR80Yz64pVTZRqlZ518J/8xT/APIn4075tniD5R/2ik/wbZniBbYEEEsR1lOkbgz+Bphzm5oe4TgkkZIGPeuhjlqxRXtZz8kayP5EPO21kx7egH9qQOAB1mrRyXg04jiUts2GJnSR8oUkwfaqz2YgYJJP37R9ay5bTstjpoY/DQPe8J+8/wCwppzC7CH9fr+9XD4J+Elt8O5vBWLgYI+SNRMN0JLbiPlFUv4rttaum39mAV/iU7H1kEHzFdHH1OjB8oySxasvwV65fNGcFx0DQdzsfLz86VXnz+vxri0SWAG5OP19/tWPH1E1O7stLHGqLJw4yT4Y9/8AapSdq5QaVAGPP8hUatmu8YCS4cetEo2PST91Bsc0Sp7vrj2ogBH3rlmrpxmtKkmpocktCubr10zQKjicmml7ARyRXdu2WCqoksYAG5JIAH1rXtRnCt2ds3dmM27XkSO+/wDKraR/E8/ZqU3SGW5Hzi8JW0hlLUiRszmNb+hIAH8KrSm+d6IuGhb5papDcm+G3qVr7IUuISrI0qRupBBB+tRcPUrLKHyoPdUe8ltscPwvEKLp4jsC+WtC3qCt9rSZ+UkEgdAQOlbqjJfYCAayo2/d/j+Bv0R9RFe+JJggfZ3Gdj1x4efkB3bvjBzOw2XfoZ28YPhQ6ghVBLMR1ISW33CqB12ArS3Rrgh1ZsSFM4BPzd7YDrEnaTXBN4TaQJPfYkkTrORAiAInzx/WfI/8U/h+5w/EDjbAKrcYamX7N0ZDDONYAMmO8reIn12yjBSTqInBbAx5E7T/AA+Na42yt1WtuqujqQ6EbjpM4HSD0xtvTLY8eNcV/iu1xF7SyusDLK0amxnRpxMbT/SrxyzjBf4a1dURrQMBO07ifWRVM+Jv8NrS3mHDO6iTCvkemrDeWZ/Orb8P8B2PD2rP7kjxGWJOfDNXiJIe8YwDWz4pE+asRWuDXB9/w/2qPmxk2/Kfyrvg2pfJ4r/xHeAVzMxpzGImD6DvUNe7qMw3ER1iDiP11qTmVodmwfIlAfMBxj3iKxm1Ix/hOPwqcjTiD+UwFJGoBv3ozHgOgggR5UbwqAtsP1+dC8vQ6FHUlR9cVJYfvkTG2/pXo7IaTtnm3xxZSzzLiJJtqdLmJ/6ltWbC5yxP1NVi/wATausq2zLEwJAQScbtj6kVefjXgTc5pNwKLbpaEknSV0QTI8HBHtUn/pPCrEWUueJ0nVjclADK+YBI8DuNeHqJY4NKt3/Bjy41KSb9hJ8M/D1+zxqi8r2iUuQTjVqQqOzfKse9PdJ2npT/AJB8EpYuOpIuFWJ1R4k6R9ASY6+0F8Dw4Ui3YuXLC7vZZSyMvUoDKqY2KiQYxR/GcxVLbDUinYMhhs7TbyysB7bxRnNZHYsU47DS73bLR4QK8w+J7HaqrLBK6lIxMltWPE7/AFFO+Yf4m2UUWTZusw0gt3YJxMAkE+p+lA3OEJW3IgOSQIBOqdiTsxAPqD1+0JSWh0Uxxuas8/4i0VMMCD4EUV8P8GXukAfZJnwjxPSfH6wJIbc85E9y/qQDS4WCSBBgLBBz06A7+Rppy7ly2AFXvsZ1HMFgCQIXOkgwBMyZgHaMJPHJSRbs9xtPgU3S2pgQV0biIM9J61Cj1YPiYqUBGSGicdS/dJAEkQNwDDT1qs2mruYcvcipHMy4u1JxCV3qbXgChkNTM0Hzj6VeyJwRmpVStqnp5xP41MEMY9KMQNg3ZknyqbsxHSpjaVBJoV+KYnur91BtLk9yZbsF3VBALdTsoAks3goAJPkDUfMeKDt3JFtAFtg7hROT/ExJY+bGjE4cpaM/PeHuLQP/AJsB/Kvg1BHhajTk7KXSoGY4oe/TMcGYoLiuHIj1r0k0eTObC4qa2MEeXjUHDt0qVOIGqKVMLBW4fNZTE8N+prKGg9qPodXCrCkAk7yAN+swDsceVSM8CNSkHMliTG+AJgwfGPARWrTBQoOok9DvO2dgJGMid/Wp71sE6j2ZPyqpbBkiO9pmfLI8Zr546JAnFKSFLgndQBgjPSDBicTsDgbAPmXMTatFkS5eM6RbtBVIByCNUL0Ileke5N+4wEWlCvggmNEz1iSME5E7etG8u5hcNsF8tnIkAwdgGAaekET5DavBKdevdqzOV0liDpOShMnTPUjb2qThf+ZpxA+uw/oakPCm2SXKhd26AeGpiIEz4/fXXCcONYK5/XlWlO0RrcI5ko0rPj09v6Vu00EQN6K4i2CuRjPQ0NbvLIgg58QcVN8jor3xPYPY3onGZ9HBFQctuC4o0nB8PwNG835jauXLvDh+9pDHEgAx1nvEGJHnQ/BWRawAYG0xJ+4Yn8KRrcrCW1DK93bRztp+4jrSPm3OxquPbE3FULg4NxyYyJgKqsSfACnTXFI0kSGWCDGZJH41SeH4UOvE2keGtXCp3iSSukx1gN9/rSspYuNji2varxLd8BrjkkCMgITkiMAenjTzl/M7dm2VtTuTlg3XoVxAGAJwOu5JTcQioIIBAPekjvEREZ6xj2kTVV5pzpdRVVZn6aFgz0+1O/XFGErWxPKtL3LMvxApzqM0t5lxaXfmCkgRqjIHqMxPSar7odIe5be0T1UgifO3P4R7dE3GcyuDuurjV8pIifanpkrRvi4a8oEZecbAAzjbAApkl0HibKK2r5i+nug90+G5H660kFuW1n5RgeZHh6eNM+QMy8QLhVtIVoMETqEYJxEE08bapB2Uk2WO/wASiAAB1LGM5nyWMYOnAn5emK1w83rq2kBYqpJ0gyM6PsyYm4TOBvgZqPmLJcAZxgYHi2TuoyVmJB3kdZJR8y4qcAEYzkZ8BA6AzvPtS0a+5S2LL8TcsujhySjwCpJYPHeiMNJAydz9uDlaqKpFZwvDsyz4kn8pn2owWGG9dnpcbjBf7OT1GXXOyFRGTWkbcnM1OU8qifOADWpozphIuhQDnMDbyqewzTgfU0u4hSpRTvkx4Db+v0orheYBT1B9P6UiybtBcdg1bjDdZ+lFcEysSXBCqNTemMA+JJCj1noa1a45XIAEnbxJ9BvNb4q8qfsoIIMuI+34fygkepaipPgWvJu7d1sSYk+Gw6ADwAAAA8BUTcMBtXIcDwrBxVV2Qm5zoofj+FBUes0WeIEVB/xKsDnepyaYyFY5fqgqYI3B/rUz8CQIZRHiNx51FxNx12Ujz/26VHY5g5MKpfyCk/cKk5RjyUpsNXgfNqyhW4xwYNgg+GR9xGKyh38Xue0T9j6Bs8Ejsx7sHBaSWljlWUhgVIAEz+RqPiFS3p75beYUlgBgEac6RnJYnOQaLLhW78NEQZAJBLYjYeomcyARmPj+LZcLKAEEALr6wQQAAPIEzg7ivnjpGLxtrtSrdoWC96V8pByZkjaQScR4nTW2Z+5JKjBulsCd+68EY8/PwBCcd2ltl0MCqmDcgEmNxbttr36d3pHSkvGcG920WLG0rsWI1QZnLfJ3uuHzQCRfGHFluEuhmAU2mlYMlswMwAMeZrybh7mkd0lD/CSPwr1njvhsFX7Qqvbfs1LMzEahHdQyAZkwCSY33ryG4hBI8DB9sHf0rVjpqjPPZ2LOd32Iy7NnqSfxrfKrRC6oA1SJI8ImDt1zU3H8OCpJ2Ck+4Bj74++huD5oNK22L6Qe6N1BPWCcesUJeyKY2k7krXtwXL4QVku3dSgM1saZjbUQY85iOsx1iXV7jke00XGGoso0BjpGch0mG2MGD91C/DfJGsntmYNPdVAVMkCRLEMBEjp9KcXbVtD2loqzXBqIUo0jTqjVHeBAgZAwIjFI+Qr4PNbnxRxqEo195UwZ0Egg9GKlhnzp18EPAvS2XuAknJIKzJJ/iLSSaA+OAv8AxAaFkqAWGZ0wJ1dTiJ8hQvw9zIWbonIYQ3oT5joc7eNIU3aL9c4c5IcAXFGNLCQOqkCJztMncDE0p59x1uy6rwyiNIYuVPzajkBgFBwCTG/gQa65rzJFEMQ5iACSwAxvJkZ6T5+FVHmHNp/X5UUqPbvk75pzfX8xkgeg+goKzzOGUlsAjeGAHXusCNvKjOU8n1nXdUH9xWICnfLEkGdoWPXwOcb8PK1whQN4AQ93HopJJMdceVHcVtcUDf8AqFvXreHTXhQAYByCUJAiQRHn5irJZ5vwzqAt50PgbbADygKw+/pVSu8qW05W6rqw3GtSI3E6RI+tPvh/4ebi2YW3WzaRSXusP2akL3VLfvEwMnAMnoDox5HjuK3M2bAsrUpbUSc35vZklUXXt2glDj/6yJ2G+PKq52naGF67sfzPU0Xa4ILlu8YmT08gOlS8v4glXtqpYsRpAGZ6x930oX3JeobT2cdQ/Iua/ouaVGAB9Y3PnTCxzJes+vSoeZcPFyXBB0qT3SNOoY1KRMYIkeHvRlnhNSbSOhGx9CK6eBuqi9jNPfeSC0giQZ967W2Dsc+Mbe9BWuXkbEiueP47QotLuwyfBf6n+vjWjJn0QbZKOO3SFfMr2nidZYMuBjMLtvtPX1pm3CTjbz6U84axa7DU6I8bykdJk3NQAHWY9qQcRzVSCEIhDpGkyIHy5nOJHXYb1ycGa5O/JsyY6Wxc+F4BOH4JLwRGuINYYiDqJgKSGyo1Dp08wRS7l+7JLEEkySfGjbXEEolrUAbykAue6GwwknCgkAT5iq/d4gyQ24MYIIx4EEgjzFXw5Yq2/f8AAk4ukObV+fA+9SpHUEfrwpRw12fAe/WmlqTB3xvMD+9a1kTIuNE7Qd8DzoYWgSSD3R1nFT9gGzcbC75hR6n9TRNqwjEHSYGQrECc4JH72Nj95qWXNGCsMYORDabug6SEmNRXH8q7tRNngFUs9suSftBiNIHTuEafQ/dBom+2n7J8YMEfWY28cwds1xf4ZWyZVh0yDp8Z2KjwJ26VzsmaWTk0xxqPAFcVyT+1P8xJP1OaynFrlBKggAjoSSCR6BsVuolD1JGuAjvqq7kqCWIBXGsANMTtgzXdqwr90hyAwZO4zGdJ+0MSJ3E+s1HwwVJlRgEyAIAB3/d6TPpgbVHqZXK2wiqTDM7FgxAmQVZASQT83XNRKBSWRbIhGk9GJLNJnLmcDElQfurF4O5cEhLVmZBMatQON8Gd95mfY7NwHWzOWVYiWOkEgxpCDvTIxJH0pJxnBFGNxLt4wDNkqzB2j5RxMabeI+YGM5XcAJ3zK03DKL3aNfW266pAYj5hKhRgDVPqFO8CvNPjcrbum+isUvMx20hWJJ0yRnBBGBjpivU7fJpCXWA1rpIENcCwwIgFgzkDYsCQxLYlgYPizk68Uj2btx21qjICbPcYBgHGplMHS0iP3/HBUnEDSkeG8LxzXReBKoBZuQDuxiAAYyxnGwx9YOS2A1+yCrOO0UlUnUVUyQsZmFNS2OXvY4i9ZeAyJdRoIIPdOx6g4ONx4Uf8FWCeINwDV2akxn7WMMAdJicmqXYEqL8vGWjaLhy/ZhmKO829YklCynWzLldoYjM0NbcqpuMEBcEM1uFIFwjDdp3nAkKABsMRiobnE3A2pbDsXE65LBQGIwzQVEwJEZyehJfGcK5yxKK0lgEZpQnvBYMWyOkETO0iT4U875tc1wQSYJmcEbbg7Vq5wqqlsFWW7AIEE69Rkd3fY4OZgCnXxjZQOEtOXRbY7xIYiSdQlRmMZjr7k7jOcqwW3bGokAjGFESDJ22H0o0NYosWW4q2qJoV5HfJgBYMyevTx6edNuE+BEtkdrdIPjBOT5rIXfqc+1AfDguWy66dJZYBaBHUGT6EVbuHvFgC6y2DI6mIiJgYnbpPhnylTPTja5OOD5eijuMWzElDjA3AAbpHvms4YutxgGbS4IICwAPDBMQZ67+MVteI4nKgJpUwrFwMSANpIIBGCBtjpTbh/hdrircV1FxcS2QwAypiTBPWeny+LJ+q0JG4+SocbypP+KLs8SsgkAS9v5F2aZJDZBBKKCCMHac0KcMtoR8pVVUEBFkyWJy9wksxY7k7ADJ3xZyS8ugubaiCTo177QHKgN4xvtjFVbmHHacDLGvSlvsU3m9UiF11OEkKv2j+6o3/AF6U/wDhL4fi640b94NqGBAhWHRpxBAzNLuScvUZvLqJYEzBEZ/336bYqxcIlxRqs3FBYZ7qwCMTOkscQM+G9ImCW5Ff5Ar5VSGBhdZMsukAq8rKQRgZggTEsKWN8PBWOkFGnMH7iFMGrTwN0oHuXERnuKCd9MAZgljBjMADbfYUAnJLRLEvdutIgs/cnAhlBGQB1EZ261pw9R2/lEJ49RXOM4hUhZLMd1XJHXvEfLj3oPgPh3t+J71woGBMlcyIACiYI29I86vPD2Ow0lOzDKTELkFgTBbBcSZ2OIMnei14s9mLJCnvjPQd+e6DIkAkfUZnIzZ5ZeeAwxqBTrnB/s7lhjgkoH0mN41AegP0NJ7vwkyE6NTjEtEJBH72wIEmN/WQav62dYKKtlFtiBoGkBW1QQATMH0zO/Vc/DFwym2xE/ZeFgjMlgTBEdekGZrPF6XaKNXyVa9yx2SWtvgd1SIJLRH5fnRbfBLoFa4JB3TGPUgnORjbz8bV2OokzpLkSqFxIjO4jYz4wIxWNrVQrF1GxMH5ZnMAktJiD0iJyadzdULpV2Vmz8JWnB3Vj4wIzjUcaSJ3JIOJion+E+yuMp7RhiGU4yQBqx3TkfNG/hVg1Q+QZmIHzHYZAgj6GuBdg5DTMAaW7w6juwDEnG+aXU/cakKuB5QBLOhIXIN1gCcHKrMYAmYk+YIpzftHsgoZNJIgjTInYE+B9KlI0ISQIbfu7ERurABZxnIzvgVDw6IzDck9EBk/UGcTiPCvNnqBL/LQxGSuoTjTII2xuB6+tRpwLuSttHJWdUKdgenlttIx06MX4K32wUgTcjSWClesBjEqSwZQCsbEU15Xx1u2Xsq50yCbVy2WuAjcrdRV0mAukSRvmKRyCkVH/wBDY50b569fasq4heH62uIB6wpz593iAM77DfOayhqYdI84dNROtCVDqcsdyIkaSSuG2kzOdPRlb4IgK0BdTSysdYn94SvdPksb7g5rVZXvIqexq7xh/aHs1dbIaWYSwMTjIOogg4iMZJmOOA443BbCmbd0wAutSBpnvS/WBlTsSIO43WUg9nPD8nuIxtPxDw+UW2qhlB1YN1p2gxC9K659Z7KwzhyNEkMxZ+zABMhsO220jJiQJjKyvLdhPDeYcCSrcWQF7ZyEUbAGensfpVs/wu4Lhyl176ayrAhSAVIKgQQQepH31usqjAi5Xrdpl0qgRcYQssAbQQZqpNaa2x7PUy2mgAmMnBIKusCOkePlO6ymEsS895eS2sHc6TagCOkAgQcg+WK55dxiaBJwMwQYEeEVlZSlYclh5Xy62xIc/tVOAJUDAIkgHVgj+nWi+yYEqwBjAwuBkiDGMSeu/tWVlAVtg/F8AlxCH1gHbTpKjaToYCcAY/e2IGzf4b5stuyyOzMysc+sEZ6yCP7Vuspo8isTfEf/ABHEqXVDpQTp1LtnJkjzxVN5Zy7tG1NBGD6f3rKymkBPwPVIGBJjHTr6+P5Uw4RDiQQDMSQdt+prKypDPYL4eycnfMbCRt44I9utdIw6gYHhG3oCY3rKymPEvYAhGB0FsAKWjG5AOxwPv3qLi0ZkPaMqvEhiGaQB/CIjxmDtBxWVlMAF4LhnUT2rspMk6UjBidODg6YmelSX7p1YBXTAgFZJgHT8pA36fU7DKyvLcBlngWAFxhjXpxAOrV+78ok9fTzNObnJ9NtmDsxIlpaIjdh3TsOn6GVlePCfhLtq+NCuVcSSG1lAAwmYzJMDux08JoC5y9G0kPcF0jGsysQSCQCeikSIPWDtWVlALJuE5aGVg4PbKxXSDiTEd44gidvH0p3y7kltQTqcuJ8IWF1dZ1Ng9QPPJFZWUjYyQLzDk1q4Ge4SehZS6tG/eI+fAG85zUp4BLGi41q7dB0BGW6BBUAJqViNeNifesrKUL2DrdzUJa0jnILdhZMwYkM7hiMdQPQVlZWUBXI//9k="/>
          <p:cNvSpPr>
            <a:spLocks noChangeAspect="1"/>
          </p:cNvSpPr>
          <p:nvPr/>
        </p:nvSpPr>
        <p:spPr>
          <a:xfrm>
            <a:off x="155575" y="-830262"/>
            <a:ext cx="2619375" cy="1743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sv-SE" altLang="x-none">
              <a:latin typeface="Arial" panose="020B0604020202020204" pitchFamily="34" charset="0"/>
            </a:endParaRPr>
          </a:p>
        </p:txBody>
      </p:sp>
      <p:pic>
        <p:nvPicPr>
          <p:cNvPr id="34818" name="Picture 2" descr="http://1.bp.blogspot.com/_d7FmDMgjGsQ/TGMTOiD9AcI/AAAAAAAAADE/IK8tFxc-Sa0/s1600/%C3%96resundsbron+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3700" y="1489823"/>
            <a:ext cx="6494997" cy="431405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8437" name="textruta 10"/>
          <p:cNvSpPr txBox="1"/>
          <p:nvPr/>
        </p:nvSpPr>
        <p:spPr>
          <a:xfrm>
            <a:off x="457200" y="1939925"/>
            <a:ext cx="8229600" cy="43576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sv-SE" altLang="x-none" sz="3200" b="1">
                <a:solidFill>
                  <a:schemeClr val="bg1"/>
                </a:solidFill>
                <a:latin typeface="Calibri" panose="020F0502020204030204" pitchFamily="34" charset="0"/>
              </a:rPr>
              <a:t>             och till sist …..</a:t>
            </a:r>
          </a:p>
          <a:p>
            <a:pPr algn="ctr" eaLnBrk="0" hangingPunct="0"/>
            <a:endParaRPr lang="sv-SE" altLang="x-none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0" hangingPunct="0"/>
            <a:endParaRPr lang="sv-SE" altLang="x-none" sz="40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0" hangingPunct="0"/>
            <a:r>
              <a:rPr lang="sv-SE" altLang="x-none" sz="4000" b="1">
                <a:solidFill>
                  <a:schemeClr val="bg1"/>
                </a:solidFill>
                <a:latin typeface="Calibri" panose="020F0502020204030204" pitchFamily="34" charset="0"/>
              </a:rPr>
              <a:t>mer information </a:t>
            </a:r>
            <a:br>
              <a:rPr lang="sv-SE" altLang="x-none" sz="40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altLang="x-none" sz="4000" b="1">
                <a:solidFill>
                  <a:schemeClr val="bg1"/>
                </a:solidFill>
                <a:latin typeface="Calibri" panose="020F0502020204030204" pitchFamily="34" charset="0"/>
              </a:rPr>
              <a:t>finns i handboken</a:t>
            </a:r>
          </a:p>
          <a:p>
            <a:pPr algn="ctr" eaLnBrk="0" hangingPunct="0"/>
            <a:r>
              <a:rPr lang="sv-SE" altLang="x-none" sz="4000" b="1">
                <a:solidFill>
                  <a:schemeClr val="bg1"/>
                </a:solidFill>
                <a:latin typeface="Calibri" panose="020F0502020204030204" pitchFamily="34" charset="0"/>
              </a:rPr>
              <a:t>och på </a:t>
            </a:r>
            <a:r>
              <a:rPr lang="sv-SE" altLang="x-none" sz="4000" b="1" err="1">
                <a:solidFill>
                  <a:schemeClr val="bg1"/>
                </a:solidFill>
                <a:latin typeface="Calibri" panose="020F0502020204030204" pitchFamily="34" charset="0"/>
              </a:rPr>
              <a:t>LCIFs</a:t>
            </a:r>
            <a:r>
              <a:rPr lang="sv-SE" altLang="x-none" sz="4000" b="1">
                <a:solidFill>
                  <a:schemeClr val="bg1"/>
                </a:solidFill>
                <a:latin typeface="Calibri" panose="020F0502020204030204" pitchFamily="34" charset="0"/>
              </a:rPr>
              <a:t>. hemsida</a:t>
            </a:r>
          </a:p>
          <a:p>
            <a:pPr eaLnBrk="0" hangingPunct="0"/>
            <a:endParaRPr lang="sv-SE" altLang="x-none" sz="32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0" hangingPunct="0"/>
            <a:endParaRPr lang="sv-SE" altLang="x-none" sz="32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med rundade hörn 10"/>
          <p:cNvSpPr/>
          <p:nvPr/>
        </p:nvSpPr>
        <p:spPr>
          <a:xfrm>
            <a:off x="511200" y="990599"/>
            <a:ext cx="7920000" cy="52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22" name="Platshållare för innehåll 6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/>
          <a:lstStyle/>
          <a:p>
            <a:endParaRPr lang="sv-SE" altLang="x-none">
              <a:hlinkClick r:id="rId3"/>
            </a:endParaRPr>
          </a:p>
          <a:p>
            <a:pPr>
              <a:buNone/>
            </a:pPr>
            <a:endParaRPr lang="sv-SE" altLang="x-none"/>
          </a:p>
        </p:txBody>
      </p:sp>
      <p:sp>
        <p:nvSpPr>
          <p:cNvPr id="9" name="Rektangel med rundade hörn 8"/>
          <p:cNvSpPr/>
          <p:nvPr/>
        </p:nvSpPr>
        <p:spPr>
          <a:xfrm>
            <a:off x="609600" y="1282700"/>
            <a:ext cx="4953000" cy="31242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LCIF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är en internationell  hjälporganisation.</a:t>
            </a:r>
            <a:b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Startade 1968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50" name="Picture 2" descr="C:\Users\christer\AppData\Local\Microsoft\Windows\Temporary Internet Files\Content.IE5\JLJ8ZRVP\MP900444309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4239" y="1390800"/>
            <a:ext cx="3173951" cy="44196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med rundade hörn 24"/>
          <p:cNvSpPr/>
          <p:nvPr/>
        </p:nvSpPr>
        <p:spPr>
          <a:xfrm>
            <a:off x="511200" y="990599"/>
            <a:ext cx="7920000" cy="52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ktangel med rundade hörn 8"/>
          <p:cNvSpPr/>
          <p:nvPr/>
        </p:nvSpPr>
        <p:spPr>
          <a:xfrm>
            <a:off x="1614488" y="990600"/>
            <a:ext cx="5715000" cy="4191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Lions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3695" algn="l"/>
              </a:tabLst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ktangel med rundade hörn 9"/>
          <p:cNvSpPr/>
          <p:nvPr/>
        </p:nvSpPr>
        <p:spPr>
          <a:xfrm>
            <a:off x="838200" y="2590800"/>
            <a:ext cx="3962400" cy="1828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LCI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(Administrativ kassa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Rektangel med rundade hörn 10"/>
          <p:cNvSpPr/>
          <p:nvPr/>
        </p:nvSpPr>
        <p:spPr>
          <a:xfrm>
            <a:off x="4903788" y="2590800"/>
            <a:ext cx="3200400" cy="18288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LCIF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(Aktivitetskassa)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149" name="Bildobjekt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363" y="176213"/>
            <a:ext cx="2803525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1741"/>
            <a:ext cx="8423275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17417"/>
          <p:cNvSpPr txBox="1"/>
          <p:nvPr/>
        </p:nvSpPr>
        <p:spPr>
          <a:xfrm>
            <a:off x="5867400" y="228600"/>
            <a:ext cx="29718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sv-SE" altLang="x-non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med rundade hörn 19"/>
          <p:cNvSpPr/>
          <p:nvPr/>
        </p:nvSpPr>
        <p:spPr>
          <a:xfrm>
            <a:off x="511200" y="990599"/>
            <a:ext cx="7920000" cy="52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70" name="Platshållare för innehåll 6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711700"/>
          </a:xfrm>
        </p:spPr>
        <p:txBody>
          <a:bodyPr vert="horz" wrap="square" lIns="91440" tIns="45720" rIns="91440" bIns="45720" anchor="t" anchorCtr="0"/>
          <a:lstStyle/>
          <a:p>
            <a:endParaRPr lang="sv-SE" altLang="x-none">
              <a:hlinkClick r:id="rId3"/>
            </a:endParaRPr>
          </a:p>
          <a:p>
            <a:pPr>
              <a:buNone/>
            </a:pPr>
            <a:endParaRPr lang="sv-SE" altLang="x-none"/>
          </a:p>
        </p:txBody>
      </p:sp>
      <p:sp>
        <p:nvSpPr>
          <p:cNvPr id="9" name="Rektangel med rundade hörn 8"/>
          <p:cNvSpPr/>
          <p:nvPr/>
        </p:nvSpPr>
        <p:spPr>
          <a:xfrm>
            <a:off x="266700" y="990600"/>
            <a:ext cx="8610600" cy="4802188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LCIFs</a:t>
            </a: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hörnstenar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3695" algn="l"/>
              </a:tabLst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172" name="Picture 7" descr="C:\Users\christer\AppData\Local\Microsoft\Windows\Temporary Internet Files\Content.IE5\21MNCV9K\MP900424362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88" y="1828800"/>
            <a:ext cx="1828800" cy="1828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73" name="textruta 18"/>
          <p:cNvSpPr txBox="1"/>
          <p:nvPr/>
        </p:nvSpPr>
        <p:spPr>
          <a:xfrm>
            <a:off x="2133600" y="2971800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sv-SE" altLang="x-none" sz="2000" b="1" err="1">
                <a:latin typeface="Calibri" panose="020F0502020204030204" pitchFamily="34" charset="0"/>
              </a:rPr>
              <a:t>Synvårdsprogram</a:t>
            </a:r>
            <a:endParaRPr lang="sv-SE" altLang="x-none" sz="2000" b="1">
              <a:latin typeface="Calibri" panose="020F0502020204030204" pitchFamily="34" charset="0"/>
            </a:endParaRPr>
          </a:p>
        </p:txBody>
      </p:sp>
      <p:sp>
        <p:nvSpPr>
          <p:cNvPr id="7174" name="AutoShape 12" descr="data:image/jpeg;base64,/9j/4AAQSkZJRgABAQAAAQABAAD/2wCEAAkGBhQSERUUEhQVFRUUGBkYGBgYFxcdGhgYGBgaHhsdGBQXHCYeFxkkHBgYHy8gIycpLCwsGh4xNTAqNSYrLCkBCQoKDgwOGg8PGiwkHyQtLCwsLCwsLCwsLCwsLCwsLCwsLCwsLCwsLCwsLCwsLCwsLCwsLCwsLCwsLCwsLCwsLP/AABEIALcBEwMBIgACEQEDEQH/xAAcAAACAgMBAQAAAAAAAAAAAAAEBQMGAAECBwj/xABCEAACAQMCAwYDBQYEBQUBAQABAhEAAyESMQQFQRMiUWFxgQYykUKhscHwI1JigtHhB3KS8RQzQ7LCFSRjc9KiU//EABoBAAMBAQEBAAAAAAAAAAAAAAECAwQFAAb/xAAsEQACAgEDAwMDAwUAAAAAAAAAAQIRAxIhMQQTQSJRYTJxoYGx0QUUI5Hw/9oADAMBAAIRAxEAPwD2BFiu65FbqpI7rK5BrYoHjsGtzXE1uvBOqwVoV0BQCbrK3WUoTK8F+L+a/wDG8zcgzb4fur4SR/SD6sa9Z+O+fDhOCuOTkgqPHIJMfyhveK8W5LwpVNT/AD3CXb/Mxk/0rodHjt6jNnlWwcwqq/FF+GC/w49TM/cBVpvuAJOw38hXnvHcQXuT4lj9Tit+aWmJmxRt2RLMhV+ZsD1P9PzqXmhyq+p+kAfnTLlvBBVNxt4IHv4fh9aVcbm8PID8TWXImo7+TSnbHnKx3RTRaX8uXApnbWujHZGWXJhWoWoi61RtYYQSrAHqQQD7neiKQ3cCPeo6lv8Aj4/lUQ6+tEKORXN8d5R5ipFFcN/zB60AnHH2gConLR9B/tXQ4kpeDCDB2IlWBwVYdVIJBHgTWXk1Xh5D86iAl/epNW2MnsN+Y8KF0vbns7gJWclSI1Ix/eUkeoKt9qgqO4HiVzauGLdwiT//AJuPluAeUkMOqlusQLxPDtbdkcQymCN/oeo6g9QQa8n4YH7kTGkvNrzqyshgifeehHUU2c0HcsamHmRS5FcWNDkStxrBtadycspnSW8RO34+dHrzwF+0Nq2CYJVC6pI8ADInfB3mI6Fty0REUs4nlcER1P8AWubHJKL2NbimWS78StftaXh2G2JMD+Iy2w3Jk+dKb/LVuANET+PhNLOI5eyiQTXXB8VGRkiMTHuPH0q8cym6kibhW6Om5IZ3rKsPDlLihw2kMJgiSD1E9czWVXsY3vRPuSPpMGtg1wK3Ncg1Hc1sGo9Vaa4Bua8eJprJoR+NA/vQtzjges0aBqOObfFVqxcS2SCzGGgj9mIMFgM9PoD5AtTePSK8s+NeOL8ZbVcCxak+ZvPsfLTamP4qs/wXz7WvYOe8oJtk9VG6+q/h6Vp7H+NTI9x6qLS1xvGh7l4gEmYAk+3kM0VSj4h4w8OhvgrpUQ6NPe/d0+DTjwIPSAROMbdBcnyedf4k81PEcUnDAytrL+2lm+rdmv8AI9LIoLl5LM91stcJPtJ/Elm96LY118cNEaMs3bBOb2Q1syJjI9aVNyEJeZVUNCzmcSWGP9M074sdxvT86LucIQ964R0Cj0WT+Lke1R6h000WwbplN4xmgSIGYA8o/qKWHhy12R4A/jVzucEDZL9QGH3r+vak9m2NfpbT73uVCM3kklIrJKKtE3BWoo44qLhhR3L0BvJqYKqsGJbaFIx7mB710+EY+WMOX8J2Z2m713BtggfKQcN3hLeoEQTTPhLwYiW7RSwVtLBtUrsRJGDI8+750NZ4YGTxDi2invnBJczCqNJliBq2OkRiSuhnzPki2l7RAXUqVZbg1sNQMFS3e3gFCeuIzOScre5ZIofMbHZuU1Bo2I2Kxv16yOuZyYkjdKY8ZYRkVrTFtIzqidOqJ9A043C3LfnC9ulaou0Tao7tpUKCXHuaJt9ahsjv/rzpgHIH7T0FQcN81TucnyVqh4Ub0nkbwTE5pmn7e1p/6tle7/8AJaUSV82tiSPFNQ+yopVUvD32Rg6EqykMCNwRkEUJKzydEL1Gvzp/mH40y5pYUhb9sAJcMMo2t3RkqPBSO8vlI+waTdpquaciIkjfP6NI5JoZKmOTZ3HmfxoTjLGV/wA35GpnsXFJ03A3k4/8hmoeJuXO7qRfmGzdYPjXNUfk1Nkd/hpB9KrfF8JpY4xVmPEN9q03sQaA5hByAwIE5BGQf7UYwtnm6QBw1k6Rlh/LPXxmtU0shWUMJg53I+6srUo7cmdyPpW5xiqJJFA3OfL0BpA9+d9X+qfuNaB8z+veuZRoscnnZO4PtUTcxPQUsHr+NSLb8z9D/WiAJbiCa123rSzk3NB/x72LgUrpTSZkS4nM7MGBHmGHhVg+JOz4fhL97SJt22YebRCj3YqKfTx8iuVHm9272l3iLkzrvMF/yWh2a/8AYT71vhuIZGDKYZWlT4ERUFpOztqm+kAH1gST6kk1zauygI6z+J/pXXjFKOkxt27PWeS8+S/aVyyq2zKWAhhvEnbqKQf4pLq4S3pbHbKDB6Mrj6iMetea8z5uUgIoYtEzAKxOVMGCceUHbaBrXFXbjAvhUZT805Mx9kdJrNHpqldlddoYkgQBgflit0XyrgVvXlRm0qQ0nGIGN/OB71K/K9Nsu2+hH9C10r74X762OSTolT5FvFfI3+U/nTbiD+yu+sfU/wBqVXz+zP8Alb8DVkblGq041RrKttt5b1j6rwXweSuO3/tT6n/xpCo/aE//AAr9e1uj86uN34ebsjbDiZmYPX/aq5x3KWssSxBBVUxO4ZmOCNu+v31mxX3EXyfSznhjR3BIsXC5YABQNMAk6gYk4Gwz0ml/DGmvL7dtxpb5gx3I2dQNSpEuwIGJA6+JHWlwYlyWjmUjgJYy5uKznGW7cDpjZQMeFNuf3Sti4wPeUqfQ9opGKSWbD3rL8NqAZG6g/J2moMq9e8Cvt5iZuKdtWg3Wd2YXLh021CaAAgUfKJJU5PRZ+bOFr97/AGL2Uu3y4WQWZW1LbZGBdIW466QpRSWBhp70bHwpcabfEIRWVUXSV1SJbaFVJU4WFECJkDc0oj762Y91bJS5CFGKj4Yd761ID3a54YZpxQW8R3s9PxrVjArm6uT9P19KkG1Ihjma3NcTW2NE8F8u4wIStyTauDTcA3iZDKP30PeHjkbMaG4jgjauFWgwQZGzKYKsp6qVIYeRqG41MuE/b2ez3u2wTa8WTLPa8yO86/zj7QqctnYy32CXXNQ8duv+Yfga7XikbIYZ8/H1rjjnErkfMvWuak0zVZzaH4ULzS3LIAJJIEeMkCPeaJssPEVNffsw18/9IEW//ueQv+kBn9QtHG6lYJK0T/8ArycJ/wC3t2bdwWu6XKqdTbuZPTWWjyisqvapz4gH7qytPYh5JdxnsSIx2WY/hH9Kl0N+7Pou3sR99C38AzqGfDG9SWrWO6cyMwCN/M4HT2rmWXolZWGYA6ZCjJMDp6UXwV97XFJbcR2isZ8+g+o+80i+IFKg2mOlnt3W/msm2eh/imfKuvibnBPEW3TJFq0RthjrudcfaStOLE3v9yM5LgD53d/9/fcHa4qAjp2dq2DHo2upv8SfixDwPDp8z33RmtqcxaIJ1HZF7TRk+GOsVi2L15lulwBLXWEZc3LhJBGwHeG3hSL4ou6WkTMmJM4zPpkSBVM60401ygYlcqY24TnDGTcVMCSFMxA2neZxn+1CcV8RhAs2xoJgkFiROxg7jfwqs8JzBgSck0ZxnNzcTQRHj5+E1zf7jIpXqZ0OzBxqh7xQRrJuK0ntFIiNJtlSJ3+bUCIjx9s4OxqUkDqufAQ35x9KT8ocDhjnBViB4MpViB1zpOPFj5Vrg/iBlOktKiJAmD7GujLrHDGny3v/AN+pljgUpV4RbuX3Ct+2pBUu6r3gwwXWYmM4/Gi34ovakne0/wD/ABeBH3E/WlNv4h4c2DbdM6pVoGM7T4eXkKI5fd1Wo3AS/B8R3WBPn/Tzo9P1bzSqS3Fz9P21aIbx7n1H1VhVxtXHFuQonu/a6R6YqmO3dXzcfnVpt84tiyupo2Bw24XOwqvVeCWDydXOJYTKNsMAoerZksKq/wASXSY7rLme9HltpJ8PvFPeI5vaAB1iCDmG6H09fpVd57xyXY0MGgHofEDrFQxP1lci9IusHNFcNxGi4GyInI3EgiRkZE+IoS23fA8KkuDNdbkxFvLWuICEPDdCYUz1gAiCIghW2jcQah4njrXC22ZG1FZBIO7HZJGCTJkZgGWzGqt8JxptkiNSN8yH5W8zIORuD0iguecw7QrgKAMKNgJJ9JJJJgDpUHjr7FE7I14hnLO5JZzJJ/W3QDpAruaisCAB7/SuwaulsKwhTiuuHO/kP1+VQBsVJYbB/XWvAByuc+/0rRrGOfauGO1IhzBWnatLXDNRPGmOa23FG3oKkhtQIIwQQRBB6EHNcLXTDI8gaV8BGfNrQcC+igBm03FAwl3fA6I4l18O+v2aTkZ9vzNMuE4wW3IcE2rgK3AN9PdIK/xqQGHmI2JoXmPCG1dKkgxBDDZlYyrL5MCD7xuKROnpG53BU6+xph8RDs0WwN7Ul463Wgv/AKQFT+U1zyIQzXiARZXUAdjcmLS/6u96I1CcQSckyWLSfEkTP30r9T+weDnheIGgTvWUCrwKylUqR5xPdLqlO9qg4k+pO0/lQ/EX2ZWh5BB2IMYPlgYGfSpF5Tc4hZCiA7KGlcQYysgk7dYjNQWbF9bPEMyibKBk06WVu6+oOFMhhpG+wnxrkSajNr5NMbcUKOacU/E8R2zdwIHAWdUrcZbbE4GkkqDicemVzPAOonJYCTt+wiB7hq1a4slAZ3tf9l1CPeDQ3aSoG/fj6z/+q7EFSMTDuX8SBaXxYMD7MCMdMRSXmdlbrNP7zffEfixrq3dY2rSqCf2igACSdY0nbJyQYrjjrVy1rLW3MEAjSw0tBgEx1kxHh6ArklCCespCMpP0lXt8OdW4zv5VLw9iCZbpEeJPtUZujtW7VdJJmMxnI6yMGrH8FfDC8fxZsrcCQjOMSO7ECJwJI8a4DW9HWTVWLOC4UqhU9e8BtuBE/SgLHCsMAd4bz0gwR6iKec5uW7d1lZyxUlSApgMMESWEkEHpSnj+cLcusyqVDbzG5326TJ8prX1PbcUsbujPg1KTc1ydvYchSNJmZE+FWLhZCAbeQJIzAMeRgY8IqrreUMoBALEAnHU74HSZq68w4DsiIOpGHcbxA6H+Idf70/8ATlHuO/bY91zbht7kAbC+Tr+NE8cYtJ5sT9FX/wDVBWzMD0P0NH85EJZX+At/qYx9wWt/V8Iw4PIBzRv2Vofwn/uNKwdv8r/c1v8AvTLm7YtDwT8zSwNlPMP92f8AxrHj+tGif0sIsjvTRDb0Pb3Ht99Tse99a7KMDIrhyaV321PR3GXYmltrehJ+BoryMEGD9PrvWh1Pt7VjbKPHPoKz/amAbJqW2cfU/kPvNRNUlk7+oH0ongTjpkQeo+4/hW7hzUlwZ/XiKhHjUlzY/gwmuGPSttXK5M0QG4rJ73tWyc1Gm5oMJJeP4H8DR3Dnt7XZf9W0C1o9WSSz2vM7uo8dY+0KAuHvDzB/OpuUiG7UyFsgPgwS8/s1BGxLCfRWPSpz4saJ1xn7IWrHUHtLv/2OBpX+RIH+ZnoS58o8mH3Ej8IormNsXAOJTa40XB+5e3bf7LiXX+cfZoAH/mD91g313/Clh9I0uQRrWaypb6d4+tbpaPWfSHw4NFqAHUk6nnbUQJIkxGBtNcc+U3EKM1woQQQFeCD0OnBHlRVgkn5WXbBzkbnfHt0+gi4/hUYS7NtnJiJ/dG5/vXz2tuWpnQ0pKih8f8OLB0BwTMA6VEEjALeYnxquX+EZAZjDaiQQQIP7y48Mz+VWzm/NeFsK1xw8iQATlpGwKDTMg4nHoK8u+Ifiq7xTEfLbHyoCSIG0k5Y+Z9orbi6qcPn7kJYYz4Ob/OSO6hgDc+P9vKvSvgHk68Ry1u0LL211yGVirKUCqpVhsZRjVJ5d/h/cuWwXcW3YgBTMqDOSPtHHyiPMjavW+S8vSxw1u0ny2xHmTJJJPiSST61O5TeqRV1FaYnmXPP8MeKa6x1rfJIlzcOsg4BYXDOw6FtsTXo/+HPwUnLrVxiQ954DOBhR0VJE75JMTjAimp4cNkz+vCjC0LHufWkrcN7HlHEfCdu5x/FC6paboKLJAi4O1ZjEYE6fX7qT8Q8lFnibqKIVWgbxsDAJ8ya9S59za5b4tezVSzBFGowulnaR5HbPl0phe5lLNbdYwJnKtIkwDuJJ+lTbLqNpHjfAci7vbMNaKwwNp377bDbCzJ9Aa9J+HPiLhLz27V21qU939oowTJBDA4MKRv5ZrnnvLO2t6FMLIwBgCQTCjaQCPekfDfDhs9nfvOqqzq+JhYZnhmIxsoHlPUxQTa3Q2lPYv/xD8J8M3Dte4dBbNoau6TDACWBQnEDM7486pHP0i4ik/LbRT7TNW7g/jPh2tmwCbguE220QQNUKe8cbEkROw8QaqPP83/8ASPqAfzroQlNwWv8AQwzUFN6RVzk5Qfw/maU3LkNZ82cfVW/tR3POI0lSfDb1Zj+FIb3MJKGPkbUPM+dKpqMk2Bq0P0UhhONqmU5oLg+MFzSw9x4Gfv6UXMAn9freu5BqUU0c+Sp0K+OuyTUXCiTUPEXJNFcCn9aVbsfhBN54k+Aj9frxrdptvLJoZ31N5TA/M0RbO9OmKZNS2Fx7/magY70Tb29x9BmiAGunJ/XWojtWrjZrkmpoc05rpRArSCT6V04pgHDHetW+tY7VpNjSDHVw94VPzU9mi2Buneu+d09P5F7nrr8am4CEJvsJFqNAOzXT8nqFguf8oH2qUX23nOd/c1Ju39h1sgrknGhHK3JNq6AlwDeJkMv8aNDD0I2JrXEcKbXEPbaDK4I2YEBlZT1VhBHrQPD706sHt0VP+tYBa34vaBJuW/Mrm4o8O0HUUj9O4edhe7Cc1lTtYmsqop9GocfSYj8QTp9zXRLAiRg/rcbjyjxz0oC7wYZQveJ6hTBgCQJLFioJ2J9qk4Kw6LkKpYEwCWBkbmQpB8x4n2+XOmebf438G08NdHyQ9sxsHJDA/wAyg/6KV/4WDh0Fy69tXvq4CFzOhSuCiDd5D5gmIiMz6F8TcgbjuEuWhdtswyu+HGVzrIyfE7Md68w/w74g2772mlS/dI2IZTsR/qEeJqqewD0c8yL4NtVE/ZthZjqSJIGRvHSm3CuuBO/9aVXUIWWMt6EDfpOYjHXapkBVkP8ACD9ASc9atHgkx3YuAsQTkR1jcEiBB6Ct8XxaEGD5bfrFB8Q+m8IIIIVv+4fhUFpi1o+OVPvBmhYSn/EFqONlgx7kiNhDKD/maGJ8h602VRcWWglRAPiJ6+/Tx9az4iMFX6yBOdmUTJ8JtioOEtAXUBGHywBOwByYwNo94pJytmjFH0kw4QGQOv8AUdRtQvxlZU8HeDMBpt6lWeqEMPqR99NO6WlDC+E+Ejc7DfxoXmvKxfs3baRqdCASR80Yz64pVTZRqlZ518J/8xT/APIn4075tniD5R/2ik/wbZniBbYEEEsR1lOkbgz+Bphzm5oe4TgkkZIGPeuhjlqxRXtZz8kayP5EPO21kx7egH9qQOAB1mrRyXg04jiUts2GJnSR8oUkwfaqz2YgYJJP37R9ay5bTstjpoY/DQPe8J+8/wCwppzC7CH9fr+9XD4J+Elt8O5vBWLgYI+SNRMN0JLbiPlFUv4rttaum39mAV/iU7H1kEHzFdHH1OjB8oySxasvwV65fNGcFx0DQdzsfLz86VXnz+vxri0SWAG5OP19/tWPH1E1O7stLHGqLJw4yT4Y9/8AapSdq5QaVAGPP8hUatmu8YCS4cetEo2PST91Bsc0Sp7vrj2ogBH3rlmrpxmtKkmpocktCubr10zQKjicmml7ARyRXdu2WCqoksYAG5JIAH1rXtRnCt2ds3dmM27XkSO+/wDKraR/E8/ZqU3SGW5Hzi8JW0hlLUiRszmNb+hIAH8KrSm+d6IuGhb5papDcm+G3qVr7IUuISrI0qRupBBB+tRcPUrLKHyoPdUe8ltscPwvEKLp4jsC+WtC3qCt9rSZ+UkEgdAQOlbqjJfYCAayo2/d/j+Bv0R9RFe+JJggfZ3Gdj1x4efkB3bvjBzOw2XfoZ28YPhQ6ghVBLMR1ISW33CqB12ArS3Rrgh1ZsSFM4BPzd7YDrEnaTXBN4TaQJPfYkkTrORAiAInzx/WfI/8U/h+5w/EDjbAKrcYamX7N0ZDDONYAMmO8reIn12yjBSTqInBbAx5E7T/AA+Na42yt1WtuqujqQ6EbjpM4HSD0xtvTLY8eNcV/iu1xF7SyusDLK0amxnRpxMbT/SrxyzjBf4a1dURrQMBO07ifWRVM+Jv8NrS3mHDO6iTCvkemrDeWZ/Orb8P8B2PD2rP7kjxGWJOfDNXiJIe8YwDWz4pE+asRWuDXB9/w/2qPmxk2/Kfyrvg2pfJ4r/xHeAVzMxpzGImD6DvUNe7qMw3ER1iDiP11qTmVodmwfIlAfMBxj3iKxm1Ix/hOPwqcjTiD+UwFJGoBv3ozHgOgggR5UbwqAtsP1+dC8vQ6FHUlR9cVJYfvkTG2/pXo7IaTtnm3xxZSzzLiJJtqdLmJ/6ltWbC5yxP1NVi/wATausq2zLEwJAQScbtj6kVefjXgTc5pNwKLbpaEknSV0QTI8HBHtUn/pPCrEWUueJ0nVjclADK+YBI8DuNeHqJY4NKt3/Bjy41KSb9hJ8M/D1+zxqi8r2iUuQTjVqQqOzfKse9PdJ2npT/AJB8EpYuOpIuFWJ1R4k6R9ASY6+0F8Dw4Ui3YuXLC7vZZSyMvUoDKqY2KiQYxR/GcxVLbDUinYMhhs7TbyysB7bxRnNZHYsU47DS73bLR4QK8w+J7HaqrLBK6lIxMltWPE7/AFFO+Yf4m2UUWTZusw0gt3YJxMAkE+p+lA3OEJW3IgOSQIBOqdiTsxAPqD1+0JSWh0Uxxuas8/4i0VMMCD4EUV8P8GXukAfZJnwjxPSfH6wJIbc85E9y/qQDS4WCSBBgLBBz06A7+Rppy7ly2AFXvsZ1HMFgCQIXOkgwBMyZgHaMJPHJSRbs9xtPgU3S2pgQV0biIM9J61Cj1YPiYqUBGSGicdS/dJAEkQNwDDT1qs2mruYcvcipHMy4u1JxCV3qbXgChkNTM0Hzj6VeyJwRmpVStqnp5xP41MEMY9KMQNg3ZknyqbsxHSpjaVBJoV+KYnur91BtLk9yZbsF3VBALdTsoAks3goAJPkDUfMeKDt3JFtAFtg7hROT/ExJY+bGjE4cpaM/PeHuLQP/AJsB/Kvg1BHhajTk7KXSoGY4oe/TMcGYoLiuHIj1r0k0eTObC4qa2MEeXjUHDt0qVOIGqKVMLBW4fNZTE8N+prKGg9qPodXCrCkAk7yAN+swDsceVSM8CNSkHMliTG+AJgwfGPARWrTBQoOok9DvO2dgJGMid/Wp71sE6j2ZPyqpbBkiO9pmfLI8Zr546JAnFKSFLgndQBgjPSDBicTsDgbAPmXMTatFkS5eM6RbtBVIByCNUL0Ileke5N+4wEWlCvggmNEz1iSME5E7etG8u5hcNsF8tnIkAwdgGAaekET5DavBKdevdqzOV0liDpOShMnTPUjb2qThf+ZpxA+uw/oakPCm2SXKhd26AeGpiIEz4/fXXCcONYK5/XlWlO0RrcI5ko0rPj09v6Vu00EQN6K4i2CuRjPQ0NbvLIgg58QcVN8jor3xPYPY3onGZ9HBFQctuC4o0nB8PwNG835jauXLvDh+9pDHEgAx1nvEGJHnQ/BWRawAYG0xJ+4Yn8KRrcrCW1DK93bRztp+4jrSPm3OxquPbE3FULg4NxyYyJgKqsSfACnTXFI0kSGWCDGZJH41SeH4UOvE2keGtXCp3iSSukx1gN9/rSspYuNji2varxLd8BrjkkCMgITkiMAenjTzl/M7dm2VtTuTlg3XoVxAGAJwOu5JTcQioIIBAPekjvEREZ6xj2kTVV5pzpdRVVZn6aFgz0+1O/XFGErWxPKtL3LMvxApzqM0t5lxaXfmCkgRqjIHqMxPSar7odIe5be0T1UgifO3P4R7dE3GcyuDuurjV8pIifanpkrRvi4a8oEZecbAAzjbAApkl0HibKK2r5i+nug90+G5H660kFuW1n5RgeZHh6eNM+QMy8QLhVtIVoMETqEYJxEE08bapB2Uk2WO/wASiAAB1LGM5nyWMYOnAn5emK1w83rq2kBYqpJ0gyM6PsyYm4TOBvgZqPmLJcAZxgYHi2TuoyVmJB3kdZJR8y4qcAEYzkZ8BA6AzvPtS0a+5S2LL8TcsujhySjwCpJYPHeiMNJAydz9uDlaqKpFZwvDsyz4kn8pn2owWGG9dnpcbjBf7OT1GXXOyFRGTWkbcnM1OU8qifOADWpozphIuhQDnMDbyqewzTgfU0u4hSpRTvkx4Db+v0orheYBT1B9P6UiybtBcdg1bjDdZ+lFcEysSXBCqNTemMA+JJCj1noa1a45XIAEnbxJ9BvNb4q8qfsoIIMuI+34fygkepaipPgWvJu7d1sSYk+Gw6ADwAAAA8BUTcMBtXIcDwrBxVV2Qm5zoofj+FBUes0WeIEVB/xKsDnepyaYyFY5fqgqYI3B/rUz8CQIZRHiNx51FxNx12Ujz/26VHY5g5MKpfyCk/cKk5RjyUpsNXgfNqyhW4xwYNgg+GR9xGKyh38Xue0T9j6Bs8Ejsx7sHBaSWljlWUhgVIAEz+RqPiFS3p75beYUlgBgEac6RnJYnOQaLLhW78NEQZAJBLYjYeomcyARmPj+LZcLKAEEALr6wQQAAPIEzg7ivnjpGLxtrtSrdoWC96V8pByZkjaQScR4nTW2Z+5JKjBulsCd+68EY8/PwBCcd2ltl0MCqmDcgEmNxbttr36d3pHSkvGcG920WLG0rsWI1QZnLfJ3uuHzQCRfGHFluEuhmAU2mlYMlswMwAMeZrybh7mkd0lD/CSPwr1njvhsFX7Qqvbfs1LMzEahHdQyAZkwCSY33ryG4hBI8DB9sHf0rVjpqjPPZ2LOd32Iy7NnqSfxrfKrRC6oA1SJI8ImDt1zU3H8OCpJ2Ck+4Bj74++huD5oNK22L6Qe6N1BPWCcesUJeyKY2k7krXtwXL4QVku3dSgM1saZjbUQY85iOsx1iXV7jke00XGGoso0BjpGch0mG2MGD91C/DfJGsntmYNPdVAVMkCRLEMBEjp9KcXbVtD2loqzXBqIUo0jTqjVHeBAgZAwIjFI+Qr4PNbnxRxqEo195UwZ0Egg9GKlhnzp18EPAvS2XuAknJIKzJJ/iLSSaA+OAv8AxAaFkqAWGZ0wJ1dTiJ8hQvw9zIWbonIYQ3oT5joc7eNIU3aL9c4c5IcAXFGNLCQOqkCJztMncDE0p59x1uy6rwyiNIYuVPzajkBgFBwCTG/gQa65rzJFEMQ5iACSwAxvJkZ6T5+FVHmHNp/X5UUqPbvk75pzfX8xkgeg+goKzzOGUlsAjeGAHXusCNvKjOU8n1nXdUH9xWICnfLEkGdoWPXwOcb8PK1whQN4AQ93HopJJMdceVHcVtcUDf8AqFvXreHTXhQAYByCUJAiQRHn5irJZ5vwzqAt50PgbbADygKw+/pVSu8qW05W6rqw3GtSI3E6RI+tPvh/4ebi2YW3WzaRSXusP2akL3VLfvEwMnAMnoDox5HjuK3M2bAsrUpbUSc35vZklUXXt2glDj/6yJ2G+PKq52naGF67sfzPU0Xa4ILlu8YmT08gOlS8v4glXtqpYsRpAGZ6x930oX3JeobT2cdQ/Iua/ouaVGAB9Y3PnTCxzJes+vSoeZcPFyXBB0qT3SNOoY1KRMYIkeHvRlnhNSbSOhGx9CK6eBuqi9jNPfeSC0giQZ967W2Dsc+Mbe9BWuXkbEiueP47QotLuwyfBf6n+vjWjJn0QbZKOO3SFfMr2nidZYMuBjMLtvtPX1pm3CTjbz6U84axa7DU6I8bykdJk3NQAHWY9qQcRzVSCEIhDpGkyIHy5nOJHXYb1ycGa5O/JsyY6Wxc+F4BOH4JLwRGuINYYiDqJgKSGyo1Dp08wRS7l+7JLEEkySfGjbXEEolrUAbykAue6GwwknCgkAT5iq/d4gyQ24MYIIx4EEgjzFXw5Yq2/f8AAk4ukObV+fA+9SpHUEfrwpRw12fAe/WmlqTB3xvMD+9a1kTIuNE7Qd8DzoYWgSSD3R1nFT9gGzcbC75hR6n9TRNqwjEHSYGQrECc4JH72Nj95qWXNGCsMYORDabug6SEmNRXH8q7tRNngFUs9suSftBiNIHTuEafQ/dBom+2n7J8YMEfWY28cwds1xf4ZWyZVh0yDp8Z2KjwJ26VzsmaWTk0xxqPAFcVyT+1P8xJP1OaynFrlBKggAjoSSCR6BsVuolD1JGuAjvqq7kqCWIBXGsANMTtgzXdqwr90hyAwZO4zGdJ+0MSJ3E+s1HwwVJlRgEyAIAB3/d6TPpgbVHqZXK2wiqTDM7FgxAmQVZASQT83XNRKBSWRbIhGk9GJLNJnLmcDElQfurF4O5cEhLVmZBMatQON8Gd95mfY7NwHWzOWVYiWOkEgxpCDvTIxJH0pJxnBFGNxLt4wDNkqzB2j5RxMabeI+YGM5XcAJ3zK03DKL3aNfW266pAYj5hKhRgDVPqFO8CvNPjcrbum+isUvMx20hWJJ0yRnBBGBjpivU7fJpCXWA1rpIENcCwwIgFgzkDYsCQxLYlgYPizk68Uj2btx21qjICbPcYBgHGplMHS0iP3/HBUnEDSkeG8LxzXReBKoBZuQDuxiAAYyxnGwx9YOS2A1+yCrOO0UlUnUVUyQsZmFNS2OXvY4i9ZeAyJdRoIIPdOx6g4ONx4Uf8FWCeINwDV2akxn7WMMAdJicmqXYEqL8vGWjaLhy/ZhmKO829YklCynWzLldoYjM0NbcqpuMEBcEM1uFIFwjDdp3nAkKABsMRiobnE3A2pbDsXE65LBQGIwzQVEwJEZyehJfGcK5yxKK0lgEZpQnvBYMWyOkETO0iT4U875tc1wQSYJmcEbbg7Vq5wqqlsFWW7AIEE69Rkd3fY4OZgCnXxjZQOEtOXRbY7xIYiSdQlRmMZjr7k7jOcqwW3bGokAjGFESDJ22H0o0NYosWW4q2qJoV5HfJgBYMyevTx6edNuE+BEtkdrdIPjBOT5rIXfqc+1AfDguWy66dJZYBaBHUGT6EVbuHvFgC6y2DI6mIiJgYnbpPhnylTPTja5OOD5eijuMWzElDjA3AAbpHvms4YutxgGbS4IICwAPDBMQZ67+MVteI4nKgJpUwrFwMSANpIIBGCBtjpTbh/hdrircV1FxcS2QwAypiTBPWeny+LJ+q0JG4+SocbypP+KLs8SsgkAS9v5F2aZJDZBBKKCCMHac0KcMtoR8pVVUEBFkyWJy9wksxY7k7ADJ3xZyS8ugubaiCTo177QHKgN4xvtjFVbmHHacDLGvSlvsU3m9UiF11OEkKv2j+6o3/AF6U/wDhL4fi640b94NqGBAhWHRpxBAzNLuScvUZvLqJYEzBEZ/336bYqxcIlxRqs3FBYZ7qwCMTOkscQM+G9ImCW5Ff5Ar5VSGBhdZMsukAq8rKQRgZggTEsKWN8PBWOkFGnMH7iFMGrTwN0oHuXERnuKCd9MAZgljBjMADbfYUAnJLRLEvdutIgs/cnAhlBGQB1EZ261pw9R2/lEJ49RXOM4hUhZLMd1XJHXvEfLj3oPgPh3t+J71woGBMlcyIACiYI29I86vPD2Ow0lOzDKTELkFgTBbBcSZ2OIMnei14s9mLJCnvjPQd+e6DIkAkfUZnIzZ5ZeeAwxqBTrnB/s7lhjgkoH0mN41AegP0NJ7vwkyE6NTjEtEJBH72wIEmN/WQav62dYKKtlFtiBoGkBW1QQATMH0zO/Vc/DFwym2xE/ZeFgjMlgTBEdekGZrPF6XaKNXyVa9yx2SWtvgd1SIJLRH5fnRbfBLoFa4JB3TGPUgnORjbz8bV2OokzpLkSqFxIjO4jYz4wIxWNrVQrF1GxMH5ZnMAktJiD0iJyadzdULpV2Vmz8JWnB3Vj4wIzjUcaSJ3JIOJion+E+yuMp7RhiGU4yQBqx3TkfNG/hVg1Q+QZmIHzHYZAgj6GuBdg5DTMAaW7w6juwDEnG+aXU/cakKuB5QBLOhIXIN1gCcHKrMYAmYk+YIpzftHsgoZNJIgjTInYE+B9KlI0ISQIbfu7ERurABZxnIzvgVDw6IzDck9EBk/UGcTiPCvNnqBL/LQxGSuoTjTII2xuB6+tRpwLuSttHJWdUKdgenlttIx06MX4K32wUgTcjSWClesBjEqSwZQCsbEU15Xx1u2Xsq50yCbVy2WuAjcrdRV0mAukSRvmKRyCkVH/wBDY50b569fasq4heH62uIB6wpz593iAM77DfOayhqYdI84dNROtCVDqcsdyIkaSSuG2kzOdPRlb4IgK0BdTSysdYn94SvdPksb7g5rVZXvIqexq7xh/aHs1dbIaWYSwMTjIOogg4iMZJmOOA443BbCmbd0wAutSBpnvS/WBlTsSIO43WUg9nPD8nuIxtPxDw+UW2qhlB1YN1p2gxC9K659Z7KwzhyNEkMxZ+zABMhsO220jJiQJjKyvLdhPDeYcCSrcWQF7ZyEUbAGensfpVs/wu4Lhyl176ayrAhSAVIKgQQQepH31usqjAi5Xrdpl0qgRcYQssAbQQZqpNaa2x7PUy2mgAmMnBIKusCOkePlO6ymEsS895eS2sHc6TagCOkAgQcg+WK55dxiaBJwMwQYEeEVlZSlYclh5Xy62xIc/tVOAJUDAIkgHVgj+nWi+yYEqwBjAwuBkiDGMSeu/tWVlAVtg/F8AlxCH1gHbTpKjaToYCcAY/e2IGzf4b5stuyyOzMysc+sEZ6yCP7Vuspo8isTfEf/ABHEqXVDpQTp1LtnJkjzxVN5Zy7tG1NBGD6f3rKymkBPwPVIGBJjHTr6+P5Uw4RDiQQDMSQdt+prKypDPYL4eycnfMbCRt44I9utdIw6gYHhG3oCY3rKymPEvYAhGB0FsAKWjG5AOxwPv3qLi0ZkPaMqvEhiGaQB/CIjxmDtBxWVlMAF4LhnUT2rspMk6UjBidODg6YmelSX7p1YBXTAgFZJgHT8pA36fU7DKyvLcBlngWAFxhjXpxAOrV+78ok9fTzNObnJ9NtmDsxIlpaIjdh3TsOn6GVlePCfhLtq+NCuVcSSG1lAAwmYzJMDux08JoC5y9G0kPcF0jGsysQSCQCeikSIPWDtWVlALJuE5aGVg4PbKxXSDiTEd44gidvH0p3y7kltQTqcuJ8IWF1dZ1Ng9QPPJFZWUjYyQLzDk1q4Ge4SehZS6tG/eI+fAG85zUp4BLGi41q7dB0BGW6BBUAJqViNeNifesrKUL2DrdzUJa0jnILdhZMwYkM7hiMdQPQVlZWUBXI//9k="/>
          <p:cNvSpPr>
            <a:spLocks noChangeAspect="1"/>
          </p:cNvSpPr>
          <p:nvPr/>
        </p:nvSpPr>
        <p:spPr>
          <a:xfrm>
            <a:off x="155575" y="-830262"/>
            <a:ext cx="2619375" cy="1743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sv-SE" altLang="x-none">
              <a:latin typeface="Arial" panose="020B0604020202020204" pitchFamily="34" charset="0"/>
            </a:endParaRPr>
          </a:p>
        </p:txBody>
      </p:sp>
      <p:pic>
        <p:nvPicPr>
          <p:cNvPr id="7175" name="Picture 14" descr="http://www.lionshuskvarna.se/1F4CEAC54D82429CA651FF9C3DBD59E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350" y="1812925"/>
            <a:ext cx="2974975" cy="20272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76" name="textruta 26"/>
          <p:cNvSpPr txBox="1"/>
          <p:nvPr/>
        </p:nvSpPr>
        <p:spPr>
          <a:xfrm>
            <a:off x="4089400" y="1804988"/>
            <a:ext cx="1685925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sv-SE" altLang="x-none" sz="2000" b="1">
                <a:latin typeface="Calibri" panose="020F0502020204030204" pitchFamily="34" charset="0"/>
              </a:rPr>
              <a:t>Katastrofhjälp</a:t>
            </a:r>
          </a:p>
        </p:txBody>
      </p:sp>
      <p:pic>
        <p:nvPicPr>
          <p:cNvPr id="7177" name="Picture 18" descr="http://www.orustwaldorfskola.se/skolan/img2/skogungdo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825" y="3870325"/>
            <a:ext cx="2354263" cy="1662113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78" name="textruta 30"/>
          <p:cNvSpPr txBox="1"/>
          <p:nvPr/>
        </p:nvSpPr>
        <p:spPr>
          <a:xfrm>
            <a:off x="5181600" y="3886200"/>
            <a:ext cx="2916238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sv-SE" altLang="x-none" sz="2000" b="1">
                <a:latin typeface="Calibri" panose="020F0502020204030204" pitchFamily="34" charset="0"/>
              </a:rPr>
              <a:t>Hjälp</a:t>
            </a:r>
            <a:r>
              <a:rPr lang="sv-SE" altLang="x-none" sz="2000" b="1">
                <a:solidFill>
                  <a:schemeClr val="bg1"/>
                </a:solidFill>
                <a:latin typeface="Calibri" panose="020F0502020204030204" pitchFamily="34" charset="0"/>
              </a:rPr>
              <a:t> till ungdom       </a:t>
            </a:r>
          </a:p>
        </p:txBody>
      </p:sp>
      <p:pic>
        <p:nvPicPr>
          <p:cNvPr id="7179" name="il_fi" descr="http://a3.mndcdn.com/image/upload/t_article_v2/witx4i6tdmhhv4xwefk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3657600"/>
            <a:ext cx="2662238" cy="18351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80" name="textruta 16"/>
          <p:cNvSpPr txBox="1"/>
          <p:nvPr/>
        </p:nvSpPr>
        <p:spPr>
          <a:xfrm>
            <a:off x="762000" y="5486400"/>
            <a:ext cx="21018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>
              <a:buClrTx/>
              <a:buFontTx/>
            </a:pPr>
            <a:r>
              <a:rPr lang="sv-SE" altLang="en-US" sz="2000" b="1" dirty="0">
                <a:latin typeface="Calibri" panose="020F0502020204030204" pitchFamily="34" charset="0"/>
              </a:rPr>
              <a:t>Humanitär hjälp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med rundade hörn 10"/>
          <p:cNvSpPr/>
          <p:nvPr/>
        </p:nvSpPr>
        <p:spPr>
          <a:xfrm>
            <a:off x="511200" y="990599"/>
            <a:ext cx="7920000" cy="52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194" name="Platshållare för innehåll 6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711700"/>
          </a:xfrm>
        </p:spPr>
        <p:txBody>
          <a:bodyPr vert="horz" wrap="square" lIns="91440" tIns="45720" rIns="91440" bIns="45720" anchor="t" anchorCtr="0"/>
          <a:lstStyle/>
          <a:p>
            <a:endParaRPr lang="sv-SE" altLang="x-none">
              <a:hlinkClick r:id="rId3"/>
            </a:endParaRPr>
          </a:p>
          <a:p>
            <a:pPr>
              <a:buNone/>
            </a:pPr>
            <a:endParaRPr lang="sv-SE" altLang="x-none"/>
          </a:p>
        </p:txBody>
      </p:sp>
      <p:sp>
        <p:nvSpPr>
          <p:cNvPr id="9" name="Rektangel med rundade hörn 8"/>
          <p:cNvSpPr/>
          <p:nvPr/>
        </p:nvSpPr>
        <p:spPr>
          <a:xfrm>
            <a:off x="266700" y="1143000"/>
            <a:ext cx="8610600" cy="48006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LCIFs</a:t>
            </a: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sv-S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synvårdsprogram</a:t>
            </a: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3695" algn="l"/>
              </a:tabLst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196" name="Picture 7" descr="C:\Users\christer\AppData\Local\Microsoft\Windows\Temporary Internet Files\Content.IE5\21MNCV9K\MP900424362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8" y="2546350"/>
            <a:ext cx="22098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AutoShape 12" descr="data:image/jpeg;base64,/9j/4AAQSkZJRgABAQAAAQABAAD/2wCEAAkGBhQSERUUEhQVFRUUGBkYGBgYFxcdGhgYGBgaHhsdGBQXHCYeFxkkHBgYHy8gIycpLCwsGh4xNTAqNSYrLCkBCQoKDgwOGg8PGiwkHyQtLCwsLCwsLCwsLCwsLCwsLCwsLCwsLCwsLCwsLCwsLCwsLCwsLCwsLCwsLCwsLCwsLP/AABEIALcBEwMBIgACEQEDEQH/xAAcAAACAgMBAQAAAAAAAAAAAAAEBQMGAAECBwj/xABCEAACAQMCAwYDBQYEBQUBAQABAhEAAyESMQQFQRMiUWFxgQYykUKhscHwI1JigtHhB3KS8RQzQ7LCFSRjc9KiU//EABoBAAMBAQEBAAAAAAAAAAAAAAECAwQFAAb/xAAsEQACAgEDAwMDAwUAAAAAAAAAAQIRAxIhMQQTQSJRYTJxoYGx0QUUI5Hw/9oADAMBAAIRAxEAPwD2BFiu65FbqpI7rK5BrYoHjsGtzXE1uvBOqwVoV0BQCbrK3WUoTK8F+L+a/wDG8zcgzb4fur4SR/SD6sa9Z+O+fDhOCuOTkgqPHIJMfyhveK8W5LwpVNT/AD3CXb/Mxk/0rodHjt6jNnlWwcwqq/FF+GC/w49TM/cBVpvuAJOw38hXnvHcQXuT4lj9Tit+aWmJmxRt2RLMhV+ZsD1P9PzqXmhyq+p+kAfnTLlvBBVNxt4IHv4fh9aVcbm8PID8TWXImo7+TSnbHnKx3RTRaX8uXApnbWujHZGWXJhWoWoi61RtYYQSrAHqQQD7neiKQ3cCPeo6lv8Aj4/lUQ6+tEKORXN8d5R5ipFFcN/zB60AnHH2gConLR9B/tXQ4kpeDCDB2IlWBwVYdVIJBHgTWXk1Xh5D86iAl/epNW2MnsN+Y8KF0vbns7gJWclSI1Ix/eUkeoKt9qgqO4HiVzauGLdwiT//AJuPluAeUkMOqlusQLxPDtbdkcQymCN/oeo6g9QQa8n4YH7kTGkvNrzqyshgifeehHUU2c0HcsamHmRS5FcWNDkStxrBtadycspnSW8RO34+dHrzwF+0Nq2CYJVC6pI8ADInfB3mI6Fty0REUs4nlcER1P8AWubHJKL2NbimWS78StftaXh2G2JMD+Iy2w3Jk+dKb/LVuANET+PhNLOI5eyiQTXXB8VGRkiMTHuPH0q8cym6kibhW6Om5IZ3rKsPDlLihw2kMJgiSD1E9czWVXsY3vRPuSPpMGtg1wK3Ncg1Hc1sGo9Vaa4Bua8eJprJoR+NA/vQtzjges0aBqOObfFVqxcS2SCzGGgj9mIMFgM9PoD5AtTePSK8s+NeOL8ZbVcCxak+ZvPsfLTamP4qs/wXz7WvYOe8oJtk9VG6+q/h6Vp7H+NTI9x6qLS1xvGh7l4gEmYAk+3kM0VSj4h4w8OhvgrpUQ6NPe/d0+DTjwIPSAROMbdBcnyedf4k81PEcUnDAytrL+2lm+rdmv8AI9LIoLl5LM91stcJPtJ/Elm96LY118cNEaMs3bBOb2Q1syJjI9aVNyEJeZVUNCzmcSWGP9M074sdxvT86LucIQ964R0Cj0WT+Lke1R6h000WwbplN4xmgSIGYA8o/qKWHhy12R4A/jVzucEDZL9QGH3r+vak9m2NfpbT73uVCM3kklIrJKKtE3BWoo44qLhhR3L0BvJqYKqsGJbaFIx7mB710+EY+WMOX8J2Z2m713BtggfKQcN3hLeoEQTTPhLwYiW7RSwVtLBtUrsRJGDI8+750NZ4YGTxDi2invnBJczCqNJliBq2OkRiSuhnzPki2l7RAXUqVZbg1sNQMFS3e3gFCeuIzOScre5ZIofMbHZuU1Bo2I2Kxv16yOuZyYkjdKY8ZYRkVrTFtIzqidOqJ9A043C3LfnC9ulaou0Tao7tpUKCXHuaJt9ahsjv/rzpgHIH7T0FQcN81TucnyVqh4Ub0nkbwTE5pmn7e1p/6tle7/8AJaUSV82tiSPFNQ+yopVUvD32Rg6EqykMCNwRkEUJKzydEL1Gvzp/mH40y5pYUhb9sAJcMMo2t3RkqPBSO8vlI+waTdpquaciIkjfP6NI5JoZKmOTZ3HmfxoTjLGV/wA35GpnsXFJ03A3k4/8hmoeJuXO7qRfmGzdYPjXNUfk1Nkd/hpB9KrfF8JpY4xVmPEN9q03sQaA5hByAwIE5BGQf7UYwtnm6QBw1k6Rlh/LPXxmtU0shWUMJg53I+6srUo7cmdyPpW5xiqJJFA3OfL0BpA9+d9X+qfuNaB8z+veuZRoscnnZO4PtUTcxPQUsHr+NSLb8z9D/WiAJbiCa123rSzk3NB/x72LgUrpTSZkS4nM7MGBHmGHhVg+JOz4fhL97SJt22YebRCj3YqKfTx8iuVHm9272l3iLkzrvMF/yWh2a/8AYT71vhuIZGDKYZWlT4ERUFpOztqm+kAH1gST6kk1zauygI6z+J/pXXjFKOkxt27PWeS8+S/aVyyq2zKWAhhvEnbqKQf4pLq4S3pbHbKDB6Mrj6iMetea8z5uUgIoYtEzAKxOVMGCceUHbaBrXFXbjAvhUZT805Mx9kdJrNHpqldlddoYkgQBgflit0XyrgVvXlRm0qQ0nGIGN/OB71K/K9Nsu2+hH9C10r74X762OSTolT5FvFfI3+U/nTbiD+yu+sfU/wBqVXz+zP8Alb8DVkblGq041RrKttt5b1j6rwXweSuO3/tT6n/xpCo/aE//AAr9e1uj86uN34ebsjbDiZmYPX/aq5x3KWssSxBBVUxO4ZmOCNu+v31mxX3EXyfSznhjR3BIsXC5YABQNMAk6gYk4Gwz0ml/DGmvL7dtxpb5gx3I2dQNSpEuwIGJA6+JHWlwYlyWjmUjgJYy5uKznGW7cDpjZQMeFNuf3Sti4wPeUqfQ9opGKSWbD3rL8NqAZG6g/J2moMq9e8Cvt5iZuKdtWg3Wd2YXLh021CaAAgUfKJJU5PRZ+bOFr97/AGL2Uu3y4WQWZW1LbZGBdIW466QpRSWBhp70bHwpcabfEIRWVUXSV1SJbaFVJU4WFECJkDc0oj762Y91bJS5CFGKj4Yd761ID3a54YZpxQW8R3s9PxrVjArm6uT9P19KkG1Ihjma3NcTW2NE8F8u4wIStyTauDTcA3iZDKP30PeHjkbMaG4jgjauFWgwQZGzKYKsp6qVIYeRqG41MuE/b2ez3u2wTa8WTLPa8yO86/zj7QqctnYy32CXXNQ8duv+Yfga7XikbIYZ8/H1rjjnErkfMvWuak0zVZzaH4ULzS3LIAJJIEeMkCPeaJssPEVNffsw18/9IEW//ueQv+kBn9QtHG6lYJK0T/8ArycJ/wC3t2bdwWu6XKqdTbuZPTWWjyisqvapz4gH7qytPYh5JdxnsSIx2WY/hH9Kl0N+7Pou3sR99C38AzqGfDG9SWrWO6cyMwCN/M4HT2rmWXolZWGYA6ZCjJMDp6UXwV97XFJbcR2isZ8+g+o+80i+IFKg2mOlnt3W/msm2eh/imfKuvibnBPEW3TJFq0RthjrudcfaStOLE3v9yM5LgD53d/9/fcHa4qAjp2dq2DHo2upv8SfixDwPDp8z33RmtqcxaIJ1HZF7TRk+GOsVi2L15lulwBLXWEZc3LhJBGwHeG3hSL4ou6WkTMmJM4zPpkSBVM60401ygYlcqY24TnDGTcVMCSFMxA2neZxn+1CcV8RhAs2xoJgkFiROxg7jfwqs8JzBgSck0ZxnNzcTQRHj5+E1zf7jIpXqZ0OzBxqh7xQRrJuK0ntFIiNJtlSJ3+bUCIjx9s4OxqUkDqufAQ35x9KT8ocDhjnBViB4MpViB1zpOPFj5Vrg/iBlOktKiJAmD7GujLrHDGny3v/AN+pljgUpV4RbuX3Ct+2pBUu6r3gwwXWYmM4/Gi34ovakne0/wD/ABeBH3E/WlNv4h4c2DbdM6pVoGM7T4eXkKI5fd1Wo3AS/B8R3WBPn/Tzo9P1bzSqS3Fz9P21aIbx7n1H1VhVxtXHFuQonu/a6R6YqmO3dXzcfnVpt84tiyupo2Bw24XOwqvVeCWDydXOJYTKNsMAoerZksKq/wASXSY7rLme9HltpJ8PvFPeI5vaAB1iCDmG6H09fpVd57xyXY0MGgHofEDrFQxP1lci9IusHNFcNxGi4GyInI3EgiRkZE+IoS23fA8KkuDNdbkxFvLWuICEPDdCYUz1gAiCIghW2jcQah4njrXC22ZG1FZBIO7HZJGCTJkZgGWzGqt8JxptkiNSN8yH5W8zIORuD0iguecw7QrgKAMKNgJJ9JJJJgDpUHjr7FE7I14hnLO5JZzJJ/W3QDpAruaisCAB7/SuwaulsKwhTiuuHO/kP1+VQBsVJYbB/XWvAByuc+/0rRrGOfauGO1IhzBWnatLXDNRPGmOa23FG3oKkhtQIIwQQRBB6EHNcLXTDI8gaV8BGfNrQcC+igBm03FAwl3fA6I4l18O+v2aTkZ9vzNMuE4wW3IcE2rgK3AN9PdIK/xqQGHmI2JoXmPCG1dKkgxBDDZlYyrL5MCD7xuKROnpG53BU6+xph8RDs0WwN7Ul463Wgv/AKQFT+U1zyIQzXiARZXUAdjcmLS/6u96I1CcQSckyWLSfEkTP30r9T+weDnheIGgTvWUCrwKylUqR5xPdLqlO9qg4k+pO0/lQ/EX2ZWh5BB2IMYPlgYGfSpF5Tc4hZCiA7KGlcQYysgk7dYjNQWbF9bPEMyibKBk06WVu6+oOFMhhpG+wnxrkSajNr5NMbcUKOacU/E8R2zdwIHAWdUrcZbbE4GkkqDicemVzPAOonJYCTt+wiB7hq1a4slAZ3tf9l1CPeDQ3aSoG/fj6z/+q7EFSMTDuX8SBaXxYMD7MCMdMRSXmdlbrNP7zffEfixrq3dY2rSqCf2igACSdY0nbJyQYrjjrVy1rLW3MEAjSw0tBgEx1kxHh6ArklCCespCMpP0lXt8OdW4zv5VLw9iCZbpEeJPtUZujtW7VdJJmMxnI6yMGrH8FfDC8fxZsrcCQjOMSO7ECJwJI8a4DW9HWTVWLOC4UqhU9e8BtuBE/SgLHCsMAd4bz0gwR6iKec5uW7d1lZyxUlSApgMMESWEkEHpSnj+cLcusyqVDbzG5326TJ8prX1PbcUsbujPg1KTc1ydvYchSNJmZE+FWLhZCAbeQJIzAMeRgY8IqrreUMoBALEAnHU74HSZq68w4DsiIOpGHcbxA6H+Idf70/8ATlHuO/bY91zbht7kAbC+Tr+NE8cYtJ5sT9FX/wDVBWzMD0P0NH85EJZX+At/qYx9wWt/V8Iw4PIBzRv2Vofwn/uNKwdv8r/c1v8AvTLm7YtDwT8zSwNlPMP92f8AxrHj+tGif0sIsjvTRDb0Pb3Ht99Tse99a7KMDIrhyaV321PR3GXYmltrehJ+BoryMEGD9PrvWh1Pt7VjbKPHPoKz/amAbJqW2cfU/kPvNRNUlk7+oH0ongTjpkQeo+4/hW7hzUlwZ/XiKhHjUlzY/gwmuGPSttXK5M0QG4rJ73tWyc1Gm5oMJJeP4H8DR3Dnt7XZf9W0C1o9WSSz2vM7uo8dY+0KAuHvDzB/OpuUiG7UyFsgPgwS8/s1BGxLCfRWPSpz4saJ1xn7IWrHUHtLv/2OBpX+RIH+ZnoS58o8mH3Ej8IormNsXAOJTa40XB+5e3bf7LiXX+cfZoAH/mD91g313/Clh9I0uQRrWaypb6d4+tbpaPWfSHw4NFqAHUk6nnbUQJIkxGBtNcc+U3EKM1woQQQFeCD0OnBHlRVgkn5WXbBzkbnfHt0+gi4/hUYS7NtnJiJ/dG5/vXz2tuWpnQ0pKih8f8OLB0BwTMA6VEEjALeYnxquX+EZAZjDaiQQQIP7y48Mz+VWzm/NeFsK1xw8iQATlpGwKDTMg4nHoK8u+Ifiq7xTEfLbHyoCSIG0k5Y+Z9orbi6qcPn7kJYYz4Ob/OSO6hgDc+P9vKvSvgHk68Ry1u0LL211yGVirKUCqpVhsZRjVJ5d/h/cuWwXcW3YgBTMqDOSPtHHyiPMjavW+S8vSxw1u0ny2xHmTJJJPiSST61O5TeqRV1FaYnmXPP8MeKa6x1rfJIlzcOsg4BYXDOw6FtsTXo/+HPwUnLrVxiQ954DOBhR0VJE75JMTjAimp4cNkz+vCjC0LHufWkrcN7HlHEfCdu5x/FC6paboKLJAi4O1ZjEYE6fX7qT8Q8lFnibqKIVWgbxsDAJ8ya9S59za5b4tezVSzBFGowulnaR5HbPl0phe5lLNbdYwJnKtIkwDuJJ+lTbLqNpHjfAci7vbMNaKwwNp377bDbCzJ9Aa9J+HPiLhLz27V21qU939oowTJBDA4MKRv5ZrnnvLO2t6FMLIwBgCQTCjaQCPekfDfDhs9nfvOqqzq+JhYZnhmIxsoHlPUxQTa3Q2lPYv/xD8J8M3Dte4dBbNoau6TDACWBQnEDM7486pHP0i4ik/LbRT7TNW7g/jPh2tmwCbguE220QQNUKe8cbEkROw8QaqPP83/8ASPqAfzroQlNwWv8AQwzUFN6RVzk5Qfw/maU3LkNZ82cfVW/tR3POI0lSfDb1Zj+FIb3MJKGPkbUPM+dKpqMk2Bq0P0UhhONqmU5oLg+MFzSw9x4Gfv6UXMAn9freu5BqUU0c+Sp0K+OuyTUXCiTUPEXJNFcCn9aVbsfhBN54k+Aj9frxrdptvLJoZ31N5TA/M0RbO9OmKZNS2Fx7/magY70Tb29x9BmiAGunJ/XWojtWrjZrkmpoc05rpRArSCT6V04pgHDHetW+tY7VpNjSDHVw94VPzU9mi2Buneu+d09P5F7nrr8am4CEJvsJFqNAOzXT8nqFguf8oH2qUX23nOd/c1Ju39h1sgrknGhHK3JNq6AlwDeJkMv8aNDD0I2JrXEcKbXEPbaDK4I2YEBlZT1VhBHrQPD706sHt0VP+tYBa34vaBJuW/Mrm4o8O0HUUj9O4edhe7Cc1lTtYmsqop9GocfSYj8QTp9zXRLAiRg/rcbjyjxz0oC7wYZQveJ6hTBgCQJLFioJ2J9qk4Kw6LkKpYEwCWBkbmQpB8x4n2+XOmebf438G08NdHyQ9sxsHJDA/wAyg/6KV/4WDh0Fy69tXvq4CFzOhSuCiDd5D5gmIiMz6F8TcgbjuEuWhdtswyu+HGVzrIyfE7Md68w/w74g2772mlS/dI2IZTsR/qEeJqqewD0c8yL4NtVE/ZthZjqSJIGRvHSm3CuuBO/9aVXUIWWMt6EDfpOYjHXapkBVkP8ACD9ASc9atHgkx3YuAsQTkR1jcEiBB6Ct8XxaEGD5bfrFB8Q+m8IIIIVv+4fhUFpi1o+OVPvBmhYSn/EFqONlgx7kiNhDKD/maGJ8h602VRcWWglRAPiJ6+/Tx9az4iMFX6yBOdmUTJ8JtioOEtAXUBGHywBOwByYwNo94pJytmjFH0kw4QGQOv8AUdRtQvxlZU8HeDMBpt6lWeqEMPqR99NO6WlDC+E+Ejc7DfxoXmvKxfs3baRqdCASR80Yz64pVTZRqlZ518J/8xT/APIn4075tniD5R/2ik/wbZniBbYEEEsR1lOkbgz+Bphzm5oe4TgkkZIGPeuhjlqxRXtZz8kayP5EPO21kx7egH9qQOAB1mrRyXg04jiUts2GJnSR8oUkwfaqz2YgYJJP37R9ay5bTstjpoY/DQPe8J+8/wCwppzC7CH9fr+9XD4J+Elt8O5vBWLgYI+SNRMN0JLbiPlFUv4rttaum39mAV/iU7H1kEHzFdHH1OjB8oySxasvwV65fNGcFx0DQdzsfLz86VXnz+vxri0SWAG5OP19/tWPH1E1O7stLHGqLJw4yT4Y9/8AapSdq5QaVAGPP8hUatmu8YCS4cetEo2PST91Bsc0Sp7vrj2ogBH3rlmrpxmtKkmpocktCubr10zQKjicmml7ARyRXdu2WCqoksYAG5JIAH1rXtRnCt2ds3dmM27XkSO+/wDKraR/E8/ZqU3SGW5Hzi8JW0hlLUiRszmNb+hIAH8KrSm+d6IuGhb5papDcm+G3qVr7IUuISrI0qRupBBB+tRcPUrLKHyoPdUe8ltscPwvEKLp4jsC+WtC3qCt9rSZ+UkEgdAQOlbqjJfYCAayo2/d/j+Bv0R9RFe+JJggfZ3Gdj1x4efkB3bvjBzOw2XfoZ28YPhQ6ghVBLMR1ISW33CqB12ArS3Rrgh1ZsSFM4BPzd7YDrEnaTXBN4TaQJPfYkkTrORAiAInzx/WfI/8U/h+5w/EDjbAKrcYamX7N0ZDDONYAMmO8reIn12yjBSTqInBbAx5E7T/AA+Na42yt1WtuqujqQ6EbjpM4HSD0xtvTLY8eNcV/iu1xF7SyusDLK0amxnRpxMbT/SrxyzjBf4a1dURrQMBO07ifWRVM+Jv8NrS3mHDO6iTCvkemrDeWZ/Orb8P8B2PD2rP7kjxGWJOfDNXiJIe8YwDWz4pE+asRWuDXB9/w/2qPmxk2/Kfyrvg2pfJ4r/xHeAVzMxpzGImD6DvUNe7qMw3ER1iDiP11qTmVodmwfIlAfMBxj3iKxm1Ix/hOPwqcjTiD+UwFJGoBv3ozHgOgggR5UbwqAtsP1+dC8vQ6FHUlR9cVJYfvkTG2/pXo7IaTtnm3xxZSzzLiJJtqdLmJ/6ltWbC5yxP1NVi/wATausq2zLEwJAQScbtj6kVefjXgTc5pNwKLbpaEknSV0QTI8HBHtUn/pPCrEWUueJ0nVjclADK+YBI8DuNeHqJY4NKt3/Bjy41KSb9hJ8M/D1+zxqi8r2iUuQTjVqQqOzfKse9PdJ2npT/AJB8EpYuOpIuFWJ1R4k6R9ASY6+0F8Dw4Ui3YuXLC7vZZSyMvUoDKqY2KiQYxR/GcxVLbDUinYMhhs7TbyysB7bxRnNZHYsU47DS73bLR4QK8w+J7HaqrLBK6lIxMltWPE7/AFFO+Yf4m2UUWTZusw0gt3YJxMAkE+p+lA3OEJW3IgOSQIBOqdiTsxAPqD1+0JSWh0Uxxuas8/4i0VMMCD4EUV8P8GXukAfZJnwjxPSfH6wJIbc85E9y/qQDS4WCSBBgLBBz06A7+Rppy7ly2AFXvsZ1HMFgCQIXOkgwBMyZgHaMJPHJSRbs9xtPgU3S2pgQV0biIM9J61Cj1YPiYqUBGSGicdS/dJAEkQNwDDT1qs2mruYcvcipHMy4u1JxCV3qbXgChkNTM0Hzj6VeyJwRmpVStqnp5xP41MEMY9KMQNg3ZknyqbsxHSpjaVBJoV+KYnur91BtLk9yZbsF3VBALdTsoAks3goAJPkDUfMeKDt3JFtAFtg7hROT/ExJY+bGjE4cpaM/PeHuLQP/AJsB/Kvg1BHhajTk7KXSoGY4oe/TMcGYoLiuHIj1r0k0eTObC4qa2MEeXjUHDt0qVOIGqKVMLBW4fNZTE8N+prKGg9qPodXCrCkAk7yAN+swDsceVSM8CNSkHMliTG+AJgwfGPARWrTBQoOok9DvO2dgJGMid/Wp71sE6j2ZPyqpbBkiO9pmfLI8Zr546JAnFKSFLgndQBgjPSDBicTsDgbAPmXMTatFkS5eM6RbtBVIByCNUL0Ileke5N+4wEWlCvggmNEz1iSME5E7etG8u5hcNsF8tnIkAwdgGAaekET5DavBKdevdqzOV0liDpOShMnTPUjb2qThf+ZpxA+uw/oakPCm2SXKhd26AeGpiIEz4/fXXCcONYK5/XlWlO0RrcI5ko0rPj09v6Vu00EQN6K4i2CuRjPQ0NbvLIgg58QcVN8jor3xPYPY3onGZ9HBFQctuC4o0nB8PwNG835jauXLvDh+9pDHEgAx1nvEGJHnQ/BWRawAYG0xJ+4Yn8KRrcrCW1DK93bRztp+4jrSPm3OxquPbE3FULg4NxyYyJgKqsSfACnTXFI0kSGWCDGZJH41SeH4UOvE2keGtXCp3iSSukx1gN9/rSspYuNji2varxLd8BrjkkCMgITkiMAenjTzl/M7dm2VtTuTlg3XoVxAGAJwOu5JTcQioIIBAPekjvEREZ6xj2kTVV5pzpdRVVZn6aFgz0+1O/XFGErWxPKtL3LMvxApzqM0t5lxaXfmCkgRqjIHqMxPSar7odIe5be0T1UgifO3P4R7dE3GcyuDuurjV8pIifanpkrRvi4a8oEZecbAAzjbAApkl0HibKK2r5i+nug90+G5H660kFuW1n5RgeZHh6eNM+QMy8QLhVtIVoMETqEYJxEE08bapB2Uk2WO/wASiAAB1LGM5nyWMYOnAn5emK1w83rq2kBYqpJ0gyM6PsyYm4TOBvgZqPmLJcAZxgYHi2TuoyVmJB3kdZJR8y4qcAEYzkZ8BA6AzvPtS0a+5S2LL8TcsujhySjwCpJYPHeiMNJAydz9uDlaqKpFZwvDsyz4kn8pn2owWGG9dnpcbjBf7OT1GXXOyFRGTWkbcnM1OU8qifOADWpozphIuhQDnMDbyqewzTgfU0u4hSpRTvkx4Db+v0orheYBT1B9P6UiybtBcdg1bjDdZ+lFcEysSXBCqNTemMA+JJCj1noa1a45XIAEnbxJ9BvNb4q8qfsoIIMuI+34fygkepaipPgWvJu7d1sSYk+Gw6ADwAAAA8BUTcMBtXIcDwrBxVV2Qm5zoofj+FBUes0WeIEVB/xKsDnepyaYyFY5fqgqYI3B/rUz8CQIZRHiNx51FxNx12Ujz/26VHY5g5MKpfyCk/cKk5RjyUpsNXgfNqyhW4xwYNgg+GR9xGKyh38Xue0T9j6Bs8Ejsx7sHBaSWljlWUhgVIAEz+RqPiFS3p75beYUlgBgEac6RnJYnOQaLLhW78NEQZAJBLYjYeomcyARmPj+LZcLKAEEALr6wQQAAPIEzg7ivnjpGLxtrtSrdoWC96V8pByZkjaQScR4nTW2Z+5JKjBulsCd+68EY8/PwBCcd2ltl0MCqmDcgEmNxbttr36d3pHSkvGcG920WLG0rsWI1QZnLfJ3uuHzQCRfGHFluEuhmAU2mlYMlswMwAMeZrybh7mkd0lD/CSPwr1njvhsFX7Qqvbfs1LMzEahHdQyAZkwCSY33ryG4hBI8DB9sHf0rVjpqjPPZ2LOd32Iy7NnqSfxrfKrRC6oA1SJI8ImDt1zU3H8OCpJ2Ck+4Bj74++huD5oNK22L6Qe6N1BPWCcesUJeyKY2k7krXtwXL4QVku3dSgM1saZjbUQY85iOsx1iXV7jke00XGGoso0BjpGch0mG2MGD91C/DfJGsntmYNPdVAVMkCRLEMBEjp9KcXbVtD2loqzXBqIUo0jTqjVHeBAgZAwIjFI+Qr4PNbnxRxqEo195UwZ0Egg9GKlhnzp18EPAvS2XuAknJIKzJJ/iLSSaA+OAv8AxAaFkqAWGZ0wJ1dTiJ8hQvw9zIWbonIYQ3oT5joc7eNIU3aL9c4c5IcAXFGNLCQOqkCJztMncDE0p59x1uy6rwyiNIYuVPzajkBgFBwCTG/gQa65rzJFEMQ5iACSwAxvJkZ6T5+FVHmHNp/X5UUqPbvk75pzfX8xkgeg+goKzzOGUlsAjeGAHXusCNvKjOU8n1nXdUH9xWICnfLEkGdoWPXwOcb8PK1whQN4AQ93HopJJMdceVHcVtcUDf8AqFvXreHTXhQAYByCUJAiQRHn5irJZ5vwzqAt50PgbbADygKw+/pVSu8qW05W6rqw3GtSI3E6RI+tPvh/4ebi2YW3WzaRSXusP2akL3VLfvEwMnAMnoDox5HjuK3M2bAsrUpbUSc35vZklUXXt2glDj/6yJ2G+PKq52naGF67sfzPU0Xa4ILlu8YmT08gOlS8v4glXtqpYsRpAGZ6x930oX3JeobT2cdQ/Iua/ouaVGAB9Y3PnTCxzJes+vSoeZcPFyXBB0qT3SNOoY1KRMYIkeHvRlnhNSbSOhGx9CK6eBuqi9jNPfeSC0giQZ967W2Dsc+Mbe9BWuXkbEiueP47QotLuwyfBf6n+vjWjJn0QbZKOO3SFfMr2nidZYMuBjMLtvtPX1pm3CTjbz6U84axa7DU6I8bykdJk3NQAHWY9qQcRzVSCEIhDpGkyIHy5nOJHXYb1ycGa5O/JsyY6Wxc+F4BOH4JLwRGuINYYiDqJgKSGyo1Dp08wRS7l+7JLEEkySfGjbXEEolrUAbykAue6GwwknCgkAT5iq/d4gyQ24MYIIx4EEgjzFXw5Yq2/f8AAk4ukObV+fA+9SpHUEfrwpRw12fAe/WmlqTB3xvMD+9a1kTIuNE7Qd8DzoYWgSSD3R1nFT9gGzcbC75hR6n9TRNqwjEHSYGQrECc4JH72Nj95qWXNGCsMYORDabug6SEmNRXH8q7tRNngFUs9suSftBiNIHTuEafQ/dBom+2n7J8YMEfWY28cwds1xf4ZWyZVh0yDp8Z2KjwJ26VzsmaWTk0xxqPAFcVyT+1P8xJP1OaynFrlBKggAjoSSCR6BsVuolD1JGuAjvqq7kqCWIBXGsANMTtgzXdqwr90hyAwZO4zGdJ+0MSJ3E+s1HwwVJlRgEyAIAB3/d6TPpgbVHqZXK2wiqTDM7FgxAmQVZASQT83XNRKBSWRbIhGk9GJLNJnLmcDElQfurF4O5cEhLVmZBMatQON8Gd95mfY7NwHWzOWVYiWOkEgxpCDvTIxJH0pJxnBFGNxLt4wDNkqzB2j5RxMabeI+YGM5XcAJ3zK03DKL3aNfW266pAYj5hKhRgDVPqFO8CvNPjcrbum+isUvMx20hWJJ0yRnBBGBjpivU7fJpCXWA1rpIENcCwwIgFgzkDYsCQxLYlgYPizk68Uj2btx21qjICbPcYBgHGplMHS0iP3/HBUnEDSkeG8LxzXReBKoBZuQDuxiAAYyxnGwx9YOS2A1+yCrOO0UlUnUVUyQsZmFNS2OXvY4i9ZeAyJdRoIIPdOx6g4ONx4Uf8FWCeINwDV2akxn7WMMAdJicmqXYEqL8vGWjaLhy/ZhmKO829YklCynWzLldoYjM0NbcqpuMEBcEM1uFIFwjDdp3nAkKABsMRiobnE3A2pbDsXE65LBQGIwzQVEwJEZyehJfGcK5yxKK0lgEZpQnvBYMWyOkETO0iT4U875tc1wQSYJmcEbbg7Vq5wqqlsFWW7AIEE69Rkd3fY4OZgCnXxjZQOEtOXRbY7xIYiSdQlRmMZjr7k7jOcqwW3bGokAjGFESDJ22H0o0NYosWW4q2qJoV5HfJgBYMyevTx6edNuE+BEtkdrdIPjBOT5rIXfqc+1AfDguWy66dJZYBaBHUGT6EVbuHvFgC6y2DI6mIiJgYnbpPhnylTPTja5OOD5eijuMWzElDjA3AAbpHvms4YutxgGbS4IICwAPDBMQZ67+MVteI4nKgJpUwrFwMSANpIIBGCBtjpTbh/hdrircV1FxcS2QwAypiTBPWeny+LJ+q0JG4+SocbypP+KLs8SsgkAS9v5F2aZJDZBBKKCCMHac0KcMtoR8pVVUEBFkyWJy9wksxY7k7ADJ3xZyS8ugubaiCTo177QHKgN4xvtjFVbmHHacDLGvSlvsU3m9UiF11OEkKv2j+6o3/AF6U/wDhL4fi640b94NqGBAhWHRpxBAzNLuScvUZvLqJYEzBEZ/336bYqxcIlxRqs3FBYZ7qwCMTOkscQM+G9ImCW5Ff5Ar5VSGBhdZMsukAq8rKQRgZggTEsKWN8PBWOkFGnMH7iFMGrTwN0oHuXERnuKCd9MAZgljBjMADbfYUAnJLRLEvdutIgs/cnAhlBGQB1EZ261pw9R2/lEJ49RXOM4hUhZLMd1XJHXvEfLj3oPgPh3t+J71woGBMlcyIACiYI29I86vPD2Ow0lOzDKTELkFgTBbBcSZ2OIMnei14s9mLJCnvjPQd+e6DIkAkfUZnIzZ5ZeeAwxqBTrnB/s7lhjgkoH0mN41AegP0NJ7vwkyE6NTjEtEJBH72wIEmN/WQav62dYKKtlFtiBoGkBW1QQATMH0zO/Vc/DFwym2xE/ZeFgjMlgTBEdekGZrPF6XaKNXyVa9yx2SWtvgd1SIJLRH5fnRbfBLoFa4JB3TGPUgnORjbz8bV2OokzpLkSqFxIjO4jYz4wIxWNrVQrF1GxMH5ZnMAktJiD0iJyadzdULpV2Vmz8JWnB3Vj4wIzjUcaSJ3JIOJion+E+yuMp7RhiGU4yQBqx3TkfNG/hVg1Q+QZmIHzHYZAgj6GuBdg5DTMAaW7w6juwDEnG+aXU/cakKuB5QBLOhIXIN1gCcHKrMYAmYk+YIpzftHsgoZNJIgjTInYE+B9KlI0ISQIbfu7ERurABZxnIzvgVDw6IzDck9EBk/UGcTiPCvNnqBL/LQxGSuoTjTII2xuB6+tRpwLuSttHJWdUKdgenlttIx06MX4K32wUgTcjSWClesBjEqSwZQCsbEU15Xx1u2Xsq50yCbVy2WuAjcrdRV0mAukSRvmKRyCkVH/wBDY50b569fasq4heH62uIB6wpz593iAM77DfOayhqYdI84dNROtCVDqcsdyIkaSSuG2kzOdPRlb4IgK0BdTSysdYn94SvdPksb7g5rVZXvIqexq7xh/aHs1dbIaWYSwMTjIOogg4iMZJmOOA443BbCmbd0wAutSBpnvS/WBlTsSIO43WUg9nPD8nuIxtPxDw+UW2qhlB1YN1p2gxC9K659Z7KwzhyNEkMxZ+zABMhsO220jJiQJjKyvLdhPDeYcCSrcWQF7ZyEUbAGensfpVs/wu4Lhyl176ayrAhSAVIKgQQQepH31usqjAi5Xrdpl0qgRcYQssAbQQZqpNaa2x7PUy2mgAmMnBIKusCOkePlO6ymEsS895eS2sHc6TagCOkAgQcg+WK55dxiaBJwMwQYEeEVlZSlYclh5Xy62xIc/tVOAJUDAIkgHVgj+nWi+yYEqwBjAwuBkiDGMSeu/tWVlAVtg/F8AlxCH1gHbTpKjaToYCcAY/e2IGzf4b5stuyyOzMysc+sEZ6yCP7Vuspo8isTfEf/ABHEqXVDpQTp1LtnJkjzxVN5Zy7tG1NBGD6f3rKymkBPwPVIGBJjHTr6+P5Uw4RDiQQDMSQdt+prKypDPYL4eycnfMbCRt44I9utdIw6gYHhG3oCY3rKymPEvYAhGB0FsAKWjG5AOxwPv3qLi0ZkPaMqvEhiGaQB/CIjxmDtBxWVlMAF4LhnUT2rspMk6UjBidODg6YmelSX7p1YBXTAgFZJgHT8pA36fU7DKyvLcBlngWAFxhjXpxAOrV+78ok9fTzNObnJ9NtmDsxIlpaIjdh3TsOn6GVlePCfhLtq+NCuVcSSG1lAAwmYzJMDux08JoC5y9G0kPcF0jGsysQSCQCeikSIPWDtWVlALJuE5aGVg4PbKxXSDiTEd44gidvH0p3y7kltQTqcuJ8IWF1dZ1Ng9QPPJFZWUjYyQLzDk1q4Ge4SehZS6tG/eI+fAG85zUp4BLGi41q7dB0BGW6BBUAJqViNeNifesrKUL2DrdzUJa0jnILdhZMwYkM7hiMdQPQVlZWUBXI//9k="/>
          <p:cNvSpPr>
            <a:spLocks noChangeAspect="1"/>
          </p:cNvSpPr>
          <p:nvPr/>
        </p:nvSpPr>
        <p:spPr>
          <a:xfrm>
            <a:off x="155575" y="-830262"/>
            <a:ext cx="2619375" cy="1743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sv-SE" altLang="x-none">
              <a:latin typeface="Arial" panose="020B0604020202020204" pitchFamily="34" charset="0"/>
            </a:endParaRPr>
          </a:p>
        </p:txBody>
      </p:sp>
      <p:sp>
        <p:nvSpPr>
          <p:cNvPr id="8198" name="textruta 17"/>
          <p:cNvSpPr txBox="1"/>
          <p:nvPr/>
        </p:nvSpPr>
        <p:spPr>
          <a:xfrm>
            <a:off x="3092450" y="2276475"/>
            <a:ext cx="518160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lvl="1" indent="-342900" defTabSz="914400" eaLnBrk="0" hangingPunct="0">
              <a:buFont typeface="Wingdings" panose="05000000000000000000" pitchFamily="2" charset="2"/>
              <a:buChar char="q"/>
              <a:tabLst>
                <a:tab pos="443230" algn="l"/>
              </a:tabLst>
            </a:pPr>
            <a:r>
              <a:rPr lang="sv-SE" altLang="x-none" sz="2000" b="1">
                <a:latin typeface="Calibri" panose="020F0502020204030204" pitchFamily="34" charset="0"/>
              </a:rPr>
              <a:t>synundersökningar av 50 milj. barn</a:t>
            </a:r>
          </a:p>
          <a:p>
            <a:pPr marL="342900" lvl="1" indent="-342900" defTabSz="914400" eaLnBrk="0" hangingPunct="0">
              <a:buFont typeface="Wingdings" panose="05000000000000000000" pitchFamily="2" charset="2"/>
              <a:buChar char="q"/>
              <a:tabLst>
                <a:tab pos="443230" algn="l"/>
              </a:tabLst>
            </a:pPr>
            <a:endParaRPr lang="sv-SE" altLang="x-none" sz="2000" b="1">
              <a:latin typeface="Calibri" panose="020F0502020204030204" pitchFamily="34" charset="0"/>
            </a:endParaRPr>
          </a:p>
          <a:p>
            <a:pPr marL="342900" lvl="1" indent="-342900" defTabSz="914400" eaLnBrk="0" hangingPunct="0">
              <a:buFont typeface="Wingdings" panose="05000000000000000000" pitchFamily="2" charset="2"/>
              <a:buChar char="q"/>
              <a:tabLst>
                <a:tab pos="443230" algn="l"/>
              </a:tabLst>
            </a:pPr>
            <a:r>
              <a:rPr lang="sv-SE" altLang="x-none" sz="2000" b="1">
                <a:latin typeface="Calibri" panose="020F0502020204030204" pitchFamily="34" charset="0"/>
              </a:rPr>
              <a:t>räddat synen för 60 milj. människor</a:t>
            </a:r>
          </a:p>
          <a:p>
            <a:pPr marL="342900" indent="-342900" defTabSz="914400" eaLnBrk="0" hangingPunct="0">
              <a:buFont typeface="Wingdings" panose="05000000000000000000" pitchFamily="2" charset="2"/>
              <a:buChar char="q"/>
              <a:tabLst>
                <a:tab pos="443230" algn="l"/>
              </a:tabLst>
            </a:pPr>
            <a:endParaRPr lang="sv-SE" altLang="x-none" sz="2000" b="1">
              <a:latin typeface="Calibri" panose="020F0502020204030204" pitchFamily="34" charset="0"/>
            </a:endParaRPr>
          </a:p>
          <a:p>
            <a:pPr marL="342900" indent="-342900" defTabSz="914400" eaLnBrk="0" hangingPunct="0">
              <a:buFont typeface="Wingdings" panose="05000000000000000000" pitchFamily="2" charset="2"/>
              <a:buChar char="q"/>
              <a:tabLst>
                <a:tab pos="443230" algn="l"/>
              </a:tabLst>
            </a:pPr>
            <a:r>
              <a:rPr lang="sv-SE" altLang="x-none" sz="2000" b="1">
                <a:latin typeface="Calibri" panose="020F0502020204030204" pitchFamily="34" charset="0"/>
              </a:rPr>
              <a:t>förebyggt syn förlust  för 95 milj. människor</a:t>
            </a:r>
          </a:p>
          <a:p>
            <a:pPr marL="342900" indent="-342900" defTabSz="914400" eaLnBrk="0" hangingPunct="0">
              <a:buFont typeface="Wingdings" panose="05000000000000000000" pitchFamily="2" charset="2"/>
              <a:buChar char="q"/>
              <a:tabLst>
                <a:tab pos="443230" algn="l"/>
              </a:tabLst>
            </a:pPr>
            <a:endParaRPr lang="sv-SE" altLang="x-none" sz="2000" b="1">
              <a:latin typeface="Calibri" panose="020F0502020204030204" pitchFamily="34" charset="0"/>
            </a:endParaRPr>
          </a:p>
          <a:p>
            <a:pPr marL="342900" indent="-342900" defTabSz="914400" eaLnBrk="0" hangingPunct="0">
              <a:buFont typeface="Wingdings" panose="05000000000000000000" pitchFamily="2" charset="2"/>
              <a:buChar char="q"/>
              <a:tabLst>
                <a:tab pos="443230" algn="l"/>
              </a:tabLst>
            </a:pPr>
            <a:r>
              <a:rPr lang="sv-SE" altLang="x-none" sz="2000" b="1">
                <a:latin typeface="Calibri" panose="020F0502020204030204" pitchFamily="34" charset="0"/>
              </a:rPr>
              <a:t>förbättrad syn vård för 230 milj. människor</a:t>
            </a:r>
          </a:p>
          <a:p>
            <a:pPr marL="342900" indent="-342900" defTabSz="914400" eaLnBrk="0" hangingPunct="0">
              <a:buFont typeface="Wingdings" panose="05000000000000000000" pitchFamily="2" charset="2"/>
              <a:buChar char="q"/>
              <a:tabLst>
                <a:tab pos="443230" algn="l"/>
              </a:tabLst>
            </a:pPr>
            <a:endParaRPr lang="sv-SE" altLang="x-none" sz="2000" b="1">
              <a:latin typeface="Calibri" panose="020F0502020204030204" pitchFamily="34" charset="0"/>
            </a:endParaRPr>
          </a:p>
          <a:p>
            <a:pPr marL="342900" indent="-342900" defTabSz="914400" eaLnBrk="0" hangingPunct="0">
              <a:buFont typeface="Wingdings" panose="05000000000000000000" pitchFamily="2" charset="2"/>
              <a:buChar char="q"/>
              <a:tabLst>
                <a:tab pos="443230" algn="l"/>
              </a:tabLst>
            </a:pPr>
            <a:r>
              <a:rPr lang="sv-SE" altLang="x-none" sz="2000" b="1">
                <a:latin typeface="Calibri" panose="020F0502020204030204" pitchFamily="34" charset="0"/>
              </a:rPr>
              <a:t>behandlat 250milj. för människor mot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>
          <a:xfrm>
            <a:off x="511200" y="990599"/>
            <a:ext cx="7920000" cy="52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218" name="Platshållare för innehåll 6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711700"/>
          </a:xfrm>
        </p:spPr>
        <p:txBody>
          <a:bodyPr vert="horz" wrap="square" lIns="91440" tIns="45720" rIns="91440" bIns="45720" anchor="t" anchorCtr="0"/>
          <a:lstStyle/>
          <a:p>
            <a:endParaRPr lang="sv-SE" altLang="x-none">
              <a:hlinkClick r:id="rId3"/>
            </a:endParaRPr>
          </a:p>
          <a:p>
            <a:pPr>
              <a:buNone/>
            </a:pPr>
            <a:endParaRPr lang="sv-SE" altLang="x-none"/>
          </a:p>
        </p:txBody>
      </p:sp>
      <p:sp>
        <p:nvSpPr>
          <p:cNvPr id="9" name="Rektangel med rundade hörn 8"/>
          <p:cNvSpPr/>
          <p:nvPr/>
        </p:nvSpPr>
        <p:spPr>
          <a:xfrm>
            <a:off x="510988" y="1295400"/>
            <a:ext cx="7920000" cy="48006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Humanitära insatser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3695" algn="l"/>
              </a:tabLst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220" name="AutoShape 12" descr="data:image/jpeg;base64,/9j/4AAQSkZJRgABAQAAAQABAAD/2wCEAAkGBhQSERUUEhQVFRUUGBkYGBgYFxcdGhgYGBgaHhsdGBQXHCYeFxkkHBgYHy8gIycpLCwsGh4xNTAqNSYrLCkBCQoKDgwOGg8PGiwkHyQtLCwsLCwsLCwsLCwsLCwsLCwsLCwsLCwsLCwsLCwsLCwsLCwsLCwsLCwsLCwsLCwsLP/AABEIALcBEwMBIgACEQEDEQH/xAAcAAACAgMBAQAAAAAAAAAAAAAEBQMGAAECBwj/xABCEAACAQMCAwYDBQYEBQUBAQABAhEAAyESMQQFQRMiUWFxgQYykUKhscHwI1JigtHhB3KS8RQzQ7LCFSRjc9KiU//EABoBAAMBAQEBAAAAAAAAAAAAAAECAwQFAAb/xAAsEQACAgEDAwMDAwUAAAAAAAAAAQIRAxIhMQQTQSJRYTJxoYGx0QUUI5Hw/9oADAMBAAIRAxEAPwD2BFiu65FbqpI7rK5BrYoHjsGtzXE1uvBOqwVoV0BQCbrK3WUoTK8F+L+a/wDG8zcgzb4fur4SR/SD6sa9Z+O+fDhOCuOTkgqPHIJMfyhveK8W5LwpVNT/AD3CXb/Mxk/0rodHjt6jNnlWwcwqq/FF+GC/w49TM/cBVpvuAJOw38hXnvHcQXuT4lj9Tit+aWmJmxRt2RLMhV+ZsD1P9PzqXmhyq+p+kAfnTLlvBBVNxt4IHv4fh9aVcbm8PID8TWXImo7+TSnbHnKx3RTRaX8uXApnbWujHZGWXJhWoWoi61RtYYQSrAHqQQD7neiKQ3cCPeo6lv8Aj4/lUQ6+tEKORXN8d5R5ipFFcN/zB60AnHH2gConLR9B/tXQ4kpeDCDB2IlWBwVYdVIJBHgTWXk1Xh5D86iAl/epNW2MnsN+Y8KF0vbns7gJWclSI1Ix/eUkeoKt9qgqO4HiVzauGLdwiT//AJuPluAeUkMOqlusQLxPDtbdkcQymCN/oeo6g9QQa8n4YH7kTGkvNrzqyshgifeehHUU2c0HcsamHmRS5FcWNDkStxrBtadycspnSW8RO34+dHrzwF+0Nq2CYJVC6pI8ADInfB3mI6Fty0REUs4nlcER1P8AWubHJKL2NbimWS78StftaXh2G2JMD+Iy2w3Jk+dKb/LVuANET+PhNLOI5eyiQTXXB8VGRkiMTHuPH0q8cym6kibhW6Om5IZ3rKsPDlLihw2kMJgiSD1E9czWVXsY3vRPuSPpMGtg1wK3Ncg1Hc1sGo9Vaa4Bua8eJprJoR+NA/vQtzjges0aBqOObfFVqxcS2SCzGGgj9mIMFgM9PoD5AtTePSK8s+NeOL8ZbVcCxak+ZvPsfLTamP4qs/wXz7WvYOe8oJtk9VG6+q/h6Vp7H+NTI9x6qLS1xvGh7l4gEmYAk+3kM0VSj4h4w8OhvgrpUQ6NPe/d0+DTjwIPSAROMbdBcnyedf4k81PEcUnDAytrL+2lm+rdmv8AI9LIoLl5LM91stcJPtJ/Elm96LY118cNEaMs3bBOb2Q1syJjI9aVNyEJeZVUNCzmcSWGP9M074sdxvT86LucIQ964R0Cj0WT+Lke1R6h000WwbplN4xmgSIGYA8o/qKWHhy12R4A/jVzucEDZL9QGH3r+vak9m2NfpbT73uVCM3kklIrJKKtE3BWoo44qLhhR3L0BvJqYKqsGJbaFIx7mB710+EY+WMOX8J2Z2m713BtggfKQcN3hLeoEQTTPhLwYiW7RSwVtLBtUrsRJGDI8+750NZ4YGTxDi2invnBJczCqNJliBq2OkRiSuhnzPki2l7RAXUqVZbg1sNQMFS3e3gFCeuIzOScre5ZIofMbHZuU1Bo2I2Kxv16yOuZyYkjdKY8ZYRkVrTFtIzqidOqJ9A043C3LfnC9ulaou0Tao7tpUKCXHuaJt9ahsjv/rzpgHIH7T0FQcN81TucnyVqh4Ub0nkbwTE5pmn7e1p/6tle7/8AJaUSV82tiSPFNQ+yopVUvD32Rg6EqykMCNwRkEUJKzydEL1Gvzp/mH40y5pYUhb9sAJcMMo2t3RkqPBSO8vlI+waTdpquaciIkjfP6NI5JoZKmOTZ3HmfxoTjLGV/wA35GpnsXFJ03A3k4/8hmoeJuXO7qRfmGzdYPjXNUfk1Nkd/hpB9KrfF8JpY4xVmPEN9q03sQaA5hByAwIE5BGQf7UYwtnm6QBw1k6Rlh/LPXxmtU0shWUMJg53I+6srUo7cmdyPpW5xiqJJFA3OfL0BpA9+d9X+qfuNaB8z+veuZRoscnnZO4PtUTcxPQUsHr+NSLb8z9D/WiAJbiCa123rSzk3NB/x72LgUrpTSZkS4nM7MGBHmGHhVg+JOz4fhL97SJt22YebRCj3YqKfTx8iuVHm9272l3iLkzrvMF/yWh2a/8AYT71vhuIZGDKYZWlT4ERUFpOztqm+kAH1gST6kk1zauygI6z+J/pXXjFKOkxt27PWeS8+S/aVyyq2zKWAhhvEnbqKQf4pLq4S3pbHbKDB6Mrj6iMetea8z5uUgIoYtEzAKxOVMGCceUHbaBrXFXbjAvhUZT805Mx9kdJrNHpqldlddoYkgQBgflit0XyrgVvXlRm0qQ0nGIGN/OB71K/K9Nsu2+hH9C10r74X762OSTolT5FvFfI3+U/nTbiD+yu+sfU/wBqVXz+zP8Alb8DVkblGq041RrKttt5b1j6rwXweSuO3/tT6n/xpCo/aE//AAr9e1uj86uN34ebsjbDiZmYPX/aq5x3KWssSxBBVUxO4ZmOCNu+v31mxX3EXyfSznhjR3BIsXC5YABQNMAk6gYk4Gwz0ml/DGmvL7dtxpb5gx3I2dQNSpEuwIGJA6+JHWlwYlyWjmUjgJYy5uKznGW7cDpjZQMeFNuf3Sti4wPeUqfQ9opGKSWbD3rL8NqAZG6g/J2moMq9e8Cvt5iZuKdtWg3Wd2YXLh021CaAAgUfKJJU5PRZ+bOFr97/AGL2Uu3y4WQWZW1LbZGBdIW466QpRSWBhp70bHwpcabfEIRWVUXSV1SJbaFVJU4WFECJkDc0oj762Y91bJS5CFGKj4Yd761ID3a54YZpxQW8R3s9PxrVjArm6uT9P19KkG1Ihjma3NcTW2NE8F8u4wIStyTauDTcA3iZDKP30PeHjkbMaG4jgjauFWgwQZGzKYKsp6qVIYeRqG41MuE/b2ez3u2wTa8WTLPa8yO86/zj7QqctnYy32CXXNQ8duv+Yfga7XikbIYZ8/H1rjjnErkfMvWuak0zVZzaH4ULzS3LIAJJIEeMkCPeaJssPEVNffsw18/9IEW//ueQv+kBn9QtHG6lYJK0T/8ArycJ/wC3t2bdwWu6XKqdTbuZPTWWjyisqvapz4gH7qytPYh5JdxnsSIx2WY/hH9Kl0N+7Pou3sR99C38AzqGfDG9SWrWO6cyMwCN/M4HT2rmWXolZWGYA6ZCjJMDp6UXwV97XFJbcR2isZ8+g+o+80i+IFKg2mOlnt3W/msm2eh/imfKuvibnBPEW3TJFq0RthjrudcfaStOLE3v9yM5LgD53d/9/fcHa4qAjp2dq2DHo2upv8SfixDwPDp8z33RmtqcxaIJ1HZF7TRk+GOsVi2L15lulwBLXWEZc3LhJBGwHeG3hSL4ou6WkTMmJM4zPpkSBVM60401ygYlcqY24TnDGTcVMCSFMxA2neZxn+1CcV8RhAs2xoJgkFiROxg7jfwqs8JzBgSck0ZxnNzcTQRHj5+E1zf7jIpXqZ0OzBxqh7xQRrJuK0ntFIiNJtlSJ3+bUCIjx9s4OxqUkDqufAQ35x9KT8ocDhjnBViB4MpViB1zpOPFj5Vrg/iBlOktKiJAmD7GujLrHDGny3v/AN+pljgUpV4RbuX3Ct+2pBUu6r3gwwXWYmM4/Gi34ovakne0/wD/ABeBH3E/WlNv4h4c2DbdM6pVoGM7T4eXkKI5fd1Wo3AS/B8R3WBPn/Tzo9P1bzSqS3Fz9P21aIbx7n1H1VhVxtXHFuQonu/a6R6YqmO3dXzcfnVpt84tiyupo2Bw24XOwqvVeCWDydXOJYTKNsMAoerZksKq/wASXSY7rLme9HltpJ8PvFPeI5vaAB1iCDmG6H09fpVd57xyXY0MGgHofEDrFQxP1lci9IusHNFcNxGi4GyInI3EgiRkZE+IoS23fA8KkuDNdbkxFvLWuICEPDdCYUz1gAiCIghW2jcQah4njrXC22ZG1FZBIO7HZJGCTJkZgGWzGqt8JxptkiNSN8yH5W8zIORuD0iguecw7QrgKAMKNgJJ9JJJJgDpUHjr7FE7I14hnLO5JZzJJ/W3QDpAruaisCAB7/SuwaulsKwhTiuuHO/kP1+VQBsVJYbB/XWvAByuc+/0rRrGOfauGO1IhzBWnatLXDNRPGmOa23FG3oKkhtQIIwQQRBB6EHNcLXTDI8gaV8BGfNrQcC+igBm03FAwl3fA6I4l18O+v2aTkZ9vzNMuE4wW3IcE2rgK3AN9PdIK/xqQGHmI2JoXmPCG1dKkgxBDDZlYyrL5MCD7xuKROnpG53BU6+xph8RDs0WwN7Ul463Wgv/AKQFT+U1zyIQzXiARZXUAdjcmLS/6u96I1CcQSckyWLSfEkTP30r9T+weDnheIGgTvWUCrwKylUqR5xPdLqlO9qg4k+pO0/lQ/EX2ZWh5BB2IMYPlgYGfSpF5Tc4hZCiA7KGlcQYysgk7dYjNQWbF9bPEMyibKBk06WVu6+oOFMhhpG+wnxrkSajNr5NMbcUKOacU/E8R2zdwIHAWdUrcZbbE4GkkqDicemVzPAOonJYCTt+wiB7hq1a4slAZ3tf9l1CPeDQ3aSoG/fj6z/+q7EFSMTDuX8SBaXxYMD7MCMdMRSXmdlbrNP7zffEfixrq3dY2rSqCf2igACSdY0nbJyQYrjjrVy1rLW3MEAjSw0tBgEx1kxHh6ArklCCespCMpP0lXt8OdW4zv5VLw9iCZbpEeJPtUZujtW7VdJJmMxnI6yMGrH8FfDC8fxZsrcCQjOMSO7ECJwJI8a4DW9HWTVWLOC4UqhU9e8BtuBE/SgLHCsMAd4bz0gwR6iKec5uW7d1lZyxUlSApgMMESWEkEHpSnj+cLcusyqVDbzG5326TJ8prX1PbcUsbujPg1KTc1ydvYchSNJmZE+FWLhZCAbeQJIzAMeRgY8IqrreUMoBALEAnHU74HSZq68w4DsiIOpGHcbxA6H+Idf70/8ATlHuO/bY91zbht7kAbC+Tr+NE8cYtJ5sT9FX/wDVBWzMD0P0NH85EJZX+At/qYx9wWt/V8Iw4PIBzRv2Vofwn/uNKwdv8r/c1v8AvTLm7YtDwT8zSwNlPMP92f8AxrHj+tGif0sIsjvTRDb0Pb3Ht99Tse99a7KMDIrhyaV321PR3GXYmltrehJ+BoryMEGD9PrvWh1Pt7VjbKPHPoKz/amAbJqW2cfU/kPvNRNUlk7+oH0ongTjpkQeo+4/hW7hzUlwZ/XiKhHjUlzY/gwmuGPSttXK5M0QG4rJ73tWyc1Gm5oMJJeP4H8DR3Dnt7XZf9W0C1o9WSSz2vM7uo8dY+0KAuHvDzB/OpuUiG7UyFsgPgwS8/s1BGxLCfRWPSpz4saJ1xn7IWrHUHtLv/2OBpX+RIH+ZnoS58o8mH3Ej8IormNsXAOJTa40XB+5e3bf7LiXX+cfZoAH/mD91g313/Clh9I0uQRrWaypb6d4+tbpaPWfSHw4NFqAHUk6nnbUQJIkxGBtNcc+U3EKM1woQQQFeCD0OnBHlRVgkn5WXbBzkbnfHt0+gi4/hUYS7NtnJiJ/dG5/vXz2tuWpnQ0pKih8f8OLB0BwTMA6VEEjALeYnxquX+EZAZjDaiQQQIP7y48Mz+VWzm/NeFsK1xw8iQATlpGwKDTMg4nHoK8u+Ifiq7xTEfLbHyoCSIG0k5Y+Z9orbi6qcPn7kJYYz4Ob/OSO6hgDc+P9vKvSvgHk68Ry1u0LL211yGVirKUCqpVhsZRjVJ5d/h/cuWwXcW3YgBTMqDOSPtHHyiPMjavW+S8vSxw1u0ny2xHmTJJJPiSST61O5TeqRV1FaYnmXPP8MeKa6x1rfJIlzcOsg4BYXDOw6FtsTXo/+HPwUnLrVxiQ954DOBhR0VJE75JMTjAimp4cNkz+vCjC0LHufWkrcN7HlHEfCdu5x/FC6paboKLJAi4O1ZjEYE6fX7qT8Q8lFnibqKIVWgbxsDAJ8ya9S59za5b4tezVSzBFGowulnaR5HbPl0phe5lLNbdYwJnKtIkwDuJJ+lTbLqNpHjfAci7vbMNaKwwNp377bDbCzJ9Aa9J+HPiLhLz27V21qU939oowTJBDA4MKRv5ZrnnvLO2t6FMLIwBgCQTCjaQCPekfDfDhs9nfvOqqzq+JhYZnhmIxsoHlPUxQTa3Q2lPYv/xD8J8M3Dte4dBbNoau6TDACWBQnEDM7486pHP0i4ik/LbRT7TNW7g/jPh2tmwCbguE220QQNUKe8cbEkROw8QaqPP83/8ASPqAfzroQlNwWv8AQwzUFN6RVzk5Qfw/maU3LkNZ82cfVW/tR3POI0lSfDb1Zj+FIb3MJKGPkbUPM+dKpqMk2Bq0P0UhhONqmU5oLg+MFzSw9x4Gfv6UXMAn9freu5BqUU0c+Sp0K+OuyTUXCiTUPEXJNFcCn9aVbsfhBN54k+Aj9frxrdptvLJoZ31N5TA/M0RbO9OmKZNS2Fx7/magY70Tb29x9BmiAGunJ/XWojtWrjZrkmpoc05rpRArSCT6V04pgHDHetW+tY7VpNjSDHVw94VPzU9mi2Buneu+d09P5F7nrr8am4CEJvsJFqNAOzXT8nqFguf8oH2qUX23nOd/c1Ju39h1sgrknGhHK3JNq6AlwDeJkMv8aNDD0I2JrXEcKbXEPbaDK4I2YEBlZT1VhBHrQPD706sHt0VP+tYBa34vaBJuW/Mrm4o8O0HUUj9O4edhe7Cc1lTtYmsqop9GocfSYj8QTp9zXRLAiRg/rcbjyjxz0oC7wYZQveJ6hTBgCQJLFioJ2J9qk4Kw6LkKpYEwCWBkbmQpB8x4n2+XOmebf438G08NdHyQ9sxsHJDA/wAyg/6KV/4WDh0Fy69tXvq4CFzOhSuCiDd5D5gmIiMz6F8TcgbjuEuWhdtswyu+HGVzrIyfE7Md68w/w74g2772mlS/dI2IZTsR/qEeJqqewD0c8yL4NtVE/ZthZjqSJIGRvHSm3CuuBO/9aVXUIWWMt6EDfpOYjHXapkBVkP8ACD9ASc9atHgkx3YuAsQTkR1jcEiBB6Ct8XxaEGD5bfrFB8Q+m8IIIIVv+4fhUFpi1o+OVPvBmhYSn/EFqONlgx7kiNhDKD/maGJ8h602VRcWWglRAPiJ6+/Tx9az4iMFX6yBOdmUTJ8JtioOEtAXUBGHywBOwByYwNo94pJytmjFH0kw4QGQOv8AUdRtQvxlZU8HeDMBpt6lWeqEMPqR99NO6WlDC+E+Ejc7DfxoXmvKxfs3baRqdCASR80Yz64pVTZRqlZ518J/8xT/APIn4075tniD5R/2ik/wbZniBbYEEEsR1lOkbgz+Bphzm5oe4TgkkZIGPeuhjlqxRXtZz8kayP5EPO21kx7egH9qQOAB1mrRyXg04jiUts2GJnSR8oUkwfaqz2YgYJJP37R9ay5bTstjpoY/DQPe8J+8/wCwppzC7CH9fr+9XD4J+Elt8O5vBWLgYI+SNRMN0JLbiPlFUv4rttaum39mAV/iU7H1kEHzFdHH1OjB8oySxasvwV65fNGcFx0DQdzsfLz86VXnz+vxri0SWAG5OP19/tWPH1E1O7stLHGqLJw4yT4Y9/8AapSdq5QaVAGPP8hUatmu8YCS4cetEo2PST91Bsc0Sp7vrj2ogBH3rlmrpxmtKkmpocktCubr10zQKjicmml7ARyRXdu2WCqoksYAG5JIAH1rXtRnCt2ds3dmM27XkSO+/wDKraR/E8/ZqU3SGW5Hzi8JW0hlLUiRszmNb+hIAH8KrSm+d6IuGhb5papDcm+G3qVr7IUuISrI0qRupBBB+tRcPUrLKHyoPdUe8ltscPwvEKLp4jsC+WtC3qCt9rSZ+UkEgdAQOlbqjJfYCAayo2/d/j+Bv0R9RFe+JJggfZ3Gdj1x4efkB3bvjBzOw2XfoZ28YPhQ6ghVBLMR1ISW33CqB12ArS3Rrgh1ZsSFM4BPzd7YDrEnaTXBN4TaQJPfYkkTrORAiAInzx/WfI/8U/h+5w/EDjbAKrcYamX7N0ZDDONYAMmO8reIn12yjBSTqInBbAx5E7T/AA+Na42yt1WtuqujqQ6EbjpM4HSD0xtvTLY8eNcV/iu1xF7SyusDLK0amxnRpxMbT/SrxyzjBf4a1dURrQMBO07ifWRVM+Jv8NrS3mHDO6iTCvkemrDeWZ/Orb8P8B2PD2rP7kjxGWJOfDNXiJIe8YwDWz4pE+asRWuDXB9/w/2qPmxk2/Kfyrvg2pfJ4r/xHeAVzMxpzGImD6DvUNe7qMw3ER1iDiP11qTmVodmwfIlAfMBxj3iKxm1Ix/hOPwqcjTiD+UwFJGoBv3ozHgOgggR5UbwqAtsP1+dC8vQ6FHUlR9cVJYfvkTG2/pXo7IaTtnm3xxZSzzLiJJtqdLmJ/6ltWbC5yxP1NVi/wATausq2zLEwJAQScbtj6kVefjXgTc5pNwKLbpaEknSV0QTI8HBHtUn/pPCrEWUueJ0nVjclADK+YBI8DuNeHqJY4NKt3/Bjy41KSb9hJ8M/D1+zxqi8r2iUuQTjVqQqOzfKse9PdJ2npT/AJB8EpYuOpIuFWJ1R4k6R9ASY6+0F8Dw4Ui3YuXLC7vZZSyMvUoDKqY2KiQYxR/GcxVLbDUinYMhhs7TbyysB7bxRnNZHYsU47DS73bLR4QK8w+J7HaqrLBK6lIxMltWPE7/AFFO+Yf4m2UUWTZusw0gt3YJxMAkE+p+lA3OEJW3IgOSQIBOqdiTsxAPqD1+0JSWh0Uxxuas8/4i0VMMCD4EUV8P8GXukAfZJnwjxPSfH6wJIbc85E9y/qQDS4WCSBBgLBBz06A7+Rppy7ly2AFXvsZ1HMFgCQIXOkgwBMyZgHaMJPHJSRbs9xtPgU3S2pgQV0biIM9J61Cj1YPiYqUBGSGicdS/dJAEkQNwDDT1qs2mruYcvcipHMy4u1JxCV3qbXgChkNTM0Hzj6VeyJwRmpVStqnp5xP41MEMY9KMQNg3ZknyqbsxHSpjaVBJoV+KYnur91BtLk9yZbsF3VBALdTsoAks3goAJPkDUfMeKDt3JFtAFtg7hROT/ExJY+bGjE4cpaM/PeHuLQP/AJsB/Kvg1BHhajTk7KXSoGY4oe/TMcGYoLiuHIj1r0k0eTObC4qa2MEeXjUHDt0qVOIGqKVMLBW4fNZTE8N+prKGg9qPodXCrCkAk7yAN+swDsceVSM8CNSkHMliTG+AJgwfGPARWrTBQoOok9DvO2dgJGMid/Wp71sE6j2ZPyqpbBkiO9pmfLI8Zr546JAnFKSFLgndQBgjPSDBicTsDgbAPmXMTatFkS5eM6RbtBVIByCNUL0Ileke5N+4wEWlCvggmNEz1iSME5E7etG8u5hcNsF8tnIkAwdgGAaekET5DavBKdevdqzOV0liDpOShMnTPUjb2qThf+ZpxA+uw/oakPCm2SXKhd26AeGpiIEz4/fXXCcONYK5/XlWlO0RrcI5ko0rPj09v6Vu00EQN6K4i2CuRjPQ0NbvLIgg58QcVN8jor3xPYPY3onGZ9HBFQctuC4o0nB8PwNG835jauXLvDh+9pDHEgAx1nvEGJHnQ/BWRawAYG0xJ+4Yn8KRrcrCW1DK93bRztp+4jrSPm3OxquPbE3FULg4NxyYyJgKqsSfACnTXFI0kSGWCDGZJH41SeH4UOvE2keGtXCp3iSSukx1gN9/rSspYuNji2varxLd8BrjkkCMgITkiMAenjTzl/M7dm2VtTuTlg3XoVxAGAJwOu5JTcQioIIBAPekjvEREZ6xj2kTVV5pzpdRVVZn6aFgz0+1O/XFGErWxPKtL3LMvxApzqM0t5lxaXfmCkgRqjIHqMxPSar7odIe5be0T1UgifO3P4R7dE3GcyuDuurjV8pIifanpkrRvi4a8oEZecbAAzjbAApkl0HibKK2r5i+nug90+G5H660kFuW1n5RgeZHh6eNM+QMy8QLhVtIVoMETqEYJxEE08bapB2Uk2WO/wASiAAB1LGM5nyWMYOnAn5emK1w83rq2kBYqpJ0gyM6PsyYm4TOBvgZqPmLJcAZxgYHi2TuoyVmJB3kdZJR8y4qcAEYzkZ8BA6AzvPtS0a+5S2LL8TcsujhySjwCpJYPHeiMNJAydz9uDlaqKpFZwvDsyz4kn8pn2owWGG9dnpcbjBf7OT1GXXOyFRGTWkbcnM1OU8qifOADWpozphIuhQDnMDbyqewzTgfU0u4hSpRTvkx4Db+v0orheYBT1B9P6UiybtBcdg1bjDdZ+lFcEysSXBCqNTemMA+JJCj1noa1a45XIAEnbxJ9BvNb4q8qfsoIIMuI+34fygkepaipPgWvJu7d1sSYk+Gw6ADwAAAA8BUTcMBtXIcDwrBxVV2Qm5zoofj+FBUes0WeIEVB/xKsDnepyaYyFY5fqgqYI3B/rUz8CQIZRHiNx51FxNx12Ujz/26VHY5g5MKpfyCk/cKk5RjyUpsNXgfNqyhW4xwYNgg+GR9xGKyh38Xue0T9j6Bs8Ejsx7sHBaSWljlWUhgVIAEz+RqPiFS3p75beYUlgBgEac6RnJYnOQaLLhW78NEQZAJBLYjYeomcyARmPj+LZcLKAEEALr6wQQAAPIEzg7ivnjpGLxtrtSrdoWC96V8pByZkjaQScR4nTW2Z+5JKjBulsCd+68EY8/PwBCcd2ltl0MCqmDcgEmNxbttr36d3pHSkvGcG920WLG0rsWI1QZnLfJ3uuHzQCRfGHFluEuhmAU2mlYMlswMwAMeZrybh7mkd0lD/CSPwr1njvhsFX7Qqvbfs1LMzEahHdQyAZkwCSY33ryG4hBI8DB9sHf0rVjpqjPPZ2LOd32Iy7NnqSfxrfKrRC6oA1SJI8ImDt1zU3H8OCpJ2Ck+4Bj74++huD5oNK22L6Qe6N1BPWCcesUJeyKY2k7krXtwXL4QVku3dSgM1saZjbUQY85iOsx1iXV7jke00XGGoso0BjpGch0mG2MGD91C/DfJGsntmYNPdVAVMkCRLEMBEjp9KcXbVtD2loqzXBqIUo0jTqjVHeBAgZAwIjFI+Qr4PNbnxRxqEo195UwZ0Egg9GKlhnzp18EPAvS2XuAknJIKzJJ/iLSSaA+OAv8AxAaFkqAWGZ0wJ1dTiJ8hQvw9zIWbonIYQ3oT5joc7eNIU3aL9c4c5IcAXFGNLCQOqkCJztMncDE0p59x1uy6rwyiNIYuVPzajkBgFBwCTG/gQa65rzJFEMQ5iACSwAxvJkZ6T5+FVHmHNp/X5UUqPbvk75pzfX8xkgeg+goKzzOGUlsAjeGAHXusCNvKjOU8n1nXdUH9xWICnfLEkGdoWPXwOcb8PK1whQN4AQ93HopJJMdceVHcVtcUDf8AqFvXreHTXhQAYByCUJAiQRHn5irJZ5vwzqAt50PgbbADygKw+/pVSu8qW05W6rqw3GtSI3E6RI+tPvh/4ebi2YW3WzaRSXusP2akL3VLfvEwMnAMnoDox5HjuK3M2bAsrUpbUSc35vZklUXXt2glDj/6yJ2G+PKq52naGF67sfzPU0Xa4ILlu8YmT08gOlS8v4glXtqpYsRpAGZ6x930oX3JeobT2cdQ/Iua/ouaVGAB9Y3PnTCxzJes+vSoeZcPFyXBB0qT3SNOoY1KRMYIkeHvRlnhNSbSOhGx9CK6eBuqi9jNPfeSC0giQZ967W2Dsc+Mbe9BWuXkbEiueP47QotLuwyfBf6n+vjWjJn0QbZKOO3SFfMr2nidZYMuBjMLtvtPX1pm3CTjbz6U84axa7DU6I8bykdJk3NQAHWY9qQcRzVSCEIhDpGkyIHy5nOJHXYb1ycGa5O/JsyY6Wxc+F4BOH4JLwRGuINYYiDqJgKSGyo1Dp08wRS7l+7JLEEkySfGjbXEEolrUAbykAue6GwwknCgkAT5iq/d4gyQ24MYIIx4EEgjzFXw5Yq2/f8AAk4ukObV+fA+9SpHUEfrwpRw12fAe/WmlqTB3xvMD+9a1kTIuNE7Qd8DzoYWgSSD3R1nFT9gGzcbC75hR6n9TRNqwjEHSYGQrECc4JH72Nj95qWXNGCsMYORDabug6SEmNRXH8q7tRNngFUs9suSftBiNIHTuEafQ/dBom+2n7J8YMEfWY28cwds1xf4ZWyZVh0yDp8Z2KjwJ26VzsmaWTk0xxqPAFcVyT+1P8xJP1OaynFrlBKggAjoSSCR6BsVuolD1JGuAjvqq7kqCWIBXGsANMTtgzXdqwr90hyAwZO4zGdJ+0MSJ3E+s1HwwVJlRgEyAIAB3/d6TPpgbVHqZXK2wiqTDM7FgxAmQVZASQT83XNRKBSWRbIhGk9GJLNJnLmcDElQfurF4O5cEhLVmZBMatQON8Gd95mfY7NwHWzOWVYiWOkEgxpCDvTIxJH0pJxnBFGNxLt4wDNkqzB2j5RxMabeI+YGM5XcAJ3zK03DKL3aNfW266pAYj5hKhRgDVPqFO8CvNPjcrbum+isUvMx20hWJJ0yRnBBGBjpivU7fJpCXWA1rpIENcCwwIgFgzkDYsCQxLYlgYPizk68Uj2btx21qjICbPcYBgHGplMHS0iP3/HBUnEDSkeG8LxzXReBKoBZuQDuxiAAYyxnGwx9YOS2A1+yCrOO0UlUnUVUyQsZmFNS2OXvY4i9ZeAyJdRoIIPdOx6g4ONx4Uf8FWCeINwDV2akxn7WMMAdJicmqXYEqL8vGWjaLhy/ZhmKO829YklCynWzLldoYjM0NbcqpuMEBcEM1uFIFwjDdp3nAkKABsMRiobnE3A2pbDsXE65LBQGIwzQVEwJEZyehJfGcK5yxKK0lgEZpQnvBYMWyOkETO0iT4U875tc1wQSYJmcEbbg7Vq5wqqlsFWW7AIEE69Rkd3fY4OZgCnXxjZQOEtOXRbY7xIYiSdQlRmMZjr7k7jOcqwW3bGokAjGFESDJ22H0o0NYosWW4q2qJoV5HfJgBYMyevTx6edNuE+BEtkdrdIPjBOT5rIXfqc+1AfDguWy66dJZYBaBHUGT6EVbuHvFgC6y2DI6mIiJgYnbpPhnylTPTja5OOD5eijuMWzElDjA3AAbpHvms4YutxgGbS4IICwAPDBMQZ67+MVteI4nKgJpUwrFwMSANpIIBGCBtjpTbh/hdrircV1FxcS2QwAypiTBPWeny+LJ+q0JG4+SocbypP+KLs8SsgkAS9v5F2aZJDZBBKKCCMHac0KcMtoR8pVVUEBFkyWJy9wksxY7k7ADJ3xZyS8ugubaiCTo177QHKgN4xvtjFVbmHHacDLGvSlvsU3m9UiF11OEkKv2j+6o3/AF6U/wDhL4fi640b94NqGBAhWHRpxBAzNLuScvUZvLqJYEzBEZ/336bYqxcIlxRqs3FBYZ7qwCMTOkscQM+G9ImCW5Ff5Ar5VSGBhdZMsukAq8rKQRgZggTEsKWN8PBWOkFGnMH7iFMGrTwN0oHuXERnuKCd9MAZgljBjMADbfYUAnJLRLEvdutIgs/cnAhlBGQB1EZ261pw9R2/lEJ49RXOM4hUhZLMd1XJHXvEfLj3oPgPh3t+J71woGBMlcyIACiYI29I86vPD2Ow0lOzDKTELkFgTBbBcSZ2OIMnei14s9mLJCnvjPQd+e6DIkAkfUZnIzZ5ZeeAwxqBTrnB/s7lhjgkoH0mN41AegP0NJ7vwkyE6NTjEtEJBH72wIEmN/WQav62dYKKtlFtiBoGkBW1QQATMH0zO/Vc/DFwym2xE/ZeFgjMlgTBEdekGZrPF6XaKNXyVa9yx2SWtvgd1SIJLRH5fnRbfBLoFa4JB3TGPUgnORjbz8bV2OokzpLkSqFxIjO4jYz4wIxWNrVQrF1GxMH5ZnMAktJiD0iJyadzdULpV2Vmz8JWnB3Vj4wIzjUcaSJ3JIOJion+E+yuMp7RhiGU4yQBqx3TkfNG/hVg1Q+QZmIHzHYZAgj6GuBdg5DTMAaW7w6juwDEnG+aXU/cakKuB5QBLOhIXIN1gCcHKrMYAmYk+YIpzftHsgoZNJIgjTInYE+B9KlI0ISQIbfu7ERurABZxnIzvgVDw6IzDck9EBk/UGcTiPCvNnqBL/LQxGSuoTjTII2xuB6+tRpwLuSttHJWdUKdgenlttIx06MX4K32wUgTcjSWClesBjEqSwZQCsbEU15Xx1u2Xsq50yCbVy2WuAjcrdRV0mAukSRvmKRyCkVH/wBDY50b569fasq4heH62uIB6wpz593iAM77DfOayhqYdI84dNROtCVDqcsdyIkaSSuG2kzOdPRlb4IgK0BdTSysdYn94SvdPksb7g5rVZXvIqexq7xh/aHs1dbIaWYSwMTjIOogg4iMZJmOOA443BbCmbd0wAutSBpnvS/WBlTsSIO43WUg9nPD8nuIxtPxDw+UW2qhlB1YN1p2gxC9K659Z7KwzhyNEkMxZ+zABMhsO220jJiQJjKyvLdhPDeYcCSrcWQF7ZyEUbAGensfpVs/wu4Lhyl176ayrAhSAVIKgQQQepH31usqjAi5Xrdpl0qgRcYQssAbQQZqpNaa2x7PUy2mgAmMnBIKusCOkePlO6ymEsS895eS2sHc6TagCOkAgQcg+WK55dxiaBJwMwQYEeEVlZSlYclh5Xy62xIc/tVOAJUDAIkgHVgj+nWi+yYEqwBjAwuBkiDGMSeu/tWVlAVtg/F8AlxCH1gHbTpKjaToYCcAY/e2IGzf4b5stuyyOzMysc+sEZ6yCP7Vuspo8isTfEf/ABHEqXVDpQTp1LtnJkjzxVN5Zy7tG1NBGD6f3rKymkBPwPVIGBJjHTr6+P5Uw4RDiQQDMSQdt+prKypDPYL4eycnfMbCRt44I9utdIw6gYHhG3oCY3rKymPEvYAhGB0FsAKWjG5AOxwPv3qLi0ZkPaMqvEhiGaQB/CIjxmDtBxWVlMAF4LhnUT2rspMk6UjBidODg6YmelSX7p1YBXTAgFZJgHT8pA36fU7DKyvLcBlngWAFxhjXpxAOrV+78ok9fTzNObnJ9NtmDsxIlpaIjdh3TsOn6GVlePCfhLtq+NCuVcSSG1lAAwmYzJMDux08JoC5y9G0kPcF0jGsysQSCQCeikSIPWDtWVlALJuE5aGVg4PbKxXSDiTEd44gidvH0p3y7kltQTqcuJ8IWF1dZ1Ng9QPPJFZWUjYyQLzDk1q4Ge4SehZS6tG/eI+fAG85zUp4BLGi41q7dB0BGW6BBUAJqViNeNifesrKUL2DrdzUJa0jnILdhZMwYkM7hiMdQPQVlZWUBXI//9k="/>
          <p:cNvSpPr>
            <a:spLocks noChangeAspect="1"/>
          </p:cNvSpPr>
          <p:nvPr/>
        </p:nvSpPr>
        <p:spPr>
          <a:xfrm>
            <a:off x="155575" y="-830262"/>
            <a:ext cx="2619375" cy="1743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sv-SE" altLang="x-none">
              <a:latin typeface="Arial" panose="020B0604020202020204" pitchFamily="34" charset="0"/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4114800" y="2438400"/>
            <a:ext cx="4191000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44259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mässlingen</a:t>
            </a: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44259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vatten</a:t>
            </a: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442595" algn="l"/>
              </a:tabLst>
              <a:defRPr/>
            </a:pPr>
            <a:endParaRPr kumimoji="0" lang="sv-SE" sz="2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44259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cancer</a:t>
            </a: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442595" algn="l"/>
              </a:tabLst>
              <a:defRPr/>
            </a:pPr>
            <a:endParaRPr kumimoji="0" lang="sv-SE" sz="2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44259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support handikappade</a:t>
            </a: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442595" algn="l"/>
              </a:tabLst>
              <a:defRPr/>
            </a:pPr>
            <a:endParaRPr kumimoji="0" lang="sv-SE" sz="2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44259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diabetes</a:t>
            </a: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442595" algn="l"/>
              </a:tabLst>
              <a:defRPr/>
            </a:pPr>
            <a:endParaRPr kumimoji="0" lang="sv-SE" sz="2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44259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tält och förnödenheter till</a:t>
            </a:r>
          </a:p>
          <a:p>
            <a:pPr marR="0" defTabSz="914400" eaLnBrk="0" hangingPunct="0">
              <a:buClrTx/>
              <a:buSzTx/>
              <a:buFontTx/>
              <a:buNone/>
              <a:tabLst>
                <a:tab pos="44259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      flyktingläger</a:t>
            </a:r>
          </a:p>
          <a:p>
            <a:pPr marR="0" defTabSz="914400" eaLnBrk="0" hangingPunct="0">
              <a:buClrTx/>
              <a:buSzTx/>
              <a:buFontTx/>
              <a:buNone/>
              <a:tabLst>
                <a:tab pos="44259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 	 </a:t>
            </a:r>
          </a:p>
          <a:p>
            <a:pPr marR="0" defTabSz="914400" eaLnBrk="0" hangingPunct="0">
              <a:buClrTx/>
              <a:buSzTx/>
              <a:buFontTx/>
              <a:buNone/>
              <a:tabLst>
                <a:tab pos="442595" algn="l"/>
              </a:tabLst>
              <a:defRPr/>
            </a:pPr>
            <a:endParaRPr kumimoji="0" lang="sv-SE" sz="2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</p:txBody>
      </p:sp>
      <p:pic>
        <p:nvPicPr>
          <p:cNvPr id="9222" name="Picture 16" descr="http://d3a93h6hjnkwzi.cloudfront.net/assets/c420x280/8eb5ac396a3badac3e7fa698515f68d45be6fb72/343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438400"/>
            <a:ext cx="2895600" cy="2541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med rundade hörn 10"/>
          <p:cNvSpPr/>
          <p:nvPr/>
        </p:nvSpPr>
        <p:spPr>
          <a:xfrm>
            <a:off x="511200" y="990599"/>
            <a:ext cx="7920000" cy="52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42" name="Platshållare för innehåll 6"/>
          <p:cNvSpPr>
            <a:spLocks noGrp="1"/>
          </p:cNvSpPr>
          <p:nvPr>
            <p:ph idx="1" hasCustomPrompt="1"/>
          </p:nvPr>
        </p:nvSpPr>
        <p:spPr>
          <a:xfrm>
            <a:off x="533400" y="685800"/>
            <a:ext cx="8229600" cy="6172200"/>
          </a:xfrm>
        </p:spPr>
        <p:txBody>
          <a:bodyPr vert="horz" wrap="square" lIns="91440" tIns="45720" rIns="91440" bIns="45720" anchor="t" anchorCtr="0"/>
          <a:lstStyle/>
          <a:p>
            <a:endParaRPr lang="sv-SE" altLang="x-none">
              <a:hlinkClick r:id="rId3"/>
            </a:endParaRPr>
          </a:p>
          <a:p>
            <a:pPr>
              <a:buNone/>
            </a:pPr>
            <a:endParaRPr lang="sv-SE" altLang="x-none"/>
          </a:p>
        </p:txBody>
      </p:sp>
      <p:sp>
        <p:nvSpPr>
          <p:cNvPr id="9" name="Rektangel med rundade hörn 8"/>
          <p:cNvSpPr/>
          <p:nvPr/>
        </p:nvSpPr>
        <p:spPr>
          <a:xfrm>
            <a:off x="265113" y="1295400"/>
            <a:ext cx="8610600" cy="48006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LCIFs</a:t>
            </a: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katastrofhjälp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3695" algn="l"/>
              </a:tabLst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44" name="AutoShape 12" descr="data:image/jpeg;base64,/9j/4AAQSkZJRgABAQAAAQABAAD/2wCEAAkGBhQSERUUEhQVFRUUGBkYGBgYFxcdGhgYGBgaHhsdGBQXHCYeFxkkHBgYHy8gIycpLCwsGh4xNTAqNSYrLCkBCQoKDgwOGg8PGiwkHyQtLCwsLCwsLCwsLCwsLCwsLCwsLCwsLCwsLCwsLCwsLCwsLCwsLCwsLCwsLCwsLCwsLP/AABEIALcBEwMBIgACEQEDEQH/xAAcAAACAgMBAQAAAAAAAAAAAAAEBQMGAAECBwj/xABCEAACAQMCAwYDBQYEBQUBAQABAhEAAyESMQQFQRMiUWFxgQYykUKhscHwI1JigtHhB3KS8RQzQ7LCFSRjc9KiU//EABoBAAMBAQEBAAAAAAAAAAAAAAECAwQFAAb/xAAsEQACAgEDAwMDAwUAAAAAAAAAAQIRAxIhMQQTQSJRYTJxoYGx0QUUI5Hw/9oADAMBAAIRAxEAPwD2BFiu65FbqpI7rK5BrYoHjsGtzXE1uvBOqwVoV0BQCbrK3WUoTK8F+L+a/wDG8zcgzb4fur4SR/SD6sa9Z+O+fDhOCuOTkgqPHIJMfyhveK8W5LwpVNT/AD3CXb/Mxk/0rodHjt6jNnlWwcwqq/FF+GC/w49TM/cBVpvuAJOw38hXnvHcQXuT4lj9Tit+aWmJmxRt2RLMhV+ZsD1P9PzqXmhyq+p+kAfnTLlvBBVNxt4IHv4fh9aVcbm8PID8TWXImo7+TSnbHnKx3RTRaX8uXApnbWujHZGWXJhWoWoi61RtYYQSrAHqQQD7neiKQ3cCPeo6lv8Aj4/lUQ6+tEKORXN8d5R5ipFFcN/zB60AnHH2gConLR9B/tXQ4kpeDCDB2IlWBwVYdVIJBHgTWXk1Xh5D86iAl/epNW2MnsN+Y8KF0vbns7gJWclSI1Ix/eUkeoKt9qgqO4HiVzauGLdwiT//AJuPluAeUkMOqlusQLxPDtbdkcQymCN/oeo6g9QQa8n4YH7kTGkvNrzqyshgifeehHUU2c0HcsamHmRS5FcWNDkStxrBtadycspnSW8RO34+dHrzwF+0Nq2CYJVC6pI8ADInfB3mI6Fty0REUs4nlcER1P8AWubHJKL2NbimWS78StftaXh2G2JMD+Iy2w3Jk+dKb/LVuANET+PhNLOI5eyiQTXXB8VGRkiMTHuPH0q8cym6kibhW6Om5IZ3rKsPDlLihw2kMJgiSD1E9czWVXsY3vRPuSPpMGtg1wK3Ncg1Hc1sGo9Vaa4Bua8eJprJoR+NA/vQtzjges0aBqOObfFVqxcS2SCzGGgj9mIMFgM9PoD5AtTePSK8s+NeOL8ZbVcCxak+ZvPsfLTamP4qs/wXz7WvYOe8oJtk9VG6+q/h6Vp7H+NTI9x6qLS1xvGh7l4gEmYAk+3kM0VSj4h4w8OhvgrpUQ6NPe/d0+DTjwIPSAROMbdBcnyedf4k81PEcUnDAytrL+2lm+rdmv8AI9LIoLl5LM91stcJPtJ/Elm96LY118cNEaMs3bBOb2Q1syJjI9aVNyEJeZVUNCzmcSWGP9M074sdxvT86LucIQ964R0Cj0WT+Lke1R6h000WwbplN4xmgSIGYA8o/qKWHhy12R4A/jVzucEDZL9QGH3r+vak9m2NfpbT73uVCM3kklIrJKKtE3BWoo44qLhhR3L0BvJqYKqsGJbaFIx7mB710+EY+WMOX8J2Z2m713BtggfKQcN3hLeoEQTTPhLwYiW7RSwVtLBtUrsRJGDI8+750NZ4YGTxDi2invnBJczCqNJliBq2OkRiSuhnzPki2l7RAXUqVZbg1sNQMFS3e3gFCeuIzOScre5ZIofMbHZuU1Bo2I2Kxv16yOuZyYkjdKY8ZYRkVrTFtIzqidOqJ9A043C3LfnC9ulaou0Tao7tpUKCXHuaJt9ahsjv/rzpgHIH7T0FQcN81TucnyVqh4Ub0nkbwTE5pmn7e1p/6tle7/8AJaUSV82tiSPFNQ+yopVUvD32Rg6EqykMCNwRkEUJKzydEL1Gvzp/mH40y5pYUhb9sAJcMMo2t3RkqPBSO8vlI+waTdpquaciIkjfP6NI5JoZKmOTZ3HmfxoTjLGV/wA35GpnsXFJ03A3k4/8hmoeJuXO7qRfmGzdYPjXNUfk1Nkd/hpB9KrfF8JpY4xVmPEN9q03sQaA5hByAwIE5BGQf7UYwtnm6QBw1k6Rlh/LPXxmtU0shWUMJg53I+6srUo7cmdyPpW5xiqJJFA3OfL0BpA9+d9X+qfuNaB8z+veuZRoscnnZO4PtUTcxPQUsHr+NSLb8z9D/WiAJbiCa123rSzk3NB/x72LgUrpTSZkS4nM7MGBHmGHhVg+JOz4fhL97SJt22YebRCj3YqKfTx8iuVHm9272l3iLkzrvMF/yWh2a/8AYT71vhuIZGDKYZWlT4ERUFpOztqm+kAH1gST6kk1zauygI6z+J/pXXjFKOkxt27PWeS8+S/aVyyq2zKWAhhvEnbqKQf4pLq4S3pbHbKDB6Mrj6iMetea8z5uUgIoYtEzAKxOVMGCceUHbaBrXFXbjAvhUZT805Mx9kdJrNHpqldlddoYkgQBgflit0XyrgVvXlRm0qQ0nGIGN/OB71K/K9Nsu2+hH9C10r74X762OSTolT5FvFfI3+U/nTbiD+yu+sfU/wBqVXz+zP8Alb8DVkblGq041RrKttt5b1j6rwXweSuO3/tT6n/xpCo/aE//AAr9e1uj86uN34ebsjbDiZmYPX/aq5x3KWssSxBBVUxO4ZmOCNu+v31mxX3EXyfSznhjR3BIsXC5YABQNMAk6gYk4Gwz0ml/DGmvL7dtxpb5gx3I2dQNSpEuwIGJA6+JHWlwYlyWjmUjgJYy5uKznGW7cDpjZQMeFNuf3Sti4wPeUqfQ9opGKSWbD3rL8NqAZG6g/J2moMq9e8Cvt5iZuKdtWg3Wd2YXLh021CaAAgUfKJJU5PRZ+bOFr97/AGL2Uu3y4WQWZW1LbZGBdIW466QpRSWBhp70bHwpcabfEIRWVUXSV1SJbaFVJU4WFECJkDc0oj762Y91bJS5CFGKj4Yd761ID3a54YZpxQW8R3s9PxrVjArm6uT9P19KkG1Ihjma3NcTW2NE8F8u4wIStyTauDTcA3iZDKP30PeHjkbMaG4jgjauFWgwQZGzKYKsp6qVIYeRqG41MuE/b2ez3u2wTa8WTLPa8yO86/zj7QqctnYy32CXXNQ8duv+Yfga7XikbIYZ8/H1rjjnErkfMvWuak0zVZzaH4ULzS3LIAJJIEeMkCPeaJssPEVNffsw18/9IEW//ueQv+kBn9QtHG6lYJK0T/8ArycJ/wC3t2bdwWu6XKqdTbuZPTWWjyisqvapz4gH7qytPYh5JdxnsSIx2WY/hH9Kl0N+7Pou3sR99C38AzqGfDG9SWrWO6cyMwCN/M4HT2rmWXolZWGYA6ZCjJMDp6UXwV97XFJbcR2isZ8+g+o+80i+IFKg2mOlnt3W/msm2eh/imfKuvibnBPEW3TJFq0RthjrudcfaStOLE3v9yM5LgD53d/9/fcHa4qAjp2dq2DHo2upv8SfixDwPDp8z33RmtqcxaIJ1HZF7TRk+GOsVi2L15lulwBLXWEZc3LhJBGwHeG3hSL4ou6WkTMmJM4zPpkSBVM60401ygYlcqY24TnDGTcVMCSFMxA2neZxn+1CcV8RhAs2xoJgkFiROxg7jfwqs8JzBgSck0ZxnNzcTQRHj5+E1zf7jIpXqZ0OzBxqh7xQRrJuK0ntFIiNJtlSJ3+bUCIjx9s4OxqUkDqufAQ35x9KT8ocDhjnBViB4MpViB1zpOPFj5Vrg/iBlOktKiJAmD7GujLrHDGny3v/AN+pljgUpV4RbuX3Ct+2pBUu6r3gwwXWYmM4/Gi34ovakne0/wD/ABeBH3E/WlNv4h4c2DbdM6pVoGM7T4eXkKI5fd1Wo3AS/B8R3WBPn/Tzo9P1bzSqS3Fz9P21aIbx7n1H1VhVxtXHFuQonu/a6R6YqmO3dXzcfnVpt84tiyupo2Bw24XOwqvVeCWDydXOJYTKNsMAoerZksKq/wASXSY7rLme9HltpJ8PvFPeI5vaAB1iCDmG6H09fpVd57xyXY0MGgHofEDrFQxP1lci9IusHNFcNxGi4GyInI3EgiRkZE+IoS23fA8KkuDNdbkxFvLWuICEPDdCYUz1gAiCIghW2jcQah4njrXC22ZG1FZBIO7HZJGCTJkZgGWzGqt8JxptkiNSN8yH5W8zIORuD0iguecw7QrgKAMKNgJJ9JJJJgDpUHjr7FE7I14hnLO5JZzJJ/W3QDpAruaisCAB7/SuwaulsKwhTiuuHO/kP1+VQBsVJYbB/XWvAByuc+/0rRrGOfauGO1IhzBWnatLXDNRPGmOa23FG3oKkhtQIIwQQRBB6EHNcLXTDI8gaV8BGfNrQcC+igBm03FAwl3fA6I4l18O+v2aTkZ9vzNMuE4wW3IcE2rgK3AN9PdIK/xqQGHmI2JoXmPCG1dKkgxBDDZlYyrL5MCD7xuKROnpG53BU6+xph8RDs0WwN7Ul463Wgv/AKQFT+U1zyIQzXiARZXUAdjcmLS/6u96I1CcQSckyWLSfEkTP30r9T+weDnheIGgTvWUCrwKylUqR5xPdLqlO9qg4k+pO0/lQ/EX2ZWh5BB2IMYPlgYGfSpF5Tc4hZCiA7KGlcQYysgk7dYjNQWbF9bPEMyibKBk06WVu6+oOFMhhpG+wnxrkSajNr5NMbcUKOacU/E8R2zdwIHAWdUrcZbbE4GkkqDicemVzPAOonJYCTt+wiB7hq1a4slAZ3tf9l1CPeDQ3aSoG/fj6z/+q7EFSMTDuX8SBaXxYMD7MCMdMRSXmdlbrNP7zffEfixrq3dY2rSqCf2igACSdY0nbJyQYrjjrVy1rLW3MEAjSw0tBgEx1kxHh6ArklCCespCMpP0lXt8OdW4zv5VLw9iCZbpEeJPtUZujtW7VdJJmMxnI6yMGrH8FfDC8fxZsrcCQjOMSO7ECJwJI8a4DW9HWTVWLOC4UqhU9e8BtuBE/SgLHCsMAd4bz0gwR6iKec5uW7d1lZyxUlSApgMMESWEkEHpSnj+cLcusyqVDbzG5326TJ8prX1PbcUsbujPg1KTc1ydvYchSNJmZE+FWLhZCAbeQJIzAMeRgY8IqrreUMoBALEAnHU74HSZq68w4DsiIOpGHcbxA6H+Idf70/8ATlHuO/bY91zbht7kAbC+Tr+NE8cYtJ5sT9FX/wDVBWzMD0P0NH85EJZX+At/qYx9wWt/V8Iw4PIBzRv2Vofwn/uNKwdv8r/c1v8AvTLm7YtDwT8zSwNlPMP92f8AxrHj+tGif0sIsjvTRDb0Pb3Ht99Tse99a7KMDIrhyaV321PR3GXYmltrehJ+BoryMEGD9PrvWh1Pt7VjbKPHPoKz/amAbJqW2cfU/kPvNRNUlk7+oH0ongTjpkQeo+4/hW7hzUlwZ/XiKhHjUlzY/gwmuGPSttXK5M0QG4rJ73tWyc1Gm5oMJJeP4H8DR3Dnt7XZf9W0C1o9WSSz2vM7uo8dY+0KAuHvDzB/OpuUiG7UyFsgPgwS8/s1BGxLCfRWPSpz4saJ1xn7IWrHUHtLv/2OBpX+RIH+ZnoS58o8mH3Ej8IormNsXAOJTa40XB+5e3bf7LiXX+cfZoAH/mD91g313/Clh9I0uQRrWaypb6d4+tbpaPWfSHw4NFqAHUk6nnbUQJIkxGBtNcc+U3EKM1woQQQFeCD0OnBHlRVgkn5WXbBzkbnfHt0+gi4/hUYS7NtnJiJ/dG5/vXz2tuWpnQ0pKih8f8OLB0BwTMA6VEEjALeYnxquX+EZAZjDaiQQQIP7y48Mz+VWzm/NeFsK1xw8iQATlpGwKDTMg4nHoK8u+Ifiq7xTEfLbHyoCSIG0k5Y+Z9orbi6qcPn7kJYYz4Ob/OSO6hgDc+P9vKvSvgHk68Ry1u0LL211yGVirKUCqpVhsZRjVJ5d/h/cuWwXcW3YgBTMqDOSPtHHyiPMjavW+S8vSxw1u0ny2xHmTJJJPiSST61O5TeqRV1FaYnmXPP8MeKa6x1rfJIlzcOsg4BYXDOw6FtsTXo/+HPwUnLrVxiQ954DOBhR0VJE75JMTjAimp4cNkz+vCjC0LHufWkrcN7HlHEfCdu5x/FC6paboKLJAi4O1ZjEYE6fX7qT8Q8lFnibqKIVWgbxsDAJ8ya9S59za5b4tezVSzBFGowulnaR5HbPl0phe5lLNbdYwJnKtIkwDuJJ+lTbLqNpHjfAci7vbMNaKwwNp377bDbCzJ9Aa9J+HPiLhLz27V21qU939oowTJBDA4MKRv5ZrnnvLO2t6FMLIwBgCQTCjaQCPekfDfDhs9nfvOqqzq+JhYZnhmIxsoHlPUxQTa3Q2lPYv/xD8J8M3Dte4dBbNoau6TDACWBQnEDM7486pHP0i4ik/LbRT7TNW7g/jPh2tmwCbguE220QQNUKe8cbEkROw8QaqPP83/8ASPqAfzroQlNwWv8AQwzUFN6RVzk5Qfw/maU3LkNZ82cfVW/tR3POI0lSfDb1Zj+FIb3MJKGPkbUPM+dKpqMk2Bq0P0UhhONqmU5oLg+MFzSw9x4Gfv6UXMAn9freu5BqUU0c+Sp0K+OuyTUXCiTUPEXJNFcCn9aVbsfhBN54k+Aj9frxrdptvLJoZ31N5TA/M0RbO9OmKZNS2Fx7/magY70Tb29x9BmiAGunJ/XWojtWrjZrkmpoc05rpRArSCT6V04pgHDHetW+tY7VpNjSDHVw94VPzU9mi2Buneu+d09P5F7nrr8am4CEJvsJFqNAOzXT8nqFguf8oH2qUX23nOd/c1Ju39h1sgrknGhHK3JNq6AlwDeJkMv8aNDD0I2JrXEcKbXEPbaDK4I2YEBlZT1VhBHrQPD706sHt0VP+tYBa34vaBJuW/Mrm4o8O0HUUj9O4edhe7Cc1lTtYmsqop9GocfSYj8QTp9zXRLAiRg/rcbjyjxz0oC7wYZQveJ6hTBgCQJLFioJ2J9qk4Kw6LkKpYEwCWBkbmQpB8x4n2+XOmebf438G08NdHyQ9sxsHJDA/wAyg/6KV/4WDh0Fy69tXvq4CFzOhSuCiDd5D5gmIiMz6F8TcgbjuEuWhdtswyu+HGVzrIyfE7Md68w/w74g2772mlS/dI2IZTsR/qEeJqqewD0c8yL4NtVE/ZthZjqSJIGRvHSm3CuuBO/9aVXUIWWMt6EDfpOYjHXapkBVkP8ACD9ASc9atHgkx3YuAsQTkR1jcEiBB6Ct8XxaEGD5bfrFB8Q+m8IIIIVv+4fhUFpi1o+OVPvBmhYSn/EFqONlgx7kiNhDKD/maGJ8h602VRcWWglRAPiJ6+/Tx9az4iMFX6yBOdmUTJ8JtioOEtAXUBGHywBOwByYwNo94pJytmjFH0kw4QGQOv8AUdRtQvxlZU8HeDMBpt6lWeqEMPqR99NO6WlDC+E+Ejc7DfxoXmvKxfs3baRqdCASR80Yz64pVTZRqlZ518J/8xT/APIn4075tniD5R/2ik/wbZniBbYEEEsR1lOkbgz+Bphzm5oe4TgkkZIGPeuhjlqxRXtZz8kayP5EPO21kx7egH9qQOAB1mrRyXg04jiUts2GJnSR8oUkwfaqz2YgYJJP37R9ay5bTstjpoY/DQPe8J+8/wCwppzC7CH9fr+9XD4J+Elt8O5vBWLgYI+SNRMN0JLbiPlFUv4rttaum39mAV/iU7H1kEHzFdHH1OjB8oySxasvwV65fNGcFx0DQdzsfLz86VXnz+vxri0SWAG5OP19/tWPH1E1O7stLHGqLJw4yT4Y9/8AapSdq5QaVAGPP8hUatmu8YCS4cetEo2PST91Bsc0Sp7vrj2ogBH3rlmrpxmtKkmpocktCubr10zQKjicmml7ARyRXdu2WCqoksYAG5JIAH1rXtRnCt2ds3dmM27XkSO+/wDKraR/E8/ZqU3SGW5Hzi8JW0hlLUiRszmNb+hIAH8KrSm+d6IuGhb5papDcm+G3qVr7IUuISrI0qRupBBB+tRcPUrLKHyoPdUe8ltscPwvEKLp4jsC+WtC3qCt9rSZ+UkEgdAQOlbqjJfYCAayo2/d/j+Bv0R9RFe+JJggfZ3Gdj1x4efkB3bvjBzOw2XfoZ28YPhQ6ghVBLMR1ISW33CqB12ArS3Rrgh1ZsSFM4BPzd7YDrEnaTXBN4TaQJPfYkkTrORAiAInzx/WfI/8U/h+5w/EDjbAKrcYamX7N0ZDDONYAMmO8reIn12yjBSTqInBbAx5E7T/AA+Na42yt1WtuqujqQ6EbjpM4HSD0xtvTLY8eNcV/iu1xF7SyusDLK0amxnRpxMbT/SrxyzjBf4a1dURrQMBO07ifWRVM+Jv8NrS3mHDO6iTCvkemrDeWZ/Orb8P8B2PD2rP7kjxGWJOfDNXiJIe8YwDWz4pE+asRWuDXB9/w/2qPmxk2/Kfyrvg2pfJ4r/xHeAVzMxpzGImD6DvUNe7qMw3ER1iDiP11qTmVodmwfIlAfMBxj3iKxm1Ix/hOPwqcjTiD+UwFJGoBv3ozHgOgggR5UbwqAtsP1+dC8vQ6FHUlR9cVJYfvkTG2/pXo7IaTtnm3xxZSzzLiJJtqdLmJ/6ltWbC5yxP1NVi/wATausq2zLEwJAQScbtj6kVefjXgTc5pNwKLbpaEknSV0QTI8HBHtUn/pPCrEWUueJ0nVjclADK+YBI8DuNeHqJY4NKt3/Bjy41KSb9hJ8M/D1+zxqi8r2iUuQTjVqQqOzfKse9PdJ2npT/AJB8EpYuOpIuFWJ1R4k6R9ASY6+0F8Dw4Ui3YuXLC7vZZSyMvUoDKqY2KiQYxR/GcxVLbDUinYMhhs7TbyysB7bxRnNZHYsU47DS73bLR4QK8w+J7HaqrLBK6lIxMltWPE7/AFFO+Yf4m2UUWTZusw0gt3YJxMAkE+p+lA3OEJW3IgOSQIBOqdiTsxAPqD1+0JSWh0Uxxuas8/4i0VMMCD4EUV8P8GXukAfZJnwjxPSfH6wJIbc85E9y/qQDS4WCSBBgLBBz06A7+Rppy7ly2AFXvsZ1HMFgCQIXOkgwBMyZgHaMJPHJSRbs9xtPgU3S2pgQV0biIM9J61Cj1YPiYqUBGSGicdS/dJAEkQNwDDT1qs2mruYcvcipHMy4u1JxCV3qbXgChkNTM0Hzj6VeyJwRmpVStqnp5xP41MEMY9KMQNg3ZknyqbsxHSpjaVBJoV+KYnur91BtLk9yZbsF3VBALdTsoAks3goAJPkDUfMeKDt3JFtAFtg7hROT/ExJY+bGjE4cpaM/PeHuLQP/AJsB/Kvg1BHhajTk7KXSoGY4oe/TMcGYoLiuHIj1r0k0eTObC4qa2MEeXjUHDt0qVOIGqKVMLBW4fNZTE8N+prKGg9qPodXCrCkAk7yAN+swDsceVSM8CNSkHMliTG+AJgwfGPARWrTBQoOok9DvO2dgJGMid/Wp71sE6j2ZPyqpbBkiO9pmfLI8Zr546JAnFKSFLgndQBgjPSDBicTsDgbAPmXMTatFkS5eM6RbtBVIByCNUL0Ileke5N+4wEWlCvggmNEz1iSME5E7etG8u5hcNsF8tnIkAwdgGAaekET5DavBKdevdqzOV0liDpOShMnTPUjb2qThf+ZpxA+uw/oakPCm2SXKhd26AeGpiIEz4/fXXCcONYK5/XlWlO0RrcI5ko0rPj09v6Vu00EQN6K4i2CuRjPQ0NbvLIgg58QcVN8jor3xPYPY3onGZ9HBFQctuC4o0nB8PwNG835jauXLvDh+9pDHEgAx1nvEGJHnQ/BWRawAYG0xJ+4Yn8KRrcrCW1DK93bRztp+4jrSPm3OxquPbE3FULg4NxyYyJgKqsSfACnTXFI0kSGWCDGZJH41SeH4UOvE2keGtXCp3iSSukx1gN9/rSspYuNji2varxLd8BrjkkCMgITkiMAenjTzl/M7dm2VtTuTlg3XoVxAGAJwOu5JTcQioIIBAPekjvEREZ6xj2kTVV5pzpdRVVZn6aFgz0+1O/XFGErWxPKtL3LMvxApzqM0t5lxaXfmCkgRqjIHqMxPSar7odIe5be0T1UgifO3P4R7dE3GcyuDuurjV8pIifanpkrRvi4a8oEZecbAAzjbAApkl0HibKK2r5i+nug90+G5H660kFuW1n5RgeZHh6eNM+QMy8QLhVtIVoMETqEYJxEE08bapB2Uk2WO/wASiAAB1LGM5nyWMYOnAn5emK1w83rq2kBYqpJ0gyM6PsyYm4TOBvgZqPmLJcAZxgYHi2TuoyVmJB3kdZJR8y4qcAEYzkZ8BA6AzvPtS0a+5S2LL8TcsujhySjwCpJYPHeiMNJAydz9uDlaqKpFZwvDsyz4kn8pn2owWGG9dnpcbjBf7OT1GXXOyFRGTWkbcnM1OU8qifOADWpozphIuhQDnMDbyqewzTgfU0u4hSpRTvkx4Db+v0orheYBT1B9P6UiybtBcdg1bjDdZ+lFcEysSXBCqNTemMA+JJCj1noa1a45XIAEnbxJ9BvNb4q8qfsoIIMuI+34fygkepaipPgWvJu7d1sSYk+Gw6ADwAAAA8BUTcMBtXIcDwrBxVV2Qm5zoofj+FBUes0WeIEVB/xKsDnepyaYyFY5fqgqYI3B/rUz8CQIZRHiNx51FxNx12Ujz/26VHY5g5MKpfyCk/cKk5RjyUpsNXgfNqyhW4xwYNgg+GR9xGKyh38Xue0T9j6Bs8Ejsx7sHBaSWljlWUhgVIAEz+RqPiFS3p75beYUlgBgEac6RnJYnOQaLLhW78NEQZAJBLYjYeomcyARmPj+LZcLKAEEALr6wQQAAPIEzg7ivnjpGLxtrtSrdoWC96V8pByZkjaQScR4nTW2Z+5JKjBulsCd+68EY8/PwBCcd2ltl0MCqmDcgEmNxbttr36d3pHSkvGcG920WLG0rsWI1QZnLfJ3uuHzQCRfGHFluEuhmAU2mlYMlswMwAMeZrybh7mkd0lD/CSPwr1njvhsFX7Qqvbfs1LMzEahHdQyAZkwCSY33ryG4hBI8DB9sHf0rVjpqjPPZ2LOd32Iy7NnqSfxrfKrRC6oA1SJI8ImDt1zU3H8OCpJ2Ck+4Bj74++huD5oNK22L6Qe6N1BPWCcesUJeyKY2k7krXtwXL4QVku3dSgM1saZjbUQY85iOsx1iXV7jke00XGGoso0BjpGch0mG2MGD91C/DfJGsntmYNPdVAVMkCRLEMBEjp9KcXbVtD2loqzXBqIUo0jTqjVHeBAgZAwIjFI+Qr4PNbnxRxqEo195UwZ0Egg9GKlhnzp18EPAvS2XuAknJIKzJJ/iLSSaA+OAv8AxAaFkqAWGZ0wJ1dTiJ8hQvw9zIWbonIYQ3oT5joc7eNIU3aL9c4c5IcAXFGNLCQOqkCJztMncDE0p59x1uy6rwyiNIYuVPzajkBgFBwCTG/gQa65rzJFEMQ5iACSwAxvJkZ6T5+FVHmHNp/X5UUqPbvk75pzfX8xkgeg+goKzzOGUlsAjeGAHXusCNvKjOU8n1nXdUH9xWICnfLEkGdoWPXwOcb8PK1whQN4AQ93HopJJMdceVHcVtcUDf8AqFvXreHTXhQAYByCUJAiQRHn5irJZ5vwzqAt50PgbbADygKw+/pVSu8qW05W6rqw3GtSI3E6RI+tPvh/4ebi2YW3WzaRSXusP2akL3VLfvEwMnAMnoDox5HjuK3M2bAsrUpbUSc35vZklUXXt2glDj/6yJ2G+PKq52naGF67sfzPU0Xa4ILlu8YmT08gOlS8v4glXtqpYsRpAGZ6x930oX3JeobT2cdQ/Iua/ouaVGAB9Y3PnTCxzJes+vSoeZcPFyXBB0qT3SNOoY1KRMYIkeHvRlnhNSbSOhGx9CK6eBuqi9jNPfeSC0giQZ967W2Dsc+Mbe9BWuXkbEiueP47QotLuwyfBf6n+vjWjJn0QbZKOO3SFfMr2nidZYMuBjMLtvtPX1pm3CTjbz6U84axa7DU6I8bykdJk3NQAHWY9qQcRzVSCEIhDpGkyIHy5nOJHXYb1ycGa5O/JsyY6Wxc+F4BOH4JLwRGuINYYiDqJgKSGyo1Dp08wRS7l+7JLEEkySfGjbXEEolrUAbykAue6GwwknCgkAT5iq/d4gyQ24MYIIx4EEgjzFXw5Yq2/f8AAk4ukObV+fA+9SpHUEfrwpRw12fAe/WmlqTB3xvMD+9a1kTIuNE7Qd8DzoYWgSSD3R1nFT9gGzcbC75hR6n9TRNqwjEHSYGQrECc4JH72Nj95qWXNGCsMYORDabug6SEmNRXH8q7tRNngFUs9suSftBiNIHTuEafQ/dBom+2n7J8YMEfWY28cwds1xf4ZWyZVh0yDp8Z2KjwJ26VzsmaWTk0xxqPAFcVyT+1P8xJP1OaynFrlBKggAjoSSCR6BsVuolD1JGuAjvqq7kqCWIBXGsANMTtgzXdqwr90hyAwZO4zGdJ+0MSJ3E+s1HwwVJlRgEyAIAB3/d6TPpgbVHqZXK2wiqTDM7FgxAmQVZASQT83XNRKBSWRbIhGk9GJLNJnLmcDElQfurF4O5cEhLVmZBMatQON8Gd95mfY7NwHWzOWVYiWOkEgxpCDvTIxJH0pJxnBFGNxLt4wDNkqzB2j5RxMabeI+YGM5XcAJ3zK03DKL3aNfW266pAYj5hKhRgDVPqFO8CvNPjcrbum+isUvMx20hWJJ0yRnBBGBjpivU7fJpCXWA1rpIENcCwwIgFgzkDYsCQxLYlgYPizk68Uj2btx21qjICbPcYBgHGplMHS0iP3/HBUnEDSkeG8LxzXReBKoBZuQDuxiAAYyxnGwx9YOS2A1+yCrOO0UlUnUVUyQsZmFNS2OXvY4i9ZeAyJdRoIIPdOx6g4ONx4Uf8FWCeINwDV2akxn7WMMAdJicmqXYEqL8vGWjaLhy/ZhmKO829YklCynWzLldoYjM0NbcqpuMEBcEM1uFIFwjDdp3nAkKABsMRiobnE3A2pbDsXE65LBQGIwzQVEwJEZyehJfGcK5yxKK0lgEZpQnvBYMWyOkETO0iT4U875tc1wQSYJmcEbbg7Vq5wqqlsFWW7AIEE69Rkd3fY4OZgCnXxjZQOEtOXRbY7xIYiSdQlRmMZjr7k7jOcqwW3bGokAjGFESDJ22H0o0NYosWW4q2qJoV5HfJgBYMyevTx6edNuE+BEtkdrdIPjBOT5rIXfqc+1AfDguWy66dJZYBaBHUGT6EVbuHvFgC6y2DI6mIiJgYnbpPhnylTPTja5OOD5eijuMWzElDjA3AAbpHvms4YutxgGbS4IICwAPDBMQZ67+MVteI4nKgJpUwrFwMSANpIIBGCBtjpTbh/hdrircV1FxcS2QwAypiTBPWeny+LJ+q0JG4+SocbypP+KLs8SsgkAS9v5F2aZJDZBBKKCCMHac0KcMtoR8pVVUEBFkyWJy9wksxY7k7ADJ3xZyS8ugubaiCTo177QHKgN4xvtjFVbmHHacDLGvSlvsU3m9UiF11OEkKv2j+6o3/AF6U/wDhL4fi640b94NqGBAhWHRpxBAzNLuScvUZvLqJYEzBEZ/336bYqxcIlxRqs3FBYZ7qwCMTOkscQM+G9ImCW5Ff5Ar5VSGBhdZMsukAq8rKQRgZggTEsKWN8PBWOkFGnMH7iFMGrTwN0oHuXERnuKCd9MAZgljBjMADbfYUAnJLRLEvdutIgs/cnAhlBGQB1EZ261pw9R2/lEJ49RXOM4hUhZLMd1XJHXvEfLj3oPgPh3t+J71woGBMlcyIACiYI29I86vPD2Ow0lOzDKTELkFgTBbBcSZ2OIMnei14s9mLJCnvjPQd+e6DIkAkfUZnIzZ5ZeeAwxqBTrnB/s7lhjgkoH0mN41AegP0NJ7vwkyE6NTjEtEJBH72wIEmN/WQav62dYKKtlFtiBoGkBW1QQATMH0zO/Vc/DFwym2xE/ZeFgjMlgTBEdekGZrPF6XaKNXyVa9yx2SWtvgd1SIJLRH5fnRbfBLoFa4JB3TGPUgnORjbz8bV2OokzpLkSqFxIjO4jYz4wIxWNrVQrF1GxMH5ZnMAktJiD0iJyadzdULpV2Vmz8JWnB3Vj4wIzjUcaSJ3JIOJion+E+yuMp7RhiGU4yQBqx3TkfNG/hVg1Q+QZmIHzHYZAgj6GuBdg5DTMAaW7w6juwDEnG+aXU/cakKuB5QBLOhIXIN1gCcHKrMYAmYk+YIpzftHsgoZNJIgjTInYE+B9KlI0ISQIbfu7ERurABZxnIzvgVDw6IzDck9EBk/UGcTiPCvNnqBL/LQxGSuoTjTII2xuB6+tRpwLuSttHJWdUKdgenlttIx06MX4K32wUgTcjSWClesBjEqSwZQCsbEU15Xx1u2Xsq50yCbVy2WuAjcrdRV0mAukSRvmKRyCkVH/wBDY50b569fasq4heH62uIB6wpz593iAM77DfOayhqYdI84dNROtCVDqcsdyIkaSSuG2kzOdPRlb4IgK0BdTSysdYn94SvdPksb7g5rVZXvIqexq7xh/aHs1dbIaWYSwMTjIOogg4iMZJmOOA443BbCmbd0wAutSBpnvS/WBlTsSIO43WUg9nPD8nuIxtPxDw+UW2qhlB1YN1p2gxC9K659Z7KwzhyNEkMxZ+zABMhsO220jJiQJjKyvLdhPDeYcCSrcWQF7ZyEUbAGensfpVs/wu4Lhyl176ayrAhSAVIKgQQQepH31usqjAi5Xrdpl0qgRcYQssAbQQZqpNaa2x7PUy2mgAmMnBIKusCOkePlO6ymEsS895eS2sHc6TagCOkAgQcg+WK55dxiaBJwMwQYEeEVlZSlYclh5Xy62xIc/tVOAJUDAIkgHVgj+nWi+yYEqwBjAwuBkiDGMSeu/tWVlAVtg/F8AlxCH1gHbTpKjaToYCcAY/e2IGzf4b5stuyyOzMysc+sEZ6yCP7Vuspo8isTfEf/ABHEqXVDpQTp1LtnJkjzxVN5Zy7tG1NBGD6f3rKymkBPwPVIGBJjHTr6+P5Uw4RDiQQDMSQdt+prKypDPYL4eycnfMbCRt44I9utdIw6gYHhG3oCY3rKymPEvYAhGB0FsAKWjG5AOxwPv3qLi0ZkPaMqvEhiGaQB/CIjxmDtBxWVlMAF4LhnUT2rspMk6UjBidODg6YmelSX7p1YBXTAgFZJgHT8pA36fU7DKyvLcBlngWAFxhjXpxAOrV+78ok9fTzNObnJ9NtmDsxIlpaIjdh3TsOn6GVlePCfhLtq+NCuVcSSG1lAAwmYzJMDux08JoC5y9G0kPcF0jGsysQSCQCeikSIPWDtWVlALJuE5aGVg4PbKxXSDiTEd44gidvH0p3y7kltQTqcuJ8IWF1dZ1Ng9QPPJFZWUjYyQLzDk1q4Ge4SehZS6tG/eI+fAG85zUp4BLGi41q7dB0BGW6BBUAJqViNeNifesrKUL2DrdzUJa0jnILdhZMwYkM7hiMdQPQVlZWUBXI//9k="/>
          <p:cNvSpPr>
            <a:spLocks noChangeAspect="1"/>
          </p:cNvSpPr>
          <p:nvPr/>
        </p:nvSpPr>
        <p:spPr>
          <a:xfrm>
            <a:off x="155575" y="-830262"/>
            <a:ext cx="2619375" cy="1743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sv-SE" altLang="x-none">
              <a:latin typeface="Arial" panose="020B0604020202020204" pitchFamily="34" charset="0"/>
            </a:endParaRPr>
          </a:p>
        </p:txBody>
      </p:sp>
      <p:pic>
        <p:nvPicPr>
          <p:cNvPr id="10245" name="Picture 14" descr="http://www.lionshuskvarna.se/1F4CEAC54D82429CA651FF9C3DBD59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38400"/>
            <a:ext cx="3470275" cy="231140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246" name="textruta 19"/>
          <p:cNvSpPr txBox="1"/>
          <p:nvPr/>
        </p:nvSpPr>
        <p:spPr>
          <a:xfrm>
            <a:off x="4572000" y="2057400"/>
            <a:ext cx="3733800" cy="3749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 defTabSz="354330" eaLnBrk="0" hangingPunct="0">
              <a:buFont typeface="Wingdings" panose="05000000000000000000" pitchFamily="2" charset="2"/>
              <a:buChar char="q"/>
              <a:tabLst>
                <a:tab pos="265430" algn="l"/>
                <a:tab pos="987425" algn="l"/>
              </a:tabLst>
            </a:pPr>
            <a:r>
              <a:rPr lang="sv-SE" altLang="x-none" sz="2000" b="1">
                <a:latin typeface="Calibri" panose="020F0502020204030204" pitchFamily="34" charset="0"/>
              </a:rPr>
              <a:t>2004  tsunami sydost </a:t>
            </a:r>
            <a:r>
              <a:rPr lang="sv-SE" altLang="x-none" sz="2000" b="1" err="1">
                <a:latin typeface="Calibri" panose="020F0502020204030204" pitchFamily="34" charset="0"/>
              </a:rPr>
              <a:t>asien</a:t>
            </a:r>
            <a:endParaRPr lang="sv-SE" altLang="x-none" sz="2000" b="1">
              <a:latin typeface="Calibri" panose="020F0502020204030204" pitchFamily="34" charset="0"/>
            </a:endParaRPr>
          </a:p>
          <a:p>
            <a:pPr marL="342900" lvl="2" indent="-342900" defTabSz="354330" eaLnBrk="0" hangingPunct="0">
              <a:buFont typeface="Wingdings" panose="05000000000000000000" pitchFamily="2" charset="2"/>
              <a:buChar char="q"/>
              <a:tabLst>
                <a:tab pos="265430" algn="l"/>
                <a:tab pos="987425" algn="l"/>
              </a:tabLst>
            </a:pPr>
            <a:r>
              <a:rPr lang="sv-SE" altLang="x-none" sz="2000" b="1">
                <a:latin typeface="Calibri" panose="020F0502020204030204" pitchFamily="34" charset="0"/>
              </a:rPr>
              <a:t>2005  orkanen Katrina USA </a:t>
            </a:r>
          </a:p>
          <a:p>
            <a:pPr marL="342900" indent="-342900" defTabSz="354330" eaLnBrk="0" hangingPunct="0">
              <a:buFont typeface="Wingdings" panose="05000000000000000000" pitchFamily="2" charset="2"/>
              <a:buChar char="q"/>
              <a:tabLst>
                <a:tab pos="265430" algn="l"/>
                <a:tab pos="987425" algn="l"/>
              </a:tabLst>
            </a:pPr>
            <a:r>
              <a:rPr lang="sv-SE" altLang="x-none" sz="2000" b="1">
                <a:latin typeface="Calibri" panose="020F0502020204030204" pitchFamily="34" charset="0"/>
              </a:rPr>
              <a:t>2010  översvämning Pakistan</a:t>
            </a:r>
          </a:p>
          <a:p>
            <a:pPr marL="342900" indent="-342900" defTabSz="354330" eaLnBrk="0" hangingPunct="0">
              <a:buFont typeface="Wingdings" panose="05000000000000000000" pitchFamily="2" charset="2"/>
              <a:buChar char="q"/>
              <a:tabLst>
                <a:tab pos="265430" algn="l"/>
                <a:tab pos="987425" algn="l"/>
              </a:tabLst>
            </a:pPr>
            <a:r>
              <a:rPr lang="sv-SE" altLang="x-none" sz="2000" b="1">
                <a:latin typeface="Calibri" panose="020F0502020204030204" pitchFamily="34" charset="0"/>
              </a:rPr>
              <a:t>2010  jordbävning Haiti</a:t>
            </a:r>
          </a:p>
          <a:p>
            <a:pPr marL="342900" indent="-342900" defTabSz="354330" eaLnBrk="0" hangingPunct="0">
              <a:buFont typeface="Wingdings" panose="05000000000000000000" pitchFamily="2" charset="2"/>
              <a:buChar char="q"/>
              <a:tabLst>
                <a:tab pos="265430" algn="l"/>
                <a:tab pos="987425" algn="l"/>
              </a:tabLst>
            </a:pPr>
            <a:r>
              <a:rPr lang="sv-SE" altLang="x-none" sz="2000" b="1">
                <a:latin typeface="Calibri" panose="020F0502020204030204" pitchFamily="34" charset="0"/>
              </a:rPr>
              <a:t>2012  flyktingar Libyen</a:t>
            </a:r>
          </a:p>
          <a:p>
            <a:pPr marL="342900" indent="-342900" defTabSz="354330" eaLnBrk="0" hangingPunct="0">
              <a:buFont typeface="Wingdings" panose="05000000000000000000" pitchFamily="2" charset="2"/>
              <a:buChar char="q"/>
              <a:tabLst>
                <a:tab pos="265430" algn="l"/>
                <a:tab pos="987425" algn="l"/>
              </a:tabLst>
            </a:pPr>
            <a:r>
              <a:rPr lang="sv-SE" altLang="x-none" sz="2000" b="1">
                <a:latin typeface="Calibri" panose="020F0502020204030204" pitchFamily="34" charset="0"/>
              </a:rPr>
              <a:t>2012  flyktingar Syrien </a:t>
            </a:r>
          </a:p>
          <a:p>
            <a:pPr marL="342900" indent="-342900" defTabSz="354330" eaLnBrk="0" hangingPunct="0">
              <a:buFont typeface="Wingdings" panose="05000000000000000000" pitchFamily="2" charset="2"/>
              <a:buChar char="q"/>
              <a:tabLst>
                <a:tab pos="265430" algn="l"/>
                <a:tab pos="987425" algn="l"/>
              </a:tabLst>
            </a:pPr>
            <a:r>
              <a:rPr lang="sv-SE" altLang="x-none" sz="2000" b="1">
                <a:latin typeface="Calibri" panose="020F0502020204030204" pitchFamily="34" charset="0"/>
              </a:rPr>
              <a:t>2013  hjälp till Filippinerna</a:t>
            </a:r>
          </a:p>
          <a:p>
            <a:pPr marL="342900" indent="-342900" defTabSz="354330" eaLnBrk="0" hangingPunct="0">
              <a:buFont typeface="Wingdings" panose="05000000000000000000" pitchFamily="2" charset="2"/>
              <a:buChar char="q"/>
              <a:tabLst>
                <a:tab pos="265430" algn="l"/>
                <a:tab pos="987425" algn="l"/>
              </a:tabLst>
            </a:pPr>
            <a:r>
              <a:rPr lang="sv-SE" altLang="x-none" sz="2000" b="1">
                <a:latin typeface="Calibri" panose="020F0502020204030204" pitchFamily="34" charset="0"/>
              </a:rPr>
              <a:t>2013  satsar på </a:t>
            </a:r>
            <a:r>
              <a:rPr lang="sv-SE" altLang="x-none" sz="2000" b="1" err="1">
                <a:latin typeface="Calibri" panose="020F0502020204030204" pitchFamily="34" charset="0"/>
              </a:rPr>
              <a:t>mässling-</a:t>
            </a:r>
            <a:r>
              <a:rPr lang="sv-SE" altLang="x-none" sz="2000" b="1">
                <a:latin typeface="Calibri" panose="020F0502020204030204" pitchFamily="34" charset="0"/>
              </a:rPr>
              <a:t>   vaccinering</a:t>
            </a:r>
          </a:p>
          <a:p>
            <a:pPr marL="342900" indent="-342900" defTabSz="354330" eaLnBrk="0" hangingPunct="0">
              <a:buFont typeface="Wingdings" panose="05000000000000000000" pitchFamily="2" charset="2"/>
              <a:buChar char="q"/>
              <a:tabLst>
                <a:tab pos="265430" algn="l"/>
                <a:tab pos="987425" algn="l"/>
              </a:tabLst>
            </a:pPr>
            <a:r>
              <a:rPr lang="sv-SE" altLang="x-none" sz="2000" b="1">
                <a:latin typeface="Calibri" panose="020F0502020204030204" pitchFamily="34" charset="0"/>
              </a:rPr>
              <a:t>2014  utökar satsningen på mässling vaccineringen</a:t>
            </a:r>
          </a:p>
          <a:p>
            <a:pPr marL="342900" indent="-342900" defTabSz="354330" eaLnBrk="0" hangingPunct="0">
              <a:buFont typeface="Wingdings" panose="05000000000000000000" pitchFamily="2" charset="2"/>
              <a:buChar char="q"/>
              <a:tabLst>
                <a:tab pos="265430" algn="l"/>
                <a:tab pos="987425" algn="l"/>
              </a:tabLst>
            </a:pPr>
            <a:r>
              <a:rPr lang="sv-SE" altLang="x-none" sz="2000" b="1">
                <a:latin typeface="Calibri" panose="020F0502020204030204" pitchFamily="34" charset="0"/>
              </a:rPr>
              <a:t>MÅL 2017 30 </a:t>
            </a:r>
            <a:r>
              <a:rPr lang="sv-SE" altLang="x-none" sz="2000" b="1" err="1">
                <a:latin typeface="Calibri" panose="020F0502020204030204" pitchFamily="34" charset="0"/>
              </a:rPr>
              <a:t>milj.USd</a:t>
            </a:r>
            <a:endParaRPr lang="sv-SE" altLang="x-none" sz="20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>
          <a:xfrm>
            <a:off x="511200" y="990599"/>
            <a:ext cx="7920000" cy="52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266" name="Platshållare för innehåll 6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711700"/>
          </a:xfrm>
        </p:spPr>
        <p:txBody>
          <a:bodyPr vert="horz" wrap="square" lIns="91440" tIns="45720" rIns="91440" bIns="45720" anchor="t" anchorCtr="0"/>
          <a:lstStyle/>
          <a:p>
            <a:endParaRPr lang="sv-SE" altLang="x-none">
              <a:hlinkClick r:id="rId3"/>
            </a:endParaRPr>
          </a:p>
          <a:p>
            <a:pPr>
              <a:buNone/>
            </a:pPr>
            <a:endParaRPr lang="sv-SE" altLang="x-none"/>
          </a:p>
        </p:txBody>
      </p:sp>
      <p:sp>
        <p:nvSpPr>
          <p:cNvPr id="9" name="Rektangel med rundade hörn 8"/>
          <p:cNvSpPr/>
          <p:nvPr/>
        </p:nvSpPr>
        <p:spPr>
          <a:xfrm>
            <a:off x="304800" y="1295400"/>
            <a:ext cx="8610600" cy="48006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LCIFs</a:t>
            </a: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hjälp till ungdom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3695" algn="l"/>
              </a:tabLst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268" name="AutoShape 12" descr="data:image/jpeg;base64,/9j/4AAQSkZJRgABAQAAAQABAAD/2wCEAAkGBhQSERUUEhQVFRUUGBkYGBgYFxcdGhgYGBgaHhsdGBQXHCYeFxkkHBgYHy8gIycpLCwsGh4xNTAqNSYrLCkBCQoKDgwOGg8PGiwkHyQtLCwsLCwsLCwsLCwsLCwsLCwsLCwsLCwsLCwsLCwsLCwsLCwsLCwsLCwsLCwsLCwsLP/AABEIALcBEwMBIgACEQEDEQH/xAAcAAACAgMBAQAAAAAAAAAAAAAEBQMGAAECBwj/xABCEAACAQMCAwYDBQYEBQUBAQABAhEAAyESMQQFQRMiUWFxgQYykUKhscHwI1JigtHhB3KS8RQzQ7LCFSRjc9KiU//EABoBAAMBAQEBAAAAAAAAAAAAAAECAwQFAAb/xAAsEQACAgEDAwMDAwUAAAAAAAAAAQIRAxIhMQQTQSJRYTJxoYGx0QUUI5Hw/9oADAMBAAIRAxEAPwD2BFiu65FbqpI7rK5BrYoHjsGtzXE1uvBOqwVoV0BQCbrK3WUoTK8F+L+a/wDG8zcgzb4fur4SR/SD6sa9Z+O+fDhOCuOTkgqPHIJMfyhveK8W5LwpVNT/AD3CXb/Mxk/0rodHjt6jNnlWwcwqq/FF+GC/w49TM/cBVpvuAJOw38hXnvHcQXuT4lj9Tit+aWmJmxRt2RLMhV+ZsD1P9PzqXmhyq+p+kAfnTLlvBBVNxt4IHv4fh9aVcbm8PID8TWXImo7+TSnbHnKx3RTRaX8uXApnbWujHZGWXJhWoWoi61RtYYQSrAHqQQD7neiKQ3cCPeo6lv8Aj4/lUQ6+tEKORXN8d5R5ipFFcN/zB60AnHH2gConLR9B/tXQ4kpeDCDB2IlWBwVYdVIJBHgTWXk1Xh5D86iAl/epNW2MnsN+Y8KF0vbns7gJWclSI1Ix/eUkeoKt9qgqO4HiVzauGLdwiT//AJuPluAeUkMOqlusQLxPDtbdkcQymCN/oeo6g9QQa8n4YH7kTGkvNrzqyshgifeehHUU2c0HcsamHmRS5FcWNDkStxrBtadycspnSW8RO34+dHrzwF+0Nq2CYJVC6pI8ADInfB3mI6Fty0REUs4nlcER1P8AWubHJKL2NbimWS78StftaXh2G2JMD+Iy2w3Jk+dKb/LVuANET+PhNLOI5eyiQTXXB8VGRkiMTHuPH0q8cym6kibhW6Om5IZ3rKsPDlLihw2kMJgiSD1E9czWVXsY3vRPuSPpMGtg1wK3Ncg1Hc1sGo9Vaa4Bua8eJprJoR+NA/vQtzjges0aBqOObfFVqxcS2SCzGGgj9mIMFgM9PoD5AtTePSK8s+NeOL8ZbVcCxak+ZvPsfLTamP4qs/wXz7WvYOe8oJtk9VG6+q/h6Vp7H+NTI9x6qLS1xvGh7l4gEmYAk+3kM0VSj4h4w8OhvgrpUQ6NPe/d0+DTjwIPSAROMbdBcnyedf4k81PEcUnDAytrL+2lm+rdmv8AI9LIoLl5LM91stcJPtJ/Elm96LY118cNEaMs3bBOb2Q1syJjI9aVNyEJeZVUNCzmcSWGP9M074sdxvT86LucIQ964R0Cj0WT+Lke1R6h000WwbplN4xmgSIGYA8o/qKWHhy12R4A/jVzucEDZL9QGH3r+vak9m2NfpbT73uVCM3kklIrJKKtE3BWoo44qLhhR3L0BvJqYKqsGJbaFIx7mB710+EY+WMOX8J2Z2m713BtggfKQcN3hLeoEQTTPhLwYiW7RSwVtLBtUrsRJGDI8+750NZ4YGTxDi2invnBJczCqNJliBq2OkRiSuhnzPki2l7RAXUqVZbg1sNQMFS3e3gFCeuIzOScre5ZIofMbHZuU1Bo2I2Kxv16yOuZyYkjdKY8ZYRkVrTFtIzqidOqJ9A043C3LfnC9ulaou0Tao7tpUKCXHuaJt9ahsjv/rzpgHIH7T0FQcN81TucnyVqh4Ub0nkbwTE5pmn7e1p/6tle7/8AJaUSV82tiSPFNQ+yopVUvD32Rg6EqykMCNwRkEUJKzydEL1Gvzp/mH40y5pYUhb9sAJcMMo2t3RkqPBSO8vlI+waTdpquaciIkjfP6NI5JoZKmOTZ3HmfxoTjLGV/wA35GpnsXFJ03A3k4/8hmoeJuXO7qRfmGzdYPjXNUfk1Nkd/hpB9KrfF8JpY4xVmPEN9q03sQaA5hByAwIE5BGQf7UYwtnm6QBw1k6Rlh/LPXxmtU0shWUMJg53I+6srUo7cmdyPpW5xiqJJFA3OfL0BpA9+d9X+qfuNaB8z+veuZRoscnnZO4PtUTcxPQUsHr+NSLb8z9D/WiAJbiCa123rSzk3NB/x72LgUrpTSZkS4nM7MGBHmGHhVg+JOz4fhL97SJt22YebRCj3YqKfTx8iuVHm9272l3iLkzrvMF/yWh2a/8AYT71vhuIZGDKYZWlT4ERUFpOztqm+kAH1gST6kk1zauygI6z+J/pXXjFKOkxt27PWeS8+S/aVyyq2zKWAhhvEnbqKQf4pLq4S3pbHbKDB6Mrj6iMetea8z5uUgIoYtEzAKxOVMGCceUHbaBrXFXbjAvhUZT805Mx9kdJrNHpqldlddoYkgQBgflit0XyrgVvXlRm0qQ0nGIGN/OB71K/K9Nsu2+hH9C10r74X762OSTolT5FvFfI3+U/nTbiD+yu+sfU/wBqVXz+zP8Alb8DVkblGq041RrKttt5b1j6rwXweSuO3/tT6n/xpCo/aE//AAr9e1uj86uN34ebsjbDiZmYPX/aq5x3KWssSxBBVUxO4ZmOCNu+v31mxX3EXyfSznhjR3BIsXC5YABQNMAk6gYk4Gwz0ml/DGmvL7dtxpb5gx3I2dQNSpEuwIGJA6+JHWlwYlyWjmUjgJYy5uKznGW7cDpjZQMeFNuf3Sti4wPeUqfQ9opGKSWbD3rL8NqAZG6g/J2moMq9e8Cvt5iZuKdtWg3Wd2YXLh021CaAAgUfKJJU5PRZ+bOFr97/AGL2Uu3y4WQWZW1LbZGBdIW466QpRSWBhp70bHwpcabfEIRWVUXSV1SJbaFVJU4WFECJkDc0oj762Y91bJS5CFGKj4Yd761ID3a54YZpxQW8R3s9PxrVjArm6uT9P19KkG1Ihjma3NcTW2NE8F8u4wIStyTauDTcA3iZDKP30PeHjkbMaG4jgjauFWgwQZGzKYKsp6qVIYeRqG41MuE/b2ez3u2wTa8WTLPa8yO86/zj7QqctnYy32CXXNQ8duv+Yfga7XikbIYZ8/H1rjjnErkfMvWuak0zVZzaH4ULzS3LIAJJIEeMkCPeaJssPEVNffsw18/9IEW//ueQv+kBn9QtHG6lYJK0T/8ArycJ/wC3t2bdwWu6XKqdTbuZPTWWjyisqvapz4gH7qytPYh5JdxnsSIx2WY/hH9Kl0N+7Pou3sR99C38AzqGfDG9SWrWO6cyMwCN/M4HT2rmWXolZWGYA6ZCjJMDp6UXwV97XFJbcR2isZ8+g+o+80i+IFKg2mOlnt3W/msm2eh/imfKuvibnBPEW3TJFq0RthjrudcfaStOLE3v9yM5LgD53d/9/fcHa4qAjp2dq2DHo2upv8SfixDwPDp8z33RmtqcxaIJ1HZF7TRk+GOsVi2L15lulwBLXWEZc3LhJBGwHeG3hSL4ou6WkTMmJM4zPpkSBVM60401ygYlcqY24TnDGTcVMCSFMxA2neZxn+1CcV8RhAs2xoJgkFiROxg7jfwqs8JzBgSck0ZxnNzcTQRHj5+E1zf7jIpXqZ0OzBxqh7xQRrJuK0ntFIiNJtlSJ3+bUCIjx9s4OxqUkDqufAQ35x9KT8ocDhjnBViB4MpViB1zpOPFj5Vrg/iBlOktKiJAmD7GujLrHDGny3v/AN+pljgUpV4RbuX3Ct+2pBUu6r3gwwXWYmM4/Gi34ovakne0/wD/ABeBH3E/WlNv4h4c2DbdM6pVoGM7T4eXkKI5fd1Wo3AS/B8R3WBPn/Tzo9P1bzSqS3Fz9P21aIbx7n1H1VhVxtXHFuQonu/a6R6YqmO3dXzcfnVpt84tiyupo2Bw24XOwqvVeCWDydXOJYTKNsMAoerZksKq/wASXSY7rLme9HltpJ8PvFPeI5vaAB1iCDmG6H09fpVd57xyXY0MGgHofEDrFQxP1lci9IusHNFcNxGi4GyInI3EgiRkZE+IoS23fA8KkuDNdbkxFvLWuICEPDdCYUz1gAiCIghW2jcQah4njrXC22ZG1FZBIO7HZJGCTJkZgGWzGqt8JxptkiNSN8yH5W8zIORuD0iguecw7QrgKAMKNgJJ9JJJJgDpUHjr7FE7I14hnLO5JZzJJ/W3QDpAruaisCAB7/SuwaulsKwhTiuuHO/kP1+VQBsVJYbB/XWvAByuc+/0rRrGOfauGO1IhzBWnatLXDNRPGmOa23FG3oKkhtQIIwQQRBB6EHNcLXTDI8gaV8BGfNrQcC+igBm03FAwl3fA6I4l18O+v2aTkZ9vzNMuE4wW3IcE2rgK3AN9PdIK/xqQGHmI2JoXmPCG1dKkgxBDDZlYyrL5MCD7xuKROnpG53BU6+xph8RDs0WwN7Ul463Wgv/AKQFT+U1zyIQzXiARZXUAdjcmLS/6u96I1CcQSckyWLSfEkTP30r9T+weDnheIGgTvWUCrwKylUqR5xPdLqlO9qg4k+pO0/lQ/EX2ZWh5BB2IMYPlgYGfSpF5Tc4hZCiA7KGlcQYysgk7dYjNQWbF9bPEMyibKBk06WVu6+oOFMhhpG+wnxrkSajNr5NMbcUKOacU/E8R2zdwIHAWdUrcZbbE4GkkqDicemVzPAOonJYCTt+wiB7hq1a4slAZ3tf9l1CPeDQ3aSoG/fj6z/+q7EFSMTDuX8SBaXxYMD7MCMdMRSXmdlbrNP7zffEfixrq3dY2rSqCf2igACSdY0nbJyQYrjjrVy1rLW3MEAjSw0tBgEx1kxHh6ArklCCespCMpP0lXt8OdW4zv5VLw9iCZbpEeJPtUZujtW7VdJJmMxnI6yMGrH8FfDC8fxZsrcCQjOMSO7ECJwJI8a4DW9HWTVWLOC4UqhU9e8BtuBE/SgLHCsMAd4bz0gwR6iKec5uW7d1lZyxUlSApgMMESWEkEHpSnj+cLcusyqVDbzG5326TJ8prX1PbcUsbujPg1KTc1ydvYchSNJmZE+FWLhZCAbeQJIzAMeRgY8IqrreUMoBALEAnHU74HSZq68w4DsiIOpGHcbxA6H+Idf70/8ATlHuO/bY91zbht7kAbC+Tr+NE8cYtJ5sT9FX/wDVBWzMD0P0NH85EJZX+At/qYx9wWt/V8Iw4PIBzRv2Vofwn/uNKwdv8r/c1v8AvTLm7YtDwT8zSwNlPMP92f8AxrHj+tGif0sIsjvTRDb0Pb3Ht99Tse99a7KMDIrhyaV321PR3GXYmltrehJ+BoryMEGD9PrvWh1Pt7VjbKPHPoKz/amAbJqW2cfU/kPvNRNUlk7+oH0ongTjpkQeo+4/hW7hzUlwZ/XiKhHjUlzY/gwmuGPSttXK5M0QG4rJ73tWyc1Gm5oMJJeP4H8DR3Dnt7XZf9W0C1o9WSSz2vM7uo8dY+0KAuHvDzB/OpuUiG7UyFsgPgwS8/s1BGxLCfRWPSpz4saJ1xn7IWrHUHtLv/2OBpX+RIH+ZnoS58o8mH3Ej8IormNsXAOJTa40XB+5e3bf7LiXX+cfZoAH/mD91g313/Clh9I0uQRrWaypb6d4+tbpaPWfSHw4NFqAHUk6nnbUQJIkxGBtNcc+U3EKM1woQQQFeCD0OnBHlRVgkn5WXbBzkbnfHt0+gi4/hUYS7NtnJiJ/dG5/vXz2tuWpnQ0pKih8f8OLB0BwTMA6VEEjALeYnxquX+EZAZjDaiQQQIP7y48Mz+VWzm/NeFsK1xw8iQATlpGwKDTMg4nHoK8u+Ifiq7xTEfLbHyoCSIG0k5Y+Z9orbi6qcPn7kJYYz4Ob/OSO6hgDc+P9vKvSvgHk68Ry1u0LL211yGVirKUCqpVhsZRjVJ5d/h/cuWwXcW3YgBTMqDOSPtHHyiPMjavW+S8vSxw1u0ny2xHmTJJJPiSST61O5TeqRV1FaYnmXPP8MeKa6x1rfJIlzcOsg4BYXDOw6FtsTXo/+HPwUnLrVxiQ954DOBhR0VJE75JMTjAimp4cNkz+vCjC0LHufWkrcN7HlHEfCdu5x/FC6paboKLJAi4O1ZjEYE6fX7qT8Q8lFnibqKIVWgbxsDAJ8ya9S59za5b4tezVSzBFGowulnaR5HbPl0phe5lLNbdYwJnKtIkwDuJJ+lTbLqNpHjfAci7vbMNaKwwNp377bDbCzJ9Aa9J+HPiLhLz27V21qU939oowTJBDA4MKRv5ZrnnvLO2t6FMLIwBgCQTCjaQCPekfDfDhs9nfvOqqzq+JhYZnhmIxsoHlPUxQTa3Q2lPYv/xD8J8M3Dte4dBbNoau6TDACWBQnEDM7486pHP0i4ik/LbRT7TNW7g/jPh2tmwCbguE220QQNUKe8cbEkROw8QaqPP83/8ASPqAfzroQlNwWv8AQwzUFN6RVzk5Qfw/maU3LkNZ82cfVW/tR3POI0lSfDb1Zj+FIb3MJKGPkbUPM+dKpqMk2Bq0P0UhhONqmU5oLg+MFzSw9x4Gfv6UXMAn9freu5BqUU0c+Sp0K+OuyTUXCiTUPEXJNFcCn9aVbsfhBN54k+Aj9frxrdptvLJoZ31N5TA/M0RbO9OmKZNS2Fx7/magY70Tb29x9BmiAGunJ/XWojtWrjZrkmpoc05rpRArSCT6V04pgHDHetW+tY7VpNjSDHVw94VPzU9mi2Buneu+d09P5F7nrr8am4CEJvsJFqNAOzXT8nqFguf8oH2qUX23nOd/c1Ju39h1sgrknGhHK3JNq6AlwDeJkMv8aNDD0I2JrXEcKbXEPbaDK4I2YEBlZT1VhBHrQPD706sHt0VP+tYBa34vaBJuW/Mrm4o8O0HUUj9O4edhe7Cc1lTtYmsqop9GocfSYj8QTp9zXRLAiRg/rcbjyjxz0oC7wYZQveJ6hTBgCQJLFioJ2J9qk4Kw6LkKpYEwCWBkbmQpB8x4n2+XOmebf438G08NdHyQ9sxsHJDA/wAyg/6KV/4WDh0Fy69tXvq4CFzOhSuCiDd5D5gmIiMz6F8TcgbjuEuWhdtswyu+HGVzrIyfE7Md68w/w74g2772mlS/dI2IZTsR/qEeJqqewD0c8yL4NtVE/ZthZjqSJIGRvHSm3CuuBO/9aVXUIWWMt6EDfpOYjHXapkBVkP8ACD9ASc9atHgkx3YuAsQTkR1jcEiBB6Ct8XxaEGD5bfrFB8Q+m8IIIIVv+4fhUFpi1o+OVPvBmhYSn/EFqONlgx7kiNhDKD/maGJ8h602VRcWWglRAPiJ6+/Tx9az4iMFX6yBOdmUTJ8JtioOEtAXUBGHywBOwByYwNo94pJytmjFH0kw4QGQOv8AUdRtQvxlZU8HeDMBpt6lWeqEMPqR99NO6WlDC+E+Ejc7DfxoXmvKxfs3baRqdCASR80Yz64pVTZRqlZ518J/8xT/APIn4075tniD5R/2ik/wbZniBbYEEEsR1lOkbgz+Bphzm5oe4TgkkZIGPeuhjlqxRXtZz8kayP5EPO21kx7egH9qQOAB1mrRyXg04jiUts2GJnSR8oUkwfaqz2YgYJJP37R9ay5bTstjpoY/DQPe8J+8/wCwppzC7CH9fr+9XD4J+Elt8O5vBWLgYI+SNRMN0JLbiPlFUv4rttaum39mAV/iU7H1kEHzFdHH1OjB8oySxasvwV65fNGcFx0DQdzsfLz86VXnz+vxri0SWAG5OP19/tWPH1E1O7stLHGqLJw4yT4Y9/8AapSdq5QaVAGPP8hUatmu8YCS4cetEo2PST91Bsc0Sp7vrj2ogBH3rlmrpxmtKkmpocktCubr10zQKjicmml7ARyRXdu2WCqoksYAG5JIAH1rXtRnCt2ds3dmM27XkSO+/wDKraR/E8/ZqU3SGW5Hzi8JW0hlLUiRszmNb+hIAH8KrSm+d6IuGhb5papDcm+G3qVr7IUuISrI0qRupBBB+tRcPUrLKHyoPdUe8ltscPwvEKLp4jsC+WtC3qCt9rSZ+UkEgdAQOlbqjJfYCAayo2/d/j+Bv0R9RFe+JJggfZ3Gdj1x4efkB3bvjBzOw2XfoZ28YPhQ6ghVBLMR1ISW33CqB12ArS3Rrgh1ZsSFM4BPzd7YDrEnaTXBN4TaQJPfYkkTrORAiAInzx/WfI/8U/h+5w/EDjbAKrcYamX7N0ZDDONYAMmO8reIn12yjBSTqInBbAx5E7T/AA+Na42yt1WtuqujqQ6EbjpM4HSD0xtvTLY8eNcV/iu1xF7SyusDLK0amxnRpxMbT/SrxyzjBf4a1dURrQMBO07ifWRVM+Jv8NrS3mHDO6iTCvkemrDeWZ/Orb8P8B2PD2rP7kjxGWJOfDNXiJIe8YwDWz4pE+asRWuDXB9/w/2qPmxk2/Kfyrvg2pfJ4r/xHeAVzMxpzGImD6DvUNe7qMw3ER1iDiP11qTmVodmwfIlAfMBxj3iKxm1Ix/hOPwqcjTiD+UwFJGoBv3ozHgOgggR5UbwqAtsP1+dC8vQ6FHUlR9cVJYfvkTG2/pXo7IaTtnm3xxZSzzLiJJtqdLmJ/6ltWbC5yxP1NVi/wATausq2zLEwJAQScbtj6kVefjXgTc5pNwKLbpaEknSV0QTI8HBHtUn/pPCrEWUueJ0nVjclADK+YBI8DuNeHqJY4NKt3/Bjy41KSb9hJ8M/D1+zxqi8r2iUuQTjVqQqOzfKse9PdJ2npT/AJB8EpYuOpIuFWJ1R4k6R9ASY6+0F8Dw4Ui3YuXLC7vZZSyMvUoDKqY2KiQYxR/GcxVLbDUinYMhhs7TbyysB7bxRnNZHYsU47DS73bLR4QK8w+J7HaqrLBK6lIxMltWPE7/AFFO+Yf4m2UUWTZusw0gt3YJxMAkE+p+lA3OEJW3IgOSQIBOqdiTsxAPqD1+0JSWh0Uxxuas8/4i0VMMCD4EUV8P8GXukAfZJnwjxPSfH6wJIbc85E9y/qQDS4WCSBBgLBBz06A7+Rppy7ly2AFXvsZ1HMFgCQIXOkgwBMyZgHaMJPHJSRbs9xtPgU3S2pgQV0biIM9J61Cj1YPiYqUBGSGicdS/dJAEkQNwDDT1qs2mruYcvcipHMy4u1JxCV3qbXgChkNTM0Hzj6VeyJwRmpVStqnp5xP41MEMY9KMQNg3ZknyqbsxHSpjaVBJoV+KYnur91BtLk9yZbsF3VBALdTsoAks3goAJPkDUfMeKDt3JFtAFtg7hROT/ExJY+bGjE4cpaM/PeHuLQP/AJsB/Kvg1BHhajTk7KXSoGY4oe/TMcGYoLiuHIj1r0k0eTObC4qa2MEeXjUHDt0qVOIGqKVMLBW4fNZTE8N+prKGg9qPodXCrCkAk7yAN+swDsceVSM8CNSkHMliTG+AJgwfGPARWrTBQoOok9DvO2dgJGMid/Wp71sE6j2ZPyqpbBkiO9pmfLI8Zr546JAnFKSFLgndQBgjPSDBicTsDgbAPmXMTatFkS5eM6RbtBVIByCNUL0Ileke5N+4wEWlCvggmNEz1iSME5E7etG8u5hcNsF8tnIkAwdgGAaekET5DavBKdevdqzOV0liDpOShMnTPUjb2qThf+ZpxA+uw/oakPCm2SXKhd26AeGpiIEz4/fXXCcONYK5/XlWlO0RrcI5ko0rPj09v6Vu00EQN6K4i2CuRjPQ0NbvLIgg58QcVN8jor3xPYPY3onGZ9HBFQctuC4o0nB8PwNG835jauXLvDh+9pDHEgAx1nvEGJHnQ/BWRawAYG0xJ+4Yn8KRrcrCW1DK93bRztp+4jrSPm3OxquPbE3FULg4NxyYyJgKqsSfACnTXFI0kSGWCDGZJH41SeH4UOvE2keGtXCp3iSSukx1gN9/rSspYuNji2varxLd8BrjkkCMgITkiMAenjTzl/M7dm2VtTuTlg3XoVxAGAJwOu5JTcQioIIBAPekjvEREZ6xj2kTVV5pzpdRVVZn6aFgz0+1O/XFGErWxPKtL3LMvxApzqM0t5lxaXfmCkgRqjIHqMxPSar7odIe5be0T1UgifO3P4R7dE3GcyuDuurjV8pIifanpkrRvi4a8oEZecbAAzjbAApkl0HibKK2r5i+nug90+G5H660kFuW1n5RgeZHh6eNM+QMy8QLhVtIVoMETqEYJxEE08bapB2Uk2WO/wASiAAB1LGM5nyWMYOnAn5emK1w83rq2kBYqpJ0gyM6PsyYm4TOBvgZqPmLJcAZxgYHi2TuoyVmJB3kdZJR8y4qcAEYzkZ8BA6AzvPtS0a+5S2LL8TcsujhySjwCpJYPHeiMNJAydz9uDlaqKpFZwvDsyz4kn8pn2owWGG9dnpcbjBf7OT1GXXOyFRGTWkbcnM1OU8qifOADWpozphIuhQDnMDbyqewzTgfU0u4hSpRTvkx4Db+v0orheYBT1B9P6UiybtBcdg1bjDdZ+lFcEysSXBCqNTemMA+JJCj1noa1a45XIAEnbxJ9BvNb4q8qfsoIIMuI+34fygkepaipPgWvJu7d1sSYk+Gw6ADwAAAA8BUTcMBtXIcDwrBxVV2Qm5zoofj+FBUes0WeIEVB/xKsDnepyaYyFY5fqgqYI3B/rUz8CQIZRHiNx51FxNx12Ujz/26VHY5g5MKpfyCk/cKk5RjyUpsNXgfNqyhW4xwYNgg+GR9xGKyh38Xue0T9j6Bs8Ejsx7sHBaSWljlWUhgVIAEz+RqPiFS3p75beYUlgBgEac6RnJYnOQaLLhW78NEQZAJBLYjYeomcyARmPj+LZcLKAEEALr6wQQAAPIEzg7ivnjpGLxtrtSrdoWC96V8pByZkjaQScR4nTW2Z+5JKjBulsCd+68EY8/PwBCcd2ltl0MCqmDcgEmNxbttr36d3pHSkvGcG920WLG0rsWI1QZnLfJ3uuHzQCRfGHFluEuhmAU2mlYMlswMwAMeZrybh7mkd0lD/CSPwr1njvhsFX7Qqvbfs1LMzEahHdQyAZkwCSY33ryG4hBI8DB9sHf0rVjpqjPPZ2LOd32Iy7NnqSfxrfKrRC6oA1SJI8ImDt1zU3H8OCpJ2Ck+4Bj74++huD5oNK22L6Qe6N1BPWCcesUJeyKY2k7krXtwXL4QVku3dSgM1saZjbUQY85iOsx1iXV7jke00XGGoso0BjpGch0mG2MGD91C/DfJGsntmYNPdVAVMkCRLEMBEjp9KcXbVtD2loqzXBqIUo0jTqjVHeBAgZAwIjFI+Qr4PNbnxRxqEo195UwZ0Egg9GKlhnzp18EPAvS2XuAknJIKzJJ/iLSSaA+OAv8AxAaFkqAWGZ0wJ1dTiJ8hQvw9zIWbonIYQ3oT5joc7eNIU3aL9c4c5IcAXFGNLCQOqkCJztMncDE0p59x1uy6rwyiNIYuVPzajkBgFBwCTG/gQa65rzJFEMQ5iACSwAxvJkZ6T5+FVHmHNp/X5UUqPbvk75pzfX8xkgeg+goKzzOGUlsAjeGAHXusCNvKjOU8n1nXdUH9xWICnfLEkGdoWPXwOcb8PK1whQN4AQ93HopJJMdceVHcVtcUDf8AqFvXreHTXhQAYByCUJAiQRHn5irJZ5vwzqAt50PgbbADygKw+/pVSu8qW05W6rqw3GtSI3E6RI+tPvh/4ebi2YW3WzaRSXusP2akL3VLfvEwMnAMnoDox5HjuK3M2bAsrUpbUSc35vZklUXXt2glDj/6yJ2G+PKq52naGF67sfzPU0Xa4ILlu8YmT08gOlS8v4glXtqpYsRpAGZ6x930oX3JeobT2cdQ/Iua/ouaVGAB9Y3PnTCxzJes+vSoeZcPFyXBB0qT3SNOoY1KRMYIkeHvRlnhNSbSOhGx9CK6eBuqi9jNPfeSC0giQZ967W2Dsc+Mbe9BWuXkbEiueP47QotLuwyfBf6n+vjWjJn0QbZKOO3SFfMr2nidZYMuBjMLtvtPX1pm3CTjbz6U84axa7DU6I8bykdJk3NQAHWY9qQcRzVSCEIhDpGkyIHy5nOJHXYb1ycGa5O/JsyY6Wxc+F4BOH4JLwRGuINYYiDqJgKSGyo1Dp08wRS7l+7JLEEkySfGjbXEEolrUAbykAue6GwwknCgkAT5iq/d4gyQ24MYIIx4EEgjzFXw5Yq2/f8AAk4ukObV+fA+9SpHUEfrwpRw12fAe/WmlqTB3xvMD+9a1kTIuNE7Qd8DzoYWgSSD3R1nFT9gGzcbC75hR6n9TRNqwjEHSYGQrECc4JH72Nj95qWXNGCsMYORDabug6SEmNRXH8q7tRNngFUs9suSftBiNIHTuEafQ/dBom+2n7J8YMEfWY28cwds1xf4ZWyZVh0yDp8Z2KjwJ26VzsmaWTk0xxqPAFcVyT+1P8xJP1OaynFrlBKggAjoSSCR6BsVuolD1JGuAjvqq7kqCWIBXGsANMTtgzXdqwr90hyAwZO4zGdJ+0MSJ3E+s1HwwVJlRgEyAIAB3/d6TPpgbVHqZXK2wiqTDM7FgxAmQVZASQT83XNRKBSWRbIhGk9GJLNJnLmcDElQfurF4O5cEhLVmZBMatQON8Gd95mfY7NwHWzOWVYiWOkEgxpCDvTIxJH0pJxnBFGNxLt4wDNkqzB2j5RxMabeI+YGM5XcAJ3zK03DKL3aNfW266pAYj5hKhRgDVPqFO8CvNPjcrbum+isUvMx20hWJJ0yRnBBGBjpivU7fJpCXWA1rpIENcCwwIgFgzkDYsCQxLYlgYPizk68Uj2btx21qjICbPcYBgHGplMHS0iP3/HBUnEDSkeG8LxzXReBKoBZuQDuxiAAYyxnGwx9YOS2A1+yCrOO0UlUnUVUyQsZmFNS2OXvY4i9ZeAyJdRoIIPdOx6g4ONx4Uf8FWCeINwDV2akxn7WMMAdJicmqXYEqL8vGWjaLhy/ZhmKO829YklCynWzLldoYjM0NbcqpuMEBcEM1uFIFwjDdp3nAkKABsMRiobnE3A2pbDsXE65LBQGIwzQVEwJEZyehJfGcK5yxKK0lgEZpQnvBYMWyOkETO0iT4U875tc1wQSYJmcEbbg7Vq5wqqlsFWW7AIEE69Rkd3fY4OZgCnXxjZQOEtOXRbY7xIYiSdQlRmMZjr7k7jOcqwW3bGokAjGFESDJ22H0o0NYosWW4q2qJoV5HfJgBYMyevTx6edNuE+BEtkdrdIPjBOT5rIXfqc+1AfDguWy66dJZYBaBHUGT6EVbuHvFgC6y2DI6mIiJgYnbpPhnylTPTja5OOD5eijuMWzElDjA3AAbpHvms4YutxgGbS4IICwAPDBMQZ67+MVteI4nKgJpUwrFwMSANpIIBGCBtjpTbh/hdrircV1FxcS2QwAypiTBPWeny+LJ+q0JG4+SocbypP+KLs8SsgkAS9v5F2aZJDZBBKKCCMHac0KcMtoR8pVVUEBFkyWJy9wksxY7k7ADJ3xZyS8ugubaiCTo177QHKgN4xvtjFVbmHHacDLGvSlvsU3m9UiF11OEkKv2j+6o3/AF6U/wDhL4fi640b94NqGBAhWHRpxBAzNLuScvUZvLqJYEzBEZ/336bYqxcIlxRqs3FBYZ7qwCMTOkscQM+G9ImCW5Ff5Ar5VSGBhdZMsukAq8rKQRgZggTEsKWN8PBWOkFGnMH7iFMGrTwN0oHuXERnuKCd9MAZgljBjMADbfYUAnJLRLEvdutIgs/cnAhlBGQB1EZ261pw9R2/lEJ49RXOM4hUhZLMd1XJHXvEfLj3oPgPh3t+J71woGBMlcyIACiYI29I86vPD2Ow0lOzDKTELkFgTBbBcSZ2OIMnei14s9mLJCnvjPQd+e6DIkAkfUZnIzZ5ZeeAwxqBTrnB/s7lhjgkoH0mN41AegP0NJ7vwkyE6NTjEtEJBH72wIEmN/WQav62dYKKtlFtiBoGkBW1QQATMH0zO/Vc/DFwym2xE/ZeFgjMlgTBEdekGZrPF6XaKNXyVa9yx2SWtvgd1SIJLRH5fnRbfBLoFa4JB3TGPUgnORjbz8bV2OokzpLkSqFxIjO4jYz4wIxWNrVQrF1GxMH5ZnMAktJiD0iJyadzdULpV2Vmz8JWnB3Vj4wIzjUcaSJ3JIOJion+E+yuMp7RhiGU4yQBqx3TkfNG/hVg1Q+QZmIHzHYZAgj6GuBdg5DTMAaW7w6juwDEnG+aXU/cakKuB5QBLOhIXIN1gCcHKrMYAmYk+YIpzftHsgoZNJIgjTInYE+B9KlI0ISQIbfu7ERurABZxnIzvgVDw6IzDck9EBk/UGcTiPCvNnqBL/LQxGSuoTjTII2xuB6+tRpwLuSttHJWdUKdgenlttIx06MX4K32wUgTcjSWClesBjEqSwZQCsbEU15Xx1u2Xsq50yCbVy2WuAjcrdRV0mAukSRvmKRyCkVH/wBDY50b569fasq4heH62uIB6wpz593iAM77DfOayhqYdI84dNROtCVDqcsdyIkaSSuG2kzOdPRlb4IgK0BdTSysdYn94SvdPksb7g5rVZXvIqexq7xh/aHs1dbIaWYSwMTjIOogg4iMZJmOOA443BbCmbd0wAutSBpnvS/WBlTsSIO43WUg9nPD8nuIxtPxDw+UW2qhlB1YN1p2gxC9K659Z7KwzhyNEkMxZ+zABMhsO220jJiQJjKyvLdhPDeYcCSrcWQF7ZyEUbAGensfpVs/wu4Lhyl176ayrAhSAVIKgQQQepH31usqjAi5Xrdpl0qgRcYQssAbQQZqpNaa2x7PUy2mgAmMnBIKusCOkePlO6ymEsS895eS2sHc6TagCOkAgQcg+WK55dxiaBJwMwQYEeEVlZSlYclh5Xy62xIc/tVOAJUDAIkgHVgj+nWi+yYEqwBjAwuBkiDGMSeu/tWVlAVtg/F8AlxCH1gHbTpKjaToYCcAY/e2IGzf4b5stuyyOzMysc+sEZ6yCP7Vuspo8isTfEf/ABHEqXVDpQTp1LtnJkjzxVN5Zy7tG1NBGD6f3rKymkBPwPVIGBJjHTr6+P5Uw4RDiQQDMSQdt+prKypDPYL4eycnfMbCRt44I9utdIw6gYHhG3oCY3rKymPEvYAhGB0FsAKWjG5AOxwPv3qLi0ZkPaMqvEhiGaQB/CIjxmDtBxWVlMAF4LhnUT2rspMk6UjBidODg6YmelSX7p1YBXTAgFZJgHT8pA36fU7DKyvLcBlngWAFxhjXpxAOrV+78ok9fTzNObnJ9NtmDsxIlpaIjdh3TsOn6GVlePCfhLtq+NCuVcSSG1lAAwmYzJMDux08JoC5y9G0kPcF0jGsysQSCQCeikSIPWDtWVlALJuE5aGVg4PbKxXSDiTEd44gidvH0p3y7kltQTqcuJ8IWF1dZ1Ng9QPPJFZWUjYyQLzDk1q4Ge4SehZS6tG/eI+fAG85zUp4BLGi41q7dB0BGW6BBUAJqViNeNifesrKUL2DrdzUJa0jnILdhZMwYkM7hiMdQPQVlZWUBXI//9k="/>
          <p:cNvSpPr>
            <a:spLocks noChangeAspect="1"/>
          </p:cNvSpPr>
          <p:nvPr/>
        </p:nvSpPr>
        <p:spPr>
          <a:xfrm>
            <a:off x="155575" y="-830262"/>
            <a:ext cx="2619375" cy="1743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sv-SE" altLang="x-none">
              <a:latin typeface="Arial" panose="020B0604020202020204" pitchFamily="34" charset="0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4318000" y="2590800"/>
            <a:ext cx="3886200" cy="323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0225" algn="l"/>
              </a:tabLst>
              <a:defRPr/>
            </a:pPr>
            <a:r>
              <a:rPr kumimoji="0" lang="sv-SE" sz="2000" b="1" kern="1200" cap="none" spc="0" normalizeH="0" baseline="0" noProof="0" dirty="0">
                <a:solidFill>
                  <a:prstClr val="black"/>
                </a:solidFill>
                <a:latin typeface="Calibri" panose="020F0502020204030204"/>
                <a:ea typeface="MS PGothic" panose="020B0600070205080204" charset="-128"/>
                <a:cs typeface="Calibri" panose="020F0502020204030204" pitchFamily="34" charset="0"/>
              </a:rPr>
              <a:t>Lions </a:t>
            </a:r>
            <a:r>
              <a:rPr kumimoji="0" lang="sv-SE" sz="2000" b="1" kern="1200" cap="none" spc="0" normalizeH="0" baseline="0" noProof="0" dirty="0" err="1">
                <a:solidFill>
                  <a:prstClr val="black"/>
                </a:solidFill>
                <a:latin typeface="Calibri" panose="020F0502020204030204"/>
                <a:ea typeface="MS PGothic" panose="020B0600070205080204" charset="-128"/>
                <a:cs typeface="Calibri" panose="020F0502020204030204" pitchFamily="34" charset="0"/>
              </a:rPr>
              <a:t>Quest</a:t>
            </a:r>
            <a:r>
              <a:rPr kumimoji="0" lang="sv-SE" sz="2000" b="1" kern="1200" cap="none" spc="0" normalizeH="0" baseline="0" noProof="0" dirty="0">
                <a:solidFill>
                  <a:prstClr val="black"/>
                </a:solidFill>
                <a:latin typeface="Calibri" panose="020F0502020204030204"/>
                <a:ea typeface="MS PGothic" panose="020B0600070205080204" charset="-128"/>
                <a:cs typeface="Calibri" panose="020F0502020204030204" pitchFamily="34" charset="0"/>
              </a:rPr>
              <a:t>/Tillsammans </a:t>
            </a:r>
            <a:br>
              <a:rPr kumimoji="0" lang="sv-SE" sz="2000" b="1" kern="1200" cap="none" spc="0" normalizeH="0" baseline="0" noProof="0" dirty="0">
                <a:solidFill>
                  <a:prstClr val="black"/>
                </a:solidFill>
                <a:latin typeface="Calibri" panose="020F0502020204030204"/>
                <a:ea typeface="MS PGothic" panose="020B0600070205080204" charset="-128"/>
                <a:cs typeface="Calibri" panose="020F0502020204030204" pitchFamily="34" charset="0"/>
              </a:rPr>
            </a:br>
            <a:r>
              <a:rPr kumimoji="0" lang="sv-SE" sz="2000" b="1" kern="1200" cap="none" spc="0" normalizeH="0" baseline="0" noProof="0" dirty="0">
                <a:latin typeface="+mn-lt"/>
                <a:ea typeface="MS PGothic" panose="020B0600070205080204" charset="-128"/>
                <a:cs typeface="Calibri" panose="020F0502020204030204" pitchFamily="34" charset="0"/>
              </a:rPr>
              <a:t>ungdomsutvecklingsprogram,</a:t>
            </a:r>
            <a:br>
              <a:rPr kumimoji="0" lang="sv-SE" sz="2000" b="1" kern="1200" cap="none" spc="0" normalizeH="0" baseline="0" noProof="0" dirty="0">
                <a:latin typeface="+mn-lt"/>
                <a:ea typeface="MS PGothic" panose="020B0600070205080204" charset="-128"/>
                <a:cs typeface="Calibri" panose="020F0502020204030204" pitchFamily="34" charset="0"/>
              </a:rPr>
            </a:br>
            <a:r>
              <a:rPr kumimoji="0" lang="sv-SE" sz="2000" b="1" kern="1200" cap="none" spc="0" normalizeH="0" baseline="0" noProof="0" dirty="0">
                <a:latin typeface="+mn-lt"/>
                <a:ea typeface="MS PGothic" panose="020B0600070205080204" charset="-128"/>
                <a:cs typeface="Calibri" panose="020F0502020204030204" pitchFamily="34" charset="0"/>
              </a:rPr>
              <a:t>används i 85 länder (se även</a:t>
            </a:r>
            <a:br>
              <a:rPr kumimoji="0" lang="sv-SE" sz="2000" b="1" kern="1200" cap="none" spc="0" normalizeH="0" baseline="0" noProof="0" dirty="0">
                <a:latin typeface="+mn-lt"/>
                <a:ea typeface="MS PGothic" panose="020B0600070205080204" charset="-128"/>
                <a:cs typeface="Calibri" panose="020F0502020204030204" pitchFamily="34" charset="0"/>
              </a:rPr>
            </a:br>
            <a:r>
              <a:rPr kumimoji="0" lang="sv-SE" sz="2000" b="1" kern="1200" cap="none" spc="0" normalizeH="0" baseline="0" noProof="0" dirty="0">
                <a:latin typeface="+mn-lt"/>
                <a:ea typeface="MS PGothic" panose="020B0600070205080204" charset="-128"/>
                <a:cs typeface="Calibri" panose="020F0502020204030204" pitchFamily="34" charset="0"/>
              </a:rPr>
              <a:t>egen hemsida)</a:t>
            </a:r>
            <a:br>
              <a:rPr kumimoji="0" lang="sv-SE" sz="2000" b="1" kern="1200" cap="none" spc="0" normalizeH="0" baseline="0" noProof="0" dirty="0">
                <a:latin typeface="+mn-lt"/>
                <a:ea typeface="MS PGothic" panose="020B0600070205080204" charset="-128"/>
                <a:cs typeface="Calibri" panose="020F0502020204030204" pitchFamily="34" charset="0"/>
              </a:rPr>
            </a:br>
            <a:r>
              <a:rPr kumimoji="0" lang="sv-SE" sz="2000" b="1" kern="1200" cap="none" spc="0" normalizeH="0" baseline="0" noProof="0" dirty="0">
                <a:latin typeface="+mn-lt"/>
                <a:ea typeface="MS PGothic" panose="020B0600070205080204" charset="-128"/>
                <a:cs typeface="Calibri" panose="020F0502020204030204" pitchFamily="34" charset="0"/>
              </a:rPr>
              <a:t>  	</a:t>
            </a: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022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+mn-lt"/>
                <a:ea typeface="MS PGothic" panose="020B0600070205080204" charset="-128"/>
                <a:cs typeface="Calibri" panose="020F0502020204030204" pitchFamily="34" charset="0"/>
              </a:rPr>
              <a:t>bygger skolor och ungdomscentra</a:t>
            </a: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0225" algn="l"/>
              </a:tabLst>
              <a:defRPr/>
            </a:pPr>
            <a:endParaRPr kumimoji="0" lang="sv-SE" sz="2000" b="1" kern="1200" cap="none" spc="0" normalizeH="0" baseline="0" noProof="0" dirty="0">
              <a:latin typeface="+mn-lt"/>
              <a:ea typeface="MS PGothic" panose="020B0600070205080204" charset="-128"/>
              <a:cs typeface="Calibri" panose="020F0502020204030204" pitchFamily="34" charset="0"/>
            </a:endParaRP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022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+mn-lt"/>
                <a:ea typeface="MS PGothic" panose="020B0600070205080204" charset="-128"/>
                <a:cs typeface="Calibri" panose="020F0502020204030204" pitchFamily="34" charset="0"/>
              </a:rPr>
              <a:t>hälsovård 	</a:t>
            </a:r>
            <a:r>
              <a:rPr kumimoji="0" lang="sv-SE" sz="2000" kern="1200" cap="none" spc="0" normalizeH="0" baseline="0" noProof="0" dirty="0">
                <a:latin typeface="+mn-lt"/>
                <a:ea typeface="MS PGothic" panose="020B0600070205080204" charset="-128"/>
                <a:cs typeface="+mn-cs"/>
              </a:rPr>
              <a:t> 	</a:t>
            </a:r>
          </a:p>
          <a:p>
            <a:pPr marR="0" defTabSz="914400" eaLnBrk="0" hangingPunct="0">
              <a:buClrTx/>
              <a:buSzTx/>
              <a:buFontTx/>
              <a:buNone/>
              <a:tabLst>
                <a:tab pos="353695" algn="l"/>
              </a:tabLst>
              <a:defRPr/>
            </a:pPr>
            <a:endParaRPr kumimoji="0" lang="sv-SE" kern="1200" cap="none" spc="0" normalizeH="0" baseline="0" noProof="0" dirty="0"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pic>
        <p:nvPicPr>
          <p:cNvPr id="11270" name="Bildobjekt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762000" y="2286000"/>
            <a:ext cx="3402013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>
          <a:xfrm>
            <a:off x="511200" y="990599"/>
            <a:ext cx="7920000" cy="52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290" name="Platshållare för innehåll 6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711700"/>
          </a:xfrm>
        </p:spPr>
        <p:txBody>
          <a:bodyPr vert="horz" wrap="square" lIns="91440" tIns="45720" rIns="91440" bIns="45720" anchor="t" anchorCtr="0"/>
          <a:lstStyle/>
          <a:p>
            <a:endParaRPr lang="sv-SE" altLang="x-none">
              <a:hlinkClick r:id="rId3"/>
            </a:endParaRPr>
          </a:p>
          <a:p>
            <a:pPr>
              <a:buNone/>
            </a:pPr>
            <a:endParaRPr lang="sv-SE" altLang="x-none"/>
          </a:p>
        </p:txBody>
      </p:sp>
      <p:sp>
        <p:nvSpPr>
          <p:cNvPr id="9" name="Rektangel med rundade hörn 8"/>
          <p:cNvSpPr/>
          <p:nvPr/>
        </p:nvSpPr>
        <p:spPr>
          <a:xfrm>
            <a:off x="304800" y="1295400"/>
            <a:ext cx="8610600" cy="48006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LCIF – distribution av hjälp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3695" algn="l"/>
              </a:tabLst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292" name="AutoShape 12" descr="data:image/jpeg;base64,/9j/4AAQSkZJRgABAQAAAQABAAD/2wCEAAkGBhQSERUUEhQVFRUUGBkYGBgYFxcdGhgYGBgaHhsdGBQXHCYeFxkkHBgYHy8gIycpLCwsGh4xNTAqNSYrLCkBCQoKDgwOGg8PGiwkHyQtLCwsLCwsLCwsLCwsLCwsLCwsLCwsLCwsLCwsLCwsLCwsLCwsLCwsLCwsLCwsLCwsLP/AABEIALcBEwMBIgACEQEDEQH/xAAcAAACAgMBAQAAAAAAAAAAAAAEBQMGAAECBwj/xABCEAACAQMCAwYDBQYEBQUBAQABAhEAAyESMQQFQRMiUWFxgQYykUKhscHwI1JigtHhB3KS8RQzQ7LCFSRjc9KiU//EABoBAAMBAQEBAAAAAAAAAAAAAAECAwQFAAb/xAAsEQACAgEDAwMDAwUAAAAAAAAAAQIRAxIhMQQTQSJRYTJxoYGx0QUUI5Hw/9oADAMBAAIRAxEAPwD2BFiu65FbqpI7rK5BrYoHjsGtzXE1uvBOqwVoV0BQCbrK3WUoTK8F+L+a/wDG8zcgzb4fur4SR/SD6sa9Z+O+fDhOCuOTkgqPHIJMfyhveK8W5LwpVNT/AD3CXb/Mxk/0rodHjt6jNnlWwcwqq/FF+GC/w49TM/cBVpvuAJOw38hXnvHcQXuT4lj9Tit+aWmJmxRt2RLMhV+ZsD1P9PzqXmhyq+p+kAfnTLlvBBVNxt4IHv4fh9aVcbm8PID8TWXImo7+TSnbHnKx3RTRaX8uXApnbWujHZGWXJhWoWoi61RtYYQSrAHqQQD7neiKQ3cCPeo6lv8Aj4/lUQ6+tEKORXN8d5R5ipFFcN/zB60AnHH2gConLR9B/tXQ4kpeDCDB2IlWBwVYdVIJBHgTWXk1Xh5D86iAl/epNW2MnsN+Y8KF0vbns7gJWclSI1Ix/eUkeoKt9qgqO4HiVzauGLdwiT//AJuPluAeUkMOqlusQLxPDtbdkcQymCN/oeo6g9QQa8n4YH7kTGkvNrzqyshgifeehHUU2c0HcsamHmRS5FcWNDkStxrBtadycspnSW8RO34+dHrzwF+0Nq2CYJVC6pI8ADInfB3mI6Fty0REUs4nlcER1P8AWubHJKL2NbimWS78StftaXh2G2JMD+Iy2w3Jk+dKb/LVuANET+PhNLOI5eyiQTXXB8VGRkiMTHuPH0q8cym6kibhW6Om5IZ3rKsPDlLihw2kMJgiSD1E9czWVXsY3vRPuSPpMGtg1wK3Ncg1Hc1sGo9Vaa4Bua8eJprJoR+NA/vQtzjges0aBqOObfFVqxcS2SCzGGgj9mIMFgM9PoD5AtTePSK8s+NeOL8ZbVcCxak+ZvPsfLTamP4qs/wXz7WvYOe8oJtk9VG6+q/h6Vp7H+NTI9x6qLS1xvGh7l4gEmYAk+3kM0VSj4h4w8OhvgrpUQ6NPe/d0+DTjwIPSAROMbdBcnyedf4k81PEcUnDAytrL+2lm+rdmv8AI9LIoLl5LM91stcJPtJ/Elm96LY118cNEaMs3bBOb2Q1syJjI9aVNyEJeZVUNCzmcSWGP9M074sdxvT86LucIQ964R0Cj0WT+Lke1R6h000WwbplN4xmgSIGYA8o/qKWHhy12R4A/jVzucEDZL9QGH3r+vak9m2NfpbT73uVCM3kklIrJKKtE3BWoo44qLhhR3L0BvJqYKqsGJbaFIx7mB710+EY+WMOX8J2Z2m713BtggfKQcN3hLeoEQTTPhLwYiW7RSwVtLBtUrsRJGDI8+750NZ4YGTxDi2invnBJczCqNJliBq2OkRiSuhnzPki2l7RAXUqVZbg1sNQMFS3e3gFCeuIzOScre5ZIofMbHZuU1Bo2I2Kxv16yOuZyYkjdKY8ZYRkVrTFtIzqidOqJ9A043C3LfnC9ulaou0Tao7tpUKCXHuaJt9ahsjv/rzpgHIH7T0FQcN81TucnyVqh4Ub0nkbwTE5pmn7e1p/6tle7/8AJaUSV82tiSPFNQ+yopVUvD32Rg6EqykMCNwRkEUJKzydEL1Gvzp/mH40y5pYUhb9sAJcMMo2t3RkqPBSO8vlI+waTdpquaciIkjfP6NI5JoZKmOTZ3HmfxoTjLGV/wA35GpnsXFJ03A3k4/8hmoeJuXO7qRfmGzdYPjXNUfk1Nkd/hpB9KrfF8JpY4xVmPEN9q03sQaA5hByAwIE5BGQf7UYwtnm6QBw1k6Rlh/LPXxmtU0shWUMJg53I+6srUo7cmdyPpW5xiqJJFA3OfL0BpA9+d9X+qfuNaB8z+veuZRoscnnZO4PtUTcxPQUsHr+NSLb8z9D/WiAJbiCa123rSzk3NB/x72LgUrpTSZkS4nM7MGBHmGHhVg+JOz4fhL97SJt22YebRCj3YqKfTx8iuVHm9272l3iLkzrvMF/yWh2a/8AYT71vhuIZGDKYZWlT4ERUFpOztqm+kAH1gST6kk1zauygI6z+J/pXXjFKOkxt27PWeS8+S/aVyyq2zKWAhhvEnbqKQf4pLq4S3pbHbKDB6Mrj6iMetea8z5uUgIoYtEzAKxOVMGCceUHbaBrXFXbjAvhUZT805Mx9kdJrNHpqldlddoYkgQBgflit0XyrgVvXlRm0qQ0nGIGN/OB71K/K9Nsu2+hH9C10r74X762OSTolT5FvFfI3+U/nTbiD+yu+sfU/wBqVXz+zP8Alb8DVkblGq041RrKttt5b1j6rwXweSuO3/tT6n/xpCo/aE//AAr9e1uj86uN34ebsjbDiZmYPX/aq5x3KWssSxBBVUxO4ZmOCNu+v31mxX3EXyfSznhjR3BIsXC5YABQNMAk6gYk4Gwz0ml/DGmvL7dtxpb5gx3I2dQNSpEuwIGJA6+JHWlwYlyWjmUjgJYy5uKznGW7cDpjZQMeFNuf3Sti4wPeUqfQ9opGKSWbD3rL8NqAZG6g/J2moMq9e8Cvt5iZuKdtWg3Wd2YXLh021CaAAgUfKJJU5PRZ+bOFr97/AGL2Uu3y4WQWZW1LbZGBdIW466QpRSWBhp70bHwpcabfEIRWVUXSV1SJbaFVJU4WFECJkDc0oj762Y91bJS5CFGKj4Yd761ID3a54YZpxQW8R3s9PxrVjArm6uT9P19KkG1Ihjma3NcTW2NE8F8u4wIStyTauDTcA3iZDKP30PeHjkbMaG4jgjauFWgwQZGzKYKsp6qVIYeRqG41MuE/b2ez3u2wTa8WTLPa8yO86/zj7QqctnYy32CXXNQ8duv+Yfga7XikbIYZ8/H1rjjnErkfMvWuak0zVZzaH4ULzS3LIAJJIEeMkCPeaJssPEVNffsw18/9IEW//ueQv+kBn9QtHG6lYJK0T/8ArycJ/wC3t2bdwWu6XKqdTbuZPTWWjyisqvapz4gH7qytPYh5JdxnsSIx2WY/hH9Kl0N+7Pou3sR99C38AzqGfDG9SWrWO6cyMwCN/M4HT2rmWXolZWGYA6ZCjJMDp6UXwV97XFJbcR2isZ8+g+o+80i+IFKg2mOlnt3W/msm2eh/imfKuvibnBPEW3TJFq0RthjrudcfaStOLE3v9yM5LgD53d/9/fcHa4qAjp2dq2DHo2upv8SfixDwPDp8z33RmtqcxaIJ1HZF7TRk+GOsVi2L15lulwBLXWEZc3LhJBGwHeG3hSL4ou6WkTMmJM4zPpkSBVM60401ygYlcqY24TnDGTcVMCSFMxA2neZxn+1CcV8RhAs2xoJgkFiROxg7jfwqs8JzBgSck0ZxnNzcTQRHj5+E1zf7jIpXqZ0OzBxqh7xQRrJuK0ntFIiNJtlSJ3+bUCIjx9s4OxqUkDqufAQ35x9KT8ocDhjnBViB4MpViB1zpOPFj5Vrg/iBlOktKiJAmD7GujLrHDGny3v/AN+pljgUpV4RbuX3Ct+2pBUu6r3gwwXWYmM4/Gi34ovakne0/wD/ABeBH3E/WlNv4h4c2DbdM6pVoGM7T4eXkKI5fd1Wo3AS/B8R3WBPn/Tzo9P1bzSqS3Fz9P21aIbx7n1H1VhVxtXHFuQonu/a6R6YqmO3dXzcfnVpt84tiyupo2Bw24XOwqvVeCWDydXOJYTKNsMAoerZksKq/wASXSY7rLme9HltpJ8PvFPeI5vaAB1iCDmG6H09fpVd57xyXY0MGgHofEDrFQxP1lci9IusHNFcNxGi4GyInI3EgiRkZE+IoS23fA8KkuDNdbkxFvLWuICEPDdCYUz1gAiCIghW2jcQah4njrXC22ZG1FZBIO7HZJGCTJkZgGWzGqt8JxptkiNSN8yH5W8zIORuD0iguecw7QrgKAMKNgJJ9JJJJgDpUHjr7FE7I14hnLO5JZzJJ/W3QDpAruaisCAB7/SuwaulsKwhTiuuHO/kP1+VQBsVJYbB/XWvAByuc+/0rRrGOfauGO1IhzBWnatLXDNRPGmOa23FG3oKkhtQIIwQQRBB6EHNcLXTDI8gaV8BGfNrQcC+igBm03FAwl3fA6I4l18O+v2aTkZ9vzNMuE4wW3IcE2rgK3AN9PdIK/xqQGHmI2JoXmPCG1dKkgxBDDZlYyrL5MCD7xuKROnpG53BU6+xph8RDs0WwN7Ul463Wgv/AKQFT+U1zyIQzXiARZXUAdjcmLS/6u96I1CcQSckyWLSfEkTP30r9T+weDnheIGgTvWUCrwKylUqR5xPdLqlO9qg4k+pO0/lQ/EX2ZWh5BB2IMYPlgYGfSpF5Tc4hZCiA7KGlcQYysgk7dYjNQWbF9bPEMyibKBk06WVu6+oOFMhhpG+wnxrkSajNr5NMbcUKOacU/E8R2zdwIHAWdUrcZbbE4GkkqDicemVzPAOonJYCTt+wiB7hq1a4slAZ3tf9l1CPeDQ3aSoG/fj6z/+q7EFSMTDuX8SBaXxYMD7MCMdMRSXmdlbrNP7zffEfixrq3dY2rSqCf2igACSdY0nbJyQYrjjrVy1rLW3MEAjSw0tBgEx1kxHh6ArklCCespCMpP0lXt8OdW4zv5VLw9iCZbpEeJPtUZujtW7VdJJmMxnI6yMGrH8FfDC8fxZsrcCQjOMSO7ECJwJI8a4DW9HWTVWLOC4UqhU9e8BtuBE/SgLHCsMAd4bz0gwR6iKec5uW7d1lZyxUlSApgMMESWEkEHpSnj+cLcusyqVDbzG5326TJ8prX1PbcUsbujPg1KTc1ydvYchSNJmZE+FWLhZCAbeQJIzAMeRgY8IqrreUMoBALEAnHU74HSZq68w4DsiIOpGHcbxA6H+Idf70/8ATlHuO/bY91zbht7kAbC+Tr+NE8cYtJ5sT9FX/wDVBWzMD0P0NH85EJZX+At/qYx9wWt/V8Iw4PIBzRv2Vofwn/uNKwdv8r/c1v8AvTLm7YtDwT8zSwNlPMP92f8AxrHj+tGif0sIsjvTRDb0Pb3Ht99Tse99a7KMDIrhyaV321PR3GXYmltrehJ+BoryMEGD9PrvWh1Pt7VjbKPHPoKz/amAbJqW2cfU/kPvNRNUlk7+oH0ongTjpkQeo+4/hW7hzUlwZ/XiKhHjUlzY/gwmuGPSttXK5M0QG4rJ73tWyc1Gm5oMJJeP4H8DR3Dnt7XZf9W0C1o9WSSz2vM7uo8dY+0KAuHvDzB/OpuUiG7UyFsgPgwS8/s1BGxLCfRWPSpz4saJ1xn7IWrHUHtLv/2OBpX+RIH+ZnoS58o8mH3Ej8IormNsXAOJTa40XB+5e3bf7LiXX+cfZoAH/mD91g313/Clh9I0uQRrWaypb6d4+tbpaPWfSHw4NFqAHUk6nnbUQJIkxGBtNcc+U3EKM1woQQQFeCD0OnBHlRVgkn5WXbBzkbnfHt0+gi4/hUYS7NtnJiJ/dG5/vXz2tuWpnQ0pKih8f8OLB0BwTMA6VEEjALeYnxquX+EZAZjDaiQQQIP7y48Mz+VWzm/NeFsK1xw8iQATlpGwKDTMg4nHoK8u+Ifiq7xTEfLbHyoCSIG0k5Y+Z9orbi6qcPn7kJYYz4Ob/OSO6hgDc+P9vKvSvgHk68Ry1u0LL211yGVirKUCqpVhsZRjVJ5d/h/cuWwXcW3YgBTMqDOSPtHHyiPMjavW+S8vSxw1u0ny2xHmTJJJPiSST61O5TeqRV1FaYnmXPP8MeKa6x1rfJIlzcOsg4BYXDOw6FtsTXo/+HPwUnLrVxiQ954DOBhR0VJE75JMTjAimp4cNkz+vCjC0LHufWkrcN7HlHEfCdu5x/FC6paboKLJAi4O1ZjEYE6fX7qT8Q8lFnibqKIVWgbxsDAJ8ya9S59za5b4tezVSzBFGowulnaR5HbPl0phe5lLNbdYwJnKtIkwDuJJ+lTbLqNpHjfAci7vbMNaKwwNp377bDbCzJ9Aa9J+HPiLhLz27V21qU939oowTJBDA4MKRv5ZrnnvLO2t6FMLIwBgCQTCjaQCPekfDfDhs9nfvOqqzq+JhYZnhmIxsoHlPUxQTa3Q2lPYv/xD8J8M3Dte4dBbNoau6TDACWBQnEDM7486pHP0i4ik/LbRT7TNW7g/jPh2tmwCbguE220QQNUKe8cbEkROw8QaqPP83/8ASPqAfzroQlNwWv8AQwzUFN6RVzk5Qfw/maU3LkNZ82cfVW/tR3POI0lSfDb1Zj+FIb3MJKGPkbUPM+dKpqMk2Bq0P0UhhONqmU5oLg+MFzSw9x4Gfv6UXMAn9freu5BqUU0c+Sp0K+OuyTUXCiTUPEXJNFcCn9aVbsfhBN54k+Aj9frxrdptvLJoZ31N5TA/M0RbO9OmKZNS2Fx7/magY70Tb29x9BmiAGunJ/XWojtWrjZrkmpoc05rpRArSCT6V04pgHDHetW+tY7VpNjSDHVw94VPzU9mi2Buneu+d09P5F7nrr8am4CEJvsJFqNAOzXT8nqFguf8oH2qUX23nOd/c1Ju39h1sgrknGhHK3JNq6AlwDeJkMv8aNDD0I2JrXEcKbXEPbaDK4I2YEBlZT1VhBHrQPD706sHt0VP+tYBa34vaBJuW/Mrm4o8O0HUUj9O4edhe7Cc1lTtYmsqop9GocfSYj8QTp9zXRLAiRg/rcbjyjxz0oC7wYZQveJ6hTBgCQJLFioJ2J9qk4Kw6LkKpYEwCWBkbmQpB8x4n2+XOmebf438G08NdHyQ9sxsHJDA/wAyg/6KV/4WDh0Fy69tXvq4CFzOhSuCiDd5D5gmIiMz6F8TcgbjuEuWhdtswyu+HGVzrIyfE7Md68w/w74g2772mlS/dI2IZTsR/qEeJqqewD0c8yL4NtVE/ZthZjqSJIGRvHSm3CuuBO/9aVXUIWWMt6EDfpOYjHXapkBVkP8ACD9ASc9atHgkx3YuAsQTkR1jcEiBB6Ct8XxaEGD5bfrFB8Q+m8IIIIVv+4fhUFpi1o+OVPvBmhYSn/EFqONlgx7kiNhDKD/maGJ8h602VRcWWglRAPiJ6+/Tx9az4iMFX6yBOdmUTJ8JtioOEtAXUBGHywBOwByYwNo94pJytmjFH0kw4QGQOv8AUdRtQvxlZU8HeDMBpt6lWeqEMPqR99NO6WlDC+E+Ejc7DfxoXmvKxfs3baRqdCASR80Yz64pVTZRqlZ518J/8xT/APIn4075tniD5R/2ik/wbZniBbYEEEsR1lOkbgz+Bphzm5oe4TgkkZIGPeuhjlqxRXtZz8kayP5EPO21kx7egH9qQOAB1mrRyXg04jiUts2GJnSR8oUkwfaqz2YgYJJP37R9ay5bTstjpoY/DQPe8J+8/wCwppzC7CH9fr+9XD4J+Elt8O5vBWLgYI+SNRMN0JLbiPlFUv4rttaum39mAV/iU7H1kEHzFdHH1OjB8oySxasvwV65fNGcFx0DQdzsfLz86VXnz+vxri0SWAG5OP19/tWPH1E1O7stLHGqLJw4yT4Y9/8AapSdq5QaVAGPP8hUatmu8YCS4cetEo2PST91Bsc0Sp7vrj2ogBH3rlmrpxmtKkmpocktCubr10zQKjicmml7ARyRXdu2WCqoksYAG5JIAH1rXtRnCt2ds3dmM27XkSO+/wDKraR/E8/ZqU3SGW5Hzi8JW0hlLUiRszmNb+hIAH8KrSm+d6IuGhb5papDcm+G3qVr7IUuISrI0qRupBBB+tRcPUrLKHyoPdUe8ltscPwvEKLp4jsC+WtC3qCt9rSZ+UkEgdAQOlbqjJfYCAayo2/d/j+Bv0R9RFe+JJggfZ3Gdj1x4efkB3bvjBzOw2XfoZ28YPhQ6ghVBLMR1ISW33CqB12ArS3Rrgh1ZsSFM4BPzd7YDrEnaTXBN4TaQJPfYkkTrORAiAInzx/WfI/8U/h+5w/EDjbAKrcYamX7N0ZDDONYAMmO8reIn12yjBSTqInBbAx5E7T/AA+Na42yt1WtuqujqQ6EbjpM4HSD0xtvTLY8eNcV/iu1xF7SyusDLK0amxnRpxMbT/SrxyzjBf4a1dURrQMBO07ifWRVM+Jv8NrS3mHDO6iTCvkemrDeWZ/Orb8P8B2PD2rP7kjxGWJOfDNXiJIe8YwDWz4pE+asRWuDXB9/w/2qPmxk2/Kfyrvg2pfJ4r/xHeAVzMxpzGImD6DvUNe7qMw3ER1iDiP11qTmVodmwfIlAfMBxj3iKxm1Ix/hOPwqcjTiD+UwFJGoBv3ozHgOgggR5UbwqAtsP1+dC8vQ6FHUlR9cVJYfvkTG2/pXo7IaTtnm3xxZSzzLiJJtqdLmJ/6ltWbC5yxP1NVi/wATausq2zLEwJAQScbtj6kVefjXgTc5pNwKLbpaEknSV0QTI8HBHtUn/pPCrEWUueJ0nVjclADK+YBI8DuNeHqJY4NKt3/Bjy41KSb9hJ8M/D1+zxqi8r2iUuQTjVqQqOzfKse9PdJ2npT/AJB8EpYuOpIuFWJ1R4k6R9ASY6+0F8Dw4Ui3YuXLC7vZZSyMvUoDKqY2KiQYxR/GcxVLbDUinYMhhs7TbyysB7bxRnNZHYsU47DS73bLR4QK8w+J7HaqrLBK6lIxMltWPE7/AFFO+Yf4m2UUWTZusw0gt3YJxMAkE+p+lA3OEJW3IgOSQIBOqdiTsxAPqD1+0JSWh0Uxxuas8/4i0VMMCD4EUV8P8GXukAfZJnwjxPSfH6wJIbc85E9y/qQDS4WCSBBgLBBz06A7+Rppy7ly2AFXvsZ1HMFgCQIXOkgwBMyZgHaMJPHJSRbs9xtPgU3S2pgQV0biIM9J61Cj1YPiYqUBGSGicdS/dJAEkQNwDDT1qs2mruYcvcipHMy4u1JxCV3qbXgChkNTM0Hzj6VeyJwRmpVStqnp5xP41MEMY9KMQNg3ZknyqbsxHSpjaVBJoV+KYnur91BtLk9yZbsF3VBALdTsoAks3goAJPkDUfMeKDt3JFtAFtg7hROT/ExJY+bGjE4cpaM/PeHuLQP/AJsB/Kvg1BHhajTk7KXSoGY4oe/TMcGYoLiuHIj1r0k0eTObC4qa2MEeXjUHDt0qVOIGqKVMLBW4fNZTE8N+prKGg9qPodXCrCkAk7yAN+swDsceVSM8CNSkHMliTG+AJgwfGPARWrTBQoOok9DvO2dgJGMid/Wp71sE6j2ZPyqpbBkiO9pmfLI8Zr546JAnFKSFLgndQBgjPSDBicTsDgbAPmXMTatFkS5eM6RbtBVIByCNUL0Ileke5N+4wEWlCvggmNEz1iSME5E7etG8u5hcNsF8tnIkAwdgGAaekET5DavBKdevdqzOV0liDpOShMnTPUjb2qThf+ZpxA+uw/oakPCm2SXKhd26AeGpiIEz4/fXXCcONYK5/XlWlO0RrcI5ko0rPj09v6Vu00EQN6K4i2CuRjPQ0NbvLIgg58QcVN8jor3xPYPY3onGZ9HBFQctuC4o0nB8PwNG835jauXLvDh+9pDHEgAx1nvEGJHnQ/BWRawAYG0xJ+4Yn8KRrcrCW1DK93bRztp+4jrSPm3OxquPbE3FULg4NxyYyJgKqsSfACnTXFI0kSGWCDGZJH41SeH4UOvE2keGtXCp3iSSukx1gN9/rSspYuNji2varxLd8BrjkkCMgITkiMAenjTzl/M7dm2VtTuTlg3XoVxAGAJwOu5JTcQioIIBAPekjvEREZ6xj2kTVV5pzpdRVVZn6aFgz0+1O/XFGErWxPKtL3LMvxApzqM0t5lxaXfmCkgRqjIHqMxPSar7odIe5be0T1UgifO3P4R7dE3GcyuDuurjV8pIifanpkrRvi4a8oEZecbAAzjbAApkl0HibKK2r5i+nug90+G5H660kFuW1n5RgeZHh6eNM+QMy8QLhVtIVoMETqEYJxEE08bapB2Uk2WO/wASiAAB1LGM5nyWMYOnAn5emK1w83rq2kBYqpJ0gyM6PsyYm4TOBvgZqPmLJcAZxgYHi2TuoyVmJB3kdZJR8y4qcAEYzkZ8BA6AzvPtS0a+5S2LL8TcsujhySjwCpJYPHeiMNJAydz9uDlaqKpFZwvDsyz4kn8pn2owWGG9dnpcbjBf7OT1GXXOyFRGTWkbcnM1OU8qifOADWpozphIuhQDnMDbyqewzTgfU0u4hSpRTvkx4Db+v0orheYBT1B9P6UiybtBcdg1bjDdZ+lFcEysSXBCqNTemMA+JJCj1noa1a45XIAEnbxJ9BvNb4q8qfsoIIMuI+34fygkepaipPgWvJu7d1sSYk+Gw6ADwAAAA8BUTcMBtXIcDwrBxVV2Qm5zoofj+FBUes0WeIEVB/xKsDnepyaYyFY5fqgqYI3B/rUz8CQIZRHiNx51FxNx12Ujz/26VHY5g5MKpfyCk/cKk5RjyUpsNXgfNqyhW4xwYNgg+GR9xGKyh38Xue0T9j6Bs8Ejsx7sHBaSWljlWUhgVIAEz+RqPiFS3p75beYUlgBgEac6RnJYnOQaLLhW78NEQZAJBLYjYeomcyARmPj+LZcLKAEEALr6wQQAAPIEzg7ivnjpGLxtrtSrdoWC96V8pByZkjaQScR4nTW2Z+5JKjBulsCd+68EY8/PwBCcd2ltl0MCqmDcgEmNxbttr36d3pHSkvGcG920WLG0rsWI1QZnLfJ3uuHzQCRfGHFluEuhmAU2mlYMlswMwAMeZrybh7mkd0lD/CSPwr1njvhsFX7Qqvbfs1LMzEahHdQyAZkwCSY33ryG4hBI8DB9sHf0rVjpqjPPZ2LOd32Iy7NnqSfxrfKrRC6oA1SJI8ImDt1zU3H8OCpJ2Ck+4Bj74++huD5oNK22L6Qe6N1BPWCcesUJeyKY2k7krXtwXL4QVku3dSgM1saZjbUQY85iOsx1iXV7jke00XGGoso0BjpGch0mG2MGD91C/DfJGsntmYNPdVAVMkCRLEMBEjp9KcXbVtD2loqzXBqIUo0jTqjVHeBAgZAwIjFI+Qr4PNbnxRxqEo195UwZ0Egg9GKlhnzp18EPAvS2XuAknJIKzJJ/iLSSaA+OAv8AxAaFkqAWGZ0wJ1dTiJ8hQvw9zIWbonIYQ3oT5joc7eNIU3aL9c4c5IcAXFGNLCQOqkCJztMncDE0p59x1uy6rwyiNIYuVPzajkBgFBwCTG/gQa65rzJFEMQ5iACSwAxvJkZ6T5+FVHmHNp/X5UUqPbvk75pzfX8xkgeg+goKzzOGUlsAjeGAHXusCNvKjOU8n1nXdUH9xWICnfLEkGdoWPXwOcb8PK1whQN4AQ93HopJJMdceVHcVtcUDf8AqFvXreHTXhQAYByCUJAiQRHn5irJZ5vwzqAt50PgbbADygKw+/pVSu8qW05W6rqw3GtSI3E6RI+tPvh/4ebi2YW3WzaRSXusP2akL3VLfvEwMnAMnoDox5HjuK3M2bAsrUpbUSc35vZklUXXt2glDj/6yJ2G+PKq52naGF67sfzPU0Xa4ILlu8YmT08gOlS8v4glXtqpYsRpAGZ6x930oX3JeobT2cdQ/Iua/ouaVGAB9Y3PnTCxzJes+vSoeZcPFyXBB0qT3SNOoY1KRMYIkeHvRlnhNSbSOhGx9CK6eBuqi9jNPfeSC0giQZ967W2Dsc+Mbe9BWuXkbEiueP47QotLuwyfBf6n+vjWjJn0QbZKOO3SFfMr2nidZYMuBjMLtvtPX1pm3CTjbz6U84axa7DU6I8bykdJk3NQAHWY9qQcRzVSCEIhDpGkyIHy5nOJHXYb1ycGa5O/JsyY6Wxc+F4BOH4JLwRGuINYYiDqJgKSGyo1Dp08wRS7l+7JLEEkySfGjbXEEolrUAbykAue6GwwknCgkAT5iq/d4gyQ24MYIIx4EEgjzFXw5Yq2/f8AAk4ukObV+fA+9SpHUEfrwpRw12fAe/WmlqTB3xvMD+9a1kTIuNE7Qd8DzoYWgSSD3R1nFT9gGzcbC75hR6n9TRNqwjEHSYGQrECc4JH72Nj95qWXNGCsMYORDabug6SEmNRXH8q7tRNngFUs9suSftBiNIHTuEafQ/dBom+2n7J8YMEfWY28cwds1xf4ZWyZVh0yDp8Z2KjwJ26VzsmaWTk0xxqPAFcVyT+1P8xJP1OaynFrlBKggAjoSSCR6BsVuolD1JGuAjvqq7kqCWIBXGsANMTtgzXdqwr90hyAwZO4zGdJ+0MSJ3E+s1HwwVJlRgEyAIAB3/d6TPpgbVHqZXK2wiqTDM7FgxAmQVZASQT83XNRKBSWRbIhGk9GJLNJnLmcDElQfurF4O5cEhLVmZBMatQON8Gd95mfY7NwHWzOWVYiWOkEgxpCDvTIxJH0pJxnBFGNxLt4wDNkqzB2j5RxMabeI+YGM5XcAJ3zK03DKL3aNfW266pAYj5hKhRgDVPqFO8CvNPjcrbum+isUvMx20hWJJ0yRnBBGBjpivU7fJpCXWA1rpIENcCwwIgFgzkDYsCQxLYlgYPizk68Uj2btx21qjICbPcYBgHGplMHS0iP3/HBUnEDSkeG8LxzXReBKoBZuQDuxiAAYyxnGwx9YOS2A1+yCrOO0UlUnUVUyQsZmFNS2OXvY4i9ZeAyJdRoIIPdOx6g4ONx4Uf8FWCeINwDV2akxn7WMMAdJicmqXYEqL8vGWjaLhy/ZhmKO829YklCynWzLldoYjM0NbcqpuMEBcEM1uFIFwjDdp3nAkKABsMRiobnE3A2pbDsXE65LBQGIwzQVEwJEZyehJfGcK5yxKK0lgEZpQnvBYMWyOkETO0iT4U875tc1wQSYJmcEbbg7Vq5wqqlsFWW7AIEE69Rkd3fY4OZgCnXxjZQOEtOXRbY7xIYiSdQlRmMZjr7k7jOcqwW3bGokAjGFESDJ22H0o0NYosWW4q2qJoV5HfJgBYMyevTx6edNuE+BEtkdrdIPjBOT5rIXfqc+1AfDguWy66dJZYBaBHUGT6EVbuHvFgC6y2DI6mIiJgYnbpPhnylTPTja5OOD5eijuMWzElDjA3AAbpHvms4YutxgGbS4IICwAPDBMQZ67+MVteI4nKgJpUwrFwMSANpIIBGCBtjpTbh/hdrircV1FxcS2QwAypiTBPWeny+LJ+q0JG4+SocbypP+KLs8SsgkAS9v5F2aZJDZBBKKCCMHac0KcMtoR8pVVUEBFkyWJy9wksxY7k7ADJ3xZyS8ugubaiCTo177QHKgN4xvtjFVbmHHacDLGvSlvsU3m9UiF11OEkKv2j+6o3/AF6U/wDhL4fi640b94NqGBAhWHRpxBAzNLuScvUZvLqJYEzBEZ/336bYqxcIlxRqs3FBYZ7qwCMTOkscQM+G9ImCW5Ff5Ar5VSGBhdZMsukAq8rKQRgZggTEsKWN8PBWOkFGnMH7iFMGrTwN0oHuXERnuKCd9MAZgljBjMADbfYUAnJLRLEvdutIgs/cnAhlBGQB1EZ261pw9R2/lEJ49RXOM4hUhZLMd1XJHXvEfLj3oPgPh3t+J71woGBMlcyIACiYI29I86vPD2Ow0lOzDKTELkFgTBbBcSZ2OIMnei14s9mLJCnvjPQd+e6DIkAkfUZnIzZ5ZeeAwxqBTrnB/s7lhjgkoH0mN41AegP0NJ7vwkyE6NTjEtEJBH72wIEmN/WQav62dYKKtlFtiBoGkBW1QQATMH0zO/Vc/DFwym2xE/ZeFgjMlgTBEdekGZrPF6XaKNXyVa9yx2SWtvgd1SIJLRH5fnRbfBLoFa4JB3TGPUgnORjbz8bV2OokzpLkSqFxIjO4jYz4wIxWNrVQrF1GxMH5ZnMAktJiD0iJyadzdULpV2Vmz8JWnB3Vj4wIzjUcaSJ3JIOJion+E+yuMp7RhiGU4yQBqx3TkfNG/hVg1Q+QZmIHzHYZAgj6GuBdg5DTMAaW7w6juwDEnG+aXU/cakKuB5QBLOhIXIN1gCcHKrMYAmYk+YIpzftHsgoZNJIgjTInYE+B9KlI0ISQIbfu7ERurABZxnIzvgVDw6IzDck9EBk/UGcTiPCvNnqBL/LQxGSuoTjTII2xuB6+tRpwLuSttHJWdUKdgenlttIx06MX4K32wUgTcjSWClesBjEqSwZQCsbEU15Xx1u2Xsq50yCbVy2WuAjcrdRV0mAukSRvmKRyCkVH/wBDY50b569fasq4heH62uIB6wpz593iAM77DfOayhqYdI84dNROtCVDqcsdyIkaSSuG2kzOdPRlb4IgK0BdTSysdYn94SvdPksb7g5rVZXvIqexq7xh/aHs1dbIaWYSwMTjIOogg4iMZJmOOA443BbCmbd0wAutSBpnvS/WBlTsSIO43WUg9nPD8nuIxtPxDw+UW2qhlB1YN1p2gxC9K659Z7KwzhyNEkMxZ+zABMhsO220jJiQJjKyvLdhPDeYcCSrcWQF7ZyEUbAGensfpVs/wu4Lhyl176ayrAhSAVIKgQQQepH31usqjAi5Xrdpl0qgRcYQssAbQQZqpNaa2x7PUy2mgAmMnBIKusCOkePlO6ymEsS895eS2sHc6TagCOkAgQcg+WK55dxiaBJwMwQYEeEVlZSlYclh5Xy62xIc/tVOAJUDAIkgHVgj+nWi+yYEqwBjAwuBkiDGMSeu/tWVlAVtg/F8AlxCH1gHbTpKjaToYCcAY/e2IGzf4b5stuyyOzMysc+sEZ6yCP7Vuspo8isTfEf/ABHEqXVDpQTp1LtnJkjzxVN5Zy7tG1NBGD6f3rKymkBPwPVIGBJjHTr6+P5Uw4RDiQQDMSQdt+prKypDPYL4eycnfMbCRt44I9utdIw6gYHhG3oCY3rKymPEvYAhGB0FsAKWjG5AOxwPv3qLi0ZkPaMqvEhiGaQB/CIjxmDtBxWVlMAF4LhnUT2rspMk6UjBidODg6YmelSX7p1YBXTAgFZJgHT8pA36fU7DKyvLcBlngWAFxhjXpxAOrV+78ok9fTzNObnJ9NtmDsxIlpaIjdh3TsOn6GVlePCfhLtq+NCuVcSSG1lAAwmYzJMDux08JoC5y9G0kPcF0jGsysQSCQCeikSIPWDtWVlALJuE5aGVg4PbKxXSDiTEd44gidvH0p3y7kltQTqcuJ8IWF1dZ1Ng9QPPJFZWUjYyQLzDk1q4Ge4SehZS6tG/eI+fAG85zUp4BLGi41q7dB0BGW6BBUAJqViNeNifesrKUL2DrdzUJa0jnILdhZMwYkM7hiMdQPQVlZWUBXI//9k="/>
          <p:cNvSpPr>
            <a:spLocks noChangeAspect="1"/>
          </p:cNvSpPr>
          <p:nvPr/>
        </p:nvSpPr>
        <p:spPr>
          <a:xfrm>
            <a:off x="155575" y="-830262"/>
            <a:ext cx="2619375" cy="1743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sv-SE" altLang="x-none">
              <a:latin typeface="Arial" panose="020B0604020202020204" pitchFamily="34" charset="0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4800600" y="2133600"/>
            <a:ext cx="4038600" cy="594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tabLst>
                <a:tab pos="530225" algn="l"/>
              </a:tabLst>
              <a:defRPr/>
            </a:pPr>
            <a:endParaRPr kumimoji="0" lang="sv-SE" sz="2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022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egen personal på plats</a:t>
            </a: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0225" algn="l"/>
              </a:tabLst>
              <a:defRPr/>
            </a:pPr>
            <a:endParaRPr kumimoji="0" lang="sv-SE" sz="2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022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distribution på plats med </a:t>
            </a:r>
            <a:b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</a:b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hjälp av lokala Lionsklubbar</a:t>
            </a: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0225" algn="l"/>
              </a:tabLst>
              <a:defRPr/>
            </a:pPr>
            <a:endParaRPr kumimoji="0" lang="sv-SE" sz="2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022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säkerhet mot korruption</a:t>
            </a: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0225" algn="l"/>
              </a:tabLst>
              <a:defRPr/>
            </a:pPr>
            <a:endParaRPr kumimoji="0" lang="sv-SE" sz="2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022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LCIF sörjer för att allt </a:t>
            </a:r>
            <a:b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</a:b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kommer fram</a:t>
            </a:r>
          </a:p>
          <a:p>
            <a:pPr marL="530225" marR="0" indent="-530225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0225" algn="l"/>
              </a:tabLst>
              <a:defRPr/>
            </a:pPr>
            <a:endParaRPr kumimoji="0" lang="sv-SE" sz="2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marL="342900" marR="0" indent="-342900" defTabSz="914400" eaLnBrk="0" hangingPunct="0">
              <a:buClrTx/>
              <a:buSzTx/>
              <a:buFont typeface="Wingdings" panose="05000000000000000000" pitchFamily="2" charset="2"/>
              <a:buChar char="q"/>
              <a:tabLst>
                <a:tab pos="530225" algn="l"/>
              </a:tabLst>
              <a:defRPr/>
            </a:pPr>
            <a:r>
              <a:rPr kumimoji="0" lang="sv-SE" sz="2000" b="1" kern="1200" cap="none" spc="0" normalizeH="0" baseline="0" noProof="0" dirty="0">
                <a:latin typeface="Calibri" panose="020F0502020204030204" pitchFamily="34" charset="0"/>
                <a:ea typeface="MS PGothic" panose="020B0600070205080204" charset="-128"/>
                <a:cs typeface="Calibri" panose="020F0502020204030204" pitchFamily="34" charset="0"/>
              </a:rPr>
              <a:t>låga insamlingskostnader</a:t>
            </a:r>
          </a:p>
          <a:p>
            <a:pPr marL="530225" marR="0" indent="-530225" defTabSz="914400" eaLnBrk="0" hangingPunct="0">
              <a:buClrTx/>
              <a:buSzTx/>
              <a:buFont typeface="Arial" panose="020B0604020202020204" pitchFamily="34" charset="0"/>
              <a:buChar char="•"/>
              <a:tabLst>
                <a:tab pos="530225" algn="l"/>
              </a:tabLst>
              <a:defRPr/>
            </a:pPr>
            <a:endParaRPr kumimoji="0" lang="sv-SE" sz="2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marL="530225" marR="0" indent="-530225" defTabSz="914400" eaLnBrk="0" hangingPunct="0">
              <a:buClrTx/>
              <a:buSzTx/>
              <a:buFont typeface="Arial" panose="020B0604020202020204" pitchFamily="34" charset="0"/>
              <a:buChar char="•"/>
              <a:tabLst>
                <a:tab pos="530225" algn="l"/>
              </a:tabLst>
              <a:defRPr/>
            </a:pPr>
            <a:endParaRPr kumimoji="0" lang="sv-SE" sz="2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marL="342900" marR="0" indent="-342900" defTabSz="914400" eaLnBrk="0" hangingPunct="0">
              <a:buClrTx/>
              <a:buSzTx/>
              <a:buFont typeface="Arial" panose="020B0604020202020204" pitchFamily="34" charset="0"/>
              <a:buChar char="•"/>
              <a:tabLst>
                <a:tab pos="530225" algn="l"/>
              </a:tabLst>
              <a:defRPr/>
            </a:pPr>
            <a:endParaRPr kumimoji="0" lang="sv-SE" sz="2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marL="530225" marR="0" indent="-530225" defTabSz="914400" eaLnBrk="0" hangingPunct="0">
              <a:buClrTx/>
              <a:buSzTx/>
              <a:buFont typeface="Arial" panose="020B0604020202020204" pitchFamily="34" charset="0"/>
              <a:buChar char="•"/>
              <a:tabLst>
                <a:tab pos="530225" algn="l"/>
              </a:tabLst>
              <a:defRPr/>
            </a:pPr>
            <a:endParaRPr kumimoji="0" lang="sv-SE" sz="2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marL="530225" marR="0" indent="-530225" defTabSz="914400" eaLnBrk="0" hangingPunct="0">
              <a:buClrTx/>
              <a:buSzTx/>
              <a:buFont typeface="Arial" panose="020B0604020202020204" pitchFamily="34" charset="0"/>
              <a:buChar char="•"/>
              <a:tabLst>
                <a:tab pos="530225" algn="l"/>
              </a:tabLst>
              <a:defRPr/>
            </a:pPr>
            <a:endParaRPr kumimoji="0" lang="sv-SE" sz="2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marL="530225" marR="0" indent="-530225" defTabSz="914400" eaLnBrk="0" hangingPunct="0">
              <a:buClrTx/>
              <a:buSzTx/>
              <a:buFont typeface="Arial" panose="020B0604020202020204" pitchFamily="34" charset="0"/>
              <a:buChar char="•"/>
              <a:tabLst>
                <a:tab pos="530225" algn="l"/>
              </a:tabLst>
              <a:defRPr/>
            </a:pPr>
            <a:endParaRPr kumimoji="0" lang="sv-SE" sz="2000" b="1" kern="1200" cap="none" spc="0" normalizeH="0" baseline="0" noProof="0" dirty="0">
              <a:latin typeface="Calibri" panose="020F0502020204030204" pitchFamily="34" charset="0"/>
              <a:ea typeface="MS PGothic" panose="020B0600070205080204" charset="-128"/>
              <a:cs typeface="Calibri" panose="020F0502020204030204" pitchFamily="34" charset="0"/>
            </a:endParaRPr>
          </a:p>
          <a:p>
            <a:pPr marR="0" defTabSz="914400" eaLnBrk="0" hangingPunct="0">
              <a:buClrTx/>
              <a:buSzTx/>
              <a:buFontTx/>
              <a:buNone/>
              <a:tabLst>
                <a:tab pos="530225" algn="l"/>
              </a:tabLst>
              <a:defRPr/>
            </a:pPr>
            <a:endParaRPr kumimoji="0" lang="sv-SE" sz="2000" kern="1200" cap="none" spc="0" normalizeH="0" baseline="0" noProof="0" dirty="0">
              <a:latin typeface="Arial" panose="020B0604020202020204" pitchFamily="34" charset="0"/>
              <a:ea typeface="MS PGothic" panose="020B0600070205080204" charset="-128"/>
              <a:cs typeface="+mn-cs"/>
            </a:endParaRPr>
          </a:p>
        </p:txBody>
      </p:sp>
      <p:pic>
        <p:nvPicPr>
          <p:cNvPr id="10" name="il_fi" descr="http://www.theresident.com/wp-content/uploads/2010/02/haiti-truck-us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429435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Office PowerPoint</Application>
  <PresentationFormat>On-screen Show (4:3)</PresentationFormat>
  <Paragraphs>237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HelveticaNeue-Bold</vt:lpstr>
      <vt:lpstr>HelveticaNeue-Light</vt:lpstr>
      <vt:lpstr>Times New Roman</vt:lpstr>
      <vt:lpstr>Wingdings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2023-04-24T12:24:50Z</dcterms:created>
  <dcterms:modified xsi:type="dcterms:W3CDTF">2023-04-24T12:25:06Z</dcterms:modified>
</cp:coreProperties>
</file>