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6"/>
    <a:srgbClr val="325F73"/>
    <a:srgbClr val="FFFFFF"/>
    <a:srgbClr val="CCCCCC"/>
    <a:srgbClr val="108040"/>
    <a:srgbClr val="66FF66"/>
    <a:srgbClr val="108001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60142-A5EC-B34E-99FF-2320C50DD677}" v="15" dt="2023-10-16T08:36:41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 autoAdjust="0"/>
    <p:restoredTop sz="95833" autoAdjust="0"/>
  </p:normalViewPr>
  <p:slideViewPr>
    <p:cSldViewPr snapToGrid="0">
      <p:cViewPr varScale="1">
        <p:scale>
          <a:sx n="144" d="100"/>
          <a:sy n="144" d="100"/>
        </p:scale>
        <p:origin x="67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4AD7-5650-4AA1-8E03-B72016EC9980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2339C-A82A-445A-B650-F1E6C73066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22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F88D5-E330-41C0-85BF-FC91CA18C87C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29729-B9E6-4FFF-ABA5-891CB9A1AF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1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734D7A-5799-564B-91DD-C896F985AFDB}"/>
              </a:ext>
            </a:extLst>
          </p:cNvPr>
          <p:cNvSpPr/>
          <p:nvPr userDrawn="1"/>
        </p:nvSpPr>
        <p:spPr>
          <a:xfrm>
            <a:off x="3" y="4216754"/>
            <a:ext cx="9143994" cy="9581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1" name="Underrubrik 2"/>
          <p:cNvSpPr txBox="1">
            <a:spLocks/>
          </p:cNvSpPr>
          <p:nvPr userDrawn="1"/>
        </p:nvSpPr>
        <p:spPr>
          <a:xfrm>
            <a:off x="1371600" y="4613647"/>
            <a:ext cx="6400800" cy="183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i="1" dirty="0">
                <a:latin typeface="Arial"/>
                <a:cs typeface="Arial"/>
              </a:rPr>
              <a:t>WWSC is a joint research center at KTH, Chalmers and Linköping University</a:t>
            </a:r>
          </a:p>
        </p:txBody>
      </p:sp>
      <p:sp>
        <p:nvSpPr>
          <p:cNvPr id="20" name="Rektangel 14"/>
          <p:cNvSpPr/>
          <p:nvPr userDrawn="1"/>
        </p:nvSpPr>
        <p:spPr>
          <a:xfrm>
            <a:off x="0" y="1028700"/>
            <a:ext cx="9144000" cy="3371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7018" y="3671549"/>
            <a:ext cx="7560000" cy="4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Name of conference (if applicable)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92000" y="2814687"/>
            <a:ext cx="7560000" cy="4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38000" y="3344787"/>
            <a:ext cx="4068000" cy="326764"/>
          </a:xfrm>
        </p:spPr>
        <p:txBody>
          <a:bodyPr anchor="ctr"/>
          <a:lstStyle>
            <a:lvl1pPr marL="0" indent="0" algn="ctr">
              <a:buNone/>
              <a:defRPr sz="15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A4693-6610-F04F-A354-F6EC95D4F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0149" y="1906850"/>
            <a:ext cx="7110413" cy="72358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2" name="Bildobjekt 8" descr="Bild 21.png">
            <a:extLst>
              <a:ext uri="{FF2B5EF4-FFF2-40B4-BE49-F238E27FC236}">
                <a16:creationId xmlns:a16="http://schemas.microsoft.com/office/drawing/2014/main" id="{5A97EAE7-E8D0-D341-805E-C5C4A969EB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5" y="223724"/>
            <a:ext cx="1885226" cy="627362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1873CF8D-1A76-3326-D4DF-E264BDAAC3D7}"/>
              </a:ext>
            </a:extLst>
          </p:cNvPr>
          <p:cNvGrpSpPr/>
          <p:nvPr userDrawn="1"/>
        </p:nvGrpSpPr>
        <p:grpSpPr>
          <a:xfrm>
            <a:off x="5767088" y="261327"/>
            <a:ext cx="3068799" cy="581942"/>
            <a:chOff x="5767088" y="4428348"/>
            <a:chExt cx="3068799" cy="581942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478B3FB-D3B5-AE29-6580-386E17B15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0167" y="4679252"/>
              <a:ext cx="1104895" cy="143194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D48569A7-29FC-98F5-7907-8E655C3D5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541" y="4573083"/>
              <a:ext cx="1031346" cy="35553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9D60DE6-0C11-943C-C5D5-D64758F0F0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67088" y="4428348"/>
              <a:ext cx="519075" cy="581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03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4">
            <a:extLst>
              <a:ext uri="{FF2B5EF4-FFF2-40B4-BE49-F238E27FC236}">
                <a16:creationId xmlns:a16="http://schemas.microsoft.com/office/drawing/2014/main" id="{0A717C03-75DC-A075-1578-71C94D46DBB3}"/>
              </a:ext>
            </a:extLst>
          </p:cNvPr>
          <p:cNvSpPr/>
          <p:nvPr userDrawn="1"/>
        </p:nvSpPr>
        <p:spPr>
          <a:xfrm>
            <a:off x="0" y="1028700"/>
            <a:ext cx="9144000" cy="3371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574956-47C9-2B47-AB82-3CF85EB9E095}"/>
              </a:ext>
            </a:extLst>
          </p:cNvPr>
          <p:cNvSpPr/>
          <p:nvPr userDrawn="1"/>
        </p:nvSpPr>
        <p:spPr>
          <a:xfrm>
            <a:off x="0" y="229730"/>
            <a:ext cx="9143999" cy="700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734D7A-5799-564B-91DD-C896F985AFDB}"/>
              </a:ext>
            </a:extLst>
          </p:cNvPr>
          <p:cNvSpPr/>
          <p:nvPr userDrawn="1"/>
        </p:nvSpPr>
        <p:spPr>
          <a:xfrm>
            <a:off x="1" y="4443168"/>
            <a:ext cx="9143998" cy="700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1" name="Underrubrik 2"/>
          <p:cNvSpPr txBox="1">
            <a:spLocks/>
          </p:cNvSpPr>
          <p:nvPr userDrawn="1"/>
        </p:nvSpPr>
        <p:spPr>
          <a:xfrm>
            <a:off x="1371600" y="4521605"/>
            <a:ext cx="6400800" cy="183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i="1" dirty="0">
                <a:latin typeface="Arial"/>
                <a:cs typeface="Arial"/>
              </a:rPr>
              <a:t>WWSC is a joint research center at KTH, Chalmers and Linköping University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5353" y="2561757"/>
            <a:ext cx="7560000" cy="33959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Presenter email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53" y="1982879"/>
            <a:ext cx="7560000" cy="5232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239CB-A996-1C4C-8D94-AF15380A0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269" y="2986589"/>
            <a:ext cx="4335462" cy="503634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err="1"/>
              <a:t>Title</a:t>
            </a:r>
            <a:r>
              <a:rPr lang="sv-SE" dirty="0"/>
              <a:t> | </a:t>
            </a:r>
            <a:r>
              <a:rPr lang="sv-SE" dirty="0" err="1"/>
              <a:t>Role</a:t>
            </a:r>
            <a:r>
              <a:rPr lang="sv-SE" dirty="0"/>
              <a:t> in WWSC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5D3CF61F-CA21-C985-B9E6-B868FF92CCCB}"/>
              </a:ext>
            </a:extLst>
          </p:cNvPr>
          <p:cNvGrpSpPr/>
          <p:nvPr userDrawn="1"/>
        </p:nvGrpSpPr>
        <p:grpSpPr>
          <a:xfrm>
            <a:off x="5767088" y="261327"/>
            <a:ext cx="3068799" cy="581942"/>
            <a:chOff x="5767088" y="4428348"/>
            <a:chExt cx="3068799" cy="581942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6650CBE3-A6C2-258A-08EE-16D2B54EE1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0167" y="4679252"/>
              <a:ext cx="1104895" cy="143194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58F653F9-310F-1127-DE42-079B9B6C8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541" y="4573083"/>
              <a:ext cx="1031346" cy="35553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20E4C2E-F360-3332-68F6-626F3AEEF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67088" y="4428348"/>
              <a:ext cx="519075" cy="581942"/>
            </a:xfrm>
            <a:prstGeom prst="rect">
              <a:avLst/>
            </a:prstGeom>
          </p:spPr>
        </p:pic>
      </p:grpSp>
      <p:pic>
        <p:nvPicPr>
          <p:cNvPr id="11" name="Bildobjekt 8" descr="Bild 21.png">
            <a:extLst>
              <a:ext uri="{FF2B5EF4-FFF2-40B4-BE49-F238E27FC236}">
                <a16:creationId xmlns:a16="http://schemas.microsoft.com/office/drawing/2014/main" id="{868E824C-AF7A-BDFF-2D93-5B41A79B0C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5" y="223724"/>
            <a:ext cx="1885226" cy="6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645" y="1209055"/>
            <a:ext cx="7907287" cy="3144283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/>
                <a:cs typeface="Arial"/>
              </a:defRPr>
            </a:lvl1pPr>
            <a:lvl2pPr marL="600075" indent="-257175">
              <a:buFont typeface="Arial"/>
              <a:buChar char="•"/>
              <a:defRPr sz="1800">
                <a:latin typeface="Arial"/>
                <a:cs typeface="Arial"/>
              </a:defRPr>
            </a:lvl2pPr>
            <a:lvl3pPr marL="942975" indent="-257175">
              <a:buFont typeface="Arial"/>
              <a:buChar char="•"/>
              <a:defRPr sz="1500">
                <a:latin typeface="Arial"/>
                <a:cs typeface="Arial"/>
              </a:defRPr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4B7E33-1F05-7149-B1F3-0DBF48F6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277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194" y="1200150"/>
            <a:ext cx="3899606" cy="3143249"/>
          </a:xfrm>
        </p:spPr>
        <p:txBody>
          <a:bodyPr>
            <a:normAutofit/>
          </a:bodyPr>
          <a:lstStyle>
            <a:lvl1pPr>
              <a:defRPr sz="21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2746A8-E293-AD46-B44F-EC883905C1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6327" y="1200150"/>
            <a:ext cx="3899606" cy="3143249"/>
          </a:xfrm>
        </p:spPr>
        <p:txBody>
          <a:bodyPr>
            <a:normAutofit/>
          </a:bodyPr>
          <a:lstStyle>
            <a:lvl1pPr>
              <a:defRPr sz="21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0635A2-C1EC-D544-A5E9-74E378B6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94" y="273844"/>
            <a:ext cx="7919156" cy="7167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28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D73060-0684-474D-9B8A-E5D39B4EB81E}"/>
              </a:ext>
            </a:extLst>
          </p:cNvPr>
          <p:cNvSpPr/>
          <p:nvPr userDrawn="1"/>
        </p:nvSpPr>
        <p:spPr>
          <a:xfrm>
            <a:off x="4" y="218301"/>
            <a:ext cx="9143999" cy="700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6267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3" y="1067993"/>
            <a:ext cx="9144001" cy="329528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3E33D0C-150F-1248-857F-810928E0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94" y="273844"/>
            <a:ext cx="7919156" cy="7167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652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68236-E2D9-244C-967A-A10DDE9ADC1E}"/>
              </a:ext>
            </a:extLst>
          </p:cNvPr>
          <p:cNvSpPr/>
          <p:nvPr userDrawn="1"/>
        </p:nvSpPr>
        <p:spPr>
          <a:xfrm>
            <a:off x="4" y="364066"/>
            <a:ext cx="9143999" cy="4779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01514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5">
            <a:extLst>
              <a:ext uri="{FF2B5EF4-FFF2-40B4-BE49-F238E27FC236}">
                <a16:creationId xmlns:a16="http://schemas.microsoft.com/office/drawing/2014/main" id="{C093B0ED-2776-2B43-85D4-8654F7801E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9642"/>
            <a:ext cx="9144002" cy="33181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574956-47C9-2B47-AB82-3CF85EB9E095}"/>
              </a:ext>
            </a:extLst>
          </p:cNvPr>
          <p:cNvSpPr/>
          <p:nvPr userDrawn="1"/>
        </p:nvSpPr>
        <p:spPr>
          <a:xfrm>
            <a:off x="4" y="125168"/>
            <a:ext cx="9143999" cy="700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734D7A-5799-564B-91DD-C896F985AFDB}"/>
              </a:ext>
            </a:extLst>
          </p:cNvPr>
          <p:cNvSpPr/>
          <p:nvPr userDrawn="1"/>
        </p:nvSpPr>
        <p:spPr>
          <a:xfrm>
            <a:off x="1" y="4443168"/>
            <a:ext cx="9143998" cy="700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1" name="Underrubrik 2"/>
          <p:cNvSpPr txBox="1">
            <a:spLocks/>
          </p:cNvSpPr>
          <p:nvPr userDrawn="1"/>
        </p:nvSpPr>
        <p:spPr>
          <a:xfrm>
            <a:off x="1371600" y="4521605"/>
            <a:ext cx="6400800" cy="1839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i="1" dirty="0">
                <a:latin typeface="Arial"/>
                <a:cs typeface="Arial"/>
              </a:rPr>
              <a:t>WWSC is a joint research center at KTH, Chalmers and Linköping University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5353" y="2561757"/>
            <a:ext cx="7560000" cy="33959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Presenter email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53" y="1982879"/>
            <a:ext cx="7560000" cy="5232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239CB-A996-1C4C-8D94-AF15380A0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269" y="2986589"/>
            <a:ext cx="4335462" cy="503634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 dirty="0" err="1"/>
              <a:t>Title</a:t>
            </a:r>
            <a:r>
              <a:rPr lang="sv-SE" dirty="0"/>
              <a:t> | </a:t>
            </a:r>
            <a:r>
              <a:rPr lang="sv-SE" dirty="0" err="1"/>
              <a:t>Role</a:t>
            </a:r>
            <a:r>
              <a:rPr lang="sv-SE" dirty="0"/>
              <a:t> in WWSC</a:t>
            </a:r>
          </a:p>
        </p:txBody>
      </p:sp>
      <p:pic>
        <p:nvPicPr>
          <p:cNvPr id="22" name="Bildobjekt 8" descr="Bild 21.png">
            <a:extLst>
              <a:ext uri="{FF2B5EF4-FFF2-40B4-BE49-F238E27FC236}">
                <a16:creationId xmlns:a16="http://schemas.microsoft.com/office/drawing/2014/main" id="{2103E60E-5E9F-3E47-889F-F593E35E2F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5" y="223724"/>
            <a:ext cx="1885226" cy="627362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E6CCC01B-EEA8-7E0A-6011-3CF576C05A6B}"/>
              </a:ext>
            </a:extLst>
          </p:cNvPr>
          <p:cNvGrpSpPr/>
          <p:nvPr userDrawn="1"/>
        </p:nvGrpSpPr>
        <p:grpSpPr>
          <a:xfrm>
            <a:off x="5767088" y="261327"/>
            <a:ext cx="3068799" cy="581942"/>
            <a:chOff x="5767088" y="4428348"/>
            <a:chExt cx="3068799" cy="581942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F99FCB9-44BD-4052-43FE-861DD602F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0167" y="4679252"/>
              <a:ext cx="1104895" cy="143194"/>
            </a:xfrm>
            <a:prstGeom prst="rect">
              <a:avLst/>
            </a:prstGeom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82C0831A-6400-ED78-5448-B386FC0D3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541" y="4573083"/>
              <a:ext cx="1031346" cy="355532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3036978-B7B3-EF4F-770E-659114F1A4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767088" y="4428348"/>
              <a:ext cx="519075" cy="581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1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836961F8-0868-F549-9512-036963751E6F}"/>
              </a:ext>
            </a:extLst>
          </p:cNvPr>
          <p:cNvSpPr/>
          <p:nvPr userDrawn="1"/>
        </p:nvSpPr>
        <p:spPr>
          <a:xfrm>
            <a:off x="0" y="229730"/>
            <a:ext cx="9143999" cy="700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5" name="Bildobjekt 8" descr="Bild 21.png">
            <a:extLst>
              <a:ext uri="{FF2B5EF4-FFF2-40B4-BE49-F238E27FC236}">
                <a16:creationId xmlns:a16="http://schemas.microsoft.com/office/drawing/2014/main" id="{41575496-1331-804C-82E8-440C666259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80172" y="736032"/>
            <a:ext cx="4299006" cy="143061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00910-E68A-E446-A2C3-7B99B21A6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450" y="-74917"/>
            <a:ext cx="9862700" cy="477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C4F15953-4E4E-044E-9B1C-89346032C15F}"/>
              </a:ext>
            </a:extLst>
          </p:cNvPr>
          <p:cNvSpPr/>
          <p:nvPr userDrawn="1"/>
        </p:nvSpPr>
        <p:spPr>
          <a:xfrm>
            <a:off x="-242450" y="-74918"/>
            <a:ext cx="9862700" cy="4283323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1A5BEA8-99D3-5E45-9B7C-F0DD84DF9586}"/>
              </a:ext>
            </a:extLst>
          </p:cNvPr>
          <p:cNvSpPr/>
          <p:nvPr userDrawn="1"/>
        </p:nvSpPr>
        <p:spPr>
          <a:xfrm>
            <a:off x="-476250" y="4055756"/>
            <a:ext cx="10096500" cy="966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E9E95F0-A315-384A-B0C3-DDF310941A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86" y="4253487"/>
            <a:ext cx="1109892" cy="73252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9BED0CF-0FCA-6749-A745-9AA2B1E4F8B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8522" y="4466509"/>
            <a:ext cx="1593482" cy="212464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5D0CA287-F495-464D-988A-326B0DD6972E}"/>
              </a:ext>
            </a:extLst>
          </p:cNvPr>
          <p:cNvSpPr/>
          <p:nvPr userDrawn="1"/>
        </p:nvSpPr>
        <p:spPr>
          <a:xfrm>
            <a:off x="960032" y="3303457"/>
            <a:ext cx="78240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7240">
              <a:defRPr sz="1700"/>
            </a:pPr>
            <a:r>
              <a:rPr lang="sv-SE" sz="1050" dirty="0">
                <a:solidFill>
                  <a:schemeClr val="bg1"/>
                </a:solidFill>
                <a:latin typeface="Arial"/>
                <a:cs typeface="Arial"/>
              </a:rPr>
              <a:t>A joint research center at KTH Royal Institute </a:t>
            </a:r>
            <a:r>
              <a:rPr lang="sv-SE" sz="105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sv-SE" sz="10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1050" dirty="0" err="1">
                <a:solidFill>
                  <a:schemeClr val="bg1"/>
                </a:solidFill>
                <a:latin typeface="Arial"/>
                <a:cs typeface="Arial"/>
              </a:rPr>
              <a:t>Technology</a:t>
            </a:r>
            <a:r>
              <a:rPr lang="sv-SE" sz="1050" dirty="0">
                <a:solidFill>
                  <a:schemeClr val="bg1"/>
                </a:solidFill>
                <a:latin typeface="Arial"/>
                <a:cs typeface="Arial"/>
              </a:rPr>
              <a:t>, Chalmers and Linköping University </a:t>
            </a:r>
          </a:p>
          <a:p>
            <a:pPr algn="ctr" defTabSz="777240">
              <a:defRPr sz="1700"/>
            </a:pPr>
            <a:r>
              <a:rPr lang="sv-SE" sz="1050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sv-SE" sz="1050" dirty="0" err="1">
                <a:solidFill>
                  <a:schemeClr val="bg1"/>
                </a:solidFill>
                <a:latin typeface="Arial"/>
                <a:cs typeface="Arial"/>
              </a:rPr>
              <a:t>base</a:t>
            </a:r>
            <a:r>
              <a:rPr lang="sv-SE" sz="1050" dirty="0">
                <a:solidFill>
                  <a:schemeClr val="bg1"/>
                </a:solidFill>
                <a:latin typeface="Arial"/>
                <a:cs typeface="Arial"/>
              </a:rPr>
              <a:t> is a donation from Knut and Alice Wallenberg Foundation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BB3B8BB-95DE-A948-A11A-E4AC614B70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75578" y="1430924"/>
            <a:ext cx="4124023" cy="1317397"/>
          </a:xfrm>
          <a:prstGeom prst="rect">
            <a:avLst/>
          </a:prstGeom>
        </p:spPr>
      </p:pic>
      <p:pic>
        <p:nvPicPr>
          <p:cNvPr id="18" name="Platshållare för innehåll 13">
            <a:extLst>
              <a:ext uri="{FF2B5EF4-FFF2-40B4-BE49-F238E27FC236}">
                <a16:creationId xmlns:a16="http://schemas.microsoft.com/office/drawing/2014/main" id="{2B7F2FFE-B99C-D94B-A3DF-F214496C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7"/>
          <a:stretch/>
        </p:blipFill>
        <p:spPr>
          <a:xfrm>
            <a:off x="4692066" y="4228133"/>
            <a:ext cx="1811797" cy="622202"/>
          </a:xfrm>
          <a:prstGeom prst="rect">
            <a:avLst/>
          </a:prstGeom>
        </p:spPr>
      </p:pic>
      <p:pic>
        <p:nvPicPr>
          <p:cNvPr id="19" name="Bildobjekt 8">
            <a:extLst>
              <a:ext uri="{FF2B5EF4-FFF2-40B4-BE49-F238E27FC236}">
                <a16:creationId xmlns:a16="http://schemas.microsoft.com/office/drawing/2014/main" id="{94C4A926-4456-1543-A835-D64502D4ABE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57" y="4393480"/>
            <a:ext cx="1931892" cy="35852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00D8A4B-E9E0-40D0-4A88-9959D7D17C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28617" y="4197731"/>
            <a:ext cx="668995" cy="7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0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45" y="1200151"/>
            <a:ext cx="7919157" cy="303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– Nivå tre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D96D8834-99CD-DD47-B496-00BF13AC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42" y="273844"/>
            <a:ext cx="7747708" cy="716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8" descr="Bild 21.png">
            <a:extLst>
              <a:ext uri="{FF2B5EF4-FFF2-40B4-BE49-F238E27FC236}">
                <a16:creationId xmlns:a16="http://schemas.microsoft.com/office/drawing/2014/main" id="{C53C64CC-896D-6748-84E6-705D4B5513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04" y="4491100"/>
            <a:ext cx="1371600" cy="456439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631BE2EA-C8A6-767B-88AA-7C4F420D5837}"/>
              </a:ext>
            </a:extLst>
          </p:cNvPr>
          <p:cNvGrpSpPr/>
          <p:nvPr userDrawn="1"/>
        </p:nvGrpSpPr>
        <p:grpSpPr>
          <a:xfrm>
            <a:off x="5712003" y="4428348"/>
            <a:ext cx="3123884" cy="581942"/>
            <a:chOff x="5712003" y="4428348"/>
            <a:chExt cx="3123884" cy="581942"/>
          </a:xfrm>
        </p:grpSpPr>
        <p:pic>
          <p:nvPicPr>
            <p:cNvPr id="15" name="Bildobjekt 2">
              <a:extLst>
                <a:ext uri="{FF2B5EF4-FFF2-40B4-BE49-F238E27FC236}">
                  <a16:creationId xmlns:a16="http://schemas.microsoft.com/office/drawing/2014/main" id="{440A8747-0281-A24A-8CD6-EAF34C254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0167" y="4679252"/>
              <a:ext cx="1104895" cy="14319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27267D-ED8A-9347-8C43-CA2A27BD5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541" y="4573083"/>
              <a:ext cx="1031346" cy="355532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85316A54-46AA-0607-58E8-A1785B74D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5712003" y="4428348"/>
              <a:ext cx="519075" cy="581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56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5" r:id="rId2"/>
    <p:sldLayoutId id="2147483650" r:id="rId3"/>
    <p:sldLayoutId id="2147483652" r:id="rId4"/>
    <p:sldLayoutId id="2147483654" r:id="rId5"/>
    <p:sldLayoutId id="2147483663" r:id="rId6"/>
    <p:sldLayoutId id="2147483655" r:id="rId7"/>
    <p:sldLayoutId id="2147483664" r:id="rId8"/>
    <p:sldLayoutId id="2147483666" r:id="rId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sv-SE" sz="2700" b="1" kern="1200" dirty="0">
          <a:solidFill>
            <a:schemeClr val="tx1">
              <a:lumMod val="75000"/>
              <a:lumOff val="25000"/>
            </a:schemeClr>
          </a:solidFill>
          <a:latin typeface="Arial Bold" charset="0"/>
          <a:ea typeface="ＭＳ Ｐゴシック" charset="0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95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685800" indent="0" algn="l" defTabSz="6858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Arial"/>
          <a:ea typeface="+mn-ea"/>
          <a:cs typeface="Arial"/>
        </a:defRPr>
      </a:lvl3pPr>
      <a:lvl4pPr marL="1028700" indent="0" algn="l" defTabSz="6858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7E912-403E-F545-A5F9-52782F4D2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A563-EF48-644B-93E1-B35B75132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040C4-BE7C-1043-A345-F3DAB5EF6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DBA94-E310-C240-BA0B-E3C78F89B0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0611" y="1906851"/>
            <a:ext cx="5332810" cy="951937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177125"/>
      </p:ext>
    </p:extLst>
  </p:cSld>
  <p:clrMapOvr>
    <a:masterClrMapping/>
  </p:clrMapOvr>
</p:sld>
</file>

<file path=ppt/theme/theme1.xml><?xml version="1.0" encoding="utf-8"?>
<a:theme xmlns:a="http://schemas.openxmlformats.org/drawingml/2006/main" name="WWSC Powerpoint Template 2018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E345D"/>
      </a:accent1>
      <a:accent2>
        <a:srgbClr val="FCFDFC"/>
      </a:accent2>
      <a:accent3>
        <a:srgbClr val="9EC3C2"/>
      </a:accent3>
      <a:accent4>
        <a:srgbClr val="5C9EB8"/>
      </a:accent4>
      <a:accent5>
        <a:srgbClr val="4BACC6"/>
      </a:accent5>
      <a:accent6>
        <a:srgbClr val="F79646"/>
      </a:accent6>
      <a:hlink>
        <a:srgbClr val="0000FF"/>
      </a:hlink>
      <a:folHlink>
        <a:srgbClr val="83A3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SC template apr2019 16-9" id="{CBC72F66-9ADC-6047-AFFB-37B94AF18C90}" vid="{34327698-8979-5646-A64E-C9C8D03B97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WWSC Powerpoint Template 2018</Template>
  <TotalTime>0</TotalTime>
  <Words>0</Words>
  <Application>Microsoft Macintosh PowerPoint</Application>
  <PresentationFormat>Bildspel på skärmen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Arial Bold</vt:lpstr>
      <vt:lpstr>Calibri</vt:lpstr>
      <vt:lpstr>WWSC Powerpoint Template 2018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Illergård</dc:creator>
  <cp:lastModifiedBy>Josefin Illergård</cp:lastModifiedBy>
  <cp:revision>1</cp:revision>
  <dcterms:created xsi:type="dcterms:W3CDTF">2023-10-16T09:06:55Z</dcterms:created>
  <dcterms:modified xsi:type="dcterms:W3CDTF">2023-10-16T09:07:15Z</dcterms:modified>
</cp:coreProperties>
</file>