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6" r:id="rId6"/>
    <p:sldMasterId id="2147483699" r:id="rId7"/>
  </p:sldMasterIdLst>
  <p:notesMasterIdLst>
    <p:notesMasterId r:id="rId21"/>
  </p:notesMasterIdLst>
  <p:handoutMasterIdLst>
    <p:handoutMasterId r:id="rId22"/>
  </p:handoutMasterIdLst>
  <p:sldIdLst>
    <p:sldId id="296" r:id="rId8"/>
    <p:sldId id="263" r:id="rId9"/>
    <p:sldId id="302" r:id="rId10"/>
    <p:sldId id="259" r:id="rId11"/>
    <p:sldId id="307" r:id="rId12"/>
    <p:sldId id="331" r:id="rId13"/>
    <p:sldId id="280" r:id="rId14"/>
    <p:sldId id="265" r:id="rId15"/>
    <p:sldId id="298" r:id="rId16"/>
    <p:sldId id="261" r:id="rId17"/>
    <p:sldId id="339" r:id="rId18"/>
    <p:sldId id="291" r:id="rId19"/>
    <p:sldId id="336"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E87"/>
    <a:srgbClr val="C8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FCB0C-69C3-C393-BD3C-2A12A91CC4F3}" v="1" dt="2023-02-15T19:42:08.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3" d="2"/>
        <a:sy n="3" d="2"/>
      </p:scale>
      <p:origin x="0" y="0"/>
    </p:cViewPr>
  </p:notesTextViewPr>
  <p:notesViewPr>
    <p:cSldViewPr snapToGrid="0">
      <p:cViewPr>
        <p:scale>
          <a:sx n="202" d="100"/>
          <a:sy n="202" d="100"/>
        </p:scale>
        <p:origin x="1368" y="-46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5EBD753-41DD-7C48-ACC8-D745948F16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D501054-68F3-EA4B-8FBE-CE25CBDDD5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9AD894-01F8-DF41-8F63-803E04C9A660}" type="datetimeFigureOut">
              <a:rPr lang="nl-NL" smtClean="0"/>
              <a:t>27-2-2023</a:t>
            </a:fld>
            <a:endParaRPr lang="nl-NL"/>
          </a:p>
        </p:txBody>
      </p:sp>
      <p:sp>
        <p:nvSpPr>
          <p:cNvPr id="4" name="Tijdelijke aanduiding voor voettekst 3">
            <a:extLst>
              <a:ext uri="{FF2B5EF4-FFF2-40B4-BE49-F238E27FC236}">
                <a16:creationId xmlns:a16="http://schemas.microsoft.com/office/drawing/2014/main" id="{AB946A06-EBF4-434C-847A-56874A056C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C9631764-4B7F-4548-83A9-1A36EE1D3A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BB4277-46BF-8140-A3AD-AD1E97797D6E}" type="slidenum">
              <a:rPr lang="nl-NL" smtClean="0"/>
              <a:t>‹nr.›</a:t>
            </a:fld>
            <a:endParaRPr lang="nl-NL"/>
          </a:p>
        </p:txBody>
      </p:sp>
    </p:spTree>
    <p:extLst>
      <p:ext uri="{BB962C8B-B14F-4D97-AF65-F5344CB8AC3E}">
        <p14:creationId xmlns:p14="http://schemas.microsoft.com/office/powerpoint/2010/main" val="906285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880C4-743B-2D49-8CB4-816FD91DE41C}" type="datetimeFigureOut">
              <a:rPr lang="nl-NL" smtClean="0"/>
              <a:t>27-2-2023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364DB-B418-9C40-926D-26CBC3C09C1D}" type="slidenum">
              <a:rPr lang="nl-NL" smtClean="0"/>
              <a:t>‹nr.›</a:t>
            </a:fld>
            <a:endParaRPr lang="nl-NL"/>
          </a:p>
        </p:txBody>
      </p:sp>
    </p:spTree>
    <p:extLst>
      <p:ext uri="{BB962C8B-B14F-4D97-AF65-F5344CB8AC3E}">
        <p14:creationId xmlns:p14="http://schemas.microsoft.com/office/powerpoint/2010/main" val="31894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1</a:t>
            </a:fld>
            <a:endParaRPr lang="nl-NL"/>
          </a:p>
        </p:txBody>
      </p:sp>
    </p:spTree>
    <p:extLst>
      <p:ext uri="{BB962C8B-B14F-4D97-AF65-F5344CB8AC3E}">
        <p14:creationId xmlns:p14="http://schemas.microsoft.com/office/powerpoint/2010/main" val="504556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latin typeface="Verdana" pitchFamily="34" charset="0"/>
                <a:ea typeface="Verdana" pitchFamily="34" charset="0"/>
                <a:cs typeface="Verdana" pitchFamily="34" charset="0"/>
              </a:rPr>
              <a:t>De Kieswet is van toepassing op de leden van het algemeen bestuur die vertegenwoordiger zijn van de Ingezetenen </a:t>
            </a:r>
          </a:p>
          <a:p>
            <a:endParaRPr lang="nl-NL" b="0" dirty="0">
              <a:latin typeface="Verdana" pitchFamily="34" charset="0"/>
              <a:ea typeface="Verdana" pitchFamily="34" charset="0"/>
              <a:cs typeface="Verdana" pitchFamily="34" charset="0"/>
            </a:endParaRPr>
          </a:p>
          <a:p>
            <a:r>
              <a:rPr lang="nl-NL" b="0" dirty="0">
                <a:latin typeface="Verdana" pitchFamily="34" charset="0"/>
                <a:ea typeface="Verdana" pitchFamily="34" charset="0"/>
                <a:cs typeface="Verdana" pitchFamily="34" charset="0"/>
              </a:rPr>
              <a:t>De Waterschapswet is van toepassing op de overige leden van het algemeen bestuur die worden benoemd voor de zogenaamde geborgde zetels. </a:t>
            </a:r>
          </a:p>
          <a:p>
            <a:endParaRPr lang="nl-NL" b="0" dirty="0">
              <a:latin typeface="Verdana" pitchFamily="34" charset="0"/>
              <a:ea typeface="Verdana" pitchFamily="34" charset="0"/>
              <a:cs typeface="Verdana" pitchFamily="34" charset="0"/>
            </a:endParaRPr>
          </a:p>
          <a:p>
            <a:r>
              <a:rPr lang="nl-NL" b="0" dirty="0">
                <a:latin typeface="Verdana" pitchFamily="34" charset="0"/>
                <a:ea typeface="Verdana" pitchFamily="34" charset="0"/>
                <a:cs typeface="Verdana" pitchFamily="34" charset="0"/>
              </a:rPr>
              <a:t>De LTO, Kamer van Koophandel en </a:t>
            </a:r>
            <a:r>
              <a:rPr lang="nl-NL" b="0" i="0" dirty="0">
                <a:solidFill>
                  <a:srgbClr val="154273"/>
                </a:solidFill>
                <a:effectLst/>
                <a:latin typeface="Rijksoverheid Sans"/>
              </a:rPr>
              <a:t>Vereniging van Bos- en natuurterreineigenaren (VBNE) </a:t>
            </a:r>
            <a:r>
              <a:rPr lang="nl-NL" b="0" dirty="0">
                <a:latin typeface="Verdana" pitchFamily="34" charset="0"/>
                <a:ea typeface="Verdana" pitchFamily="34" charset="0"/>
                <a:cs typeface="Verdana" pitchFamily="34" charset="0"/>
              </a:rPr>
              <a:t>zijn binnen de wettelijke bepalingen verantwoordelijk voor de voordracht voor de geborgde zetels (elk 2 zetels).</a:t>
            </a:r>
          </a:p>
          <a:p>
            <a:endParaRPr lang="nl-NL" b="0" dirty="0">
              <a:latin typeface="Verdana" pitchFamily="34" charset="0"/>
              <a:ea typeface="Verdana" pitchFamily="34" charset="0"/>
              <a:cs typeface="Verdana" pitchFamily="34" charset="0"/>
            </a:endParaRPr>
          </a:p>
          <a:p>
            <a:r>
              <a:rPr lang="nl-NL" b="0" dirty="0">
                <a:latin typeface="Verdana" pitchFamily="34" charset="0"/>
                <a:ea typeface="Verdana" pitchFamily="34" charset="0"/>
                <a:cs typeface="Verdana" pitchFamily="34" charset="0"/>
              </a:rPr>
              <a:t>De volgende waterschapsverkiezingen zijn in maart 2023.</a:t>
            </a:r>
          </a:p>
          <a:p>
            <a:endParaRPr lang="nl-NL" dirty="0"/>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12</a:t>
            </a:fld>
            <a:endParaRPr lang="nl-NL"/>
          </a:p>
        </p:txBody>
      </p:sp>
    </p:spTree>
    <p:extLst>
      <p:ext uri="{BB962C8B-B14F-4D97-AF65-F5344CB8AC3E}">
        <p14:creationId xmlns:p14="http://schemas.microsoft.com/office/powerpoint/2010/main" val="95157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13</a:t>
            </a:fld>
            <a:endParaRPr lang="nl-NL"/>
          </a:p>
        </p:txBody>
      </p:sp>
    </p:spTree>
    <p:extLst>
      <p:ext uri="{BB962C8B-B14F-4D97-AF65-F5344CB8AC3E}">
        <p14:creationId xmlns:p14="http://schemas.microsoft.com/office/powerpoint/2010/main" val="29626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FoundryFormSans-Bold" panose="02000603060000020004"/>
              </a:rPr>
              <a:t>Door een sterke bevolkingsgroei in de 11</a:t>
            </a:r>
            <a:r>
              <a:rPr lang="nl-NL" sz="1200" baseline="30000" dirty="0">
                <a:latin typeface="FoundryFormSans-Bold" panose="02000603060000020004"/>
              </a:rPr>
              <a:t>e</a:t>
            </a:r>
            <a:r>
              <a:rPr lang="nl-NL" sz="1200" dirty="0">
                <a:latin typeface="FoundryFormSans-Bold" panose="02000603060000020004"/>
              </a:rPr>
              <a:t> </a:t>
            </a:r>
            <a:r>
              <a:rPr lang="nl-NL" sz="1200" dirty="0" err="1">
                <a:latin typeface="FoundryFormSans-Bold" panose="02000603060000020004"/>
              </a:rPr>
              <a:t>eeuws</a:t>
            </a:r>
            <a:r>
              <a:rPr lang="nl-NL" sz="1200" dirty="0">
                <a:latin typeface="FoundryFormSans-Bold" panose="02000603060000020004"/>
              </a:rPr>
              <a:t> werd steeds meer samenwerken gezocht om veengronden te ontginnen en geschikt te maken voor de landbouw. Aanvankelijk hadden alle deelnemers gelijke belangen. Ze waren immers allemaal zowel eigenaar als gebruiker van de grond. Met het veranderen van rollen, bijvoorbeeld bij het verpachten van gronden, veranderden ook de belangen. Dorpsbestuurders verenigden zich daarom in een nieuwe samenwerkingsverband, de voorloper van het waterschap.</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FoundryFormSans-Bold" panose="02000603060000020004"/>
              </a:rPr>
              <a:t>Graaf Willem II van Holland stelde in 1255 Leiden het Hoogheemraadschap van Rijnland in: het eerste waterschap van Nederland. Dit waterschap bestaat vandaag de dag nog steeds. </a:t>
            </a:r>
          </a:p>
          <a:p>
            <a:endParaRPr lang="nl-NL" dirty="0"/>
          </a:p>
          <a:p>
            <a:r>
              <a:rPr lang="nl-NL" sz="1200" dirty="0">
                <a:latin typeface="FoundryFormSans-Bold" panose="02000603060000020004"/>
              </a:rPr>
              <a:t>In 1848 werd de taak van de waterschappen grondwettelijk vastgelegd. De waterschappen zijn verantwoordelijk voor zowel de kwaliteit als de kwantiteit van het water. Daarnaast zijn ze verantwoordelijk voor de waterkering (beschermen van land tegen buitenwater) en voor de waterwegen</a:t>
            </a:r>
          </a:p>
          <a:p>
            <a:endParaRPr lang="nl-NL" sz="1200" dirty="0">
              <a:latin typeface="FoundryFormSans-Bold" panose="0200060306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FoundryFormSans-Bold" panose="02000603060000020004"/>
              </a:rPr>
              <a:t>In de Deltawet van 1958 is geregeld dat door middel van dijkophogingen en het afsluiten van zeearmen een watersnoodramp zoals in 1953 wordt voorkomen. </a:t>
            </a:r>
          </a:p>
          <a:p>
            <a:endParaRPr lang="nl-NL" sz="1200" dirty="0">
              <a:latin typeface="FoundryFormSans-Bold" panose="0200060306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FoundryFormSans-Bold" panose="02000603060000020004"/>
              </a:rPr>
              <a:t>In de Waterschapswet uit 1991 is bepaald dat alle inwoners van Nederland waterstaatszorg nodig hebben, hierover zeggenschap hebben en hier aan moeten meebetalen. In de wet staat ook dat alle taken op het gebied van die zorg bij de waterschappen moeten zijn ondergebracht: watersystemen, waterveiligheid, zuivering afvalwater en </a:t>
            </a:r>
            <a:r>
              <a:rPr lang="nl-NL" sz="1200" dirty="0" err="1">
                <a:latin typeface="FoundryFormSans-Bold" panose="02000603060000020004"/>
              </a:rPr>
              <a:t>waterschapswegen</a:t>
            </a:r>
            <a:r>
              <a:rPr lang="nl-NL" sz="1200" dirty="0">
                <a:latin typeface="FoundryFormSans-Bold" panose="02000603060000020004"/>
              </a:rPr>
              <a:t>. </a:t>
            </a:r>
          </a:p>
          <a:p>
            <a:endParaRPr lang="nl-NL" dirty="0"/>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3</a:t>
            </a:fld>
            <a:endParaRPr lang="nl-NL"/>
          </a:p>
        </p:txBody>
      </p:sp>
    </p:spTree>
    <p:extLst>
      <p:ext uri="{BB962C8B-B14F-4D97-AF65-F5344CB8AC3E}">
        <p14:creationId xmlns:p14="http://schemas.microsoft.com/office/powerpoint/2010/main" val="175752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Nederland telt 21 waterschappen.</a:t>
            </a:r>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4</a:t>
            </a:fld>
            <a:endParaRPr lang="nl-NL"/>
          </a:p>
        </p:txBody>
      </p:sp>
    </p:spTree>
    <p:extLst>
      <p:ext uri="{BB962C8B-B14F-4D97-AF65-F5344CB8AC3E}">
        <p14:creationId xmlns:p14="http://schemas.microsoft.com/office/powerpoint/2010/main" val="306614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Ons werkgebied zijn de vijf Zuid-Hollandse eilanden, met daarop de gemeenten: Albrandswaard, Barendrecht, Dordrecht, Goeree-Overflakkee, Hendrik-Ido-Ambacht, Hoekse Waard, Nissewaard, Ridderkerk, de zuidzijde van de gemeente Rotterdam, Voorne aan Zee en Zwijndrecht.</a:t>
            </a:r>
          </a:p>
          <a:p>
            <a:endParaRPr lang="nl-NL" dirty="0"/>
          </a:p>
          <a:p>
            <a:r>
              <a:rPr lang="nl-NL" b="0" i="0" dirty="0">
                <a:solidFill>
                  <a:srgbClr val="555555"/>
                </a:solidFill>
                <a:effectLst/>
                <a:latin typeface="Roboto" panose="02000000000000000000" pitchFamily="2" charset="0"/>
              </a:rPr>
              <a:t>Het gebied van het waterschap beslaat een oppervlakte van ongeveer 101.809 hectare (onderverdeeld in 688 peilgebieden), waarop ongeveer 1 miljoen mensen wonen.</a:t>
            </a:r>
            <a:endParaRPr lang="nl-NL" dirty="0"/>
          </a:p>
          <a:p>
            <a:endParaRPr lang="nl-NL" dirty="0"/>
          </a:p>
          <a:p>
            <a:r>
              <a:rPr lang="nl-NL" b="0" i="0" dirty="0">
                <a:solidFill>
                  <a:srgbClr val="202122"/>
                </a:solidFill>
                <a:effectLst/>
                <a:latin typeface="Arial" panose="020B0604020202020204" pitchFamily="34" charset="0"/>
              </a:rPr>
              <a:t>Waterschap Hollandse Delta is op 1 januari 2005 ontstaan uit de samenvoeging van de waterschappen de </a:t>
            </a:r>
            <a:r>
              <a:rPr lang="nl-NL" b="0" i="0" dirty="0" err="1">
                <a:solidFill>
                  <a:srgbClr val="202122"/>
                </a:solidFill>
                <a:effectLst/>
                <a:latin typeface="Arial" panose="020B0604020202020204" pitchFamily="34" charset="0"/>
              </a:rPr>
              <a:t>Brielse</a:t>
            </a:r>
            <a:r>
              <a:rPr lang="nl-NL" b="0" i="0" dirty="0">
                <a:solidFill>
                  <a:srgbClr val="202122"/>
                </a:solidFill>
                <a:effectLst/>
                <a:latin typeface="Arial" panose="020B0604020202020204" pitchFamily="34" charset="0"/>
              </a:rPr>
              <a:t> Dijkring, Goeree-Overflakkee, de Groote Waard en IJsselmonde en een deel van het Zuiveringschap Hollandse Eilanden en Waarden</a:t>
            </a:r>
            <a:r>
              <a:rPr lang="nl-NL" b="0" dirty="0">
                <a:solidFill>
                  <a:schemeClr val="tx1"/>
                </a:solidFill>
                <a:effectLst/>
                <a:latin typeface="Arial" panose="020B0604020202020204" pitchFamily="34" charset="0"/>
              </a:rPr>
              <a:t>.</a:t>
            </a:r>
            <a:endParaRPr lang="nl-NL" b="0" dirty="0">
              <a:solidFill>
                <a:schemeClr val="tx1"/>
              </a:solidFill>
            </a:endParaRPr>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6</a:t>
            </a:fld>
            <a:endParaRPr lang="nl-NL"/>
          </a:p>
        </p:txBody>
      </p:sp>
    </p:spTree>
    <p:extLst>
      <p:ext uri="{BB962C8B-B14F-4D97-AF65-F5344CB8AC3E}">
        <p14:creationId xmlns:p14="http://schemas.microsoft.com/office/powerpoint/2010/main" val="399399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Watersystemen: voldoende schoon water in de sloten, singels, plassen en kanalen in ons werkgebied</a:t>
            </a:r>
          </a:p>
          <a:p>
            <a:r>
              <a:rPr lang="nl-NL" dirty="0"/>
              <a:t>Waterveiligheid: de zorg voor droge voeten. Bescherming tegen overstromingsgevaar</a:t>
            </a:r>
          </a:p>
          <a:p>
            <a:r>
              <a:rPr lang="nl-NL" dirty="0"/>
              <a:t>Waterketen: het zuiveren van afvalwater van woningen, bedrijven en industrie. Gezuiverd water van voldoende kwaliteit om terug in de keten te gaan.</a:t>
            </a:r>
          </a:p>
          <a:p>
            <a:r>
              <a:rPr lang="nl-NL" dirty="0"/>
              <a:t>Wegen: beheer en onderhoud van de </a:t>
            </a:r>
            <a:r>
              <a:rPr lang="nl-NL" dirty="0" err="1"/>
              <a:t>waterschapswegen</a:t>
            </a:r>
            <a:r>
              <a:rPr lang="nl-NL" dirty="0"/>
              <a:t> en –fietspaden.</a:t>
            </a:r>
          </a:p>
          <a:p>
            <a:endParaRPr lang="nl-NL" dirty="0"/>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7</a:t>
            </a:fld>
            <a:endParaRPr lang="nl-NL"/>
          </a:p>
        </p:txBody>
      </p:sp>
    </p:spTree>
    <p:extLst>
      <p:ext uri="{BB962C8B-B14F-4D97-AF65-F5344CB8AC3E}">
        <p14:creationId xmlns:p14="http://schemas.microsoft.com/office/powerpoint/2010/main" val="287955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mj-lt"/>
              <a:buAutoNum type="arabicPeriod"/>
            </a:pPr>
            <a:endParaRPr lang="nl-NL" b="0" i="0">
              <a:solidFill>
                <a:srgbClr val="282727"/>
              </a:solidFill>
              <a:effectLst/>
              <a:latin typeface="Verdana" panose="020B0604030504040204" pitchFamily="34" charset="0"/>
            </a:endParaRPr>
          </a:p>
          <a:p>
            <a:pPr algn="l"/>
            <a:r>
              <a:rPr lang="nl-NL" b="0" i="0">
                <a:solidFill>
                  <a:srgbClr val="282727"/>
                </a:solidFill>
                <a:effectLst/>
                <a:latin typeface="Verdana" panose="020B0604030504040204" pitchFamily="34" charset="0"/>
              </a:rPr>
              <a:t>In tegenstelling tot bijvoorbeeld gemeenten, ontvangen waterschappen géén geld van het Rijk. Om de uitvoering van hun werkzaamheden te bekostigen, heffen waterschappen daarom eigen belastingen. Er zijn 4 verschillende soorten waterschapsbelasting:</a:t>
            </a:r>
          </a:p>
          <a:p>
            <a:pPr algn="l">
              <a:buFont typeface="+mj-lt"/>
              <a:buAutoNum type="arabicPeriod"/>
            </a:pPr>
            <a:r>
              <a:rPr lang="nl-NL" b="0" i="0">
                <a:solidFill>
                  <a:srgbClr val="282727"/>
                </a:solidFill>
                <a:effectLst/>
                <a:latin typeface="Verdana" panose="020B0604030504040204" pitchFamily="34" charset="0"/>
              </a:rPr>
              <a:t>Zuiveringsheffing - deze heffing betaalt u als u afvalwater afvoert via de riolering. Dit geldt zowel voor woonruimten als voor bedrijfsruimten.</a:t>
            </a:r>
          </a:p>
          <a:p>
            <a:pPr algn="l">
              <a:buFont typeface="+mj-lt"/>
              <a:buAutoNum type="arabicPeriod"/>
            </a:pPr>
            <a:r>
              <a:rPr lang="nl-NL" b="0" i="0">
                <a:solidFill>
                  <a:srgbClr val="282727"/>
                </a:solidFill>
                <a:effectLst/>
                <a:latin typeface="Verdana" panose="020B0604030504040204" pitchFamily="34" charset="0"/>
              </a:rPr>
              <a:t>Verontreinigingsheffing - deze heffing betaalt u als u niet bent aangesloten op de riolering, maar direct op het oppervlaktewater loost. </a:t>
            </a:r>
          </a:p>
          <a:p>
            <a:pPr algn="l">
              <a:buFont typeface="+mj-lt"/>
              <a:buAutoNum type="arabicPeriod"/>
            </a:pPr>
            <a:r>
              <a:rPr lang="nl-NL" b="0" i="0">
                <a:solidFill>
                  <a:srgbClr val="282727"/>
                </a:solidFill>
                <a:effectLst/>
                <a:latin typeface="Verdana" panose="020B0604030504040204" pitchFamily="34" charset="0"/>
              </a:rPr>
              <a:t>Watersysteemheffing - deze heffing betaalt u voor het onderhoud van sloten en singels, voor het voorkomen van wateroverlast en droogte, en voor het beheer van 776 kilometer aan dijken en duinen in de regio.</a:t>
            </a:r>
          </a:p>
          <a:p>
            <a:pPr algn="l">
              <a:buFont typeface="+mj-lt"/>
              <a:buAutoNum type="arabicPeriod"/>
            </a:pPr>
            <a:r>
              <a:rPr lang="nl-NL" b="0" i="0">
                <a:solidFill>
                  <a:srgbClr val="282727"/>
                </a:solidFill>
                <a:effectLst/>
                <a:latin typeface="Verdana" panose="020B0604030504040204" pitchFamily="34" charset="0"/>
              </a:rPr>
              <a:t>Wegenheffing - deze heffing betaalt u voor het onderhoud van wegen buiten de bebouwde kom (met uitzondering van de provinciale wegen en de rijkswegen). Hollandse Delta is niet verantwoordelijk voor het onderhoud van wegen op het Eiland van Dordrecht en de buitendijkse gebieden op de Maasvlakte, in de Europoort en Botlek. Daarom betalen de inwoners in deze gebieden geen wegenheffing.</a:t>
            </a:r>
          </a:p>
          <a:p>
            <a:endParaRPr lang="nl-NL"/>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8</a:t>
            </a:fld>
            <a:endParaRPr lang="nl-NL"/>
          </a:p>
        </p:txBody>
      </p:sp>
    </p:spTree>
    <p:extLst>
      <p:ext uri="{BB962C8B-B14F-4D97-AF65-F5344CB8AC3E}">
        <p14:creationId xmlns:p14="http://schemas.microsoft.com/office/powerpoint/2010/main" val="252521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latin typeface="Open Sans" panose="020B0606030504020204" pitchFamily="34" charset="0"/>
              </a:rPr>
              <a:t>Veruit het meeste belastinggeld is nodig voor het zuiveren van afvalwater. De Verenigde Vergadering stelt elk jaar het ‘huishoudboekje’ van het waterschap vast: de begroting.</a:t>
            </a:r>
          </a:p>
          <a:p>
            <a:pPr>
              <a:buFont typeface="Arial" panose="020B0604020202020204" pitchFamily="34" charset="0"/>
              <a:buNone/>
            </a:pPr>
            <a:endParaRPr lang="nl-NL" dirty="0">
              <a:effectLst/>
              <a:latin typeface="Open Sans" panose="020B0606030504020204" pitchFamily="34" charset="0"/>
            </a:endParaRPr>
          </a:p>
          <a:p>
            <a:pPr>
              <a:buFont typeface="Arial" panose="020B0604020202020204" pitchFamily="34" charset="0"/>
              <a:buNone/>
            </a:pPr>
            <a:endParaRPr lang="nl-NL" dirty="0">
              <a:effectLst/>
              <a:latin typeface="Open Sans" panose="020B0606030504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9</a:t>
            </a:fld>
            <a:endParaRPr lang="nl-NL"/>
          </a:p>
        </p:txBody>
      </p:sp>
    </p:spTree>
    <p:extLst>
      <p:ext uri="{BB962C8B-B14F-4D97-AF65-F5344CB8AC3E}">
        <p14:creationId xmlns:p14="http://schemas.microsoft.com/office/powerpoint/2010/main" val="416210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accent1"/>
                </a:solidFill>
                <a:latin typeface="Verdana" pitchFamily="34" charset="0"/>
                <a:ea typeface="Verdana" pitchFamily="34" charset="0"/>
                <a:cs typeface="Verdana" pitchFamily="34" charset="0"/>
              </a:rPr>
              <a:t>Waterschappen zijn net als provincies en gemeenten gedecentraliseerde overheidslichamen. </a:t>
            </a:r>
            <a:r>
              <a:rPr lang="nl-NL" b="0" i="0" dirty="0">
                <a:solidFill>
                  <a:srgbClr val="282727"/>
                </a:solidFill>
                <a:effectLst/>
                <a:latin typeface="Verdana" panose="020B0604030504040204" pitchFamily="34" charset="0"/>
                <a:ea typeface="Verdana" pitchFamily="34" charset="0"/>
                <a:cs typeface="Verdana" pitchFamily="34" charset="0"/>
              </a:rPr>
              <a:t>Ook e</a:t>
            </a:r>
            <a:r>
              <a:rPr lang="nl-NL" b="0" i="0" dirty="0">
                <a:solidFill>
                  <a:srgbClr val="282727"/>
                </a:solidFill>
                <a:effectLst/>
                <a:latin typeface="Verdana" panose="020B0604030504040204" pitchFamily="34" charset="0"/>
              </a:rPr>
              <a:t>en waterschap heeft een algemeen en een dagelijks bestuur. Het algemeen bestuur bestaat uit vertegenwoordigers van politieke partijen en belangenverenigingen. Het algemeen bestuur wordt Verenigde Vergadering genoemd. Het dagelijks bestuur heet bij het waterschap het college van dijkgraaf en heemraden. Het bestuur wordt ondersteund door ambtenaren.</a:t>
            </a:r>
            <a:r>
              <a:rPr lang="nl-NL" dirty="0">
                <a:solidFill>
                  <a:schemeClr val="accent1"/>
                </a:solidFill>
                <a:latin typeface="Verdana" pitchFamily="34" charset="0"/>
                <a:ea typeface="Verdana" pitchFamily="34" charset="0"/>
                <a:cs typeface="Verdana"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chemeClr val="accent1"/>
              </a:solidFill>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accent1"/>
                </a:solidFill>
                <a:latin typeface="Verdana" pitchFamily="34" charset="0"/>
                <a:ea typeface="Verdana" pitchFamily="34" charset="0"/>
                <a:cs typeface="Verdana" pitchFamily="34" charset="0"/>
              </a:rPr>
              <a:t>Waar een gemeente het duale stelsel kent, zijn waterschappen nog monistisch. Dat wil zeggen: een bestuur</a:t>
            </a:r>
            <a:r>
              <a:rPr lang="nl-NL" b="0" i="0" dirty="0">
                <a:solidFill>
                  <a:srgbClr val="202124"/>
                </a:solidFill>
                <a:effectLst/>
                <a:latin typeface="arial" panose="020B0604020202020204" pitchFamily="34" charset="0"/>
              </a:rPr>
              <a:t> met uitvoerende én niet-uitvoerende bestuurders in één bestuur (heemraden zijn lid van de Verenigde Vergadering). In het duale stelsel zijn de taken ‘besturen’ en ‘controleren’ strikt gescheiden: het (dagelijks) </a:t>
            </a:r>
            <a:r>
              <a:rPr lang="nl-NL" b="0" i="0" dirty="0">
                <a:solidFill>
                  <a:srgbClr val="202122"/>
                </a:solidFill>
                <a:effectLst/>
                <a:latin typeface="Arial" panose="020B0604020202020204" pitchFamily="34" charset="0"/>
              </a:rPr>
              <a:t>bestuur (burgemeester en wethouders) is er om te besturen, en de volksvertegenwoordigers (gemeenteraad) dienen het bestuur te controleren</a:t>
            </a:r>
            <a:endParaRPr lang="nl-NL" dirty="0">
              <a:solidFill>
                <a:schemeClr val="accent1"/>
              </a:solidFill>
              <a:latin typeface="Verdana" pitchFamily="34" charset="0"/>
              <a:ea typeface="Verdana" pitchFamily="34" charset="0"/>
              <a:cs typeface="Verdana" pitchFamily="34" charset="0"/>
            </a:endParaRPr>
          </a:p>
          <a:p>
            <a:pPr algn="l"/>
            <a:endParaRPr lang="nl-NL" b="0" i="0" dirty="0">
              <a:solidFill>
                <a:srgbClr val="282727"/>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nl-NL" b="0" i="0" dirty="0">
                <a:solidFill>
                  <a:srgbClr val="282727"/>
                </a:solidFill>
                <a:effectLst/>
                <a:latin typeface="Verdana" panose="020B0604030504040204" pitchFamily="34" charset="0"/>
              </a:rPr>
              <a:t>De Verenigde Vergadering van waterschap Hollandse Delta bestaat uit 30 bestuursleden. 21 leden worden direct gekozen door inwoners van het gebied. Dit gebeurt elke vier jaar bij de waterschapsverkiezingen. Deze zetels heten: zetels in de categorie Ingezetenen. De andere 9 zetels worden verdeeld onder bedrijven, agrariërs en natuurorganisaties. Dit heten de geborgde zetels, die zijn onderverdeeld in de </a:t>
            </a:r>
            <a:r>
              <a:rPr lang="nl-NL" sz="1200" b="0" i="0" dirty="0">
                <a:solidFill>
                  <a:srgbClr val="282727"/>
                </a:solidFill>
                <a:effectLst/>
                <a:latin typeface="Verdana" pitchFamily="34" charset="0"/>
                <a:ea typeface="Verdana" pitchFamily="34" charset="0"/>
              </a:rPr>
              <a:t>c</a:t>
            </a:r>
            <a:r>
              <a:rPr lang="nl-NL" sz="1200" b="0" dirty="0">
                <a:latin typeface="Verdana" pitchFamily="34" charset="0"/>
                <a:ea typeface="Verdana" pitchFamily="34" charset="0"/>
                <a:cs typeface="Verdana" pitchFamily="34" charset="0"/>
              </a:rPr>
              <a:t>ategorie ‘ongebouwde onroerende zaken, niet zijnde natuurterreinen’ (agrariërs); categorie ‘gebouwde onroerende zaken in gebruik als bedrijfsruimte’ (bedrijven) en de categorie ‘natuurterreinen’. </a:t>
            </a:r>
            <a:r>
              <a:rPr lang="nl-NL" b="0" i="0" dirty="0">
                <a:solidFill>
                  <a:srgbClr val="000000"/>
                </a:solidFill>
                <a:effectLst/>
                <a:latin typeface="RO Sans"/>
              </a:rPr>
              <a:t>Het algemeen bestuur stelt het beleid van het waterschap vast. Het controleert ook of het dagelijks bestuur dat beleid goed uitvoert. De vergaderingen van het algemeen bestuur zijn openbaar.</a:t>
            </a:r>
          </a:p>
          <a:p>
            <a:pPr algn="l"/>
            <a:endParaRPr lang="nl-NL" b="0" i="0" dirty="0">
              <a:solidFill>
                <a:srgbClr val="282727"/>
              </a:solidFill>
              <a:effectLst/>
              <a:latin typeface="Verdana" panose="020B0604030504040204" pitchFamily="34" charset="0"/>
            </a:endParaRPr>
          </a:p>
          <a:p>
            <a:pPr algn="l"/>
            <a:r>
              <a:rPr lang="nl-NL" b="0" i="0" dirty="0">
                <a:solidFill>
                  <a:srgbClr val="282727"/>
                </a:solidFill>
                <a:effectLst/>
                <a:latin typeface="Verdana" panose="020B0604030504040204" pitchFamily="34" charset="0"/>
              </a:rPr>
              <a:t>Uit de leden van de Verenigde Vergadering wordt een dagelijks bestuur gevormd. Dit noemen we het college van dijkgraaf en heemraden. Het is vergelijkbaar met het college van burgemeester en wethouders bij een gemeente. Het dagelijks bestuur van Hollandse Delta bestaat op dit moment uit 1 dijkgraaf en 3 heemraden. </a:t>
            </a:r>
          </a:p>
          <a:p>
            <a:pPr algn="l"/>
            <a:r>
              <a:rPr lang="nl-NL" b="0" i="0" dirty="0">
                <a:solidFill>
                  <a:srgbClr val="000000"/>
                </a:solidFill>
                <a:effectLst/>
                <a:latin typeface="RO Sans"/>
              </a:rPr>
              <a:t>De dijkgraaf maakt geen deel uit van het algemeen bestuur van het waterschap. Hij heeft daar ook geen stemrecht. In het dagelijks bestuur heeft de dijkgraaf wel zitting en stemrecht. De regering benoemt een dijkgraaf voor een periode van 6 jaar. De naam dijkgraaf komt voort uit het verleden. Het werd gebruikt bij waterschappen die dijkbeheer uitvoerden. Een andere gebruikte term is watergraaf.</a:t>
            </a:r>
          </a:p>
          <a:p>
            <a:pPr algn="l"/>
            <a:endParaRPr lang="nl-NL" b="0" i="0" dirty="0">
              <a:solidFill>
                <a:srgbClr val="000000"/>
              </a:solidFill>
              <a:effectLst/>
              <a:latin typeface="RO Sans"/>
            </a:endParaRPr>
          </a:p>
          <a:p>
            <a:endParaRPr lang="nl-NL" dirty="0"/>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10</a:t>
            </a:fld>
            <a:endParaRPr lang="nl-NL"/>
          </a:p>
        </p:txBody>
      </p:sp>
    </p:spTree>
    <p:extLst>
      <p:ext uri="{BB962C8B-B14F-4D97-AF65-F5344CB8AC3E}">
        <p14:creationId xmlns:p14="http://schemas.microsoft.com/office/powerpoint/2010/main" val="306832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latin typeface="Verdana" pitchFamily="34" charset="0"/>
                <a:ea typeface="Verdana" pitchFamily="34" charset="0"/>
                <a:cs typeface="Verdana" pitchFamily="34" charset="0"/>
              </a:rPr>
              <a:t>De Kieswet is van toepassing op de leden van het algemeen bestuur die vertegenwoordiger zijn van de Ingezetenen </a:t>
            </a:r>
          </a:p>
          <a:p>
            <a:endParaRPr lang="nl-NL" b="0" dirty="0">
              <a:latin typeface="Verdana" pitchFamily="34" charset="0"/>
              <a:ea typeface="Verdana" pitchFamily="34" charset="0"/>
              <a:cs typeface="Verdana" pitchFamily="34" charset="0"/>
            </a:endParaRPr>
          </a:p>
          <a:p>
            <a:r>
              <a:rPr lang="nl-NL" b="0" dirty="0">
                <a:latin typeface="Verdana" pitchFamily="34" charset="0"/>
                <a:ea typeface="Verdana" pitchFamily="34" charset="0"/>
                <a:cs typeface="Verdana" pitchFamily="34" charset="0"/>
              </a:rPr>
              <a:t>De Waterschapswet is van toepassing op de overige leden van het algemeen bestuur die worden benoemd voor de zogenaamde geborgde zetels. </a:t>
            </a:r>
          </a:p>
          <a:p>
            <a:endParaRPr lang="nl-NL" b="0" dirty="0">
              <a:latin typeface="Verdana" pitchFamily="34" charset="0"/>
              <a:ea typeface="Verdana" pitchFamily="34" charset="0"/>
              <a:cs typeface="Verdana" pitchFamily="34" charset="0"/>
            </a:endParaRPr>
          </a:p>
          <a:p>
            <a:r>
              <a:rPr lang="nl-NL" b="0" dirty="0">
                <a:latin typeface="Verdana" pitchFamily="34" charset="0"/>
                <a:ea typeface="Verdana" pitchFamily="34" charset="0"/>
                <a:cs typeface="Verdana" pitchFamily="34" charset="0"/>
              </a:rPr>
              <a:t>De LTO, Kamer van Koophandel en </a:t>
            </a:r>
            <a:r>
              <a:rPr lang="nl-NL" b="0" i="0" dirty="0">
                <a:solidFill>
                  <a:srgbClr val="154273"/>
                </a:solidFill>
                <a:effectLst/>
                <a:latin typeface="Rijksoverheid Sans"/>
              </a:rPr>
              <a:t>Vereniging van Bos- en natuurterreineigenaren (VBNE) </a:t>
            </a:r>
            <a:r>
              <a:rPr lang="nl-NL" b="0" dirty="0">
                <a:latin typeface="Verdana" pitchFamily="34" charset="0"/>
                <a:ea typeface="Verdana" pitchFamily="34" charset="0"/>
                <a:cs typeface="Verdana" pitchFamily="34" charset="0"/>
              </a:rPr>
              <a:t>zijn binnen de wettelijke bepalingen verantwoordelijk voor de voordracht voor de geborgde zetels (elk 2 zetels).</a:t>
            </a:r>
          </a:p>
          <a:p>
            <a:endParaRPr lang="nl-NL" b="0" dirty="0">
              <a:latin typeface="Verdana" pitchFamily="34" charset="0"/>
              <a:ea typeface="Verdana" pitchFamily="34" charset="0"/>
              <a:cs typeface="Verdana" pitchFamily="34" charset="0"/>
            </a:endParaRPr>
          </a:p>
          <a:p>
            <a:r>
              <a:rPr lang="nl-NL" b="0" dirty="0">
                <a:latin typeface="Verdana" pitchFamily="34" charset="0"/>
                <a:ea typeface="Verdana" pitchFamily="34" charset="0"/>
                <a:cs typeface="Verdana" pitchFamily="34" charset="0"/>
              </a:rPr>
              <a:t>De volgende waterschapsverkiezingen zijn in maart 2023.</a:t>
            </a:r>
          </a:p>
          <a:p>
            <a:endParaRPr lang="nl-NL" dirty="0"/>
          </a:p>
        </p:txBody>
      </p:sp>
      <p:sp>
        <p:nvSpPr>
          <p:cNvPr id="4" name="Tijdelijke aanduiding voor dianummer 3"/>
          <p:cNvSpPr>
            <a:spLocks noGrp="1"/>
          </p:cNvSpPr>
          <p:nvPr>
            <p:ph type="sldNum" sz="quarter" idx="5"/>
          </p:nvPr>
        </p:nvSpPr>
        <p:spPr/>
        <p:txBody>
          <a:bodyPr/>
          <a:lstStyle/>
          <a:p>
            <a:fld id="{778364DB-B418-9C40-926D-26CBC3C09C1D}" type="slidenum">
              <a:rPr lang="nl-NL" smtClean="0"/>
              <a:t>11</a:t>
            </a:fld>
            <a:endParaRPr lang="nl-NL"/>
          </a:p>
        </p:txBody>
      </p:sp>
    </p:spTree>
    <p:extLst>
      <p:ext uri="{BB962C8B-B14F-4D97-AF65-F5344CB8AC3E}">
        <p14:creationId xmlns:p14="http://schemas.microsoft.com/office/powerpoint/2010/main" val="411055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74BF0633-10B5-B44D-BED0-DC9BA6EA76C7}"/>
              </a:ext>
            </a:extLst>
          </p:cNvPr>
          <p:cNvSpPr>
            <a:spLocks noGrp="1"/>
          </p:cNvSpPr>
          <p:nvPr>
            <p:ph type="body" sz="quarter" idx="11" hasCustomPrompt="1"/>
          </p:nvPr>
        </p:nvSpPr>
        <p:spPr>
          <a:xfrm>
            <a:off x="816391" y="4486203"/>
            <a:ext cx="4007676" cy="914400"/>
          </a:xfrm>
        </p:spPr>
        <p:txBody>
          <a:bodyPr lIns="0" tIns="0" rIns="0" bIns="0">
            <a:noAutofit/>
          </a:bodyPr>
          <a:lstStyle>
            <a:lvl1pPr marL="0" indent="0">
              <a:lnSpc>
                <a:spcPts val="4000"/>
              </a:lnSpc>
              <a:buNone/>
              <a:defRPr sz="4000" b="1" i="0">
                <a:solidFill>
                  <a:srgbClr val="C8D300"/>
                </a:solidFill>
                <a:latin typeface="FoundryFormSans-Bold" panose="02000603060000020004" pitchFamily="2" charset="0"/>
              </a:defRPr>
            </a:lvl1pPr>
          </a:lstStyle>
          <a:p>
            <a:pPr lvl="0"/>
            <a:r>
              <a:rPr lang="nl-NL"/>
              <a:t>De titel van de presentatie</a:t>
            </a:r>
          </a:p>
        </p:txBody>
      </p:sp>
      <p:sp>
        <p:nvSpPr>
          <p:cNvPr id="16" name="Tijdelijke aanduiding voor tekst 15">
            <a:extLst>
              <a:ext uri="{FF2B5EF4-FFF2-40B4-BE49-F238E27FC236}">
                <a16:creationId xmlns:a16="http://schemas.microsoft.com/office/drawing/2014/main" id="{F6094175-65D3-C642-B7CA-15435F2A14D9}"/>
              </a:ext>
            </a:extLst>
          </p:cNvPr>
          <p:cNvSpPr>
            <a:spLocks noGrp="1"/>
          </p:cNvSpPr>
          <p:nvPr>
            <p:ph type="body" sz="quarter" idx="12" hasCustomPrompt="1"/>
          </p:nvPr>
        </p:nvSpPr>
        <p:spPr>
          <a:xfrm>
            <a:off x="815975" y="5652572"/>
            <a:ext cx="4008438" cy="652463"/>
          </a:xfr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rPr>
              <a:t>Hier is ruimte voor een eerste subtitel</a:t>
            </a:r>
            <a:br>
              <a:rPr kumimoji="0" lang="nl-NL" sz="1800" b="1"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rPr>
            </a:br>
            <a:r>
              <a:rPr kumimoji="0" lang="nl-NL" sz="1800" b="0"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rPr>
              <a:t>Hier is ruimte voor een subtitel</a:t>
            </a:r>
          </a:p>
        </p:txBody>
      </p:sp>
    </p:spTree>
    <p:extLst>
      <p:ext uri="{BB962C8B-B14F-4D97-AF65-F5344CB8AC3E}">
        <p14:creationId xmlns:p14="http://schemas.microsoft.com/office/powerpoint/2010/main" val="325303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ssenslide - Groen">
    <p:bg>
      <p:bgPr>
        <a:solidFill>
          <a:srgbClr val="C8D300"/>
        </a:solidFill>
        <a:effectLst/>
      </p:bgPr>
    </p:bg>
    <p:spTree>
      <p:nvGrpSpPr>
        <p:cNvPr id="1" name=""/>
        <p:cNvGrpSpPr/>
        <p:nvPr/>
      </p:nvGrpSpPr>
      <p:grpSpPr>
        <a:xfrm>
          <a:off x="0" y="0"/>
          <a:ext cx="0" cy="0"/>
          <a:chOff x="0" y="0"/>
          <a:chExt cx="0" cy="0"/>
        </a:xfrm>
      </p:grpSpPr>
      <p:sp>
        <p:nvSpPr>
          <p:cNvPr id="6" name="Driehoek 4">
            <a:extLst>
              <a:ext uri="{FF2B5EF4-FFF2-40B4-BE49-F238E27FC236}">
                <a16:creationId xmlns:a16="http://schemas.microsoft.com/office/drawing/2014/main" id="{36A3598C-CC91-D14D-A7C4-2F2FD6C1FD55}"/>
              </a:ext>
            </a:extLst>
          </p:cNvPr>
          <p:cNvSpPr/>
          <p:nvPr userDrawn="1"/>
        </p:nvSpPr>
        <p:spPr>
          <a:xfrm>
            <a:off x="0" y="5924550"/>
            <a:ext cx="1219199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7" name="Tijdelijke aanduiding voor tekst 9">
            <a:extLst>
              <a:ext uri="{FF2B5EF4-FFF2-40B4-BE49-F238E27FC236}">
                <a16:creationId xmlns:a16="http://schemas.microsoft.com/office/drawing/2014/main" id="{2BFBCED9-78BE-434E-8D8A-B3E224E3717D}"/>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Titel van de slide</a:t>
            </a:r>
          </a:p>
        </p:txBody>
      </p:sp>
      <p:sp>
        <p:nvSpPr>
          <p:cNvPr id="8" name="Tijdelijke aanduiding voor tekst 4">
            <a:extLst>
              <a:ext uri="{FF2B5EF4-FFF2-40B4-BE49-F238E27FC236}">
                <a16:creationId xmlns:a16="http://schemas.microsoft.com/office/drawing/2014/main" id="{9417E363-B303-0A44-A28C-84D1B0C50C7C}"/>
              </a:ext>
            </a:extLst>
          </p:cNvPr>
          <p:cNvSpPr>
            <a:spLocks noGrp="1"/>
          </p:cNvSpPr>
          <p:nvPr>
            <p:ph type="body" sz="quarter" idx="11"/>
          </p:nvPr>
        </p:nvSpPr>
        <p:spPr>
          <a:xfrm>
            <a:off x="866776" y="1710000"/>
            <a:ext cx="5459124" cy="3025775"/>
          </a:xfrm>
        </p:spPr>
        <p:txBody>
          <a:bodyPr lIns="0" tIns="0" rIns="0" bIns="0">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p:txBody>
      </p:sp>
    </p:spTree>
    <p:extLst>
      <p:ext uri="{BB962C8B-B14F-4D97-AF65-F5344CB8AC3E}">
        <p14:creationId xmlns:p14="http://schemas.microsoft.com/office/powerpoint/2010/main" val="174395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senslide - Paars">
    <p:bg>
      <p:bgPr>
        <a:solidFill>
          <a:srgbClr val="462E87"/>
        </a:solidFill>
        <a:effectLst/>
      </p:bgPr>
    </p:bg>
    <p:spTree>
      <p:nvGrpSpPr>
        <p:cNvPr id="1" name=""/>
        <p:cNvGrpSpPr/>
        <p:nvPr/>
      </p:nvGrpSpPr>
      <p:grpSpPr>
        <a:xfrm>
          <a:off x="0" y="0"/>
          <a:ext cx="0" cy="0"/>
          <a:chOff x="0" y="0"/>
          <a:chExt cx="0" cy="0"/>
        </a:xfrm>
      </p:grpSpPr>
      <p:sp>
        <p:nvSpPr>
          <p:cNvPr id="6" name="Driehoek 4">
            <a:extLst>
              <a:ext uri="{FF2B5EF4-FFF2-40B4-BE49-F238E27FC236}">
                <a16:creationId xmlns:a16="http://schemas.microsoft.com/office/drawing/2014/main" id="{36A3598C-CC91-D14D-A7C4-2F2FD6C1FD55}"/>
              </a:ext>
            </a:extLst>
          </p:cNvPr>
          <p:cNvSpPr/>
          <p:nvPr userDrawn="1"/>
        </p:nvSpPr>
        <p:spPr>
          <a:xfrm flipH="1">
            <a:off x="0" y="5924550"/>
            <a:ext cx="1219199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7" name="Tijdelijke aanduiding voor tekst 9">
            <a:extLst>
              <a:ext uri="{FF2B5EF4-FFF2-40B4-BE49-F238E27FC236}">
                <a16:creationId xmlns:a16="http://schemas.microsoft.com/office/drawing/2014/main" id="{2BFBCED9-78BE-434E-8D8A-B3E224E3717D}"/>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C8D300"/>
                </a:solidFill>
                <a:latin typeface="FoundryFormSans-Bold" panose="02000603060000020004" pitchFamily="2" charset="0"/>
              </a:defRPr>
            </a:lvl1pPr>
          </a:lstStyle>
          <a:p>
            <a:pPr lvl="0"/>
            <a:r>
              <a:rPr lang="nl-NL"/>
              <a:t>Titel van de slide</a:t>
            </a:r>
          </a:p>
        </p:txBody>
      </p:sp>
      <p:sp>
        <p:nvSpPr>
          <p:cNvPr id="8" name="Tijdelijke aanduiding voor tekst 4">
            <a:extLst>
              <a:ext uri="{FF2B5EF4-FFF2-40B4-BE49-F238E27FC236}">
                <a16:creationId xmlns:a16="http://schemas.microsoft.com/office/drawing/2014/main" id="{9417E363-B303-0A44-A28C-84D1B0C50C7C}"/>
              </a:ext>
            </a:extLst>
          </p:cNvPr>
          <p:cNvSpPr>
            <a:spLocks noGrp="1"/>
          </p:cNvSpPr>
          <p:nvPr>
            <p:ph type="body" sz="quarter" idx="11"/>
          </p:nvPr>
        </p:nvSpPr>
        <p:spPr>
          <a:xfrm>
            <a:off x="866776" y="1710000"/>
            <a:ext cx="5459124" cy="3025775"/>
          </a:xfrm>
        </p:spPr>
        <p:txBody>
          <a:bodyPr lIns="0" tIns="0" rIns="0" bIns="0">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p:txBody>
      </p:sp>
    </p:spTree>
    <p:extLst>
      <p:ext uri="{BB962C8B-B14F-4D97-AF65-F5344CB8AC3E}">
        <p14:creationId xmlns:p14="http://schemas.microsoft.com/office/powerpoint/2010/main" val="181142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ie koloms - Wit">
    <p:spTree>
      <p:nvGrpSpPr>
        <p:cNvPr id="1" name=""/>
        <p:cNvGrpSpPr/>
        <p:nvPr/>
      </p:nvGrpSpPr>
      <p:grpSpPr>
        <a:xfrm>
          <a:off x="0" y="0"/>
          <a:ext cx="0" cy="0"/>
          <a:chOff x="0" y="0"/>
          <a:chExt cx="0" cy="0"/>
        </a:xfrm>
      </p:grpSpPr>
      <p:sp>
        <p:nvSpPr>
          <p:cNvPr id="10" name="Driehoek 4">
            <a:extLst>
              <a:ext uri="{FF2B5EF4-FFF2-40B4-BE49-F238E27FC236}">
                <a16:creationId xmlns:a16="http://schemas.microsoft.com/office/drawing/2014/main" id="{1009D5E5-52B6-6248-BF72-5A8303F80B6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a:extLst>
              <a:ext uri="{FF2B5EF4-FFF2-40B4-BE49-F238E27FC236}">
                <a16:creationId xmlns:a16="http://schemas.microsoft.com/office/drawing/2014/main" id="{7CED8931-F291-DF4B-9D83-865FAD4FD2D0}"/>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F12B6C5A-E674-144F-9085-B887D60A4BEB}"/>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Drie </a:t>
            </a:r>
            <a:r>
              <a:rPr lang="nl-NL" err="1"/>
              <a:t>koloms</a:t>
            </a:r>
            <a:r>
              <a:rPr lang="nl-NL"/>
              <a:t> opzet</a:t>
            </a:r>
          </a:p>
        </p:txBody>
      </p:sp>
      <p:sp>
        <p:nvSpPr>
          <p:cNvPr id="14" name="Tijdelijke aanduiding voor tekst 4">
            <a:extLst>
              <a:ext uri="{FF2B5EF4-FFF2-40B4-BE49-F238E27FC236}">
                <a16:creationId xmlns:a16="http://schemas.microsoft.com/office/drawing/2014/main" id="{6553ECF6-D1A9-494F-8FB1-30B2AACBCB6C}"/>
              </a:ext>
            </a:extLst>
          </p:cNvPr>
          <p:cNvSpPr>
            <a:spLocks noGrp="1"/>
          </p:cNvSpPr>
          <p:nvPr>
            <p:ph type="body" sz="quarter" idx="11" hasCustomPrompt="1"/>
          </p:nvPr>
        </p:nvSpPr>
        <p:spPr>
          <a:xfrm>
            <a:off x="1418920" y="1436303"/>
            <a:ext cx="9890417" cy="451062"/>
          </a:xfrm>
        </p:spPr>
        <p:txBody>
          <a:bodyPr lIns="0" tIns="0" rIns="0" bIns="0" anchor="ctr">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sp>
        <p:nvSpPr>
          <p:cNvPr id="16" name="Tijdelijke aanduiding voor afbeelding 15">
            <a:extLst>
              <a:ext uri="{FF2B5EF4-FFF2-40B4-BE49-F238E27FC236}">
                <a16:creationId xmlns:a16="http://schemas.microsoft.com/office/drawing/2014/main" id="{BDD8C745-7931-964B-ABC9-9153CF419D3F}"/>
              </a:ext>
            </a:extLst>
          </p:cNvPr>
          <p:cNvSpPr>
            <a:spLocks noGrp="1"/>
          </p:cNvSpPr>
          <p:nvPr>
            <p:ph type="pic" sz="quarter" idx="12" hasCustomPrompt="1"/>
          </p:nvPr>
        </p:nvSpPr>
        <p:spPr>
          <a:xfrm>
            <a:off x="866775" y="1443038"/>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0" name="Tijdelijke aanduiding voor tekst 19">
            <a:extLst>
              <a:ext uri="{FF2B5EF4-FFF2-40B4-BE49-F238E27FC236}">
                <a16:creationId xmlns:a16="http://schemas.microsoft.com/office/drawing/2014/main" id="{A087672D-D9B7-BD42-A9E3-BF2E29ACA03B}"/>
              </a:ext>
            </a:extLst>
          </p:cNvPr>
          <p:cNvSpPr>
            <a:spLocks noGrp="1"/>
          </p:cNvSpPr>
          <p:nvPr>
            <p:ph type="body" sz="quarter" idx="13" hasCustomPrompt="1"/>
          </p:nvPr>
        </p:nvSpPr>
        <p:spPr>
          <a:xfrm>
            <a:off x="83727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2" name="Tijdelijke aanduiding voor tekst 19">
            <a:extLst>
              <a:ext uri="{FF2B5EF4-FFF2-40B4-BE49-F238E27FC236}">
                <a16:creationId xmlns:a16="http://schemas.microsoft.com/office/drawing/2014/main" id="{7C25894C-5882-F640-A32B-7DFC84813509}"/>
              </a:ext>
            </a:extLst>
          </p:cNvPr>
          <p:cNvSpPr>
            <a:spLocks noGrp="1"/>
          </p:cNvSpPr>
          <p:nvPr>
            <p:ph type="body" sz="quarter" idx="14" hasCustomPrompt="1"/>
          </p:nvPr>
        </p:nvSpPr>
        <p:spPr>
          <a:xfrm>
            <a:off x="837272" y="3005714"/>
            <a:ext cx="2797175" cy="2515671"/>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3" name="Tijdelijke aanduiding voor tekst 19">
            <a:extLst>
              <a:ext uri="{FF2B5EF4-FFF2-40B4-BE49-F238E27FC236}">
                <a16:creationId xmlns:a16="http://schemas.microsoft.com/office/drawing/2014/main" id="{9766F935-598C-9742-9CF3-E52D92CD45D1}"/>
              </a:ext>
            </a:extLst>
          </p:cNvPr>
          <p:cNvSpPr>
            <a:spLocks noGrp="1"/>
          </p:cNvSpPr>
          <p:nvPr>
            <p:ph type="body" sz="quarter" idx="15" hasCustomPrompt="1"/>
          </p:nvPr>
        </p:nvSpPr>
        <p:spPr>
          <a:xfrm>
            <a:off x="4700145"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4" name="Tijdelijke aanduiding voor tekst 19">
            <a:extLst>
              <a:ext uri="{FF2B5EF4-FFF2-40B4-BE49-F238E27FC236}">
                <a16:creationId xmlns:a16="http://schemas.microsoft.com/office/drawing/2014/main" id="{FC13AA00-8505-9C47-9885-0255DC765694}"/>
              </a:ext>
            </a:extLst>
          </p:cNvPr>
          <p:cNvSpPr>
            <a:spLocks noGrp="1"/>
          </p:cNvSpPr>
          <p:nvPr>
            <p:ph type="body" sz="quarter" idx="16" hasCustomPrompt="1"/>
          </p:nvPr>
        </p:nvSpPr>
        <p:spPr>
          <a:xfrm>
            <a:off x="4700145" y="3005714"/>
            <a:ext cx="2797175" cy="2515671"/>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5" name="Tijdelijke aanduiding voor tekst 19">
            <a:extLst>
              <a:ext uri="{FF2B5EF4-FFF2-40B4-BE49-F238E27FC236}">
                <a16:creationId xmlns:a16="http://schemas.microsoft.com/office/drawing/2014/main" id="{8F7C259A-54BF-C741-B9E8-67F489684631}"/>
              </a:ext>
            </a:extLst>
          </p:cNvPr>
          <p:cNvSpPr>
            <a:spLocks noGrp="1"/>
          </p:cNvSpPr>
          <p:nvPr>
            <p:ph type="body" sz="quarter" idx="17" hasCustomPrompt="1"/>
          </p:nvPr>
        </p:nvSpPr>
        <p:spPr>
          <a:xfrm>
            <a:off x="847593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6" name="Tijdelijke aanduiding voor tekst 19">
            <a:extLst>
              <a:ext uri="{FF2B5EF4-FFF2-40B4-BE49-F238E27FC236}">
                <a16:creationId xmlns:a16="http://schemas.microsoft.com/office/drawing/2014/main" id="{20A9E21B-33F0-9347-A25B-70C6C00F8D5D}"/>
              </a:ext>
            </a:extLst>
          </p:cNvPr>
          <p:cNvSpPr>
            <a:spLocks noGrp="1"/>
          </p:cNvSpPr>
          <p:nvPr>
            <p:ph type="body" sz="quarter" idx="18" hasCustomPrompt="1"/>
          </p:nvPr>
        </p:nvSpPr>
        <p:spPr>
          <a:xfrm>
            <a:off x="8475932" y="3005714"/>
            <a:ext cx="2797175" cy="2515671"/>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Tree>
    <p:extLst>
      <p:ext uri="{BB962C8B-B14F-4D97-AF65-F5344CB8AC3E}">
        <p14:creationId xmlns:p14="http://schemas.microsoft.com/office/powerpoint/2010/main" val="4887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0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1000"/>
                                        <p:tgtEl>
                                          <p:spTgt spid="2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1000"/>
                                        <p:tgtEl>
                                          <p:spTgt spid="2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1000"/>
                                        <p:tgtEl>
                                          <p:spTgt spid="2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1000"/>
                                        <p:tgtEl>
                                          <p:spTgt spid="2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10"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rie koloms - Paars">
    <p:bg>
      <p:bgPr>
        <a:solidFill>
          <a:srgbClr val="462E87"/>
        </a:solidFill>
        <a:effectLst/>
      </p:bgPr>
    </p:bg>
    <p:spTree>
      <p:nvGrpSpPr>
        <p:cNvPr id="1" name=""/>
        <p:cNvGrpSpPr/>
        <p:nvPr/>
      </p:nvGrpSpPr>
      <p:grpSpPr>
        <a:xfrm>
          <a:off x="0" y="0"/>
          <a:ext cx="0" cy="0"/>
          <a:chOff x="0" y="0"/>
          <a:chExt cx="0" cy="0"/>
        </a:xfrm>
      </p:grpSpPr>
      <p:sp>
        <p:nvSpPr>
          <p:cNvPr id="10" name="Driehoek 4">
            <a:extLst>
              <a:ext uri="{FF2B5EF4-FFF2-40B4-BE49-F238E27FC236}">
                <a16:creationId xmlns:a16="http://schemas.microsoft.com/office/drawing/2014/main" id="{1009D5E5-52B6-6248-BF72-5A8303F80B6D}"/>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a:extLst>
              <a:ext uri="{FF2B5EF4-FFF2-40B4-BE49-F238E27FC236}">
                <a16:creationId xmlns:a16="http://schemas.microsoft.com/office/drawing/2014/main" id="{7CED8931-F291-DF4B-9D83-865FAD4FD2D0}"/>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F12B6C5A-E674-144F-9085-B887D60A4BEB}"/>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chemeClr val="bg1"/>
                </a:solidFill>
                <a:latin typeface="FoundryFormSans-Bold" panose="02000603060000020004" pitchFamily="2" charset="0"/>
              </a:defRPr>
            </a:lvl1pPr>
          </a:lstStyle>
          <a:p>
            <a:pPr lvl="0"/>
            <a:r>
              <a:rPr lang="nl-NL"/>
              <a:t>Drie </a:t>
            </a:r>
            <a:r>
              <a:rPr lang="nl-NL" err="1"/>
              <a:t>koloms</a:t>
            </a:r>
            <a:r>
              <a:rPr lang="nl-NL"/>
              <a:t> opzet</a:t>
            </a:r>
          </a:p>
        </p:txBody>
      </p:sp>
      <p:sp>
        <p:nvSpPr>
          <p:cNvPr id="14" name="Tijdelijke aanduiding voor tekst 4">
            <a:extLst>
              <a:ext uri="{FF2B5EF4-FFF2-40B4-BE49-F238E27FC236}">
                <a16:creationId xmlns:a16="http://schemas.microsoft.com/office/drawing/2014/main" id="{6553ECF6-D1A9-494F-8FB1-30B2AACBCB6C}"/>
              </a:ext>
            </a:extLst>
          </p:cNvPr>
          <p:cNvSpPr>
            <a:spLocks noGrp="1"/>
          </p:cNvSpPr>
          <p:nvPr>
            <p:ph type="body" sz="quarter" idx="11" hasCustomPrompt="1"/>
          </p:nvPr>
        </p:nvSpPr>
        <p:spPr>
          <a:xfrm>
            <a:off x="1418920" y="1436303"/>
            <a:ext cx="9890417" cy="451062"/>
          </a:xfrm>
        </p:spPr>
        <p:txBody>
          <a:bodyPr lIns="0" tIns="0" rIns="0" bIns="0" anchor="ctr">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sp>
        <p:nvSpPr>
          <p:cNvPr id="16" name="Tijdelijke aanduiding voor afbeelding 15">
            <a:extLst>
              <a:ext uri="{FF2B5EF4-FFF2-40B4-BE49-F238E27FC236}">
                <a16:creationId xmlns:a16="http://schemas.microsoft.com/office/drawing/2014/main" id="{BDD8C745-7931-964B-ABC9-9153CF419D3F}"/>
              </a:ext>
            </a:extLst>
          </p:cNvPr>
          <p:cNvSpPr>
            <a:spLocks noGrp="1"/>
          </p:cNvSpPr>
          <p:nvPr>
            <p:ph type="pic" sz="quarter" idx="12" hasCustomPrompt="1"/>
          </p:nvPr>
        </p:nvSpPr>
        <p:spPr>
          <a:xfrm>
            <a:off x="866775" y="1443038"/>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0" name="Tijdelijke aanduiding voor tekst 19">
            <a:extLst>
              <a:ext uri="{FF2B5EF4-FFF2-40B4-BE49-F238E27FC236}">
                <a16:creationId xmlns:a16="http://schemas.microsoft.com/office/drawing/2014/main" id="{A087672D-D9B7-BD42-A9E3-BF2E29ACA03B}"/>
              </a:ext>
            </a:extLst>
          </p:cNvPr>
          <p:cNvSpPr>
            <a:spLocks noGrp="1"/>
          </p:cNvSpPr>
          <p:nvPr>
            <p:ph type="body" sz="quarter" idx="13" hasCustomPrompt="1"/>
          </p:nvPr>
        </p:nvSpPr>
        <p:spPr>
          <a:xfrm>
            <a:off x="83727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2" name="Tijdelijke aanduiding voor tekst 19">
            <a:extLst>
              <a:ext uri="{FF2B5EF4-FFF2-40B4-BE49-F238E27FC236}">
                <a16:creationId xmlns:a16="http://schemas.microsoft.com/office/drawing/2014/main" id="{7C25894C-5882-F640-A32B-7DFC84813509}"/>
              </a:ext>
            </a:extLst>
          </p:cNvPr>
          <p:cNvSpPr>
            <a:spLocks noGrp="1"/>
          </p:cNvSpPr>
          <p:nvPr>
            <p:ph type="body" sz="quarter" idx="14" hasCustomPrompt="1"/>
          </p:nvPr>
        </p:nvSpPr>
        <p:spPr>
          <a:xfrm>
            <a:off x="837272" y="3005714"/>
            <a:ext cx="2797175" cy="2515671"/>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3" name="Tijdelijke aanduiding voor tekst 19">
            <a:extLst>
              <a:ext uri="{FF2B5EF4-FFF2-40B4-BE49-F238E27FC236}">
                <a16:creationId xmlns:a16="http://schemas.microsoft.com/office/drawing/2014/main" id="{9766F935-598C-9742-9CF3-E52D92CD45D1}"/>
              </a:ext>
            </a:extLst>
          </p:cNvPr>
          <p:cNvSpPr>
            <a:spLocks noGrp="1"/>
          </p:cNvSpPr>
          <p:nvPr>
            <p:ph type="body" sz="quarter" idx="15" hasCustomPrompt="1"/>
          </p:nvPr>
        </p:nvSpPr>
        <p:spPr>
          <a:xfrm>
            <a:off x="4700145"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4" name="Tijdelijke aanduiding voor tekst 19">
            <a:extLst>
              <a:ext uri="{FF2B5EF4-FFF2-40B4-BE49-F238E27FC236}">
                <a16:creationId xmlns:a16="http://schemas.microsoft.com/office/drawing/2014/main" id="{FC13AA00-8505-9C47-9885-0255DC765694}"/>
              </a:ext>
            </a:extLst>
          </p:cNvPr>
          <p:cNvSpPr>
            <a:spLocks noGrp="1"/>
          </p:cNvSpPr>
          <p:nvPr>
            <p:ph type="body" sz="quarter" idx="16" hasCustomPrompt="1"/>
          </p:nvPr>
        </p:nvSpPr>
        <p:spPr>
          <a:xfrm>
            <a:off x="4700145" y="3005714"/>
            <a:ext cx="2797175" cy="2515671"/>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5" name="Tijdelijke aanduiding voor tekst 19">
            <a:extLst>
              <a:ext uri="{FF2B5EF4-FFF2-40B4-BE49-F238E27FC236}">
                <a16:creationId xmlns:a16="http://schemas.microsoft.com/office/drawing/2014/main" id="{8F7C259A-54BF-C741-B9E8-67F489684631}"/>
              </a:ext>
            </a:extLst>
          </p:cNvPr>
          <p:cNvSpPr>
            <a:spLocks noGrp="1"/>
          </p:cNvSpPr>
          <p:nvPr>
            <p:ph type="body" sz="quarter" idx="17" hasCustomPrompt="1"/>
          </p:nvPr>
        </p:nvSpPr>
        <p:spPr>
          <a:xfrm>
            <a:off x="847593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6" name="Tijdelijke aanduiding voor tekst 19">
            <a:extLst>
              <a:ext uri="{FF2B5EF4-FFF2-40B4-BE49-F238E27FC236}">
                <a16:creationId xmlns:a16="http://schemas.microsoft.com/office/drawing/2014/main" id="{20A9E21B-33F0-9347-A25B-70C6C00F8D5D}"/>
              </a:ext>
            </a:extLst>
          </p:cNvPr>
          <p:cNvSpPr>
            <a:spLocks noGrp="1"/>
          </p:cNvSpPr>
          <p:nvPr>
            <p:ph type="body" sz="quarter" idx="18" hasCustomPrompt="1"/>
          </p:nvPr>
        </p:nvSpPr>
        <p:spPr>
          <a:xfrm>
            <a:off x="8475932" y="3005714"/>
            <a:ext cx="2797175" cy="2515671"/>
          </a:xfrm>
        </p:spPr>
        <p:txBody>
          <a:bodyPr lIns="0" tIns="0" rIns="0" bIns="0">
            <a:normAutofit/>
          </a:bodyPr>
          <a:lstStyle>
            <a:lvl1pPr marL="0" indent="0">
              <a:lnSpc>
                <a:spcPts val="2400"/>
              </a:lnSpc>
              <a:buNone/>
              <a:defRPr sz="1600" b="0" i="0">
                <a:solidFill>
                  <a:schemeClr val="bg1">
                    <a:lumMod val="95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Tree>
    <p:extLst>
      <p:ext uri="{BB962C8B-B14F-4D97-AF65-F5344CB8AC3E}">
        <p14:creationId xmlns:p14="http://schemas.microsoft.com/office/powerpoint/2010/main" val="3090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0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1000"/>
                                        <p:tgtEl>
                                          <p:spTgt spid="2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1000"/>
                                        <p:tgtEl>
                                          <p:spTgt spid="2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1000"/>
                                        <p:tgtEl>
                                          <p:spTgt spid="2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1000"/>
                                        <p:tgtEl>
                                          <p:spTgt spid="2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10"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Onderwerpen - Wit">
    <p:spTree>
      <p:nvGrpSpPr>
        <p:cNvPr id="1" name=""/>
        <p:cNvGrpSpPr/>
        <p:nvPr/>
      </p:nvGrpSpPr>
      <p:grpSpPr>
        <a:xfrm>
          <a:off x="0" y="0"/>
          <a:ext cx="0" cy="0"/>
          <a:chOff x="0" y="0"/>
          <a:chExt cx="0" cy="0"/>
        </a:xfrm>
      </p:grpSpPr>
      <p:sp>
        <p:nvSpPr>
          <p:cNvPr id="10" name="Driehoek 4">
            <a:extLst>
              <a:ext uri="{FF2B5EF4-FFF2-40B4-BE49-F238E27FC236}">
                <a16:creationId xmlns:a16="http://schemas.microsoft.com/office/drawing/2014/main" id="{1009D5E5-52B6-6248-BF72-5A8303F80B6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Drie onderwerpen opzet</a:t>
            </a:r>
          </a:p>
        </p:txBody>
      </p:sp>
      <p:sp>
        <p:nvSpPr>
          <p:cNvPr id="14" name="Tijdelijke aanduiding voor tekst 4">
            <a:extLst>
              <a:ext uri="{FF2B5EF4-FFF2-40B4-BE49-F238E27FC236}">
                <a16:creationId xmlns:a16="http://schemas.microsoft.com/office/drawing/2014/main" id="{6553ECF6-D1A9-494F-8FB1-30B2AACBCB6C}"/>
              </a:ext>
            </a:extLst>
          </p:cNvPr>
          <p:cNvSpPr>
            <a:spLocks noGrp="1"/>
          </p:cNvSpPr>
          <p:nvPr>
            <p:ph type="body" sz="quarter" idx="11" hasCustomPrompt="1"/>
          </p:nvPr>
        </p:nvSpPr>
        <p:spPr>
          <a:xfrm>
            <a:off x="867537" y="1436303"/>
            <a:ext cx="9890417" cy="249428"/>
          </a:xfrm>
        </p:spPr>
        <p:txBody>
          <a:bodyPr lIns="0" tIns="0" rIns="0" bIns="0" anchor="ctr">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cxnSp>
        <p:nvCxnSpPr>
          <p:cNvPr id="18" name="Rechte verbindingslijn 17">
            <a:extLst>
              <a:ext uri="{FF2B5EF4-FFF2-40B4-BE49-F238E27FC236}">
                <a16:creationId xmlns:a16="http://schemas.microsoft.com/office/drawing/2014/main" id="{C59FDA86-0FC2-A844-A513-4ED731993A0B}"/>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EA6D0891-0E03-314B-959F-EF35203C9953}"/>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21" name="Tijdelijke aanduiding voor afbeelding 15">
            <a:extLst>
              <a:ext uri="{FF2B5EF4-FFF2-40B4-BE49-F238E27FC236}">
                <a16:creationId xmlns:a16="http://schemas.microsoft.com/office/drawing/2014/main" id="{35FA9CA3-F9C4-7143-9C3B-C6B63B3A4302}"/>
              </a:ext>
            </a:extLst>
          </p:cNvPr>
          <p:cNvSpPr>
            <a:spLocks noGrp="1"/>
          </p:cNvSpPr>
          <p:nvPr>
            <p:ph type="pic" sz="quarter" idx="12" hasCustomPrompt="1"/>
          </p:nvPr>
        </p:nvSpPr>
        <p:spPr>
          <a:xfrm>
            <a:off x="837272" y="2290529"/>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7" name="Tijdelijke aanduiding voor tekst 19">
            <a:extLst>
              <a:ext uri="{FF2B5EF4-FFF2-40B4-BE49-F238E27FC236}">
                <a16:creationId xmlns:a16="http://schemas.microsoft.com/office/drawing/2014/main" id="{1D2CF395-AF12-6A4E-99E9-B9ED8363FC3D}"/>
              </a:ext>
            </a:extLst>
          </p:cNvPr>
          <p:cNvSpPr>
            <a:spLocks noGrp="1"/>
          </p:cNvSpPr>
          <p:nvPr>
            <p:ph type="body" sz="quarter" idx="13" hasCustomPrompt="1"/>
          </p:nvPr>
        </p:nvSpPr>
        <p:spPr>
          <a:xfrm>
            <a:off x="83727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8" name="Tijdelijke aanduiding voor tekst 19">
            <a:extLst>
              <a:ext uri="{FF2B5EF4-FFF2-40B4-BE49-F238E27FC236}">
                <a16:creationId xmlns:a16="http://schemas.microsoft.com/office/drawing/2014/main" id="{77D42993-3261-574C-A67F-318CD39F239D}"/>
              </a:ext>
            </a:extLst>
          </p:cNvPr>
          <p:cNvSpPr>
            <a:spLocks noGrp="1"/>
          </p:cNvSpPr>
          <p:nvPr>
            <p:ph type="body" sz="quarter" idx="14" hasCustomPrompt="1"/>
          </p:nvPr>
        </p:nvSpPr>
        <p:spPr>
          <a:xfrm>
            <a:off x="837272" y="3609792"/>
            <a:ext cx="2797175" cy="1869107"/>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29" name="Tijdelijke aanduiding voor tekst 19">
            <a:extLst>
              <a:ext uri="{FF2B5EF4-FFF2-40B4-BE49-F238E27FC236}">
                <a16:creationId xmlns:a16="http://schemas.microsoft.com/office/drawing/2014/main" id="{B35CBAD5-450B-1041-A130-0311B226E113}"/>
              </a:ext>
            </a:extLst>
          </p:cNvPr>
          <p:cNvSpPr>
            <a:spLocks noGrp="1"/>
          </p:cNvSpPr>
          <p:nvPr>
            <p:ph type="body" sz="quarter" idx="15" hasCustomPrompt="1"/>
          </p:nvPr>
        </p:nvSpPr>
        <p:spPr>
          <a:xfrm>
            <a:off x="4700145"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30" name="Tijdelijke aanduiding voor tekst 19">
            <a:extLst>
              <a:ext uri="{FF2B5EF4-FFF2-40B4-BE49-F238E27FC236}">
                <a16:creationId xmlns:a16="http://schemas.microsoft.com/office/drawing/2014/main" id="{13C63931-B1E6-2742-8EEC-090802411ECD}"/>
              </a:ext>
            </a:extLst>
          </p:cNvPr>
          <p:cNvSpPr>
            <a:spLocks noGrp="1"/>
          </p:cNvSpPr>
          <p:nvPr>
            <p:ph type="body" sz="quarter" idx="16" hasCustomPrompt="1"/>
          </p:nvPr>
        </p:nvSpPr>
        <p:spPr>
          <a:xfrm>
            <a:off x="4700145" y="3609792"/>
            <a:ext cx="2797175" cy="1911593"/>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31" name="Tijdelijke aanduiding voor tekst 19">
            <a:extLst>
              <a:ext uri="{FF2B5EF4-FFF2-40B4-BE49-F238E27FC236}">
                <a16:creationId xmlns:a16="http://schemas.microsoft.com/office/drawing/2014/main" id="{D4BB6BCF-9F49-B94F-B787-17792DAB8855}"/>
              </a:ext>
            </a:extLst>
          </p:cNvPr>
          <p:cNvSpPr>
            <a:spLocks noGrp="1"/>
          </p:cNvSpPr>
          <p:nvPr>
            <p:ph type="body" sz="quarter" idx="17" hasCustomPrompt="1"/>
          </p:nvPr>
        </p:nvSpPr>
        <p:spPr>
          <a:xfrm>
            <a:off x="847593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32" name="Tijdelijke aanduiding voor tekst 19">
            <a:extLst>
              <a:ext uri="{FF2B5EF4-FFF2-40B4-BE49-F238E27FC236}">
                <a16:creationId xmlns:a16="http://schemas.microsoft.com/office/drawing/2014/main" id="{AA489BF5-4D6F-BE41-9640-9B4EC799032A}"/>
              </a:ext>
            </a:extLst>
          </p:cNvPr>
          <p:cNvSpPr>
            <a:spLocks noGrp="1"/>
          </p:cNvSpPr>
          <p:nvPr>
            <p:ph type="body" sz="quarter" idx="18" hasCustomPrompt="1"/>
          </p:nvPr>
        </p:nvSpPr>
        <p:spPr>
          <a:xfrm>
            <a:off x="8475932" y="3609792"/>
            <a:ext cx="2797175" cy="1892857"/>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33" name="Tijdelijke aanduiding voor afbeelding 15">
            <a:extLst>
              <a:ext uri="{FF2B5EF4-FFF2-40B4-BE49-F238E27FC236}">
                <a16:creationId xmlns:a16="http://schemas.microsoft.com/office/drawing/2014/main" id="{42A3D376-4001-F740-9898-A3DF290496F6}"/>
              </a:ext>
            </a:extLst>
          </p:cNvPr>
          <p:cNvSpPr>
            <a:spLocks noGrp="1"/>
          </p:cNvSpPr>
          <p:nvPr>
            <p:ph type="pic" sz="quarter" idx="19" hasCustomPrompt="1"/>
          </p:nvPr>
        </p:nvSpPr>
        <p:spPr>
          <a:xfrm>
            <a:off x="4698349"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4" name="Tijdelijke aanduiding voor afbeelding 15">
            <a:extLst>
              <a:ext uri="{FF2B5EF4-FFF2-40B4-BE49-F238E27FC236}">
                <a16:creationId xmlns:a16="http://schemas.microsoft.com/office/drawing/2014/main" id="{AF81D5C4-B079-6B47-8975-9F3B3D11DD06}"/>
              </a:ext>
            </a:extLst>
          </p:cNvPr>
          <p:cNvSpPr>
            <a:spLocks noGrp="1"/>
          </p:cNvSpPr>
          <p:nvPr>
            <p:ph type="pic" sz="quarter" idx="20" hasCustomPrompt="1"/>
          </p:nvPr>
        </p:nvSpPr>
        <p:spPr>
          <a:xfrm>
            <a:off x="8475932"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Tree>
    <p:extLst>
      <p:ext uri="{BB962C8B-B14F-4D97-AF65-F5344CB8AC3E}">
        <p14:creationId xmlns:p14="http://schemas.microsoft.com/office/powerpoint/2010/main" val="264434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1000"/>
                                        <p:tgtEl>
                                          <p:spTgt spid="2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1000"/>
                                        <p:tgtEl>
                                          <p:spTgt spid="3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10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fade">
                                      <p:cBhvr>
                                        <p:cTn id="32" dur="1000"/>
                                        <p:tgtEl>
                                          <p:spTgt spid="3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xEl>
                                              <p:pRg st="0" end="0"/>
                                            </p:txEl>
                                          </p:spTgt>
                                        </p:tgtEl>
                                        <p:attrNameLst>
                                          <p:attrName>style.visibility</p:attrName>
                                        </p:attrNameLst>
                                      </p:cBhvr>
                                      <p:to>
                                        <p:strVal val="visible"/>
                                      </p:to>
                                    </p:set>
                                    <p:animEffect transition="in" filter="fade">
                                      <p:cBhvr>
                                        <p:cTn id="35" dur="1000"/>
                                        <p:tgtEl>
                                          <p:spTgt spid="31">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fade">
                                      <p:cBhvr>
                                        <p:cTn id="38" dur="1000"/>
                                        <p:tgtEl>
                                          <p:spTgt spid="32">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8" grpId="0" bui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childTnLst>
                </p:cTn>
              </p:par>
            </p:tnLst>
          </p:tmpl>
        </p:tmplLst>
      </p:bldP>
      <p:bldP spid="33" grpId="0" build="p"/>
      <p:bldP spid="34" grpId="0"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onderwerpen - Paars">
    <p:bg>
      <p:bgPr>
        <a:solidFill>
          <a:srgbClr val="462E87"/>
        </a:solidFill>
        <a:effectLst/>
      </p:bgPr>
    </p:bg>
    <p:spTree>
      <p:nvGrpSpPr>
        <p:cNvPr id="1" name=""/>
        <p:cNvGrpSpPr/>
        <p:nvPr/>
      </p:nvGrpSpPr>
      <p:grpSpPr>
        <a:xfrm>
          <a:off x="0" y="0"/>
          <a:ext cx="0" cy="0"/>
          <a:chOff x="0" y="0"/>
          <a:chExt cx="0" cy="0"/>
        </a:xfrm>
      </p:grpSpPr>
      <p:cxnSp>
        <p:nvCxnSpPr>
          <p:cNvPr id="11" name="Rechte verbindingslijn 10">
            <a:extLst>
              <a:ext uri="{FF2B5EF4-FFF2-40B4-BE49-F238E27FC236}">
                <a16:creationId xmlns:a16="http://schemas.microsoft.com/office/drawing/2014/main" id="{7CED8931-F291-DF4B-9D83-865FAD4FD2D0}"/>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F12B6C5A-E674-144F-9085-B887D60A4BEB}"/>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chemeClr val="bg1"/>
                </a:solidFill>
                <a:latin typeface="FoundryFormSans-Bold" panose="02000603060000020004" pitchFamily="2" charset="0"/>
              </a:defRPr>
            </a:lvl1pPr>
          </a:lstStyle>
          <a:p>
            <a:pPr lvl="0"/>
            <a:r>
              <a:rPr lang="nl-NL"/>
              <a:t>Drie onderwerpen opzet</a:t>
            </a:r>
          </a:p>
        </p:txBody>
      </p:sp>
      <p:sp>
        <p:nvSpPr>
          <p:cNvPr id="16" name="Tijdelijke aanduiding voor afbeelding 15">
            <a:extLst>
              <a:ext uri="{FF2B5EF4-FFF2-40B4-BE49-F238E27FC236}">
                <a16:creationId xmlns:a16="http://schemas.microsoft.com/office/drawing/2014/main" id="{BDD8C745-7931-964B-ABC9-9153CF419D3F}"/>
              </a:ext>
            </a:extLst>
          </p:cNvPr>
          <p:cNvSpPr>
            <a:spLocks noGrp="1"/>
          </p:cNvSpPr>
          <p:nvPr>
            <p:ph type="pic" sz="quarter" idx="12" hasCustomPrompt="1"/>
          </p:nvPr>
        </p:nvSpPr>
        <p:spPr>
          <a:xfrm>
            <a:off x="837272" y="2290529"/>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0" name="Tijdelijke aanduiding voor tekst 19">
            <a:extLst>
              <a:ext uri="{FF2B5EF4-FFF2-40B4-BE49-F238E27FC236}">
                <a16:creationId xmlns:a16="http://schemas.microsoft.com/office/drawing/2014/main" id="{A087672D-D9B7-BD42-A9E3-BF2E29ACA03B}"/>
              </a:ext>
            </a:extLst>
          </p:cNvPr>
          <p:cNvSpPr>
            <a:spLocks noGrp="1"/>
          </p:cNvSpPr>
          <p:nvPr>
            <p:ph type="body" sz="quarter" idx="13" hasCustomPrompt="1"/>
          </p:nvPr>
        </p:nvSpPr>
        <p:spPr>
          <a:xfrm>
            <a:off x="83727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2" name="Tijdelijke aanduiding voor tekst 19">
            <a:extLst>
              <a:ext uri="{FF2B5EF4-FFF2-40B4-BE49-F238E27FC236}">
                <a16:creationId xmlns:a16="http://schemas.microsoft.com/office/drawing/2014/main" id="{7C25894C-5882-F640-A32B-7DFC84813509}"/>
              </a:ext>
            </a:extLst>
          </p:cNvPr>
          <p:cNvSpPr>
            <a:spLocks noGrp="1"/>
          </p:cNvSpPr>
          <p:nvPr>
            <p:ph type="body" sz="quarter" idx="14" hasCustomPrompt="1"/>
          </p:nvPr>
        </p:nvSpPr>
        <p:spPr>
          <a:xfrm>
            <a:off x="837272" y="3609792"/>
            <a:ext cx="2797175" cy="1869107"/>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23" name="Tijdelijke aanduiding voor tekst 19">
            <a:extLst>
              <a:ext uri="{FF2B5EF4-FFF2-40B4-BE49-F238E27FC236}">
                <a16:creationId xmlns:a16="http://schemas.microsoft.com/office/drawing/2014/main" id="{9766F935-598C-9742-9CF3-E52D92CD45D1}"/>
              </a:ext>
            </a:extLst>
          </p:cNvPr>
          <p:cNvSpPr>
            <a:spLocks noGrp="1"/>
          </p:cNvSpPr>
          <p:nvPr>
            <p:ph type="body" sz="quarter" idx="15" hasCustomPrompt="1"/>
          </p:nvPr>
        </p:nvSpPr>
        <p:spPr>
          <a:xfrm>
            <a:off x="4700145"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4" name="Tijdelijke aanduiding voor tekst 19">
            <a:extLst>
              <a:ext uri="{FF2B5EF4-FFF2-40B4-BE49-F238E27FC236}">
                <a16:creationId xmlns:a16="http://schemas.microsoft.com/office/drawing/2014/main" id="{FC13AA00-8505-9C47-9885-0255DC765694}"/>
              </a:ext>
            </a:extLst>
          </p:cNvPr>
          <p:cNvSpPr>
            <a:spLocks noGrp="1"/>
          </p:cNvSpPr>
          <p:nvPr>
            <p:ph type="body" sz="quarter" idx="16" hasCustomPrompt="1"/>
          </p:nvPr>
        </p:nvSpPr>
        <p:spPr>
          <a:xfrm>
            <a:off x="4700145" y="3609792"/>
            <a:ext cx="2797175" cy="1911593"/>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25" name="Tijdelijke aanduiding voor tekst 19">
            <a:extLst>
              <a:ext uri="{FF2B5EF4-FFF2-40B4-BE49-F238E27FC236}">
                <a16:creationId xmlns:a16="http://schemas.microsoft.com/office/drawing/2014/main" id="{8F7C259A-54BF-C741-B9E8-67F489684631}"/>
              </a:ext>
            </a:extLst>
          </p:cNvPr>
          <p:cNvSpPr>
            <a:spLocks noGrp="1"/>
          </p:cNvSpPr>
          <p:nvPr>
            <p:ph type="body" sz="quarter" idx="17" hasCustomPrompt="1"/>
          </p:nvPr>
        </p:nvSpPr>
        <p:spPr>
          <a:xfrm>
            <a:off x="847593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6" name="Tijdelijke aanduiding voor tekst 19">
            <a:extLst>
              <a:ext uri="{FF2B5EF4-FFF2-40B4-BE49-F238E27FC236}">
                <a16:creationId xmlns:a16="http://schemas.microsoft.com/office/drawing/2014/main" id="{20A9E21B-33F0-9347-A25B-70C6C00F8D5D}"/>
              </a:ext>
            </a:extLst>
          </p:cNvPr>
          <p:cNvSpPr>
            <a:spLocks noGrp="1"/>
          </p:cNvSpPr>
          <p:nvPr>
            <p:ph type="body" sz="quarter" idx="18" hasCustomPrompt="1"/>
          </p:nvPr>
        </p:nvSpPr>
        <p:spPr>
          <a:xfrm>
            <a:off x="8475932" y="3609792"/>
            <a:ext cx="2797175" cy="1892857"/>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15" name="Tijdelijke aanduiding voor afbeelding 15">
            <a:extLst>
              <a:ext uri="{FF2B5EF4-FFF2-40B4-BE49-F238E27FC236}">
                <a16:creationId xmlns:a16="http://schemas.microsoft.com/office/drawing/2014/main" id="{F38CF20A-40A6-B44F-B7BF-D7C90A5BBF54}"/>
              </a:ext>
            </a:extLst>
          </p:cNvPr>
          <p:cNvSpPr>
            <a:spLocks noGrp="1"/>
          </p:cNvSpPr>
          <p:nvPr>
            <p:ph type="pic" sz="quarter" idx="19" hasCustomPrompt="1"/>
          </p:nvPr>
        </p:nvSpPr>
        <p:spPr>
          <a:xfrm>
            <a:off x="4698349"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17" name="Tijdelijke aanduiding voor afbeelding 15">
            <a:extLst>
              <a:ext uri="{FF2B5EF4-FFF2-40B4-BE49-F238E27FC236}">
                <a16:creationId xmlns:a16="http://schemas.microsoft.com/office/drawing/2014/main" id="{C7C300D4-B2A7-6345-A4E1-9E4068C05BAA}"/>
              </a:ext>
            </a:extLst>
          </p:cNvPr>
          <p:cNvSpPr>
            <a:spLocks noGrp="1"/>
          </p:cNvSpPr>
          <p:nvPr>
            <p:ph type="pic" sz="quarter" idx="20" hasCustomPrompt="1"/>
          </p:nvPr>
        </p:nvSpPr>
        <p:spPr>
          <a:xfrm>
            <a:off x="8475932"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18" name="Driehoek 4">
            <a:extLst>
              <a:ext uri="{FF2B5EF4-FFF2-40B4-BE49-F238E27FC236}">
                <a16:creationId xmlns:a16="http://schemas.microsoft.com/office/drawing/2014/main" id="{63465D3E-27B2-F547-AFE9-9550CAD0C029}"/>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ijdelijke aanduiding voor tekst 4">
            <a:extLst>
              <a:ext uri="{FF2B5EF4-FFF2-40B4-BE49-F238E27FC236}">
                <a16:creationId xmlns:a16="http://schemas.microsoft.com/office/drawing/2014/main" id="{7493DA62-2C3E-4149-8925-2DF060DA627C}"/>
              </a:ext>
            </a:extLst>
          </p:cNvPr>
          <p:cNvSpPr>
            <a:spLocks noGrp="1"/>
          </p:cNvSpPr>
          <p:nvPr>
            <p:ph type="body" sz="quarter" idx="11" hasCustomPrompt="1"/>
          </p:nvPr>
        </p:nvSpPr>
        <p:spPr>
          <a:xfrm>
            <a:off x="867537" y="1436303"/>
            <a:ext cx="9890417" cy="249428"/>
          </a:xfrm>
        </p:spPr>
        <p:txBody>
          <a:bodyPr lIns="0" tIns="0" rIns="0" bIns="0" anchor="ctr">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spTree>
    <p:extLst>
      <p:ext uri="{BB962C8B-B14F-4D97-AF65-F5344CB8AC3E}">
        <p14:creationId xmlns:p14="http://schemas.microsoft.com/office/powerpoint/2010/main" val="24644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1000"/>
                                        <p:tgtEl>
                                          <p:spTgt spid="2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1000"/>
                                        <p:tgtEl>
                                          <p:spTgt spid="1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1000"/>
                                        <p:tgtEl>
                                          <p:spTgt spid="23">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10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1000"/>
                                        <p:tgtEl>
                                          <p:spTgt spid="1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1000"/>
                                        <p:tgtEl>
                                          <p:spTgt spid="25">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fade">
                                      <p:cBhvr>
                                        <p:cTn id="38" dur="1000"/>
                                        <p:tgtEl>
                                          <p:spTgt spid="26">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15" grpId="0" build="p"/>
      <p:bldP spid="17" grpId="0" bui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uwstenen schema">
    <p:spTree>
      <p:nvGrpSpPr>
        <p:cNvPr id="1" name=""/>
        <p:cNvGrpSpPr/>
        <p:nvPr/>
      </p:nvGrpSpPr>
      <p:grpSpPr>
        <a:xfrm>
          <a:off x="0" y="0"/>
          <a:ext cx="0" cy="0"/>
          <a:chOff x="0" y="0"/>
          <a:chExt cx="0" cy="0"/>
        </a:xfrm>
      </p:grpSpPr>
      <p:sp>
        <p:nvSpPr>
          <p:cNvPr id="6" name="Tijdelijke aanduiding voor tekst 9">
            <a:extLst>
              <a:ext uri="{FF2B5EF4-FFF2-40B4-BE49-F238E27FC236}">
                <a16:creationId xmlns:a16="http://schemas.microsoft.com/office/drawing/2014/main" id="{A3093191-B264-BA48-A980-BFFD3000F225}"/>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Titel schemapagina</a:t>
            </a:r>
          </a:p>
        </p:txBody>
      </p:sp>
      <p:sp>
        <p:nvSpPr>
          <p:cNvPr id="7" name="Tijdelijke aanduiding voor tekst 4">
            <a:extLst>
              <a:ext uri="{FF2B5EF4-FFF2-40B4-BE49-F238E27FC236}">
                <a16:creationId xmlns:a16="http://schemas.microsoft.com/office/drawing/2014/main" id="{2A90AAC3-8708-5C46-9EBF-A92339FBB488}"/>
              </a:ext>
            </a:extLst>
          </p:cNvPr>
          <p:cNvSpPr>
            <a:spLocks noGrp="1"/>
          </p:cNvSpPr>
          <p:nvPr>
            <p:ph type="body" sz="quarter" idx="11" hasCustomPrompt="1"/>
          </p:nvPr>
        </p:nvSpPr>
        <p:spPr>
          <a:xfrm>
            <a:off x="867537" y="1436303"/>
            <a:ext cx="9890417" cy="249428"/>
          </a:xfrm>
        </p:spPr>
        <p:txBody>
          <a:bodyPr lIns="0" tIns="0" rIns="0" bIns="0" anchor="ctr">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De bouwstenen om een schema neer te zetten</a:t>
            </a:r>
          </a:p>
        </p:txBody>
      </p:sp>
    </p:spTree>
    <p:extLst>
      <p:ext uri="{BB962C8B-B14F-4D97-AF65-F5344CB8AC3E}">
        <p14:creationId xmlns:p14="http://schemas.microsoft.com/office/powerpoint/2010/main" val="3713150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arten - Waarden">
    <p:spTree>
      <p:nvGrpSpPr>
        <p:cNvPr id="1" name=""/>
        <p:cNvGrpSpPr/>
        <p:nvPr/>
      </p:nvGrpSpPr>
      <p:grpSpPr>
        <a:xfrm>
          <a:off x="0" y="0"/>
          <a:ext cx="0" cy="0"/>
          <a:chOff x="0" y="0"/>
          <a:chExt cx="0" cy="0"/>
        </a:xfrm>
      </p:grpSpPr>
      <p:sp>
        <p:nvSpPr>
          <p:cNvPr id="27" name="Vrije vorm 26">
            <a:extLst>
              <a:ext uri="{FF2B5EF4-FFF2-40B4-BE49-F238E27FC236}">
                <a16:creationId xmlns:a16="http://schemas.microsoft.com/office/drawing/2014/main" id="{EC1E314B-2CDC-4544-83FA-185CAB080293}"/>
              </a:ext>
            </a:extLst>
          </p:cNvPr>
          <p:cNvSpPr/>
          <p:nvPr userDrawn="1"/>
        </p:nvSpPr>
        <p:spPr>
          <a:xfrm>
            <a:off x="-5029" y="4532955"/>
            <a:ext cx="12265453" cy="2326740"/>
          </a:xfrm>
          <a:custGeom>
            <a:avLst/>
            <a:gdLst>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3633025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2513352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0776 w 12265453"/>
              <a:gd name="connsiteY7" fmla="*/ 1704699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249 w 12265453"/>
              <a:gd name="connsiteY7" fmla="*/ 2326740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23877 w 12265453"/>
              <a:gd name="connsiteY6" fmla="*/ 2215705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97029 w 12265453"/>
              <a:gd name="connsiteY6" fmla="*/ 2325433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65453" h="2326740">
                <a:moveTo>
                  <a:pt x="0" y="0"/>
                </a:moveTo>
                <a:lnTo>
                  <a:pt x="12183723" y="927230"/>
                </a:lnTo>
                <a:lnTo>
                  <a:pt x="12197029" y="927230"/>
                </a:lnTo>
                <a:lnTo>
                  <a:pt x="12197029" y="928243"/>
                </a:lnTo>
                <a:lnTo>
                  <a:pt x="12265453" y="933450"/>
                </a:lnTo>
                <a:lnTo>
                  <a:pt x="12197029" y="933441"/>
                </a:lnTo>
                <a:lnTo>
                  <a:pt x="12197029" y="2325433"/>
                </a:lnTo>
                <a:lnTo>
                  <a:pt x="11249" y="2326740"/>
                </a:lnTo>
                <a:cubicBezTo>
                  <a:pt x="9176" y="1860237"/>
                  <a:pt x="7102" y="1393733"/>
                  <a:pt x="5029" y="927230"/>
                </a:cubicBezTo>
                <a:lnTo>
                  <a:pt x="5291" y="927230"/>
                </a:lnTo>
                <a:cubicBezTo>
                  <a:pt x="5064" y="895492"/>
                  <a:pt x="4838" y="863755"/>
                  <a:pt x="4611" y="832017"/>
                </a:cubicBezTo>
                <a:cubicBezTo>
                  <a:pt x="3001" y="580573"/>
                  <a:pt x="1721" y="212602"/>
                  <a:pt x="0" y="0"/>
                </a:cubicBez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Tijdelijke aanduiding voor tekst 9">
            <a:extLst>
              <a:ext uri="{FF2B5EF4-FFF2-40B4-BE49-F238E27FC236}">
                <a16:creationId xmlns:a16="http://schemas.microsoft.com/office/drawing/2014/main" id="{AF66199C-527E-DA49-A92C-3BF3639BD8A3}"/>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Kaarten met waarden</a:t>
            </a:r>
          </a:p>
        </p:txBody>
      </p:sp>
      <p:sp>
        <p:nvSpPr>
          <p:cNvPr id="9" name="Tijdelijke aanduiding voor tekst 4">
            <a:extLst>
              <a:ext uri="{FF2B5EF4-FFF2-40B4-BE49-F238E27FC236}">
                <a16:creationId xmlns:a16="http://schemas.microsoft.com/office/drawing/2014/main" id="{2A82DBEF-5D52-814C-B4E9-04CD38110238}"/>
              </a:ext>
            </a:extLst>
          </p:cNvPr>
          <p:cNvSpPr>
            <a:spLocks noGrp="1"/>
          </p:cNvSpPr>
          <p:nvPr>
            <p:ph type="body" sz="quarter" idx="11" hasCustomPrompt="1"/>
          </p:nvPr>
        </p:nvSpPr>
        <p:spPr>
          <a:xfrm>
            <a:off x="866775" y="1436303"/>
            <a:ext cx="10485438" cy="534392"/>
          </a:xfrm>
        </p:spPr>
        <p:txBody>
          <a:bodyPr lIns="0" tIns="0" rIns="0" bIns="0">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grpSp>
        <p:nvGrpSpPr>
          <p:cNvPr id="12" name="Groep 11">
            <a:extLst>
              <a:ext uri="{FF2B5EF4-FFF2-40B4-BE49-F238E27FC236}">
                <a16:creationId xmlns:a16="http://schemas.microsoft.com/office/drawing/2014/main" id="{108954F3-D233-B744-B3AD-F1E61D58F354}"/>
              </a:ext>
            </a:extLst>
          </p:cNvPr>
          <p:cNvGrpSpPr/>
          <p:nvPr userDrawn="1"/>
        </p:nvGrpSpPr>
        <p:grpSpPr>
          <a:xfrm>
            <a:off x="1318298" y="2720955"/>
            <a:ext cx="2885251" cy="3307121"/>
            <a:chOff x="914400" y="2641722"/>
            <a:chExt cx="2331634" cy="2672556"/>
          </a:xfrm>
        </p:grpSpPr>
        <p:sp>
          <p:nvSpPr>
            <p:cNvPr id="13" name="Rechthoek 12">
              <a:extLst>
                <a:ext uri="{FF2B5EF4-FFF2-40B4-BE49-F238E27FC236}">
                  <a16:creationId xmlns:a16="http://schemas.microsoft.com/office/drawing/2014/main" id="{E41505C2-090A-3543-A86E-4E8A703CE757}"/>
                </a:ext>
              </a:extLst>
            </p:cNvPr>
            <p:cNvSpPr/>
            <p:nvPr/>
          </p:nvSpPr>
          <p:spPr>
            <a:xfrm>
              <a:off x="1019175" y="2641722"/>
              <a:ext cx="2114550" cy="2672556"/>
            </a:xfrm>
            <a:prstGeom prst="rect">
              <a:avLst/>
            </a:prstGeom>
            <a:solidFill>
              <a:srgbClr val="462E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462E87"/>
                </a:solidFill>
              </a:endParaRPr>
            </a:p>
          </p:txBody>
        </p:sp>
        <p:sp>
          <p:nvSpPr>
            <p:cNvPr id="14" name="Tekstvak 13">
              <a:extLst>
                <a:ext uri="{FF2B5EF4-FFF2-40B4-BE49-F238E27FC236}">
                  <a16:creationId xmlns:a16="http://schemas.microsoft.com/office/drawing/2014/main" id="{22055FD3-21D4-A94F-BCBB-7BDE773EA38A}"/>
                </a:ext>
              </a:extLst>
            </p:cNvPr>
            <p:cNvSpPr txBox="1"/>
            <p:nvPr/>
          </p:nvSpPr>
          <p:spPr>
            <a:xfrm>
              <a:off x="914400" y="4400133"/>
              <a:ext cx="2331634" cy="400110"/>
            </a:xfrm>
            <a:prstGeom prst="rect">
              <a:avLst/>
            </a:prstGeom>
            <a:noFill/>
          </p:spPr>
          <p:txBody>
            <a:bodyPr wrap="square" rtlCol="0">
              <a:spAutoFit/>
            </a:bodyPr>
            <a:lstStyle/>
            <a:p>
              <a:pPr algn="ctr"/>
              <a:r>
                <a:rPr lang="nl-NL" sz="2000">
                  <a:solidFill>
                    <a:schemeClr val="bg1"/>
                  </a:solidFill>
                  <a:latin typeface="FoundryFormSans-Medium" panose="02000603060000020004" pitchFamily="2" charset="0"/>
                </a:rPr>
                <a:t>Zichtbaar</a:t>
              </a:r>
            </a:p>
          </p:txBody>
        </p:sp>
        <p:pic>
          <p:nvPicPr>
            <p:cNvPr id="15" name="Afbeelding 14">
              <a:extLst>
                <a:ext uri="{FF2B5EF4-FFF2-40B4-BE49-F238E27FC236}">
                  <a16:creationId xmlns:a16="http://schemas.microsoft.com/office/drawing/2014/main" id="{69BE704B-8997-A54F-8BDC-FFB24F8816A2}"/>
                </a:ext>
              </a:extLst>
            </p:cNvPr>
            <p:cNvPicPr>
              <a:picLocks noChangeAspect="1"/>
            </p:cNvPicPr>
            <p:nvPr/>
          </p:nvPicPr>
          <p:blipFill>
            <a:blip r:embed="rId3"/>
            <a:stretch>
              <a:fillRect/>
            </a:stretch>
          </p:blipFill>
          <p:spPr>
            <a:xfrm>
              <a:off x="1674177" y="3262823"/>
              <a:ext cx="804545" cy="746760"/>
            </a:xfrm>
            <a:prstGeom prst="rect">
              <a:avLst/>
            </a:prstGeom>
          </p:spPr>
        </p:pic>
      </p:grpSp>
      <p:grpSp>
        <p:nvGrpSpPr>
          <p:cNvPr id="16" name="Groep 15">
            <a:extLst>
              <a:ext uri="{FF2B5EF4-FFF2-40B4-BE49-F238E27FC236}">
                <a16:creationId xmlns:a16="http://schemas.microsoft.com/office/drawing/2014/main" id="{D17688B7-6838-3A47-8DE0-F627081BF53D}"/>
              </a:ext>
            </a:extLst>
          </p:cNvPr>
          <p:cNvGrpSpPr/>
          <p:nvPr userDrawn="1"/>
        </p:nvGrpSpPr>
        <p:grpSpPr>
          <a:xfrm>
            <a:off x="4639734" y="2720955"/>
            <a:ext cx="2894435" cy="3317648"/>
            <a:chOff x="914400" y="2641722"/>
            <a:chExt cx="2331634" cy="2672556"/>
          </a:xfrm>
        </p:grpSpPr>
        <p:sp>
          <p:nvSpPr>
            <p:cNvPr id="17" name="Rechthoek 16">
              <a:extLst>
                <a:ext uri="{FF2B5EF4-FFF2-40B4-BE49-F238E27FC236}">
                  <a16:creationId xmlns:a16="http://schemas.microsoft.com/office/drawing/2014/main" id="{9DBC5BE4-4C48-5F40-8617-B42F338711ED}"/>
                </a:ext>
              </a:extLst>
            </p:cNvPr>
            <p:cNvSpPr/>
            <p:nvPr/>
          </p:nvSpPr>
          <p:spPr>
            <a:xfrm>
              <a:off x="1019175" y="2641722"/>
              <a:ext cx="2114550" cy="2672556"/>
            </a:xfrm>
            <a:prstGeom prst="rect">
              <a:avLst/>
            </a:prstGeom>
            <a:solidFill>
              <a:srgbClr val="462E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462E87"/>
                </a:solidFill>
              </a:endParaRPr>
            </a:p>
          </p:txBody>
        </p:sp>
        <p:sp>
          <p:nvSpPr>
            <p:cNvPr id="18" name="Tekstvak 17">
              <a:extLst>
                <a:ext uri="{FF2B5EF4-FFF2-40B4-BE49-F238E27FC236}">
                  <a16:creationId xmlns:a16="http://schemas.microsoft.com/office/drawing/2014/main" id="{4A0796D8-6AAA-9346-8927-34771603590D}"/>
                </a:ext>
              </a:extLst>
            </p:cNvPr>
            <p:cNvSpPr txBox="1"/>
            <p:nvPr/>
          </p:nvSpPr>
          <p:spPr>
            <a:xfrm>
              <a:off x="914400" y="4400133"/>
              <a:ext cx="2331634" cy="400110"/>
            </a:xfrm>
            <a:prstGeom prst="rect">
              <a:avLst/>
            </a:prstGeom>
            <a:noFill/>
          </p:spPr>
          <p:txBody>
            <a:bodyPr wrap="square" rtlCol="0">
              <a:spAutoFit/>
            </a:bodyPr>
            <a:lstStyle/>
            <a:p>
              <a:pPr algn="ctr"/>
              <a:r>
                <a:rPr lang="nl-NL" sz="2000">
                  <a:solidFill>
                    <a:schemeClr val="bg1"/>
                  </a:solidFill>
                  <a:latin typeface="FoundryFormSans-Medium" panose="02000603060000020004" pitchFamily="2" charset="0"/>
                </a:rPr>
                <a:t>Vertrouwen</a:t>
              </a:r>
            </a:p>
          </p:txBody>
        </p:sp>
        <p:pic>
          <p:nvPicPr>
            <p:cNvPr id="19" name="Afbeelding 18">
              <a:extLst>
                <a:ext uri="{FF2B5EF4-FFF2-40B4-BE49-F238E27FC236}">
                  <a16:creationId xmlns:a16="http://schemas.microsoft.com/office/drawing/2014/main" id="{7B81DBFF-A0B7-834C-98BF-C85301818183}"/>
                </a:ext>
              </a:extLst>
            </p:cNvPr>
            <p:cNvPicPr>
              <a:picLocks noChangeAspect="1"/>
            </p:cNvPicPr>
            <p:nvPr/>
          </p:nvPicPr>
          <p:blipFill>
            <a:blip r:embed="rId4"/>
            <a:stretch>
              <a:fillRect/>
            </a:stretch>
          </p:blipFill>
          <p:spPr>
            <a:xfrm>
              <a:off x="1674177" y="3293148"/>
              <a:ext cx="804545" cy="686109"/>
            </a:xfrm>
            <a:prstGeom prst="rect">
              <a:avLst/>
            </a:prstGeom>
          </p:spPr>
        </p:pic>
      </p:grpSp>
      <p:grpSp>
        <p:nvGrpSpPr>
          <p:cNvPr id="20" name="Groep 19">
            <a:extLst>
              <a:ext uri="{FF2B5EF4-FFF2-40B4-BE49-F238E27FC236}">
                <a16:creationId xmlns:a16="http://schemas.microsoft.com/office/drawing/2014/main" id="{BAD6FEE5-700C-2147-96E1-20752B1C210B}"/>
              </a:ext>
            </a:extLst>
          </p:cNvPr>
          <p:cNvGrpSpPr/>
          <p:nvPr userDrawn="1"/>
        </p:nvGrpSpPr>
        <p:grpSpPr>
          <a:xfrm>
            <a:off x="7961001" y="2720955"/>
            <a:ext cx="2894436" cy="3317649"/>
            <a:chOff x="914400" y="2641722"/>
            <a:chExt cx="2331634" cy="2672556"/>
          </a:xfrm>
        </p:grpSpPr>
        <p:sp>
          <p:nvSpPr>
            <p:cNvPr id="21" name="Rechthoek 20">
              <a:extLst>
                <a:ext uri="{FF2B5EF4-FFF2-40B4-BE49-F238E27FC236}">
                  <a16:creationId xmlns:a16="http://schemas.microsoft.com/office/drawing/2014/main" id="{CF0B5CD3-74A9-CC45-97B6-6486CB20CF9F}"/>
                </a:ext>
              </a:extLst>
            </p:cNvPr>
            <p:cNvSpPr/>
            <p:nvPr/>
          </p:nvSpPr>
          <p:spPr>
            <a:xfrm>
              <a:off x="1019175" y="2641722"/>
              <a:ext cx="2114550" cy="2672556"/>
            </a:xfrm>
            <a:prstGeom prst="rect">
              <a:avLst/>
            </a:prstGeom>
            <a:solidFill>
              <a:srgbClr val="462E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462E87"/>
                </a:solidFill>
              </a:endParaRPr>
            </a:p>
          </p:txBody>
        </p:sp>
        <p:sp>
          <p:nvSpPr>
            <p:cNvPr id="22" name="Tekstvak 21">
              <a:extLst>
                <a:ext uri="{FF2B5EF4-FFF2-40B4-BE49-F238E27FC236}">
                  <a16:creationId xmlns:a16="http://schemas.microsoft.com/office/drawing/2014/main" id="{1E7625DC-B905-9041-A6E4-1DD0D2797923}"/>
                </a:ext>
              </a:extLst>
            </p:cNvPr>
            <p:cNvSpPr txBox="1"/>
            <p:nvPr/>
          </p:nvSpPr>
          <p:spPr>
            <a:xfrm>
              <a:off x="914400" y="4400133"/>
              <a:ext cx="2331634" cy="400110"/>
            </a:xfrm>
            <a:prstGeom prst="rect">
              <a:avLst/>
            </a:prstGeom>
            <a:noFill/>
          </p:spPr>
          <p:txBody>
            <a:bodyPr wrap="square" rtlCol="0">
              <a:spAutoFit/>
            </a:bodyPr>
            <a:lstStyle/>
            <a:p>
              <a:pPr algn="ctr"/>
              <a:r>
                <a:rPr lang="nl-NL" sz="2000">
                  <a:solidFill>
                    <a:schemeClr val="bg1"/>
                  </a:solidFill>
                  <a:latin typeface="FoundryFormSans-Medium" panose="02000603060000020004" pitchFamily="2" charset="0"/>
                </a:rPr>
                <a:t>Verbinden</a:t>
              </a:r>
            </a:p>
          </p:txBody>
        </p:sp>
        <p:pic>
          <p:nvPicPr>
            <p:cNvPr id="23" name="Afbeelding 22">
              <a:extLst>
                <a:ext uri="{FF2B5EF4-FFF2-40B4-BE49-F238E27FC236}">
                  <a16:creationId xmlns:a16="http://schemas.microsoft.com/office/drawing/2014/main" id="{8E311327-AD83-DA49-8E6D-099B9B03F09D}"/>
                </a:ext>
              </a:extLst>
            </p:cNvPr>
            <p:cNvPicPr>
              <a:picLocks noChangeAspect="1"/>
            </p:cNvPicPr>
            <p:nvPr/>
          </p:nvPicPr>
          <p:blipFill>
            <a:blip r:embed="rId5"/>
            <a:stretch>
              <a:fillRect/>
            </a:stretch>
          </p:blipFill>
          <p:spPr>
            <a:xfrm>
              <a:off x="1706849" y="3293148"/>
              <a:ext cx="739200" cy="686109"/>
            </a:xfrm>
            <a:prstGeom prst="rect">
              <a:avLst/>
            </a:prstGeom>
          </p:spPr>
        </p:pic>
      </p:grpSp>
    </p:spTree>
    <p:extLst>
      <p:ext uri="{BB962C8B-B14F-4D97-AF65-F5344CB8AC3E}">
        <p14:creationId xmlns:p14="http://schemas.microsoft.com/office/powerpoint/2010/main" val="96779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2000" fill="hold"/>
                                        <p:tgtEl>
                                          <p:spTgt spid="27"/>
                                        </p:tgtEl>
                                        <p:attrNameLst>
                                          <p:attrName>ppt_x</p:attrName>
                                        </p:attrNameLst>
                                      </p:cBhvr>
                                      <p:tavLst>
                                        <p:tav tm="0">
                                          <p:val>
                                            <p:strVal val="#ppt_x"/>
                                          </p:val>
                                        </p:tav>
                                        <p:tav tm="100000">
                                          <p:val>
                                            <p:strVal val="#ppt_x"/>
                                          </p:val>
                                        </p:tav>
                                      </p:tavLst>
                                    </p:anim>
                                    <p:anim calcmode="lin" valueType="num">
                                      <p:cBhvr additive="base">
                                        <p:cTn id="20"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arten - Doelgroepen - Groen">
    <p:spTree>
      <p:nvGrpSpPr>
        <p:cNvPr id="1" name=""/>
        <p:cNvGrpSpPr/>
        <p:nvPr/>
      </p:nvGrpSpPr>
      <p:grpSpPr>
        <a:xfrm>
          <a:off x="0" y="0"/>
          <a:ext cx="0" cy="0"/>
          <a:chOff x="0" y="0"/>
          <a:chExt cx="0" cy="0"/>
        </a:xfrm>
      </p:grpSpPr>
      <p:sp>
        <p:nvSpPr>
          <p:cNvPr id="27" name="Vrije vorm 26">
            <a:extLst>
              <a:ext uri="{FF2B5EF4-FFF2-40B4-BE49-F238E27FC236}">
                <a16:creationId xmlns:a16="http://schemas.microsoft.com/office/drawing/2014/main" id="{EC1E314B-2CDC-4544-83FA-185CAB080293}"/>
              </a:ext>
            </a:extLst>
          </p:cNvPr>
          <p:cNvSpPr/>
          <p:nvPr userDrawn="1"/>
        </p:nvSpPr>
        <p:spPr>
          <a:xfrm flipH="1">
            <a:off x="-80865" y="4531260"/>
            <a:ext cx="12285304" cy="2326740"/>
          </a:xfrm>
          <a:custGeom>
            <a:avLst/>
            <a:gdLst>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3633025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2513352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0776 w 12265453"/>
              <a:gd name="connsiteY7" fmla="*/ 1704699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249 w 12265453"/>
              <a:gd name="connsiteY7" fmla="*/ 2326740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23877 w 12265453"/>
              <a:gd name="connsiteY6" fmla="*/ 2215705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97029 w 12265453"/>
              <a:gd name="connsiteY6" fmla="*/ 2325433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65453" h="2326740">
                <a:moveTo>
                  <a:pt x="0" y="0"/>
                </a:moveTo>
                <a:lnTo>
                  <a:pt x="12183723" y="927230"/>
                </a:lnTo>
                <a:lnTo>
                  <a:pt x="12197029" y="927230"/>
                </a:lnTo>
                <a:lnTo>
                  <a:pt x="12197029" y="928243"/>
                </a:lnTo>
                <a:lnTo>
                  <a:pt x="12265453" y="933450"/>
                </a:lnTo>
                <a:lnTo>
                  <a:pt x="12197029" y="933441"/>
                </a:lnTo>
                <a:lnTo>
                  <a:pt x="12197029" y="2325433"/>
                </a:lnTo>
                <a:lnTo>
                  <a:pt x="11249" y="2326740"/>
                </a:lnTo>
                <a:cubicBezTo>
                  <a:pt x="9176" y="1860237"/>
                  <a:pt x="7102" y="1393733"/>
                  <a:pt x="5029" y="927230"/>
                </a:cubicBezTo>
                <a:lnTo>
                  <a:pt x="5291" y="927230"/>
                </a:lnTo>
                <a:cubicBezTo>
                  <a:pt x="5064" y="895492"/>
                  <a:pt x="4838" y="863755"/>
                  <a:pt x="4611" y="832017"/>
                </a:cubicBezTo>
                <a:cubicBezTo>
                  <a:pt x="3001" y="580573"/>
                  <a:pt x="1721" y="212602"/>
                  <a:pt x="0" y="0"/>
                </a:cubicBez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Tijdelijke aanduiding voor tekst 9">
            <a:extLst>
              <a:ext uri="{FF2B5EF4-FFF2-40B4-BE49-F238E27FC236}">
                <a16:creationId xmlns:a16="http://schemas.microsoft.com/office/drawing/2014/main" id="{AF66199C-527E-DA49-A92C-3BF3639BD8A3}"/>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Kaarten met doelgroepen</a:t>
            </a:r>
          </a:p>
        </p:txBody>
      </p:sp>
      <p:sp>
        <p:nvSpPr>
          <p:cNvPr id="9" name="Tijdelijke aanduiding voor tekst 4">
            <a:extLst>
              <a:ext uri="{FF2B5EF4-FFF2-40B4-BE49-F238E27FC236}">
                <a16:creationId xmlns:a16="http://schemas.microsoft.com/office/drawing/2014/main" id="{2A82DBEF-5D52-814C-B4E9-04CD38110238}"/>
              </a:ext>
            </a:extLst>
          </p:cNvPr>
          <p:cNvSpPr>
            <a:spLocks noGrp="1"/>
          </p:cNvSpPr>
          <p:nvPr>
            <p:ph type="body" sz="quarter" idx="11" hasCustomPrompt="1"/>
          </p:nvPr>
        </p:nvSpPr>
        <p:spPr>
          <a:xfrm>
            <a:off x="866775" y="1436303"/>
            <a:ext cx="10485438" cy="534392"/>
          </a:xfrm>
        </p:spPr>
        <p:txBody>
          <a:bodyPr lIns="0" tIns="0" rIns="0" bIns="0">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ondertitel</a:t>
            </a:r>
          </a:p>
        </p:txBody>
      </p:sp>
      <p:sp>
        <p:nvSpPr>
          <p:cNvPr id="24" name="Rechthoek 23">
            <a:extLst>
              <a:ext uri="{FF2B5EF4-FFF2-40B4-BE49-F238E27FC236}">
                <a16:creationId xmlns:a16="http://schemas.microsoft.com/office/drawing/2014/main" id="{343A7395-B6A2-A54F-8DCF-8B6819A63C84}"/>
              </a:ext>
            </a:extLst>
          </p:cNvPr>
          <p:cNvSpPr/>
          <p:nvPr userDrawn="1"/>
        </p:nvSpPr>
        <p:spPr>
          <a:xfrm>
            <a:off x="866775" y="2631356"/>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ijdelijke aanduiding voor afbeelding 15">
            <a:extLst>
              <a:ext uri="{FF2B5EF4-FFF2-40B4-BE49-F238E27FC236}">
                <a16:creationId xmlns:a16="http://schemas.microsoft.com/office/drawing/2014/main" id="{BE10B832-84E5-7041-9D1F-D3BBB0EFA727}"/>
              </a:ext>
            </a:extLst>
          </p:cNvPr>
          <p:cNvSpPr>
            <a:spLocks noGrp="1"/>
          </p:cNvSpPr>
          <p:nvPr>
            <p:ph type="pic" sz="quarter" idx="12" hasCustomPrompt="1"/>
          </p:nvPr>
        </p:nvSpPr>
        <p:spPr>
          <a:xfrm>
            <a:off x="112963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 name="Tijdelijke aanduiding voor tekst 2">
            <a:extLst>
              <a:ext uri="{FF2B5EF4-FFF2-40B4-BE49-F238E27FC236}">
                <a16:creationId xmlns:a16="http://schemas.microsoft.com/office/drawing/2014/main" id="{A2FE965D-2D40-004C-A0E3-A22CBA13F5C5}"/>
              </a:ext>
            </a:extLst>
          </p:cNvPr>
          <p:cNvSpPr>
            <a:spLocks noGrp="1"/>
          </p:cNvSpPr>
          <p:nvPr>
            <p:ph type="body" sz="quarter" idx="13" hasCustomPrompt="1"/>
          </p:nvPr>
        </p:nvSpPr>
        <p:spPr>
          <a:xfrm>
            <a:off x="1130300" y="3695700"/>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29" name="Tijdelijke aanduiding voor tekst 2">
            <a:extLst>
              <a:ext uri="{FF2B5EF4-FFF2-40B4-BE49-F238E27FC236}">
                <a16:creationId xmlns:a16="http://schemas.microsoft.com/office/drawing/2014/main" id="{5CAE96D2-CB7E-A144-83B9-4DA676399C0C}"/>
              </a:ext>
            </a:extLst>
          </p:cNvPr>
          <p:cNvSpPr>
            <a:spLocks noGrp="1"/>
          </p:cNvSpPr>
          <p:nvPr>
            <p:ph type="body" sz="quarter" idx="14" hasCustomPrompt="1"/>
          </p:nvPr>
        </p:nvSpPr>
        <p:spPr>
          <a:xfrm>
            <a:off x="113030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0" name="Rechthoek 29">
            <a:extLst>
              <a:ext uri="{FF2B5EF4-FFF2-40B4-BE49-F238E27FC236}">
                <a16:creationId xmlns:a16="http://schemas.microsoft.com/office/drawing/2014/main" id="{25838082-59CF-A145-AEF5-1E463A1DF946}"/>
              </a:ext>
            </a:extLst>
          </p:cNvPr>
          <p:cNvSpPr/>
          <p:nvPr userDrawn="1"/>
        </p:nvSpPr>
        <p:spPr>
          <a:xfrm>
            <a:off x="3525790" y="2179734"/>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jdelijke aanduiding voor afbeelding 15">
            <a:extLst>
              <a:ext uri="{FF2B5EF4-FFF2-40B4-BE49-F238E27FC236}">
                <a16:creationId xmlns:a16="http://schemas.microsoft.com/office/drawing/2014/main" id="{3DF56E35-4046-BF47-AC0B-7E601D5DD27D}"/>
              </a:ext>
            </a:extLst>
          </p:cNvPr>
          <p:cNvSpPr>
            <a:spLocks noGrp="1"/>
          </p:cNvSpPr>
          <p:nvPr>
            <p:ph type="pic" sz="quarter" idx="15" hasCustomPrompt="1"/>
          </p:nvPr>
        </p:nvSpPr>
        <p:spPr>
          <a:xfrm>
            <a:off x="3788646" y="245817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2" name="Tijdelijke aanduiding voor tekst 2">
            <a:extLst>
              <a:ext uri="{FF2B5EF4-FFF2-40B4-BE49-F238E27FC236}">
                <a16:creationId xmlns:a16="http://schemas.microsoft.com/office/drawing/2014/main" id="{E81992E3-E604-6840-BF71-5AAA01153DC7}"/>
              </a:ext>
            </a:extLst>
          </p:cNvPr>
          <p:cNvSpPr>
            <a:spLocks noGrp="1"/>
          </p:cNvSpPr>
          <p:nvPr>
            <p:ph type="body" sz="quarter" idx="16" hasCustomPrompt="1"/>
          </p:nvPr>
        </p:nvSpPr>
        <p:spPr>
          <a:xfrm>
            <a:off x="3789315" y="3244078"/>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33" name="Tijdelijke aanduiding voor tekst 2">
            <a:extLst>
              <a:ext uri="{FF2B5EF4-FFF2-40B4-BE49-F238E27FC236}">
                <a16:creationId xmlns:a16="http://schemas.microsoft.com/office/drawing/2014/main" id="{95A40D8C-213D-6F43-9E08-3122187CBB8C}"/>
              </a:ext>
            </a:extLst>
          </p:cNvPr>
          <p:cNvSpPr>
            <a:spLocks noGrp="1"/>
          </p:cNvSpPr>
          <p:nvPr>
            <p:ph type="body" sz="quarter" idx="17" hasCustomPrompt="1"/>
          </p:nvPr>
        </p:nvSpPr>
        <p:spPr>
          <a:xfrm>
            <a:off x="3789315" y="366706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4" name="Rechthoek 33">
            <a:extLst>
              <a:ext uri="{FF2B5EF4-FFF2-40B4-BE49-F238E27FC236}">
                <a16:creationId xmlns:a16="http://schemas.microsoft.com/office/drawing/2014/main" id="{122486A0-AB9E-2945-9244-938A312EC70D}"/>
              </a:ext>
            </a:extLst>
          </p:cNvPr>
          <p:cNvSpPr/>
          <p:nvPr userDrawn="1"/>
        </p:nvSpPr>
        <p:spPr>
          <a:xfrm>
            <a:off x="8850021" y="2183894"/>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ijdelijke aanduiding voor afbeelding 15">
            <a:extLst>
              <a:ext uri="{FF2B5EF4-FFF2-40B4-BE49-F238E27FC236}">
                <a16:creationId xmlns:a16="http://schemas.microsoft.com/office/drawing/2014/main" id="{F04EC47A-F6EF-8E47-A977-E1A670709D35}"/>
              </a:ext>
            </a:extLst>
          </p:cNvPr>
          <p:cNvSpPr>
            <a:spLocks noGrp="1"/>
          </p:cNvSpPr>
          <p:nvPr>
            <p:ph type="pic" sz="quarter" idx="18" hasCustomPrompt="1"/>
          </p:nvPr>
        </p:nvSpPr>
        <p:spPr>
          <a:xfrm>
            <a:off x="9112877" y="246233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6" name="Tijdelijke aanduiding voor tekst 2">
            <a:extLst>
              <a:ext uri="{FF2B5EF4-FFF2-40B4-BE49-F238E27FC236}">
                <a16:creationId xmlns:a16="http://schemas.microsoft.com/office/drawing/2014/main" id="{129829C9-D158-084C-8A1C-5BC0792CEB1B}"/>
              </a:ext>
            </a:extLst>
          </p:cNvPr>
          <p:cNvSpPr>
            <a:spLocks noGrp="1"/>
          </p:cNvSpPr>
          <p:nvPr>
            <p:ph type="body" sz="quarter" idx="19" hasCustomPrompt="1"/>
          </p:nvPr>
        </p:nvSpPr>
        <p:spPr>
          <a:xfrm>
            <a:off x="9113546" y="3248238"/>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37" name="Tijdelijke aanduiding voor tekst 2">
            <a:extLst>
              <a:ext uri="{FF2B5EF4-FFF2-40B4-BE49-F238E27FC236}">
                <a16:creationId xmlns:a16="http://schemas.microsoft.com/office/drawing/2014/main" id="{8E4DC859-9718-4C4E-9268-1C835F56A2C0}"/>
              </a:ext>
            </a:extLst>
          </p:cNvPr>
          <p:cNvSpPr>
            <a:spLocks noGrp="1"/>
          </p:cNvSpPr>
          <p:nvPr>
            <p:ph type="body" sz="quarter" idx="20" hasCustomPrompt="1"/>
          </p:nvPr>
        </p:nvSpPr>
        <p:spPr>
          <a:xfrm>
            <a:off x="9113546" y="367122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8" name="Rechthoek 37">
            <a:extLst>
              <a:ext uri="{FF2B5EF4-FFF2-40B4-BE49-F238E27FC236}">
                <a16:creationId xmlns:a16="http://schemas.microsoft.com/office/drawing/2014/main" id="{C74D3106-4BD6-6D45-A6D9-600E866D0093}"/>
              </a:ext>
            </a:extLst>
          </p:cNvPr>
          <p:cNvSpPr/>
          <p:nvPr userDrawn="1"/>
        </p:nvSpPr>
        <p:spPr>
          <a:xfrm>
            <a:off x="6184805" y="2631356"/>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ijdelijke aanduiding voor afbeelding 15">
            <a:extLst>
              <a:ext uri="{FF2B5EF4-FFF2-40B4-BE49-F238E27FC236}">
                <a16:creationId xmlns:a16="http://schemas.microsoft.com/office/drawing/2014/main" id="{E0CF06BF-D678-6241-95BC-BC4FEDBB576B}"/>
              </a:ext>
            </a:extLst>
          </p:cNvPr>
          <p:cNvSpPr>
            <a:spLocks noGrp="1"/>
          </p:cNvSpPr>
          <p:nvPr>
            <p:ph type="pic" sz="quarter" idx="21" hasCustomPrompt="1"/>
          </p:nvPr>
        </p:nvSpPr>
        <p:spPr>
          <a:xfrm>
            <a:off x="644766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40" name="Tijdelijke aanduiding voor tekst 2">
            <a:extLst>
              <a:ext uri="{FF2B5EF4-FFF2-40B4-BE49-F238E27FC236}">
                <a16:creationId xmlns:a16="http://schemas.microsoft.com/office/drawing/2014/main" id="{3CCD31E4-2913-4B45-8B6B-1B6A9471D05F}"/>
              </a:ext>
            </a:extLst>
          </p:cNvPr>
          <p:cNvSpPr>
            <a:spLocks noGrp="1"/>
          </p:cNvSpPr>
          <p:nvPr>
            <p:ph type="body" sz="quarter" idx="22" hasCustomPrompt="1"/>
          </p:nvPr>
        </p:nvSpPr>
        <p:spPr>
          <a:xfrm>
            <a:off x="6448330" y="3695700"/>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41" name="Tijdelijke aanduiding voor tekst 2">
            <a:extLst>
              <a:ext uri="{FF2B5EF4-FFF2-40B4-BE49-F238E27FC236}">
                <a16:creationId xmlns:a16="http://schemas.microsoft.com/office/drawing/2014/main" id="{949C1F23-5D50-8849-B74D-0694CCCD057F}"/>
              </a:ext>
            </a:extLst>
          </p:cNvPr>
          <p:cNvSpPr>
            <a:spLocks noGrp="1"/>
          </p:cNvSpPr>
          <p:nvPr>
            <p:ph type="body" sz="quarter" idx="23" hasCustomPrompt="1"/>
          </p:nvPr>
        </p:nvSpPr>
        <p:spPr>
          <a:xfrm>
            <a:off x="644833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Tree>
    <p:extLst>
      <p:ext uri="{BB962C8B-B14F-4D97-AF65-F5344CB8AC3E}">
        <p14:creationId xmlns:p14="http://schemas.microsoft.com/office/powerpoint/2010/main" val="61452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ppt_x"/>
                                          </p:val>
                                        </p:tav>
                                        <p:tav tm="100000">
                                          <p:val>
                                            <p:strVal val="#ppt_x"/>
                                          </p:val>
                                        </p:tav>
                                      </p:tavLst>
                                    </p:anim>
                                    <p:anim calcmode="lin" valueType="num">
                                      <p:cBhvr additive="base">
                                        <p:cTn id="8" dur="2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ppt_x"/>
                                          </p:val>
                                        </p:tav>
                                        <p:tav tm="100000">
                                          <p:val>
                                            <p:strVal val="#ppt_x"/>
                                          </p:val>
                                        </p:tav>
                                      </p:tavLst>
                                    </p:anim>
                                    <p:anim calcmode="lin" valueType="num">
                                      <p:cBhvr additive="base">
                                        <p:cTn id="24"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5000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000" fill="hold"/>
                                        <p:tgtEl>
                                          <p:spTgt spid="31"/>
                                        </p:tgtEl>
                                        <p:attrNameLst>
                                          <p:attrName>ppt_x</p:attrName>
                                        </p:attrNameLst>
                                      </p:cBhvr>
                                      <p:tavLst>
                                        <p:tav tm="0">
                                          <p:val>
                                            <p:strVal val="#ppt_x"/>
                                          </p:val>
                                        </p:tav>
                                        <p:tav tm="100000">
                                          <p:val>
                                            <p:strVal val="#ppt_x"/>
                                          </p:val>
                                        </p:tav>
                                      </p:tavLst>
                                    </p:anim>
                                    <p:anim calcmode="lin" valueType="num">
                                      <p:cBhvr additive="base">
                                        <p:cTn id="30" dur="10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 calcmode="lin" valueType="num">
                                      <p:cBhvr additive="base">
                                        <p:cTn id="3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additive="base">
                                        <p:cTn id="37"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5000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ppt_x"/>
                                          </p:val>
                                        </p:tav>
                                        <p:tav tm="100000">
                                          <p:val>
                                            <p:strVal val="#ppt_x"/>
                                          </p:val>
                                        </p:tav>
                                      </p:tavLst>
                                    </p:anim>
                                    <p:anim calcmode="lin" valueType="num">
                                      <p:cBhvr additive="base">
                                        <p:cTn id="52" dur="10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decel="50000" fill="hold" grpId="0" nodeType="withEffect">
                                  <p:stCondLst>
                                    <p:cond delay="0"/>
                                  </p:stCondLst>
                                  <p:childTnLst>
                                    <p:set>
                                      <p:cBhvr>
                                        <p:cTn id="54" dur="1" fill="hold">
                                          <p:stCondLst>
                                            <p:cond delay="0"/>
                                          </p:stCondLst>
                                        </p:cTn>
                                        <p:tgtEl>
                                          <p:spTgt spid="40">
                                            <p:txEl>
                                              <p:pRg st="0" end="0"/>
                                            </p:txEl>
                                          </p:spTgt>
                                        </p:tgtEl>
                                        <p:attrNameLst>
                                          <p:attrName>style.visibility</p:attrName>
                                        </p:attrNameLst>
                                      </p:cBhvr>
                                      <p:to>
                                        <p:strVal val="visible"/>
                                      </p:to>
                                    </p:set>
                                    <p:anim calcmode="lin" valueType="num">
                                      <p:cBhvr additive="base">
                                        <p:cTn id="55"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0"/>
                                  </p:stCondLst>
                                  <p:childTnLst>
                                    <p:set>
                                      <p:cBhvr>
                                        <p:cTn id="58" dur="1" fill="hold">
                                          <p:stCondLst>
                                            <p:cond delay="0"/>
                                          </p:stCondLst>
                                        </p:cTn>
                                        <p:tgtEl>
                                          <p:spTgt spid="41">
                                            <p:txEl>
                                              <p:pRg st="0" end="0"/>
                                            </p:txEl>
                                          </p:spTgt>
                                        </p:tgtEl>
                                        <p:attrNameLst>
                                          <p:attrName>style.visibility</p:attrName>
                                        </p:attrNameLst>
                                      </p:cBhvr>
                                      <p:to>
                                        <p:strVal val="visible"/>
                                      </p:to>
                                    </p:set>
                                    <p:anim calcmode="lin" valueType="num">
                                      <p:cBhvr additive="base">
                                        <p:cTn id="59"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decel="5000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1000" fill="hold"/>
                                        <p:tgtEl>
                                          <p:spTgt spid="35"/>
                                        </p:tgtEl>
                                        <p:attrNameLst>
                                          <p:attrName>ppt_x</p:attrName>
                                        </p:attrNameLst>
                                      </p:cBhvr>
                                      <p:tavLst>
                                        <p:tav tm="0">
                                          <p:val>
                                            <p:strVal val="#ppt_x"/>
                                          </p:val>
                                        </p:tav>
                                        <p:tav tm="100000">
                                          <p:val>
                                            <p:strVal val="#ppt_x"/>
                                          </p:val>
                                        </p:tav>
                                      </p:tavLst>
                                    </p:anim>
                                    <p:anim calcmode="lin" valueType="num">
                                      <p:cBhvr additive="base">
                                        <p:cTn id="66" dur="10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decel="50000" fill="hold" grpId="0" nodeType="withEffect">
                                  <p:stCondLst>
                                    <p:cond delay="0"/>
                                  </p:stCondLst>
                                  <p:childTnLst>
                                    <p:set>
                                      <p:cBhvr>
                                        <p:cTn id="68" dur="1" fill="hold">
                                          <p:stCondLst>
                                            <p:cond delay="0"/>
                                          </p:stCondLst>
                                        </p:cTn>
                                        <p:tgtEl>
                                          <p:spTgt spid="36">
                                            <p:txEl>
                                              <p:pRg st="0" end="0"/>
                                            </p:txEl>
                                          </p:spTgt>
                                        </p:tgtEl>
                                        <p:attrNameLst>
                                          <p:attrName>style.visibility</p:attrName>
                                        </p:attrNameLst>
                                      </p:cBhvr>
                                      <p:to>
                                        <p:strVal val="visible"/>
                                      </p:to>
                                    </p:set>
                                    <p:anim calcmode="lin" valueType="num">
                                      <p:cBhvr additive="base">
                                        <p:cTn id="69"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36">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50000" fill="hold" grpId="0" nodeType="withEffect">
                                  <p:stCondLst>
                                    <p:cond delay="0"/>
                                  </p:stCondLst>
                                  <p:childTnLst>
                                    <p:set>
                                      <p:cBhvr>
                                        <p:cTn id="72" dur="1" fill="hold">
                                          <p:stCondLst>
                                            <p:cond delay="0"/>
                                          </p:stCondLst>
                                        </p:cTn>
                                        <p:tgtEl>
                                          <p:spTgt spid="37">
                                            <p:txEl>
                                              <p:pRg st="0" end="0"/>
                                            </p:txEl>
                                          </p:spTgt>
                                        </p:tgtEl>
                                        <p:attrNameLst>
                                          <p:attrName>style.visibility</p:attrName>
                                        </p:attrNameLst>
                                      </p:cBhvr>
                                      <p:to>
                                        <p:strVal val="visible"/>
                                      </p:to>
                                    </p:set>
                                    <p:anim calcmode="lin" valueType="num">
                                      <p:cBhvr additive="base">
                                        <p:cTn id="73"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7">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decel="5000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1000" fill="hold"/>
                                        <p:tgtEl>
                                          <p:spTgt spid="34"/>
                                        </p:tgtEl>
                                        <p:attrNameLst>
                                          <p:attrName>ppt_x</p:attrName>
                                        </p:attrNameLst>
                                      </p:cBhvr>
                                      <p:tavLst>
                                        <p:tav tm="0">
                                          <p:val>
                                            <p:strVal val="#ppt_x"/>
                                          </p:val>
                                        </p:tav>
                                        <p:tav tm="100000">
                                          <p:val>
                                            <p:strVal val="#ppt_x"/>
                                          </p:val>
                                        </p:tav>
                                      </p:tavLst>
                                    </p:anim>
                                    <p:anim calcmode="lin" valueType="num">
                                      <p:cBhvr additive="base">
                                        <p:cTn id="7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5" grpId="0"/>
      <p:bldP spid="3" grpId="0" build="p">
        <p:tmplLst>
          <p:tmpl lvl="1">
            <p:tnLst>
              <p:par>
                <p:cTn presetID="2" presetClass="entr" presetSubtype="4"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5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p:bldP spid="32" grpId="0" build="p">
        <p:tmplLst>
          <p:tmpl lvl="1">
            <p:tnLst>
              <p:par>
                <p:cTn presetID="2" presetClass="entr" presetSubtype="4" decel="5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5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p:bldP spid="36" grpId="0" build="p">
        <p:tmplLst>
          <p:tmpl lvl="1">
            <p:tnLst>
              <p:par>
                <p:cTn presetID="2" presetClass="entr" presetSubtype="4" decel="5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5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bldP spid="39" grpId="0"/>
      <p:bldP spid="40" grpId="0" build="p">
        <p:tmplLst>
          <p:tmpl lvl="1">
            <p:tnLst>
              <p:par>
                <p:cTn presetID="2" presetClass="entr" presetSubtype="4" decel="5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ppt_x"/>
                          </p:val>
                        </p:tav>
                        <p:tav tm="100000">
                          <p:val>
                            <p:strVal val="#ppt_x"/>
                          </p:val>
                        </p:tav>
                      </p:tavLst>
                    </p:anim>
                    <p:anim calcmode="lin" valueType="num">
                      <p:cBhvr additive="base">
                        <p:cTn dur="10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5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arten - Doelgroepen - Paars">
    <p:spTree>
      <p:nvGrpSpPr>
        <p:cNvPr id="1" name=""/>
        <p:cNvGrpSpPr/>
        <p:nvPr/>
      </p:nvGrpSpPr>
      <p:grpSpPr>
        <a:xfrm>
          <a:off x="0" y="0"/>
          <a:ext cx="0" cy="0"/>
          <a:chOff x="0" y="0"/>
          <a:chExt cx="0" cy="0"/>
        </a:xfrm>
      </p:grpSpPr>
      <p:sp>
        <p:nvSpPr>
          <p:cNvPr id="27" name="Vrije vorm 26">
            <a:extLst>
              <a:ext uri="{FF2B5EF4-FFF2-40B4-BE49-F238E27FC236}">
                <a16:creationId xmlns:a16="http://schemas.microsoft.com/office/drawing/2014/main" id="{EC1E314B-2CDC-4544-83FA-185CAB080293}"/>
              </a:ext>
            </a:extLst>
          </p:cNvPr>
          <p:cNvSpPr/>
          <p:nvPr userDrawn="1"/>
        </p:nvSpPr>
        <p:spPr>
          <a:xfrm>
            <a:off x="-6220" y="4531260"/>
            <a:ext cx="12285304" cy="2326740"/>
          </a:xfrm>
          <a:custGeom>
            <a:avLst/>
            <a:gdLst>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3633025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2513352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0776 w 12265453"/>
              <a:gd name="connsiteY7" fmla="*/ 1704699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249 w 12265453"/>
              <a:gd name="connsiteY7" fmla="*/ 2326740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23877 w 12265453"/>
              <a:gd name="connsiteY6" fmla="*/ 2215705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97029 w 12265453"/>
              <a:gd name="connsiteY6" fmla="*/ 2325433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65453" h="2326740">
                <a:moveTo>
                  <a:pt x="0" y="0"/>
                </a:moveTo>
                <a:lnTo>
                  <a:pt x="12183723" y="927230"/>
                </a:lnTo>
                <a:lnTo>
                  <a:pt x="12197029" y="927230"/>
                </a:lnTo>
                <a:lnTo>
                  <a:pt x="12197029" y="928243"/>
                </a:lnTo>
                <a:lnTo>
                  <a:pt x="12265453" y="933450"/>
                </a:lnTo>
                <a:lnTo>
                  <a:pt x="12197029" y="933441"/>
                </a:lnTo>
                <a:lnTo>
                  <a:pt x="12197029" y="2325433"/>
                </a:lnTo>
                <a:lnTo>
                  <a:pt x="11249" y="2326740"/>
                </a:lnTo>
                <a:cubicBezTo>
                  <a:pt x="9176" y="1860237"/>
                  <a:pt x="7102" y="1393733"/>
                  <a:pt x="5029" y="927230"/>
                </a:cubicBezTo>
                <a:lnTo>
                  <a:pt x="5291" y="927230"/>
                </a:lnTo>
                <a:cubicBezTo>
                  <a:pt x="5064" y="895492"/>
                  <a:pt x="4838" y="863755"/>
                  <a:pt x="4611" y="832017"/>
                </a:cubicBezTo>
                <a:cubicBezTo>
                  <a:pt x="3001" y="580573"/>
                  <a:pt x="1721" y="212602"/>
                  <a:pt x="0" y="0"/>
                </a:cubicBez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Tijdelijke aanduiding voor tekst 9">
            <a:extLst>
              <a:ext uri="{FF2B5EF4-FFF2-40B4-BE49-F238E27FC236}">
                <a16:creationId xmlns:a16="http://schemas.microsoft.com/office/drawing/2014/main" id="{AF66199C-527E-DA49-A92C-3BF3639BD8A3}"/>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Kaarten met doelgroepen</a:t>
            </a:r>
          </a:p>
        </p:txBody>
      </p:sp>
      <p:sp>
        <p:nvSpPr>
          <p:cNvPr id="9" name="Tijdelijke aanduiding voor tekst 4">
            <a:extLst>
              <a:ext uri="{FF2B5EF4-FFF2-40B4-BE49-F238E27FC236}">
                <a16:creationId xmlns:a16="http://schemas.microsoft.com/office/drawing/2014/main" id="{2A82DBEF-5D52-814C-B4E9-04CD38110238}"/>
              </a:ext>
            </a:extLst>
          </p:cNvPr>
          <p:cNvSpPr>
            <a:spLocks noGrp="1"/>
          </p:cNvSpPr>
          <p:nvPr>
            <p:ph type="body" sz="quarter" idx="11" hasCustomPrompt="1"/>
          </p:nvPr>
        </p:nvSpPr>
        <p:spPr>
          <a:xfrm>
            <a:off x="866775" y="1436303"/>
            <a:ext cx="10485438" cy="534392"/>
          </a:xfrm>
        </p:spPr>
        <p:txBody>
          <a:bodyPr lIns="0" tIns="0" rIns="0" bIns="0">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ondertitel</a:t>
            </a:r>
          </a:p>
        </p:txBody>
      </p:sp>
      <p:sp>
        <p:nvSpPr>
          <p:cNvPr id="24" name="Rechthoek 23">
            <a:extLst>
              <a:ext uri="{FF2B5EF4-FFF2-40B4-BE49-F238E27FC236}">
                <a16:creationId xmlns:a16="http://schemas.microsoft.com/office/drawing/2014/main" id="{343A7395-B6A2-A54F-8DCF-8B6819A63C84}"/>
              </a:ext>
            </a:extLst>
          </p:cNvPr>
          <p:cNvSpPr/>
          <p:nvPr userDrawn="1"/>
        </p:nvSpPr>
        <p:spPr>
          <a:xfrm>
            <a:off x="866775" y="2631356"/>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ijdelijke aanduiding voor afbeelding 15">
            <a:extLst>
              <a:ext uri="{FF2B5EF4-FFF2-40B4-BE49-F238E27FC236}">
                <a16:creationId xmlns:a16="http://schemas.microsoft.com/office/drawing/2014/main" id="{BE10B832-84E5-7041-9D1F-D3BBB0EFA727}"/>
              </a:ext>
            </a:extLst>
          </p:cNvPr>
          <p:cNvSpPr>
            <a:spLocks noGrp="1"/>
          </p:cNvSpPr>
          <p:nvPr>
            <p:ph type="pic" sz="quarter" idx="12" hasCustomPrompt="1"/>
          </p:nvPr>
        </p:nvSpPr>
        <p:spPr>
          <a:xfrm>
            <a:off x="112963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 name="Tijdelijke aanduiding voor tekst 2">
            <a:extLst>
              <a:ext uri="{FF2B5EF4-FFF2-40B4-BE49-F238E27FC236}">
                <a16:creationId xmlns:a16="http://schemas.microsoft.com/office/drawing/2014/main" id="{A2FE965D-2D40-004C-A0E3-A22CBA13F5C5}"/>
              </a:ext>
            </a:extLst>
          </p:cNvPr>
          <p:cNvSpPr>
            <a:spLocks noGrp="1"/>
          </p:cNvSpPr>
          <p:nvPr>
            <p:ph type="body" sz="quarter" idx="13" hasCustomPrompt="1"/>
          </p:nvPr>
        </p:nvSpPr>
        <p:spPr>
          <a:xfrm>
            <a:off x="1130300" y="3695700"/>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29" name="Tijdelijke aanduiding voor tekst 2">
            <a:extLst>
              <a:ext uri="{FF2B5EF4-FFF2-40B4-BE49-F238E27FC236}">
                <a16:creationId xmlns:a16="http://schemas.microsoft.com/office/drawing/2014/main" id="{5CAE96D2-CB7E-A144-83B9-4DA676399C0C}"/>
              </a:ext>
            </a:extLst>
          </p:cNvPr>
          <p:cNvSpPr>
            <a:spLocks noGrp="1"/>
          </p:cNvSpPr>
          <p:nvPr>
            <p:ph type="body" sz="quarter" idx="14" hasCustomPrompt="1"/>
          </p:nvPr>
        </p:nvSpPr>
        <p:spPr>
          <a:xfrm>
            <a:off x="113030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0" name="Rechthoek 29">
            <a:extLst>
              <a:ext uri="{FF2B5EF4-FFF2-40B4-BE49-F238E27FC236}">
                <a16:creationId xmlns:a16="http://schemas.microsoft.com/office/drawing/2014/main" id="{25838082-59CF-A145-AEF5-1E463A1DF946}"/>
              </a:ext>
            </a:extLst>
          </p:cNvPr>
          <p:cNvSpPr/>
          <p:nvPr userDrawn="1"/>
        </p:nvSpPr>
        <p:spPr>
          <a:xfrm>
            <a:off x="3525790" y="2179734"/>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jdelijke aanduiding voor afbeelding 15">
            <a:extLst>
              <a:ext uri="{FF2B5EF4-FFF2-40B4-BE49-F238E27FC236}">
                <a16:creationId xmlns:a16="http://schemas.microsoft.com/office/drawing/2014/main" id="{3DF56E35-4046-BF47-AC0B-7E601D5DD27D}"/>
              </a:ext>
            </a:extLst>
          </p:cNvPr>
          <p:cNvSpPr>
            <a:spLocks noGrp="1"/>
          </p:cNvSpPr>
          <p:nvPr>
            <p:ph type="pic" sz="quarter" idx="15" hasCustomPrompt="1"/>
          </p:nvPr>
        </p:nvSpPr>
        <p:spPr>
          <a:xfrm>
            <a:off x="3788646" y="245817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2" name="Tijdelijke aanduiding voor tekst 2">
            <a:extLst>
              <a:ext uri="{FF2B5EF4-FFF2-40B4-BE49-F238E27FC236}">
                <a16:creationId xmlns:a16="http://schemas.microsoft.com/office/drawing/2014/main" id="{E81992E3-E604-6840-BF71-5AAA01153DC7}"/>
              </a:ext>
            </a:extLst>
          </p:cNvPr>
          <p:cNvSpPr>
            <a:spLocks noGrp="1"/>
          </p:cNvSpPr>
          <p:nvPr>
            <p:ph type="body" sz="quarter" idx="16" hasCustomPrompt="1"/>
          </p:nvPr>
        </p:nvSpPr>
        <p:spPr>
          <a:xfrm>
            <a:off x="3789315" y="3244078"/>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33" name="Tijdelijke aanduiding voor tekst 2">
            <a:extLst>
              <a:ext uri="{FF2B5EF4-FFF2-40B4-BE49-F238E27FC236}">
                <a16:creationId xmlns:a16="http://schemas.microsoft.com/office/drawing/2014/main" id="{95A40D8C-213D-6F43-9E08-3122187CBB8C}"/>
              </a:ext>
            </a:extLst>
          </p:cNvPr>
          <p:cNvSpPr>
            <a:spLocks noGrp="1"/>
          </p:cNvSpPr>
          <p:nvPr>
            <p:ph type="body" sz="quarter" idx="17" hasCustomPrompt="1"/>
          </p:nvPr>
        </p:nvSpPr>
        <p:spPr>
          <a:xfrm>
            <a:off x="3789315" y="366706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4" name="Rechthoek 33">
            <a:extLst>
              <a:ext uri="{FF2B5EF4-FFF2-40B4-BE49-F238E27FC236}">
                <a16:creationId xmlns:a16="http://schemas.microsoft.com/office/drawing/2014/main" id="{122486A0-AB9E-2945-9244-938A312EC70D}"/>
              </a:ext>
            </a:extLst>
          </p:cNvPr>
          <p:cNvSpPr/>
          <p:nvPr userDrawn="1"/>
        </p:nvSpPr>
        <p:spPr>
          <a:xfrm>
            <a:off x="8850021" y="2183894"/>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ijdelijke aanduiding voor afbeelding 15">
            <a:extLst>
              <a:ext uri="{FF2B5EF4-FFF2-40B4-BE49-F238E27FC236}">
                <a16:creationId xmlns:a16="http://schemas.microsoft.com/office/drawing/2014/main" id="{F04EC47A-F6EF-8E47-A977-E1A670709D35}"/>
              </a:ext>
            </a:extLst>
          </p:cNvPr>
          <p:cNvSpPr>
            <a:spLocks noGrp="1"/>
          </p:cNvSpPr>
          <p:nvPr>
            <p:ph type="pic" sz="quarter" idx="18" hasCustomPrompt="1"/>
          </p:nvPr>
        </p:nvSpPr>
        <p:spPr>
          <a:xfrm>
            <a:off x="9112877" y="246233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6" name="Tijdelijke aanduiding voor tekst 2">
            <a:extLst>
              <a:ext uri="{FF2B5EF4-FFF2-40B4-BE49-F238E27FC236}">
                <a16:creationId xmlns:a16="http://schemas.microsoft.com/office/drawing/2014/main" id="{129829C9-D158-084C-8A1C-5BC0792CEB1B}"/>
              </a:ext>
            </a:extLst>
          </p:cNvPr>
          <p:cNvSpPr>
            <a:spLocks noGrp="1"/>
          </p:cNvSpPr>
          <p:nvPr>
            <p:ph type="body" sz="quarter" idx="19" hasCustomPrompt="1"/>
          </p:nvPr>
        </p:nvSpPr>
        <p:spPr>
          <a:xfrm>
            <a:off x="9113546" y="3248238"/>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37" name="Tijdelijke aanduiding voor tekst 2">
            <a:extLst>
              <a:ext uri="{FF2B5EF4-FFF2-40B4-BE49-F238E27FC236}">
                <a16:creationId xmlns:a16="http://schemas.microsoft.com/office/drawing/2014/main" id="{8E4DC859-9718-4C4E-9268-1C835F56A2C0}"/>
              </a:ext>
            </a:extLst>
          </p:cNvPr>
          <p:cNvSpPr>
            <a:spLocks noGrp="1"/>
          </p:cNvSpPr>
          <p:nvPr>
            <p:ph type="body" sz="quarter" idx="20" hasCustomPrompt="1"/>
          </p:nvPr>
        </p:nvSpPr>
        <p:spPr>
          <a:xfrm>
            <a:off x="9113546" y="367122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8" name="Rechthoek 37">
            <a:extLst>
              <a:ext uri="{FF2B5EF4-FFF2-40B4-BE49-F238E27FC236}">
                <a16:creationId xmlns:a16="http://schemas.microsoft.com/office/drawing/2014/main" id="{C74D3106-4BD6-6D45-A6D9-600E866D0093}"/>
              </a:ext>
            </a:extLst>
          </p:cNvPr>
          <p:cNvSpPr/>
          <p:nvPr userDrawn="1"/>
        </p:nvSpPr>
        <p:spPr>
          <a:xfrm>
            <a:off x="6184805" y="2631356"/>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ijdelijke aanduiding voor afbeelding 15">
            <a:extLst>
              <a:ext uri="{FF2B5EF4-FFF2-40B4-BE49-F238E27FC236}">
                <a16:creationId xmlns:a16="http://schemas.microsoft.com/office/drawing/2014/main" id="{E0CF06BF-D678-6241-95BC-BC4FEDBB576B}"/>
              </a:ext>
            </a:extLst>
          </p:cNvPr>
          <p:cNvSpPr>
            <a:spLocks noGrp="1"/>
          </p:cNvSpPr>
          <p:nvPr>
            <p:ph type="pic" sz="quarter" idx="21" hasCustomPrompt="1"/>
          </p:nvPr>
        </p:nvSpPr>
        <p:spPr>
          <a:xfrm>
            <a:off x="644766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40" name="Tijdelijke aanduiding voor tekst 2">
            <a:extLst>
              <a:ext uri="{FF2B5EF4-FFF2-40B4-BE49-F238E27FC236}">
                <a16:creationId xmlns:a16="http://schemas.microsoft.com/office/drawing/2014/main" id="{3CCD31E4-2913-4B45-8B6B-1B6A9471D05F}"/>
              </a:ext>
            </a:extLst>
          </p:cNvPr>
          <p:cNvSpPr>
            <a:spLocks noGrp="1"/>
          </p:cNvSpPr>
          <p:nvPr>
            <p:ph type="body" sz="quarter" idx="22" hasCustomPrompt="1"/>
          </p:nvPr>
        </p:nvSpPr>
        <p:spPr>
          <a:xfrm>
            <a:off x="6448330" y="3695700"/>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41" name="Tijdelijke aanduiding voor tekst 2">
            <a:extLst>
              <a:ext uri="{FF2B5EF4-FFF2-40B4-BE49-F238E27FC236}">
                <a16:creationId xmlns:a16="http://schemas.microsoft.com/office/drawing/2014/main" id="{949C1F23-5D50-8849-B74D-0694CCCD057F}"/>
              </a:ext>
            </a:extLst>
          </p:cNvPr>
          <p:cNvSpPr>
            <a:spLocks noGrp="1"/>
          </p:cNvSpPr>
          <p:nvPr>
            <p:ph type="body" sz="quarter" idx="23" hasCustomPrompt="1"/>
          </p:nvPr>
        </p:nvSpPr>
        <p:spPr>
          <a:xfrm>
            <a:off x="644833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Tree>
    <p:extLst>
      <p:ext uri="{BB962C8B-B14F-4D97-AF65-F5344CB8AC3E}">
        <p14:creationId xmlns:p14="http://schemas.microsoft.com/office/powerpoint/2010/main" val="5518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ppt_x"/>
                                          </p:val>
                                        </p:tav>
                                        <p:tav tm="100000">
                                          <p:val>
                                            <p:strVal val="#ppt_x"/>
                                          </p:val>
                                        </p:tav>
                                      </p:tavLst>
                                    </p:anim>
                                    <p:anim calcmode="lin" valueType="num">
                                      <p:cBhvr additive="base">
                                        <p:cTn id="8" dur="2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ppt_x"/>
                                          </p:val>
                                        </p:tav>
                                        <p:tav tm="100000">
                                          <p:val>
                                            <p:strVal val="#ppt_x"/>
                                          </p:val>
                                        </p:tav>
                                      </p:tavLst>
                                    </p:anim>
                                    <p:anim calcmode="lin" valueType="num">
                                      <p:cBhvr additive="base">
                                        <p:cTn id="24"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5000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000" fill="hold"/>
                                        <p:tgtEl>
                                          <p:spTgt spid="31"/>
                                        </p:tgtEl>
                                        <p:attrNameLst>
                                          <p:attrName>ppt_x</p:attrName>
                                        </p:attrNameLst>
                                      </p:cBhvr>
                                      <p:tavLst>
                                        <p:tav tm="0">
                                          <p:val>
                                            <p:strVal val="#ppt_x"/>
                                          </p:val>
                                        </p:tav>
                                        <p:tav tm="100000">
                                          <p:val>
                                            <p:strVal val="#ppt_x"/>
                                          </p:val>
                                        </p:tav>
                                      </p:tavLst>
                                    </p:anim>
                                    <p:anim calcmode="lin" valueType="num">
                                      <p:cBhvr additive="base">
                                        <p:cTn id="30" dur="10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 calcmode="lin" valueType="num">
                                      <p:cBhvr additive="base">
                                        <p:cTn id="3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additive="base">
                                        <p:cTn id="37"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5000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ppt_x"/>
                                          </p:val>
                                        </p:tav>
                                        <p:tav tm="100000">
                                          <p:val>
                                            <p:strVal val="#ppt_x"/>
                                          </p:val>
                                        </p:tav>
                                      </p:tavLst>
                                    </p:anim>
                                    <p:anim calcmode="lin" valueType="num">
                                      <p:cBhvr additive="base">
                                        <p:cTn id="52" dur="10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decel="50000" fill="hold" grpId="0" nodeType="withEffect">
                                  <p:stCondLst>
                                    <p:cond delay="0"/>
                                  </p:stCondLst>
                                  <p:childTnLst>
                                    <p:set>
                                      <p:cBhvr>
                                        <p:cTn id="54" dur="1" fill="hold">
                                          <p:stCondLst>
                                            <p:cond delay="0"/>
                                          </p:stCondLst>
                                        </p:cTn>
                                        <p:tgtEl>
                                          <p:spTgt spid="40">
                                            <p:txEl>
                                              <p:pRg st="0" end="0"/>
                                            </p:txEl>
                                          </p:spTgt>
                                        </p:tgtEl>
                                        <p:attrNameLst>
                                          <p:attrName>style.visibility</p:attrName>
                                        </p:attrNameLst>
                                      </p:cBhvr>
                                      <p:to>
                                        <p:strVal val="visible"/>
                                      </p:to>
                                    </p:set>
                                    <p:anim calcmode="lin" valueType="num">
                                      <p:cBhvr additive="base">
                                        <p:cTn id="55"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0"/>
                                  </p:stCondLst>
                                  <p:childTnLst>
                                    <p:set>
                                      <p:cBhvr>
                                        <p:cTn id="58" dur="1" fill="hold">
                                          <p:stCondLst>
                                            <p:cond delay="0"/>
                                          </p:stCondLst>
                                        </p:cTn>
                                        <p:tgtEl>
                                          <p:spTgt spid="41">
                                            <p:txEl>
                                              <p:pRg st="0" end="0"/>
                                            </p:txEl>
                                          </p:spTgt>
                                        </p:tgtEl>
                                        <p:attrNameLst>
                                          <p:attrName>style.visibility</p:attrName>
                                        </p:attrNameLst>
                                      </p:cBhvr>
                                      <p:to>
                                        <p:strVal val="visible"/>
                                      </p:to>
                                    </p:set>
                                    <p:anim calcmode="lin" valueType="num">
                                      <p:cBhvr additive="base">
                                        <p:cTn id="59"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decel="5000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1000" fill="hold"/>
                                        <p:tgtEl>
                                          <p:spTgt spid="35"/>
                                        </p:tgtEl>
                                        <p:attrNameLst>
                                          <p:attrName>ppt_x</p:attrName>
                                        </p:attrNameLst>
                                      </p:cBhvr>
                                      <p:tavLst>
                                        <p:tav tm="0">
                                          <p:val>
                                            <p:strVal val="#ppt_x"/>
                                          </p:val>
                                        </p:tav>
                                        <p:tav tm="100000">
                                          <p:val>
                                            <p:strVal val="#ppt_x"/>
                                          </p:val>
                                        </p:tav>
                                      </p:tavLst>
                                    </p:anim>
                                    <p:anim calcmode="lin" valueType="num">
                                      <p:cBhvr additive="base">
                                        <p:cTn id="66" dur="10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decel="50000" fill="hold" grpId="0" nodeType="withEffect">
                                  <p:stCondLst>
                                    <p:cond delay="0"/>
                                  </p:stCondLst>
                                  <p:childTnLst>
                                    <p:set>
                                      <p:cBhvr>
                                        <p:cTn id="68" dur="1" fill="hold">
                                          <p:stCondLst>
                                            <p:cond delay="0"/>
                                          </p:stCondLst>
                                        </p:cTn>
                                        <p:tgtEl>
                                          <p:spTgt spid="36">
                                            <p:txEl>
                                              <p:pRg st="0" end="0"/>
                                            </p:txEl>
                                          </p:spTgt>
                                        </p:tgtEl>
                                        <p:attrNameLst>
                                          <p:attrName>style.visibility</p:attrName>
                                        </p:attrNameLst>
                                      </p:cBhvr>
                                      <p:to>
                                        <p:strVal val="visible"/>
                                      </p:to>
                                    </p:set>
                                    <p:anim calcmode="lin" valueType="num">
                                      <p:cBhvr additive="base">
                                        <p:cTn id="69"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36">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50000" fill="hold" grpId="0" nodeType="withEffect">
                                  <p:stCondLst>
                                    <p:cond delay="0"/>
                                  </p:stCondLst>
                                  <p:childTnLst>
                                    <p:set>
                                      <p:cBhvr>
                                        <p:cTn id="72" dur="1" fill="hold">
                                          <p:stCondLst>
                                            <p:cond delay="0"/>
                                          </p:stCondLst>
                                        </p:cTn>
                                        <p:tgtEl>
                                          <p:spTgt spid="37">
                                            <p:txEl>
                                              <p:pRg st="0" end="0"/>
                                            </p:txEl>
                                          </p:spTgt>
                                        </p:tgtEl>
                                        <p:attrNameLst>
                                          <p:attrName>style.visibility</p:attrName>
                                        </p:attrNameLst>
                                      </p:cBhvr>
                                      <p:to>
                                        <p:strVal val="visible"/>
                                      </p:to>
                                    </p:set>
                                    <p:anim calcmode="lin" valueType="num">
                                      <p:cBhvr additive="base">
                                        <p:cTn id="73"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7">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decel="5000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1000" fill="hold"/>
                                        <p:tgtEl>
                                          <p:spTgt spid="34"/>
                                        </p:tgtEl>
                                        <p:attrNameLst>
                                          <p:attrName>ppt_x</p:attrName>
                                        </p:attrNameLst>
                                      </p:cBhvr>
                                      <p:tavLst>
                                        <p:tav tm="0">
                                          <p:val>
                                            <p:strVal val="#ppt_x"/>
                                          </p:val>
                                        </p:tav>
                                        <p:tav tm="100000">
                                          <p:val>
                                            <p:strVal val="#ppt_x"/>
                                          </p:val>
                                        </p:tav>
                                      </p:tavLst>
                                    </p:anim>
                                    <p:anim calcmode="lin" valueType="num">
                                      <p:cBhvr additive="base">
                                        <p:cTn id="7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5" grpId="0"/>
      <p:bldP spid="3" grpId="0" build="p">
        <p:tmplLst>
          <p:tmpl lvl="1">
            <p:tnLst>
              <p:par>
                <p:cTn presetID="2" presetClass="entr" presetSubtype="4"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5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p:bldP spid="32" grpId="0" build="p">
        <p:tmplLst>
          <p:tmpl lvl="1">
            <p:tnLst>
              <p:par>
                <p:cTn presetID="2" presetClass="entr" presetSubtype="4" decel="5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5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p:bldP spid="36" grpId="0" build="p">
        <p:tmplLst>
          <p:tmpl lvl="1">
            <p:tnLst>
              <p:par>
                <p:cTn presetID="2" presetClass="entr" presetSubtype="4" decel="5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5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bldP spid="39" grpId="0"/>
      <p:bldP spid="40" grpId="0" build="p">
        <p:tmplLst>
          <p:tmpl lvl="1">
            <p:tnLst>
              <p:par>
                <p:cTn presetID="2" presetClass="entr" presetSubtype="4" decel="5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ppt_x"/>
                          </p:val>
                        </p:tav>
                        <p:tav tm="100000">
                          <p:val>
                            <p:strVal val="#ppt_x"/>
                          </p:val>
                        </p:tav>
                      </p:tavLst>
                    </p:anim>
                    <p:anim calcmode="lin" valueType="num">
                      <p:cBhvr additive="base">
                        <p:cTn dur="10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5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 Breed - Paars">
    <p:spTree>
      <p:nvGrpSpPr>
        <p:cNvPr id="1" name=""/>
        <p:cNvGrpSpPr/>
        <p:nvPr/>
      </p:nvGrpSpPr>
      <p:grpSpPr>
        <a:xfrm>
          <a:off x="0" y="0"/>
          <a:ext cx="0" cy="0"/>
          <a:chOff x="0" y="0"/>
          <a:chExt cx="0" cy="0"/>
        </a:xfrm>
      </p:grpSpPr>
      <p:sp>
        <p:nvSpPr>
          <p:cNvPr id="7" name="Driehoek 4">
            <a:extLst>
              <a:ext uri="{FF2B5EF4-FFF2-40B4-BE49-F238E27FC236}">
                <a16:creationId xmlns:a16="http://schemas.microsoft.com/office/drawing/2014/main" id="{D9A65D62-D39E-3642-A9FE-54EF65E8D784}"/>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10485272"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Dit is de titel van de tekstslide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5" y="1710000"/>
            <a:ext cx="10485438"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6129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slide - Foto beeldvullend">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1C1ED7CD-4002-A843-8F04-1B6D385419C3}"/>
              </a:ext>
            </a:extLst>
          </p:cNvPr>
          <p:cNvSpPr>
            <a:spLocks noGrp="1"/>
          </p:cNvSpPr>
          <p:nvPr>
            <p:ph type="pic" sz="quarter" idx="10" hasCustomPrompt="1"/>
          </p:nvPr>
        </p:nvSpPr>
        <p:spPr>
          <a:xfrm>
            <a:off x="0" y="0"/>
            <a:ext cx="12192000" cy="6858000"/>
          </a:xfrm>
          <a:solidFill>
            <a:schemeClr val="bg1">
              <a:lumMod val="95000"/>
            </a:schemeClr>
          </a:solidFill>
        </p:spPr>
        <p:txBody>
          <a:bodyPr lIns="4320000" tIns="1800000" rIns="1800000" bIns="1800000"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FoundryFormSans-Book" panose="02000503050000020004" pitchFamily="2" charset="0"/>
              </a:defRPr>
            </a:lvl1pPr>
          </a:lstStyle>
          <a:p>
            <a:r>
              <a:rPr lang="nl-NL"/>
              <a:t>Klik hier om een foto </a:t>
            </a:r>
            <a:br>
              <a:rPr lang="nl-NL"/>
            </a:br>
            <a:r>
              <a:rPr lang="nl-NL"/>
              <a:t>in te voegen</a:t>
            </a:r>
          </a:p>
        </p:txBody>
      </p:sp>
    </p:spTree>
    <p:extLst>
      <p:ext uri="{BB962C8B-B14F-4D97-AF65-F5344CB8AC3E}">
        <p14:creationId xmlns:p14="http://schemas.microsoft.com/office/powerpoint/2010/main" val="389999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rgbClr val="00B0F0">
            <a:alpha val="15000"/>
          </a:srgbClr>
        </a:solidFill>
        <a:effectLst/>
      </p:bgPr>
    </p:bg>
    <p:spTree>
      <p:nvGrpSpPr>
        <p:cNvPr id="1" name=""/>
        <p:cNvGrpSpPr/>
        <p:nvPr/>
      </p:nvGrpSpPr>
      <p:grpSpPr>
        <a:xfrm>
          <a:off x="0" y="0"/>
          <a:ext cx="0" cy="0"/>
          <a:chOff x="0" y="0"/>
          <a:chExt cx="0" cy="0"/>
        </a:xfrm>
      </p:grpSpPr>
      <p:sp>
        <p:nvSpPr>
          <p:cNvPr id="7" name="Driehoek 4">
            <a:extLst>
              <a:ext uri="{FF2B5EF4-FFF2-40B4-BE49-F238E27FC236}">
                <a16:creationId xmlns:a16="http://schemas.microsoft.com/office/drawing/2014/main" id="{2819F1F7-938A-1E42-BC0B-51F7564C6808}"/>
              </a:ext>
            </a:extLst>
          </p:cNvPr>
          <p:cNvSpPr/>
          <p:nvPr userDrawn="1"/>
        </p:nvSpPr>
        <p:spPr>
          <a:xfrm>
            <a:off x="-1961" y="570335"/>
            <a:ext cx="11212086" cy="6298816"/>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8" name="Driehoek 3">
            <a:extLst>
              <a:ext uri="{FF2B5EF4-FFF2-40B4-BE49-F238E27FC236}">
                <a16:creationId xmlns:a16="http://schemas.microsoft.com/office/drawing/2014/main" id="{8F3FD222-D778-B848-90A1-3C03D2C7126E}"/>
              </a:ext>
            </a:extLst>
          </p:cNvPr>
          <p:cNvSpPr/>
          <p:nvPr userDrawn="1"/>
        </p:nvSpPr>
        <p:spPr>
          <a:xfrm>
            <a:off x="-19800" y="2787631"/>
            <a:ext cx="12227298" cy="4109440"/>
          </a:xfrm>
          <a:custGeom>
            <a:avLst/>
            <a:gdLst>
              <a:gd name="connsiteX0" fmla="*/ 0 w 5591907"/>
              <a:gd name="connsiteY0" fmla="*/ 5287108 h 5287108"/>
              <a:gd name="connsiteX1" fmla="*/ 2795954 w 5591907"/>
              <a:gd name="connsiteY1" fmla="*/ 0 h 5287108"/>
              <a:gd name="connsiteX2" fmla="*/ 5591907 w 5591907"/>
              <a:gd name="connsiteY2" fmla="*/ 5287108 h 5287108"/>
              <a:gd name="connsiteX3" fmla="*/ 0 w 5591907"/>
              <a:gd name="connsiteY3" fmla="*/ 5287108 h 5287108"/>
              <a:gd name="connsiteX0" fmla="*/ 0 w 11488615"/>
              <a:gd name="connsiteY0" fmla="*/ 5287108 h 5287108"/>
              <a:gd name="connsiteX1" fmla="*/ 2795954 w 11488615"/>
              <a:gd name="connsiteY1" fmla="*/ 0 h 5287108"/>
              <a:gd name="connsiteX2" fmla="*/ 11488615 w 11488615"/>
              <a:gd name="connsiteY2" fmla="*/ 5287108 h 5287108"/>
              <a:gd name="connsiteX3" fmla="*/ 0 w 11488615"/>
              <a:gd name="connsiteY3" fmla="*/ 5287108 h 5287108"/>
              <a:gd name="connsiteX0" fmla="*/ 0 w 11488615"/>
              <a:gd name="connsiteY0" fmla="*/ 3845169 h 3845169"/>
              <a:gd name="connsiteX1" fmla="*/ 11482754 w 11488615"/>
              <a:gd name="connsiteY1" fmla="*/ 0 h 3845169"/>
              <a:gd name="connsiteX2" fmla="*/ 11488615 w 11488615"/>
              <a:gd name="connsiteY2" fmla="*/ 3845169 h 3845169"/>
              <a:gd name="connsiteX3" fmla="*/ 0 w 11488615"/>
              <a:gd name="connsiteY3" fmla="*/ 3845169 h 3845169"/>
              <a:gd name="connsiteX0" fmla="*/ 0 w 11491591"/>
              <a:gd name="connsiteY0" fmla="*/ 3836702 h 3836702"/>
              <a:gd name="connsiteX1" fmla="*/ 11491221 w 11491591"/>
              <a:gd name="connsiteY1" fmla="*/ 0 h 3836702"/>
              <a:gd name="connsiteX2" fmla="*/ 11488615 w 11491591"/>
              <a:gd name="connsiteY2" fmla="*/ 3836702 h 3836702"/>
              <a:gd name="connsiteX3" fmla="*/ 0 w 11491591"/>
              <a:gd name="connsiteY3" fmla="*/ 3836702 h 3836702"/>
              <a:gd name="connsiteX0" fmla="*/ 0 w 11491591"/>
              <a:gd name="connsiteY0" fmla="*/ 3836702 h 3836702"/>
              <a:gd name="connsiteX1" fmla="*/ 11491221 w 11491591"/>
              <a:gd name="connsiteY1" fmla="*/ 0 h 3836702"/>
              <a:gd name="connsiteX2" fmla="*/ 11488615 w 11491591"/>
              <a:gd name="connsiteY2" fmla="*/ 3836702 h 3836702"/>
              <a:gd name="connsiteX3" fmla="*/ 0 w 11491591"/>
              <a:gd name="connsiteY3" fmla="*/ 3836702 h 3836702"/>
              <a:gd name="connsiteX0" fmla="*/ 0 w 11496364"/>
              <a:gd name="connsiteY0" fmla="*/ 3836702 h 3859949"/>
              <a:gd name="connsiteX1" fmla="*/ 11491221 w 11496364"/>
              <a:gd name="connsiteY1" fmla="*/ 0 h 3859949"/>
              <a:gd name="connsiteX2" fmla="*/ 11496364 w 11496364"/>
              <a:gd name="connsiteY2" fmla="*/ 3859949 h 3859949"/>
              <a:gd name="connsiteX3" fmla="*/ 0 w 11496364"/>
              <a:gd name="connsiteY3" fmla="*/ 3836702 h 3859949"/>
              <a:gd name="connsiteX0" fmla="*/ 0 w 11449870"/>
              <a:gd name="connsiteY0" fmla="*/ 3828953 h 3859949"/>
              <a:gd name="connsiteX1" fmla="*/ 11444727 w 11449870"/>
              <a:gd name="connsiteY1" fmla="*/ 0 h 3859949"/>
              <a:gd name="connsiteX2" fmla="*/ 11449870 w 11449870"/>
              <a:gd name="connsiteY2" fmla="*/ 3859949 h 3859949"/>
              <a:gd name="connsiteX3" fmla="*/ 0 w 11449870"/>
              <a:gd name="connsiteY3" fmla="*/ 3828953 h 3859949"/>
              <a:gd name="connsiteX0" fmla="*/ 0 w 11449870"/>
              <a:gd name="connsiteY0" fmla="*/ 3836703 h 3859949"/>
              <a:gd name="connsiteX1" fmla="*/ 11444727 w 11449870"/>
              <a:gd name="connsiteY1" fmla="*/ 0 h 3859949"/>
              <a:gd name="connsiteX2" fmla="*/ 11449870 w 11449870"/>
              <a:gd name="connsiteY2" fmla="*/ 3859949 h 3859949"/>
              <a:gd name="connsiteX3" fmla="*/ 0 w 11449870"/>
              <a:gd name="connsiteY3" fmla="*/ 3836703 h 3859949"/>
              <a:gd name="connsiteX0" fmla="*/ 0 w 11455060"/>
              <a:gd name="connsiteY0" fmla="*/ 3826655 h 3849901"/>
              <a:gd name="connsiteX1" fmla="*/ 11454776 w 11455060"/>
              <a:gd name="connsiteY1" fmla="*/ 0 h 3849901"/>
              <a:gd name="connsiteX2" fmla="*/ 11449870 w 11455060"/>
              <a:gd name="connsiteY2" fmla="*/ 3849901 h 3849901"/>
              <a:gd name="connsiteX3" fmla="*/ 0 w 11455060"/>
              <a:gd name="connsiteY3" fmla="*/ 3826655 h 3849901"/>
            </a:gdLst>
            <a:ahLst/>
            <a:cxnLst>
              <a:cxn ang="0">
                <a:pos x="connsiteX0" y="connsiteY0"/>
              </a:cxn>
              <a:cxn ang="0">
                <a:pos x="connsiteX1" y="connsiteY1"/>
              </a:cxn>
              <a:cxn ang="0">
                <a:pos x="connsiteX2" y="connsiteY2"/>
              </a:cxn>
              <a:cxn ang="0">
                <a:pos x="connsiteX3" y="connsiteY3"/>
              </a:cxn>
            </a:cxnLst>
            <a:rect l="l" t="t" r="r" b="b"/>
            <a:pathLst>
              <a:path w="11455060" h="3849901">
                <a:moveTo>
                  <a:pt x="0" y="3826655"/>
                </a:moveTo>
                <a:lnTo>
                  <a:pt x="11454776" y="0"/>
                </a:lnTo>
                <a:cubicBezTo>
                  <a:pt x="11456730" y="1281723"/>
                  <a:pt x="11447916" y="2568178"/>
                  <a:pt x="11449870" y="3849901"/>
                </a:cubicBezTo>
                <a:lnTo>
                  <a:pt x="0" y="3826655"/>
                </a:lnTo>
                <a:close/>
              </a:path>
            </a:pathLst>
          </a:custGeom>
          <a:solidFill>
            <a:srgbClr val="C8D3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pic>
        <p:nvPicPr>
          <p:cNvPr id="9" name="Picture 5" descr="corner_logo_groen_eilanden">
            <a:extLst>
              <a:ext uri="{FF2B5EF4-FFF2-40B4-BE49-F238E27FC236}">
                <a16:creationId xmlns:a16="http://schemas.microsoft.com/office/drawing/2014/main" id="{56CC8DED-9FC9-1642-BD07-E0795BDFBC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455275" y="0"/>
            <a:ext cx="11318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tekst 12">
            <a:extLst>
              <a:ext uri="{FF2B5EF4-FFF2-40B4-BE49-F238E27FC236}">
                <a16:creationId xmlns:a16="http://schemas.microsoft.com/office/drawing/2014/main" id="{19F07281-AA73-0A42-ACA5-259003B69B27}"/>
              </a:ext>
            </a:extLst>
          </p:cNvPr>
          <p:cNvSpPr>
            <a:spLocks noGrp="1"/>
          </p:cNvSpPr>
          <p:nvPr>
            <p:ph type="body" sz="quarter" idx="10" hasCustomPrompt="1"/>
          </p:nvPr>
        </p:nvSpPr>
        <p:spPr>
          <a:xfrm>
            <a:off x="856124" y="3149793"/>
            <a:ext cx="4043944" cy="1143000"/>
          </a:xfrm>
        </p:spPr>
        <p:txBody>
          <a:bodyPr lIns="0" tIns="0" rIns="0" bIns="0">
            <a:normAutofit/>
          </a:bodyPr>
          <a:lstStyle>
            <a:lvl1pPr marL="0" indent="0">
              <a:lnSpc>
                <a:spcPts val="4000"/>
              </a:lnSpc>
              <a:buNone/>
              <a:defRPr sz="4000" b="1" i="0">
                <a:solidFill>
                  <a:srgbClr val="C8D300"/>
                </a:solidFill>
                <a:latin typeface="FoundryFormSans-Bold" panose="02000603060000020004" pitchFamily="2" charset="0"/>
              </a:defRPr>
            </a:lvl1pPr>
          </a:lstStyle>
          <a:p>
            <a:pPr lvl="0"/>
            <a:r>
              <a:rPr lang="nl-NL"/>
              <a:t>Bedankt voor </a:t>
            </a:r>
            <a:br>
              <a:rPr lang="nl-NL"/>
            </a:br>
            <a:r>
              <a:rPr lang="nl-NL"/>
              <a:t>jullie aandacht!</a:t>
            </a:r>
          </a:p>
        </p:txBody>
      </p:sp>
      <p:sp>
        <p:nvSpPr>
          <p:cNvPr id="14" name="Tijdelijke aanduiding voor tekst 12">
            <a:extLst>
              <a:ext uri="{FF2B5EF4-FFF2-40B4-BE49-F238E27FC236}">
                <a16:creationId xmlns:a16="http://schemas.microsoft.com/office/drawing/2014/main" id="{629052DB-E47D-5747-A386-34E6F68A951E}"/>
              </a:ext>
            </a:extLst>
          </p:cNvPr>
          <p:cNvSpPr>
            <a:spLocks noGrp="1"/>
          </p:cNvSpPr>
          <p:nvPr>
            <p:ph type="body" sz="quarter" idx="11" hasCustomPrompt="1"/>
          </p:nvPr>
        </p:nvSpPr>
        <p:spPr>
          <a:xfrm>
            <a:off x="856124" y="4427161"/>
            <a:ext cx="4043944" cy="353437"/>
          </a:xfrm>
        </p:spPr>
        <p:txBody>
          <a:bodyPr lIns="0" tIns="0" rIns="0" bIns="0">
            <a:normAutofit/>
          </a:bodyPr>
          <a:lstStyle>
            <a:lvl1pPr marL="0" indent="0">
              <a:buNone/>
              <a:defRPr sz="2400" b="0" i="0">
                <a:solidFill>
                  <a:schemeClr val="bg1"/>
                </a:solidFill>
                <a:latin typeface="FoundryFormSans-Book" panose="02000503050000020004" pitchFamily="2" charset="0"/>
              </a:defRPr>
            </a:lvl1pPr>
          </a:lstStyle>
          <a:p>
            <a:pPr lvl="0"/>
            <a:r>
              <a:rPr lang="nl-NL"/>
              <a:t>Zijn er nog vragen?</a:t>
            </a:r>
          </a:p>
        </p:txBody>
      </p:sp>
    </p:spTree>
    <p:extLst>
      <p:ext uri="{BB962C8B-B14F-4D97-AF65-F5344CB8AC3E}">
        <p14:creationId xmlns:p14="http://schemas.microsoft.com/office/powerpoint/2010/main" val="10862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ppt_x"/>
                                          </p:val>
                                        </p:tav>
                                        <p:tav tm="100000">
                                          <p:val>
                                            <p:strVal val="#ppt_x"/>
                                          </p:val>
                                        </p:tav>
                                      </p:tavLst>
                                    </p:anim>
                                    <p:anim calcmode="lin" valueType="num">
                                      <p:cBhvr additive="base">
                                        <p:cTn id="16" dur="2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tmplLst>
          <p:tmpl>
            <p:tnLst>
              <p:par>
                <p:cTn presetID="2" presetClass="entr" presetSubtype="4" accel="50000" decel="5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2000" fill="hold"/>
                        <p:tgtEl>
                          <p:spTgt spid="13"/>
                        </p:tgtEl>
                        <p:attrNameLst>
                          <p:attrName>ppt_x</p:attrName>
                        </p:attrNameLst>
                      </p:cBhvr>
                      <p:tavLst>
                        <p:tav tm="0">
                          <p:val>
                            <p:strVal val="#ppt_x"/>
                          </p:val>
                        </p:tav>
                        <p:tav tm="100000">
                          <p:val>
                            <p:strVal val="#ppt_x"/>
                          </p:val>
                        </p:tav>
                      </p:tavLst>
                    </p:anim>
                    <p:anim calcmode="lin" valueType="num">
                      <p:cBhvr additive="base">
                        <p:cTn dur="20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4" accel="50000" decel="5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2000" fill="hold"/>
                        <p:tgtEl>
                          <p:spTgt spid="14"/>
                        </p:tgtEl>
                        <p:attrNameLst>
                          <p:attrName>ppt_x</p:attrName>
                        </p:attrNameLst>
                      </p:cBhvr>
                      <p:tavLst>
                        <p:tav tm="0">
                          <p:val>
                            <p:strVal val="#ppt_x"/>
                          </p:val>
                        </p:tav>
                        <p:tav tm="100000">
                          <p:val>
                            <p:strVal val="#ppt_x"/>
                          </p:val>
                        </p:tav>
                      </p:tavLst>
                    </p:anim>
                    <p:anim calcmode="lin" valueType="num">
                      <p:cBhvr additive="base">
                        <p:cTn dur="2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331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74BF0633-10B5-B44D-BED0-DC9BA6EA76C7}"/>
              </a:ext>
            </a:extLst>
          </p:cNvPr>
          <p:cNvSpPr>
            <a:spLocks noGrp="1"/>
          </p:cNvSpPr>
          <p:nvPr>
            <p:ph type="body" sz="quarter" idx="11" hasCustomPrompt="1"/>
          </p:nvPr>
        </p:nvSpPr>
        <p:spPr>
          <a:xfrm>
            <a:off x="816391" y="4486203"/>
            <a:ext cx="4007676" cy="914400"/>
          </a:xfrm>
        </p:spPr>
        <p:txBody>
          <a:bodyPr lIns="0" tIns="0" rIns="0" bIns="0">
            <a:noAutofit/>
          </a:bodyPr>
          <a:lstStyle>
            <a:lvl1pPr marL="0" indent="0">
              <a:lnSpc>
                <a:spcPts val="4000"/>
              </a:lnSpc>
              <a:buNone/>
              <a:defRPr sz="4000" b="1" i="0">
                <a:solidFill>
                  <a:srgbClr val="C8D300"/>
                </a:solidFill>
                <a:latin typeface="FoundryFormSans-Bold" panose="02000603060000020004" pitchFamily="2" charset="0"/>
              </a:defRPr>
            </a:lvl1pPr>
          </a:lstStyle>
          <a:p>
            <a:pPr lvl="0"/>
            <a:r>
              <a:rPr lang="nl-NL"/>
              <a:t>De titel van de presentatie</a:t>
            </a:r>
          </a:p>
        </p:txBody>
      </p:sp>
      <p:sp>
        <p:nvSpPr>
          <p:cNvPr id="16" name="Tijdelijke aanduiding voor tekst 15">
            <a:extLst>
              <a:ext uri="{FF2B5EF4-FFF2-40B4-BE49-F238E27FC236}">
                <a16:creationId xmlns:a16="http://schemas.microsoft.com/office/drawing/2014/main" id="{F6094175-65D3-C642-B7CA-15435F2A14D9}"/>
              </a:ext>
            </a:extLst>
          </p:cNvPr>
          <p:cNvSpPr>
            <a:spLocks noGrp="1"/>
          </p:cNvSpPr>
          <p:nvPr>
            <p:ph type="body" sz="quarter" idx="12" hasCustomPrompt="1"/>
          </p:nvPr>
        </p:nvSpPr>
        <p:spPr>
          <a:xfrm>
            <a:off x="815975" y="5652572"/>
            <a:ext cx="4008438" cy="652463"/>
          </a:xfr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rPr>
              <a:t>Hier is ruimte voor een eerste subtitel</a:t>
            </a:r>
            <a:br>
              <a:rPr kumimoji="0" lang="nl-NL" sz="1800" b="1"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rPr>
            </a:br>
            <a:r>
              <a:rPr kumimoji="0" lang="nl-NL" sz="1800" b="0"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rPr>
              <a:t>Hier is ruimte voor een subtitel</a:t>
            </a:r>
          </a:p>
        </p:txBody>
      </p:sp>
    </p:spTree>
    <p:extLst>
      <p:ext uri="{BB962C8B-B14F-4D97-AF65-F5344CB8AC3E}">
        <p14:creationId xmlns:p14="http://schemas.microsoft.com/office/powerpoint/2010/main" val="3575760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 Breed - Paars">
    <p:spTree>
      <p:nvGrpSpPr>
        <p:cNvPr id="1" name=""/>
        <p:cNvGrpSpPr/>
        <p:nvPr/>
      </p:nvGrpSpPr>
      <p:grpSpPr>
        <a:xfrm>
          <a:off x="0" y="0"/>
          <a:ext cx="0" cy="0"/>
          <a:chOff x="0" y="0"/>
          <a:chExt cx="0" cy="0"/>
        </a:xfrm>
      </p:grpSpPr>
      <p:sp>
        <p:nvSpPr>
          <p:cNvPr id="7" name="Driehoek 4">
            <a:extLst>
              <a:ext uri="{FF2B5EF4-FFF2-40B4-BE49-F238E27FC236}">
                <a16:creationId xmlns:a16="http://schemas.microsoft.com/office/drawing/2014/main" id="{D9A65D62-D39E-3642-A9FE-54EF65E8D784}"/>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10485272"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Dit is de titel van de tekstslide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5" y="1710000"/>
            <a:ext cx="10485438"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0729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 Breed - Groen">
    <p:spTree>
      <p:nvGrpSpPr>
        <p:cNvPr id="1" name=""/>
        <p:cNvGrpSpPr/>
        <p:nvPr/>
      </p:nvGrpSpPr>
      <p:grpSpPr>
        <a:xfrm>
          <a:off x="0" y="0"/>
          <a:ext cx="0" cy="0"/>
          <a:chOff x="0" y="0"/>
          <a:chExt cx="0" cy="0"/>
        </a:xfrm>
      </p:grpSpPr>
      <p:sp>
        <p:nvSpPr>
          <p:cNvPr id="7" name="Driehoek 4">
            <a:extLst>
              <a:ext uri="{FF2B5EF4-FFF2-40B4-BE49-F238E27FC236}">
                <a16:creationId xmlns:a16="http://schemas.microsoft.com/office/drawing/2014/main" id="{D9A65D62-D39E-3642-A9FE-54EF65E8D784}"/>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10485272"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Dit is de titel van de tekstslide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5" y="1710000"/>
            <a:ext cx="10485438"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743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en illustratie - Paars">
    <p:spTree>
      <p:nvGrpSpPr>
        <p:cNvPr id="1" name=""/>
        <p:cNvGrpSpPr/>
        <p:nvPr/>
      </p:nvGrpSpPr>
      <p:grpSpPr>
        <a:xfrm>
          <a:off x="0" y="0"/>
          <a:ext cx="0" cy="0"/>
          <a:chOff x="0" y="0"/>
          <a:chExt cx="0" cy="0"/>
        </a:xfrm>
      </p:grpSpPr>
      <p:sp>
        <p:nvSpPr>
          <p:cNvPr id="19" name="Vrije vorm 18">
            <a:extLst>
              <a:ext uri="{FF2B5EF4-FFF2-40B4-BE49-F238E27FC236}">
                <a16:creationId xmlns:a16="http://schemas.microsoft.com/office/drawing/2014/main" id="{6D5F5A3B-13CE-1C41-B386-6B1471FF69CE}"/>
              </a:ext>
            </a:extLst>
          </p:cNvPr>
          <p:cNvSpPr/>
          <p:nvPr userDrawn="1"/>
        </p:nvSpPr>
        <p:spPr>
          <a:xfrm>
            <a:off x="5461462" y="0"/>
            <a:ext cx="1643424" cy="6604286"/>
          </a:xfrm>
          <a:custGeom>
            <a:avLst/>
            <a:gdLst>
              <a:gd name="connsiteX0" fmla="*/ 0 w 1643424"/>
              <a:gd name="connsiteY0" fmla="*/ 0 h 6604286"/>
              <a:gd name="connsiteX1" fmla="*/ 1643424 w 1643424"/>
              <a:gd name="connsiteY1" fmla="*/ 0 h 6604286"/>
              <a:gd name="connsiteX2" fmla="*/ 0 w 1643424"/>
              <a:gd name="connsiteY2" fmla="*/ 6604286 h 6604286"/>
              <a:gd name="connsiteX3" fmla="*/ 0 w 1643424"/>
              <a:gd name="connsiteY3" fmla="*/ 0 h 6604286"/>
            </a:gdLst>
            <a:ahLst/>
            <a:cxnLst>
              <a:cxn ang="0">
                <a:pos x="connsiteX0" y="connsiteY0"/>
              </a:cxn>
              <a:cxn ang="0">
                <a:pos x="connsiteX1" y="connsiteY1"/>
              </a:cxn>
              <a:cxn ang="0">
                <a:pos x="connsiteX2" y="connsiteY2"/>
              </a:cxn>
              <a:cxn ang="0">
                <a:pos x="connsiteX3" y="connsiteY3"/>
              </a:cxn>
            </a:cxnLst>
            <a:rect l="l" t="t" r="r" b="b"/>
            <a:pathLst>
              <a:path w="1643424" h="6604286">
                <a:moveTo>
                  <a:pt x="0" y="0"/>
                </a:moveTo>
                <a:lnTo>
                  <a:pt x="1643424" y="0"/>
                </a:lnTo>
                <a:lnTo>
                  <a:pt x="0" y="660428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latin typeface="FoundryFormSans-Medium" panose="02000603060000020004" pitchFamily="2" charset="0"/>
            </a:endParaRPr>
          </a:p>
        </p:txBody>
      </p:sp>
      <p:sp>
        <p:nvSpPr>
          <p:cNvPr id="7" name="Driehoek 4">
            <a:extLst>
              <a:ext uri="{FF2B5EF4-FFF2-40B4-BE49-F238E27FC236}">
                <a16:creationId xmlns:a16="http://schemas.microsoft.com/office/drawing/2014/main" id="{D9A65D62-D39E-3642-A9FE-54EF65E8D784}"/>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849816"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illustratie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7600" y="1710000"/>
            <a:ext cx="5849909"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5">
            <a:extLst>
              <a:ext uri="{FF2B5EF4-FFF2-40B4-BE49-F238E27FC236}">
                <a16:creationId xmlns:a16="http://schemas.microsoft.com/office/drawing/2014/main" id="{C8B15633-4654-D141-921A-8CF42CE370E7}"/>
              </a:ext>
            </a:extLst>
          </p:cNvPr>
          <p:cNvSpPr>
            <a:spLocks noGrp="1"/>
          </p:cNvSpPr>
          <p:nvPr>
            <p:ph sz="quarter" idx="14" hasCustomPrompt="1"/>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r>
              <a:rPr lang="nl-NL"/>
              <a:t>Klik hier om inhoud toe te voegen</a:t>
            </a:r>
          </a:p>
        </p:txBody>
      </p:sp>
    </p:spTree>
    <p:extLst>
      <p:ext uri="{BB962C8B-B14F-4D97-AF65-F5344CB8AC3E}">
        <p14:creationId xmlns:p14="http://schemas.microsoft.com/office/powerpoint/2010/main" val="279953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build="p">
        <p:tmplLst>
          <p:tmpl lvl="1">
            <p:tnLst>
              <p:par>
                <p:cTn presetID="2" presetClass="entr" presetSubtype="4" decel="5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en illustratie - Groen">
    <p:spTree>
      <p:nvGrpSpPr>
        <p:cNvPr id="1" name=""/>
        <p:cNvGrpSpPr/>
        <p:nvPr/>
      </p:nvGrpSpPr>
      <p:grpSpPr>
        <a:xfrm>
          <a:off x="0" y="0"/>
          <a:ext cx="0" cy="0"/>
          <a:chOff x="0" y="0"/>
          <a:chExt cx="0" cy="0"/>
        </a:xfrm>
      </p:grpSpPr>
      <p:sp>
        <p:nvSpPr>
          <p:cNvPr id="19" name="Vrije vorm 18">
            <a:extLst>
              <a:ext uri="{FF2B5EF4-FFF2-40B4-BE49-F238E27FC236}">
                <a16:creationId xmlns:a16="http://schemas.microsoft.com/office/drawing/2014/main" id="{6D5F5A3B-13CE-1C41-B386-6B1471FF69CE}"/>
              </a:ext>
            </a:extLst>
          </p:cNvPr>
          <p:cNvSpPr/>
          <p:nvPr userDrawn="1"/>
        </p:nvSpPr>
        <p:spPr>
          <a:xfrm>
            <a:off x="5461462" y="126857"/>
            <a:ext cx="1643424" cy="6604286"/>
          </a:xfrm>
          <a:custGeom>
            <a:avLst/>
            <a:gdLst>
              <a:gd name="connsiteX0" fmla="*/ 0 w 1643424"/>
              <a:gd name="connsiteY0" fmla="*/ 0 h 6604286"/>
              <a:gd name="connsiteX1" fmla="*/ 1643424 w 1643424"/>
              <a:gd name="connsiteY1" fmla="*/ 0 h 6604286"/>
              <a:gd name="connsiteX2" fmla="*/ 0 w 1643424"/>
              <a:gd name="connsiteY2" fmla="*/ 6604286 h 6604286"/>
              <a:gd name="connsiteX3" fmla="*/ 0 w 1643424"/>
              <a:gd name="connsiteY3" fmla="*/ 0 h 6604286"/>
            </a:gdLst>
            <a:ahLst/>
            <a:cxnLst>
              <a:cxn ang="0">
                <a:pos x="connsiteX0" y="connsiteY0"/>
              </a:cxn>
              <a:cxn ang="0">
                <a:pos x="connsiteX1" y="connsiteY1"/>
              </a:cxn>
              <a:cxn ang="0">
                <a:pos x="connsiteX2" y="connsiteY2"/>
              </a:cxn>
              <a:cxn ang="0">
                <a:pos x="connsiteX3" y="connsiteY3"/>
              </a:cxn>
            </a:cxnLst>
            <a:rect l="l" t="t" r="r" b="b"/>
            <a:pathLst>
              <a:path w="1643424" h="6604286">
                <a:moveTo>
                  <a:pt x="0" y="0"/>
                </a:moveTo>
                <a:lnTo>
                  <a:pt x="1643424" y="0"/>
                </a:lnTo>
                <a:lnTo>
                  <a:pt x="0" y="660428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latin typeface="FoundryFormSans-Medium" panose="02000603060000020004" pitchFamily="2" charset="0"/>
            </a:endParaRPr>
          </a:p>
        </p:txBody>
      </p:sp>
      <p:sp>
        <p:nvSpPr>
          <p:cNvPr id="7" name="Driehoek 4">
            <a:extLst>
              <a:ext uri="{FF2B5EF4-FFF2-40B4-BE49-F238E27FC236}">
                <a16:creationId xmlns:a16="http://schemas.microsoft.com/office/drawing/2014/main" id="{D9A65D62-D39E-3642-A9FE-54EF65E8D784}"/>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849816"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illustratie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7600" y="1710000"/>
            <a:ext cx="5849909"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5">
            <a:extLst>
              <a:ext uri="{FF2B5EF4-FFF2-40B4-BE49-F238E27FC236}">
                <a16:creationId xmlns:a16="http://schemas.microsoft.com/office/drawing/2014/main" id="{E0F717BE-1194-6F4B-8824-03152454E7F7}"/>
              </a:ext>
            </a:extLst>
          </p:cNvPr>
          <p:cNvSpPr>
            <a:spLocks noGrp="1"/>
          </p:cNvSpPr>
          <p:nvPr>
            <p:ph sz="quarter" idx="14" hasCustomPrompt="1"/>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r>
              <a:rPr lang="nl-NL"/>
              <a:t>Klik hier om inhoud toe te voegen</a:t>
            </a:r>
          </a:p>
        </p:txBody>
      </p:sp>
    </p:spTree>
    <p:extLst>
      <p:ext uri="{BB962C8B-B14F-4D97-AF65-F5344CB8AC3E}">
        <p14:creationId xmlns:p14="http://schemas.microsoft.com/office/powerpoint/2010/main" val="391838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2" presetClass="entr" presetSubtype="4" decel="5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en fotografie - Paars">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CB874044-80FA-5546-AAEA-62F3A62D3899}"/>
              </a:ext>
            </a:extLst>
          </p:cNvPr>
          <p:cNvSpPr>
            <a:spLocks noGrp="1"/>
          </p:cNvSpPr>
          <p:nvPr>
            <p:ph type="pic" sz="quarter" idx="12" hasCustomPrompt="1"/>
          </p:nvPr>
        </p:nvSpPr>
        <p:spPr>
          <a:xfrm>
            <a:off x="5401833" y="0"/>
            <a:ext cx="6790168" cy="6858000"/>
          </a:xfrm>
          <a:custGeom>
            <a:avLst/>
            <a:gdLst>
              <a:gd name="connsiteX0" fmla="*/ 1703052 w 6790168"/>
              <a:gd name="connsiteY0" fmla="*/ 0 h 6858000"/>
              <a:gd name="connsiteX1" fmla="*/ 6790168 w 6790168"/>
              <a:gd name="connsiteY1" fmla="*/ 0 h 6858000"/>
              <a:gd name="connsiteX2" fmla="*/ 6790168 w 6790168"/>
              <a:gd name="connsiteY2" fmla="*/ 6858000 h 6858000"/>
              <a:gd name="connsiteX3" fmla="*/ 0 w 6790168"/>
              <a:gd name="connsiteY3" fmla="*/ 6858000 h 6858000"/>
              <a:gd name="connsiteX4" fmla="*/ 177 w 6790168"/>
              <a:gd name="connsiteY4" fmla="*/ 6857291 h 6858000"/>
              <a:gd name="connsiteX5" fmla="*/ 6784873 w 6790168"/>
              <a:gd name="connsiteY5" fmla="*/ 6856402 h 6858000"/>
              <a:gd name="connsiteX6" fmla="*/ 6790167 w 6790168"/>
              <a:gd name="connsiteY6" fmla="*/ 5924550 h 6858000"/>
              <a:gd name="connsiteX7" fmla="*/ 104749 w 6790168"/>
              <a:gd name="connsiteY7" fmla="*/ 64361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168" h="6858000">
                <a:moveTo>
                  <a:pt x="1703052" y="0"/>
                </a:moveTo>
                <a:lnTo>
                  <a:pt x="6790168" y="0"/>
                </a:lnTo>
                <a:lnTo>
                  <a:pt x="6790168" y="6858000"/>
                </a:lnTo>
                <a:lnTo>
                  <a:pt x="0" y="6858000"/>
                </a:lnTo>
                <a:lnTo>
                  <a:pt x="177" y="6857291"/>
                </a:lnTo>
                <a:lnTo>
                  <a:pt x="6784873" y="6856402"/>
                </a:lnTo>
                <a:cubicBezTo>
                  <a:pt x="6786829" y="6613429"/>
                  <a:pt x="6788211" y="6167523"/>
                  <a:pt x="6790167" y="5924550"/>
                </a:cubicBezTo>
                <a:lnTo>
                  <a:pt x="104749" y="6436192"/>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FoundryFormSans-Book" panose="02000503050000020004" pitchFamily="2" charset="0"/>
              </a:defRPr>
            </a:lvl1pPr>
          </a:lstStyle>
          <a:p>
            <a:r>
              <a:rPr lang="nl-NL"/>
              <a:t>Klik hier om een foto </a:t>
            </a:r>
            <a:br>
              <a:rPr lang="nl-NL"/>
            </a:br>
            <a:r>
              <a:rPr lang="nl-NL"/>
              <a:t>in te voegen</a:t>
            </a:r>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fotografie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3" name="Driehoek 4">
            <a:extLst>
              <a:ext uri="{FF2B5EF4-FFF2-40B4-BE49-F238E27FC236}">
                <a16:creationId xmlns:a16="http://schemas.microsoft.com/office/drawing/2014/main" id="{91C3D39A-B898-5644-BD48-AE5B918ABBE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7573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en fotografie - Groen">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045A8BED-1E1C-F640-9C26-C8823A2C67C5}"/>
              </a:ext>
            </a:extLst>
          </p:cNvPr>
          <p:cNvSpPr>
            <a:spLocks noGrp="1"/>
          </p:cNvSpPr>
          <p:nvPr>
            <p:ph type="pic" sz="quarter" idx="12" hasCustomPrompt="1"/>
          </p:nvPr>
        </p:nvSpPr>
        <p:spPr>
          <a:xfrm>
            <a:off x="5401833" y="0"/>
            <a:ext cx="6790167" cy="6858000"/>
          </a:xfrm>
          <a:custGeom>
            <a:avLst/>
            <a:gdLst>
              <a:gd name="connsiteX0" fmla="*/ 221 w 6790167"/>
              <a:gd name="connsiteY0" fmla="*/ 6857110 h 6858000"/>
              <a:gd name="connsiteX1" fmla="*/ 6790166 w 6790167"/>
              <a:gd name="connsiteY1" fmla="*/ 6858000 h 6858000"/>
              <a:gd name="connsiteX2" fmla="*/ 0 w 6790167"/>
              <a:gd name="connsiteY2" fmla="*/ 6858000 h 6858000"/>
              <a:gd name="connsiteX3" fmla="*/ 1703052 w 6790167"/>
              <a:gd name="connsiteY3" fmla="*/ 0 h 6858000"/>
              <a:gd name="connsiteX4" fmla="*/ 6790167 w 6790167"/>
              <a:gd name="connsiteY4" fmla="*/ 0 h 6858000"/>
              <a:gd name="connsiteX5" fmla="*/ 6790167 w 6790167"/>
              <a:gd name="connsiteY5" fmla="*/ 6858000 h 6858000"/>
              <a:gd name="connsiteX6" fmla="*/ 6790166 w 6790167"/>
              <a:gd name="connsiteY6" fmla="*/ 6858000 h 6858000"/>
              <a:gd name="connsiteX7" fmla="*/ 126641 w 6790167"/>
              <a:gd name="connsiteY7" fmla="*/ 63480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167" h="6858000">
                <a:moveTo>
                  <a:pt x="221" y="6857110"/>
                </a:moveTo>
                <a:lnTo>
                  <a:pt x="6790166" y="6858000"/>
                </a:lnTo>
                <a:lnTo>
                  <a:pt x="0" y="6858000"/>
                </a:lnTo>
                <a:close/>
                <a:moveTo>
                  <a:pt x="1703052" y="0"/>
                </a:moveTo>
                <a:lnTo>
                  <a:pt x="6790167" y="0"/>
                </a:lnTo>
                <a:lnTo>
                  <a:pt x="6790167" y="6858000"/>
                </a:lnTo>
                <a:lnTo>
                  <a:pt x="6790166" y="6858000"/>
                </a:lnTo>
                <a:lnTo>
                  <a:pt x="126641" y="6348034"/>
                </a:lnTo>
                <a:close/>
              </a:path>
            </a:pathLst>
          </a:custGeom>
          <a:solidFill>
            <a:schemeClr val="bg1">
              <a:lumMod val="95000"/>
            </a:schemeClr>
          </a:solidFill>
        </p:spPr>
        <p:txBody>
          <a:bodyPr wrap="square" lIns="0" tIns="0" rIns="0" b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FoundryFormSans-Book" panose="02000503050000020004" pitchFamily="2" charset="0"/>
              </a:defRPr>
            </a:lvl1pPr>
          </a:lstStyle>
          <a:p>
            <a:r>
              <a:rPr lang="nl-NL"/>
              <a:t>Klik hier om een foto </a:t>
            </a:r>
            <a:br>
              <a:rPr lang="nl-NL"/>
            </a:br>
            <a:r>
              <a:rPr lang="nl-NL"/>
              <a:t>in te voegen</a:t>
            </a:r>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fotografie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Driehoek 4">
            <a:extLst>
              <a:ext uri="{FF2B5EF4-FFF2-40B4-BE49-F238E27FC236}">
                <a16:creationId xmlns:a16="http://schemas.microsoft.com/office/drawing/2014/main" id="{CA4C8447-278C-7A44-B584-10649B6F5D97}"/>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71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Breed - Groen">
    <p:spTree>
      <p:nvGrpSpPr>
        <p:cNvPr id="1" name=""/>
        <p:cNvGrpSpPr/>
        <p:nvPr/>
      </p:nvGrpSpPr>
      <p:grpSpPr>
        <a:xfrm>
          <a:off x="0" y="0"/>
          <a:ext cx="0" cy="0"/>
          <a:chOff x="0" y="0"/>
          <a:chExt cx="0" cy="0"/>
        </a:xfrm>
      </p:grpSpPr>
      <p:sp>
        <p:nvSpPr>
          <p:cNvPr id="7" name="Driehoek 4">
            <a:extLst>
              <a:ext uri="{FF2B5EF4-FFF2-40B4-BE49-F238E27FC236}">
                <a16:creationId xmlns:a16="http://schemas.microsoft.com/office/drawing/2014/main" id="{D9A65D62-D39E-3642-A9FE-54EF65E8D784}"/>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10485272"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Dit is de titel van de tekstslide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5" y="1710000"/>
            <a:ext cx="10485438"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7337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en kleurvlak - Blauw">
    <p:spTree>
      <p:nvGrpSpPr>
        <p:cNvPr id="1" name=""/>
        <p:cNvGrpSpPr/>
        <p:nvPr/>
      </p:nvGrpSpPr>
      <p:grpSpPr>
        <a:xfrm>
          <a:off x="0" y="0"/>
          <a:ext cx="0" cy="0"/>
          <a:chOff x="0" y="0"/>
          <a:chExt cx="0" cy="0"/>
        </a:xfrm>
      </p:grpSpPr>
      <p:sp>
        <p:nvSpPr>
          <p:cNvPr id="6" name="Rechthoek 1">
            <a:extLst>
              <a:ext uri="{FF2B5EF4-FFF2-40B4-BE49-F238E27FC236}">
                <a16:creationId xmlns:a16="http://schemas.microsoft.com/office/drawing/2014/main" id="{D23D3FDC-4488-1C48-AB12-0E04E0C6B5E5}"/>
              </a:ext>
            </a:extLst>
          </p:cNvPr>
          <p:cNvSpPr/>
          <p:nvPr userDrawn="1"/>
        </p:nvSpPr>
        <p:spPr>
          <a:xfrm>
            <a:off x="5402639" y="0"/>
            <a:ext cx="6789362" cy="6858000"/>
          </a:xfrm>
          <a:custGeom>
            <a:avLst/>
            <a:gdLst>
              <a:gd name="connsiteX0" fmla="*/ 0 w 5072244"/>
              <a:gd name="connsiteY0" fmla="*/ 0 h 6858000"/>
              <a:gd name="connsiteX1" fmla="*/ 5072244 w 5072244"/>
              <a:gd name="connsiteY1" fmla="*/ 0 h 6858000"/>
              <a:gd name="connsiteX2" fmla="*/ 5072244 w 5072244"/>
              <a:gd name="connsiteY2" fmla="*/ 6858000 h 6858000"/>
              <a:gd name="connsiteX3" fmla="*/ 0 w 5072244"/>
              <a:gd name="connsiteY3" fmla="*/ 6858000 h 6858000"/>
              <a:gd name="connsiteX4" fmla="*/ 0 w 5072244"/>
              <a:gd name="connsiteY4" fmla="*/ 0 h 6858000"/>
              <a:gd name="connsiteX0" fmla="*/ 1717118 w 6789362"/>
              <a:gd name="connsiteY0" fmla="*/ 0 h 6858000"/>
              <a:gd name="connsiteX1" fmla="*/ 6789362 w 6789362"/>
              <a:gd name="connsiteY1" fmla="*/ 0 h 6858000"/>
              <a:gd name="connsiteX2" fmla="*/ 6789362 w 6789362"/>
              <a:gd name="connsiteY2" fmla="*/ 6858000 h 6858000"/>
              <a:gd name="connsiteX3" fmla="*/ 0 w 6789362"/>
              <a:gd name="connsiteY3" fmla="*/ 6858000 h 6858000"/>
              <a:gd name="connsiteX4" fmla="*/ 1717118 w 678936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362" h="6858000">
                <a:moveTo>
                  <a:pt x="1717118" y="0"/>
                </a:moveTo>
                <a:lnTo>
                  <a:pt x="6789362" y="0"/>
                </a:lnTo>
                <a:lnTo>
                  <a:pt x="6789362" y="6858000"/>
                </a:lnTo>
                <a:lnTo>
                  <a:pt x="0" y="6858000"/>
                </a:lnTo>
                <a:lnTo>
                  <a:pt x="1717118" y="0"/>
                </a:lnTo>
                <a:close/>
              </a:path>
            </a:pathLst>
          </a:cu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kleurvlak</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3" name="Driehoek 4">
            <a:extLst>
              <a:ext uri="{FF2B5EF4-FFF2-40B4-BE49-F238E27FC236}">
                <a16:creationId xmlns:a16="http://schemas.microsoft.com/office/drawing/2014/main" id="{91C3D39A-B898-5644-BD48-AE5B918ABBE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5">
            <a:extLst>
              <a:ext uri="{FF2B5EF4-FFF2-40B4-BE49-F238E27FC236}">
                <a16:creationId xmlns:a16="http://schemas.microsoft.com/office/drawing/2014/main" id="{9ED41B10-53FD-5447-8F5B-50794AC0CEDF}"/>
              </a:ext>
            </a:extLst>
          </p:cNvPr>
          <p:cNvSpPr>
            <a:spLocks noGrp="1"/>
          </p:cNvSpPr>
          <p:nvPr>
            <p:ph sz="quarter" idx="14"/>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r>
              <a:rPr lang="nl-NL"/>
              <a:t>Klikken om de tekststijl van het model te bewerken</a:t>
            </a:r>
          </a:p>
        </p:txBody>
      </p:sp>
    </p:spTree>
    <p:extLst>
      <p:ext uri="{BB962C8B-B14F-4D97-AF65-F5344CB8AC3E}">
        <p14:creationId xmlns:p14="http://schemas.microsoft.com/office/powerpoint/2010/main" val="34627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2" presetClass="entr" presetSubtype="4" decel="5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en kleurvlak - Paars">
    <p:spTree>
      <p:nvGrpSpPr>
        <p:cNvPr id="1" name=""/>
        <p:cNvGrpSpPr/>
        <p:nvPr/>
      </p:nvGrpSpPr>
      <p:grpSpPr>
        <a:xfrm>
          <a:off x="0" y="0"/>
          <a:ext cx="0" cy="0"/>
          <a:chOff x="0" y="0"/>
          <a:chExt cx="0" cy="0"/>
        </a:xfrm>
      </p:grpSpPr>
      <p:sp>
        <p:nvSpPr>
          <p:cNvPr id="7" name="Rechthoek 1">
            <a:extLst>
              <a:ext uri="{FF2B5EF4-FFF2-40B4-BE49-F238E27FC236}">
                <a16:creationId xmlns:a16="http://schemas.microsoft.com/office/drawing/2014/main" id="{A3F82AD6-81E2-094A-A215-2F0BD319014A}"/>
              </a:ext>
            </a:extLst>
          </p:cNvPr>
          <p:cNvSpPr/>
          <p:nvPr userDrawn="1"/>
        </p:nvSpPr>
        <p:spPr>
          <a:xfrm>
            <a:off x="5402639" y="0"/>
            <a:ext cx="6789362" cy="6858000"/>
          </a:xfrm>
          <a:custGeom>
            <a:avLst/>
            <a:gdLst>
              <a:gd name="connsiteX0" fmla="*/ 0 w 5072244"/>
              <a:gd name="connsiteY0" fmla="*/ 0 h 6858000"/>
              <a:gd name="connsiteX1" fmla="*/ 5072244 w 5072244"/>
              <a:gd name="connsiteY1" fmla="*/ 0 h 6858000"/>
              <a:gd name="connsiteX2" fmla="*/ 5072244 w 5072244"/>
              <a:gd name="connsiteY2" fmla="*/ 6858000 h 6858000"/>
              <a:gd name="connsiteX3" fmla="*/ 0 w 5072244"/>
              <a:gd name="connsiteY3" fmla="*/ 6858000 h 6858000"/>
              <a:gd name="connsiteX4" fmla="*/ 0 w 5072244"/>
              <a:gd name="connsiteY4" fmla="*/ 0 h 6858000"/>
              <a:gd name="connsiteX0" fmla="*/ 1717118 w 6789362"/>
              <a:gd name="connsiteY0" fmla="*/ 0 h 6858000"/>
              <a:gd name="connsiteX1" fmla="*/ 6789362 w 6789362"/>
              <a:gd name="connsiteY1" fmla="*/ 0 h 6858000"/>
              <a:gd name="connsiteX2" fmla="*/ 6789362 w 6789362"/>
              <a:gd name="connsiteY2" fmla="*/ 6858000 h 6858000"/>
              <a:gd name="connsiteX3" fmla="*/ 0 w 6789362"/>
              <a:gd name="connsiteY3" fmla="*/ 6858000 h 6858000"/>
              <a:gd name="connsiteX4" fmla="*/ 1717118 w 678936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362" h="6858000">
                <a:moveTo>
                  <a:pt x="1717118" y="0"/>
                </a:moveTo>
                <a:lnTo>
                  <a:pt x="6789362" y="0"/>
                </a:lnTo>
                <a:lnTo>
                  <a:pt x="6789362" y="6858000"/>
                </a:lnTo>
                <a:lnTo>
                  <a:pt x="0" y="6858000"/>
                </a:lnTo>
                <a:lnTo>
                  <a:pt x="1717118" y="0"/>
                </a:lnTo>
                <a:close/>
              </a:path>
            </a:pathLst>
          </a:custGeom>
          <a:solidFill>
            <a:srgbClr val="462E8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kleurvlak</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Driehoek 4">
            <a:extLst>
              <a:ext uri="{FF2B5EF4-FFF2-40B4-BE49-F238E27FC236}">
                <a16:creationId xmlns:a16="http://schemas.microsoft.com/office/drawing/2014/main" id="{3179DF62-ECBB-4549-8210-8B0D32730B41}"/>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inhoud 5">
            <a:extLst>
              <a:ext uri="{FF2B5EF4-FFF2-40B4-BE49-F238E27FC236}">
                <a16:creationId xmlns:a16="http://schemas.microsoft.com/office/drawing/2014/main" id="{FD5C1503-1443-AD4D-8A97-CC57BA698227}"/>
              </a:ext>
            </a:extLst>
          </p:cNvPr>
          <p:cNvSpPr>
            <a:spLocks noGrp="1"/>
          </p:cNvSpPr>
          <p:nvPr>
            <p:ph sz="quarter" idx="14"/>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r>
              <a:rPr lang="nl-NL"/>
              <a:t>Klikken om de tekststijl van het model te bewerken</a:t>
            </a:r>
          </a:p>
        </p:txBody>
      </p:sp>
    </p:spTree>
    <p:extLst>
      <p:ext uri="{BB962C8B-B14F-4D97-AF65-F5344CB8AC3E}">
        <p14:creationId xmlns:p14="http://schemas.microsoft.com/office/powerpoint/2010/main" val="102415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4" decel="50000" fill="hold" nodeType="withEffect" nodePh="1">
                  <p:stCondLst>
                    <p:cond delay="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ssenslide - Groen">
    <p:bg>
      <p:bgPr>
        <a:solidFill>
          <a:srgbClr val="C8D300"/>
        </a:solidFill>
        <a:effectLst/>
      </p:bgPr>
    </p:bg>
    <p:spTree>
      <p:nvGrpSpPr>
        <p:cNvPr id="1" name=""/>
        <p:cNvGrpSpPr/>
        <p:nvPr/>
      </p:nvGrpSpPr>
      <p:grpSpPr>
        <a:xfrm>
          <a:off x="0" y="0"/>
          <a:ext cx="0" cy="0"/>
          <a:chOff x="0" y="0"/>
          <a:chExt cx="0" cy="0"/>
        </a:xfrm>
      </p:grpSpPr>
      <p:sp>
        <p:nvSpPr>
          <p:cNvPr id="6" name="Driehoek 4">
            <a:extLst>
              <a:ext uri="{FF2B5EF4-FFF2-40B4-BE49-F238E27FC236}">
                <a16:creationId xmlns:a16="http://schemas.microsoft.com/office/drawing/2014/main" id="{36A3598C-CC91-D14D-A7C4-2F2FD6C1FD55}"/>
              </a:ext>
            </a:extLst>
          </p:cNvPr>
          <p:cNvSpPr/>
          <p:nvPr userDrawn="1"/>
        </p:nvSpPr>
        <p:spPr>
          <a:xfrm>
            <a:off x="0" y="5924550"/>
            <a:ext cx="1219199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7" name="Tijdelijke aanduiding voor tekst 9">
            <a:extLst>
              <a:ext uri="{FF2B5EF4-FFF2-40B4-BE49-F238E27FC236}">
                <a16:creationId xmlns:a16="http://schemas.microsoft.com/office/drawing/2014/main" id="{2BFBCED9-78BE-434E-8D8A-B3E224E3717D}"/>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Titel van de slide</a:t>
            </a:r>
          </a:p>
        </p:txBody>
      </p:sp>
      <p:sp>
        <p:nvSpPr>
          <p:cNvPr id="8" name="Tijdelijke aanduiding voor tekst 4">
            <a:extLst>
              <a:ext uri="{FF2B5EF4-FFF2-40B4-BE49-F238E27FC236}">
                <a16:creationId xmlns:a16="http://schemas.microsoft.com/office/drawing/2014/main" id="{9417E363-B303-0A44-A28C-84D1B0C50C7C}"/>
              </a:ext>
            </a:extLst>
          </p:cNvPr>
          <p:cNvSpPr>
            <a:spLocks noGrp="1"/>
          </p:cNvSpPr>
          <p:nvPr>
            <p:ph type="body" sz="quarter" idx="11"/>
          </p:nvPr>
        </p:nvSpPr>
        <p:spPr>
          <a:xfrm>
            <a:off x="866776" y="1710000"/>
            <a:ext cx="5459124" cy="3025775"/>
          </a:xfrm>
        </p:spPr>
        <p:txBody>
          <a:bodyPr lIns="0" tIns="0" rIns="0" bIns="0">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p:txBody>
      </p:sp>
    </p:spTree>
    <p:extLst>
      <p:ext uri="{BB962C8B-B14F-4D97-AF65-F5344CB8AC3E}">
        <p14:creationId xmlns:p14="http://schemas.microsoft.com/office/powerpoint/2010/main" val="16804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ussenslide - Paars">
    <p:bg>
      <p:bgPr>
        <a:solidFill>
          <a:srgbClr val="462E87"/>
        </a:solidFill>
        <a:effectLst/>
      </p:bgPr>
    </p:bg>
    <p:spTree>
      <p:nvGrpSpPr>
        <p:cNvPr id="1" name=""/>
        <p:cNvGrpSpPr/>
        <p:nvPr/>
      </p:nvGrpSpPr>
      <p:grpSpPr>
        <a:xfrm>
          <a:off x="0" y="0"/>
          <a:ext cx="0" cy="0"/>
          <a:chOff x="0" y="0"/>
          <a:chExt cx="0" cy="0"/>
        </a:xfrm>
      </p:grpSpPr>
      <p:sp>
        <p:nvSpPr>
          <p:cNvPr id="6" name="Driehoek 4">
            <a:extLst>
              <a:ext uri="{FF2B5EF4-FFF2-40B4-BE49-F238E27FC236}">
                <a16:creationId xmlns:a16="http://schemas.microsoft.com/office/drawing/2014/main" id="{36A3598C-CC91-D14D-A7C4-2F2FD6C1FD55}"/>
              </a:ext>
            </a:extLst>
          </p:cNvPr>
          <p:cNvSpPr/>
          <p:nvPr userDrawn="1"/>
        </p:nvSpPr>
        <p:spPr>
          <a:xfrm flipH="1">
            <a:off x="0" y="5924550"/>
            <a:ext cx="1219199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7" name="Tijdelijke aanduiding voor tekst 9">
            <a:extLst>
              <a:ext uri="{FF2B5EF4-FFF2-40B4-BE49-F238E27FC236}">
                <a16:creationId xmlns:a16="http://schemas.microsoft.com/office/drawing/2014/main" id="{2BFBCED9-78BE-434E-8D8A-B3E224E3717D}"/>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C8D300"/>
                </a:solidFill>
                <a:latin typeface="FoundryFormSans-Bold" panose="02000603060000020004" pitchFamily="2" charset="0"/>
              </a:defRPr>
            </a:lvl1pPr>
          </a:lstStyle>
          <a:p>
            <a:pPr lvl="0"/>
            <a:r>
              <a:rPr lang="nl-NL"/>
              <a:t>Titel van de slide</a:t>
            </a:r>
          </a:p>
        </p:txBody>
      </p:sp>
      <p:sp>
        <p:nvSpPr>
          <p:cNvPr id="8" name="Tijdelijke aanduiding voor tekst 4">
            <a:extLst>
              <a:ext uri="{FF2B5EF4-FFF2-40B4-BE49-F238E27FC236}">
                <a16:creationId xmlns:a16="http://schemas.microsoft.com/office/drawing/2014/main" id="{9417E363-B303-0A44-A28C-84D1B0C50C7C}"/>
              </a:ext>
            </a:extLst>
          </p:cNvPr>
          <p:cNvSpPr>
            <a:spLocks noGrp="1"/>
          </p:cNvSpPr>
          <p:nvPr>
            <p:ph type="body" sz="quarter" idx="11"/>
          </p:nvPr>
        </p:nvSpPr>
        <p:spPr>
          <a:xfrm>
            <a:off x="866776" y="1710000"/>
            <a:ext cx="5459124" cy="3025775"/>
          </a:xfrm>
        </p:spPr>
        <p:txBody>
          <a:bodyPr lIns="0" tIns="0" rIns="0" bIns="0">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p:txBody>
      </p:sp>
    </p:spTree>
    <p:extLst>
      <p:ext uri="{BB962C8B-B14F-4D97-AF65-F5344CB8AC3E}">
        <p14:creationId xmlns:p14="http://schemas.microsoft.com/office/powerpoint/2010/main" val="322319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rie koloms - Wit">
    <p:spTree>
      <p:nvGrpSpPr>
        <p:cNvPr id="1" name=""/>
        <p:cNvGrpSpPr/>
        <p:nvPr/>
      </p:nvGrpSpPr>
      <p:grpSpPr>
        <a:xfrm>
          <a:off x="0" y="0"/>
          <a:ext cx="0" cy="0"/>
          <a:chOff x="0" y="0"/>
          <a:chExt cx="0" cy="0"/>
        </a:xfrm>
      </p:grpSpPr>
      <p:sp>
        <p:nvSpPr>
          <p:cNvPr id="10" name="Driehoek 4">
            <a:extLst>
              <a:ext uri="{FF2B5EF4-FFF2-40B4-BE49-F238E27FC236}">
                <a16:creationId xmlns:a16="http://schemas.microsoft.com/office/drawing/2014/main" id="{1009D5E5-52B6-6248-BF72-5A8303F80B6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a:extLst>
              <a:ext uri="{FF2B5EF4-FFF2-40B4-BE49-F238E27FC236}">
                <a16:creationId xmlns:a16="http://schemas.microsoft.com/office/drawing/2014/main" id="{7CED8931-F291-DF4B-9D83-865FAD4FD2D0}"/>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F12B6C5A-E674-144F-9085-B887D60A4BEB}"/>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Drie </a:t>
            </a:r>
            <a:r>
              <a:rPr lang="nl-NL" err="1"/>
              <a:t>koloms</a:t>
            </a:r>
            <a:r>
              <a:rPr lang="nl-NL"/>
              <a:t> opzet</a:t>
            </a:r>
          </a:p>
        </p:txBody>
      </p:sp>
      <p:sp>
        <p:nvSpPr>
          <p:cNvPr id="14" name="Tijdelijke aanduiding voor tekst 4">
            <a:extLst>
              <a:ext uri="{FF2B5EF4-FFF2-40B4-BE49-F238E27FC236}">
                <a16:creationId xmlns:a16="http://schemas.microsoft.com/office/drawing/2014/main" id="{6553ECF6-D1A9-494F-8FB1-30B2AACBCB6C}"/>
              </a:ext>
            </a:extLst>
          </p:cNvPr>
          <p:cNvSpPr>
            <a:spLocks noGrp="1"/>
          </p:cNvSpPr>
          <p:nvPr>
            <p:ph type="body" sz="quarter" idx="11" hasCustomPrompt="1"/>
          </p:nvPr>
        </p:nvSpPr>
        <p:spPr>
          <a:xfrm>
            <a:off x="1418920" y="1436303"/>
            <a:ext cx="9890417" cy="451062"/>
          </a:xfrm>
        </p:spPr>
        <p:txBody>
          <a:bodyPr lIns="0" tIns="0" rIns="0" bIns="0" anchor="ctr">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sp>
        <p:nvSpPr>
          <p:cNvPr id="16" name="Tijdelijke aanduiding voor afbeelding 15">
            <a:extLst>
              <a:ext uri="{FF2B5EF4-FFF2-40B4-BE49-F238E27FC236}">
                <a16:creationId xmlns:a16="http://schemas.microsoft.com/office/drawing/2014/main" id="{BDD8C745-7931-964B-ABC9-9153CF419D3F}"/>
              </a:ext>
            </a:extLst>
          </p:cNvPr>
          <p:cNvSpPr>
            <a:spLocks noGrp="1"/>
          </p:cNvSpPr>
          <p:nvPr>
            <p:ph type="pic" sz="quarter" idx="12" hasCustomPrompt="1"/>
          </p:nvPr>
        </p:nvSpPr>
        <p:spPr>
          <a:xfrm>
            <a:off x="866775" y="1443038"/>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0" name="Tijdelijke aanduiding voor tekst 19">
            <a:extLst>
              <a:ext uri="{FF2B5EF4-FFF2-40B4-BE49-F238E27FC236}">
                <a16:creationId xmlns:a16="http://schemas.microsoft.com/office/drawing/2014/main" id="{A087672D-D9B7-BD42-A9E3-BF2E29ACA03B}"/>
              </a:ext>
            </a:extLst>
          </p:cNvPr>
          <p:cNvSpPr>
            <a:spLocks noGrp="1"/>
          </p:cNvSpPr>
          <p:nvPr>
            <p:ph type="body" sz="quarter" idx="13" hasCustomPrompt="1"/>
          </p:nvPr>
        </p:nvSpPr>
        <p:spPr>
          <a:xfrm>
            <a:off x="83727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2" name="Tijdelijke aanduiding voor tekst 19">
            <a:extLst>
              <a:ext uri="{FF2B5EF4-FFF2-40B4-BE49-F238E27FC236}">
                <a16:creationId xmlns:a16="http://schemas.microsoft.com/office/drawing/2014/main" id="{7C25894C-5882-F640-A32B-7DFC84813509}"/>
              </a:ext>
            </a:extLst>
          </p:cNvPr>
          <p:cNvSpPr>
            <a:spLocks noGrp="1"/>
          </p:cNvSpPr>
          <p:nvPr>
            <p:ph type="body" sz="quarter" idx="14" hasCustomPrompt="1"/>
          </p:nvPr>
        </p:nvSpPr>
        <p:spPr>
          <a:xfrm>
            <a:off x="837272" y="3005714"/>
            <a:ext cx="2797175" cy="2515671"/>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3" name="Tijdelijke aanduiding voor tekst 19">
            <a:extLst>
              <a:ext uri="{FF2B5EF4-FFF2-40B4-BE49-F238E27FC236}">
                <a16:creationId xmlns:a16="http://schemas.microsoft.com/office/drawing/2014/main" id="{9766F935-598C-9742-9CF3-E52D92CD45D1}"/>
              </a:ext>
            </a:extLst>
          </p:cNvPr>
          <p:cNvSpPr>
            <a:spLocks noGrp="1"/>
          </p:cNvSpPr>
          <p:nvPr>
            <p:ph type="body" sz="quarter" idx="15" hasCustomPrompt="1"/>
          </p:nvPr>
        </p:nvSpPr>
        <p:spPr>
          <a:xfrm>
            <a:off x="4700145"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4" name="Tijdelijke aanduiding voor tekst 19">
            <a:extLst>
              <a:ext uri="{FF2B5EF4-FFF2-40B4-BE49-F238E27FC236}">
                <a16:creationId xmlns:a16="http://schemas.microsoft.com/office/drawing/2014/main" id="{FC13AA00-8505-9C47-9885-0255DC765694}"/>
              </a:ext>
            </a:extLst>
          </p:cNvPr>
          <p:cNvSpPr>
            <a:spLocks noGrp="1"/>
          </p:cNvSpPr>
          <p:nvPr>
            <p:ph type="body" sz="quarter" idx="16" hasCustomPrompt="1"/>
          </p:nvPr>
        </p:nvSpPr>
        <p:spPr>
          <a:xfrm>
            <a:off x="4700145" y="3005714"/>
            <a:ext cx="2797175" cy="2515671"/>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5" name="Tijdelijke aanduiding voor tekst 19">
            <a:extLst>
              <a:ext uri="{FF2B5EF4-FFF2-40B4-BE49-F238E27FC236}">
                <a16:creationId xmlns:a16="http://schemas.microsoft.com/office/drawing/2014/main" id="{8F7C259A-54BF-C741-B9E8-67F489684631}"/>
              </a:ext>
            </a:extLst>
          </p:cNvPr>
          <p:cNvSpPr>
            <a:spLocks noGrp="1"/>
          </p:cNvSpPr>
          <p:nvPr>
            <p:ph type="body" sz="quarter" idx="17" hasCustomPrompt="1"/>
          </p:nvPr>
        </p:nvSpPr>
        <p:spPr>
          <a:xfrm>
            <a:off x="847593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6" name="Tijdelijke aanduiding voor tekst 19">
            <a:extLst>
              <a:ext uri="{FF2B5EF4-FFF2-40B4-BE49-F238E27FC236}">
                <a16:creationId xmlns:a16="http://schemas.microsoft.com/office/drawing/2014/main" id="{20A9E21B-33F0-9347-A25B-70C6C00F8D5D}"/>
              </a:ext>
            </a:extLst>
          </p:cNvPr>
          <p:cNvSpPr>
            <a:spLocks noGrp="1"/>
          </p:cNvSpPr>
          <p:nvPr>
            <p:ph type="body" sz="quarter" idx="18" hasCustomPrompt="1"/>
          </p:nvPr>
        </p:nvSpPr>
        <p:spPr>
          <a:xfrm>
            <a:off x="8475932" y="3005714"/>
            <a:ext cx="2797175" cy="2515671"/>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Tree>
    <p:extLst>
      <p:ext uri="{BB962C8B-B14F-4D97-AF65-F5344CB8AC3E}">
        <p14:creationId xmlns:p14="http://schemas.microsoft.com/office/powerpoint/2010/main" val="388212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0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1000"/>
                                        <p:tgtEl>
                                          <p:spTgt spid="2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1000"/>
                                        <p:tgtEl>
                                          <p:spTgt spid="2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1000"/>
                                        <p:tgtEl>
                                          <p:spTgt spid="2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1000"/>
                                        <p:tgtEl>
                                          <p:spTgt spid="2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10"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rie koloms - Paars">
    <p:bg>
      <p:bgPr>
        <a:solidFill>
          <a:srgbClr val="462E87"/>
        </a:solidFill>
        <a:effectLst/>
      </p:bgPr>
    </p:bg>
    <p:spTree>
      <p:nvGrpSpPr>
        <p:cNvPr id="1" name=""/>
        <p:cNvGrpSpPr/>
        <p:nvPr/>
      </p:nvGrpSpPr>
      <p:grpSpPr>
        <a:xfrm>
          <a:off x="0" y="0"/>
          <a:ext cx="0" cy="0"/>
          <a:chOff x="0" y="0"/>
          <a:chExt cx="0" cy="0"/>
        </a:xfrm>
      </p:grpSpPr>
      <p:sp>
        <p:nvSpPr>
          <p:cNvPr id="10" name="Driehoek 4">
            <a:extLst>
              <a:ext uri="{FF2B5EF4-FFF2-40B4-BE49-F238E27FC236}">
                <a16:creationId xmlns:a16="http://schemas.microsoft.com/office/drawing/2014/main" id="{1009D5E5-52B6-6248-BF72-5A8303F80B6D}"/>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a:extLst>
              <a:ext uri="{FF2B5EF4-FFF2-40B4-BE49-F238E27FC236}">
                <a16:creationId xmlns:a16="http://schemas.microsoft.com/office/drawing/2014/main" id="{7CED8931-F291-DF4B-9D83-865FAD4FD2D0}"/>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F12B6C5A-E674-144F-9085-B887D60A4BEB}"/>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chemeClr val="bg1"/>
                </a:solidFill>
                <a:latin typeface="FoundryFormSans-Bold" panose="02000603060000020004" pitchFamily="2" charset="0"/>
              </a:defRPr>
            </a:lvl1pPr>
          </a:lstStyle>
          <a:p>
            <a:pPr lvl="0"/>
            <a:r>
              <a:rPr lang="nl-NL"/>
              <a:t>Drie </a:t>
            </a:r>
            <a:r>
              <a:rPr lang="nl-NL" err="1"/>
              <a:t>koloms</a:t>
            </a:r>
            <a:r>
              <a:rPr lang="nl-NL"/>
              <a:t> opzet</a:t>
            </a:r>
          </a:p>
        </p:txBody>
      </p:sp>
      <p:sp>
        <p:nvSpPr>
          <p:cNvPr id="14" name="Tijdelijke aanduiding voor tekst 4">
            <a:extLst>
              <a:ext uri="{FF2B5EF4-FFF2-40B4-BE49-F238E27FC236}">
                <a16:creationId xmlns:a16="http://schemas.microsoft.com/office/drawing/2014/main" id="{6553ECF6-D1A9-494F-8FB1-30B2AACBCB6C}"/>
              </a:ext>
            </a:extLst>
          </p:cNvPr>
          <p:cNvSpPr>
            <a:spLocks noGrp="1"/>
          </p:cNvSpPr>
          <p:nvPr>
            <p:ph type="body" sz="quarter" idx="11" hasCustomPrompt="1"/>
          </p:nvPr>
        </p:nvSpPr>
        <p:spPr>
          <a:xfrm>
            <a:off x="1418920" y="1436303"/>
            <a:ext cx="9890417" cy="451062"/>
          </a:xfrm>
        </p:spPr>
        <p:txBody>
          <a:bodyPr lIns="0" tIns="0" rIns="0" bIns="0" anchor="ctr">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sp>
        <p:nvSpPr>
          <p:cNvPr id="16" name="Tijdelijke aanduiding voor afbeelding 15">
            <a:extLst>
              <a:ext uri="{FF2B5EF4-FFF2-40B4-BE49-F238E27FC236}">
                <a16:creationId xmlns:a16="http://schemas.microsoft.com/office/drawing/2014/main" id="{BDD8C745-7931-964B-ABC9-9153CF419D3F}"/>
              </a:ext>
            </a:extLst>
          </p:cNvPr>
          <p:cNvSpPr>
            <a:spLocks noGrp="1"/>
          </p:cNvSpPr>
          <p:nvPr>
            <p:ph type="pic" sz="quarter" idx="12" hasCustomPrompt="1"/>
          </p:nvPr>
        </p:nvSpPr>
        <p:spPr>
          <a:xfrm>
            <a:off x="866775" y="1443038"/>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0" name="Tijdelijke aanduiding voor tekst 19">
            <a:extLst>
              <a:ext uri="{FF2B5EF4-FFF2-40B4-BE49-F238E27FC236}">
                <a16:creationId xmlns:a16="http://schemas.microsoft.com/office/drawing/2014/main" id="{A087672D-D9B7-BD42-A9E3-BF2E29ACA03B}"/>
              </a:ext>
            </a:extLst>
          </p:cNvPr>
          <p:cNvSpPr>
            <a:spLocks noGrp="1"/>
          </p:cNvSpPr>
          <p:nvPr>
            <p:ph type="body" sz="quarter" idx="13" hasCustomPrompt="1"/>
          </p:nvPr>
        </p:nvSpPr>
        <p:spPr>
          <a:xfrm>
            <a:off x="83727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2" name="Tijdelijke aanduiding voor tekst 19">
            <a:extLst>
              <a:ext uri="{FF2B5EF4-FFF2-40B4-BE49-F238E27FC236}">
                <a16:creationId xmlns:a16="http://schemas.microsoft.com/office/drawing/2014/main" id="{7C25894C-5882-F640-A32B-7DFC84813509}"/>
              </a:ext>
            </a:extLst>
          </p:cNvPr>
          <p:cNvSpPr>
            <a:spLocks noGrp="1"/>
          </p:cNvSpPr>
          <p:nvPr>
            <p:ph type="body" sz="quarter" idx="14" hasCustomPrompt="1"/>
          </p:nvPr>
        </p:nvSpPr>
        <p:spPr>
          <a:xfrm>
            <a:off x="837272" y="3005714"/>
            <a:ext cx="2797175" cy="2515671"/>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3" name="Tijdelijke aanduiding voor tekst 19">
            <a:extLst>
              <a:ext uri="{FF2B5EF4-FFF2-40B4-BE49-F238E27FC236}">
                <a16:creationId xmlns:a16="http://schemas.microsoft.com/office/drawing/2014/main" id="{9766F935-598C-9742-9CF3-E52D92CD45D1}"/>
              </a:ext>
            </a:extLst>
          </p:cNvPr>
          <p:cNvSpPr>
            <a:spLocks noGrp="1"/>
          </p:cNvSpPr>
          <p:nvPr>
            <p:ph type="body" sz="quarter" idx="15" hasCustomPrompt="1"/>
          </p:nvPr>
        </p:nvSpPr>
        <p:spPr>
          <a:xfrm>
            <a:off x="4700145"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4" name="Tijdelijke aanduiding voor tekst 19">
            <a:extLst>
              <a:ext uri="{FF2B5EF4-FFF2-40B4-BE49-F238E27FC236}">
                <a16:creationId xmlns:a16="http://schemas.microsoft.com/office/drawing/2014/main" id="{FC13AA00-8505-9C47-9885-0255DC765694}"/>
              </a:ext>
            </a:extLst>
          </p:cNvPr>
          <p:cNvSpPr>
            <a:spLocks noGrp="1"/>
          </p:cNvSpPr>
          <p:nvPr>
            <p:ph type="body" sz="quarter" idx="16" hasCustomPrompt="1"/>
          </p:nvPr>
        </p:nvSpPr>
        <p:spPr>
          <a:xfrm>
            <a:off x="4700145" y="3005714"/>
            <a:ext cx="2797175" cy="2515671"/>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5" name="Tijdelijke aanduiding voor tekst 19">
            <a:extLst>
              <a:ext uri="{FF2B5EF4-FFF2-40B4-BE49-F238E27FC236}">
                <a16:creationId xmlns:a16="http://schemas.microsoft.com/office/drawing/2014/main" id="{8F7C259A-54BF-C741-B9E8-67F489684631}"/>
              </a:ext>
            </a:extLst>
          </p:cNvPr>
          <p:cNvSpPr>
            <a:spLocks noGrp="1"/>
          </p:cNvSpPr>
          <p:nvPr>
            <p:ph type="body" sz="quarter" idx="17" hasCustomPrompt="1"/>
          </p:nvPr>
        </p:nvSpPr>
        <p:spPr>
          <a:xfrm>
            <a:off x="847593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6" name="Tijdelijke aanduiding voor tekst 19">
            <a:extLst>
              <a:ext uri="{FF2B5EF4-FFF2-40B4-BE49-F238E27FC236}">
                <a16:creationId xmlns:a16="http://schemas.microsoft.com/office/drawing/2014/main" id="{20A9E21B-33F0-9347-A25B-70C6C00F8D5D}"/>
              </a:ext>
            </a:extLst>
          </p:cNvPr>
          <p:cNvSpPr>
            <a:spLocks noGrp="1"/>
          </p:cNvSpPr>
          <p:nvPr>
            <p:ph type="body" sz="quarter" idx="18" hasCustomPrompt="1"/>
          </p:nvPr>
        </p:nvSpPr>
        <p:spPr>
          <a:xfrm>
            <a:off x="8475932" y="3005714"/>
            <a:ext cx="2797175" cy="2515671"/>
          </a:xfrm>
        </p:spPr>
        <p:txBody>
          <a:bodyPr lIns="0" tIns="0" rIns="0" bIns="0">
            <a:normAutofit/>
          </a:bodyPr>
          <a:lstStyle>
            <a:lvl1pPr marL="0" indent="0">
              <a:lnSpc>
                <a:spcPts val="2400"/>
              </a:lnSpc>
              <a:buNone/>
              <a:defRPr sz="1600" b="0" i="0">
                <a:solidFill>
                  <a:schemeClr val="bg1">
                    <a:lumMod val="95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Tree>
    <p:extLst>
      <p:ext uri="{BB962C8B-B14F-4D97-AF65-F5344CB8AC3E}">
        <p14:creationId xmlns:p14="http://schemas.microsoft.com/office/powerpoint/2010/main" val="73182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0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1000"/>
                                        <p:tgtEl>
                                          <p:spTgt spid="2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1000"/>
                                        <p:tgtEl>
                                          <p:spTgt spid="2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1000"/>
                                        <p:tgtEl>
                                          <p:spTgt spid="2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1000"/>
                                        <p:tgtEl>
                                          <p:spTgt spid="2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10"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Onderwerpen - Wit">
    <p:spTree>
      <p:nvGrpSpPr>
        <p:cNvPr id="1" name=""/>
        <p:cNvGrpSpPr/>
        <p:nvPr/>
      </p:nvGrpSpPr>
      <p:grpSpPr>
        <a:xfrm>
          <a:off x="0" y="0"/>
          <a:ext cx="0" cy="0"/>
          <a:chOff x="0" y="0"/>
          <a:chExt cx="0" cy="0"/>
        </a:xfrm>
      </p:grpSpPr>
      <p:sp>
        <p:nvSpPr>
          <p:cNvPr id="10" name="Driehoek 4">
            <a:extLst>
              <a:ext uri="{FF2B5EF4-FFF2-40B4-BE49-F238E27FC236}">
                <a16:creationId xmlns:a16="http://schemas.microsoft.com/office/drawing/2014/main" id="{1009D5E5-52B6-6248-BF72-5A8303F80B6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Drie onderwerpen opzet</a:t>
            </a:r>
          </a:p>
        </p:txBody>
      </p:sp>
      <p:sp>
        <p:nvSpPr>
          <p:cNvPr id="14" name="Tijdelijke aanduiding voor tekst 4">
            <a:extLst>
              <a:ext uri="{FF2B5EF4-FFF2-40B4-BE49-F238E27FC236}">
                <a16:creationId xmlns:a16="http://schemas.microsoft.com/office/drawing/2014/main" id="{6553ECF6-D1A9-494F-8FB1-30B2AACBCB6C}"/>
              </a:ext>
            </a:extLst>
          </p:cNvPr>
          <p:cNvSpPr>
            <a:spLocks noGrp="1"/>
          </p:cNvSpPr>
          <p:nvPr>
            <p:ph type="body" sz="quarter" idx="11" hasCustomPrompt="1"/>
          </p:nvPr>
        </p:nvSpPr>
        <p:spPr>
          <a:xfrm>
            <a:off x="867537" y="1436303"/>
            <a:ext cx="9890417" cy="249428"/>
          </a:xfrm>
        </p:spPr>
        <p:txBody>
          <a:bodyPr lIns="0" tIns="0" rIns="0" bIns="0" anchor="ctr">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cxnSp>
        <p:nvCxnSpPr>
          <p:cNvPr id="18" name="Rechte verbindingslijn 17">
            <a:extLst>
              <a:ext uri="{FF2B5EF4-FFF2-40B4-BE49-F238E27FC236}">
                <a16:creationId xmlns:a16="http://schemas.microsoft.com/office/drawing/2014/main" id="{C59FDA86-0FC2-A844-A513-4ED731993A0B}"/>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EA6D0891-0E03-314B-959F-EF35203C9953}"/>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21" name="Tijdelijke aanduiding voor afbeelding 15">
            <a:extLst>
              <a:ext uri="{FF2B5EF4-FFF2-40B4-BE49-F238E27FC236}">
                <a16:creationId xmlns:a16="http://schemas.microsoft.com/office/drawing/2014/main" id="{35FA9CA3-F9C4-7143-9C3B-C6B63B3A4302}"/>
              </a:ext>
            </a:extLst>
          </p:cNvPr>
          <p:cNvSpPr>
            <a:spLocks noGrp="1"/>
          </p:cNvSpPr>
          <p:nvPr>
            <p:ph type="pic" sz="quarter" idx="12" hasCustomPrompt="1"/>
          </p:nvPr>
        </p:nvSpPr>
        <p:spPr>
          <a:xfrm>
            <a:off x="837272" y="2290529"/>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7" name="Tijdelijke aanduiding voor tekst 19">
            <a:extLst>
              <a:ext uri="{FF2B5EF4-FFF2-40B4-BE49-F238E27FC236}">
                <a16:creationId xmlns:a16="http://schemas.microsoft.com/office/drawing/2014/main" id="{1D2CF395-AF12-6A4E-99E9-B9ED8363FC3D}"/>
              </a:ext>
            </a:extLst>
          </p:cNvPr>
          <p:cNvSpPr>
            <a:spLocks noGrp="1"/>
          </p:cNvSpPr>
          <p:nvPr>
            <p:ph type="body" sz="quarter" idx="13" hasCustomPrompt="1"/>
          </p:nvPr>
        </p:nvSpPr>
        <p:spPr>
          <a:xfrm>
            <a:off x="83727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8" name="Tijdelijke aanduiding voor tekst 19">
            <a:extLst>
              <a:ext uri="{FF2B5EF4-FFF2-40B4-BE49-F238E27FC236}">
                <a16:creationId xmlns:a16="http://schemas.microsoft.com/office/drawing/2014/main" id="{77D42993-3261-574C-A67F-318CD39F239D}"/>
              </a:ext>
            </a:extLst>
          </p:cNvPr>
          <p:cNvSpPr>
            <a:spLocks noGrp="1"/>
          </p:cNvSpPr>
          <p:nvPr>
            <p:ph type="body" sz="quarter" idx="14" hasCustomPrompt="1"/>
          </p:nvPr>
        </p:nvSpPr>
        <p:spPr>
          <a:xfrm>
            <a:off x="837272" y="3609792"/>
            <a:ext cx="2797175" cy="1869107"/>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29" name="Tijdelijke aanduiding voor tekst 19">
            <a:extLst>
              <a:ext uri="{FF2B5EF4-FFF2-40B4-BE49-F238E27FC236}">
                <a16:creationId xmlns:a16="http://schemas.microsoft.com/office/drawing/2014/main" id="{B35CBAD5-450B-1041-A130-0311B226E113}"/>
              </a:ext>
            </a:extLst>
          </p:cNvPr>
          <p:cNvSpPr>
            <a:spLocks noGrp="1"/>
          </p:cNvSpPr>
          <p:nvPr>
            <p:ph type="body" sz="quarter" idx="15" hasCustomPrompt="1"/>
          </p:nvPr>
        </p:nvSpPr>
        <p:spPr>
          <a:xfrm>
            <a:off x="4700145"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30" name="Tijdelijke aanduiding voor tekst 19">
            <a:extLst>
              <a:ext uri="{FF2B5EF4-FFF2-40B4-BE49-F238E27FC236}">
                <a16:creationId xmlns:a16="http://schemas.microsoft.com/office/drawing/2014/main" id="{13C63931-B1E6-2742-8EEC-090802411ECD}"/>
              </a:ext>
            </a:extLst>
          </p:cNvPr>
          <p:cNvSpPr>
            <a:spLocks noGrp="1"/>
          </p:cNvSpPr>
          <p:nvPr>
            <p:ph type="body" sz="quarter" idx="16" hasCustomPrompt="1"/>
          </p:nvPr>
        </p:nvSpPr>
        <p:spPr>
          <a:xfrm>
            <a:off x="4700145" y="3609792"/>
            <a:ext cx="2797175" cy="1911593"/>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31" name="Tijdelijke aanduiding voor tekst 19">
            <a:extLst>
              <a:ext uri="{FF2B5EF4-FFF2-40B4-BE49-F238E27FC236}">
                <a16:creationId xmlns:a16="http://schemas.microsoft.com/office/drawing/2014/main" id="{D4BB6BCF-9F49-B94F-B787-17792DAB8855}"/>
              </a:ext>
            </a:extLst>
          </p:cNvPr>
          <p:cNvSpPr>
            <a:spLocks noGrp="1"/>
          </p:cNvSpPr>
          <p:nvPr>
            <p:ph type="body" sz="quarter" idx="17" hasCustomPrompt="1"/>
          </p:nvPr>
        </p:nvSpPr>
        <p:spPr>
          <a:xfrm>
            <a:off x="847593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32" name="Tijdelijke aanduiding voor tekst 19">
            <a:extLst>
              <a:ext uri="{FF2B5EF4-FFF2-40B4-BE49-F238E27FC236}">
                <a16:creationId xmlns:a16="http://schemas.microsoft.com/office/drawing/2014/main" id="{AA489BF5-4D6F-BE41-9640-9B4EC799032A}"/>
              </a:ext>
            </a:extLst>
          </p:cNvPr>
          <p:cNvSpPr>
            <a:spLocks noGrp="1"/>
          </p:cNvSpPr>
          <p:nvPr>
            <p:ph type="body" sz="quarter" idx="18" hasCustomPrompt="1"/>
          </p:nvPr>
        </p:nvSpPr>
        <p:spPr>
          <a:xfrm>
            <a:off x="8475932" y="3609792"/>
            <a:ext cx="2797175" cy="1892857"/>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33" name="Tijdelijke aanduiding voor afbeelding 15">
            <a:extLst>
              <a:ext uri="{FF2B5EF4-FFF2-40B4-BE49-F238E27FC236}">
                <a16:creationId xmlns:a16="http://schemas.microsoft.com/office/drawing/2014/main" id="{42A3D376-4001-F740-9898-A3DF290496F6}"/>
              </a:ext>
            </a:extLst>
          </p:cNvPr>
          <p:cNvSpPr>
            <a:spLocks noGrp="1"/>
          </p:cNvSpPr>
          <p:nvPr>
            <p:ph type="pic" sz="quarter" idx="19" hasCustomPrompt="1"/>
          </p:nvPr>
        </p:nvSpPr>
        <p:spPr>
          <a:xfrm>
            <a:off x="4698349"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4" name="Tijdelijke aanduiding voor afbeelding 15">
            <a:extLst>
              <a:ext uri="{FF2B5EF4-FFF2-40B4-BE49-F238E27FC236}">
                <a16:creationId xmlns:a16="http://schemas.microsoft.com/office/drawing/2014/main" id="{AF81D5C4-B079-6B47-8975-9F3B3D11DD06}"/>
              </a:ext>
            </a:extLst>
          </p:cNvPr>
          <p:cNvSpPr>
            <a:spLocks noGrp="1"/>
          </p:cNvSpPr>
          <p:nvPr>
            <p:ph type="pic" sz="quarter" idx="20" hasCustomPrompt="1"/>
          </p:nvPr>
        </p:nvSpPr>
        <p:spPr>
          <a:xfrm>
            <a:off x="8475932"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Tree>
    <p:extLst>
      <p:ext uri="{BB962C8B-B14F-4D97-AF65-F5344CB8AC3E}">
        <p14:creationId xmlns:p14="http://schemas.microsoft.com/office/powerpoint/2010/main" val="28775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1000"/>
                                        <p:tgtEl>
                                          <p:spTgt spid="2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1000"/>
                                        <p:tgtEl>
                                          <p:spTgt spid="3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10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fade">
                                      <p:cBhvr>
                                        <p:cTn id="32" dur="1000"/>
                                        <p:tgtEl>
                                          <p:spTgt spid="3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xEl>
                                              <p:pRg st="0" end="0"/>
                                            </p:txEl>
                                          </p:spTgt>
                                        </p:tgtEl>
                                        <p:attrNameLst>
                                          <p:attrName>style.visibility</p:attrName>
                                        </p:attrNameLst>
                                      </p:cBhvr>
                                      <p:to>
                                        <p:strVal val="visible"/>
                                      </p:to>
                                    </p:set>
                                    <p:animEffect transition="in" filter="fade">
                                      <p:cBhvr>
                                        <p:cTn id="35" dur="1000"/>
                                        <p:tgtEl>
                                          <p:spTgt spid="31">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fade">
                                      <p:cBhvr>
                                        <p:cTn id="38" dur="1000"/>
                                        <p:tgtEl>
                                          <p:spTgt spid="32">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8" grpId="0" bui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childTnLst>
                </p:cTn>
              </p:par>
            </p:tnLst>
          </p:tmpl>
        </p:tmplLst>
      </p:bldP>
      <p:bldP spid="33" grpId="0" build="p"/>
      <p:bldP spid="34" grpId="0" bui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onderwerpen - Paars">
    <p:bg>
      <p:bgPr>
        <a:solidFill>
          <a:srgbClr val="462E87"/>
        </a:solidFill>
        <a:effectLst/>
      </p:bgPr>
    </p:bg>
    <p:spTree>
      <p:nvGrpSpPr>
        <p:cNvPr id="1" name=""/>
        <p:cNvGrpSpPr/>
        <p:nvPr/>
      </p:nvGrpSpPr>
      <p:grpSpPr>
        <a:xfrm>
          <a:off x="0" y="0"/>
          <a:ext cx="0" cy="0"/>
          <a:chOff x="0" y="0"/>
          <a:chExt cx="0" cy="0"/>
        </a:xfrm>
      </p:grpSpPr>
      <p:cxnSp>
        <p:nvCxnSpPr>
          <p:cNvPr id="11" name="Rechte verbindingslijn 10">
            <a:extLst>
              <a:ext uri="{FF2B5EF4-FFF2-40B4-BE49-F238E27FC236}">
                <a16:creationId xmlns:a16="http://schemas.microsoft.com/office/drawing/2014/main" id="{7CED8931-F291-DF4B-9D83-865FAD4FD2D0}"/>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F12B6C5A-E674-144F-9085-B887D60A4BEB}"/>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chemeClr val="bg1"/>
                </a:solidFill>
                <a:latin typeface="FoundryFormSans-Bold" panose="02000603060000020004" pitchFamily="2" charset="0"/>
              </a:defRPr>
            </a:lvl1pPr>
          </a:lstStyle>
          <a:p>
            <a:pPr lvl="0"/>
            <a:r>
              <a:rPr lang="nl-NL"/>
              <a:t>Drie onderwerpen opzet</a:t>
            </a:r>
          </a:p>
        </p:txBody>
      </p:sp>
      <p:sp>
        <p:nvSpPr>
          <p:cNvPr id="16" name="Tijdelijke aanduiding voor afbeelding 15">
            <a:extLst>
              <a:ext uri="{FF2B5EF4-FFF2-40B4-BE49-F238E27FC236}">
                <a16:creationId xmlns:a16="http://schemas.microsoft.com/office/drawing/2014/main" id="{BDD8C745-7931-964B-ABC9-9153CF419D3F}"/>
              </a:ext>
            </a:extLst>
          </p:cNvPr>
          <p:cNvSpPr>
            <a:spLocks noGrp="1"/>
          </p:cNvSpPr>
          <p:nvPr>
            <p:ph type="pic" sz="quarter" idx="12" hasCustomPrompt="1"/>
          </p:nvPr>
        </p:nvSpPr>
        <p:spPr>
          <a:xfrm>
            <a:off x="837272" y="2290529"/>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0" name="Tijdelijke aanduiding voor tekst 19">
            <a:extLst>
              <a:ext uri="{FF2B5EF4-FFF2-40B4-BE49-F238E27FC236}">
                <a16:creationId xmlns:a16="http://schemas.microsoft.com/office/drawing/2014/main" id="{A087672D-D9B7-BD42-A9E3-BF2E29ACA03B}"/>
              </a:ext>
            </a:extLst>
          </p:cNvPr>
          <p:cNvSpPr>
            <a:spLocks noGrp="1"/>
          </p:cNvSpPr>
          <p:nvPr>
            <p:ph type="body" sz="quarter" idx="13" hasCustomPrompt="1"/>
          </p:nvPr>
        </p:nvSpPr>
        <p:spPr>
          <a:xfrm>
            <a:off x="83727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2" name="Tijdelijke aanduiding voor tekst 19">
            <a:extLst>
              <a:ext uri="{FF2B5EF4-FFF2-40B4-BE49-F238E27FC236}">
                <a16:creationId xmlns:a16="http://schemas.microsoft.com/office/drawing/2014/main" id="{7C25894C-5882-F640-A32B-7DFC84813509}"/>
              </a:ext>
            </a:extLst>
          </p:cNvPr>
          <p:cNvSpPr>
            <a:spLocks noGrp="1"/>
          </p:cNvSpPr>
          <p:nvPr>
            <p:ph type="body" sz="quarter" idx="14" hasCustomPrompt="1"/>
          </p:nvPr>
        </p:nvSpPr>
        <p:spPr>
          <a:xfrm>
            <a:off x="837272" y="3609792"/>
            <a:ext cx="2797175" cy="1869107"/>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23" name="Tijdelijke aanduiding voor tekst 19">
            <a:extLst>
              <a:ext uri="{FF2B5EF4-FFF2-40B4-BE49-F238E27FC236}">
                <a16:creationId xmlns:a16="http://schemas.microsoft.com/office/drawing/2014/main" id="{9766F935-598C-9742-9CF3-E52D92CD45D1}"/>
              </a:ext>
            </a:extLst>
          </p:cNvPr>
          <p:cNvSpPr>
            <a:spLocks noGrp="1"/>
          </p:cNvSpPr>
          <p:nvPr>
            <p:ph type="body" sz="quarter" idx="15" hasCustomPrompt="1"/>
          </p:nvPr>
        </p:nvSpPr>
        <p:spPr>
          <a:xfrm>
            <a:off x="4700145"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4" name="Tijdelijke aanduiding voor tekst 19">
            <a:extLst>
              <a:ext uri="{FF2B5EF4-FFF2-40B4-BE49-F238E27FC236}">
                <a16:creationId xmlns:a16="http://schemas.microsoft.com/office/drawing/2014/main" id="{FC13AA00-8505-9C47-9885-0255DC765694}"/>
              </a:ext>
            </a:extLst>
          </p:cNvPr>
          <p:cNvSpPr>
            <a:spLocks noGrp="1"/>
          </p:cNvSpPr>
          <p:nvPr>
            <p:ph type="body" sz="quarter" idx="16" hasCustomPrompt="1"/>
          </p:nvPr>
        </p:nvSpPr>
        <p:spPr>
          <a:xfrm>
            <a:off x="4700145" y="3609792"/>
            <a:ext cx="2797175" cy="1911593"/>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25" name="Tijdelijke aanduiding voor tekst 19">
            <a:extLst>
              <a:ext uri="{FF2B5EF4-FFF2-40B4-BE49-F238E27FC236}">
                <a16:creationId xmlns:a16="http://schemas.microsoft.com/office/drawing/2014/main" id="{8F7C259A-54BF-C741-B9E8-67F489684631}"/>
              </a:ext>
            </a:extLst>
          </p:cNvPr>
          <p:cNvSpPr>
            <a:spLocks noGrp="1"/>
          </p:cNvSpPr>
          <p:nvPr>
            <p:ph type="body" sz="quarter" idx="17" hasCustomPrompt="1"/>
          </p:nvPr>
        </p:nvSpPr>
        <p:spPr>
          <a:xfrm>
            <a:off x="847593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6" name="Tijdelijke aanduiding voor tekst 19">
            <a:extLst>
              <a:ext uri="{FF2B5EF4-FFF2-40B4-BE49-F238E27FC236}">
                <a16:creationId xmlns:a16="http://schemas.microsoft.com/office/drawing/2014/main" id="{20A9E21B-33F0-9347-A25B-70C6C00F8D5D}"/>
              </a:ext>
            </a:extLst>
          </p:cNvPr>
          <p:cNvSpPr>
            <a:spLocks noGrp="1"/>
          </p:cNvSpPr>
          <p:nvPr>
            <p:ph type="body" sz="quarter" idx="18" hasCustomPrompt="1"/>
          </p:nvPr>
        </p:nvSpPr>
        <p:spPr>
          <a:xfrm>
            <a:off x="8475932" y="3609792"/>
            <a:ext cx="2797175" cy="1892857"/>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15" name="Tijdelijke aanduiding voor afbeelding 15">
            <a:extLst>
              <a:ext uri="{FF2B5EF4-FFF2-40B4-BE49-F238E27FC236}">
                <a16:creationId xmlns:a16="http://schemas.microsoft.com/office/drawing/2014/main" id="{F38CF20A-40A6-B44F-B7BF-D7C90A5BBF54}"/>
              </a:ext>
            </a:extLst>
          </p:cNvPr>
          <p:cNvSpPr>
            <a:spLocks noGrp="1"/>
          </p:cNvSpPr>
          <p:nvPr>
            <p:ph type="pic" sz="quarter" idx="19" hasCustomPrompt="1"/>
          </p:nvPr>
        </p:nvSpPr>
        <p:spPr>
          <a:xfrm>
            <a:off x="4698349"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17" name="Tijdelijke aanduiding voor afbeelding 15">
            <a:extLst>
              <a:ext uri="{FF2B5EF4-FFF2-40B4-BE49-F238E27FC236}">
                <a16:creationId xmlns:a16="http://schemas.microsoft.com/office/drawing/2014/main" id="{C7C300D4-B2A7-6345-A4E1-9E4068C05BAA}"/>
              </a:ext>
            </a:extLst>
          </p:cNvPr>
          <p:cNvSpPr>
            <a:spLocks noGrp="1"/>
          </p:cNvSpPr>
          <p:nvPr>
            <p:ph type="pic" sz="quarter" idx="20" hasCustomPrompt="1"/>
          </p:nvPr>
        </p:nvSpPr>
        <p:spPr>
          <a:xfrm>
            <a:off x="8475932"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18" name="Driehoek 4">
            <a:extLst>
              <a:ext uri="{FF2B5EF4-FFF2-40B4-BE49-F238E27FC236}">
                <a16:creationId xmlns:a16="http://schemas.microsoft.com/office/drawing/2014/main" id="{63465D3E-27B2-F547-AFE9-9550CAD0C029}"/>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ijdelijke aanduiding voor tekst 4">
            <a:extLst>
              <a:ext uri="{FF2B5EF4-FFF2-40B4-BE49-F238E27FC236}">
                <a16:creationId xmlns:a16="http://schemas.microsoft.com/office/drawing/2014/main" id="{7493DA62-2C3E-4149-8925-2DF060DA627C}"/>
              </a:ext>
            </a:extLst>
          </p:cNvPr>
          <p:cNvSpPr>
            <a:spLocks noGrp="1"/>
          </p:cNvSpPr>
          <p:nvPr>
            <p:ph type="body" sz="quarter" idx="11" hasCustomPrompt="1"/>
          </p:nvPr>
        </p:nvSpPr>
        <p:spPr>
          <a:xfrm>
            <a:off x="867537" y="1436303"/>
            <a:ext cx="9890417" cy="249428"/>
          </a:xfrm>
        </p:spPr>
        <p:txBody>
          <a:bodyPr lIns="0" tIns="0" rIns="0" bIns="0" anchor="ctr">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spTree>
    <p:extLst>
      <p:ext uri="{BB962C8B-B14F-4D97-AF65-F5344CB8AC3E}">
        <p14:creationId xmlns:p14="http://schemas.microsoft.com/office/powerpoint/2010/main" val="10259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1000"/>
                                        <p:tgtEl>
                                          <p:spTgt spid="2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1000"/>
                                        <p:tgtEl>
                                          <p:spTgt spid="1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1000"/>
                                        <p:tgtEl>
                                          <p:spTgt spid="23">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10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1000"/>
                                        <p:tgtEl>
                                          <p:spTgt spid="1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1000"/>
                                        <p:tgtEl>
                                          <p:spTgt spid="25">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fade">
                                      <p:cBhvr>
                                        <p:cTn id="38" dur="1000"/>
                                        <p:tgtEl>
                                          <p:spTgt spid="26">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15" grpId="0" build="p"/>
      <p:bldP spid="17" grpId="0" bui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uwstenen schema">
    <p:spTree>
      <p:nvGrpSpPr>
        <p:cNvPr id="1" name=""/>
        <p:cNvGrpSpPr/>
        <p:nvPr/>
      </p:nvGrpSpPr>
      <p:grpSpPr>
        <a:xfrm>
          <a:off x="0" y="0"/>
          <a:ext cx="0" cy="0"/>
          <a:chOff x="0" y="0"/>
          <a:chExt cx="0" cy="0"/>
        </a:xfrm>
      </p:grpSpPr>
      <p:sp>
        <p:nvSpPr>
          <p:cNvPr id="6" name="Tijdelijke aanduiding voor tekst 9">
            <a:extLst>
              <a:ext uri="{FF2B5EF4-FFF2-40B4-BE49-F238E27FC236}">
                <a16:creationId xmlns:a16="http://schemas.microsoft.com/office/drawing/2014/main" id="{A3093191-B264-BA48-A980-BFFD3000F225}"/>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Titel schemapagina</a:t>
            </a:r>
          </a:p>
        </p:txBody>
      </p:sp>
      <p:sp>
        <p:nvSpPr>
          <p:cNvPr id="7" name="Tijdelijke aanduiding voor tekst 4">
            <a:extLst>
              <a:ext uri="{FF2B5EF4-FFF2-40B4-BE49-F238E27FC236}">
                <a16:creationId xmlns:a16="http://schemas.microsoft.com/office/drawing/2014/main" id="{2A90AAC3-8708-5C46-9EBF-A92339FBB488}"/>
              </a:ext>
            </a:extLst>
          </p:cNvPr>
          <p:cNvSpPr>
            <a:spLocks noGrp="1"/>
          </p:cNvSpPr>
          <p:nvPr>
            <p:ph type="body" sz="quarter" idx="11" hasCustomPrompt="1"/>
          </p:nvPr>
        </p:nvSpPr>
        <p:spPr>
          <a:xfrm>
            <a:off x="867537" y="1436303"/>
            <a:ext cx="9890417" cy="249428"/>
          </a:xfrm>
        </p:spPr>
        <p:txBody>
          <a:bodyPr lIns="0" tIns="0" rIns="0" bIns="0" anchor="ctr">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De bouwstenen om een schema neer te zetten</a:t>
            </a:r>
          </a:p>
        </p:txBody>
      </p:sp>
    </p:spTree>
    <p:extLst>
      <p:ext uri="{BB962C8B-B14F-4D97-AF65-F5344CB8AC3E}">
        <p14:creationId xmlns:p14="http://schemas.microsoft.com/office/powerpoint/2010/main" val="1766985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arten - Waarden">
    <p:spTree>
      <p:nvGrpSpPr>
        <p:cNvPr id="1" name=""/>
        <p:cNvGrpSpPr/>
        <p:nvPr/>
      </p:nvGrpSpPr>
      <p:grpSpPr>
        <a:xfrm>
          <a:off x="0" y="0"/>
          <a:ext cx="0" cy="0"/>
          <a:chOff x="0" y="0"/>
          <a:chExt cx="0" cy="0"/>
        </a:xfrm>
      </p:grpSpPr>
      <p:sp>
        <p:nvSpPr>
          <p:cNvPr id="27" name="Vrije vorm 26">
            <a:extLst>
              <a:ext uri="{FF2B5EF4-FFF2-40B4-BE49-F238E27FC236}">
                <a16:creationId xmlns:a16="http://schemas.microsoft.com/office/drawing/2014/main" id="{EC1E314B-2CDC-4544-83FA-185CAB080293}"/>
              </a:ext>
            </a:extLst>
          </p:cNvPr>
          <p:cNvSpPr/>
          <p:nvPr userDrawn="1"/>
        </p:nvSpPr>
        <p:spPr>
          <a:xfrm>
            <a:off x="-5029" y="4532955"/>
            <a:ext cx="12265453" cy="2326740"/>
          </a:xfrm>
          <a:custGeom>
            <a:avLst/>
            <a:gdLst>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3633025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2513352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0776 w 12265453"/>
              <a:gd name="connsiteY7" fmla="*/ 1704699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249 w 12265453"/>
              <a:gd name="connsiteY7" fmla="*/ 2326740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23877 w 12265453"/>
              <a:gd name="connsiteY6" fmla="*/ 2215705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97029 w 12265453"/>
              <a:gd name="connsiteY6" fmla="*/ 2325433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65453" h="2326740">
                <a:moveTo>
                  <a:pt x="0" y="0"/>
                </a:moveTo>
                <a:lnTo>
                  <a:pt x="12183723" y="927230"/>
                </a:lnTo>
                <a:lnTo>
                  <a:pt x="12197029" y="927230"/>
                </a:lnTo>
                <a:lnTo>
                  <a:pt x="12197029" y="928243"/>
                </a:lnTo>
                <a:lnTo>
                  <a:pt x="12265453" y="933450"/>
                </a:lnTo>
                <a:lnTo>
                  <a:pt x="12197029" y="933441"/>
                </a:lnTo>
                <a:lnTo>
                  <a:pt x="12197029" y="2325433"/>
                </a:lnTo>
                <a:lnTo>
                  <a:pt x="11249" y="2326740"/>
                </a:lnTo>
                <a:cubicBezTo>
                  <a:pt x="9176" y="1860237"/>
                  <a:pt x="7102" y="1393733"/>
                  <a:pt x="5029" y="927230"/>
                </a:cubicBezTo>
                <a:lnTo>
                  <a:pt x="5291" y="927230"/>
                </a:lnTo>
                <a:cubicBezTo>
                  <a:pt x="5064" y="895492"/>
                  <a:pt x="4838" y="863755"/>
                  <a:pt x="4611" y="832017"/>
                </a:cubicBezTo>
                <a:cubicBezTo>
                  <a:pt x="3001" y="580573"/>
                  <a:pt x="1721" y="212602"/>
                  <a:pt x="0" y="0"/>
                </a:cubicBez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Tijdelijke aanduiding voor tekst 9">
            <a:extLst>
              <a:ext uri="{FF2B5EF4-FFF2-40B4-BE49-F238E27FC236}">
                <a16:creationId xmlns:a16="http://schemas.microsoft.com/office/drawing/2014/main" id="{AF66199C-527E-DA49-A92C-3BF3639BD8A3}"/>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Kaarten met waarden</a:t>
            </a:r>
          </a:p>
        </p:txBody>
      </p:sp>
      <p:sp>
        <p:nvSpPr>
          <p:cNvPr id="9" name="Tijdelijke aanduiding voor tekst 4">
            <a:extLst>
              <a:ext uri="{FF2B5EF4-FFF2-40B4-BE49-F238E27FC236}">
                <a16:creationId xmlns:a16="http://schemas.microsoft.com/office/drawing/2014/main" id="{2A82DBEF-5D52-814C-B4E9-04CD38110238}"/>
              </a:ext>
            </a:extLst>
          </p:cNvPr>
          <p:cNvSpPr>
            <a:spLocks noGrp="1"/>
          </p:cNvSpPr>
          <p:nvPr>
            <p:ph type="body" sz="quarter" idx="11" hasCustomPrompt="1"/>
          </p:nvPr>
        </p:nvSpPr>
        <p:spPr>
          <a:xfrm>
            <a:off x="866775" y="1436303"/>
            <a:ext cx="10485438" cy="534392"/>
          </a:xfrm>
        </p:spPr>
        <p:txBody>
          <a:bodyPr lIns="0" tIns="0" rIns="0" bIns="0">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grpSp>
        <p:nvGrpSpPr>
          <p:cNvPr id="12" name="Groep 11">
            <a:extLst>
              <a:ext uri="{FF2B5EF4-FFF2-40B4-BE49-F238E27FC236}">
                <a16:creationId xmlns:a16="http://schemas.microsoft.com/office/drawing/2014/main" id="{108954F3-D233-B744-B3AD-F1E61D58F354}"/>
              </a:ext>
            </a:extLst>
          </p:cNvPr>
          <p:cNvGrpSpPr/>
          <p:nvPr userDrawn="1"/>
        </p:nvGrpSpPr>
        <p:grpSpPr>
          <a:xfrm>
            <a:off x="1318298" y="2720955"/>
            <a:ext cx="2885251" cy="3307121"/>
            <a:chOff x="914400" y="2641722"/>
            <a:chExt cx="2331634" cy="2672556"/>
          </a:xfrm>
        </p:grpSpPr>
        <p:sp>
          <p:nvSpPr>
            <p:cNvPr id="13" name="Rechthoek 12">
              <a:extLst>
                <a:ext uri="{FF2B5EF4-FFF2-40B4-BE49-F238E27FC236}">
                  <a16:creationId xmlns:a16="http://schemas.microsoft.com/office/drawing/2014/main" id="{E41505C2-090A-3543-A86E-4E8A703CE757}"/>
                </a:ext>
              </a:extLst>
            </p:cNvPr>
            <p:cNvSpPr/>
            <p:nvPr/>
          </p:nvSpPr>
          <p:spPr>
            <a:xfrm>
              <a:off x="1019175" y="2641722"/>
              <a:ext cx="2114550" cy="2672556"/>
            </a:xfrm>
            <a:prstGeom prst="rect">
              <a:avLst/>
            </a:prstGeom>
            <a:solidFill>
              <a:srgbClr val="462E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462E87"/>
                </a:solidFill>
              </a:endParaRPr>
            </a:p>
          </p:txBody>
        </p:sp>
        <p:sp>
          <p:nvSpPr>
            <p:cNvPr id="14" name="Tekstvak 13">
              <a:extLst>
                <a:ext uri="{FF2B5EF4-FFF2-40B4-BE49-F238E27FC236}">
                  <a16:creationId xmlns:a16="http://schemas.microsoft.com/office/drawing/2014/main" id="{22055FD3-21D4-A94F-BCBB-7BDE773EA38A}"/>
                </a:ext>
              </a:extLst>
            </p:cNvPr>
            <p:cNvSpPr txBox="1"/>
            <p:nvPr/>
          </p:nvSpPr>
          <p:spPr>
            <a:xfrm>
              <a:off x="914400" y="4400133"/>
              <a:ext cx="2331634" cy="400110"/>
            </a:xfrm>
            <a:prstGeom prst="rect">
              <a:avLst/>
            </a:prstGeom>
            <a:noFill/>
          </p:spPr>
          <p:txBody>
            <a:bodyPr wrap="square" rtlCol="0">
              <a:spAutoFit/>
            </a:bodyPr>
            <a:lstStyle/>
            <a:p>
              <a:pPr algn="ctr"/>
              <a:r>
                <a:rPr lang="nl-NL" sz="2000">
                  <a:solidFill>
                    <a:schemeClr val="bg1"/>
                  </a:solidFill>
                  <a:latin typeface="FoundryFormSans-Medium" panose="02000603060000020004" pitchFamily="2" charset="0"/>
                </a:rPr>
                <a:t>Zichtbaar</a:t>
              </a:r>
            </a:p>
          </p:txBody>
        </p:sp>
        <p:pic>
          <p:nvPicPr>
            <p:cNvPr id="15" name="Afbeelding 14">
              <a:extLst>
                <a:ext uri="{FF2B5EF4-FFF2-40B4-BE49-F238E27FC236}">
                  <a16:creationId xmlns:a16="http://schemas.microsoft.com/office/drawing/2014/main" id="{69BE704B-8997-A54F-8BDC-FFB24F8816A2}"/>
                </a:ext>
              </a:extLst>
            </p:cNvPr>
            <p:cNvPicPr>
              <a:picLocks noChangeAspect="1"/>
            </p:cNvPicPr>
            <p:nvPr/>
          </p:nvPicPr>
          <p:blipFill>
            <a:blip r:embed="rId3"/>
            <a:stretch>
              <a:fillRect/>
            </a:stretch>
          </p:blipFill>
          <p:spPr>
            <a:xfrm>
              <a:off x="1674177" y="3262823"/>
              <a:ext cx="804545" cy="746760"/>
            </a:xfrm>
            <a:prstGeom prst="rect">
              <a:avLst/>
            </a:prstGeom>
          </p:spPr>
        </p:pic>
      </p:grpSp>
      <p:grpSp>
        <p:nvGrpSpPr>
          <p:cNvPr id="16" name="Groep 15">
            <a:extLst>
              <a:ext uri="{FF2B5EF4-FFF2-40B4-BE49-F238E27FC236}">
                <a16:creationId xmlns:a16="http://schemas.microsoft.com/office/drawing/2014/main" id="{D17688B7-6838-3A47-8DE0-F627081BF53D}"/>
              </a:ext>
            </a:extLst>
          </p:cNvPr>
          <p:cNvGrpSpPr/>
          <p:nvPr userDrawn="1"/>
        </p:nvGrpSpPr>
        <p:grpSpPr>
          <a:xfrm>
            <a:off x="4639734" y="2720955"/>
            <a:ext cx="2894435" cy="3317648"/>
            <a:chOff x="914400" y="2641722"/>
            <a:chExt cx="2331634" cy="2672556"/>
          </a:xfrm>
        </p:grpSpPr>
        <p:sp>
          <p:nvSpPr>
            <p:cNvPr id="17" name="Rechthoek 16">
              <a:extLst>
                <a:ext uri="{FF2B5EF4-FFF2-40B4-BE49-F238E27FC236}">
                  <a16:creationId xmlns:a16="http://schemas.microsoft.com/office/drawing/2014/main" id="{9DBC5BE4-4C48-5F40-8617-B42F338711ED}"/>
                </a:ext>
              </a:extLst>
            </p:cNvPr>
            <p:cNvSpPr/>
            <p:nvPr/>
          </p:nvSpPr>
          <p:spPr>
            <a:xfrm>
              <a:off x="1019175" y="2641722"/>
              <a:ext cx="2114550" cy="2672556"/>
            </a:xfrm>
            <a:prstGeom prst="rect">
              <a:avLst/>
            </a:prstGeom>
            <a:solidFill>
              <a:srgbClr val="462E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462E87"/>
                </a:solidFill>
              </a:endParaRPr>
            </a:p>
          </p:txBody>
        </p:sp>
        <p:sp>
          <p:nvSpPr>
            <p:cNvPr id="18" name="Tekstvak 17">
              <a:extLst>
                <a:ext uri="{FF2B5EF4-FFF2-40B4-BE49-F238E27FC236}">
                  <a16:creationId xmlns:a16="http://schemas.microsoft.com/office/drawing/2014/main" id="{4A0796D8-6AAA-9346-8927-34771603590D}"/>
                </a:ext>
              </a:extLst>
            </p:cNvPr>
            <p:cNvSpPr txBox="1"/>
            <p:nvPr/>
          </p:nvSpPr>
          <p:spPr>
            <a:xfrm>
              <a:off x="914400" y="4400133"/>
              <a:ext cx="2331634" cy="400110"/>
            </a:xfrm>
            <a:prstGeom prst="rect">
              <a:avLst/>
            </a:prstGeom>
            <a:noFill/>
          </p:spPr>
          <p:txBody>
            <a:bodyPr wrap="square" rtlCol="0">
              <a:spAutoFit/>
            </a:bodyPr>
            <a:lstStyle/>
            <a:p>
              <a:pPr algn="ctr"/>
              <a:r>
                <a:rPr lang="nl-NL" sz="2000">
                  <a:solidFill>
                    <a:schemeClr val="bg1"/>
                  </a:solidFill>
                  <a:latin typeface="FoundryFormSans-Medium" panose="02000603060000020004" pitchFamily="2" charset="0"/>
                </a:rPr>
                <a:t>Vertrouwen</a:t>
              </a:r>
            </a:p>
          </p:txBody>
        </p:sp>
        <p:pic>
          <p:nvPicPr>
            <p:cNvPr id="19" name="Afbeelding 18">
              <a:extLst>
                <a:ext uri="{FF2B5EF4-FFF2-40B4-BE49-F238E27FC236}">
                  <a16:creationId xmlns:a16="http://schemas.microsoft.com/office/drawing/2014/main" id="{7B81DBFF-A0B7-834C-98BF-C85301818183}"/>
                </a:ext>
              </a:extLst>
            </p:cNvPr>
            <p:cNvPicPr>
              <a:picLocks noChangeAspect="1"/>
            </p:cNvPicPr>
            <p:nvPr/>
          </p:nvPicPr>
          <p:blipFill>
            <a:blip r:embed="rId4"/>
            <a:stretch>
              <a:fillRect/>
            </a:stretch>
          </p:blipFill>
          <p:spPr>
            <a:xfrm>
              <a:off x="1674177" y="3293148"/>
              <a:ext cx="804545" cy="686109"/>
            </a:xfrm>
            <a:prstGeom prst="rect">
              <a:avLst/>
            </a:prstGeom>
          </p:spPr>
        </p:pic>
      </p:grpSp>
      <p:grpSp>
        <p:nvGrpSpPr>
          <p:cNvPr id="20" name="Groep 19">
            <a:extLst>
              <a:ext uri="{FF2B5EF4-FFF2-40B4-BE49-F238E27FC236}">
                <a16:creationId xmlns:a16="http://schemas.microsoft.com/office/drawing/2014/main" id="{BAD6FEE5-700C-2147-96E1-20752B1C210B}"/>
              </a:ext>
            </a:extLst>
          </p:cNvPr>
          <p:cNvGrpSpPr/>
          <p:nvPr userDrawn="1"/>
        </p:nvGrpSpPr>
        <p:grpSpPr>
          <a:xfrm>
            <a:off x="7961001" y="2720955"/>
            <a:ext cx="2894436" cy="3317649"/>
            <a:chOff x="914400" y="2641722"/>
            <a:chExt cx="2331634" cy="2672556"/>
          </a:xfrm>
        </p:grpSpPr>
        <p:sp>
          <p:nvSpPr>
            <p:cNvPr id="21" name="Rechthoek 20">
              <a:extLst>
                <a:ext uri="{FF2B5EF4-FFF2-40B4-BE49-F238E27FC236}">
                  <a16:creationId xmlns:a16="http://schemas.microsoft.com/office/drawing/2014/main" id="{CF0B5CD3-74A9-CC45-97B6-6486CB20CF9F}"/>
                </a:ext>
              </a:extLst>
            </p:cNvPr>
            <p:cNvSpPr/>
            <p:nvPr/>
          </p:nvSpPr>
          <p:spPr>
            <a:xfrm>
              <a:off x="1019175" y="2641722"/>
              <a:ext cx="2114550" cy="2672556"/>
            </a:xfrm>
            <a:prstGeom prst="rect">
              <a:avLst/>
            </a:prstGeom>
            <a:solidFill>
              <a:srgbClr val="462E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462E87"/>
                </a:solidFill>
              </a:endParaRPr>
            </a:p>
          </p:txBody>
        </p:sp>
        <p:sp>
          <p:nvSpPr>
            <p:cNvPr id="22" name="Tekstvak 21">
              <a:extLst>
                <a:ext uri="{FF2B5EF4-FFF2-40B4-BE49-F238E27FC236}">
                  <a16:creationId xmlns:a16="http://schemas.microsoft.com/office/drawing/2014/main" id="{1E7625DC-B905-9041-A6E4-1DD0D2797923}"/>
                </a:ext>
              </a:extLst>
            </p:cNvPr>
            <p:cNvSpPr txBox="1"/>
            <p:nvPr/>
          </p:nvSpPr>
          <p:spPr>
            <a:xfrm>
              <a:off x="914400" y="4400133"/>
              <a:ext cx="2331634" cy="400110"/>
            </a:xfrm>
            <a:prstGeom prst="rect">
              <a:avLst/>
            </a:prstGeom>
            <a:noFill/>
          </p:spPr>
          <p:txBody>
            <a:bodyPr wrap="square" rtlCol="0">
              <a:spAutoFit/>
            </a:bodyPr>
            <a:lstStyle/>
            <a:p>
              <a:pPr algn="ctr"/>
              <a:r>
                <a:rPr lang="nl-NL" sz="2000">
                  <a:solidFill>
                    <a:schemeClr val="bg1"/>
                  </a:solidFill>
                  <a:latin typeface="FoundryFormSans-Medium" panose="02000603060000020004" pitchFamily="2" charset="0"/>
                </a:rPr>
                <a:t>Verbinden</a:t>
              </a:r>
            </a:p>
          </p:txBody>
        </p:sp>
        <p:pic>
          <p:nvPicPr>
            <p:cNvPr id="23" name="Afbeelding 22">
              <a:extLst>
                <a:ext uri="{FF2B5EF4-FFF2-40B4-BE49-F238E27FC236}">
                  <a16:creationId xmlns:a16="http://schemas.microsoft.com/office/drawing/2014/main" id="{8E311327-AD83-DA49-8E6D-099B9B03F09D}"/>
                </a:ext>
              </a:extLst>
            </p:cNvPr>
            <p:cNvPicPr>
              <a:picLocks noChangeAspect="1"/>
            </p:cNvPicPr>
            <p:nvPr/>
          </p:nvPicPr>
          <p:blipFill>
            <a:blip r:embed="rId5"/>
            <a:stretch>
              <a:fillRect/>
            </a:stretch>
          </p:blipFill>
          <p:spPr>
            <a:xfrm>
              <a:off x="1706849" y="3293148"/>
              <a:ext cx="739200" cy="686109"/>
            </a:xfrm>
            <a:prstGeom prst="rect">
              <a:avLst/>
            </a:prstGeom>
          </p:spPr>
        </p:pic>
      </p:grpSp>
    </p:spTree>
    <p:extLst>
      <p:ext uri="{BB962C8B-B14F-4D97-AF65-F5344CB8AC3E}">
        <p14:creationId xmlns:p14="http://schemas.microsoft.com/office/powerpoint/2010/main" val="407605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2000" fill="hold"/>
                                        <p:tgtEl>
                                          <p:spTgt spid="27"/>
                                        </p:tgtEl>
                                        <p:attrNameLst>
                                          <p:attrName>ppt_x</p:attrName>
                                        </p:attrNameLst>
                                      </p:cBhvr>
                                      <p:tavLst>
                                        <p:tav tm="0">
                                          <p:val>
                                            <p:strVal val="#ppt_x"/>
                                          </p:val>
                                        </p:tav>
                                        <p:tav tm="100000">
                                          <p:val>
                                            <p:strVal val="#ppt_x"/>
                                          </p:val>
                                        </p:tav>
                                      </p:tavLst>
                                    </p:anim>
                                    <p:anim calcmode="lin" valueType="num">
                                      <p:cBhvr additive="base">
                                        <p:cTn id="20"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illustratie - Paars">
    <p:spTree>
      <p:nvGrpSpPr>
        <p:cNvPr id="1" name=""/>
        <p:cNvGrpSpPr/>
        <p:nvPr/>
      </p:nvGrpSpPr>
      <p:grpSpPr>
        <a:xfrm>
          <a:off x="0" y="0"/>
          <a:ext cx="0" cy="0"/>
          <a:chOff x="0" y="0"/>
          <a:chExt cx="0" cy="0"/>
        </a:xfrm>
      </p:grpSpPr>
      <p:sp>
        <p:nvSpPr>
          <p:cNvPr id="19" name="Vrije vorm 18">
            <a:extLst>
              <a:ext uri="{FF2B5EF4-FFF2-40B4-BE49-F238E27FC236}">
                <a16:creationId xmlns:a16="http://schemas.microsoft.com/office/drawing/2014/main" id="{6D5F5A3B-13CE-1C41-B386-6B1471FF69CE}"/>
              </a:ext>
            </a:extLst>
          </p:cNvPr>
          <p:cNvSpPr/>
          <p:nvPr userDrawn="1"/>
        </p:nvSpPr>
        <p:spPr>
          <a:xfrm>
            <a:off x="5461462" y="0"/>
            <a:ext cx="1643424" cy="6604286"/>
          </a:xfrm>
          <a:custGeom>
            <a:avLst/>
            <a:gdLst>
              <a:gd name="connsiteX0" fmla="*/ 0 w 1643424"/>
              <a:gd name="connsiteY0" fmla="*/ 0 h 6604286"/>
              <a:gd name="connsiteX1" fmla="*/ 1643424 w 1643424"/>
              <a:gd name="connsiteY1" fmla="*/ 0 h 6604286"/>
              <a:gd name="connsiteX2" fmla="*/ 0 w 1643424"/>
              <a:gd name="connsiteY2" fmla="*/ 6604286 h 6604286"/>
              <a:gd name="connsiteX3" fmla="*/ 0 w 1643424"/>
              <a:gd name="connsiteY3" fmla="*/ 0 h 6604286"/>
            </a:gdLst>
            <a:ahLst/>
            <a:cxnLst>
              <a:cxn ang="0">
                <a:pos x="connsiteX0" y="connsiteY0"/>
              </a:cxn>
              <a:cxn ang="0">
                <a:pos x="connsiteX1" y="connsiteY1"/>
              </a:cxn>
              <a:cxn ang="0">
                <a:pos x="connsiteX2" y="connsiteY2"/>
              </a:cxn>
              <a:cxn ang="0">
                <a:pos x="connsiteX3" y="connsiteY3"/>
              </a:cxn>
            </a:cxnLst>
            <a:rect l="l" t="t" r="r" b="b"/>
            <a:pathLst>
              <a:path w="1643424" h="6604286">
                <a:moveTo>
                  <a:pt x="0" y="0"/>
                </a:moveTo>
                <a:lnTo>
                  <a:pt x="1643424" y="0"/>
                </a:lnTo>
                <a:lnTo>
                  <a:pt x="0" y="660428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latin typeface="FoundryFormSans-Medium" panose="02000603060000020004" pitchFamily="2" charset="0"/>
            </a:endParaRPr>
          </a:p>
        </p:txBody>
      </p:sp>
      <p:sp>
        <p:nvSpPr>
          <p:cNvPr id="7" name="Driehoek 4">
            <a:extLst>
              <a:ext uri="{FF2B5EF4-FFF2-40B4-BE49-F238E27FC236}">
                <a16:creationId xmlns:a16="http://schemas.microsoft.com/office/drawing/2014/main" id="{D9A65D62-D39E-3642-A9FE-54EF65E8D784}"/>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849816"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illustratie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7600" y="1710000"/>
            <a:ext cx="5849909"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5">
            <a:extLst>
              <a:ext uri="{FF2B5EF4-FFF2-40B4-BE49-F238E27FC236}">
                <a16:creationId xmlns:a16="http://schemas.microsoft.com/office/drawing/2014/main" id="{C8B15633-4654-D141-921A-8CF42CE370E7}"/>
              </a:ext>
            </a:extLst>
          </p:cNvPr>
          <p:cNvSpPr>
            <a:spLocks noGrp="1"/>
          </p:cNvSpPr>
          <p:nvPr>
            <p:ph sz="quarter" idx="14" hasCustomPrompt="1"/>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r>
              <a:rPr lang="nl-NL"/>
              <a:t>Klik hier om inhoud toe te voegen</a:t>
            </a:r>
          </a:p>
        </p:txBody>
      </p:sp>
    </p:spTree>
    <p:extLst>
      <p:ext uri="{BB962C8B-B14F-4D97-AF65-F5344CB8AC3E}">
        <p14:creationId xmlns:p14="http://schemas.microsoft.com/office/powerpoint/2010/main" val="151825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build="p">
        <p:tmplLst>
          <p:tmpl lvl="1">
            <p:tnLst>
              <p:par>
                <p:cTn presetID="2" presetClass="entr" presetSubtype="4" decel="5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arten - Doelgroepen - Groen">
    <p:spTree>
      <p:nvGrpSpPr>
        <p:cNvPr id="1" name=""/>
        <p:cNvGrpSpPr/>
        <p:nvPr/>
      </p:nvGrpSpPr>
      <p:grpSpPr>
        <a:xfrm>
          <a:off x="0" y="0"/>
          <a:ext cx="0" cy="0"/>
          <a:chOff x="0" y="0"/>
          <a:chExt cx="0" cy="0"/>
        </a:xfrm>
      </p:grpSpPr>
      <p:sp>
        <p:nvSpPr>
          <p:cNvPr id="27" name="Vrije vorm 26">
            <a:extLst>
              <a:ext uri="{FF2B5EF4-FFF2-40B4-BE49-F238E27FC236}">
                <a16:creationId xmlns:a16="http://schemas.microsoft.com/office/drawing/2014/main" id="{EC1E314B-2CDC-4544-83FA-185CAB080293}"/>
              </a:ext>
            </a:extLst>
          </p:cNvPr>
          <p:cNvSpPr/>
          <p:nvPr userDrawn="1"/>
        </p:nvSpPr>
        <p:spPr>
          <a:xfrm flipH="1">
            <a:off x="-80865" y="4531260"/>
            <a:ext cx="12285304" cy="2326740"/>
          </a:xfrm>
          <a:custGeom>
            <a:avLst/>
            <a:gdLst>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3633025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2513352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0776 w 12265453"/>
              <a:gd name="connsiteY7" fmla="*/ 1704699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249 w 12265453"/>
              <a:gd name="connsiteY7" fmla="*/ 2326740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23877 w 12265453"/>
              <a:gd name="connsiteY6" fmla="*/ 2215705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97029 w 12265453"/>
              <a:gd name="connsiteY6" fmla="*/ 2325433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65453" h="2326740">
                <a:moveTo>
                  <a:pt x="0" y="0"/>
                </a:moveTo>
                <a:lnTo>
                  <a:pt x="12183723" y="927230"/>
                </a:lnTo>
                <a:lnTo>
                  <a:pt x="12197029" y="927230"/>
                </a:lnTo>
                <a:lnTo>
                  <a:pt x="12197029" y="928243"/>
                </a:lnTo>
                <a:lnTo>
                  <a:pt x="12265453" y="933450"/>
                </a:lnTo>
                <a:lnTo>
                  <a:pt x="12197029" y="933441"/>
                </a:lnTo>
                <a:lnTo>
                  <a:pt x="12197029" y="2325433"/>
                </a:lnTo>
                <a:lnTo>
                  <a:pt x="11249" y="2326740"/>
                </a:lnTo>
                <a:cubicBezTo>
                  <a:pt x="9176" y="1860237"/>
                  <a:pt x="7102" y="1393733"/>
                  <a:pt x="5029" y="927230"/>
                </a:cubicBezTo>
                <a:lnTo>
                  <a:pt x="5291" y="927230"/>
                </a:lnTo>
                <a:cubicBezTo>
                  <a:pt x="5064" y="895492"/>
                  <a:pt x="4838" y="863755"/>
                  <a:pt x="4611" y="832017"/>
                </a:cubicBezTo>
                <a:cubicBezTo>
                  <a:pt x="3001" y="580573"/>
                  <a:pt x="1721" y="212602"/>
                  <a:pt x="0" y="0"/>
                </a:cubicBez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Tijdelijke aanduiding voor tekst 9">
            <a:extLst>
              <a:ext uri="{FF2B5EF4-FFF2-40B4-BE49-F238E27FC236}">
                <a16:creationId xmlns:a16="http://schemas.microsoft.com/office/drawing/2014/main" id="{AF66199C-527E-DA49-A92C-3BF3639BD8A3}"/>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Kaarten met doelgroepen</a:t>
            </a:r>
          </a:p>
        </p:txBody>
      </p:sp>
      <p:sp>
        <p:nvSpPr>
          <p:cNvPr id="9" name="Tijdelijke aanduiding voor tekst 4">
            <a:extLst>
              <a:ext uri="{FF2B5EF4-FFF2-40B4-BE49-F238E27FC236}">
                <a16:creationId xmlns:a16="http://schemas.microsoft.com/office/drawing/2014/main" id="{2A82DBEF-5D52-814C-B4E9-04CD38110238}"/>
              </a:ext>
            </a:extLst>
          </p:cNvPr>
          <p:cNvSpPr>
            <a:spLocks noGrp="1"/>
          </p:cNvSpPr>
          <p:nvPr>
            <p:ph type="body" sz="quarter" idx="11" hasCustomPrompt="1"/>
          </p:nvPr>
        </p:nvSpPr>
        <p:spPr>
          <a:xfrm>
            <a:off x="866775" y="1436303"/>
            <a:ext cx="10485438" cy="534392"/>
          </a:xfrm>
        </p:spPr>
        <p:txBody>
          <a:bodyPr lIns="0" tIns="0" rIns="0" bIns="0">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ondertitel</a:t>
            </a:r>
          </a:p>
        </p:txBody>
      </p:sp>
      <p:sp>
        <p:nvSpPr>
          <p:cNvPr id="24" name="Rechthoek 23">
            <a:extLst>
              <a:ext uri="{FF2B5EF4-FFF2-40B4-BE49-F238E27FC236}">
                <a16:creationId xmlns:a16="http://schemas.microsoft.com/office/drawing/2014/main" id="{343A7395-B6A2-A54F-8DCF-8B6819A63C84}"/>
              </a:ext>
            </a:extLst>
          </p:cNvPr>
          <p:cNvSpPr/>
          <p:nvPr userDrawn="1"/>
        </p:nvSpPr>
        <p:spPr>
          <a:xfrm>
            <a:off x="866775" y="2631356"/>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ijdelijke aanduiding voor afbeelding 15">
            <a:extLst>
              <a:ext uri="{FF2B5EF4-FFF2-40B4-BE49-F238E27FC236}">
                <a16:creationId xmlns:a16="http://schemas.microsoft.com/office/drawing/2014/main" id="{BE10B832-84E5-7041-9D1F-D3BBB0EFA727}"/>
              </a:ext>
            </a:extLst>
          </p:cNvPr>
          <p:cNvSpPr>
            <a:spLocks noGrp="1"/>
          </p:cNvSpPr>
          <p:nvPr>
            <p:ph type="pic" sz="quarter" idx="12" hasCustomPrompt="1"/>
          </p:nvPr>
        </p:nvSpPr>
        <p:spPr>
          <a:xfrm>
            <a:off x="112963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 name="Tijdelijke aanduiding voor tekst 2">
            <a:extLst>
              <a:ext uri="{FF2B5EF4-FFF2-40B4-BE49-F238E27FC236}">
                <a16:creationId xmlns:a16="http://schemas.microsoft.com/office/drawing/2014/main" id="{A2FE965D-2D40-004C-A0E3-A22CBA13F5C5}"/>
              </a:ext>
            </a:extLst>
          </p:cNvPr>
          <p:cNvSpPr>
            <a:spLocks noGrp="1"/>
          </p:cNvSpPr>
          <p:nvPr>
            <p:ph type="body" sz="quarter" idx="13" hasCustomPrompt="1"/>
          </p:nvPr>
        </p:nvSpPr>
        <p:spPr>
          <a:xfrm>
            <a:off x="1130300" y="3695700"/>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29" name="Tijdelijke aanduiding voor tekst 2">
            <a:extLst>
              <a:ext uri="{FF2B5EF4-FFF2-40B4-BE49-F238E27FC236}">
                <a16:creationId xmlns:a16="http://schemas.microsoft.com/office/drawing/2014/main" id="{5CAE96D2-CB7E-A144-83B9-4DA676399C0C}"/>
              </a:ext>
            </a:extLst>
          </p:cNvPr>
          <p:cNvSpPr>
            <a:spLocks noGrp="1"/>
          </p:cNvSpPr>
          <p:nvPr>
            <p:ph type="body" sz="quarter" idx="14" hasCustomPrompt="1"/>
          </p:nvPr>
        </p:nvSpPr>
        <p:spPr>
          <a:xfrm>
            <a:off x="113030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0" name="Rechthoek 29">
            <a:extLst>
              <a:ext uri="{FF2B5EF4-FFF2-40B4-BE49-F238E27FC236}">
                <a16:creationId xmlns:a16="http://schemas.microsoft.com/office/drawing/2014/main" id="{25838082-59CF-A145-AEF5-1E463A1DF946}"/>
              </a:ext>
            </a:extLst>
          </p:cNvPr>
          <p:cNvSpPr/>
          <p:nvPr userDrawn="1"/>
        </p:nvSpPr>
        <p:spPr>
          <a:xfrm>
            <a:off x="3525790" y="2179734"/>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jdelijke aanduiding voor afbeelding 15">
            <a:extLst>
              <a:ext uri="{FF2B5EF4-FFF2-40B4-BE49-F238E27FC236}">
                <a16:creationId xmlns:a16="http://schemas.microsoft.com/office/drawing/2014/main" id="{3DF56E35-4046-BF47-AC0B-7E601D5DD27D}"/>
              </a:ext>
            </a:extLst>
          </p:cNvPr>
          <p:cNvSpPr>
            <a:spLocks noGrp="1"/>
          </p:cNvSpPr>
          <p:nvPr>
            <p:ph type="pic" sz="quarter" idx="15" hasCustomPrompt="1"/>
          </p:nvPr>
        </p:nvSpPr>
        <p:spPr>
          <a:xfrm>
            <a:off x="3788646" y="245817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2" name="Tijdelijke aanduiding voor tekst 2">
            <a:extLst>
              <a:ext uri="{FF2B5EF4-FFF2-40B4-BE49-F238E27FC236}">
                <a16:creationId xmlns:a16="http://schemas.microsoft.com/office/drawing/2014/main" id="{E81992E3-E604-6840-BF71-5AAA01153DC7}"/>
              </a:ext>
            </a:extLst>
          </p:cNvPr>
          <p:cNvSpPr>
            <a:spLocks noGrp="1"/>
          </p:cNvSpPr>
          <p:nvPr>
            <p:ph type="body" sz="quarter" idx="16" hasCustomPrompt="1"/>
          </p:nvPr>
        </p:nvSpPr>
        <p:spPr>
          <a:xfrm>
            <a:off x="3789315" y="3244078"/>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33" name="Tijdelijke aanduiding voor tekst 2">
            <a:extLst>
              <a:ext uri="{FF2B5EF4-FFF2-40B4-BE49-F238E27FC236}">
                <a16:creationId xmlns:a16="http://schemas.microsoft.com/office/drawing/2014/main" id="{95A40D8C-213D-6F43-9E08-3122187CBB8C}"/>
              </a:ext>
            </a:extLst>
          </p:cNvPr>
          <p:cNvSpPr>
            <a:spLocks noGrp="1"/>
          </p:cNvSpPr>
          <p:nvPr>
            <p:ph type="body" sz="quarter" idx="17" hasCustomPrompt="1"/>
          </p:nvPr>
        </p:nvSpPr>
        <p:spPr>
          <a:xfrm>
            <a:off x="3789315" y="366706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4" name="Rechthoek 33">
            <a:extLst>
              <a:ext uri="{FF2B5EF4-FFF2-40B4-BE49-F238E27FC236}">
                <a16:creationId xmlns:a16="http://schemas.microsoft.com/office/drawing/2014/main" id="{122486A0-AB9E-2945-9244-938A312EC70D}"/>
              </a:ext>
            </a:extLst>
          </p:cNvPr>
          <p:cNvSpPr/>
          <p:nvPr userDrawn="1"/>
        </p:nvSpPr>
        <p:spPr>
          <a:xfrm>
            <a:off x="8850021" y="2183894"/>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ijdelijke aanduiding voor afbeelding 15">
            <a:extLst>
              <a:ext uri="{FF2B5EF4-FFF2-40B4-BE49-F238E27FC236}">
                <a16:creationId xmlns:a16="http://schemas.microsoft.com/office/drawing/2014/main" id="{F04EC47A-F6EF-8E47-A977-E1A670709D35}"/>
              </a:ext>
            </a:extLst>
          </p:cNvPr>
          <p:cNvSpPr>
            <a:spLocks noGrp="1"/>
          </p:cNvSpPr>
          <p:nvPr>
            <p:ph type="pic" sz="quarter" idx="18" hasCustomPrompt="1"/>
          </p:nvPr>
        </p:nvSpPr>
        <p:spPr>
          <a:xfrm>
            <a:off x="9112877" y="246233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6" name="Tijdelijke aanduiding voor tekst 2">
            <a:extLst>
              <a:ext uri="{FF2B5EF4-FFF2-40B4-BE49-F238E27FC236}">
                <a16:creationId xmlns:a16="http://schemas.microsoft.com/office/drawing/2014/main" id="{129829C9-D158-084C-8A1C-5BC0792CEB1B}"/>
              </a:ext>
            </a:extLst>
          </p:cNvPr>
          <p:cNvSpPr>
            <a:spLocks noGrp="1"/>
          </p:cNvSpPr>
          <p:nvPr>
            <p:ph type="body" sz="quarter" idx="19" hasCustomPrompt="1"/>
          </p:nvPr>
        </p:nvSpPr>
        <p:spPr>
          <a:xfrm>
            <a:off x="9113546" y="3248238"/>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37" name="Tijdelijke aanduiding voor tekst 2">
            <a:extLst>
              <a:ext uri="{FF2B5EF4-FFF2-40B4-BE49-F238E27FC236}">
                <a16:creationId xmlns:a16="http://schemas.microsoft.com/office/drawing/2014/main" id="{8E4DC859-9718-4C4E-9268-1C835F56A2C0}"/>
              </a:ext>
            </a:extLst>
          </p:cNvPr>
          <p:cNvSpPr>
            <a:spLocks noGrp="1"/>
          </p:cNvSpPr>
          <p:nvPr>
            <p:ph type="body" sz="quarter" idx="20" hasCustomPrompt="1"/>
          </p:nvPr>
        </p:nvSpPr>
        <p:spPr>
          <a:xfrm>
            <a:off x="9113546" y="367122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8" name="Rechthoek 37">
            <a:extLst>
              <a:ext uri="{FF2B5EF4-FFF2-40B4-BE49-F238E27FC236}">
                <a16:creationId xmlns:a16="http://schemas.microsoft.com/office/drawing/2014/main" id="{C74D3106-4BD6-6D45-A6D9-600E866D0093}"/>
              </a:ext>
            </a:extLst>
          </p:cNvPr>
          <p:cNvSpPr/>
          <p:nvPr userDrawn="1"/>
        </p:nvSpPr>
        <p:spPr>
          <a:xfrm>
            <a:off x="6184805" y="2631356"/>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ijdelijke aanduiding voor afbeelding 15">
            <a:extLst>
              <a:ext uri="{FF2B5EF4-FFF2-40B4-BE49-F238E27FC236}">
                <a16:creationId xmlns:a16="http://schemas.microsoft.com/office/drawing/2014/main" id="{E0CF06BF-D678-6241-95BC-BC4FEDBB576B}"/>
              </a:ext>
            </a:extLst>
          </p:cNvPr>
          <p:cNvSpPr>
            <a:spLocks noGrp="1"/>
          </p:cNvSpPr>
          <p:nvPr>
            <p:ph type="pic" sz="quarter" idx="21" hasCustomPrompt="1"/>
          </p:nvPr>
        </p:nvSpPr>
        <p:spPr>
          <a:xfrm>
            <a:off x="644766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40" name="Tijdelijke aanduiding voor tekst 2">
            <a:extLst>
              <a:ext uri="{FF2B5EF4-FFF2-40B4-BE49-F238E27FC236}">
                <a16:creationId xmlns:a16="http://schemas.microsoft.com/office/drawing/2014/main" id="{3CCD31E4-2913-4B45-8B6B-1B6A9471D05F}"/>
              </a:ext>
            </a:extLst>
          </p:cNvPr>
          <p:cNvSpPr>
            <a:spLocks noGrp="1"/>
          </p:cNvSpPr>
          <p:nvPr>
            <p:ph type="body" sz="quarter" idx="22" hasCustomPrompt="1"/>
          </p:nvPr>
        </p:nvSpPr>
        <p:spPr>
          <a:xfrm>
            <a:off x="6448330" y="3695700"/>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41" name="Tijdelijke aanduiding voor tekst 2">
            <a:extLst>
              <a:ext uri="{FF2B5EF4-FFF2-40B4-BE49-F238E27FC236}">
                <a16:creationId xmlns:a16="http://schemas.microsoft.com/office/drawing/2014/main" id="{949C1F23-5D50-8849-B74D-0694CCCD057F}"/>
              </a:ext>
            </a:extLst>
          </p:cNvPr>
          <p:cNvSpPr>
            <a:spLocks noGrp="1"/>
          </p:cNvSpPr>
          <p:nvPr>
            <p:ph type="body" sz="quarter" idx="23" hasCustomPrompt="1"/>
          </p:nvPr>
        </p:nvSpPr>
        <p:spPr>
          <a:xfrm>
            <a:off x="644833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Tree>
    <p:extLst>
      <p:ext uri="{BB962C8B-B14F-4D97-AF65-F5344CB8AC3E}">
        <p14:creationId xmlns:p14="http://schemas.microsoft.com/office/powerpoint/2010/main" val="33512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ppt_x"/>
                                          </p:val>
                                        </p:tav>
                                        <p:tav tm="100000">
                                          <p:val>
                                            <p:strVal val="#ppt_x"/>
                                          </p:val>
                                        </p:tav>
                                      </p:tavLst>
                                    </p:anim>
                                    <p:anim calcmode="lin" valueType="num">
                                      <p:cBhvr additive="base">
                                        <p:cTn id="8" dur="2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ppt_x"/>
                                          </p:val>
                                        </p:tav>
                                        <p:tav tm="100000">
                                          <p:val>
                                            <p:strVal val="#ppt_x"/>
                                          </p:val>
                                        </p:tav>
                                      </p:tavLst>
                                    </p:anim>
                                    <p:anim calcmode="lin" valueType="num">
                                      <p:cBhvr additive="base">
                                        <p:cTn id="24"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5000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000" fill="hold"/>
                                        <p:tgtEl>
                                          <p:spTgt spid="31"/>
                                        </p:tgtEl>
                                        <p:attrNameLst>
                                          <p:attrName>ppt_x</p:attrName>
                                        </p:attrNameLst>
                                      </p:cBhvr>
                                      <p:tavLst>
                                        <p:tav tm="0">
                                          <p:val>
                                            <p:strVal val="#ppt_x"/>
                                          </p:val>
                                        </p:tav>
                                        <p:tav tm="100000">
                                          <p:val>
                                            <p:strVal val="#ppt_x"/>
                                          </p:val>
                                        </p:tav>
                                      </p:tavLst>
                                    </p:anim>
                                    <p:anim calcmode="lin" valueType="num">
                                      <p:cBhvr additive="base">
                                        <p:cTn id="30" dur="10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 calcmode="lin" valueType="num">
                                      <p:cBhvr additive="base">
                                        <p:cTn id="3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additive="base">
                                        <p:cTn id="37"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5000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ppt_x"/>
                                          </p:val>
                                        </p:tav>
                                        <p:tav tm="100000">
                                          <p:val>
                                            <p:strVal val="#ppt_x"/>
                                          </p:val>
                                        </p:tav>
                                      </p:tavLst>
                                    </p:anim>
                                    <p:anim calcmode="lin" valueType="num">
                                      <p:cBhvr additive="base">
                                        <p:cTn id="52" dur="10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decel="50000" fill="hold" grpId="0" nodeType="withEffect">
                                  <p:stCondLst>
                                    <p:cond delay="0"/>
                                  </p:stCondLst>
                                  <p:childTnLst>
                                    <p:set>
                                      <p:cBhvr>
                                        <p:cTn id="54" dur="1" fill="hold">
                                          <p:stCondLst>
                                            <p:cond delay="0"/>
                                          </p:stCondLst>
                                        </p:cTn>
                                        <p:tgtEl>
                                          <p:spTgt spid="40">
                                            <p:txEl>
                                              <p:pRg st="0" end="0"/>
                                            </p:txEl>
                                          </p:spTgt>
                                        </p:tgtEl>
                                        <p:attrNameLst>
                                          <p:attrName>style.visibility</p:attrName>
                                        </p:attrNameLst>
                                      </p:cBhvr>
                                      <p:to>
                                        <p:strVal val="visible"/>
                                      </p:to>
                                    </p:set>
                                    <p:anim calcmode="lin" valueType="num">
                                      <p:cBhvr additive="base">
                                        <p:cTn id="55"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0"/>
                                  </p:stCondLst>
                                  <p:childTnLst>
                                    <p:set>
                                      <p:cBhvr>
                                        <p:cTn id="58" dur="1" fill="hold">
                                          <p:stCondLst>
                                            <p:cond delay="0"/>
                                          </p:stCondLst>
                                        </p:cTn>
                                        <p:tgtEl>
                                          <p:spTgt spid="41">
                                            <p:txEl>
                                              <p:pRg st="0" end="0"/>
                                            </p:txEl>
                                          </p:spTgt>
                                        </p:tgtEl>
                                        <p:attrNameLst>
                                          <p:attrName>style.visibility</p:attrName>
                                        </p:attrNameLst>
                                      </p:cBhvr>
                                      <p:to>
                                        <p:strVal val="visible"/>
                                      </p:to>
                                    </p:set>
                                    <p:anim calcmode="lin" valueType="num">
                                      <p:cBhvr additive="base">
                                        <p:cTn id="59"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decel="5000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1000" fill="hold"/>
                                        <p:tgtEl>
                                          <p:spTgt spid="35"/>
                                        </p:tgtEl>
                                        <p:attrNameLst>
                                          <p:attrName>ppt_x</p:attrName>
                                        </p:attrNameLst>
                                      </p:cBhvr>
                                      <p:tavLst>
                                        <p:tav tm="0">
                                          <p:val>
                                            <p:strVal val="#ppt_x"/>
                                          </p:val>
                                        </p:tav>
                                        <p:tav tm="100000">
                                          <p:val>
                                            <p:strVal val="#ppt_x"/>
                                          </p:val>
                                        </p:tav>
                                      </p:tavLst>
                                    </p:anim>
                                    <p:anim calcmode="lin" valueType="num">
                                      <p:cBhvr additive="base">
                                        <p:cTn id="66" dur="10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decel="50000" fill="hold" grpId="0" nodeType="withEffect">
                                  <p:stCondLst>
                                    <p:cond delay="0"/>
                                  </p:stCondLst>
                                  <p:childTnLst>
                                    <p:set>
                                      <p:cBhvr>
                                        <p:cTn id="68" dur="1" fill="hold">
                                          <p:stCondLst>
                                            <p:cond delay="0"/>
                                          </p:stCondLst>
                                        </p:cTn>
                                        <p:tgtEl>
                                          <p:spTgt spid="36">
                                            <p:txEl>
                                              <p:pRg st="0" end="0"/>
                                            </p:txEl>
                                          </p:spTgt>
                                        </p:tgtEl>
                                        <p:attrNameLst>
                                          <p:attrName>style.visibility</p:attrName>
                                        </p:attrNameLst>
                                      </p:cBhvr>
                                      <p:to>
                                        <p:strVal val="visible"/>
                                      </p:to>
                                    </p:set>
                                    <p:anim calcmode="lin" valueType="num">
                                      <p:cBhvr additive="base">
                                        <p:cTn id="69"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36">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50000" fill="hold" grpId="0" nodeType="withEffect">
                                  <p:stCondLst>
                                    <p:cond delay="0"/>
                                  </p:stCondLst>
                                  <p:childTnLst>
                                    <p:set>
                                      <p:cBhvr>
                                        <p:cTn id="72" dur="1" fill="hold">
                                          <p:stCondLst>
                                            <p:cond delay="0"/>
                                          </p:stCondLst>
                                        </p:cTn>
                                        <p:tgtEl>
                                          <p:spTgt spid="37">
                                            <p:txEl>
                                              <p:pRg st="0" end="0"/>
                                            </p:txEl>
                                          </p:spTgt>
                                        </p:tgtEl>
                                        <p:attrNameLst>
                                          <p:attrName>style.visibility</p:attrName>
                                        </p:attrNameLst>
                                      </p:cBhvr>
                                      <p:to>
                                        <p:strVal val="visible"/>
                                      </p:to>
                                    </p:set>
                                    <p:anim calcmode="lin" valueType="num">
                                      <p:cBhvr additive="base">
                                        <p:cTn id="73"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7">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decel="5000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1000" fill="hold"/>
                                        <p:tgtEl>
                                          <p:spTgt spid="34"/>
                                        </p:tgtEl>
                                        <p:attrNameLst>
                                          <p:attrName>ppt_x</p:attrName>
                                        </p:attrNameLst>
                                      </p:cBhvr>
                                      <p:tavLst>
                                        <p:tav tm="0">
                                          <p:val>
                                            <p:strVal val="#ppt_x"/>
                                          </p:val>
                                        </p:tav>
                                        <p:tav tm="100000">
                                          <p:val>
                                            <p:strVal val="#ppt_x"/>
                                          </p:val>
                                        </p:tav>
                                      </p:tavLst>
                                    </p:anim>
                                    <p:anim calcmode="lin" valueType="num">
                                      <p:cBhvr additive="base">
                                        <p:cTn id="7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5" grpId="0"/>
      <p:bldP spid="3" grpId="0" build="p">
        <p:tmplLst>
          <p:tmpl lvl="1">
            <p:tnLst>
              <p:par>
                <p:cTn presetID="2" presetClass="entr" presetSubtype="4"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5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p:bldP spid="32" grpId="0" build="p">
        <p:tmplLst>
          <p:tmpl lvl="1">
            <p:tnLst>
              <p:par>
                <p:cTn presetID="2" presetClass="entr" presetSubtype="4" decel="5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5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p:bldP spid="36" grpId="0" build="p">
        <p:tmplLst>
          <p:tmpl lvl="1">
            <p:tnLst>
              <p:par>
                <p:cTn presetID="2" presetClass="entr" presetSubtype="4" decel="5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5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bldP spid="39" grpId="0"/>
      <p:bldP spid="40" grpId="0" build="p">
        <p:tmplLst>
          <p:tmpl lvl="1">
            <p:tnLst>
              <p:par>
                <p:cTn presetID="2" presetClass="entr" presetSubtype="4" decel="5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ppt_x"/>
                          </p:val>
                        </p:tav>
                        <p:tav tm="100000">
                          <p:val>
                            <p:strVal val="#ppt_x"/>
                          </p:val>
                        </p:tav>
                      </p:tavLst>
                    </p:anim>
                    <p:anim calcmode="lin" valueType="num">
                      <p:cBhvr additive="base">
                        <p:cTn dur="10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5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arten - Doelgroepen - Paars">
    <p:spTree>
      <p:nvGrpSpPr>
        <p:cNvPr id="1" name=""/>
        <p:cNvGrpSpPr/>
        <p:nvPr/>
      </p:nvGrpSpPr>
      <p:grpSpPr>
        <a:xfrm>
          <a:off x="0" y="0"/>
          <a:ext cx="0" cy="0"/>
          <a:chOff x="0" y="0"/>
          <a:chExt cx="0" cy="0"/>
        </a:xfrm>
      </p:grpSpPr>
      <p:sp>
        <p:nvSpPr>
          <p:cNvPr id="27" name="Vrije vorm 26">
            <a:extLst>
              <a:ext uri="{FF2B5EF4-FFF2-40B4-BE49-F238E27FC236}">
                <a16:creationId xmlns:a16="http://schemas.microsoft.com/office/drawing/2014/main" id="{EC1E314B-2CDC-4544-83FA-185CAB080293}"/>
              </a:ext>
            </a:extLst>
          </p:cNvPr>
          <p:cNvSpPr/>
          <p:nvPr userDrawn="1"/>
        </p:nvSpPr>
        <p:spPr>
          <a:xfrm>
            <a:off x="-6220" y="4531260"/>
            <a:ext cx="12285304" cy="2326740"/>
          </a:xfrm>
          <a:custGeom>
            <a:avLst/>
            <a:gdLst>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3633025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2513352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0776 w 12265453"/>
              <a:gd name="connsiteY7" fmla="*/ 1704699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249 w 12265453"/>
              <a:gd name="connsiteY7" fmla="*/ 2326740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23877 w 12265453"/>
              <a:gd name="connsiteY6" fmla="*/ 2215705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97029 w 12265453"/>
              <a:gd name="connsiteY6" fmla="*/ 2325433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65453" h="2326740">
                <a:moveTo>
                  <a:pt x="0" y="0"/>
                </a:moveTo>
                <a:lnTo>
                  <a:pt x="12183723" y="927230"/>
                </a:lnTo>
                <a:lnTo>
                  <a:pt x="12197029" y="927230"/>
                </a:lnTo>
                <a:lnTo>
                  <a:pt x="12197029" y="928243"/>
                </a:lnTo>
                <a:lnTo>
                  <a:pt x="12265453" y="933450"/>
                </a:lnTo>
                <a:lnTo>
                  <a:pt x="12197029" y="933441"/>
                </a:lnTo>
                <a:lnTo>
                  <a:pt x="12197029" y="2325433"/>
                </a:lnTo>
                <a:lnTo>
                  <a:pt x="11249" y="2326740"/>
                </a:lnTo>
                <a:cubicBezTo>
                  <a:pt x="9176" y="1860237"/>
                  <a:pt x="7102" y="1393733"/>
                  <a:pt x="5029" y="927230"/>
                </a:cubicBezTo>
                <a:lnTo>
                  <a:pt x="5291" y="927230"/>
                </a:lnTo>
                <a:cubicBezTo>
                  <a:pt x="5064" y="895492"/>
                  <a:pt x="4838" y="863755"/>
                  <a:pt x="4611" y="832017"/>
                </a:cubicBezTo>
                <a:cubicBezTo>
                  <a:pt x="3001" y="580573"/>
                  <a:pt x="1721" y="212602"/>
                  <a:pt x="0" y="0"/>
                </a:cubicBez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Tijdelijke aanduiding voor tekst 9">
            <a:extLst>
              <a:ext uri="{FF2B5EF4-FFF2-40B4-BE49-F238E27FC236}">
                <a16:creationId xmlns:a16="http://schemas.microsoft.com/office/drawing/2014/main" id="{AF66199C-527E-DA49-A92C-3BF3639BD8A3}"/>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Kaarten met doelgroepen</a:t>
            </a:r>
          </a:p>
        </p:txBody>
      </p:sp>
      <p:sp>
        <p:nvSpPr>
          <p:cNvPr id="9" name="Tijdelijke aanduiding voor tekst 4">
            <a:extLst>
              <a:ext uri="{FF2B5EF4-FFF2-40B4-BE49-F238E27FC236}">
                <a16:creationId xmlns:a16="http://schemas.microsoft.com/office/drawing/2014/main" id="{2A82DBEF-5D52-814C-B4E9-04CD38110238}"/>
              </a:ext>
            </a:extLst>
          </p:cNvPr>
          <p:cNvSpPr>
            <a:spLocks noGrp="1"/>
          </p:cNvSpPr>
          <p:nvPr>
            <p:ph type="body" sz="quarter" idx="11" hasCustomPrompt="1"/>
          </p:nvPr>
        </p:nvSpPr>
        <p:spPr>
          <a:xfrm>
            <a:off x="866775" y="1436303"/>
            <a:ext cx="10485438" cy="534392"/>
          </a:xfrm>
        </p:spPr>
        <p:txBody>
          <a:bodyPr lIns="0" tIns="0" rIns="0" bIns="0">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ondertitel</a:t>
            </a:r>
          </a:p>
        </p:txBody>
      </p:sp>
      <p:sp>
        <p:nvSpPr>
          <p:cNvPr id="24" name="Rechthoek 23">
            <a:extLst>
              <a:ext uri="{FF2B5EF4-FFF2-40B4-BE49-F238E27FC236}">
                <a16:creationId xmlns:a16="http://schemas.microsoft.com/office/drawing/2014/main" id="{343A7395-B6A2-A54F-8DCF-8B6819A63C84}"/>
              </a:ext>
            </a:extLst>
          </p:cNvPr>
          <p:cNvSpPr/>
          <p:nvPr userDrawn="1"/>
        </p:nvSpPr>
        <p:spPr>
          <a:xfrm>
            <a:off x="866775" y="2631356"/>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ijdelijke aanduiding voor afbeelding 15">
            <a:extLst>
              <a:ext uri="{FF2B5EF4-FFF2-40B4-BE49-F238E27FC236}">
                <a16:creationId xmlns:a16="http://schemas.microsoft.com/office/drawing/2014/main" id="{BE10B832-84E5-7041-9D1F-D3BBB0EFA727}"/>
              </a:ext>
            </a:extLst>
          </p:cNvPr>
          <p:cNvSpPr>
            <a:spLocks noGrp="1"/>
          </p:cNvSpPr>
          <p:nvPr>
            <p:ph type="pic" sz="quarter" idx="12" hasCustomPrompt="1"/>
          </p:nvPr>
        </p:nvSpPr>
        <p:spPr>
          <a:xfrm>
            <a:off x="112963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 name="Tijdelijke aanduiding voor tekst 2">
            <a:extLst>
              <a:ext uri="{FF2B5EF4-FFF2-40B4-BE49-F238E27FC236}">
                <a16:creationId xmlns:a16="http://schemas.microsoft.com/office/drawing/2014/main" id="{A2FE965D-2D40-004C-A0E3-A22CBA13F5C5}"/>
              </a:ext>
            </a:extLst>
          </p:cNvPr>
          <p:cNvSpPr>
            <a:spLocks noGrp="1"/>
          </p:cNvSpPr>
          <p:nvPr>
            <p:ph type="body" sz="quarter" idx="13" hasCustomPrompt="1"/>
          </p:nvPr>
        </p:nvSpPr>
        <p:spPr>
          <a:xfrm>
            <a:off x="1130300" y="3695700"/>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29" name="Tijdelijke aanduiding voor tekst 2">
            <a:extLst>
              <a:ext uri="{FF2B5EF4-FFF2-40B4-BE49-F238E27FC236}">
                <a16:creationId xmlns:a16="http://schemas.microsoft.com/office/drawing/2014/main" id="{5CAE96D2-CB7E-A144-83B9-4DA676399C0C}"/>
              </a:ext>
            </a:extLst>
          </p:cNvPr>
          <p:cNvSpPr>
            <a:spLocks noGrp="1"/>
          </p:cNvSpPr>
          <p:nvPr>
            <p:ph type="body" sz="quarter" idx="14" hasCustomPrompt="1"/>
          </p:nvPr>
        </p:nvSpPr>
        <p:spPr>
          <a:xfrm>
            <a:off x="113030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0" name="Rechthoek 29">
            <a:extLst>
              <a:ext uri="{FF2B5EF4-FFF2-40B4-BE49-F238E27FC236}">
                <a16:creationId xmlns:a16="http://schemas.microsoft.com/office/drawing/2014/main" id="{25838082-59CF-A145-AEF5-1E463A1DF946}"/>
              </a:ext>
            </a:extLst>
          </p:cNvPr>
          <p:cNvSpPr/>
          <p:nvPr userDrawn="1"/>
        </p:nvSpPr>
        <p:spPr>
          <a:xfrm>
            <a:off x="3525790" y="2179734"/>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jdelijke aanduiding voor afbeelding 15">
            <a:extLst>
              <a:ext uri="{FF2B5EF4-FFF2-40B4-BE49-F238E27FC236}">
                <a16:creationId xmlns:a16="http://schemas.microsoft.com/office/drawing/2014/main" id="{3DF56E35-4046-BF47-AC0B-7E601D5DD27D}"/>
              </a:ext>
            </a:extLst>
          </p:cNvPr>
          <p:cNvSpPr>
            <a:spLocks noGrp="1"/>
          </p:cNvSpPr>
          <p:nvPr>
            <p:ph type="pic" sz="quarter" idx="15" hasCustomPrompt="1"/>
          </p:nvPr>
        </p:nvSpPr>
        <p:spPr>
          <a:xfrm>
            <a:off x="3788646" y="245817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2" name="Tijdelijke aanduiding voor tekst 2">
            <a:extLst>
              <a:ext uri="{FF2B5EF4-FFF2-40B4-BE49-F238E27FC236}">
                <a16:creationId xmlns:a16="http://schemas.microsoft.com/office/drawing/2014/main" id="{E81992E3-E604-6840-BF71-5AAA01153DC7}"/>
              </a:ext>
            </a:extLst>
          </p:cNvPr>
          <p:cNvSpPr>
            <a:spLocks noGrp="1"/>
          </p:cNvSpPr>
          <p:nvPr>
            <p:ph type="body" sz="quarter" idx="16" hasCustomPrompt="1"/>
          </p:nvPr>
        </p:nvSpPr>
        <p:spPr>
          <a:xfrm>
            <a:off x="3789315" y="3244078"/>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33" name="Tijdelijke aanduiding voor tekst 2">
            <a:extLst>
              <a:ext uri="{FF2B5EF4-FFF2-40B4-BE49-F238E27FC236}">
                <a16:creationId xmlns:a16="http://schemas.microsoft.com/office/drawing/2014/main" id="{95A40D8C-213D-6F43-9E08-3122187CBB8C}"/>
              </a:ext>
            </a:extLst>
          </p:cNvPr>
          <p:cNvSpPr>
            <a:spLocks noGrp="1"/>
          </p:cNvSpPr>
          <p:nvPr>
            <p:ph type="body" sz="quarter" idx="17" hasCustomPrompt="1"/>
          </p:nvPr>
        </p:nvSpPr>
        <p:spPr>
          <a:xfrm>
            <a:off x="3789315" y="366706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4" name="Rechthoek 33">
            <a:extLst>
              <a:ext uri="{FF2B5EF4-FFF2-40B4-BE49-F238E27FC236}">
                <a16:creationId xmlns:a16="http://schemas.microsoft.com/office/drawing/2014/main" id="{122486A0-AB9E-2945-9244-938A312EC70D}"/>
              </a:ext>
            </a:extLst>
          </p:cNvPr>
          <p:cNvSpPr/>
          <p:nvPr userDrawn="1"/>
        </p:nvSpPr>
        <p:spPr>
          <a:xfrm>
            <a:off x="8850021" y="2183894"/>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ijdelijke aanduiding voor afbeelding 15">
            <a:extLst>
              <a:ext uri="{FF2B5EF4-FFF2-40B4-BE49-F238E27FC236}">
                <a16:creationId xmlns:a16="http://schemas.microsoft.com/office/drawing/2014/main" id="{F04EC47A-F6EF-8E47-A977-E1A670709D35}"/>
              </a:ext>
            </a:extLst>
          </p:cNvPr>
          <p:cNvSpPr>
            <a:spLocks noGrp="1"/>
          </p:cNvSpPr>
          <p:nvPr>
            <p:ph type="pic" sz="quarter" idx="18" hasCustomPrompt="1"/>
          </p:nvPr>
        </p:nvSpPr>
        <p:spPr>
          <a:xfrm>
            <a:off x="9112877" y="246233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6" name="Tijdelijke aanduiding voor tekst 2">
            <a:extLst>
              <a:ext uri="{FF2B5EF4-FFF2-40B4-BE49-F238E27FC236}">
                <a16:creationId xmlns:a16="http://schemas.microsoft.com/office/drawing/2014/main" id="{129829C9-D158-084C-8A1C-5BC0792CEB1B}"/>
              </a:ext>
            </a:extLst>
          </p:cNvPr>
          <p:cNvSpPr>
            <a:spLocks noGrp="1"/>
          </p:cNvSpPr>
          <p:nvPr>
            <p:ph type="body" sz="quarter" idx="19" hasCustomPrompt="1"/>
          </p:nvPr>
        </p:nvSpPr>
        <p:spPr>
          <a:xfrm>
            <a:off x="9113546" y="3248238"/>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37" name="Tijdelijke aanduiding voor tekst 2">
            <a:extLst>
              <a:ext uri="{FF2B5EF4-FFF2-40B4-BE49-F238E27FC236}">
                <a16:creationId xmlns:a16="http://schemas.microsoft.com/office/drawing/2014/main" id="{8E4DC859-9718-4C4E-9268-1C835F56A2C0}"/>
              </a:ext>
            </a:extLst>
          </p:cNvPr>
          <p:cNvSpPr>
            <a:spLocks noGrp="1"/>
          </p:cNvSpPr>
          <p:nvPr>
            <p:ph type="body" sz="quarter" idx="20" hasCustomPrompt="1"/>
          </p:nvPr>
        </p:nvSpPr>
        <p:spPr>
          <a:xfrm>
            <a:off x="9113546" y="367122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8" name="Rechthoek 37">
            <a:extLst>
              <a:ext uri="{FF2B5EF4-FFF2-40B4-BE49-F238E27FC236}">
                <a16:creationId xmlns:a16="http://schemas.microsoft.com/office/drawing/2014/main" id="{C74D3106-4BD6-6D45-A6D9-600E866D0093}"/>
              </a:ext>
            </a:extLst>
          </p:cNvPr>
          <p:cNvSpPr/>
          <p:nvPr userDrawn="1"/>
        </p:nvSpPr>
        <p:spPr>
          <a:xfrm>
            <a:off x="6184805" y="2631356"/>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ijdelijke aanduiding voor afbeelding 15">
            <a:extLst>
              <a:ext uri="{FF2B5EF4-FFF2-40B4-BE49-F238E27FC236}">
                <a16:creationId xmlns:a16="http://schemas.microsoft.com/office/drawing/2014/main" id="{E0CF06BF-D678-6241-95BC-BC4FEDBB576B}"/>
              </a:ext>
            </a:extLst>
          </p:cNvPr>
          <p:cNvSpPr>
            <a:spLocks noGrp="1"/>
          </p:cNvSpPr>
          <p:nvPr>
            <p:ph type="pic" sz="quarter" idx="21" hasCustomPrompt="1"/>
          </p:nvPr>
        </p:nvSpPr>
        <p:spPr>
          <a:xfrm>
            <a:off x="644766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40" name="Tijdelijke aanduiding voor tekst 2">
            <a:extLst>
              <a:ext uri="{FF2B5EF4-FFF2-40B4-BE49-F238E27FC236}">
                <a16:creationId xmlns:a16="http://schemas.microsoft.com/office/drawing/2014/main" id="{3CCD31E4-2913-4B45-8B6B-1B6A9471D05F}"/>
              </a:ext>
            </a:extLst>
          </p:cNvPr>
          <p:cNvSpPr>
            <a:spLocks noGrp="1"/>
          </p:cNvSpPr>
          <p:nvPr>
            <p:ph type="body" sz="quarter" idx="22" hasCustomPrompt="1"/>
          </p:nvPr>
        </p:nvSpPr>
        <p:spPr>
          <a:xfrm>
            <a:off x="6448330" y="3695700"/>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41" name="Tijdelijke aanduiding voor tekst 2">
            <a:extLst>
              <a:ext uri="{FF2B5EF4-FFF2-40B4-BE49-F238E27FC236}">
                <a16:creationId xmlns:a16="http://schemas.microsoft.com/office/drawing/2014/main" id="{949C1F23-5D50-8849-B74D-0694CCCD057F}"/>
              </a:ext>
            </a:extLst>
          </p:cNvPr>
          <p:cNvSpPr>
            <a:spLocks noGrp="1"/>
          </p:cNvSpPr>
          <p:nvPr>
            <p:ph type="body" sz="quarter" idx="23" hasCustomPrompt="1"/>
          </p:nvPr>
        </p:nvSpPr>
        <p:spPr>
          <a:xfrm>
            <a:off x="644833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Tree>
    <p:extLst>
      <p:ext uri="{BB962C8B-B14F-4D97-AF65-F5344CB8AC3E}">
        <p14:creationId xmlns:p14="http://schemas.microsoft.com/office/powerpoint/2010/main" val="391594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ppt_x"/>
                                          </p:val>
                                        </p:tav>
                                        <p:tav tm="100000">
                                          <p:val>
                                            <p:strVal val="#ppt_x"/>
                                          </p:val>
                                        </p:tav>
                                      </p:tavLst>
                                    </p:anim>
                                    <p:anim calcmode="lin" valueType="num">
                                      <p:cBhvr additive="base">
                                        <p:cTn id="8" dur="2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ppt_x"/>
                                          </p:val>
                                        </p:tav>
                                        <p:tav tm="100000">
                                          <p:val>
                                            <p:strVal val="#ppt_x"/>
                                          </p:val>
                                        </p:tav>
                                      </p:tavLst>
                                    </p:anim>
                                    <p:anim calcmode="lin" valueType="num">
                                      <p:cBhvr additive="base">
                                        <p:cTn id="24"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5000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000" fill="hold"/>
                                        <p:tgtEl>
                                          <p:spTgt spid="31"/>
                                        </p:tgtEl>
                                        <p:attrNameLst>
                                          <p:attrName>ppt_x</p:attrName>
                                        </p:attrNameLst>
                                      </p:cBhvr>
                                      <p:tavLst>
                                        <p:tav tm="0">
                                          <p:val>
                                            <p:strVal val="#ppt_x"/>
                                          </p:val>
                                        </p:tav>
                                        <p:tav tm="100000">
                                          <p:val>
                                            <p:strVal val="#ppt_x"/>
                                          </p:val>
                                        </p:tav>
                                      </p:tavLst>
                                    </p:anim>
                                    <p:anim calcmode="lin" valueType="num">
                                      <p:cBhvr additive="base">
                                        <p:cTn id="30" dur="10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 calcmode="lin" valueType="num">
                                      <p:cBhvr additive="base">
                                        <p:cTn id="3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additive="base">
                                        <p:cTn id="37"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5000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ppt_x"/>
                                          </p:val>
                                        </p:tav>
                                        <p:tav tm="100000">
                                          <p:val>
                                            <p:strVal val="#ppt_x"/>
                                          </p:val>
                                        </p:tav>
                                      </p:tavLst>
                                    </p:anim>
                                    <p:anim calcmode="lin" valueType="num">
                                      <p:cBhvr additive="base">
                                        <p:cTn id="52" dur="10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decel="50000" fill="hold" grpId="0" nodeType="withEffect">
                                  <p:stCondLst>
                                    <p:cond delay="0"/>
                                  </p:stCondLst>
                                  <p:childTnLst>
                                    <p:set>
                                      <p:cBhvr>
                                        <p:cTn id="54" dur="1" fill="hold">
                                          <p:stCondLst>
                                            <p:cond delay="0"/>
                                          </p:stCondLst>
                                        </p:cTn>
                                        <p:tgtEl>
                                          <p:spTgt spid="40">
                                            <p:txEl>
                                              <p:pRg st="0" end="0"/>
                                            </p:txEl>
                                          </p:spTgt>
                                        </p:tgtEl>
                                        <p:attrNameLst>
                                          <p:attrName>style.visibility</p:attrName>
                                        </p:attrNameLst>
                                      </p:cBhvr>
                                      <p:to>
                                        <p:strVal val="visible"/>
                                      </p:to>
                                    </p:set>
                                    <p:anim calcmode="lin" valueType="num">
                                      <p:cBhvr additive="base">
                                        <p:cTn id="55"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0"/>
                                  </p:stCondLst>
                                  <p:childTnLst>
                                    <p:set>
                                      <p:cBhvr>
                                        <p:cTn id="58" dur="1" fill="hold">
                                          <p:stCondLst>
                                            <p:cond delay="0"/>
                                          </p:stCondLst>
                                        </p:cTn>
                                        <p:tgtEl>
                                          <p:spTgt spid="41">
                                            <p:txEl>
                                              <p:pRg st="0" end="0"/>
                                            </p:txEl>
                                          </p:spTgt>
                                        </p:tgtEl>
                                        <p:attrNameLst>
                                          <p:attrName>style.visibility</p:attrName>
                                        </p:attrNameLst>
                                      </p:cBhvr>
                                      <p:to>
                                        <p:strVal val="visible"/>
                                      </p:to>
                                    </p:set>
                                    <p:anim calcmode="lin" valueType="num">
                                      <p:cBhvr additive="base">
                                        <p:cTn id="59"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decel="5000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1000" fill="hold"/>
                                        <p:tgtEl>
                                          <p:spTgt spid="35"/>
                                        </p:tgtEl>
                                        <p:attrNameLst>
                                          <p:attrName>ppt_x</p:attrName>
                                        </p:attrNameLst>
                                      </p:cBhvr>
                                      <p:tavLst>
                                        <p:tav tm="0">
                                          <p:val>
                                            <p:strVal val="#ppt_x"/>
                                          </p:val>
                                        </p:tav>
                                        <p:tav tm="100000">
                                          <p:val>
                                            <p:strVal val="#ppt_x"/>
                                          </p:val>
                                        </p:tav>
                                      </p:tavLst>
                                    </p:anim>
                                    <p:anim calcmode="lin" valueType="num">
                                      <p:cBhvr additive="base">
                                        <p:cTn id="66" dur="10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decel="50000" fill="hold" grpId="0" nodeType="withEffect">
                                  <p:stCondLst>
                                    <p:cond delay="0"/>
                                  </p:stCondLst>
                                  <p:childTnLst>
                                    <p:set>
                                      <p:cBhvr>
                                        <p:cTn id="68" dur="1" fill="hold">
                                          <p:stCondLst>
                                            <p:cond delay="0"/>
                                          </p:stCondLst>
                                        </p:cTn>
                                        <p:tgtEl>
                                          <p:spTgt spid="36">
                                            <p:txEl>
                                              <p:pRg st="0" end="0"/>
                                            </p:txEl>
                                          </p:spTgt>
                                        </p:tgtEl>
                                        <p:attrNameLst>
                                          <p:attrName>style.visibility</p:attrName>
                                        </p:attrNameLst>
                                      </p:cBhvr>
                                      <p:to>
                                        <p:strVal val="visible"/>
                                      </p:to>
                                    </p:set>
                                    <p:anim calcmode="lin" valueType="num">
                                      <p:cBhvr additive="base">
                                        <p:cTn id="69"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36">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50000" fill="hold" grpId="0" nodeType="withEffect">
                                  <p:stCondLst>
                                    <p:cond delay="0"/>
                                  </p:stCondLst>
                                  <p:childTnLst>
                                    <p:set>
                                      <p:cBhvr>
                                        <p:cTn id="72" dur="1" fill="hold">
                                          <p:stCondLst>
                                            <p:cond delay="0"/>
                                          </p:stCondLst>
                                        </p:cTn>
                                        <p:tgtEl>
                                          <p:spTgt spid="37">
                                            <p:txEl>
                                              <p:pRg st="0" end="0"/>
                                            </p:txEl>
                                          </p:spTgt>
                                        </p:tgtEl>
                                        <p:attrNameLst>
                                          <p:attrName>style.visibility</p:attrName>
                                        </p:attrNameLst>
                                      </p:cBhvr>
                                      <p:to>
                                        <p:strVal val="visible"/>
                                      </p:to>
                                    </p:set>
                                    <p:anim calcmode="lin" valueType="num">
                                      <p:cBhvr additive="base">
                                        <p:cTn id="73"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7">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decel="5000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1000" fill="hold"/>
                                        <p:tgtEl>
                                          <p:spTgt spid="34"/>
                                        </p:tgtEl>
                                        <p:attrNameLst>
                                          <p:attrName>ppt_x</p:attrName>
                                        </p:attrNameLst>
                                      </p:cBhvr>
                                      <p:tavLst>
                                        <p:tav tm="0">
                                          <p:val>
                                            <p:strVal val="#ppt_x"/>
                                          </p:val>
                                        </p:tav>
                                        <p:tav tm="100000">
                                          <p:val>
                                            <p:strVal val="#ppt_x"/>
                                          </p:val>
                                        </p:tav>
                                      </p:tavLst>
                                    </p:anim>
                                    <p:anim calcmode="lin" valueType="num">
                                      <p:cBhvr additive="base">
                                        <p:cTn id="7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5" grpId="0"/>
      <p:bldP spid="3" grpId="0" build="p">
        <p:tmplLst>
          <p:tmpl lvl="1">
            <p:tnLst>
              <p:par>
                <p:cTn presetID="2" presetClass="entr" presetSubtype="4"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5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p:bldP spid="32" grpId="0" build="p">
        <p:tmplLst>
          <p:tmpl lvl="1">
            <p:tnLst>
              <p:par>
                <p:cTn presetID="2" presetClass="entr" presetSubtype="4" decel="5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5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p:bldP spid="36" grpId="0" build="p">
        <p:tmplLst>
          <p:tmpl lvl="1">
            <p:tnLst>
              <p:par>
                <p:cTn presetID="2" presetClass="entr" presetSubtype="4" decel="5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5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bldP spid="39" grpId="0"/>
      <p:bldP spid="40" grpId="0" build="p">
        <p:tmplLst>
          <p:tmpl lvl="1">
            <p:tnLst>
              <p:par>
                <p:cTn presetID="2" presetClass="entr" presetSubtype="4" decel="5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ppt_x"/>
                          </p:val>
                        </p:tav>
                        <p:tav tm="100000">
                          <p:val>
                            <p:strVal val="#ppt_x"/>
                          </p:val>
                        </p:tav>
                      </p:tavLst>
                    </p:anim>
                    <p:anim calcmode="lin" valueType="num">
                      <p:cBhvr additive="base">
                        <p:cTn dur="10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5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ussenslide - Foto beeldvullend">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1C1ED7CD-4002-A843-8F04-1B6D385419C3}"/>
              </a:ext>
            </a:extLst>
          </p:cNvPr>
          <p:cNvSpPr>
            <a:spLocks noGrp="1"/>
          </p:cNvSpPr>
          <p:nvPr>
            <p:ph type="pic" sz="quarter" idx="10" hasCustomPrompt="1"/>
          </p:nvPr>
        </p:nvSpPr>
        <p:spPr>
          <a:xfrm>
            <a:off x="0" y="0"/>
            <a:ext cx="12192000" cy="6858000"/>
          </a:xfrm>
          <a:solidFill>
            <a:schemeClr val="bg1">
              <a:lumMod val="95000"/>
            </a:schemeClr>
          </a:solidFill>
        </p:spPr>
        <p:txBody>
          <a:bodyPr lIns="4320000" tIns="1800000" rIns="1800000" bIns="1800000"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FoundryFormSans-Book" panose="02000503050000020004" pitchFamily="2" charset="0"/>
              </a:defRPr>
            </a:lvl1pPr>
          </a:lstStyle>
          <a:p>
            <a:r>
              <a:rPr lang="nl-NL"/>
              <a:t>Klik hier om een foto </a:t>
            </a:r>
            <a:br>
              <a:rPr lang="nl-NL"/>
            </a:br>
            <a:r>
              <a:rPr lang="nl-NL"/>
              <a:t>in te voegen</a:t>
            </a:r>
          </a:p>
        </p:txBody>
      </p:sp>
    </p:spTree>
    <p:extLst>
      <p:ext uri="{BB962C8B-B14F-4D97-AF65-F5344CB8AC3E}">
        <p14:creationId xmlns:p14="http://schemas.microsoft.com/office/powerpoint/2010/main" val="1385762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rgbClr val="00B0F0">
            <a:alpha val="15000"/>
          </a:srgbClr>
        </a:solidFill>
        <a:effectLst/>
      </p:bgPr>
    </p:bg>
    <p:spTree>
      <p:nvGrpSpPr>
        <p:cNvPr id="1" name=""/>
        <p:cNvGrpSpPr/>
        <p:nvPr/>
      </p:nvGrpSpPr>
      <p:grpSpPr>
        <a:xfrm>
          <a:off x="0" y="0"/>
          <a:ext cx="0" cy="0"/>
          <a:chOff x="0" y="0"/>
          <a:chExt cx="0" cy="0"/>
        </a:xfrm>
      </p:grpSpPr>
      <p:sp>
        <p:nvSpPr>
          <p:cNvPr id="7" name="Driehoek 4">
            <a:extLst>
              <a:ext uri="{FF2B5EF4-FFF2-40B4-BE49-F238E27FC236}">
                <a16:creationId xmlns:a16="http://schemas.microsoft.com/office/drawing/2014/main" id="{2819F1F7-938A-1E42-BC0B-51F7564C6808}"/>
              </a:ext>
            </a:extLst>
          </p:cNvPr>
          <p:cNvSpPr/>
          <p:nvPr userDrawn="1"/>
        </p:nvSpPr>
        <p:spPr>
          <a:xfrm>
            <a:off x="-1961" y="570335"/>
            <a:ext cx="11212086" cy="6298816"/>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8" name="Driehoek 3">
            <a:extLst>
              <a:ext uri="{FF2B5EF4-FFF2-40B4-BE49-F238E27FC236}">
                <a16:creationId xmlns:a16="http://schemas.microsoft.com/office/drawing/2014/main" id="{8F3FD222-D778-B848-90A1-3C03D2C7126E}"/>
              </a:ext>
            </a:extLst>
          </p:cNvPr>
          <p:cNvSpPr/>
          <p:nvPr userDrawn="1"/>
        </p:nvSpPr>
        <p:spPr>
          <a:xfrm>
            <a:off x="-19800" y="2787631"/>
            <a:ext cx="12227298" cy="4109440"/>
          </a:xfrm>
          <a:custGeom>
            <a:avLst/>
            <a:gdLst>
              <a:gd name="connsiteX0" fmla="*/ 0 w 5591907"/>
              <a:gd name="connsiteY0" fmla="*/ 5287108 h 5287108"/>
              <a:gd name="connsiteX1" fmla="*/ 2795954 w 5591907"/>
              <a:gd name="connsiteY1" fmla="*/ 0 h 5287108"/>
              <a:gd name="connsiteX2" fmla="*/ 5591907 w 5591907"/>
              <a:gd name="connsiteY2" fmla="*/ 5287108 h 5287108"/>
              <a:gd name="connsiteX3" fmla="*/ 0 w 5591907"/>
              <a:gd name="connsiteY3" fmla="*/ 5287108 h 5287108"/>
              <a:gd name="connsiteX0" fmla="*/ 0 w 11488615"/>
              <a:gd name="connsiteY0" fmla="*/ 5287108 h 5287108"/>
              <a:gd name="connsiteX1" fmla="*/ 2795954 w 11488615"/>
              <a:gd name="connsiteY1" fmla="*/ 0 h 5287108"/>
              <a:gd name="connsiteX2" fmla="*/ 11488615 w 11488615"/>
              <a:gd name="connsiteY2" fmla="*/ 5287108 h 5287108"/>
              <a:gd name="connsiteX3" fmla="*/ 0 w 11488615"/>
              <a:gd name="connsiteY3" fmla="*/ 5287108 h 5287108"/>
              <a:gd name="connsiteX0" fmla="*/ 0 w 11488615"/>
              <a:gd name="connsiteY0" fmla="*/ 3845169 h 3845169"/>
              <a:gd name="connsiteX1" fmla="*/ 11482754 w 11488615"/>
              <a:gd name="connsiteY1" fmla="*/ 0 h 3845169"/>
              <a:gd name="connsiteX2" fmla="*/ 11488615 w 11488615"/>
              <a:gd name="connsiteY2" fmla="*/ 3845169 h 3845169"/>
              <a:gd name="connsiteX3" fmla="*/ 0 w 11488615"/>
              <a:gd name="connsiteY3" fmla="*/ 3845169 h 3845169"/>
              <a:gd name="connsiteX0" fmla="*/ 0 w 11491591"/>
              <a:gd name="connsiteY0" fmla="*/ 3836702 h 3836702"/>
              <a:gd name="connsiteX1" fmla="*/ 11491221 w 11491591"/>
              <a:gd name="connsiteY1" fmla="*/ 0 h 3836702"/>
              <a:gd name="connsiteX2" fmla="*/ 11488615 w 11491591"/>
              <a:gd name="connsiteY2" fmla="*/ 3836702 h 3836702"/>
              <a:gd name="connsiteX3" fmla="*/ 0 w 11491591"/>
              <a:gd name="connsiteY3" fmla="*/ 3836702 h 3836702"/>
              <a:gd name="connsiteX0" fmla="*/ 0 w 11491591"/>
              <a:gd name="connsiteY0" fmla="*/ 3836702 h 3836702"/>
              <a:gd name="connsiteX1" fmla="*/ 11491221 w 11491591"/>
              <a:gd name="connsiteY1" fmla="*/ 0 h 3836702"/>
              <a:gd name="connsiteX2" fmla="*/ 11488615 w 11491591"/>
              <a:gd name="connsiteY2" fmla="*/ 3836702 h 3836702"/>
              <a:gd name="connsiteX3" fmla="*/ 0 w 11491591"/>
              <a:gd name="connsiteY3" fmla="*/ 3836702 h 3836702"/>
              <a:gd name="connsiteX0" fmla="*/ 0 w 11496364"/>
              <a:gd name="connsiteY0" fmla="*/ 3836702 h 3859949"/>
              <a:gd name="connsiteX1" fmla="*/ 11491221 w 11496364"/>
              <a:gd name="connsiteY1" fmla="*/ 0 h 3859949"/>
              <a:gd name="connsiteX2" fmla="*/ 11496364 w 11496364"/>
              <a:gd name="connsiteY2" fmla="*/ 3859949 h 3859949"/>
              <a:gd name="connsiteX3" fmla="*/ 0 w 11496364"/>
              <a:gd name="connsiteY3" fmla="*/ 3836702 h 3859949"/>
              <a:gd name="connsiteX0" fmla="*/ 0 w 11449870"/>
              <a:gd name="connsiteY0" fmla="*/ 3828953 h 3859949"/>
              <a:gd name="connsiteX1" fmla="*/ 11444727 w 11449870"/>
              <a:gd name="connsiteY1" fmla="*/ 0 h 3859949"/>
              <a:gd name="connsiteX2" fmla="*/ 11449870 w 11449870"/>
              <a:gd name="connsiteY2" fmla="*/ 3859949 h 3859949"/>
              <a:gd name="connsiteX3" fmla="*/ 0 w 11449870"/>
              <a:gd name="connsiteY3" fmla="*/ 3828953 h 3859949"/>
              <a:gd name="connsiteX0" fmla="*/ 0 w 11449870"/>
              <a:gd name="connsiteY0" fmla="*/ 3836703 h 3859949"/>
              <a:gd name="connsiteX1" fmla="*/ 11444727 w 11449870"/>
              <a:gd name="connsiteY1" fmla="*/ 0 h 3859949"/>
              <a:gd name="connsiteX2" fmla="*/ 11449870 w 11449870"/>
              <a:gd name="connsiteY2" fmla="*/ 3859949 h 3859949"/>
              <a:gd name="connsiteX3" fmla="*/ 0 w 11449870"/>
              <a:gd name="connsiteY3" fmla="*/ 3836703 h 3859949"/>
              <a:gd name="connsiteX0" fmla="*/ 0 w 11455060"/>
              <a:gd name="connsiteY0" fmla="*/ 3826655 h 3849901"/>
              <a:gd name="connsiteX1" fmla="*/ 11454776 w 11455060"/>
              <a:gd name="connsiteY1" fmla="*/ 0 h 3849901"/>
              <a:gd name="connsiteX2" fmla="*/ 11449870 w 11455060"/>
              <a:gd name="connsiteY2" fmla="*/ 3849901 h 3849901"/>
              <a:gd name="connsiteX3" fmla="*/ 0 w 11455060"/>
              <a:gd name="connsiteY3" fmla="*/ 3826655 h 3849901"/>
            </a:gdLst>
            <a:ahLst/>
            <a:cxnLst>
              <a:cxn ang="0">
                <a:pos x="connsiteX0" y="connsiteY0"/>
              </a:cxn>
              <a:cxn ang="0">
                <a:pos x="connsiteX1" y="connsiteY1"/>
              </a:cxn>
              <a:cxn ang="0">
                <a:pos x="connsiteX2" y="connsiteY2"/>
              </a:cxn>
              <a:cxn ang="0">
                <a:pos x="connsiteX3" y="connsiteY3"/>
              </a:cxn>
            </a:cxnLst>
            <a:rect l="l" t="t" r="r" b="b"/>
            <a:pathLst>
              <a:path w="11455060" h="3849901">
                <a:moveTo>
                  <a:pt x="0" y="3826655"/>
                </a:moveTo>
                <a:lnTo>
                  <a:pt x="11454776" y="0"/>
                </a:lnTo>
                <a:cubicBezTo>
                  <a:pt x="11456730" y="1281723"/>
                  <a:pt x="11447916" y="2568178"/>
                  <a:pt x="11449870" y="3849901"/>
                </a:cubicBezTo>
                <a:lnTo>
                  <a:pt x="0" y="3826655"/>
                </a:lnTo>
                <a:close/>
              </a:path>
            </a:pathLst>
          </a:custGeom>
          <a:solidFill>
            <a:srgbClr val="C8D3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pic>
        <p:nvPicPr>
          <p:cNvPr id="9" name="Picture 5" descr="corner_logo_groen_eilanden">
            <a:extLst>
              <a:ext uri="{FF2B5EF4-FFF2-40B4-BE49-F238E27FC236}">
                <a16:creationId xmlns:a16="http://schemas.microsoft.com/office/drawing/2014/main" id="{56CC8DED-9FC9-1642-BD07-E0795BDFBC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455275" y="0"/>
            <a:ext cx="11318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tekst 12">
            <a:extLst>
              <a:ext uri="{FF2B5EF4-FFF2-40B4-BE49-F238E27FC236}">
                <a16:creationId xmlns:a16="http://schemas.microsoft.com/office/drawing/2014/main" id="{19F07281-AA73-0A42-ACA5-259003B69B27}"/>
              </a:ext>
            </a:extLst>
          </p:cNvPr>
          <p:cNvSpPr>
            <a:spLocks noGrp="1"/>
          </p:cNvSpPr>
          <p:nvPr>
            <p:ph type="body" sz="quarter" idx="10" hasCustomPrompt="1"/>
          </p:nvPr>
        </p:nvSpPr>
        <p:spPr>
          <a:xfrm>
            <a:off x="856124" y="3149793"/>
            <a:ext cx="4043944" cy="1143000"/>
          </a:xfrm>
        </p:spPr>
        <p:txBody>
          <a:bodyPr lIns="0" tIns="0" rIns="0" bIns="0">
            <a:normAutofit/>
          </a:bodyPr>
          <a:lstStyle>
            <a:lvl1pPr marL="0" indent="0">
              <a:lnSpc>
                <a:spcPts val="4000"/>
              </a:lnSpc>
              <a:buNone/>
              <a:defRPr sz="4000" b="1" i="0">
                <a:solidFill>
                  <a:srgbClr val="C8D300"/>
                </a:solidFill>
                <a:latin typeface="FoundryFormSans-Bold" panose="02000603060000020004" pitchFamily="2" charset="0"/>
              </a:defRPr>
            </a:lvl1pPr>
          </a:lstStyle>
          <a:p>
            <a:pPr lvl="0"/>
            <a:r>
              <a:rPr lang="nl-NL"/>
              <a:t>Bedankt voor </a:t>
            </a:r>
            <a:br>
              <a:rPr lang="nl-NL"/>
            </a:br>
            <a:r>
              <a:rPr lang="nl-NL"/>
              <a:t>jullie aandacht!</a:t>
            </a:r>
          </a:p>
        </p:txBody>
      </p:sp>
      <p:sp>
        <p:nvSpPr>
          <p:cNvPr id="14" name="Tijdelijke aanduiding voor tekst 12">
            <a:extLst>
              <a:ext uri="{FF2B5EF4-FFF2-40B4-BE49-F238E27FC236}">
                <a16:creationId xmlns:a16="http://schemas.microsoft.com/office/drawing/2014/main" id="{629052DB-E47D-5747-A386-34E6F68A951E}"/>
              </a:ext>
            </a:extLst>
          </p:cNvPr>
          <p:cNvSpPr>
            <a:spLocks noGrp="1"/>
          </p:cNvSpPr>
          <p:nvPr>
            <p:ph type="body" sz="quarter" idx="11" hasCustomPrompt="1"/>
          </p:nvPr>
        </p:nvSpPr>
        <p:spPr>
          <a:xfrm>
            <a:off x="856124" y="4427161"/>
            <a:ext cx="4043944" cy="353437"/>
          </a:xfrm>
        </p:spPr>
        <p:txBody>
          <a:bodyPr lIns="0" tIns="0" rIns="0" bIns="0">
            <a:normAutofit/>
          </a:bodyPr>
          <a:lstStyle>
            <a:lvl1pPr marL="0" indent="0">
              <a:buNone/>
              <a:defRPr sz="2400" b="0" i="0">
                <a:solidFill>
                  <a:schemeClr val="bg1"/>
                </a:solidFill>
                <a:latin typeface="FoundryFormSans-Book" panose="02000503050000020004" pitchFamily="2" charset="0"/>
              </a:defRPr>
            </a:lvl1pPr>
          </a:lstStyle>
          <a:p>
            <a:pPr lvl="0"/>
            <a:r>
              <a:rPr lang="nl-NL"/>
              <a:t>Zijn er nog vragen?</a:t>
            </a:r>
          </a:p>
        </p:txBody>
      </p:sp>
    </p:spTree>
    <p:extLst>
      <p:ext uri="{BB962C8B-B14F-4D97-AF65-F5344CB8AC3E}">
        <p14:creationId xmlns:p14="http://schemas.microsoft.com/office/powerpoint/2010/main" val="359413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ppt_x"/>
                                          </p:val>
                                        </p:tav>
                                        <p:tav tm="100000">
                                          <p:val>
                                            <p:strVal val="#ppt_x"/>
                                          </p:val>
                                        </p:tav>
                                      </p:tavLst>
                                    </p:anim>
                                    <p:anim calcmode="lin" valueType="num">
                                      <p:cBhvr additive="base">
                                        <p:cTn id="16" dur="2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tmplLst>
          <p:tmpl>
            <p:tnLst>
              <p:par>
                <p:cTn presetID="2" presetClass="entr" presetSubtype="4" accel="50000" decel="5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2000" fill="hold"/>
                        <p:tgtEl>
                          <p:spTgt spid="13"/>
                        </p:tgtEl>
                        <p:attrNameLst>
                          <p:attrName>ppt_x</p:attrName>
                        </p:attrNameLst>
                      </p:cBhvr>
                      <p:tavLst>
                        <p:tav tm="0">
                          <p:val>
                            <p:strVal val="#ppt_x"/>
                          </p:val>
                        </p:tav>
                        <p:tav tm="100000">
                          <p:val>
                            <p:strVal val="#ppt_x"/>
                          </p:val>
                        </p:tav>
                      </p:tavLst>
                    </p:anim>
                    <p:anim calcmode="lin" valueType="num">
                      <p:cBhvr additive="base">
                        <p:cTn dur="20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4" accel="50000" decel="5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2000" fill="hold"/>
                        <p:tgtEl>
                          <p:spTgt spid="14"/>
                        </p:tgtEl>
                        <p:attrNameLst>
                          <p:attrName>ppt_x</p:attrName>
                        </p:attrNameLst>
                      </p:cBhvr>
                      <p:tavLst>
                        <p:tav tm="0">
                          <p:val>
                            <p:strVal val="#ppt_x"/>
                          </p:val>
                        </p:tav>
                        <p:tav tm="100000">
                          <p:val>
                            <p:strVal val="#ppt_x"/>
                          </p:val>
                        </p:tav>
                      </p:tavLst>
                    </p:anim>
                    <p:anim calcmode="lin" valueType="num">
                      <p:cBhvr additive="base">
                        <p:cTn dur="2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17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74BF0633-10B5-B44D-BED0-DC9BA6EA76C7}"/>
              </a:ext>
            </a:extLst>
          </p:cNvPr>
          <p:cNvSpPr>
            <a:spLocks noGrp="1"/>
          </p:cNvSpPr>
          <p:nvPr>
            <p:ph type="body" sz="quarter" idx="11" hasCustomPrompt="1"/>
          </p:nvPr>
        </p:nvSpPr>
        <p:spPr>
          <a:xfrm>
            <a:off x="816391" y="4486203"/>
            <a:ext cx="4007676" cy="914400"/>
          </a:xfrm>
        </p:spPr>
        <p:txBody>
          <a:bodyPr lIns="0" tIns="0" rIns="0" bIns="0">
            <a:noAutofit/>
          </a:bodyPr>
          <a:lstStyle>
            <a:lvl1pPr marL="0" indent="0">
              <a:lnSpc>
                <a:spcPts val="4000"/>
              </a:lnSpc>
              <a:buNone/>
              <a:defRPr sz="4000" b="1" i="0">
                <a:solidFill>
                  <a:srgbClr val="C8D300"/>
                </a:solidFill>
                <a:latin typeface="FoundryFormSans-Bold" panose="02000603060000020004" pitchFamily="2" charset="0"/>
              </a:defRPr>
            </a:lvl1pPr>
          </a:lstStyle>
          <a:p>
            <a:pPr lvl="0"/>
            <a:r>
              <a:rPr lang="nl-NL"/>
              <a:t>De titel van de presentatie</a:t>
            </a:r>
          </a:p>
        </p:txBody>
      </p:sp>
      <p:sp>
        <p:nvSpPr>
          <p:cNvPr id="16" name="Tijdelijke aanduiding voor tekst 15">
            <a:extLst>
              <a:ext uri="{FF2B5EF4-FFF2-40B4-BE49-F238E27FC236}">
                <a16:creationId xmlns:a16="http://schemas.microsoft.com/office/drawing/2014/main" id="{F6094175-65D3-C642-B7CA-15435F2A14D9}"/>
              </a:ext>
            </a:extLst>
          </p:cNvPr>
          <p:cNvSpPr>
            <a:spLocks noGrp="1"/>
          </p:cNvSpPr>
          <p:nvPr>
            <p:ph type="body" sz="quarter" idx="12" hasCustomPrompt="1"/>
          </p:nvPr>
        </p:nvSpPr>
        <p:spPr>
          <a:xfrm>
            <a:off x="815975" y="5652572"/>
            <a:ext cx="4008438" cy="652463"/>
          </a:xfr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rPr>
              <a:t>Hier is ruimte voor een eerste subtitel</a:t>
            </a:r>
            <a:br>
              <a:rPr kumimoji="0" lang="nl-NL" sz="1800" b="1"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rPr>
            </a:br>
            <a:r>
              <a:rPr kumimoji="0" lang="nl-NL" sz="1800" b="0"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rPr>
              <a:t>Hier is ruimte voor een subtitel</a:t>
            </a:r>
          </a:p>
        </p:txBody>
      </p:sp>
    </p:spTree>
    <p:extLst>
      <p:ext uri="{BB962C8B-B14F-4D97-AF65-F5344CB8AC3E}">
        <p14:creationId xmlns:p14="http://schemas.microsoft.com/office/powerpoint/2010/main" val="586099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 Breed - Paars">
    <p:spTree>
      <p:nvGrpSpPr>
        <p:cNvPr id="1" name=""/>
        <p:cNvGrpSpPr/>
        <p:nvPr/>
      </p:nvGrpSpPr>
      <p:grpSpPr>
        <a:xfrm>
          <a:off x="0" y="0"/>
          <a:ext cx="0" cy="0"/>
          <a:chOff x="0" y="0"/>
          <a:chExt cx="0" cy="0"/>
        </a:xfrm>
      </p:grpSpPr>
      <p:sp>
        <p:nvSpPr>
          <p:cNvPr id="7" name="Driehoek 4">
            <a:extLst>
              <a:ext uri="{FF2B5EF4-FFF2-40B4-BE49-F238E27FC236}">
                <a16:creationId xmlns:a16="http://schemas.microsoft.com/office/drawing/2014/main" id="{D9A65D62-D39E-3642-A9FE-54EF65E8D784}"/>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10485272"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Dit is de titel van de tekstslide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5" y="1710000"/>
            <a:ext cx="10485438"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6422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 Breed - Groen">
    <p:spTree>
      <p:nvGrpSpPr>
        <p:cNvPr id="1" name=""/>
        <p:cNvGrpSpPr/>
        <p:nvPr/>
      </p:nvGrpSpPr>
      <p:grpSpPr>
        <a:xfrm>
          <a:off x="0" y="0"/>
          <a:ext cx="0" cy="0"/>
          <a:chOff x="0" y="0"/>
          <a:chExt cx="0" cy="0"/>
        </a:xfrm>
      </p:grpSpPr>
      <p:sp>
        <p:nvSpPr>
          <p:cNvPr id="7" name="Driehoek 4">
            <a:extLst>
              <a:ext uri="{FF2B5EF4-FFF2-40B4-BE49-F238E27FC236}">
                <a16:creationId xmlns:a16="http://schemas.microsoft.com/office/drawing/2014/main" id="{D9A65D62-D39E-3642-A9FE-54EF65E8D784}"/>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10485272"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Dit is de titel van de tekstslide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5" y="1710000"/>
            <a:ext cx="10485438"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8008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illustratie - Paars">
    <p:spTree>
      <p:nvGrpSpPr>
        <p:cNvPr id="1" name=""/>
        <p:cNvGrpSpPr/>
        <p:nvPr/>
      </p:nvGrpSpPr>
      <p:grpSpPr>
        <a:xfrm>
          <a:off x="0" y="0"/>
          <a:ext cx="0" cy="0"/>
          <a:chOff x="0" y="0"/>
          <a:chExt cx="0" cy="0"/>
        </a:xfrm>
      </p:grpSpPr>
      <p:sp>
        <p:nvSpPr>
          <p:cNvPr id="19" name="Vrije vorm 18">
            <a:extLst>
              <a:ext uri="{FF2B5EF4-FFF2-40B4-BE49-F238E27FC236}">
                <a16:creationId xmlns:a16="http://schemas.microsoft.com/office/drawing/2014/main" id="{6D5F5A3B-13CE-1C41-B386-6B1471FF69CE}"/>
              </a:ext>
            </a:extLst>
          </p:cNvPr>
          <p:cNvSpPr/>
          <p:nvPr userDrawn="1"/>
        </p:nvSpPr>
        <p:spPr>
          <a:xfrm>
            <a:off x="5461462" y="0"/>
            <a:ext cx="1643424" cy="6604286"/>
          </a:xfrm>
          <a:custGeom>
            <a:avLst/>
            <a:gdLst>
              <a:gd name="connsiteX0" fmla="*/ 0 w 1643424"/>
              <a:gd name="connsiteY0" fmla="*/ 0 h 6604286"/>
              <a:gd name="connsiteX1" fmla="*/ 1643424 w 1643424"/>
              <a:gd name="connsiteY1" fmla="*/ 0 h 6604286"/>
              <a:gd name="connsiteX2" fmla="*/ 0 w 1643424"/>
              <a:gd name="connsiteY2" fmla="*/ 6604286 h 6604286"/>
              <a:gd name="connsiteX3" fmla="*/ 0 w 1643424"/>
              <a:gd name="connsiteY3" fmla="*/ 0 h 6604286"/>
            </a:gdLst>
            <a:ahLst/>
            <a:cxnLst>
              <a:cxn ang="0">
                <a:pos x="connsiteX0" y="connsiteY0"/>
              </a:cxn>
              <a:cxn ang="0">
                <a:pos x="connsiteX1" y="connsiteY1"/>
              </a:cxn>
              <a:cxn ang="0">
                <a:pos x="connsiteX2" y="connsiteY2"/>
              </a:cxn>
              <a:cxn ang="0">
                <a:pos x="connsiteX3" y="connsiteY3"/>
              </a:cxn>
            </a:cxnLst>
            <a:rect l="l" t="t" r="r" b="b"/>
            <a:pathLst>
              <a:path w="1643424" h="6604286">
                <a:moveTo>
                  <a:pt x="0" y="0"/>
                </a:moveTo>
                <a:lnTo>
                  <a:pt x="1643424" y="0"/>
                </a:lnTo>
                <a:lnTo>
                  <a:pt x="0" y="660428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latin typeface="FoundryFormSans-Medium" panose="02000603060000020004" pitchFamily="2" charset="0"/>
            </a:endParaRPr>
          </a:p>
        </p:txBody>
      </p:sp>
      <p:sp>
        <p:nvSpPr>
          <p:cNvPr id="7" name="Driehoek 4">
            <a:extLst>
              <a:ext uri="{FF2B5EF4-FFF2-40B4-BE49-F238E27FC236}">
                <a16:creationId xmlns:a16="http://schemas.microsoft.com/office/drawing/2014/main" id="{D9A65D62-D39E-3642-A9FE-54EF65E8D784}"/>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849816"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illustratie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7600" y="1710000"/>
            <a:ext cx="5849909"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5">
            <a:extLst>
              <a:ext uri="{FF2B5EF4-FFF2-40B4-BE49-F238E27FC236}">
                <a16:creationId xmlns:a16="http://schemas.microsoft.com/office/drawing/2014/main" id="{C8B15633-4654-D141-921A-8CF42CE370E7}"/>
              </a:ext>
            </a:extLst>
          </p:cNvPr>
          <p:cNvSpPr>
            <a:spLocks noGrp="1"/>
          </p:cNvSpPr>
          <p:nvPr>
            <p:ph sz="quarter" idx="14" hasCustomPrompt="1"/>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r>
              <a:rPr lang="nl-NL"/>
              <a:t>Klik hier om inhoud toe te voegen</a:t>
            </a:r>
          </a:p>
        </p:txBody>
      </p:sp>
    </p:spTree>
    <p:extLst>
      <p:ext uri="{BB962C8B-B14F-4D97-AF65-F5344CB8AC3E}">
        <p14:creationId xmlns:p14="http://schemas.microsoft.com/office/powerpoint/2010/main" val="412744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build="p">
        <p:tmplLst>
          <p:tmpl lvl="1">
            <p:tnLst>
              <p:par>
                <p:cTn presetID="2" presetClass="entr" presetSubtype="4" decel="5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illustratie - Groen">
    <p:spTree>
      <p:nvGrpSpPr>
        <p:cNvPr id="1" name=""/>
        <p:cNvGrpSpPr/>
        <p:nvPr/>
      </p:nvGrpSpPr>
      <p:grpSpPr>
        <a:xfrm>
          <a:off x="0" y="0"/>
          <a:ext cx="0" cy="0"/>
          <a:chOff x="0" y="0"/>
          <a:chExt cx="0" cy="0"/>
        </a:xfrm>
      </p:grpSpPr>
      <p:sp>
        <p:nvSpPr>
          <p:cNvPr id="19" name="Vrije vorm 18">
            <a:extLst>
              <a:ext uri="{FF2B5EF4-FFF2-40B4-BE49-F238E27FC236}">
                <a16:creationId xmlns:a16="http://schemas.microsoft.com/office/drawing/2014/main" id="{6D5F5A3B-13CE-1C41-B386-6B1471FF69CE}"/>
              </a:ext>
            </a:extLst>
          </p:cNvPr>
          <p:cNvSpPr/>
          <p:nvPr userDrawn="1"/>
        </p:nvSpPr>
        <p:spPr>
          <a:xfrm>
            <a:off x="5461462" y="126857"/>
            <a:ext cx="1643424" cy="6604286"/>
          </a:xfrm>
          <a:custGeom>
            <a:avLst/>
            <a:gdLst>
              <a:gd name="connsiteX0" fmla="*/ 0 w 1643424"/>
              <a:gd name="connsiteY0" fmla="*/ 0 h 6604286"/>
              <a:gd name="connsiteX1" fmla="*/ 1643424 w 1643424"/>
              <a:gd name="connsiteY1" fmla="*/ 0 h 6604286"/>
              <a:gd name="connsiteX2" fmla="*/ 0 w 1643424"/>
              <a:gd name="connsiteY2" fmla="*/ 6604286 h 6604286"/>
              <a:gd name="connsiteX3" fmla="*/ 0 w 1643424"/>
              <a:gd name="connsiteY3" fmla="*/ 0 h 6604286"/>
            </a:gdLst>
            <a:ahLst/>
            <a:cxnLst>
              <a:cxn ang="0">
                <a:pos x="connsiteX0" y="connsiteY0"/>
              </a:cxn>
              <a:cxn ang="0">
                <a:pos x="connsiteX1" y="connsiteY1"/>
              </a:cxn>
              <a:cxn ang="0">
                <a:pos x="connsiteX2" y="connsiteY2"/>
              </a:cxn>
              <a:cxn ang="0">
                <a:pos x="connsiteX3" y="connsiteY3"/>
              </a:cxn>
            </a:cxnLst>
            <a:rect l="l" t="t" r="r" b="b"/>
            <a:pathLst>
              <a:path w="1643424" h="6604286">
                <a:moveTo>
                  <a:pt x="0" y="0"/>
                </a:moveTo>
                <a:lnTo>
                  <a:pt x="1643424" y="0"/>
                </a:lnTo>
                <a:lnTo>
                  <a:pt x="0" y="660428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latin typeface="FoundryFormSans-Medium" panose="02000603060000020004" pitchFamily="2" charset="0"/>
            </a:endParaRPr>
          </a:p>
        </p:txBody>
      </p:sp>
      <p:sp>
        <p:nvSpPr>
          <p:cNvPr id="7" name="Driehoek 4">
            <a:extLst>
              <a:ext uri="{FF2B5EF4-FFF2-40B4-BE49-F238E27FC236}">
                <a16:creationId xmlns:a16="http://schemas.microsoft.com/office/drawing/2014/main" id="{D9A65D62-D39E-3642-A9FE-54EF65E8D784}"/>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849816"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illustratie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7600" y="1710000"/>
            <a:ext cx="5849909"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5">
            <a:extLst>
              <a:ext uri="{FF2B5EF4-FFF2-40B4-BE49-F238E27FC236}">
                <a16:creationId xmlns:a16="http://schemas.microsoft.com/office/drawing/2014/main" id="{E0F717BE-1194-6F4B-8824-03152454E7F7}"/>
              </a:ext>
            </a:extLst>
          </p:cNvPr>
          <p:cNvSpPr>
            <a:spLocks noGrp="1"/>
          </p:cNvSpPr>
          <p:nvPr>
            <p:ph sz="quarter" idx="14" hasCustomPrompt="1"/>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r>
              <a:rPr lang="nl-NL"/>
              <a:t>Klik hier om inhoud toe te voegen</a:t>
            </a:r>
          </a:p>
        </p:txBody>
      </p:sp>
    </p:spTree>
    <p:extLst>
      <p:ext uri="{BB962C8B-B14F-4D97-AF65-F5344CB8AC3E}">
        <p14:creationId xmlns:p14="http://schemas.microsoft.com/office/powerpoint/2010/main" val="91182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2" presetClass="entr" presetSubtype="4" decel="5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en illustratie - Groen">
    <p:spTree>
      <p:nvGrpSpPr>
        <p:cNvPr id="1" name=""/>
        <p:cNvGrpSpPr/>
        <p:nvPr/>
      </p:nvGrpSpPr>
      <p:grpSpPr>
        <a:xfrm>
          <a:off x="0" y="0"/>
          <a:ext cx="0" cy="0"/>
          <a:chOff x="0" y="0"/>
          <a:chExt cx="0" cy="0"/>
        </a:xfrm>
      </p:grpSpPr>
      <p:sp>
        <p:nvSpPr>
          <p:cNvPr id="19" name="Vrije vorm 18">
            <a:extLst>
              <a:ext uri="{FF2B5EF4-FFF2-40B4-BE49-F238E27FC236}">
                <a16:creationId xmlns:a16="http://schemas.microsoft.com/office/drawing/2014/main" id="{6D5F5A3B-13CE-1C41-B386-6B1471FF69CE}"/>
              </a:ext>
            </a:extLst>
          </p:cNvPr>
          <p:cNvSpPr/>
          <p:nvPr userDrawn="1"/>
        </p:nvSpPr>
        <p:spPr>
          <a:xfrm>
            <a:off x="5461462" y="126857"/>
            <a:ext cx="1643424" cy="6604286"/>
          </a:xfrm>
          <a:custGeom>
            <a:avLst/>
            <a:gdLst>
              <a:gd name="connsiteX0" fmla="*/ 0 w 1643424"/>
              <a:gd name="connsiteY0" fmla="*/ 0 h 6604286"/>
              <a:gd name="connsiteX1" fmla="*/ 1643424 w 1643424"/>
              <a:gd name="connsiteY1" fmla="*/ 0 h 6604286"/>
              <a:gd name="connsiteX2" fmla="*/ 0 w 1643424"/>
              <a:gd name="connsiteY2" fmla="*/ 6604286 h 6604286"/>
              <a:gd name="connsiteX3" fmla="*/ 0 w 1643424"/>
              <a:gd name="connsiteY3" fmla="*/ 0 h 6604286"/>
            </a:gdLst>
            <a:ahLst/>
            <a:cxnLst>
              <a:cxn ang="0">
                <a:pos x="connsiteX0" y="connsiteY0"/>
              </a:cxn>
              <a:cxn ang="0">
                <a:pos x="connsiteX1" y="connsiteY1"/>
              </a:cxn>
              <a:cxn ang="0">
                <a:pos x="connsiteX2" y="connsiteY2"/>
              </a:cxn>
              <a:cxn ang="0">
                <a:pos x="connsiteX3" y="connsiteY3"/>
              </a:cxn>
            </a:cxnLst>
            <a:rect l="l" t="t" r="r" b="b"/>
            <a:pathLst>
              <a:path w="1643424" h="6604286">
                <a:moveTo>
                  <a:pt x="0" y="0"/>
                </a:moveTo>
                <a:lnTo>
                  <a:pt x="1643424" y="0"/>
                </a:lnTo>
                <a:lnTo>
                  <a:pt x="0" y="660428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latin typeface="FoundryFormSans-Medium" panose="02000603060000020004" pitchFamily="2" charset="0"/>
            </a:endParaRPr>
          </a:p>
        </p:txBody>
      </p:sp>
      <p:sp>
        <p:nvSpPr>
          <p:cNvPr id="7" name="Driehoek 4">
            <a:extLst>
              <a:ext uri="{FF2B5EF4-FFF2-40B4-BE49-F238E27FC236}">
                <a16:creationId xmlns:a16="http://schemas.microsoft.com/office/drawing/2014/main" id="{D9A65D62-D39E-3642-A9FE-54EF65E8D784}"/>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849816"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illustratie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7600" y="1710000"/>
            <a:ext cx="5849909"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5">
            <a:extLst>
              <a:ext uri="{FF2B5EF4-FFF2-40B4-BE49-F238E27FC236}">
                <a16:creationId xmlns:a16="http://schemas.microsoft.com/office/drawing/2014/main" id="{E0F717BE-1194-6F4B-8824-03152454E7F7}"/>
              </a:ext>
            </a:extLst>
          </p:cNvPr>
          <p:cNvSpPr>
            <a:spLocks noGrp="1"/>
          </p:cNvSpPr>
          <p:nvPr>
            <p:ph sz="quarter" idx="14" hasCustomPrompt="1"/>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r>
              <a:rPr lang="nl-NL"/>
              <a:t>Klik hier om inhoud toe te voegen</a:t>
            </a:r>
          </a:p>
        </p:txBody>
      </p:sp>
    </p:spTree>
    <p:extLst>
      <p:ext uri="{BB962C8B-B14F-4D97-AF65-F5344CB8AC3E}">
        <p14:creationId xmlns:p14="http://schemas.microsoft.com/office/powerpoint/2010/main" val="35571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2" presetClass="entr" presetSubtype="4" decel="5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fotografie - Paars">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CB874044-80FA-5546-AAEA-62F3A62D3899}"/>
              </a:ext>
            </a:extLst>
          </p:cNvPr>
          <p:cNvSpPr>
            <a:spLocks noGrp="1"/>
          </p:cNvSpPr>
          <p:nvPr>
            <p:ph type="pic" sz="quarter" idx="12" hasCustomPrompt="1"/>
          </p:nvPr>
        </p:nvSpPr>
        <p:spPr>
          <a:xfrm>
            <a:off x="5401833" y="0"/>
            <a:ext cx="6790168" cy="6858000"/>
          </a:xfrm>
          <a:custGeom>
            <a:avLst/>
            <a:gdLst>
              <a:gd name="connsiteX0" fmla="*/ 1703052 w 6790168"/>
              <a:gd name="connsiteY0" fmla="*/ 0 h 6858000"/>
              <a:gd name="connsiteX1" fmla="*/ 6790168 w 6790168"/>
              <a:gd name="connsiteY1" fmla="*/ 0 h 6858000"/>
              <a:gd name="connsiteX2" fmla="*/ 6790168 w 6790168"/>
              <a:gd name="connsiteY2" fmla="*/ 6858000 h 6858000"/>
              <a:gd name="connsiteX3" fmla="*/ 0 w 6790168"/>
              <a:gd name="connsiteY3" fmla="*/ 6858000 h 6858000"/>
              <a:gd name="connsiteX4" fmla="*/ 177 w 6790168"/>
              <a:gd name="connsiteY4" fmla="*/ 6857291 h 6858000"/>
              <a:gd name="connsiteX5" fmla="*/ 6784873 w 6790168"/>
              <a:gd name="connsiteY5" fmla="*/ 6856402 h 6858000"/>
              <a:gd name="connsiteX6" fmla="*/ 6790167 w 6790168"/>
              <a:gd name="connsiteY6" fmla="*/ 5924550 h 6858000"/>
              <a:gd name="connsiteX7" fmla="*/ 104749 w 6790168"/>
              <a:gd name="connsiteY7" fmla="*/ 64361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168" h="6858000">
                <a:moveTo>
                  <a:pt x="1703052" y="0"/>
                </a:moveTo>
                <a:lnTo>
                  <a:pt x="6790168" y="0"/>
                </a:lnTo>
                <a:lnTo>
                  <a:pt x="6790168" y="6858000"/>
                </a:lnTo>
                <a:lnTo>
                  <a:pt x="0" y="6858000"/>
                </a:lnTo>
                <a:lnTo>
                  <a:pt x="177" y="6857291"/>
                </a:lnTo>
                <a:lnTo>
                  <a:pt x="6784873" y="6856402"/>
                </a:lnTo>
                <a:cubicBezTo>
                  <a:pt x="6786829" y="6613429"/>
                  <a:pt x="6788211" y="6167523"/>
                  <a:pt x="6790167" y="5924550"/>
                </a:cubicBezTo>
                <a:lnTo>
                  <a:pt x="104749" y="6436192"/>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FoundryFormSans-Book" panose="02000503050000020004" pitchFamily="2" charset="0"/>
              </a:defRPr>
            </a:lvl1pPr>
          </a:lstStyle>
          <a:p>
            <a:r>
              <a:rPr lang="nl-NL"/>
              <a:t>Klik hier om een foto </a:t>
            </a:r>
            <a:br>
              <a:rPr lang="nl-NL"/>
            </a:br>
            <a:r>
              <a:rPr lang="nl-NL"/>
              <a:t>in te voegen</a:t>
            </a:r>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fotografie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3" name="Driehoek 4">
            <a:extLst>
              <a:ext uri="{FF2B5EF4-FFF2-40B4-BE49-F238E27FC236}">
                <a16:creationId xmlns:a16="http://schemas.microsoft.com/office/drawing/2014/main" id="{91C3D39A-B898-5644-BD48-AE5B918ABBE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0199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en fotografie - Groen">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045A8BED-1E1C-F640-9C26-C8823A2C67C5}"/>
              </a:ext>
            </a:extLst>
          </p:cNvPr>
          <p:cNvSpPr>
            <a:spLocks noGrp="1"/>
          </p:cNvSpPr>
          <p:nvPr>
            <p:ph type="pic" sz="quarter" idx="12" hasCustomPrompt="1"/>
          </p:nvPr>
        </p:nvSpPr>
        <p:spPr>
          <a:xfrm>
            <a:off x="5401833" y="0"/>
            <a:ext cx="6790167" cy="6858000"/>
          </a:xfrm>
          <a:custGeom>
            <a:avLst/>
            <a:gdLst>
              <a:gd name="connsiteX0" fmla="*/ 221 w 6790167"/>
              <a:gd name="connsiteY0" fmla="*/ 6857110 h 6858000"/>
              <a:gd name="connsiteX1" fmla="*/ 6790166 w 6790167"/>
              <a:gd name="connsiteY1" fmla="*/ 6858000 h 6858000"/>
              <a:gd name="connsiteX2" fmla="*/ 0 w 6790167"/>
              <a:gd name="connsiteY2" fmla="*/ 6858000 h 6858000"/>
              <a:gd name="connsiteX3" fmla="*/ 1703052 w 6790167"/>
              <a:gd name="connsiteY3" fmla="*/ 0 h 6858000"/>
              <a:gd name="connsiteX4" fmla="*/ 6790167 w 6790167"/>
              <a:gd name="connsiteY4" fmla="*/ 0 h 6858000"/>
              <a:gd name="connsiteX5" fmla="*/ 6790167 w 6790167"/>
              <a:gd name="connsiteY5" fmla="*/ 6858000 h 6858000"/>
              <a:gd name="connsiteX6" fmla="*/ 6790166 w 6790167"/>
              <a:gd name="connsiteY6" fmla="*/ 6858000 h 6858000"/>
              <a:gd name="connsiteX7" fmla="*/ 126641 w 6790167"/>
              <a:gd name="connsiteY7" fmla="*/ 63480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167" h="6858000">
                <a:moveTo>
                  <a:pt x="221" y="6857110"/>
                </a:moveTo>
                <a:lnTo>
                  <a:pt x="6790166" y="6858000"/>
                </a:lnTo>
                <a:lnTo>
                  <a:pt x="0" y="6858000"/>
                </a:lnTo>
                <a:close/>
                <a:moveTo>
                  <a:pt x="1703052" y="0"/>
                </a:moveTo>
                <a:lnTo>
                  <a:pt x="6790167" y="0"/>
                </a:lnTo>
                <a:lnTo>
                  <a:pt x="6790167" y="6858000"/>
                </a:lnTo>
                <a:lnTo>
                  <a:pt x="6790166" y="6858000"/>
                </a:lnTo>
                <a:lnTo>
                  <a:pt x="126641" y="6348034"/>
                </a:lnTo>
                <a:close/>
              </a:path>
            </a:pathLst>
          </a:custGeom>
          <a:solidFill>
            <a:schemeClr val="bg1">
              <a:lumMod val="95000"/>
            </a:schemeClr>
          </a:solidFill>
        </p:spPr>
        <p:txBody>
          <a:bodyPr wrap="square" lIns="0" tIns="0" rIns="0" b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FoundryFormSans-Book" panose="02000503050000020004" pitchFamily="2" charset="0"/>
              </a:defRPr>
            </a:lvl1pPr>
          </a:lstStyle>
          <a:p>
            <a:r>
              <a:rPr lang="nl-NL"/>
              <a:t>Klik hier om een foto </a:t>
            </a:r>
            <a:br>
              <a:rPr lang="nl-NL"/>
            </a:br>
            <a:r>
              <a:rPr lang="nl-NL"/>
              <a:t>in te voegen</a:t>
            </a:r>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fotografie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Driehoek 4">
            <a:extLst>
              <a:ext uri="{FF2B5EF4-FFF2-40B4-BE49-F238E27FC236}">
                <a16:creationId xmlns:a16="http://schemas.microsoft.com/office/drawing/2014/main" id="{CA4C8447-278C-7A44-B584-10649B6F5D97}"/>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8784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en kleurvlak - Blauw">
    <p:spTree>
      <p:nvGrpSpPr>
        <p:cNvPr id="1" name=""/>
        <p:cNvGrpSpPr/>
        <p:nvPr/>
      </p:nvGrpSpPr>
      <p:grpSpPr>
        <a:xfrm>
          <a:off x="0" y="0"/>
          <a:ext cx="0" cy="0"/>
          <a:chOff x="0" y="0"/>
          <a:chExt cx="0" cy="0"/>
        </a:xfrm>
      </p:grpSpPr>
      <p:sp>
        <p:nvSpPr>
          <p:cNvPr id="6" name="Rechthoek 1">
            <a:extLst>
              <a:ext uri="{FF2B5EF4-FFF2-40B4-BE49-F238E27FC236}">
                <a16:creationId xmlns:a16="http://schemas.microsoft.com/office/drawing/2014/main" id="{D23D3FDC-4488-1C48-AB12-0E04E0C6B5E5}"/>
              </a:ext>
            </a:extLst>
          </p:cNvPr>
          <p:cNvSpPr/>
          <p:nvPr userDrawn="1"/>
        </p:nvSpPr>
        <p:spPr>
          <a:xfrm>
            <a:off x="5402639" y="0"/>
            <a:ext cx="6789362" cy="6858000"/>
          </a:xfrm>
          <a:custGeom>
            <a:avLst/>
            <a:gdLst>
              <a:gd name="connsiteX0" fmla="*/ 0 w 5072244"/>
              <a:gd name="connsiteY0" fmla="*/ 0 h 6858000"/>
              <a:gd name="connsiteX1" fmla="*/ 5072244 w 5072244"/>
              <a:gd name="connsiteY1" fmla="*/ 0 h 6858000"/>
              <a:gd name="connsiteX2" fmla="*/ 5072244 w 5072244"/>
              <a:gd name="connsiteY2" fmla="*/ 6858000 h 6858000"/>
              <a:gd name="connsiteX3" fmla="*/ 0 w 5072244"/>
              <a:gd name="connsiteY3" fmla="*/ 6858000 h 6858000"/>
              <a:gd name="connsiteX4" fmla="*/ 0 w 5072244"/>
              <a:gd name="connsiteY4" fmla="*/ 0 h 6858000"/>
              <a:gd name="connsiteX0" fmla="*/ 1717118 w 6789362"/>
              <a:gd name="connsiteY0" fmla="*/ 0 h 6858000"/>
              <a:gd name="connsiteX1" fmla="*/ 6789362 w 6789362"/>
              <a:gd name="connsiteY1" fmla="*/ 0 h 6858000"/>
              <a:gd name="connsiteX2" fmla="*/ 6789362 w 6789362"/>
              <a:gd name="connsiteY2" fmla="*/ 6858000 h 6858000"/>
              <a:gd name="connsiteX3" fmla="*/ 0 w 6789362"/>
              <a:gd name="connsiteY3" fmla="*/ 6858000 h 6858000"/>
              <a:gd name="connsiteX4" fmla="*/ 1717118 w 678936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362" h="6858000">
                <a:moveTo>
                  <a:pt x="1717118" y="0"/>
                </a:moveTo>
                <a:lnTo>
                  <a:pt x="6789362" y="0"/>
                </a:lnTo>
                <a:lnTo>
                  <a:pt x="6789362" y="6858000"/>
                </a:lnTo>
                <a:lnTo>
                  <a:pt x="0" y="6858000"/>
                </a:lnTo>
                <a:lnTo>
                  <a:pt x="1717118" y="0"/>
                </a:lnTo>
                <a:close/>
              </a:path>
            </a:pathLst>
          </a:cu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kleurvlak</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3" name="Driehoek 4">
            <a:extLst>
              <a:ext uri="{FF2B5EF4-FFF2-40B4-BE49-F238E27FC236}">
                <a16:creationId xmlns:a16="http://schemas.microsoft.com/office/drawing/2014/main" id="{91C3D39A-B898-5644-BD48-AE5B918ABBE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5">
            <a:extLst>
              <a:ext uri="{FF2B5EF4-FFF2-40B4-BE49-F238E27FC236}">
                <a16:creationId xmlns:a16="http://schemas.microsoft.com/office/drawing/2014/main" id="{9ED41B10-53FD-5447-8F5B-50794AC0CEDF}"/>
              </a:ext>
            </a:extLst>
          </p:cNvPr>
          <p:cNvSpPr>
            <a:spLocks noGrp="1"/>
          </p:cNvSpPr>
          <p:nvPr>
            <p:ph sz="quarter" idx="14"/>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endParaRPr lang="nl-NL"/>
          </a:p>
        </p:txBody>
      </p:sp>
    </p:spTree>
    <p:extLst>
      <p:ext uri="{BB962C8B-B14F-4D97-AF65-F5344CB8AC3E}">
        <p14:creationId xmlns:p14="http://schemas.microsoft.com/office/powerpoint/2010/main" val="340587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2" presetClass="entr" presetSubtype="4" decel="5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 en kleurvlak - Paars">
    <p:spTree>
      <p:nvGrpSpPr>
        <p:cNvPr id="1" name=""/>
        <p:cNvGrpSpPr/>
        <p:nvPr/>
      </p:nvGrpSpPr>
      <p:grpSpPr>
        <a:xfrm>
          <a:off x="0" y="0"/>
          <a:ext cx="0" cy="0"/>
          <a:chOff x="0" y="0"/>
          <a:chExt cx="0" cy="0"/>
        </a:xfrm>
      </p:grpSpPr>
      <p:sp>
        <p:nvSpPr>
          <p:cNvPr id="7" name="Rechthoek 1">
            <a:extLst>
              <a:ext uri="{FF2B5EF4-FFF2-40B4-BE49-F238E27FC236}">
                <a16:creationId xmlns:a16="http://schemas.microsoft.com/office/drawing/2014/main" id="{A3F82AD6-81E2-094A-A215-2F0BD319014A}"/>
              </a:ext>
            </a:extLst>
          </p:cNvPr>
          <p:cNvSpPr/>
          <p:nvPr userDrawn="1"/>
        </p:nvSpPr>
        <p:spPr>
          <a:xfrm>
            <a:off x="5402639" y="0"/>
            <a:ext cx="6789362" cy="6858000"/>
          </a:xfrm>
          <a:custGeom>
            <a:avLst/>
            <a:gdLst>
              <a:gd name="connsiteX0" fmla="*/ 0 w 5072244"/>
              <a:gd name="connsiteY0" fmla="*/ 0 h 6858000"/>
              <a:gd name="connsiteX1" fmla="*/ 5072244 w 5072244"/>
              <a:gd name="connsiteY1" fmla="*/ 0 h 6858000"/>
              <a:gd name="connsiteX2" fmla="*/ 5072244 w 5072244"/>
              <a:gd name="connsiteY2" fmla="*/ 6858000 h 6858000"/>
              <a:gd name="connsiteX3" fmla="*/ 0 w 5072244"/>
              <a:gd name="connsiteY3" fmla="*/ 6858000 h 6858000"/>
              <a:gd name="connsiteX4" fmla="*/ 0 w 5072244"/>
              <a:gd name="connsiteY4" fmla="*/ 0 h 6858000"/>
              <a:gd name="connsiteX0" fmla="*/ 1717118 w 6789362"/>
              <a:gd name="connsiteY0" fmla="*/ 0 h 6858000"/>
              <a:gd name="connsiteX1" fmla="*/ 6789362 w 6789362"/>
              <a:gd name="connsiteY1" fmla="*/ 0 h 6858000"/>
              <a:gd name="connsiteX2" fmla="*/ 6789362 w 6789362"/>
              <a:gd name="connsiteY2" fmla="*/ 6858000 h 6858000"/>
              <a:gd name="connsiteX3" fmla="*/ 0 w 6789362"/>
              <a:gd name="connsiteY3" fmla="*/ 6858000 h 6858000"/>
              <a:gd name="connsiteX4" fmla="*/ 1717118 w 678936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362" h="6858000">
                <a:moveTo>
                  <a:pt x="1717118" y="0"/>
                </a:moveTo>
                <a:lnTo>
                  <a:pt x="6789362" y="0"/>
                </a:lnTo>
                <a:lnTo>
                  <a:pt x="6789362" y="6858000"/>
                </a:lnTo>
                <a:lnTo>
                  <a:pt x="0" y="6858000"/>
                </a:lnTo>
                <a:lnTo>
                  <a:pt x="1717118" y="0"/>
                </a:lnTo>
                <a:close/>
              </a:path>
            </a:pathLst>
          </a:custGeom>
          <a:solidFill>
            <a:srgbClr val="462E8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kleurvlak</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Driehoek 4">
            <a:extLst>
              <a:ext uri="{FF2B5EF4-FFF2-40B4-BE49-F238E27FC236}">
                <a16:creationId xmlns:a16="http://schemas.microsoft.com/office/drawing/2014/main" id="{3179DF62-ECBB-4549-8210-8B0D32730B41}"/>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inhoud 5">
            <a:extLst>
              <a:ext uri="{FF2B5EF4-FFF2-40B4-BE49-F238E27FC236}">
                <a16:creationId xmlns:a16="http://schemas.microsoft.com/office/drawing/2014/main" id="{FD5C1503-1443-AD4D-8A97-CC57BA698227}"/>
              </a:ext>
            </a:extLst>
          </p:cNvPr>
          <p:cNvSpPr>
            <a:spLocks noGrp="1"/>
          </p:cNvSpPr>
          <p:nvPr>
            <p:ph sz="quarter" idx="14"/>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endParaRPr lang="nl-NL"/>
          </a:p>
        </p:txBody>
      </p:sp>
    </p:spTree>
    <p:extLst>
      <p:ext uri="{BB962C8B-B14F-4D97-AF65-F5344CB8AC3E}">
        <p14:creationId xmlns:p14="http://schemas.microsoft.com/office/powerpoint/2010/main" val="15668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4" decel="50000" fill="hold" nodeType="withEffect" nodePh="1">
                  <p:stCondLst>
                    <p:cond delay="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ussenslide - Groen">
    <p:bg>
      <p:bgPr>
        <a:solidFill>
          <a:srgbClr val="C8D300"/>
        </a:solidFill>
        <a:effectLst/>
      </p:bgPr>
    </p:bg>
    <p:spTree>
      <p:nvGrpSpPr>
        <p:cNvPr id="1" name=""/>
        <p:cNvGrpSpPr/>
        <p:nvPr/>
      </p:nvGrpSpPr>
      <p:grpSpPr>
        <a:xfrm>
          <a:off x="0" y="0"/>
          <a:ext cx="0" cy="0"/>
          <a:chOff x="0" y="0"/>
          <a:chExt cx="0" cy="0"/>
        </a:xfrm>
      </p:grpSpPr>
      <p:sp>
        <p:nvSpPr>
          <p:cNvPr id="6" name="Driehoek 4">
            <a:extLst>
              <a:ext uri="{FF2B5EF4-FFF2-40B4-BE49-F238E27FC236}">
                <a16:creationId xmlns:a16="http://schemas.microsoft.com/office/drawing/2014/main" id="{36A3598C-CC91-D14D-A7C4-2F2FD6C1FD55}"/>
              </a:ext>
            </a:extLst>
          </p:cNvPr>
          <p:cNvSpPr/>
          <p:nvPr userDrawn="1"/>
        </p:nvSpPr>
        <p:spPr>
          <a:xfrm>
            <a:off x="0" y="5924550"/>
            <a:ext cx="1219199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7" name="Tijdelijke aanduiding voor tekst 9">
            <a:extLst>
              <a:ext uri="{FF2B5EF4-FFF2-40B4-BE49-F238E27FC236}">
                <a16:creationId xmlns:a16="http://schemas.microsoft.com/office/drawing/2014/main" id="{2BFBCED9-78BE-434E-8D8A-B3E224E3717D}"/>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Titel van de slide</a:t>
            </a:r>
          </a:p>
        </p:txBody>
      </p:sp>
      <p:sp>
        <p:nvSpPr>
          <p:cNvPr id="8" name="Tijdelijke aanduiding voor tekst 4">
            <a:extLst>
              <a:ext uri="{FF2B5EF4-FFF2-40B4-BE49-F238E27FC236}">
                <a16:creationId xmlns:a16="http://schemas.microsoft.com/office/drawing/2014/main" id="{9417E363-B303-0A44-A28C-84D1B0C50C7C}"/>
              </a:ext>
            </a:extLst>
          </p:cNvPr>
          <p:cNvSpPr>
            <a:spLocks noGrp="1"/>
          </p:cNvSpPr>
          <p:nvPr>
            <p:ph type="body" sz="quarter" idx="11"/>
          </p:nvPr>
        </p:nvSpPr>
        <p:spPr>
          <a:xfrm>
            <a:off x="866776" y="1710000"/>
            <a:ext cx="5459124" cy="3025775"/>
          </a:xfrm>
        </p:spPr>
        <p:txBody>
          <a:bodyPr lIns="0" tIns="0" rIns="0" bIns="0">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p:txBody>
      </p:sp>
    </p:spTree>
    <p:extLst>
      <p:ext uri="{BB962C8B-B14F-4D97-AF65-F5344CB8AC3E}">
        <p14:creationId xmlns:p14="http://schemas.microsoft.com/office/powerpoint/2010/main" val="399760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ussenslide - Paars">
    <p:bg>
      <p:bgPr>
        <a:solidFill>
          <a:srgbClr val="462E87"/>
        </a:solidFill>
        <a:effectLst/>
      </p:bgPr>
    </p:bg>
    <p:spTree>
      <p:nvGrpSpPr>
        <p:cNvPr id="1" name=""/>
        <p:cNvGrpSpPr/>
        <p:nvPr/>
      </p:nvGrpSpPr>
      <p:grpSpPr>
        <a:xfrm>
          <a:off x="0" y="0"/>
          <a:ext cx="0" cy="0"/>
          <a:chOff x="0" y="0"/>
          <a:chExt cx="0" cy="0"/>
        </a:xfrm>
      </p:grpSpPr>
      <p:sp>
        <p:nvSpPr>
          <p:cNvPr id="6" name="Driehoek 4">
            <a:extLst>
              <a:ext uri="{FF2B5EF4-FFF2-40B4-BE49-F238E27FC236}">
                <a16:creationId xmlns:a16="http://schemas.microsoft.com/office/drawing/2014/main" id="{36A3598C-CC91-D14D-A7C4-2F2FD6C1FD55}"/>
              </a:ext>
            </a:extLst>
          </p:cNvPr>
          <p:cNvSpPr/>
          <p:nvPr userDrawn="1"/>
        </p:nvSpPr>
        <p:spPr>
          <a:xfrm flipH="1">
            <a:off x="0" y="5924550"/>
            <a:ext cx="1219199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7" name="Tijdelijke aanduiding voor tekst 9">
            <a:extLst>
              <a:ext uri="{FF2B5EF4-FFF2-40B4-BE49-F238E27FC236}">
                <a16:creationId xmlns:a16="http://schemas.microsoft.com/office/drawing/2014/main" id="{2BFBCED9-78BE-434E-8D8A-B3E224E3717D}"/>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C8D300"/>
                </a:solidFill>
                <a:latin typeface="FoundryFormSans-Bold" panose="02000603060000020004" pitchFamily="2" charset="0"/>
              </a:defRPr>
            </a:lvl1pPr>
          </a:lstStyle>
          <a:p>
            <a:pPr lvl="0"/>
            <a:r>
              <a:rPr lang="nl-NL"/>
              <a:t>Titel van de slide</a:t>
            </a:r>
          </a:p>
        </p:txBody>
      </p:sp>
      <p:sp>
        <p:nvSpPr>
          <p:cNvPr id="8" name="Tijdelijke aanduiding voor tekst 4">
            <a:extLst>
              <a:ext uri="{FF2B5EF4-FFF2-40B4-BE49-F238E27FC236}">
                <a16:creationId xmlns:a16="http://schemas.microsoft.com/office/drawing/2014/main" id="{9417E363-B303-0A44-A28C-84D1B0C50C7C}"/>
              </a:ext>
            </a:extLst>
          </p:cNvPr>
          <p:cNvSpPr>
            <a:spLocks noGrp="1"/>
          </p:cNvSpPr>
          <p:nvPr>
            <p:ph type="body" sz="quarter" idx="11"/>
          </p:nvPr>
        </p:nvSpPr>
        <p:spPr>
          <a:xfrm>
            <a:off x="866776" y="1710000"/>
            <a:ext cx="5459124" cy="3025775"/>
          </a:xfrm>
        </p:spPr>
        <p:txBody>
          <a:bodyPr lIns="0" tIns="0" rIns="0" bIns="0">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p:txBody>
      </p:sp>
    </p:spTree>
    <p:extLst>
      <p:ext uri="{BB962C8B-B14F-4D97-AF65-F5344CB8AC3E}">
        <p14:creationId xmlns:p14="http://schemas.microsoft.com/office/powerpoint/2010/main" val="425569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rie koloms - Wit">
    <p:spTree>
      <p:nvGrpSpPr>
        <p:cNvPr id="1" name=""/>
        <p:cNvGrpSpPr/>
        <p:nvPr/>
      </p:nvGrpSpPr>
      <p:grpSpPr>
        <a:xfrm>
          <a:off x="0" y="0"/>
          <a:ext cx="0" cy="0"/>
          <a:chOff x="0" y="0"/>
          <a:chExt cx="0" cy="0"/>
        </a:xfrm>
      </p:grpSpPr>
      <p:sp>
        <p:nvSpPr>
          <p:cNvPr id="10" name="Driehoek 4">
            <a:extLst>
              <a:ext uri="{FF2B5EF4-FFF2-40B4-BE49-F238E27FC236}">
                <a16:creationId xmlns:a16="http://schemas.microsoft.com/office/drawing/2014/main" id="{1009D5E5-52B6-6248-BF72-5A8303F80B6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a:extLst>
              <a:ext uri="{FF2B5EF4-FFF2-40B4-BE49-F238E27FC236}">
                <a16:creationId xmlns:a16="http://schemas.microsoft.com/office/drawing/2014/main" id="{7CED8931-F291-DF4B-9D83-865FAD4FD2D0}"/>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F12B6C5A-E674-144F-9085-B887D60A4BEB}"/>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Drie </a:t>
            </a:r>
            <a:r>
              <a:rPr lang="nl-NL" err="1"/>
              <a:t>koloms</a:t>
            </a:r>
            <a:r>
              <a:rPr lang="nl-NL"/>
              <a:t> opzet</a:t>
            </a:r>
          </a:p>
        </p:txBody>
      </p:sp>
      <p:sp>
        <p:nvSpPr>
          <p:cNvPr id="14" name="Tijdelijke aanduiding voor tekst 4">
            <a:extLst>
              <a:ext uri="{FF2B5EF4-FFF2-40B4-BE49-F238E27FC236}">
                <a16:creationId xmlns:a16="http://schemas.microsoft.com/office/drawing/2014/main" id="{6553ECF6-D1A9-494F-8FB1-30B2AACBCB6C}"/>
              </a:ext>
            </a:extLst>
          </p:cNvPr>
          <p:cNvSpPr>
            <a:spLocks noGrp="1"/>
          </p:cNvSpPr>
          <p:nvPr>
            <p:ph type="body" sz="quarter" idx="11" hasCustomPrompt="1"/>
          </p:nvPr>
        </p:nvSpPr>
        <p:spPr>
          <a:xfrm>
            <a:off x="1418920" y="1436303"/>
            <a:ext cx="9890417" cy="451062"/>
          </a:xfrm>
        </p:spPr>
        <p:txBody>
          <a:bodyPr lIns="0" tIns="0" rIns="0" bIns="0" anchor="ctr">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sp>
        <p:nvSpPr>
          <p:cNvPr id="16" name="Tijdelijke aanduiding voor afbeelding 15">
            <a:extLst>
              <a:ext uri="{FF2B5EF4-FFF2-40B4-BE49-F238E27FC236}">
                <a16:creationId xmlns:a16="http://schemas.microsoft.com/office/drawing/2014/main" id="{BDD8C745-7931-964B-ABC9-9153CF419D3F}"/>
              </a:ext>
            </a:extLst>
          </p:cNvPr>
          <p:cNvSpPr>
            <a:spLocks noGrp="1"/>
          </p:cNvSpPr>
          <p:nvPr>
            <p:ph type="pic" sz="quarter" idx="12" hasCustomPrompt="1"/>
          </p:nvPr>
        </p:nvSpPr>
        <p:spPr>
          <a:xfrm>
            <a:off x="866775" y="1443038"/>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0" name="Tijdelijke aanduiding voor tekst 19">
            <a:extLst>
              <a:ext uri="{FF2B5EF4-FFF2-40B4-BE49-F238E27FC236}">
                <a16:creationId xmlns:a16="http://schemas.microsoft.com/office/drawing/2014/main" id="{A087672D-D9B7-BD42-A9E3-BF2E29ACA03B}"/>
              </a:ext>
            </a:extLst>
          </p:cNvPr>
          <p:cNvSpPr>
            <a:spLocks noGrp="1"/>
          </p:cNvSpPr>
          <p:nvPr>
            <p:ph type="body" sz="quarter" idx="13" hasCustomPrompt="1"/>
          </p:nvPr>
        </p:nvSpPr>
        <p:spPr>
          <a:xfrm>
            <a:off x="83727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2" name="Tijdelijke aanduiding voor tekst 19">
            <a:extLst>
              <a:ext uri="{FF2B5EF4-FFF2-40B4-BE49-F238E27FC236}">
                <a16:creationId xmlns:a16="http://schemas.microsoft.com/office/drawing/2014/main" id="{7C25894C-5882-F640-A32B-7DFC84813509}"/>
              </a:ext>
            </a:extLst>
          </p:cNvPr>
          <p:cNvSpPr>
            <a:spLocks noGrp="1"/>
          </p:cNvSpPr>
          <p:nvPr>
            <p:ph type="body" sz="quarter" idx="14" hasCustomPrompt="1"/>
          </p:nvPr>
        </p:nvSpPr>
        <p:spPr>
          <a:xfrm>
            <a:off x="837272" y="3005714"/>
            <a:ext cx="2797175" cy="2515671"/>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3" name="Tijdelijke aanduiding voor tekst 19">
            <a:extLst>
              <a:ext uri="{FF2B5EF4-FFF2-40B4-BE49-F238E27FC236}">
                <a16:creationId xmlns:a16="http://schemas.microsoft.com/office/drawing/2014/main" id="{9766F935-598C-9742-9CF3-E52D92CD45D1}"/>
              </a:ext>
            </a:extLst>
          </p:cNvPr>
          <p:cNvSpPr>
            <a:spLocks noGrp="1"/>
          </p:cNvSpPr>
          <p:nvPr>
            <p:ph type="body" sz="quarter" idx="15" hasCustomPrompt="1"/>
          </p:nvPr>
        </p:nvSpPr>
        <p:spPr>
          <a:xfrm>
            <a:off x="4700145"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4" name="Tijdelijke aanduiding voor tekst 19">
            <a:extLst>
              <a:ext uri="{FF2B5EF4-FFF2-40B4-BE49-F238E27FC236}">
                <a16:creationId xmlns:a16="http://schemas.microsoft.com/office/drawing/2014/main" id="{FC13AA00-8505-9C47-9885-0255DC765694}"/>
              </a:ext>
            </a:extLst>
          </p:cNvPr>
          <p:cNvSpPr>
            <a:spLocks noGrp="1"/>
          </p:cNvSpPr>
          <p:nvPr>
            <p:ph type="body" sz="quarter" idx="16" hasCustomPrompt="1"/>
          </p:nvPr>
        </p:nvSpPr>
        <p:spPr>
          <a:xfrm>
            <a:off x="4700145" y="3005714"/>
            <a:ext cx="2797175" cy="2515671"/>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5" name="Tijdelijke aanduiding voor tekst 19">
            <a:extLst>
              <a:ext uri="{FF2B5EF4-FFF2-40B4-BE49-F238E27FC236}">
                <a16:creationId xmlns:a16="http://schemas.microsoft.com/office/drawing/2014/main" id="{8F7C259A-54BF-C741-B9E8-67F489684631}"/>
              </a:ext>
            </a:extLst>
          </p:cNvPr>
          <p:cNvSpPr>
            <a:spLocks noGrp="1"/>
          </p:cNvSpPr>
          <p:nvPr>
            <p:ph type="body" sz="quarter" idx="17" hasCustomPrompt="1"/>
          </p:nvPr>
        </p:nvSpPr>
        <p:spPr>
          <a:xfrm>
            <a:off x="847593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6" name="Tijdelijke aanduiding voor tekst 19">
            <a:extLst>
              <a:ext uri="{FF2B5EF4-FFF2-40B4-BE49-F238E27FC236}">
                <a16:creationId xmlns:a16="http://schemas.microsoft.com/office/drawing/2014/main" id="{20A9E21B-33F0-9347-A25B-70C6C00F8D5D}"/>
              </a:ext>
            </a:extLst>
          </p:cNvPr>
          <p:cNvSpPr>
            <a:spLocks noGrp="1"/>
          </p:cNvSpPr>
          <p:nvPr>
            <p:ph type="body" sz="quarter" idx="18" hasCustomPrompt="1"/>
          </p:nvPr>
        </p:nvSpPr>
        <p:spPr>
          <a:xfrm>
            <a:off x="8475932" y="3005714"/>
            <a:ext cx="2797175" cy="2515671"/>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Tree>
    <p:extLst>
      <p:ext uri="{BB962C8B-B14F-4D97-AF65-F5344CB8AC3E}">
        <p14:creationId xmlns:p14="http://schemas.microsoft.com/office/powerpoint/2010/main" val="409631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0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1000"/>
                                        <p:tgtEl>
                                          <p:spTgt spid="2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1000"/>
                                        <p:tgtEl>
                                          <p:spTgt spid="2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1000"/>
                                        <p:tgtEl>
                                          <p:spTgt spid="2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1000"/>
                                        <p:tgtEl>
                                          <p:spTgt spid="2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10"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rie koloms - Paars">
    <p:bg>
      <p:bgPr>
        <a:solidFill>
          <a:srgbClr val="462E87"/>
        </a:solidFill>
        <a:effectLst/>
      </p:bgPr>
    </p:bg>
    <p:spTree>
      <p:nvGrpSpPr>
        <p:cNvPr id="1" name=""/>
        <p:cNvGrpSpPr/>
        <p:nvPr/>
      </p:nvGrpSpPr>
      <p:grpSpPr>
        <a:xfrm>
          <a:off x="0" y="0"/>
          <a:ext cx="0" cy="0"/>
          <a:chOff x="0" y="0"/>
          <a:chExt cx="0" cy="0"/>
        </a:xfrm>
      </p:grpSpPr>
      <p:sp>
        <p:nvSpPr>
          <p:cNvPr id="10" name="Driehoek 4">
            <a:extLst>
              <a:ext uri="{FF2B5EF4-FFF2-40B4-BE49-F238E27FC236}">
                <a16:creationId xmlns:a16="http://schemas.microsoft.com/office/drawing/2014/main" id="{1009D5E5-52B6-6248-BF72-5A8303F80B6D}"/>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a:extLst>
              <a:ext uri="{FF2B5EF4-FFF2-40B4-BE49-F238E27FC236}">
                <a16:creationId xmlns:a16="http://schemas.microsoft.com/office/drawing/2014/main" id="{7CED8931-F291-DF4B-9D83-865FAD4FD2D0}"/>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F12B6C5A-E674-144F-9085-B887D60A4BEB}"/>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chemeClr val="bg1"/>
                </a:solidFill>
                <a:latin typeface="FoundryFormSans-Bold" panose="02000603060000020004" pitchFamily="2" charset="0"/>
              </a:defRPr>
            </a:lvl1pPr>
          </a:lstStyle>
          <a:p>
            <a:pPr lvl="0"/>
            <a:r>
              <a:rPr lang="nl-NL"/>
              <a:t>Drie </a:t>
            </a:r>
            <a:r>
              <a:rPr lang="nl-NL" err="1"/>
              <a:t>koloms</a:t>
            </a:r>
            <a:r>
              <a:rPr lang="nl-NL"/>
              <a:t> opzet</a:t>
            </a:r>
          </a:p>
        </p:txBody>
      </p:sp>
      <p:sp>
        <p:nvSpPr>
          <p:cNvPr id="14" name="Tijdelijke aanduiding voor tekst 4">
            <a:extLst>
              <a:ext uri="{FF2B5EF4-FFF2-40B4-BE49-F238E27FC236}">
                <a16:creationId xmlns:a16="http://schemas.microsoft.com/office/drawing/2014/main" id="{6553ECF6-D1A9-494F-8FB1-30B2AACBCB6C}"/>
              </a:ext>
            </a:extLst>
          </p:cNvPr>
          <p:cNvSpPr>
            <a:spLocks noGrp="1"/>
          </p:cNvSpPr>
          <p:nvPr>
            <p:ph type="body" sz="quarter" idx="11" hasCustomPrompt="1"/>
          </p:nvPr>
        </p:nvSpPr>
        <p:spPr>
          <a:xfrm>
            <a:off x="1418920" y="1436303"/>
            <a:ext cx="9890417" cy="451062"/>
          </a:xfrm>
        </p:spPr>
        <p:txBody>
          <a:bodyPr lIns="0" tIns="0" rIns="0" bIns="0" anchor="ctr">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sp>
        <p:nvSpPr>
          <p:cNvPr id="16" name="Tijdelijke aanduiding voor afbeelding 15">
            <a:extLst>
              <a:ext uri="{FF2B5EF4-FFF2-40B4-BE49-F238E27FC236}">
                <a16:creationId xmlns:a16="http://schemas.microsoft.com/office/drawing/2014/main" id="{BDD8C745-7931-964B-ABC9-9153CF419D3F}"/>
              </a:ext>
            </a:extLst>
          </p:cNvPr>
          <p:cNvSpPr>
            <a:spLocks noGrp="1"/>
          </p:cNvSpPr>
          <p:nvPr>
            <p:ph type="pic" sz="quarter" idx="12" hasCustomPrompt="1"/>
          </p:nvPr>
        </p:nvSpPr>
        <p:spPr>
          <a:xfrm>
            <a:off x="866775" y="1443038"/>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0" name="Tijdelijke aanduiding voor tekst 19">
            <a:extLst>
              <a:ext uri="{FF2B5EF4-FFF2-40B4-BE49-F238E27FC236}">
                <a16:creationId xmlns:a16="http://schemas.microsoft.com/office/drawing/2014/main" id="{A087672D-D9B7-BD42-A9E3-BF2E29ACA03B}"/>
              </a:ext>
            </a:extLst>
          </p:cNvPr>
          <p:cNvSpPr>
            <a:spLocks noGrp="1"/>
          </p:cNvSpPr>
          <p:nvPr>
            <p:ph type="body" sz="quarter" idx="13" hasCustomPrompt="1"/>
          </p:nvPr>
        </p:nvSpPr>
        <p:spPr>
          <a:xfrm>
            <a:off x="83727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2" name="Tijdelijke aanduiding voor tekst 19">
            <a:extLst>
              <a:ext uri="{FF2B5EF4-FFF2-40B4-BE49-F238E27FC236}">
                <a16:creationId xmlns:a16="http://schemas.microsoft.com/office/drawing/2014/main" id="{7C25894C-5882-F640-A32B-7DFC84813509}"/>
              </a:ext>
            </a:extLst>
          </p:cNvPr>
          <p:cNvSpPr>
            <a:spLocks noGrp="1"/>
          </p:cNvSpPr>
          <p:nvPr>
            <p:ph type="body" sz="quarter" idx="14" hasCustomPrompt="1"/>
          </p:nvPr>
        </p:nvSpPr>
        <p:spPr>
          <a:xfrm>
            <a:off x="837272" y="3005714"/>
            <a:ext cx="2797175" cy="2515671"/>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3" name="Tijdelijke aanduiding voor tekst 19">
            <a:extLst>
              <a:ext uri="{FF2B5EF4-FFF2-40B4-BE49-F238E27FC236}">
                <a16:creationId xmlns:a16="http://schemas.microsoft.com/office/drawing/2014/main" id="{9766F935-598C-9742-9CF3-E52D92CD45D1}"/>
              </a:ext>
            </a:extLst>
          </p:cNvPr>
          <p:cNvSpPr>
            <a:spLocks noGrp="1"/>
          </p:cNvSpPr>
          <p:nvPr>
            <p:ph type="body" sz="quarter" idx="15" hasCustomPrompt="1"/>
          </p:nvPr>
        </p:nvSpPr>
        <p:spPr>
          <a:xfrm>
            <a:off x="4700145"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4" name="Tijdelijke aanduiding voor tekst 19">
            <a:extLst>
              <a:ext uri="{FF2B5EF4-FFF2-40B4-BE49-F238E27FC236}">
                <a16:creationId xmlns:a16="http://schemas.microsoft.com/office/drawing/2014/main" id="{FC13AA00-8505-9C47-9885-0255DC765694}"/>
              </a:ext>
            </a:extLst>
          </p:cNvPr>
          <p:cNvSpPr>
            <a:spLocks noGrp="1"/>
          </p:cNvSpPr>
          <p:nvPr>
            <p:ph type="body" sz="quarter" idx="16" hasCustomPrompt="1"/>
          </p:nvPr>
        </p:nvSpPr>
        <p:spPr>
          <a:xfrm>
            <a:off x="4700145" y="3005714"/>
            <a:ext cx="2797175" cy="2515671"/>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
        <p:nvSpPr>
          <p:cNvPr id="25" name="Tijdelijke aanduiding voor tekst 19">
            <a:extLst>
              <a:ext uri="{FF2B5EF4-FFF2-40B4-BE49-F238E27FC236}">
                <a16:creationId xmlns:a16="http://schemas.microsoft.com/office/drawing/2014/main" id="{8F7C259A-54BF-C741-B9E8-67F489684631}"/>
              </a:ext>
            </a:extLst>
          </p:cNvPr>
          <p:cNvSpPr>
            <a:spLocks noGrp="1"/>
          </p:cNvSpPr>
          <p:nvPr>
            <p:ph type="body" sz="quarter" idx="17" hasCustomPrompt="1"/>
          </p:nvPr>
        </p:nvSpPr>
        <p:spPr>
          <a:xfrm>
            <a:off x="8475932" y="2290530"/>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kolom op deze pagina</a:t>
            </a:r>
          </a:p>
        </p:txBody>
      </p:sp>
      <p:sp>
        <p:nvSpPr>
          <p:cNvPr id="26" name="Tijdelijke aanduiding voor tekst 19">
            <a:extLst>
              <a:ext uri="{FF2B5EF4-FFF2-40B4-BE49-F238E27FC236}">
                <a16:creationId xmlns:a16="http://schemas.microsoft.com/office/drawing/2014/main" id="{20A9E21B-33F0-9347-A25B-70C6C00F8D5D}"/>
              </a:ext>
            </a:extLst>
          </p:cNvPr>
          <p:cNvSpPr>
            <a:spLocks noGrp="1"/>
          </p:cNvSpPr>
          <p:nvPr>
            <p:ph type="body" sz="quarter" idx="18" hasCustomPrompt="1"/>
          </p:nvPr>
        </p:nvSpPr>
        <p:spPr>
          <a:xfrm>
            <a:off x="8475932" y="3005714"/>
            <a:ext cx="2797175" cy="2515671"/>
          </a:xfrm>
        </p:spPr>
        <p:txBody>
          <a:bodyPr lIns="0" tIns="0" rIns="0" bIns="0">
            <a:normAutofit/>
          </a:bodyPr>
          <a:lstStyle>
            <a:lvl1pPr marL="0" indent="0">
              <a:lnSpc>
                <a:spcPts val="2400"/>
              </a:lnSpc>
              <a:buNone/>
              <a:defRPr sz="1600" b="0" i="0">
                <a:solidFill>
                  <a:schemeClr val="bg1">
                    <a:lumMod val="95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 Integer </a:t>
            </a:r>
            <a:r>
              <a:rPr lang="nl-NL" err="1"/>
              <a:t>posuere</a:t>
            </a:r>
            <a:r>
              <a:rPr lang="nl-NL"/>
              <a:t> </a:t>
            </a:r>
            <a:r>
              <a:rPr lang="nl-NL" err="1"/>
              <a:t>erat</a:t>
            </a:r>
            <a:r>
              <a:rPr lang="nl-NL"/>
              <a:t> a ante </a:t>
            </a:r>
            <a:r>
              <a:rPr lang="nl-NL" err="1"/>
              <a:t>venenatis</a:t>
            </a:r>
            <a:r>
              <a:rPr lang="nl-NL"/>
              <a:t> </a:t>
            </a:r>
            <a:r>
              <a:rPr lang="nl-NL" err="1"/>
              <a:t>dapibus</a:t>
            </a:r>
            <a:r>
              <a:rPr lang="nl-NL"/>
              <a:t> </a:t>
            </a:r>
            <a:r>
              <a:rPr lang="nl-NL" err="1"/>
              <a:t>posuere</a:t>
            </a:r>
            <a:r>
              <a:rPr lang="nl-NL"/>
              <a:t> </a:t>
            </a:r>
            <a:r>
              <a:rPr lang="nl-NL" err="1"/>
              <a:t>velit</a:t>
            </a:r>
            <a:r>
              <a:rPr lang="nl-NL"/>
              <a:t> </a:t>
            </a:r>
            <a:r>
              <a:rPr lang="nl-NL" err="1"/>
              <a:t>aliquet</a:t>
            </a:r>
            <a:r>
              <a:rPr lang="nl-NL"/>
              <a:t>.</a:t>
            </a:r>
          </a:p>
        </p:txBody>
      </p:sp>
    </p:spTree>
    <p:extLst>
      <p:ext uri="{BB962C8B-B14F-4D97-AF65-F5344CB8AC3E}">
        <p14:creationId xmlns:p14="http://schemas.microsoft.com/office/powerpoint/2010/main" val="350340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0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1000"/>
                                        <p:tgtEl>
                                          <p:spTgt spid="2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1000"/>
                                        <p:tgtEl>
                                          <p:spTgt spid="2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1000"/>
                                        <p:tgtEl>
                                          <p:spTgt spid="2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1000"/>
                                        <p:tgtEl>
                                          <p:spTgt spid="2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10"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Onderwerpen - Wit">
    <p:spTree>
      <p:nvGrpSpPr>
        <p:cNvPr id="1" name=""/>
        <p:cNvGrpSpPr/>
        <p:nvPr/>
      </p:nvGrpSpPr>
      <p:grpSpPr>
        <a:xfrm>
          <a:off x="0" y="0"/>
          <a:ext cx="0" cy="0"/>
          <a:chOff x="0" y="0"/>
          <a:chExt cx="0" cy="0"/>
        </a:xfrm>
      </p:grpSpPr>
      <p:sp>
        <p:nvSpPr>
          <p:cNvPr id="10" name="Driehoek 4">
            <a:extLst>
              <a:ext uri="{FF2B5EF4-FFF2-40B4-BE49-F238E27FC236}">
                <a16:creationId xmlns:a16="http://schemas.microsoft.com/office/drawing/2014/main" id="{1009D5E5-52B6-6248-BF72-5A8303F80B6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Drie onderwerpen opzet</a:t>
            </a:r>
          </a:p>
        </p:txBody>
      </p:sp>
      <p:sp>
        <p:nvSpPr>
          <p:cNvPr id="14" name="Tijdelijke aanduiding voor tekst 4">
            <a:extLst>
              <a:ext uri="{FF2B5EF4-FFF2-40B4-BE49-F238E27FC236}">
                <a16:creationId xmlns:a16="http://schemas.microsoft.com/office/drawing/2014/main" id="{6553ECF6-D1A9-494F-8FB1-30B2AACBCB6C}"/>
              </a:ext>
            </a:extLst>
          </p:cNvPr>
          <p:cNvSpPr>
            <a:spLocks noGrp="1"/>
          </p:cNvSpPr>
          <p:nvPr>
            <p:ph type="body" sz="quarter" idx="11" hasCustomPrompt="1"/>
          </p:nvPr>
        </p:nvSpPr>
        <p:spPr>
          <a:xfrm>
            <a:off x="867537" y="1436303"/>
            <a:ext cx="9890417" cy="249428"/>
          </a:xfrm>
        </p:spPr>
        <p:txBody>
          <a:bodyPr lIns="0" tIns="0" rIns="0" bIns="0" anchor="ctr">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cxnSp>
        <p:nvCxnSpPr>
          <p:cNvPr id="18" name="Rechte verbindingslijn 17">
            <a:extLst>
              <a:ext uri="{FF2B5EF4-FFF2-40B4-BE49-F238E27FC236}">
                <a16:creationId xmlns:a16="http://schemas.microsoft.com/office/drawing/2014/main" id="{C59FDA86-0FC2-A844-A513-4ED731993A0B}"/>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EA6D0891-0E03-314B-959F-EF35203C9953}"/>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21" name="Tijdelijke aanduiding voor afbeelding 15">
            <a:extLst>
              <a:ext uri="{FF2B5EF4-FFF2-40B4-BE49-F238E27FC236}">
                <a16:creationId xmlns:a16="http://schemas.microsoft.com/office/drawing/2014/main" id="{35FA9CA3-F9C4-7143-9C3B-C6B63B3A4302}"/>
              </a:ext>
            </a:extLst>
          </p:cNvPr>
          <p:cNvSpPr>
            <a:spLocks noGrp="1"/>
          </p:cNvSpPr>
          <p:nvPr>
            <p:ph type="pic" sz="quarter" idx="12" hasCustomPrompt="1"/>
          </p:nvPr>
        </p:nvSpPr>
        <p:spPr>
          <a:xfrm>
            <a:off x="837272" y="2290529"/>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7" name="Tijdelijke aanduiding voor tekst 19">
            <a:extLst>
              <a:ext uri="{FF2B5EF4-FFF2-40B4-BE49-F238E27FC236}">
                <a16:creationId xmlns:a16="http://schemas.microsoft.com/office/drawing/2014/main" id="{1D2CF395-AF12-6A4E-99E9-B9ED8363FC3D}"/>
              </a:ext>
            </a:extLst>
          </p:cNvPr>
          <p:cNvSpPr>
            <a:spLocks noGrp="1"/>
          </p:cNvSpPr>
          <p:nvPr>
            <p:ph type="body" sz="quarter" idx="13" hasCustomPrompt="1"/>
          </p:nvPr>
        </p:nvSpPr>
        <p:spPr>
          <a:xfrm>
            <a:off x="83727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8" name="Tijdelijke aanduiding voor tekst 19">
            <a:extLst>
              <a:ext uri="{FF2B5EF4-FFF2-40B4-BE49-F238E27FC236}">
                <a16:creationId xmlns:a16="http://schemas.microsoft.com/office/drawing/2014/main" id="{77D42993-3261-574C-A67F-318CD39F239D}"/>
              </a:ext>
            </a:extLst>
          </p:cNvPr>
          <p:cNvSpPr>
            <a:spLocks noGrp="1"/>
          </p:cNvSpPr>
          <p:nvPr>
            <p:ph type="body" sz="quarter" idx="14" hasCustomPrompt="1"/>
          </p:nvPr>
        </p:nvSpPr>
        <p:spPr>
          <a:xfrm>
            <a:off x="837272" y="3609792"/>
            <a:ext cx="2797175" cy="1869107"/>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29" name="Tijdelijke aanduiding voor tekst 19">
            <a:extLst>
              <a:ext uri="{FF2B5EF4-FFF2-40B4-BE49-F238E27FC236}">
                <a16:creationId xmlns:a16="http://schemas.microsoft.com/office/drawing/2014/main" id="{B35CBAD5-450B-1041-A130-0311B226E113}"/>
              </a:ext>
            </a:extLst>
          </p:cNvPr>
          <p:cNvSpPr>
            <a:spLocks noGrp="1"/>
          </p:cNvSpPr>
          <p:nvPr>
            <p:ph type="body" sz="quarter" idx="15" hasCustomPrompt="1"/>
          </p:nvPr>
        </p:nvSpPr>
        <p:spPr>
          <a:xfrm>
            <a:off x="4700145"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30" name="Tijdelijke aanduiding voor tekst 19">
            <a:extLst>
              <a:ext uri="{FF2B5EF4-FFF2-40B4-BE49-F238E27FC236}">
                <a16:creationId xmlns:a16="http://schemas.microsoft.com/office/drawing/2014/main" id="{13C63931-B1E6-2742-8EEC-090802411ECD}"/>
              </a:ext>
            </a:extLst>
          </p:cNvPr>
          <p:cNvSpPr>
            <a:spLocks noGrp="1"/>
          </p:cNvSpPr>
          <p:nvPr>
            <p:ph type="body" sz="quarter" idx="16" hasCustomPrompt="1"/>
          </p:nvPr>
        </p:nvSpPr>
        <p:spPr>
          <a:xfrm>
            <a:off x="4700145" y="3609792"/>
            <a:ext cx="2797175" cy="1911593"/>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31" name="Tijdelijke aanduiding voor tekst 19">
            <a:extLst>
              <a:ext uri="{FF2B5EF4-FFF2-40B4-BE49-F238E27FC236}">
                <a16:creationId xmlns:a16="http://schemas.microsoft.com/office/drawing/2014/main" id="{D4BB6BCF-9F49-B94F-B787-17792DAB8855}"/>
              </a:ext>
            </a:extLst>
          </p:cNvPr>
          <p:cNvSpPr>
            <a:spLocks noGrp="1"/>
          </p:cNvSpPr>
          <p:nvPr>
            <p:ph type="body" sz="quarter" idx="17" hasCustomPrompt="1"/>
          </p:nvPr>
        </p:nvSpPr>
        <p:spPr>
          <a:xfrm>
            <a:off x="847593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32" name="Tijdelijke aanduiding voor tekst 19">
            <a:extLst>
              <a:ext uri="{FF2B5EF4-FFF2-40B4-BE49-F238E27FC236}">
                <a16:creationId xmlns:a16="http://schemas.microsoft.com/office/drawing/2014/main" id="{AA489BF5-4D6F-BE41-9640-9B4EC799032A}"/>
              </a:ext>
            </a:extLst>
          </p:cNvPr>
          <p:cNvSpPr>
            <a:spLocks noGrp="1"/>
          </p:cNvSpPr>
          <p:nvPr>
            <p:ph type="body" sz="quarter" idx="18" hasCustomPrompt="1"/>
          </p:nvPr>
        </p:nvSpPr>
        <p:spPr>
          <a:xfrm>
            <a:off x="8475932" y="3609792"/>
            <a:ext cx="2797175" cy="1892857"/>
          </a:xfrm>
        </p:spPr>
        <p:txBody>
          <a:bodyPr lIns="0" tIns="0" rIns="0" bIns="0">
            <a:normAutofit/>
          </a:bodyPr>
          <a:lstStyle>
            <a:lvl1pPr marL="0" indent="0">
              <a:lnSpc>
                <a:spcPts val="2400"/>
              </a:lnSpc>
              <a:buNone/>
              <a:defRPr sz="1600" b="0" i="0">
                <a:solidFill>
                  <a:schemeClr val="bg1">
                    <a:lumMod val="50000"/>
                  </a:schemeClr>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33" name="Tijdelijke aanduiding voor afbeelding 15">
            <a:extLst>
              <a:ext uri="{FF2B5EF4-FFF2-40B4-BE49-F238E27FC236}">
                <a16:creationId xmlns:a16="http://schemas.microsoft.com/office/drawing/2014/main" id="{42A3D376-4001-F740-9898-A3DF290496F6}"/>
              </a:ext>
            </a:extLst>
          </p:cNvPr>
          <p:cNvSpPr>
            <a:spLocks noGrp="1"/>
          </p:cNvSpPr>
          <p:nvPr>
            <p:ph type="pic" sz="quarter" idx="19" hasCustomPrompt="1"/>
          </p:nvPr>
        </p:nvSpPr>
        <p:spPr>
          <a:xfrm>
            <a:off x="4698349"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4" name="Tijdelijke aanduiding voor afbeelding 15">
            <a:extLst>
              <a:ext uri="{FF2B5EF4-FFF2-40B4-BE49-F238E27FC236}">
                <a16:creationId xmlns:a16="http://schemas.microsoft.com/office/drawing/2014/main" id="{AF81D5C4-B079-6B47-8975-9F3B3D11DD06}"/>
              </a:ext>
            </a:extLst>
          </p:cNvPr>
          <p:cNvSpPr>
            <a:spLocks noGrp="1"/>
          </p:cNvSpPr>
          <p:nvPr>
            <p:ph type="pic" sz="quarter" idx="20" hasCustomPrompt="1"/>
          </p:nvPr>
        </p:nvSpPr>
        <p:spPr>
          <a:xfrm>
            <a:off x="8475932"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Tree>
    <p:extLst>
      <p:ext uri="{BB962C8B-B14F-4D97-AF65-F5344CB8AC3E}">
        <p14:creationId xmlns:p14="http://schemas.microsoft.com/office/powerpoint/2010/main" val="16720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1000"/>
                                        <p:tgtEl>
                                          <p:spTgt spid="2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1000"/>
                                        <p:tgtEl>
                                          <p:spTgt spid="3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10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fade">
                                      <p:cBhvr>
                                        <p:cTn id="32" dur="1000"/>
                                        <p:tgtEl>
                                          <p:spTgt spid="3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xEl>
                                              <p:pRg st="0" end="0"/>
                                            </p:txEl>
                                          </p:spTgt>
                                        </p:tgtEl>
                                        <p:attrNameLst>
                                          <p:attrName>style.visibility</p:attrName>
                                        </p:attrNameLst>
                                      </p:cBhvr>
                                      <p:to>
                                        <p:strVal val="visible"/>
                                      </p:to>
                                    </p:set>
                                    <p:animEffect transition="in" filter="fade">
                                      <p:cBhvr>
                                        <p:cTn id="35" dur="1000"/>
                                        <p:tgtEl>
                                          <p:spTgt spid="31">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fade">
                                      <p:cBhvr>
                                        <p:cTn id="38" dur="1000"/>
                                        <p:tgtEl>
                                          <p:spTgt spid="32">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8" grpId="0" bui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childTnLst>
                </p:cTn>
              </p:par>
            </p:tnLst>
          </p:tmpl>
        </p:tmplLst>
      </p:bldP>
      <p:bldP spid="33" grpId="0" build="p"/>
      <p:bldP spid="34" grpId="0" bui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onderwerpen - Paars">
    <p:bg>
      <p:bgPr>
        <a:solidFill>
          <a:srgbClr val="462E87"/>
        </a:solidFill>
        <a:effectLst/>
      </p:bgPr>
    </p:bg>
    <p:spTree>
      <p:nvGrpSpPr>
        <p:cNvPr id="1" name=""/>
        <p:cNvGrpSpPr/>
        <p:nvPr/>
      </p:nvGrpSpPr>
      <p:grpSpPr>
        <a:xfrm>
          <a:off x="0" y="0"/>
          <a:ext cx="0" cy="0"/>
          <a:chOff x="0" y="0"/>
          <a:chExt cx="0" cy="0"/>
        </a:xfrm>
      </p:grpSpPr>
      <p:cxnSp>
        <p:nvCxnSpPr>
          <p:cNvPr id="11" name="Rechte verbindingslijn 10">
            <a:extLst>
              <a:ext uri="{FF2B5EF4-FFF2-40B4-BE49-F238E27FC236}">
                <a16:creationId xmlns:a16="http://schemas.microsoft.com/office/drawing/2014/main" id="{7CED8931-F291-DF4B-9D83-865FAD4FD2D0}"/>
              </a:ext>
            </a:extLst>
          </p:cNvPr>
          <p:cNvCxnSpPr>
            <a:cxnSpLocks/>
          </p:cNvCxnSpPr>
          <p:nvPr userDrawn="1"/>
        </p:nvCxnSpPr>
        <p:spPr>
          <a:xfrm>
            <a:off x="4324575"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F12B6C5A-E674-144F-9085-B887D60A4BEB}"/>
              </a:ext>
            </a:extLst>
          </p:cNvPr>
          <p:cNvCxnSpPr>
            <a:cxnSpLocks/>
          </p:cNvCxnSpPr>
          <p:nvPr userDrawn="1"/>
        </p:nvCxnSpPr>
        <p:spPr>
          <a:xfrm>
            <a:off x="7962453" y="2290529"/>
            <a:ext cx="0" cy="3230857"/>
          </a:xfrm>
          <a:prstGeom prst="line">
            <a:avLst/>
          </a:prstGeom>
          <a:ln w="12700">
            <a:solidFill>
              <a:srgbClr val="C8D300"/>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9">
            <a:extLst>
              <a:ext uri="{FF2B5EF4-FFF2-40B4-BE49-F238E27FC236}">
                <a16:creationId xmlns:a16="http://schemas.microsoft.com/office/drawing/2014/main" id="{8C954CC6-4181-CB4A-BEAA-5225FC1A96B2}"/>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chemeClr val="bg1"/>
                </a:solidFill>
                <a:latin typeface="FoundryFormSans-Bold" panose="02000603060000020004" pitchFamily="2" charset="0"/>
              </a:defRPr>
            </a:lvl1pPr>
          </a:lstStyle>
          <a:p>
            <a:pPr lvl="0"/>
            <a:r>
              <a:rPr lang="nl-NL"/>
              <a:t>Drie onderwerpen opzet</a:t>
            </a:r>
          </a:p>
        </p:txBody>
      </p:sp>
      <p:sp>
        <p:nvSpPr>
          <p:cNvPr id="16" name="Tijdelijke aanduiding voor afbeelding 15">
            <a:extLst>
              <a:ext uri="{FF2B5EF4-FFF2-40B4-BE49-F238E27FC236}">
                <a16:creationId xmlns:a16="http://schemas.microsoft.com/office/drawing/2014/main" id="{BDD8C745-7931-964B-ABC9-9153CF419D3F}"/>
              </a:ext>
            </a:extLst>
          </p:cNvPr>
          <p:cNvSpPr>
            <a:spLocks noGrp="1"/>
          </p:cNvSpPr>
          <p:nvPr>
            <p:ph type="pic" sz="quarter" idx="12" hasCustomPrompt="1"/>
          </p:nvPr>
        </p:nvSpPr>
        <p:spPr>
          <a:xfrm>
            <a:off x="837272" y="2290529"/>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20" name="Tijdelijke aanduiding voor tekst 19">
            <a:extLst>
              <a:ext uri="{FF2B5EF4-FFF2-40B4-BE49-F238E27FC236}">
                <a16:creationId xmlns:a16="http://schemas.microsoft.com/office/drawing/2014/main" id="{A087672D-D9B7-BD42-A9E3-BF2E29ACA03B}"/>
              </a:ext>
            </a:extLst>
          </p:cNvPr>
          <p:cNvSpPr>
            <a:spLocks noGrp="1"/>
          </p:cNvSpPr>
          <p:nvPr>
            <p:ph type="body" sz="quarter" idx="13" hasCustomPrompt="1"/>
          </p:nvPr>
        </p:nvSpPr>
        <p:spPr>
          <a:xfrm>
            <a:off x="83727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2" name="Tijdelijke aanduiding voor tekst 19">
            <a:extLst>
              <a:ext uri="{FF2B5EF4-FFF2-40B4-BE49-F238E27FC236}">
                <a16:creationId xmlns:a16="http://schemas.microsoft.com/office/drawing/2014/main" id="{7C25894C-5882-F640-A32B-7DFC84813509}"/>
              </a:ext>
            </a:extLst>
          </p:cNvPr>
          <p:cNvSpPr>
            <a:spLocks noGrp="1"/>
          </p:cNvSpPr>
          <p:nvPr>
            <p:ph type="body" sz="quarter" idx="14" hasCustomPrompt="1"/>
          </p:nvPr>
        </p:nvSpPr>
        <p:spPr>
          <a:xfrm>
            <a:off x="837272" y="3609792"/>
            <a:ext cx="2797175" cy="1869107"/>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23" name="Tijdelijke aanduiding voor tekst 19">
            <a:extLst>
              <a:ext uri="{FF2B5EF4-FFF2-40B4-BE49-F238E27FC236}">
                <a16:creationId xmlns:a16="http://schemas.microsoft.com/office/drawing/2014/main" id="{9766F935-598C-9742-9CF3-E52D92CD45D1}"/>
              </a:ext>
            </a:extLst>
          </p:cNvPr>
          <p:cNvSpPr>
            <a:spLocks noGrp="1"/>
          </p:cNvSpPr>
          <p:nvPr>
            <p:ph type="body" sz="quarter" idx="15" hasCustomPrompt="1"/>
          </p:nvPr>
        </p:nvSpPr>
        <p:spPr>
          <a:xfrm>
            <a:off x="4700145"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4" name="Tijdelijke aanduiding voor tekst 19">
            <a:extLst>
              <a:ext uri="{FF2B5EF4-FFF2-40B4-BE49-F238E27FC236}">
                <a16:creationId xmlns:a16="http://schemas.microsoft.com/office/drawing/2014/main" id="{FC13AA00-8505-9C47-9885-0255DC765694}"/>
              </a:ext>
            </a:extLst>
          </p:cNvPr>
          <p:cNvSpPr>
            <a:spLocks noGrp="1"/>
          </p:cNvSpPr>
          <p:nvPr>
            <p:ph type="body" sz="quarter" idx="16" hasCustomPrompt="1"/>
          </p:nvPr>
        </p:nvSpPr>
        <p:spPr>
          <a:xfrm>
            <a:off x="4700145" y="3609792"/>
            <a:ext cx="2797175" cy="1911593"/>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25" name="Tijdelijke aanduiding voor tekst 19">
            <a:extLst>
              <a:ext uri="{FF2B5EF4-FFF2-40B4-BE49-F238E27FC236}">
                <a16:creationId xmlns:a16="http://schemas.microsoft.com/office/drawing/2014/main" id="{8F7C259A-54BF-C741-B9E8-67F489684631}"/>
              </a:ext>
            </a:extLst>
          </p:cNvPr>
          <p:cNvSpPr>
            <a:spLocks noGrp="1"/>
          </p:cNvSpPr>
          <p:nvPr>
            <p:ph type="body" sz="quarter" idx="17" hasCustomPrompt="1"/>
          </p:nvPr>
        </p:nvSpPr>
        <p:spPr>
          <a:xfrm>
            <a:off x="8475932" y="2894608"/>
            <a:ext cx="2797175" cy="534392"/>
          </a:xfrm>
        </p:spPr>
        <p:txBody>
          <a:bodyPr lIns="0" tIns="0" rIns="0" bIns="0">
            <a:normAutofit/>
          </a:bodyPr>
          <a:lstStyle>
            <a:lvl1pPr marL="0" indent="0">
              <a:buNone/>
              <a:defRPr sz="1600" b="1" i="0">
                <a:solidFill>
                  <a:srgbClr val="C8D300"/>
                </a:solidFill>
                <a:latin typeface="FoundryFormSans-Bold" panose="02000603060000020004" pitchFamily="2" charset="0"/>
              </a:defRPr>
            </a:lvl1pPr>
          </a:lstStyle>
          <a:p>
            <a:pPr lvl="0"/>
            <a:r>
              <a:rPr lang="nl-NL"/>
              <a:t>Dit is de kop voor een onderwerp in deze kolom</a:t>
            </a:r>
          </a:p>
        </p:txBody>
      </p:sp>
      <p:sp>
        <p:nvSpPr>
          <p:cNvPr id="26" name="Tijdelijke aanduiding voor tekst 19">
            <a:extLst>
              <a:ext uri="{FF2B5EF4-FFF2-40B4-BE49-F238E27FC236}">
                <a16:creationId xmlns:a16="http://schemas.microsoft.com/office/drawing/2014/main" id="{20A9E21B-33F0-9347-A25B-70C6C00F8D5D}"/>
              </a:ext>
            </a:extLst>
          </p:cNvPr>
          <p:cNvSpPr>
            <a:spLocks noGrp="1"/>
          </p:cNvSpPr>
          <p:nvPr>
            <p:ph type="body" sz="quarter" idx="18" hasCustomPrompt="1"/>
          </p:nvPr>
        </p:nvSpPr>
        <p:spPr>
          <a:xfrm>
            <a:off x="8475932" y="3609792"/>
            <a:ext cx="2797175" cy="1892857"/>
          </a:xfrm>
        </p:spPr>
        <p:txBody>
          <a:bodyPr lIns="0" tIns="0" rIns="0" bIns="0">
            <a:normAutofit/>
          </a:bodyPr>
          <a:lstStyle>
            <a:lvl1pPr marL="0" indent="0">
              <a:lnSpc>
                <a:spcPts val="2400"/>
              </a:lnSpc>
              <a:buNone/>
              <a:defRPr sz="1600" b="0" i="0">
                <a:solidFill>
                  <a:schemeClr val="bg1"/>
                </a:solidFill>
                <a:latin typeface="FoundryFormSans-Book" panose="02000503050000020004" pitchFamily="2" charset="0"/>
              </a:defRPr>
            </a:lvl1pPr>
          </a:lstStyle>
          <a:p>
            <a:pPr lvl="0"/>
            <a:r>
              <a:rPr lang="nl-NL" err="1"/>
              <a:t>Sociis</a:t>
            </a:r>
            <a:r>
              <a:rPr lang="nl-NL"/>
              <a:t> </a:t>
            </a:r>
            <a:r>
              <a:rPr lang="nl-NL" err="1"/>
              <a:t>natoque</a:t>
            </a:r>
            <a:r>
              <a:rPr lang="nl-NL"/>
              <a:t> </a:t>
            </a:r>
            <a:r>
              <a:rPr lang="nl-NL" err="1"/>
              <a:t>penatibus</a:t>
            </a:r>
            <a:r>
              <a:rPr lang="nl-NL"/>
              <a:t> et </a:t>
            </a:r>
            <a:r>
              <a:rPr lang="nl-NL" err="1"/>
              <a:t>magnis</a:t>
            </a:r>
            <a:r>
              <a:rPr lang="nl-NL"/>
              <a:t> dis </a:t>
            </a:r>
            <a:r>
              <a:rPr lang="nl-NL" err="1"/>
              <a:t>parturient</a:t>
            </a:r>
            <a:r>
              <a:rPr lang="nl-NL"/>
              <a:t> </a:t>
            </a:r>
            <a:r>
              <a:rPr lang="nl-NL" err="1"/>
              <a:t>montes</a:t>
            </a:r>
            <a:r>
              <a:rPr lang="nl-NL"/>
              <a:t>, </a:t>
            </a:r>
            <a:r>
              <a:rPr lang="nl-NL" err="1"/>
              <a:t>nascetur</a:t>
            </a:r>
            <a:r>
              <a:rPr lang="nl-NL"/>
              <a:t> </a:t>
            </a:r>
            <a:r>
              <a:rPr lang="nl-NL" err="1"/>
              <a:t>ridiculus</a:t>
            </a:r>
            <a:r>
              <a:rPr lang="nl-NL"/>
              <a:t> mus. </a:t>
            </a:r>
            <a:r>
              <a:rPr lang="nl-NL" err="1"/>
              <a:t>Maecenas</a:t>
            </a:r>
            <a:r>
              <a:rPr lang="nl-NL"/>
              <a:t> </a:t>
            </a:r>
            <a:r>
              <a:rPr lang="nl-NL" err="1"/>
              <a:t>sed</a:t>
            </a:r>
            <a:r>
              <a:rPr lang="nl-NL"/>
              <a:t> </a:t>
            </a:r>
            <a:r>
              <a:rPr lang="nl-NL" err="1"/>
              <a:t>diam</a:t>
            </a:r>
            <a:r>
              <a:rPr lang="nl-NL"/>
              <a:t> </a:t>
            </a:r>
            <a:r>
              <a:rPr lang="nl-NL" err="1"/>
              <a:t>eget</a:t>
            </a:r>
            <a:r>
              <a:rPr lang="nl-NL"/>
              <a:t> </a:t>
            </a:r>
            <a:r>
              <a:rPr lang="nl-NL" err="1"/>
              <a:t>risus</a:t>
            </a:r>
            <a:r>
              <a:rPr lang="nl-NL"/>
              <a:t> </a:t>
            </a:r>
            <a:r>
              <a:rPr lang="nl-NL" err="1"/>
              <a:t>varius</a:t>
            </a:r>
            <a:r>
              <a:rPr lang="nl-NL"/>
              <a:t> </a:t>
            </a:r>
            <a:r>
              <a:rPr lang="nl-NL" err="1"/>
              <a:t>blandit</a:t>
            </a:r>
            <a:r>
              <a:rPr lang="nl-NL"/>
              <a:t> </a:t>
            </a:r>
            <a:r>
              <a:rPr lang="nl-NL" err="1"/>
              <a:t>sit</a:t>
            </a:r>
            <a:r>
              <a:rPr lang="nl-NL"/>
              <a:t> </a:t>
            </a:r>
            <a:r>
              <a:rPr lang="nl-NL" err="1"/>
              <a:t>amet</a:t>
            </a:r>
            <a:r>
              <a:rPr lang="nl-NL"/>
              <a:t> non magna. </a:t>
            </a:r>
            <a:r>
              <a:rPr lang="nl-NL" err="1"/>
              <a:t>Sed</a:t>
            </a:r>
            <a:r>
              <a:rPr lang="nl-NL"/>
              <a:t> </a:t>
            </a:r>
            <a:r>
              <a:rPr lang="nl-NL" err="1"/>
              <a:t>posuere</a:t>
            </a:r>
            <a:r>
              <a:rPr lang="nl-NL"/>
              <a:t> </a:t>
            </a:r>
            <a:r>
              <a:rPr lang="nl-NL" err="1"/>
              <a:t>consectetur</a:t>
            </a:r>
            <a:r>
              <a:rPr lang="nl-NL"/>
              <a:t> </a:t>
            </a:r>
            <a:r>
              <a:rPr lang="nl-NL" err="1"/>
              <a:t>est</a:t>
            </a:r>
            <a:r>
              <a:rPr lang="nl-NL"/>
              <a:t> at </a:t>
            </a:r>
            <a:r>
              <a:rPr lang="nl-NL" err="1"/>
              <a:t>lobortis</a:t>
            </a:r>
            <a:r>
              <a:rPr lang="nl-NL"/>
              <a:t>.</a:t>
            </a:r>
          </a:p>
        </p:txBody>
      </p:sp>
      <p:sp>
        <p:nvSpPr>
          <p:cNvPr id="15" name="Tijdelijke aanduiding voor afbeelding 15">
            <a:extLst>
              <a:ext uri="{FF2B5EF4-FFF2-40B4-BE49-F238E27FC236}">
                <a16:creationId xmlns:a16="http://schemas.microsoft.com/office/drawing/2014/main" id="{F38CF20A-40A6-B44F-B7BF-D7C90A5BBF54}"/>
              </a:ext>
            </a:extLst>
          </p:cNvPr>
          <p:cNvSpPr>
            <a:spLocks noGrp="1"/>
          </p:cNvSpPr>
          <p:nvPr>
            <p:ph type="pic" sz="quarter" idx="19" hasCustomPrompt="1"/>
          </p:nvPr>
        </p:nvSpPr>
        <p:spPr>
          <a:xfrm>
            <a:off x="4698349"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17" name="Tijdelijke aanduiding voor afbeelding 15">
            <a:extLst>
              <a:ext uri="{FF2B5EF4-FFF2-40B4-BE49-F238E27FC236}">
                <a16:creationId xmlns:a16="http://schemas.microsoft.com/office/drawing/2014/main" id="{C7C300D4-B2A7-6345-A4E1-9E4068C05BAA}"/>
              </a:ext>
            </a:extLst>
          </p:cNvPr>
          <p:cNvSpPr>
            <a:spLocks noGrp="1"/>
          </p:cNvSpPr>
          <p:nvPr>
            <p:ph type="pic" sz="quarter" idx="20" hasCustomPrompt="1"/>
          </p:nvPr>
        </p:nvSpPr>
        <p:spPr>
          <a:xfrm>
            <a:off x="8475932" y="2300903"/>
            <a:ext cx="446400" cy="447675"/>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18" name="Driehoek 4">
            <a:extLst>
              <a:ext uri="{FF2B5EF4-FFF2-40B4-BE49-F238E27FC236}">
                <a16:creationId xmlns:a16="http://schemas.microsoft.com/office/drawing/2014/main" id="{63465D3E-27B2-F547-AFE9-9550CAD0C029}"/>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ijdelijke aanduiding voor tekst 4">
            <a:extLst>
              <a:ext uri="{FF2B5EF4-FFF2-40B4-BE49-F238E27FC236}">
                <a16:creationId xmlns:a16="http://schemas.microsoft.com/office/drawing/2014/main" id="{7493DA62-2C3E-4149-8925-2DF060DA627C}"/>
              </a:ext>
            </a:extLst>
          </p:cNvPr>
          <p:cNvSpPr>
            <a:spLocks noGrp="1"/>
          </p:cNvSpPr>
          <p:nvPr>
            <p:ph type="body" sz="quarter" idx="11" hasCustomPrompt="1"/>
          </p:nvPr>
        </p:nvSpPr>
        <p:spPr>
          <a:xfrm>
            <a:off x="867537" y="1436303"/>
            <a:ext cx="9890417" cy="249428"/>
          </a:xfrm>
        </p:spPr>
        <p:txBody>
          <a:bodyPr lIns="0" tIns="0" rIns="0" bIns="0" anchor="ctr">
            <a:noAutofit/>
          </a:bodyPr>
          <a:lstStyle>
            <a:lvl1pPr marL="0" indent="0">
              <a:lnSpc>
                <a:spcPts val="2400"/>
              </a:lnSpc>
              <a:buFontTx/>
              <a:buNone/>
              <a:defRPr sz="1800">
                <a:solidFill>
                  <a:schemeClr val="bg1"/>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spTree>
    <p:extLst>
      <p:ext uri="{BB962C8B-B14F-4D97-AF65-F5344CB8AC3E}">
        <p14:creationId xmlns:p14="http://schemas.microsoft.com/office/powerpoint/2010/main" val="126233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1000"/>
                                        <p:tgtEl>
                                          <p:spTgt spid="2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1000"/>
                                        <p:tgtEl>
                                          <p:spTgt spid="1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1000"/>
                                        <p:tgtEl>
                                          <p:spTgt spid="23">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10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1000"/>
                                        <p:tgtEl>
                                          <p:spTgt spid="1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1000"/>
                                        <p:tgtEl>
                                          <p:spTgt spid="25">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fade">
                                      <p:cBhvr>
                                        <p:cTn id="38" dur="1000"/>
                                        <p:tgtEl>
                                          <p:spTgt spid="26">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15" grpId="0" build="p"/>
      <p:bldP spid="17" grpId="0" bui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fotografie - Paars">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CB874044-80FA-5546-AAEA-62F3A62D3899}"/>
              </a:ext>
            </a:extLst>
          </p:cNvPr>
          <p:cNvSpPr>
            <a:spLocks noGrp="1"/>
          </p:cNvSpPr>
          <p:nvPr>
            <p:ph type="pic" sz="quarter" idx="12" hasCustomPrompt="1"/>
          </p:nvPr>
        </p:nvSpPr>
        <p:spPr>
          <a:xfrm>
            <a:off x="5401833" y="0"/>
            <a:ext cx="6790168" cy="6858000"/>
          </a:xfrm>
          <a:custGeom>
            <a:avLst/>
            <a:gdLst>
              <a:gd name="connsiteX0" fmla="*/ 1703052 w 6790168"/>
              <a:gd name="connsiteY0" fmla="*/ 0 h 6858000"/>
              <a:gd name="connsiteX1" fmla="*/ 6790168 w 6790168"/>
              <a:gd name="connsiteY1" fmla="*/ 0 h 6858000"/>
              <a:gd name="connsiteX2" fmla="*/ 6790168 w 6790168"/>
              <a:gd name="connsiteY2" fmla="*/ 6858000 h 6858000"/>
              <a:gd name="connsiteX3" fmla="*/ 0 w 6790168"/>
              <a:gd name="connsiteY3" fmla="*/ 6858000 h 6858000"/>
              <a:gd name="connsiteX4" fmla="*/ 177 w 6790168"/>
              <a:gd name="connsiteY4" fmla="*/ 6857291 h 6858000"/>
              <a:gd name="connsiteX5" fmla="*/ 6784873 w 6790168"/>
              <a:gd name="connsiteY5" fmla="*/ 6856402 h 6858000"/>
              <a:gd name="connsiteX6" fmla="*/ 6790167 w 6790168"/>
              <a:gd name="connsiteY6" fmla="*/ 5924550 h 6858000"/>
              <a:gd name="connsiteX7" fmla="*/ 104749 w 6790168"/>
              <a:gd name="connsiteY7" fmla="*/ 64361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168" h="6858000">
                <a:moveTo>
                  <a:pt x="1703052" y="0"/>
                </a:moveTo>
                <a:lnTo>
                  <a:pt x="6790168" y="0"/>
                </a:lnTo>
                <a:lnTo>
                  <a:pt x="6790168" y="6858000"/>
                </a:lnTo>
                <a:lnTo>
                  <a:pt x="0" y="6858000"/>
                </a:lnTo>
                <a:lnTo>
                  <a:pt x="177" y="6857291"/>
                </a:lnTo>
                <a:lnTo>
                  <a:pt x="6784873" y="6856402"/>
                </a:lnTo>
                <a:cubicBezTo>
                  <a:pt x="6786829" y="6613429"/>
                  <a:pt x="6788211" y="6167523"/>
                  <a:pt x="6790167" y="5924550"/>
                </a:cubicBezTo>
                <a:lnTo>
                  <a:pt x="104749" y="6436192"/>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FoundryFormSans-Book" panose="02000503050000020004" pitchFamily="2" charset="0"/>
              </a:defRPr>
            </a:lvl1pPr>
          </a:lstStyle>
          <a:p>
            <a:r>
              <a:rPr lang="nl-NL"/>
              <a:t>Klik hier om een foto </a:t>
            </a:r>
            <a:br>
              <a:rPr lang="nl-NL"/>
            </a:br>
            <a:r>
              <a:rPr lang="nl-NL"/>
              <a:t>in te voegen</a:t>
            </a:r>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fotografie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3" name="Driehoek 4">
            <a:extLst>
              <a:ext uri="{FF2B5EF4-FFF2-40B4-BE49-F238E27FC236}">
                <a16:creationId xmlns:a16="http://schemas.microsoft.com/office/drawing/2014/main" id="{91C3D39A-B898-5644-BD48-AE5B918ABBE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3589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uwstenen schema">
    <p:spTree>
      <p:nvGrpSpPr>
        <p:cNvPr id="1" name=""/>
        <p:cNvGrpSpPr/>
        <p:nvPr/>
      </p:nvGrpSpPr>
      <p:grpSpPr>
        <a:xfrm>
          <a:off x="0" y="0"/>
          <a:ext cx="0" cy="0"/>
          <a:chOff x="0" y="0"/>
          <a:chExt cx="0" cy="0"/>
        </a:xfrm>
      </p:grpSpPr>
      <p:sp>
        <p:nvSpPr>
          <p:cNvPr id="6" name="Tijdelijke aanduiding voor tekst 9">
            <a:extLst>
              <a:ext uri="{FF2B5EF4-FFF2-40B4-BE49-F238E27FC236}">
                <a16:creationId xmlns:a16="http://schemas.microsoft.com/office/drawing/2014/main" id="{A3093191-B264-BA48-A980-BFFD3000F225}"/>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Titel schemapagina</a:t>
            </a:r>
          </a:p>
        </p:txBody>
      </p:sp>
      <p:sp>
        <p:nvSpPr>
          <p:cNvPr id="7" name="Tijdelijke aanduiding voor tekst 4">
            <a:extLst>
              <a:ext uri="{FF2B5EF4-FFF2-40B4-BE49-F238E27FC236}">
                <a16:creationId xmlns:a16="http://schemas.microsoft.com/office/drawing/2014/main" id="{2A90AAC3-8708-5C46-9EBF-A92339FBB488}"/>
              </a:ext>
            </a:extLst>
          </p:cNvPr>
          <p:cNvSpPr>
            <a:spLocks noGrp="1"/>
          </p:cNvSpPr>
          <p:nvPr>
            <p:ph type="body" sz="quarter" idx="11" hasCustomPrompt="1"/>
          </p:nvPr>
        </p:nvSpPr>
        <p:spPr>
          <a:xfrm>
            <a:off x="867537" y="1436303"/>
            <a:ext cx="9890417" cy="249428"/>
          </a:xfrm>
        </p:spPr>
        <p:txBody>
          <a:bodyPr lIns="0" tIns="0" rIns="0" bIns="0" anchor="ctr">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De bouwstenen om een schema neer te zetten</a:t>
            </a:r>
          </a:p>
        </p:txBody>
      </p:sp>
    </p:spTree>
    <p:extLst>
      <p:ext uri="{BB962C8B-B14F-4D97-AF65-F5344CB8AC3E}">
        <p14:creationId xmlns:p14="http://schemas.microsoft.com/office/powerpoint/2010/main" val="1357361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aarten - Waarden">
    <p:spTree>
      <p:nvGrpSpPr>
        <p:cNvPr id="1" name=""/>
        <p:cNvGrpSpPr/>
        <p:nvPr/>
      </p:nvGrpSpPr>
      <p:grpSpPr>
        <a:xfrm>
          <a:off x="0" y="0"/>
          <a:ext cx="0" cy="0"/>
          <a:chOff x="0" y="0"/>
          <a:chExt cx="0" cy="0"/>
        </a:xfrm>
      </p:grpSpPr>
      <p:sp>
        <p:nvSpPr>
          <p:cNvPr id="27" name="Vrije vorm 26">
            <a:extLst>
              <a:ext uri="{FF2B5EF4-FFF2-40B4-BE49-F238E27FC236}">
                <a16:creationId xmlns:a16="http://schemas.microsoft.com/office/drawing/2014/main" id="{EC1E314B-2CDC-4544-83FA-185CAB080293}"/>
              </a:ext>
            </a:extLst>
          </p:cNvPr>
          <p:cNvSpPr/>
          <p:nvPr userDrawn="1"/>
        </p:nvSpPr>
        <p:spPr>
          <a:xfrm>
            <a:off x="-5029" y="4532955"/>
            <a:ext cx="12265453" cy="2326740"/>
          </a:xfrm>
          <a:custGeom>
            <a:avLst/>
            <a:gdLst>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3633025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2513352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0776 w 12265453"/>
              <a:gd name="connsiteY7" fmla="*/ 1704699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249 w 12265453"/>
              <a:gd name="connsiteY7" fmla="*/ 2326740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23877 w 12265453"/>
              <a:gd name="connsiteY6" fmla="*/ 2215705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97029 w 12265453"/>
              <a:gd name="connsiteY6" fmla="*/ 2325433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65453" h="2326740">
                <a:moveTo>
                  <a:pt x="0" y="0"/>
                </a:moveTo>
                <a:lnTo>
                  <a:pt x="12183723" y="927230"/>
                </a:lnTo>
                <a:lnTo>
                  <a:pt x="12197029" y="927230"/>
                </a:lnTo>
                <a:lnTo>
                  <a:pt x="12197029" y="928243"/>
                </a:lnTo>
                <a:lnTo>
                  <a:pt x="12265453" y="933450"/>
                </a:lnTo>
                <a:lnTo>
                  <a:pt x="12197029" y="933441"/>
                </a:lnTo>
                <a:lnTo>
                  <a:pt x="12197029" y="2325433"/>
                </a:lnTo>
                <a:lnTo>
                  <a:pt x="11249" y="2326740"/>
                </a:lnTo>
                <a:cubicBezTo>
                  <a:pt x="9176" y="1860237"/>
                  <a:pt x="7102" y="1393733"/>
                  <a:pt x="5029" y="927230"/>
                </a:cubicBezTo>
                <a:lnTo>
                  <a:pt x="5291" y="927230"/>
                </a:lnTo>
                <a:cubicBezTo>
                  <a:pt x="5064" y="895492"/>
                  <a:pt x="4838" y="863755"/>
                  <a:pt x="4611" y="832017"/>
                </a:cubicBezTo>
                <a:cubicBezTo>
                  <a:pt x="3001" y="580573"/>
                  <a:pt x="1721" y="212602"/>
                  <a:pt x="0" y="0"/>
                </a:cubicBez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Tijdelijke aanduiding voor tekst 9">
            <a:extLst>
              <a:ext uri="{FF2B5EF4-FFF2-40B4-BE49-F238E27FC236}">
                <a16:creationId xmlns:a16="http://schemas.microsoft.com/office/drawing/2014/main" id="{AF66199C-527E-DA49-A92C-3BF3639BD8A3}"/>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Kaarten met waarden</a:t>
            </a:r>
          </a:p>
        </p:txBody>
      </p:sp>
      <p:sp>
        <p:nvSpPr>
          <p:cNvPr id="9" name="Tijdelijke aanduiding voor tekst 4">
            <a:extLst>
              <a:ext uri="{FF2B5EF4-FFF2-40B4-BE49-F238E27FC236}">
                <a16:creationId xmlns:a16="http://schemas.microsoft.com/office/drawing/2014/main" id="{2A82DBEF-5D52-814C-B4E9-04CD38110238}"/>
              </a:ext>
            </a:extLst>
          </p:cNvPr>
          <p:cNvSpPr>
            <a:spLocks noGrp="1"/>
          </p:cNvSpPr>
          <p:nvPr>
            <p:ph type="body" sz="quarter" idx="11" hasCustomPrompt="1"/>
          </p:nvPr>
        </p:nvSpPr>
        <p:spPr>
          <a:xfrm>
            <a:off x="866775" y="1436303"/>
            <a:ext cx="10485438" cy="534392"/>
          </a:xfrm>
        </p:spPr>
        <p:txBody>
          <a:bodyPr lIns="0" tIns="0" rIns="0" bIns="0">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subtitel</a:t>
            </a:r>
          </a:p>
        </p:txBody>
      </p:sp>
      <p:grpSp>
        <p:nvGrpSpPr>
          <p:cNvPr id="12" name="Groep 11">
            <a:extLst>
              <a:ext uri="{FF2B5EF4-FFF2-40B4-BE49-F238E27FC236}">
                <a16:creationId xmlns:a16="http://schemas.microsoft.com/office/drawing/2014/main" id="{108954F3-D233-B744-B3AD-F1E61D58F354}"/>
              </a:ext>
            </a:extLst>
          </p:cNvPr>
          <p:cNvGrpSpPr/>
          <p:nvPr userDrawn="1"/>
        </p:nvGrpSpPr>
        <p:grpSpPr>
          <a:xfrm>
            <a:off x="1318298" y="2720955"/>
            <a:ext cx="2885251" cy="3307121"/>
            <a:chOff x="914400" y="2641722"/>
            <a:chExt cx="2331634" cy="2672556"/>
          </a:xfrm>
        </p:grpSpPr>
        <p:sp>
          <p:nvSpPr>
            <p:cNvPr id="13" name="Rechthoek 12">
              <a:extLst>
                <a:ext uri="{FF2B5EF4-FFF2-40B4-BE49-F238E27FC236}">
                  <a16:creationId xmlns:a16="http://schemas.microsoft.com/office/drawing/2014/main" id="{E41505C2-090A-3543-A86E-4E8A703CE757}"/>
                </a:ext>
              </a:extLst>
            </p:cNvPr>
            <p:cNvSpPr/>
            <p:nvPr/>
          </p:nvSpPr>
          <p:spPr>
            <a:xfrm>
              <a:off x="1019175" y="2641722"/>
              <a:ext cx="2114550" cy="2672556"/>
            </a:xfrm>
            <a:prstGeom prst="rect">
              <a:avLst/>
            </a:prstGeom>
            <a:solidFill>
              <a:srgbClr val="462E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462E87"/>
                </a:solidFill>
              </a:endParaRPr>
            </a:p>
          </p:txBody>
        </p:sp>
        <p:sp>
          <p:nvSpPr>
            <p:cNvPr id="14" name="Tekstvak 13">
              <a:extLst>
                <a:ext uri="{FF2B5EF4-FFF2-40B4-BE49-F238E27FC236}">
                  <a16:creationId xmlns:a16="http://schemas.microsoft.com/office/drawing/2014/main" id="{22055FD3-21D4-A94F-BCBB-7BDE773EA38A}"/>
                </a:ext>
              </a:extLst>
            </p:cNvPr>
            <p:cNvSpPr txBox="1"/>
            <p:nvPr/>
          </p:nvSpPr>
          <p:spPr>
            <a:xfrm>
              <a:off x="914400" y="4400133"/>
              <a:ext cx="2331634" cy="400110"/>
            </a:xfrm>
            <a:prstGeom prst="rect">
              <a:avLst/>
            </a:prstGeom>
            <a:noFill/>
          </p:spPr>
          <p:txBody>
            <a:bodyPr wrap="square" rtlCol="0">
              <a:spAutoFit/>
            </a:bodyPr>
            <a:lstStyle/>
            <a:p>
              <a:pPr algn="ctr"/>
              <a:r>
                <a:rPr lang="nl-NL" sz="2000">
                  <a:solidFill>
                    <a:schemeClr val="bg1"/>
                  </a:solidFill>
                  <a:latin typeface="FoundryFormSans-Medium" panose="02000603060000020004" pitchFamily="2" charset="0"/>
                </a:rPr>
                <a:t>Zichtbaar</a:t>
              </a:r>
            </a:p>
          </p:txBody>
        </p:sp>
        <p:pic>
          <p:nvPicPr>
            <p:cNvPr id="15" name="Afbeelding 14">
              <a:extLst>
                <a:ext uri="{FF2B5EF4-FFF2-40B4-BE49-F238E27FC236}">
                  <a16:creationId xmlns:a16="http://schemas.microsoft.com/office/drawing/2014/main" id="{69BE704B-8997-A54F-8BDC-FFB24F8816A2}"/>
                </a:ext>
              </a:extLst>
            </p:cNvPr>
            <p:cNvPicPr>
              <a:picLocks noChangeAspect="1"/>
            </p:cNvPicPr>
            <p:nvPr/>
          </p:nvPicPr>
          <p:blipFill>
            <a:blip r:embed="rId3"/>
            <a:stretch>
              <a:fillRect/>
            </a:stretch>
          </p:blipFill>
          <p:spPr>
            <a:xfrm>
              <a:off x="1674177" y="3262823"/>
              <a:ext cx="804545" cy="746760"/>
            </a:xfrm>
            <a:prstGeom prst="rect">
              <a:avLst/>
            </a:prstGeom>
          </p:spPr>
        </p:pic>
      </p:grpSp>
      <p:grpSp>
        <p:nvGrpSpPr>
          <p:cNvPr id="16" name="Groep 15">
            <a:extLst>
              <a:ext uri="{FF2B5EF4-FFF2-40B4-BE49-F238E27FC236}">
                <a16:creationId xmlns:a16="http://schemas.microsoft.com/office/drawing/2014/main" id="{D17688B7-6838-3A47-8DE0-F627081BF53D}"/>
              </a:ext>
            </a:extLst>
          </p:cNvPr>
          <p:cNvGrpSpPr/>
          <p:nvPr userDrawn="1"/>
        </p:nvGrpSpPr>
        <p:grpSpPr>
          <a:xfrm>
            <a:off x="4639734" y="2720955"/>
            <a:ext cx="2894435" cy="3317648"/>
            <a:chOff x="914400" y="2641722"/>
            <a:chExt cx="2331634" cy="2672556"/>
          </a:xfrm>
        </p:grpSpPr>
        <p:sp>
          <p:nvSpPr>
            <p:cNvPr id="17" name="Rechthoek 16">
              <a:extLst>
                <a:ext uri="{FF2B5EF4-FFF2-40B4-BE49-F238E27FC236}">
                  <a16:creationId xmlns:a16="http://schemas.microsoft.com/office/drawing/2014/main" id="{9DBC5BE4-4C48-5F40-8617-B42F338711ED}"/>
                </a:ext>
              </a:extLst>
            </p:cNvPr>
            <p:cNvSpPr/>
            <p:nvPr/>
          </p:nvSpPr>
          <p:spPr>
            <a:xfrm>
              <a:off x="1019175" y="2641722"/>
              <a:ext cx="2114550" cy="2672556"/>
            </a:xfrm>
            <a:prstGeom prst="rect">
              <a:avLst/>
            </a:prstGeom>
            <a:solidFill>
              <a:srgbClr val="462E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462E87"/>
                </a:solidFill>
              </a:endParaRPr>
            </a:p>
          </p:txBody>
        </p:sp>
        <p:sp>
          <p:nvSpPr>
            <p:cNvPr id="18" name="Tekstvak 17">
              <a:extLst>
                <a:ext uri="{FF2B5EF4-FFF2-40B4-BE49-F238E27FC236}">
                  <a16:creationId xmlns:a16="http://schemas.microsoft.com/office/drawing/2014/main" id="{4A0796D8-6AAA-9346-8927-34771603590D}"/>
                </a:ext>
              </a:extLst>
            </p:cNvPr>
            <p:cNvSpPr txBox="1"/>
            <p:nvPr/>
          </p:nvSpPr>
          <p:spPr>
            <a:xfrm>
              <a:off x="914400" y="4400133"/>
              <a:ext cx="2331634" cy="400110"/>
            </a:xfrm>
            <a:prstGeom prst="rect">
              <a:avLst/>
            </a:prstGeom>
            <a:noFill/>
          </p:spPr>
          <p:txBody>
            <a:bodyPr wrap="square" rtlCol="0">
              <a:spAutoFit/>
            </a:bodyPr>
            <a:lstStyle/>
            <a:p>
              <a:pPr algn="ctr"/>
              <a:r>
                <a:rPr lang="nl-NL" sz="2000">
                  <a:solidFill>
                    <a:schemeClr val="bg1"/>
                  </a:solidFill>
                  <a:latin typeface="FoundryFormSans-Medium" panose="02000603060000020004" pitchFamily="2" charset="0"/>
                </a:rPr>
                <a:t>Vertrouwen</a:t>
              </a:r>
            </a:p>
          </p:txBody>
        </p:sp>
        <p:pic>
          <p:nvPicPr>
            <p:cNvPr id="19" name="Afbeelding 18">
              <a:extLst>
                <a:ext uri="{FF2B5EF4-FFF2-40B4-BE49-F238E27FC236}">
                  <a16:creationId xmlns:a16="http://schemas.microsoft.com/office/drawing/2014/main" id="{7B81DBFF-A0B7-834C-98BF-C85301818183}"/>
                </a:ext>
              </a:extLst>
            </p:cNvPr>
            <p:cNvPicPr>
              <a:picLocks noChangeAspect="1"/>
            </p:cNvPicPr>
            <p:nvPr/>
          </p:nvPicPr>
          <p:blipFill>
            <a:blip r:embed="rId4"/>
            <a:stretch>
              <a:fillRect/>
            </a:stretch>
          </p:blipFill>
          <p:spPr>
            <a:xfrm>
              <a:off x="1674177" y="3293148"/>
              <a:ext cx="804545" cy="686109"/>
            </a:xfrm>
            <a:prstGeom prst="rect">
              <a:avLst/>
            </a:prstGeom>
          </p:spPr>
        </p:pic>
      </p:grpSp>
      <p:grpSp>
        <p:nvGrpSpPr>
          <p:cNvPr id="20" name="Groep 19">
            <a:extLst>
              <a:ext uri="{FF2B5EF4-FFF2-40B4-BE49-F238E27FC236}">
                <a16:creationId xmlns:a16="http://schemas.microsoft.com/office/drawing/2014/main" id="{BAD6FEE5-700C-2147-96E1-20752B1C210B}"/>
              </a:ext>
            </a:extLst>
          </p:cNvPr>
          <p:cNvGrpSpPr/>
          <p:nvPr userDrawn="1"/>
        </p:nvGrpSpPr>
        <p:grpSpPr>
          <a:xfrm>
            <a:off x="7961001" y="2720955"/>
            <a:ext cx="2894436" cy="3317649"/>
            <a:chOff x="914400" y="2641722"/>
            <a:chExt cx="2331634" cy="2672556"/>
          </a:xfrm>
        </p:grpSpPr>
        <p:sp>
          <p:nvSpPr>
            <p:cNvPr id="21" name="Rechthoek 20">
              <a:extLst>
                <a:ext uri="{FF2B5EF4-FFF2-40B4-BE49-F238E27FC236}">
                  <a16:creationId xmlns:a16="http://schemas.microsoft.com/office/drawing/2014/main" id="{CF0B5CD3-74A9-CC45-97B6-6486CB20CF9F}"/>
                </a:ext>
              </a:extLst>
            </p:cNvPr>
            <p:cNvSpPr/>
            <p:nvPr/>
          </p:nvSpPr>
          <p:spPr>
            <a:xfrm>
              <a:off x="1019175" y="2641722"/>
              <a:ext cx="2114550" cy="2672556"/>
            </a:xfrm>
            <a:prstGeom prst="rect">
              <a:avLst/>
            </a:prstGeom>
            <a:solidFill>
              <a:srgbClr val="462E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462E87"/>
                </a:solidFill>
              </a:endParaRPr>
            </a:p>
          </p:txBody>
        </p:sp>
        <p:sp>
          <p:nvSpPr>
            <p:cNvPr id="22" name="Tekstvak 21">
              <a:extLst>
                <a:ext uri="{FF2B5EF4-FFF2-40B4-BE49-F238E27FC236}">
                  <a16:creationId xmlns:a16="http://schemas.microsoft.com/office/drawing/2014/main" id="{1E7625DC-B905-9041-A6E4-1DD0D2797923}"/>
                </a:ext>
              </a:extLst>
            </p:cNvPr>
            <p:cNvSpPr txBox="1"/>
            <p:nvPr/>
          </p:nvSpPr>
          <p:spPr>
            <a:xfrm>
              <a:off x="914400" y="4400133"/>
              <a:ext cx="2331634" cy="400110"/>
            </a:xfrm>
            <a:prstGeom prst="rect">
              <a:avLst/>
            </a:prstGeom>
            <a:noFill/>
          </p:spPr>
          <p:txBody>
            <a:bodyPr wrap="square" rtlCol="0">
              <a:spAutoFit/>
            </a:bodyPr>
            <a:lstStyle/>
            <a:p>
              <a:pPr algn="ctr"/>
              <a:r>
                <a:rPr lang="nl-NL" sz="2000">
                  <a:solidFill>
                    <a:schemeClr val="bg1"/>
                  </a:solidFill>
                  <a:latin typeface="FoundryFormSans-Medium" panose="02000603060000020004" pitchFamily="2" charset="0"/>
                </a:rPr>
                <a:t>Verbinden</a:t>
              </a:r>
            </a:p>
          </p:txBody>
        </p:sp>
        <p:pic>
          <p:nvPicPr>
            <p:cNvPr id="23" name="Afbeelding 22">
              <a:extLst>
                <a:ext uri="{FF2B5EF4-FFF2-40B4-BE49-F238E27FC236}">
                  <a16:creationId xmlns:a16="http://schemas.microsoft.com/office/drawing/2014/main" id="{8E311327-AD83-DA49-8E6D-099B9B03F09D}"/>
                </a:ext>
              </a:extLst>
            </p:cNvPr>
            <p:cNvPicPr>
              <a:picLocks noChangeAspect="1"/>
            </p:cNvPicPr>
            <p:nvPr/>
          </p:nvPicPr>
          <p:blipFill>
            <a:blip r:embed="rId5"/>
            <a:stretch>
              <a:fillRect/>
            </a:stretch>
          </p:blipFill>
          <p:spPr>
            <a:xfrm>
              <a:off x="1706849" y="3293148"/>
              <a:ext cx="739200" cy="686109"/>
            </a:xfrm>
            <a:prstGeom prst="rect">
              <a:avLst/>
            </a:prstGeom>
          </p:spPr>
        </p:pic>
      </p:grpSp>
    </p:spTree>
    <p:extLst>
      <p:ext uri="{BB962C8B-B14F-4D97-AF65-F5344CB8AC3E}">
        <p14:creationId xmlns:p14="http://schemas.microsoft.com/office/powerpoint/2010/main" val="330667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2000" fill="hold"/>
                                        <p:tgtEl>
                                          <p:spTgt spid="27"/>
                                        </p:tgtEl>
                                        <p:attrNameLst>
                                          <p:attrName>ppt_x</p:attrName>
                                        </p:attrNameLst>
                                      </p:cBhvr>
                                      <p:tavLst>
                                        <p:tav tm="0">
                                          <p:val>
                                            <p:strVal val="#ppt_x"/>
                                          </p:val>
                                        </p:tav>
                                        <p:tav tm="100000">
                                          <p:val>
                                            <p:strVal val="#ppt_x"/>
                                          </p:val>
                                        </p:tav>
                                      </p:tavLst>
                                    </p:anim>
                                    <p:anim calcmode="lin" valueType="num">
                                      <p:cBhvr additive="base">
                                        <p:cTn id="20"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arten - Doelgroepen - Groen">
    <p:spTree>
      <p:nvGrpSpPr>
        <p:cNvPr id="1" name=""/>
        <p:cNvGrpSpPr/>
        <p:nvPr/>
      </p:nvGrpSpPr>
      <p:grpSpPr>
        <a:xfrm>
          <a:off x="0" y="0"/>
          <a:ext cx="0" cy="0"/>
          <a:chOff x="0" y="0"/>
          <a:chExt cx="0" cy="0"/>
        </a:xfrm>
      </p:grpSpPr>
      <p:sp>
        <p:nvSpPr>
          <p:cNvPr id="27" name="Vrije vorm 26">
            <a:extLst>
              <a:ext uri="{FF2B5EF4-FFF2-40B4-BE49-F238E27FC236}">
                <a16:creationId xmlns:a16="http://schemas.microsoft.com/office/drawing/2014/main" id="{EC1E314B-2CDC-4544-83FA-185CAB080293}"/>
              </a:ext>
            </a:extLst>
          </p:cNvPr>
          <p:cNvSpPr/>
          <p:nvPr userDrawn="1"/>
        </p:nvSpPr>
        <p:spPr>
          <a:xfrm flipH="1">
            <a:off x="-80865" y="4531260"/>
            <a:ext cx="12285304" cy="2326740"/>
          </a:xfrm>
          <a:custGeom>
            <a:avLst/>
            <a:gdLst>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3633025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2513352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0776 w 12265453"/>
              <a:gd name="connsiteY7" fmla="*/ 1704699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249 w 12265453"/>
              <a:gd name="connsiteY7" fmla="*/ 2326740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23877 w 12265453"/>
              <a:gd name="connsiteY6" fmla="*/ 2215705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97029 w 12265453"/>
              <a:gd name="connsiteY6" fmla="*/ 2325433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65453" h="2326740">
                <a:moveTo>
                  <a:pt x="0" y="0"/>
                </a:moveTo>
                <a:lnTo>
                  <a:pt x="12183723" y="927230"/>
                </a:lnTo>
                <a:lnTo>
                  <a:pt x="12197029" y="927230"/>
                </a:lnTo>
                <a:lnTo>
                  <a:pt x="12197029" y="928243"/>
                </a:lnTo>
                <a:lnTo>
                  <a:pt x="12265453" y="933450"/>
                </a:lnTo>
                <a:lnTo>
                  <a:pt x="12197029" y="933441"/>
                </a:lnTo>
                <a:lnTo>
                  <a:pt x="12197029" y="2325433"/>
                </a:lnTo>
                <a:lnTo>
                  <a:pt x="11249" y="2326740"/>
                </a:lnTo>
                <a:cubicBezTo>
                  <a:pt x="9176" y="1860237"/>
                  <a:pt x="7102" y="1393733"/>
                  <a:pt x="5029" y="927230"/>
                </a:cubicBezTo>
                <a:lnTo>
                  <a:pt x="5291" y="927230"/>
                </a:lnTo>
                <a:cubicBezTo>
                  <a:pt x="5064" y="895492"/>
                  <a:pt x="4838" y="863755"/>
                  <a:pt x="4611" y="832017"/>
                </a:cubicBezTo>
                <a:cubicBezTo>
                  <a:pt x="3001" y="580573"/>
                  <a:pt x="1721" y="212602"/>
                  <a:pt x="0" y="0"/>
                </a:cubicBez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Tijdelijke aanduiding voor tekst 9">
            <a:extLst>
              <a:ext uri="{FF2B5EF4-FFF2-40B4-BE49-F238E27FC236}">
                <a16:creationId xmlns:a16="http://schemas.microsoft.com/office/drawing/2014/main" id="{AF66199C-527E-DA49-A92C-3BF3639BD8A3}"/>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Kaarten met doelgroepen</a:t>
            </a:r>
          </a:p>
        </p:txBody>
      </p:sp>
      <p:sp>
        <p:nvSpPr>
          <p:cNvPr id="9" name="Tijdelijke aanduiding voor tekst 4">
            <a:extLst>
              <a:ext uri="{FF2B5EF4-FFF2-40B4-BE49-F238E27FC236}">
                <a16:creationId xmlns:a16="http://schemas.microsoft.com/office/drawing/2014/main" id="{2A82DBEF-5D52-814C-B4E9-04CD38110238}"/>
              </a:ext>
            </a:extLst>
          </p:cNvPr>
          <p:cNvSpPr>
            <a:spLocks noGrp="1"/>
          </p:cNvSpPr>
          <p:nvPr>
            <p:ph type="body" sz="quarter" idx="11" hasCustomPrompt="1"/>
          </p:nvPr>
        </p:nvSpPr>
        <p:spPr>
          <a:xfrm>
            <a:off x="866775" y="1436303"/>
            <a:ext cx="10485438" cy="534392"/>
          </a:xfrm>
        </p:spPr>
        <p:txBody>
          <a:bodyPr lIns="0" tIns="0" rIns="0" bIns="0">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ondertitel</a:t>
            </a:r>
          </a:p>
        </p:txBody>
      </p:sp>
      <p:sp>
        <p:nvSpPr>
          <p:cNvPr id="24" name="Rechthoek 23">
            <a:extLst>
              <a:ext uri="{FF2B5EF4-FFF2-40B4-BE49-F238E27FC236}">
                <a16:creationId xmlns:a16="http://schemas.microsoft.com/office/drawing/2014/main" id="{343A7395-B6A2-A54F-8DCF-8B6819A63C84}"/>
              </a:ext>
            </a:extLst>
          </p:cNvPr>
          <p:cNvSpPr/>
          <p:nvPr userDrawn="1"/>
        </p:nvSpPr>
        <p:spPr>
          <a:xfrm>
            <a:off x="866775" y="2631356"/>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ijdelijke aanduiding voor afbeelding 15">
            <a:extLst>
              <a:ext uri="{FF2B5EF4-FFF2-40B4-BE49-F238E27FC236}">
                <a16:creationId xmlns:a16="http://schemas.microsoft.com/office/drawing/2014/main" id="{BE10B832-84E5-7041-9D1F-D3BBB0EFA727}"/>
              </a:ext>
            </a:extLst>
          </p:cNvPr>
          <p:cNvSpPr>
            <a:spLocks noGrp="1"/>
          </p:cNvSpPr>
          <p:nvPr>
            <p:ph type="pic" sz="quarter" idx="12" hasCustomPrompt="1"/>
          </p:nvPr>
        </p:nvSpPr>
        <p:spPr>
          <a:xfrm>
            <a:off x="112963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 name="Tijdelijke aanduiding voor tekst 2">
            <a:extLst>
              <a:ext uri="{FF2B5EF4-FFF2-40B4-BE49-F238E27FC236}">
                <a16:creationId xmlns:a16="http://schemas.microsoft.com/office/drawing/2014/main" id="{A2FE965D-2D40-004C-A0E3-A22CBA13F5C5}"/>
              </a:ext>
            </a:extLst>
          </p:cNvPr>
          <p:cNvSpPr>
            <a:spLocks noGrp="1"/>
          </p:cNvSpPr>
          <p:nvPr>
            <p:ph type="body" sz="quarter" idx="13" hasCustomPrompt="1"/>
          </p:nvPr>
        </p:nvSpPr>
        <p:spPr>
          <a:xfrm>
            <a:off x="1130300" y="3695700"/>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29" name="Tijdelijke aanduiding voor tekst 2">
            <a:extLst>
              <a:ext uri="{FF2B5EF4-FFF2-40B4-BE49-F238E27FC236}">
                <a16:creationId xmlns:a16="http://schemas.microsoft.com/office/drawing/2014/main" id="{5CAE96D2-CB7E-A144-83B9-4DA676399C0C}"/>
              </a:ext>
            </a:extLst>
          </p:cNvPr>
          <p:cNvSpPr>
            <a:spLocks noGrp="1"/>
          </p:cNvSpPr>
          <p:nvPr>
            <p:ph type="body" sz="quarter" idx="14" hasCustomPrompt="1"/>
          </p:nvPr>
        </p:nvSpPr>
        <p:spPr>
          <a:xfrm>
            <a:off x="113030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0" name="Rechthoek 29">
            <a:extLst>
              <a:ext uri="{FF2B5EF4-FFF2-40B4-BE49-F238E27FC236}">
                <a16:creationId xmlns:a16="http://schemas.microsoft.com/office/drawing/2014/main" id="{25838082-59CF-A145-AEF5-1E463A1DF946}"/>
              </a:ext>
            </a:extLst>
          </p:cNvPr>
          <p:cNvSpPr/>
          <p:nvPr userDrawn="1"/>
        </p:nvSpPr>
        <p:spPr>
          <a:xfrm>
            <a:off x="3525790" y="2179734"/>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jdelijke aanduiding voor afbeelding 15">
            <a:extLst>
              <a:ext uri="{FF2B5EF4-FFF2-40B4-BE49-F238E27FC236}">
                <a16:creationId xmlns:a16="http://schemas.microsoft.com/office/drawing/2014/main" id="{3DF56E35-4046-BF47-AC0B-7E601D5DD27D}"/>
              </a:ext>
            </a:extLst>
          </p:cNvPr>
          <p:cNvSpPr>
            <a:spLocks noGrp="1"/>
          </p:cNvSpPr>
          <p:nvPr>
            <p:ph type="pic" sz="quarter" idx="15" hasCustomPrompt="1"/>
          </p:nvPr>
        </p:nvSpPr>
        <p:spPr>
          <a:xfrm>
            <a:off x="3788646" y="245817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2" name="Tijdelijke aanduiding voor tekst 2">
            <a:extLst>
              <a:ext uri="{FF2B5EF4-FFF2-40B4-BE49-F238E27FC236}">
                <a16:creationId xmlns:a16="http://schemas.microsoft.com/office/drawing/2014/main" id="{E81992E3-E604-6840-BF71-5AAA01153DC7}"/>
              </a:ext>
            </a:extLst>
          </p:cNvPr>
          <p:cNvSpPr>
            <a:spLocks noGrp="1"/>
          </p:cNvSpPr>
          <p:nvPr>
            <p:ph type="body" sz="quarter" idx="16" hasCustomPrompt="1"/>
          </p:nvPr>
        </p:nvSpPr>
        <p:spPr>
          <a:xfrm>
            <a:off x="3789315" y="3244078"/>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33" name="Tijdelijke aanduiding voor tekst 2">
            <a:extLst>
              <a:ext uri="{FF2B5EF4-FFF2-40B4-BE49-F238E27FC236}">
                <a16:creationId xmlns:a16="http://schemas.microsoft.com/office/drawing/2014/main" id="{95A40D8C-213D-6F43-9E08-3122187CBB8C}"/>
              </a:ext>
            </a:extLst>
          </p:cNvPr>
          <p:cNvSpPr>
            <a:spLocks noGrp="1"/>
          </p:cNvSpPr>
          <p:nvPr>
            <p:ph type="body" sz="quarter" idx="17" hasCustomPrompt="1"/>
          </p:nvPr>
        </p:nvSpPr>
        <p:spPr>
          <a:xfrm>
            <a:off x="3789315" y="366706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4" name="Rechthoek 33">
            <a:extLst>
              <a:ext uri="{FF2B5EF4-FFF2-40B4-BE49-F238E27FC236}">
                <a16:creationId xmlns:a16="http://schemas.microsoft.com/office/drawing/2014/main" id="{122486A0-AB9E-2945-9244-938A312EC70D}"/>
              </a:ext>
            </a:extLst>
          </p:cNvPr>
          <p:cNvSpPr/>
          <p:nvPr userDrawn="1"/>
        </p:nvSpPr>
        <p:spPr>
          <a:xfrm>
            <a:off x="8850021" y="2183894"/>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ijdelijke aanduiding voor afbeelding 15">
            <a:extLst>
              <a:ext uri="{FF2B5EF4-FFF2-40B4-BE49-F238E27FC236}">
                <a16:creationId xmlns:a16="http://schemas.microsoft.com/office/drawing/2014/main" id="{F04EC47A-F6EF-8E47-A977-E1A670709D35}"/>
              </a:ext>
            </a:extLst>
          </p:cNvPr>
          <p:cNvSpPr>
            <a:spLocks noGrp="1"/>
          </p:cNvSpPr>
          <p:nvPr>
            <p:ph type="pic" sz="quarter" idx="18" hasCustomPrompt="1"/>
          </p:nvPr>
        </p:nvSpPr>
        <p:spPr>
          <a:xfrm>
            <a:off x="9112877" y="246233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6" name="Tijdelijke aanduiding voor tekst 2">
            <a:extLst>
              <a:ext uri="{FF2B5EF4-FFF2-40B4-BE49-F238E27FC236}">
                <a16:creationId xmlns:a16="http://schemas.microsoft.com/office/drawing/2014/main" id="{129829C9-D158-084C-8A1C-5BC0792CEB1B}"/>
              </a:ext>
            </a:extLst>
          </p:cNvPr>
          <p:cNvSpPr>
            <a:spLocks noGrp="1"/>
          </p:cNvSpPr>
          <p:nvPr>
            <p:ph type="body" sz="quarter" idx="19" hasCustomPrompt="1"/>
          </p:nvPr>
        </p:nvSpPr>
        <p:spPr>
          <a:xfrm>
            <a:off x="9113546" y="3248238"/>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37" name="Tijdelijke aanduiding voor tekst 2">
            <a:extLst>
              <a:ext uri="{FF2B5EF4-FFF2-40B4-BE49-F238E27FC236}">
                <a16:creationId xmlns:a16="http://schemas.microsoft.com/office/drawing/2014/main" id="{8E4DC859-9718-4C4E-9268-1C835F56A2C0}"/>
              </a:ext>
            </a:extLst>
          </p:cNvPr>
          <p:cNvSpPr>
            <a:spLocks noGrp="1"/>
          </p:cNvSpPr>
          <p:nvPr>
            <p:ph type="body" sz="quarter" idx="20" hasCustomPrompt="1"/>
          </p:nvPr>
        </p:nvSpPr>
        <p:spPr>
          <a:xfrm>
            <a:off x="9113546" y="367122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8" name="Rechthoek 37">
            <a:extLst>
              <a:ext uri="{FF2B5EF4-FFF2-40B4-BE49-F238E27FC236}">
                <a16:creationId xmlns:a16="http://schemas.microsoft.com/office/drawing/2014/main" id="{C74D3106-4BD6-6D45-A6D9-600E866D0093}"/>
              </a:ext>
            </a:extLst>
          </p:cNvPr>
          <p:cNvSpPr/>
          <p:nvPr userDrawn="1"/>
        </p:nvSpPr>
        <p:spPr>
          <a:xfrm>
            <a:off x="6184805" y="2631356"/>
            <a:ext cx="2341963" cy="324196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ijdelijke aanduiding voor afbeelding 15">
            <a:extLst>
              <a:ext uri="{FF2B5EF4-FFF2-40B4-BE49-F238E27FC236}">
                <a16:creationId xmlns:a16="http://schemas.microsoft.com/office/drawing/2014/main" id="{E0CF06BF-D678-6241-95BC-BC4FEDBB576B}"/>
              </a:ext>
            </a:extLst>
          </p:cNvPr>
          <p:cNvSpPr>
            <a:spLocks noGrp="1"/>
          </p:cNvSpPr>
          <p:nvPr>
            <p:ph type="pic" sz="quarter" idx="21" hasCustomPrompt="1"/>
          </p:nvPr>
        </p:nvSpPr>
        <p:spPr>
          <a:xfrm>
            <a:off x="644766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40" name="Tijdelijke aanduiding voor tekst 2">
            <a:extLst>
              <a:ext uri="{FF2B5EF4-FFF2-40B4-BE49-F238E27FC236}">
                <a16:creationId xmlns:a16="http://schemas.microsoft.com/office/drawing/2014/main" id="{3CCD31E4-2913-4B45-8B6B-1B6A9471D05F}"/>
              </a:ext>
            </a:extLst>
          </p:cNvPr>
          <p:cNvSpPr>
            <a:spLocks noGrp="1"/>
          </p:cNvSpPr>
          <p:nvPr>
            <p:ph type="body" sz="quarter" idx="22" hasCustomPrompt="1"/>
          </p:nvPr>
        </p:nvSpPr>
        <p:spPr>
          <a:xfrm>
            <a:off x="6448330" y="3695700"/>
            <a:ext cx="1817688" cy="279141"/>
          </a:xfrm>
        </p:spPr>
        <p:txBody>
          <a:bodyPr lIns="0" tIns="0" rIns="0" bIns="0">
            <a:normAutofit/>
          </a:bodyPr>
          <a:lstStyle>
            <a:lvl1pPr marL="0" indent="0">
              <a:lnSpc>
                <a:spcPct val="100000"/>
              </a:lnSpc>
              <a:buNone/>
              <a:defRPr sz="1800" b="1" i="0">
                <a:solidFill>
                  <a:srgbClr val="462E87"/>
                </a:solidFill>
                <a:latin typeface="FoundryFormSans-Bold" panose="02000603060000020004" pitchFamily="2" charset="0"/>
              </a:defRPr>
            </a:lvl1pPr>
          </a:lstStyle>
          <a:p>
            <a:pPr lvl="0"/>
            <a:r>
              <a:rPr lang="nl-NL"/>
              <a:t>Kaarttitel</a:t>
            </a:r>
          </a:p>
        </p:txBody>
      </p:sp>
      <p:sp>
        <p:nvSpPr>
          <p:cNvPr id="41" name="Tijdelijke aanduiding voor tekst 2">
            <a:extLst>
              <a:ext uri="{FF2B5EF4-FFF2-40B4-BE49-F238E27FC236}">
                <a16:creationId xmlns:a16="http://schemas.microsoft.com/office/drawing/2014/main" id="{949C1F23-5D50-8849-B74D-0694CCCD057F}"/>
              </a:ext>
            </a:extLst>
          </p:cNvPr>
          <p:cNvSpPr>
            <a:spLocks noGrp="1"/>
          </p:cNvSpPr>
          <p:nvPr>
            <p:ph type="body" sz="quarter" idx="23" hasCustomPrompt="1"/>
          </p:nvPr>
        </p:nvSpPr>
        <p:spPr>
          <a:xfrm>
            <a:off x="644833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Tree>
    <p:extLst>
      <p:ext uri="{BB962C8B-B14F-4D97-AF65-F5344CB8AC3E}">
        <p14:creationId xmlns:p14="http://schemas.microsoft.com/office/powerpoint/2010/main" val="182155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ppt_x"/>
                                          </p:val>
                                        </p:tav>
                                        <p:tav tm="100000">
                                          <p:val>
                                            <p:strVal val="#ppt_x"/>
                                          </p:val>
                                        </p:tav>
                                      </p:tavLst>
                                    </p:anim>
                                    <p:anim calcmode="lin" valueType="num">
                                      <p:cBhvr additive="base">
                                        <p:cTn id="8" dur="2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ppt_x"/>
                                          </p:val>
                                        </p:tav>
                                        <p:tav tm="100000">
                                          <p:val>
                                            <p:strVal val="#ppt_x"/>
                                          </p:val>
                                        </p:tav>
                                      </p:tavLst>
                                    </p:anim>
                                    <p:anim calcmode="lin" valueType="num">
                                      <p:cBhvr additive="base">
                                        <p:cTn id="24"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5000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000" fill="hold"/>
                                        <p:tgtEl>
                                          <p:spTgt spid="31"/>
                                        </p:tgtEl>
                                        <p:attrNameLst>
                                          <p:attrName>ppt_x</p:attrName>
                                        </p:attrNameLst>
                                      </p:cBhvr>
                                      <p:tavLst>
                                        <p:tav tm="0">
                                          <p:val>
                                            <p:strVal val="#ppt_x"/>
                                          </p:val>
                                        </p:tav>
                                        <p:tav tm="100000">
                                          <p:val>
                                            <p:strVal val="#ppt_x"/>
                                          </p:val>
                                        </p:tav>
                                      </p:tavLst>
                                    </p:anim>
                                    <p:anim calcmode="lin" valueType="num">
                                      <p:cBhvr additive="base">
                                        <p:cTn id="30" dur="10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 calcmode="lin" valueType="num">
                                      <p:cBhvr additive="base">
                                        <p:cTn id="3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additive="base">
                                        <p:cTn id="37"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5000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ppt_x"/>
                                          </p:val>
                                        </p:tav>
                                        <p:tav tm="100000">
                                          <p:val>
                                            <p:strVal val="#ppt_x"/>
                                          </p:val>
                                        </p:tav>
                                      </p:tavLst>
                                    </p:anim>
                                    <p:anim calcmode="lin" valueType="num">
                                      <p:cBhvr additive="base">
                                        <p:cTn id="52" dur="10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decel="50000" fill="hold" grpId="0" nodeType="withEffect">
                                  <p:stCondLst>
                                    <p:cond delay="0"/>
                                  </p:stCondLst>
                                  <p:childTnLst>
                                    <p:set>
                                      <p:cBhvr>
                                        <p:cTn id="54" dur="1" fill="hold">
                                          <p:stCondLst>
                                            <p:cond delay="0"/>
                                          </p:stCondLst>
                                        </p:cTn>
                                        <p:tgtEl>
                                          <p:spTgt spid="40">
                                            <p:txEl>
                                              <p:pRg st="0" end="0"/>
                                            </p:txEl>
                                          </p:spTgt>
                                        </p:tgtEl>
                                        <p:attrNameLst>
                                          <p:attrName>style.visibility</p:attrName>
                                        </p:attrNameLst>
                                      </p:cBhvr>
                                      <p:to>
                                        <p:strVal val="visible"/>
                                      </p:to>
                                    </p:set>
                                    <p:anim calcmode="lin" valueType="num">
                                      <p:cBhvr additive="base">
                                        <p:cTn id="55"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0"/>
                                  </p:stCondLst>
                                  <p:childTnLst>
                                    <p:set>
                                      <p:cBhvr>
                                        <p:cTn id="58" dur="1" fill="hold">
                                          <p:stCondLst>
                                            <p:cond delay="0"/>
                                          </p:stCondLst>
                                        </p:cTn>
                                        <p:tgtEl>
                                          <p:spTgt spid="41">
                                            <p:txEl>
                                              <p:pRg st="0" end="0"/>
                                            </p:txEl>
                                          </p:spTgt>
                                        </p:tgtEl>
                                        <p:attrNameLst>
                                          <p:attrName>style.visibility</p:attrName>
                                        </p:attrNameLst>
                                      </p:cBhvr>
                                      <p:to>
                                        <p:strVal val="visible"/>
                                      </p:to>
                                    </p:set>
                                    <p:anim calcmode="lin" valueType="num">
                                      <p:cBhvr additive="base">
                                        <p:cTn id="59"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decel="5000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1000" fill="hold"/>
                                        <p:tgtEl>
                                          <p:spTgt spid="35"/>
                                        </p:tgtEl>
                                        <p:attrNameLst>
                                          <p:attrName>ppt_x</p:attrName>
                                        </p:attrNameLst>
                                      </p:cBhvr>
                                      <p:tavLst>
                                        <p:tav tm="0">
                                          <p:val>
                                            <p:strVal val="#ppt_x"/>
                                          </p:val>
                                        </p:tav>
                                        <p:tav tm="100000">
                                          <p:val>
                                            <p:strVal val="#ppt_x"/>
                                          </p:val>
                                        </p:tav>
                                      </p:tavLst>
                                    </p:anim>
                                    <p:anim calcmode="lin" valueType="num">
                                      <p:cBhvr additive="base">
                                        <p:cTn id="66" dur="10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decel="50000" fill="hold" grpId="0" nodeType="withEffect">
                                  <p:stCondLst>
                                    <p:cond delay="0"/>
                                  </p:stCondLst>
                                  <p:childTnLst>
                                    <p:set>
                                      <p:cBhvr>
                                        <p:cTn id="68" dur="1" fill="hold">
                                          <p:stCondLst>
                                            <p:cond delay="0"/>
                                          </p:stCondLst>
                                        </p:cTn>
                                        <p:tgtEl>
                                          <p:spTgt spid="36">
                                            <p:txEl>
                                              <p:pRg st="0" end="0"/>
                                            </p:txEl>
                                          </p:spTgt>
                                        </p:tgtEl>
                                        <p:attrNameLst>
                                          <p:attrName>style.visibility</p:attrName>
                                        </p:attrNameLst>
                                      </p:cBhvr>
                                      <p:to>
                                        <p:strVal val="visible"/>
                                      </p:to>
                                    </p:set>
                                    <p:anim calcmode="lin" valueType="num">
                                      <p:cBhvr additive="base">
                                        <p:cTn id="69"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36">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50000" fill="hold" grpId="0" nodeType="withEffect">
                                  <p:stCondLst>
                                    <p:cond delay="0"/>
                                  </p:stCondLst>
                                  <p:childTnLst>
                                    <p:set>
                                      <p:cBhvr>
                                        <p:cTn id="72" dur="1" fill="hold">
                                          <p:stCondLst>
                                            <p:cond delay="0"/>
                                          </p:stCondLst>
                                        </p:cTn>
                                        <p:tgtEl>
                                          <p:spTgt spid="37">
                                            <p:txEl>
                                              <p:pRg st="0" end="0"/>
                                            </p:txEl>
                                          </p:spTgt>
                                        </p:tgtEl>
                                        <p:attrNameLst>
                                          <p:attrName>style.visibility</p:attrName>
                                        </p:attrNameLst>
                                      </p:cBhvr>
                                      <p:to>
                                        <p:strVal val="visible"/>
                                      </p:to>
                                    </p:set>
                                    <p:anim calcmode="lin" valueType="num">
                                      <p:cBhvr additive="base">
                                        <p:cTn id="73"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7">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decel="5000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1000" fill="hold"/>
                                        <p:tgtEl>
                                          <p:spTgt spid="34"/>
                                        </p:tgtEl>
                                        <p:attrNameLst>
                                          <p:attrName>ppt_x</p:attrName>
                                        </p:attrNameLst>
                                      </p:cBhvr>
                                      <p:tavLst>
                                        <p:tav tm="0">
                                          <p:val>
                                            <p:strVal val="#ppt_x"/>
                                          </p:val>
                                        </p:tav>
                                        <p:tav tm="100000">
                                          <p:val>
                                            <p:strVal val="#ppt_x"/>
                                          </p:val>
                                        </p:tav>
                                      </p:tavLst>
                                    </p:anim>
                                    <p:anim calcmode="lin" valueType="num">
                                      <p:cBhvr additive="base">
                                        <p:cTn id="7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4" grpId="0" animBg="1"/>
      <p:bldP spid="24" grpId="1" animBg="1"/>
      <p:bldP spid="25" grpId="0"/>
      <p:bldP spid="3" grpId="0" build="p">
        <p:tmplLst>
          <p:tmpl lvl="1">
            <p:tnLst>
              <p:par>
                <p:cTn presetID="2" presetClass="entr" presetSubtype="4"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5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0" grpId="1" animBg="1"/>
      <p:bldP spid="31" grpId="0"/>
      <p:bldP spid="32" grpId="0" build="p">
        <p:tmplLst>
          <p:tmpl lvl="1">
            <p:tnLst>
              <p:par>
                <p:cTn presetID="2" presetClass="entr" presetSubtype="4" decel="5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5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4" grpId="1" animBg="1"/>
      <p:bldP spid="35" grpId="0"/>
      <p:bldP spid="36" grpId="0" build="p">
        <p:tmplLst>
          <p:tmpl lvl="1">
            <p:tnLst>
              <p:par>
                <p:cTn presetID="2" presetClass="entr" presetSubtype="4" decel="5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5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bldP spid="38" grpId="1" animBg="1"/>
      <p:bldP spid="39" grpId="0"/>
      <p:bldP spid="40" grpId="0" build="p">
        <p:tmplLst>
          <p:tmpl lvl="1">
            <p:tnLst>
              <p:par>
                <p:cTn presetID="2" presetClass="entr" presetSubtype="4" decel="5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ppt_x"/>
                          </p:val>
                        </p:tav>
                        <p:tav tm="100000">
                          <p:val>
                            <p:strVal val="#ppt_x"/>
                          </p:val>
                        </p:tav>
                      </p:tavLst>
                    </p:anim>
                    <p:anim calcmode="lin" valueType="num">
                      <p:cBhvr additive="base">
                        <p:cTn dur="10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5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arten - Doelgroepen - Paars">
    <p:spTree>
      <p:nvGrpSpPr>
        <p:cNvPr id="1" name=""/>
        <p:cNvGrpSpPr/>
        <p:nvPr/>
      </p:nvGrpSpPr>
      <p:grpSpPr>
        <a:xfrm>
          <a:off x="0" y="0"/>
          <a:ext cx="0" cy="0"/>
          <a:chOff x="0" y="0"/>
          <a:chExt cx="0" cy="0"/>
        </a:xfrm>
      </p:grpSpPr>
      <p:sp>
        <p:nvSpPr>
          <p:cNvPr id="27" name="Vrije vorm 26">
            <a:extLst>
              <a:ext uri="{FF2B5EF4-FFF2-40B4-BE49-F238E27FC236}">
                <a16:creationId xmlns:a16="http://schemas.microsoft.com/office/drawing/2014/main" id="{EC1E314B-2CDC-4544-83FA-185CAB080293}"/>
              </a:ext>
            </a:extLst>
          </p:cNvPr>
          <p:cNvSpPr/>
          <p:nvPr userDrawn="1"/>
        </p:nvSpPr>
        <p:spPr>
          <a:xfrm>
            <a:off x="-6220" y="4531260"/>
            <a:ext cx="12285304" cy="2326740"/>
          </a:xfrm>
          <a:custGeom>
            <a:avLst/>
            <a:gdLst>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3633025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5029 w 12265453"/>
              <a:gd name="connsiteY7" fmla="*/ 2513352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0776 w 12265453"/>
              <a:gd name="connsiteY7" fmla="*/ 1704699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3633025"/>
              <a:gd name="connsiteX1" fmla="*/ 12183723 w 12265453"/>
              <a:gd name="connsiteY1" fmla="*/ 927230 h 3633025"/>
              <a:gd name="connsiteX2" fmla="*/ 12197029 w 12265453"/>
              <a:gd name="connsiteY2" fmla="*/ 927230 h 3633025"/>
              <a:gd name="connsiteX3" fmla="*/ 12197029 w 12265453"/>
              <a:gd name="connsiteY3" fmla="*/ 928243 h 3633025"/>
              <a:gd name="connsiteX4" fmla="*/ 12265453 w 12265453"/>
              <a:gd name="connsiteY4" fmla="*/ 933450 h 3633025"/>
              <a:gd name="connsiteX5" fmla="*/ 12197029 w 12265453"/>
              <a:gd name="connsiteY5" fmla="*/ 933441 h 3633025"/>
              <a:gd name="connsiteX6" fmla="*/ 12197029 w 12265453"/>
              <a:gd name="connsiteY6" fmla="*/ 3633025 h 3633025"/>
              <a:gd name="connsiteX7" fmla="*/ 11249 w 12265453"/>
              <a:gd name="connsiteY7" fmla="*/ 2326740 h 3633025"/>
              <a:gd name="connsiteX8" fmla="*/ 5029 w 12265453"/>
              <a:gd name="connsiteY8" fmla="*/ 927230 h 3633025"/>
              <a:gd name="connsiteX9" fmla="*/ 5291 w 12265453"/>
              <a:gd name="connsiteY9" fmla="*/ 927230 h 3633025"/>
              <a:gd name="connsiteX10" fmla="*/ 4611 w 12265453"/>
              <a:gd name="connsiteY10" fmla="*/ 832017 h 3633025"/>
              <a:gd name="connsiteX11" fmla="*/ 0 w 12265453"/>
              <a:gd name="connsiteY11" fmla="*/ 0 h 3633025"/>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23877 w 12265453"/>
              <a:gd name="connsiteY6" fmla="*/ 2215705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 name="connsiteX0" fmla="*/ 0 w 12265453"/>
              <a:gd name="connsiteY0" fmla="*/ 0 h 2326740"/>
              <a:gd name="connsiteX1" fmla="*/ 12183723 w 12265453"/>
              <a:gd name="connsiteY1" fmla="*/ 927230 h 2326740"/>
              <a:gd name="connsiteX2" fmla="*/ 12197029 w 12265453"/>
              <a:gd name="connsiteY2" fmla="*/ 927230 h 2326740"/>
              <a:gd name="connsiteX3" fmla="*/ 12197029 w 12265453"/>
              <a:gd name="connsiteY3" fmla="*/ 928243 h 2326740"/>
              <a:gd name="connsiteX4" fmla="*/ 12265453 w 12265453"/>
              <a:gd name="connsiteY4" fmla="*/ 933450 h 2326740"/>
              <a:gd name="connsiteX5" fmla="*/ 12197029 w 12265453"/>
              <a:gd name="connsiteY5" fmla="*/ 933441 h 2326740"/>
              <a:gd name="connsiteX6" fmla="*/ 12197029 w 12265453"/>
              <a:gd name="connsiteY6" fmla="*/ 2325433 h 2326740"/>
              <a:gd name="connsiteX7" fmla="*/ 11249 w 12265453"/>
              <a:gd name="connsiteY7" fmla="*/ 2326740 h 2326740"/>
              <a:gd name="connsiteX8" fmla="*/ 5029 w 12265453"/>
              <a:gd name="connsiteY8" fmla="*/ 927230 h 2326740"/>
              <a:gd name="connsiteX9" fmla="*/ 5291 w 12265453"/>
              <a:gd name="connsiteY9" fmla="*/ 927230 h 2326740"/>
              <a:gd name="connsiteX10" fmla="*/ 4611 w 12265453"/>
              <a:gd name="connsiteY10" fmla="*/ 832017 h 2326740"/>
              <a:gd name="connsiteX11" fmla="*/ 0 w 12265453"/>
              <a:gd name="connsiteY11" fmla="*/ 0 h 2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65453" h="2326740">
                <a:moveTo>
                  <a:pt x="0" y="0"/>
                </a:moveTo>
                <a:lnTo>
                  <a:pt x="12183723" y="927230"/>
                </a:lnTo>
                <a:lnTo>
                  <a:pt x="12197029" y="927230"/>
                </a:lnTo>
                <a:lnTo>
                  <a:pt x="12197029" y="928243"/>
                </a:lnTo>
                <a:lnTo>
                  <a:pt x="12265453" y="933450"/>
                </a:lnTo>
                <a:lnTo>
                  <a:pt x="12197029" y="933441"/>
                </a:lnTo>
                <a:lnTo>
                  <a:pt x="12197029" y="2325433"/>
                </a:lnTo>
                <a:lnTo>
                  <a:pt x="11249" y="2326740"/>
                </a:lnTo>
                <a:cubicBezTo>
                  <a:pt x="9176" y="1860237"/>
                  <a:pt x="7102" y="1393733"/>
                  <a:pt x="5029" y="927230"/>
                </a:cubicBezTo>
                <a:lnTo>
                  <a:pt x="5291" y="927230"/>
                </a:lnTo>
                <a:cubicBezTo>
                  <a:pt x="5064" y="895492"/>
                  <a:pt x="4838" y="863755"/>
                  <a:pt x="4611" y="832017"/>
                </a:cubicBezTo>
                <a:cubicBezTo>
                  <a:pt x="3001" y="580573"/>
                  <a:pt x="1721" y="212602"/>
                  <a:pt x="0" y="0"/>
                </a:cubicBez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Tijdelijke aanduiding voor tekst 9">
            <a:extLst>
              <a:ext uri="{FF2B5EF4-FFF2-40B4-BE49-F238E27FC236}">
                <a16:creationId xmlns:a16="http://schemas.microsoft.com/office/drawing/2014/main" id="{AF66199C-527E-DA49-A92C-3BF3639BD8A3}"/>
              </a:ext>
            </a:extLst>
          </p:cNvPr>
          <p:cNvSpPr>
            <a:spLocks noGrp="1"/>
          </p:cNvSpPr>
          <p:nvPr>
            <p:ph type="body" sz="quarter" idx="10" hasCustomPrompt="1"/>
          </p:nvPr>
        </p:nvSpPr>
        <p:spPr>
          <a:xfrm>
            <a:off x="867537" y="819396"/>
            <a:ext cx="10484675"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Kaarten met doelgroepen</a:t>
            </a:r>
          </a:p>
        </p:txBody>
      </p:sp>
      <p:sp>
        <p:nvSpPr>
          <p:cNvPr id="9" name="Tijdelijke aanduiding voor tekst 4">
            <a:extLst>
              <a:ext uri="{FF2B5EF4-FFF2-40B4-BE49-F238E27FC236}">
                <a16:creationId xmlns:a16="http://schemas.microsoft.com/office/drawing/2014/main" id="{2A82DBEF-5D52-814C-B4E9-04CD38110238}"/>
              </a:ext>
            </a:extLst>
          </p:cNvPr>
          <p:cNvSpPr>
            <a:spLocks noGrp="1"/>
          </p:cNvSpPr>
          <p:nvPr>
            <p:ph type="body" sz="quarter" idx="11" hasCustomPrompt="1"/>
          </p:nvPr>
        </p:nvSpPr>
        <p:spPr>
          <a:xfrm>
            <a:off x="866775" y="1436303"/>
            <a:ext cx="10485438" cy="534392"/>
          </a:xfrm>
        </p:spPr>
        <p:txBody>
          <a:bodyPr lIns="0" tIns="0" rIns="0" bIns="0">
            <a:noAutofit/>
          </a:bodyPr>
          <a:lstStyle>
            <a:lvl1pPr marL="0" indent="0">
              <a:lnSpc>
                <a:spcPts val="2400"/>
              </a:lnSpc>
              <a:buFontTx/>
              <a:buNone/>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Hier is ruimte voor een ondertitel</a:t>
            </a:r>
          </a:p>
        </p:txBody>
      </p:sp>
      <p:sp>
        <p:nvSpPr>
          <p:cNvPr id="24" name="Rechthoek 23">
            <a:extLst>
              <a:ext uri="{FF2B5EF4-FFF2-40B4-BE49-F238E27FC236}">
                <a16:creationId xmlns:a16="http://schemas.microsoft.com/office/drawing/2014/main" id="{343A7395-B6A2-A54F-8DCF-8B6819A63C84}"/>
              </a:ext>
            </a:extLst>
          </p:cNvPr>
          <p:cNvSpPr/>
          <p:nvPr userDrawn="1"/>
        </p:nvSpPr>
        <p:spPr>
          <a:xfrm>
            <a:off x="866775" y="2631356"/>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ijdelijke aanduiding voor afbeelding 15">
            <a:extLst>
              <a:ext uri="{FF2B5EF4-FFF2-40B4-BE49-F238E27FC236}">
                <a16:creationId xmlns:a16="http://schemas.microsoft.com/office/drawing/2014/main" id="{BE10B832-84E5-7041-9D1F-D3BBB0EFA727}"/>
              </a:ext>
            </a:extLst>
          </p:cNvPr>
          <p:cNvSpPr>
            <a:spLocks noGrp="1"/>
          </p:cNvSpPr>
          <p:nvPr>
            <p:ph type="pic" sz="quarter" idx="12" hasCustomPrompt="1"/>
          </p:nvPr>
        </p:nvSpPr>
        <p:spPr>
          <a:xfrm>
            <a:off x="112963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 name="Tijdelijke aanduiding voor tekst 2">
            <a:extLst>
              <a:ext uri="{FF2B5EF4-FFF2-40B4-BE49-F238E27FC236}">
                <a16:creationId xmlns:a16="http://schemas.microsoft.com/office/drawing/2014/main" id="{A2FE965D-2D40-004C-A0E3-A22CBA13F5C5}"/>
              </a:ext>
            </a:extLst>
          </p:cNvPr>
          <p:cNvSpPr>
            <a:spLocks noGrp="1"/>
          </p:cNvSpPr>
          <p:nvPr>
            <p:ph type="body" sz="quarter" idx="13" hasCustomPrompt="1"/>
          </p:nvPr>
        </p:nvSpPr>
        <p:spPr>
          <a:xfrm>
            <a:off x="1130300" y="3695700"/>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29" name="Tijdelijke aanduiding voor tekst 2">
            <a:extLst>
              <a:ext uri="{FF2B5EF4-FFF2-40B4-BE49-F238E27FC236}">
                <a16:creationId xmlns:a16="http://schemas.microsoft.com/office/drawing/2014/main" id="{5CAE96D2-CB7E-A144-83B9-4DA676399C0C}"/>
              </a:ext>
            </a:extLst>
          </p:cNvPr>
          <p:cNvSpPr>
            <a:spLocks noGrp="1"/>
          </p:cNvSpPr>
          <p:nvPr>
            <p:ph type="body" sz="quarter" idx="14" hasCustomPrompt="1"/>
          </p:nvPr>
        </p:nvSpPr>
        <p:spPr>
          <a:xfrm>
            <a:off x="113030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0" name="Rechthoek 29">
            <a:extLst>
              <a:ext uri="{FF2B5EF4-FFF2-40B4-BE49-F238E27FC236}">
                <a16:creationId xmlns:a16="http://schemas.microsoft.com/office/drawing/2014/main" id="{25838082-59CF-A145-AEF5-1E463A1DF946}"/>
              </a:ext>
            </a:extLst>
          </p:cNvPr>
          <p:cNvSpPr/>
          <p:nvPr userDrawn="1"/>
        </p:nvSpPr>
        <p:spPr>
          <a:xfrm>
            <a:off x="3525790" y="2179734"/>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jdelijke aanduiding voor afbeelding 15">
            <a:extLst>
              <a:ext uri="{FF2B5EF4-FFF2-40B4-BE49-F238E27FC236}">
                <a16:creationId xmlns:a16="http://schemas.microsoft.com/office/drawing/2014/main" id="{3DF56E35-4046-BF47-AC0B-7E601D5DD27D}"/>
              </a:ext>
            </a:extLst>
          </p:cNvPr>
          <p:cNvSpPr>
            <a:spLocks noGrp="1"/>
          </p:cNvSpPr>
          <p:nvPr>
            <p:ph type="pic" sz="quarter" idx="15" hasCustomPrompt="1"/>
          </p:nvPr>
        </p:nvSpPr>
        <p:spPr>
          <a:xfrm>
            <a:off x="3788646" y="245817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2" name="Tijdelijke aanduiding voor tekst 2">
            <a:extLst>
              <a:ext uri="{FF2B5EF4-FFF2-40B4-BE49-F238E27FC236}">
                <a16:creationId xmlns:a16="http://schemas.microsoft.com/office/drawing/2014/main" id="{E81992E3-E604-6840-BF71-5AAA01153DC7}"/>
              </a:ext>
            </a:extLst>
          </p:cNvPr>
          <p:cNvSpPr>
            <a:spLocks noGrp="1"/>
          </p:cNvSpPr>
          <p:nvPr>
            <p:ph type="body" sz="quarter" idx="16" hasCustomPrompt="1"/>
          </p:nvPr>
        </p:nvSpPr>
        <p:spPr>
          <a:xfrm>
            <a:off x="3789315" y="3244078"/>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33" name="Tijdelijke aanduiding voor tekst 2">
            <a:extLst>
              <a:ext uri="{FF2B5EF4-FFF2-40B4-BE49-F238E27FC236}">
                <a16:creationId xmlns:a16="http://schemas.microsoft.com/office/drawing/2014/main" id="{95A40D8C-213D-6F43-9E08-3122187CBB8C}"/>
              </a:ext>
            </a:extLst>
          </p:cNvPr>
          <p:cNvSpPr>
            <a:spLocks noGrp="1"/>
          </p:cNvSpPr>
          <p:nvPr>
            <p:ph type="body" sz="quarter" idx="17" hasCustomPrompt="1"/>
          </p:nvPr>
        </p:nvSpPr>
        <p:spPr>
          <a:xfrm>
            <a:off x="3789315" y="366706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4" name="Rechthoek 33">
            <a:extLst>
              <a:ext uri="{FF2B5EF4-FFF2-40B4-BE49-F238E27FC236}">
                <a16:creationId xmlns:a16="http://schemas.microsoft.com/office/drawing/2014/main" id="{122486A0-AB9E-2945-9244-938A312EC70D}"/>
              </a:ext>
            </a:extLst>
          </p:cNvPr>
          <p:cNvSpPr/>
          <p:nvPr userDrawn="1"/>
        </p:nvSpPr>
        <p:spPr>
          <a:xfrm>
            <a:off x="8850021" y="2183894"/>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ijdelijke aanduiding voor afbeelding 15">
            <a:extLst>
              <a:ext uri="{FF2B5EF4-FFF2-40B4-BE49-F238E27FC236}">
                <a16:creationId xmlns:a16="http://schemas.microsoft.com/office/drawing/2014/main" id="{F04EC47A-F6EF-8E47-A977-E1A670709D35}"/>
              </a:ext>
            </a:extLst>
          </p:cNvPr>
          <p:cNvSpPr>
            <a:spLocks noGrp="1"/>
          </p:cNvSpPr>
          <p:nvPr>
            <p:ph type="pic" sz="quarter" idx="18" hasCustomPrompt="1"/>
          </p:nvPr>
        </p:nvSpPr>
        <p:spPr>
          <a:xfrm>
            <a:off x="9112877" y="2462333"/>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36" name="Tijdelijke aanduiding voor tekst 2">
            <a:extLst>
              <a:ext uri="{FF2B5EF4-FFF2-40B4-BE49-F238E27FC236}">
                <a16:creationId xmlns:a16="http://schemas.microsoft.com/office/drawing/2014/main" id="{129829C9-D158-084C-8A1C-5BC0792CEB1B}"/>
              </a:ext>
            </a:extLst>
          </p:cNvPr>
          <p:cNvSpPr>
            <a:spLocks noGrp="1"/>
          </p:cNvSpPr>
          <p:nvPr>
            <p:ph type="body" sz="quarter" idx="19" hasCustomPrompt="1"/>
          </p:nvPr>
        </p:nvSpPr>
        <p:spPr>
          <a:xfrm>
            <a:off x="9113546" y="3248238"/>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37" name="Tijdelijke aanduiding voor tekst 2">
            <a:extLst>
              <a:ext uri="{FF2B5EF4-FFF2-40B4-BE49-F238E27FC236}">
                <a16:creationId xmlns:a16="http://schemas.microsoft.com/office/drawing/2014/main" id="{8E4DC859-9718-4C4E-9268-1C835F56A2C0}"/>
              </a:ext>
            </a:extLst>
          </p:cNvPr>
          <p:cNvSpPr>
            <a:spLocks noGrp="1"/>
          </p:cNvSpPr>
          <p:nvPr>
            <p:ph type="body" sz="quarter" idx="20" hasCustomPrompt="1"/>
          </p:nvPr>
        </p:nvSpPr>
        <p:spPr>
          <a:xfrm>
            <a:off x="9113546" y="3671225"/>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
        <p:nvSpPr>
          <p:cNvPr id="38" name="Rechthoek 37">
            <a:extLst>
              <a:ext uri="{FF2B5EF4-FFF2-40B4-BE49-F238E27FC236}">
                <a16:creationId xmlns:a16="http://schemas.microsoft.com/office/drawing/2014/main" id="{C74D3106-4BD6-6D45-A6D9-600E866D0093}"/>
              </a:ext>
            </a:extLst>
          </p:cNvPr>
          <p:cNvSpPr/>
          <p:nvPr userDrawn="1"/>
        </p:nvSpPr>
        <p:spPr>
          <a:xfrm>
            <a:off x="6184805" y="2631356"/>
            <a:ext cx="2341963" cy="3241963"/>
          </a:xfrm>
          <a:prstGeom prst="rect">
            <a:avLst/>
          </a:pr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ijdelijke aanduiding voor afbeelding 15">
            <a:extLst>
              <a:ext uri="{FF2B5EF4-FFF2-40B4-BE49-F238E27FC236}">
                <a16:creationId xmlns:a16="http://schemas.microsoft.com/office/drawing/2014/main" id="{E0CF06BF-D678-6241-95BC-BC4FEDBB576B}"/>
              </a:ext>
            </a:extLst>
          </p:cNvPr>
          <p:cNvSpPr>
            <a:spLocks noGrp="1"/>
          </p:cNvSpPr>
          <p:nvPr>
            <p:ph type="pic" sz="quarter" idx="21" hasCustomPrompt="1"/>
          </p:nvPr>
        </p:nvSpPr>
        <p:spPr>
          <a:xfrm>
            <a:off x="6447661" y="2909795"/>
            <a:ext cx="540000" cy="540000"/>
          </a:xfrm>
        </p:spPr>
        <p:txBody>
          <a:bodyPr lIns="0" tIns="0" rIns="0" bIns="0" anchor="ctr">
            <a:noAutofit/>
          </a:bodyPr>
          <a:lstStyle>
            <a:lvl1pPr marL="0" indent="0" algn="ctr">
              <a:buNone/>
              <a:defRPr sz="1200">
                <a:solidFill>
                  <a:schemeClr val="bg1">
                    <a:lumMod val="65000"/>
                  </a:schemeClr>
                </a:solidFill>
                <a:latin typeface="FoundryFormSans-Book" panose="02000503050000020004" pitchFamily="2" charset="0"/>
              </a:defRPr>
            </a:lvl1pPr>
          </a:lstStyle>
          <a:p>
            <a:r>
              <a:rPr lang="nl-NL"/>
              <a:t>icon</a:t>
            </a:r>
          </a:p>
        </p:txBody>
      </p:sp>
      <p:sp>
        <p:nvSpPr>
          <p:cNvPr id="40" name="Tijdelijke aanduiding voor tekst 2">
            <a:extLst>
              <a:ext uri="{FF2B5EF4-FFF2-40B4-BE49-F238E27FC236}">
                <a16:creationId xmlns:a16="http://schemas.microsoft.com/office/drawing/2014/main" id="{3CCD31E4-2913-4B45-8B6B-1B6A9471D05F}"/>
              </a:ext>
            </a:extLst>
          </p:cNvPr>
          <p:cNvSpPr>
            <a:spLocks noGrp="1"/>
          </p:cNvSpPr>
          <p:nvPr>
            <p:ph type="body" sz="quarter" idx="22" hasCustomPrompt="1"/>
          </p:nvPr>
        </p:nvSpPr>
        <p:spPr>
          <a:xfrm>
            <a:off x="6448330" y="3695700"/>
            <a:ext cx="1817688" cy="279141"/>
          </a:xfrm>
        </p:spPr>
        <p:txBody>
          <a:bodyPr lIns="0" tIns="0" rIns="0" bIns="0">
            <a:normAutofit/>
          </a:bodyPr>
          <a:lstStyle>
            <a:lvl1pPr marL="0" indent="0">
              <a:lnSpc>
                <a:spcPct val="100000"/>
              </a:lnSpc>
              <a:buNone/>
              <a:defRPr sz="1800" b="1" i="0">
                <a:solidFill>
                  <a:srgbClr val="C8D300"/>
                </a:solidFill>
                <a:latin typeface="FoundryFormSans-Bold" panose="02000603060000020004" pitchFamily="2" charset="0"/>
              </a:defRPr>
            </a:lvl1pPr>
          </a:lstStyle>
          <a:p>
            <a:pPr lvl="0"/>
            <a:r>
              <a:rPr lang="nl-NL"/>
              <a:t>Kaarttitel</a:t>
            </a:r>
          </a:p>
        </p:txBody>
      </p:sp>
      <p:sp>
        <p:nvSpPr>
          <p:cNvPr id="41" name="Tijdelijke aanduiding voor tekst 2">
            <a:extLst>
              <a:ext uri="{FF2B5EF4-FFF2-40B4-BE49-F238E27FC236}">
                <a16:creationId xmlns:a16="http://schemas.microsoft.com/office/drawing/2014/main" id="{949C1F23-5D50-8849-B74D-0694CCCD057F}"/>
              </a:ext>
            </a:extLst>
          </p:cNvPr>
          <p:cNvSpPr>
            <a:spLocks noGrp="1"/>
          </p:cNvSpPr>
          <p:nvPr>
            <p:ph type="body" sz="quarter" idx="23" hasCustomPrompt="1"/>
          </p:nvPr>
        </p:nvSpPr>
        <p:spPr>
          <a:xfrm>
            <a:off x="6448330" y="4118687"/>
            <a:ext cx="1817688" cy="1473460"/>
          </a:xfrm>
        </p:spPr>
        <p:txBody>
          <a:bodyPr lIns="0" tIns="0" rIns="0" bIns="0">
            <a:normAutofit/>
          </a:bodyPr>
          <a:lstStyle>
            <a:lvl1pPr marL="0" indent="0">
              <a:lnSpc>
                <a:spcPct val="100000"/>
              </a:lnSpc>
              <a:buNone/>
              <a:defRPr sz="1400" b="0" i="0">
                <a:solidFill>
                  <a:schemeClr val="bg1"/>
                </a:solidFill>
                <a:latin typeface="FoundryFormSans-Medium" panose="02000603060000020004" pitchFamily="2" charset="0"/>
              </a:defRPr>
            </a:lvl1pPr>
          </a:lstStyle>
          <a:p>
            <a:pPr lvl="0"/>
            <a:r>
              <a:rPr lang="nl-NL" err="1"/>
              <a:t>Maecenas</a:t>
            </a:r>
            <a:r>
              <a:rPr lang="nl-NL"/>
              <a:t> </a:t>
            </a:r>
            <a:r>
              <a:rPr lang="nl-NL" err="1"/>
              <a:t>faucibus</a:t>
            </a:r>
            <a:r>
              <a:rPr lang="nl-NL"/>
              <a:t> </a:t>
            </a:r>
            <a:r>
              <a:rPr lang="nl-NL" err="1"/>
              <a:t>mollis</a:t>
            </a:r>
            <a:r>
              <a:rPr lang="nl-NL"/>
              <a:t> </a:t>
            </a:r>
            <a:r>
              <a:rPr lang="nl-NL" err="1"/>
              <a:t>interdum</a:t>
            </a:r>
            <a:r>
              <a:rPr lang="nl-NL"/>
              <a:t>. </a:t>
            </a:r>
            <a:r>
              <a:rPr lang="nl-NL" err="1"/>
              <a:t>Nullam</a:t>
            </a:r>
            <a:r>
              <a:rPr lang="nl-NL"/>
              <a:t> </a:t>
            </a:r>
            <a:r>
              <a:rPr lang="nl-NL" err="1"/>
              <a:t>quis</a:t>
            </a:r>
            <a:r>
              <a:rPr lang="nl-NL"/>
              <a:t> </a:t>
            </a:r>
            <a:r>
              <a:rPr lang="nl-NL" err="1"/>
              <a:t>risus</a:t>
            </a:r>
            <a:r>
              <a:rPr lang="nl-NL"/>
              <a:t> </a:t>
            </a:r>
            <a:r>
              <a:rPr lang="nl-NL" err="1"/>
              <a:t>eget</a:t>
            </a:r>
            <a:r>
              <a:rPr lang="nl-NL"/>
              <a:t> </a:t>
            </a:r>
            <a:r>
              <a:rPr lang="nl-NL" err="1"/>
              <a:t>urna</a:t>
            </a:r>
            <a:r>
              <a:rPr lang="nl-NL"/>
              <a:t> </a:t>
            </a:r>
            <a:r>
              <a:rPr lang="nl-NL" err="1"/>
              <a:t>mollis</a:t>
            </a:r>
            <a:r>
              <a:rPr lang="nl-NL"/>
              <a:t> </a:t>
            </a:r>
            <a:r>
              <a:rPr lang="nl-NL" err="1"/>
              <a:t>ornare</a:t>
            </a:r>
            <a:r>
              <a:rPr lang="nl-NL"/>
              <a:t> vel </a:t>
            </a:r>
            <a:r>
              <a:rPr lang="nl-NL" err="1"/>
              <a:t>eu</a:t>
            </a:r>
            <a:r>
              <a:rPr lang="nl-NL"/>
              <a:t> </a:t>
            </a:r>
            <a:r>
              <a:rPr lang="nl-NL" err="1"/>
              <a:t>leo</a:t>
            </a:r>
            <a:r>
              <a:rPr lang="nl-NL"/>
              <a:t>. </a:t>
            </a:r>
            <a:r>
              <a:rPr lang="nl-NL" err="1"/>
              <a:t>Praesent</a:t>
            </a:r>
            <a:r>
              <a:rPr lang="nl-NL"/>
              <a:t> commodo.</a:t>
            </a:r>
          </a:p>
        </p:txBody>
      </p:sp>
    </p:spTree>
    <p:extLst>
      <p:ext uri="{BB962C8B-B14F-4D97-AF65-F5344CB8AC3E}">
        <p14:creationId xmlns:p14="http://schemas.microsoft.com/office/powerpoint/2010/main" val="203699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ppt_x"/>
                                          </p:val>
                                        </p:tav>
                                        <p:tav tm="100000">
                                          <p:val>
                                            <p:strVal val="#ppt_x"/>
                                          </p:val>
                                        </p:tav>
                                      </p:tavLst>
                                    </p:anim>
                                    <p:anim calcmode="lin" valueType="num">
                                      <p:cBhvr additive="base">
                                        <p:cTn id="8" dur="2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ppt_x"/>
                                          </p:val>
                                        </p:tav>
                                        <p:tav tm="100000">
                                          <p:val>
                                            <p:strVal val="#ppt_x"/>
                                          </p:val>
                                        </p:tav>
                                      </p:tavLst>
                                    </p:anim>
                                    <p:anim calcmode="lin" valueType="num">
                                      <p:cBhvr additive="base">
                                        <p:cTn id="24"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5000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000" fill="hold"/>
                                        <p:tgtEl>
                                          <p:spTgt spid="31"/>
                                        </p:tgtEl>
                                        <p:attrNameLst>
                                          <p:attrName>ppt_x</p:attrName>
                                        </p:attrNameLst>
                                      </p:cBhvr>
                                      <p:tavLst>
                                        <p:tav tm="0">
                                          <p:val>
                                            <p:strVal val="#ppt_x"/>
                                          </p:val>
                                        </p:tav>
                                        <p:tav tm="100000">
                                          <p:val>
                                            <p:strVal val="#ppt_x"/>
                                          </p:val>
                                        </p:tav>
                                      </p:tavLst>
                                    </p:anim>
                                    <p:anim calcmode="lin" valueType="num">
                                      <p:cBhvr additive="base">
                                        <p:cTn id="30" dur="10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 calcmode="lin" valueType="num">
                                      <p:cBhvr additive="base">
                                        <p:cTn id="3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additive="base">
                                        <p:cTn id="37"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5000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ppt_x"/>
                                          </p:val>
                                        </p:tav>
                                        <p:tav tm="100000">
                                          <p:val>
                                            <p:strVal val="#ppt_x"/>
                                          </p:val>
                                        </p:tav>
                                      </p:tavLst>
                                    </p:anim>
                                    <p:anim calcmode="lin" valueType="num">
                                      <p:cBhvr additive="base">
                                        <p:cTn id="52" dur="10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decel="50000" fill="hold" grpId="0" nodeType="withEffect">
                                  <p:stCondLst>
                                    <p:cond delay="0"/>
                                  </p:stCondLst>
                                  <p:childTnLst>
                                    <p:set>
                                      <p:cBhvr>
                                        <p:cTn id="54" dur="1" fill="hold">
                                          <p:stCondLst>
                                            <p:cond delay="0"/>
                                          </p:stCondLst>
                                        </p:cTn>
                                        <p:tgtEl>
                                          <p:spTgt spid="40">
                                            <p:txEl>
                                              <p:pRg st="0" end="0"/>
                                            </p:txEl>
                                          </p:spTgt>
                                        </p:tgtEl>
                                        <p:attrNameLst>
                                          <p:attrName>style.visibility</p:attrName>
                                        </p:attrNameLst>
                                      </p:cBhvr>
                                      <p:to>
                                        <p:strVal val="visible"/>
                                      </p:to>
                                    </p:set>
                                    <p:anim calcmode="lin" valueType="num">
                                      <p:cBhvr additive="base">
                                        <p:cTn id="55"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0"/>
                                  </p:stCondLst>
                                  <p:childTnLst>
                                    <p:set>
                                      <p:cBhvr>
                                        <p:cTn id="58" dur="1" fill="hold">
                                          <p:stCondLst>
                                            <p:cond delay="0"/>
                                          </p:stCondLst>
                                        </p:cTn>
                                        <p:tgtEl>
                                          <p:spTgt spid="41">
                                            <p:txEl>
                                              <p:pRg st="0" end="0"/>
                                            </p:txEl>
                                          </p:spTgt>
                                        </p:tgtEl>
                                        <p:attrNameLst>
                                          <p:attrName>style.visibility</p:attrName>
                                        </p:attrNameLst>
                                      </p:cBhvr>
                                      <p:to>
                                        <p:strVal val="visible"/>
                                      </p:to>
                                    </p:set>
                                    <p:anim calcmode="lin" valueType="num">
                                      <p:cBhvr additive="base">
                                        <p:cTn id="59"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decel="5000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1000" fill="hold"/>
                                        <p:tgtEl>
                                          <p:spTgt spid="35"/>
                                        </p:tgtEl>
                                        <p:attrNameLst>
                                          <p:attrName>ppt_x</p:attrName>
                                        </p:attrNameLst>
                                      </p:cBhvr>
                                      <p:tavLst>
                                        <p:tav tm="0">
                                          <p:val>
                                            <p:strVal val="#ppt_x"/>
                                          </p:val>
                                        </p:tav>
                                        <p:tav tm="100000">
                                          <p:val>
                                            <p:strVal val="#ppt_x"/>
                                          </p:val>
                                        </p:tav>
                                      </p:tavLst>
                                    </p:anim>
                                    <p:anim calcmode="lin" valueType="num">
                                      <p:cBhvr additive="base">
                                        <p:cTn id="66" dur="10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decel="50000" fill="hold" grpId="0" nodeType="withEffect">
                                  <p:stCondLst>
                                    <p:cond delay="0"/>
                                  </p:stCondLst>
                                  <p:childTnLst>
                                    <p:set>
                                      <p:cBhvr>
                                        <p:cTn id="68" dur="1" fill="hold">
                                          <p:stCondLst>
                                            <p:cond delay="0"/>
                                          </p:stCondLst>
                                        </p:cTn>
                                        <p:tgtEl>
                                          <p:spTgt spid="36">
                                            <p:txEl>
                                              <p:pRg st="0" end="0"/>
                                            </p:txEl>
                                          </p:spTgt>
                                        </p:tgtEl>
                                        <p:attrNameLst>
                                          <p:attrName>style.visibility</p:attrName>
                                        </p:attrNameLst>
                                      </p:cBhvr>
                                      <p:to>
                                        <p:strVal val="visible"/>
                                      </p:to>
                                    </p:set>
                                    <p:anim calcmode="lin" valueType="num">
                                      <p:cBhvr additive="base">
                                        <p:cTn id="69"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36">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50000" fill="hold" grpId="0" nodeType="withEffect">
                                  <p:stCondLst>
                                    <p:cond delay="0"/>
                                  </p:stCondLst>
                                  <p:childTnLst>
                                    <p:set>
                                      <p:cBhvr>
                                        <p:cTn id="72" dur="1" fill="hold">
                                          <p:stCondLst>
                                            <p:cond delay="0"/>
                                          </p:stCondLst>
                                        </p:cTn>
                                        <p:tgtEl>
                                          <p:spTgt spid="37">
                                            <p:txEl>
                                              <p:pRg st="0" end="0"/>
                                            </p:txEl>
                                          </p:spTgt>
                                        </p:tgtEl>
                                        <p:attrNameLst>
                                          <p:attrName>style.visibility</p:attrName>
                                        </p:attrNameLst>
                                      </p:cBhvr>
                                      <p:to>
                                        <p:strVal val="visible"/>
                                      </p:to>
                                    </p:set>
                                    <p:anim calcmode="lin" valueType="num">
                                      <p:cBhvr additive="base">
                                        <p:cTn id="73"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7">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decel="5000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1000" fill="hold"/>
                                        <p:tgtEl>
                                          <p:spTgt spid="34"/>
                                        </p:tgtEl>
                                        <p:attrNameLst>
                                          <p:attrName>ppt_x</p:attrName>
                                        </p:attrNameLst>
                                      </p:cBhvr>
                                      <p:tavLst>
                                        <p:tav tm="0">
                                          <p:val>
                                            <p:strVal val="#ppt_x"/>
                                          </p:val>
                                        </p:tav>
                                        <p:tav tm="100000">
                                          <p:val>
                                            <p:strVal val="#ppt_x"/>
                                          </p:val>
                                        </p:tav>
                                      </p:tavLst>
                                    </p:anim>
                                    <p:anim calcmode="lin" valueType="num">
                                      <p:cBhvr additive="base">
                                        <p:cTn id="7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5" grpId="0"/>
      <p:bldP spid="3" grpId="0" build="p">
        <p:tmplLst>
          <p:tmpl lvl="1">
            <p:tnLst>
              <p:par>
                <p:cTn presetID="2" presetClass="entr" presetSubtype="4"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5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p:bldP spid="32" grpId="0" build="p">
        <p:tmplLst>
          <p:tmpl lvl="1">
            <p:tnLst>
              <p:par>
                <p:cTn presetID="2" presetClass="entr" presetSubtype="4" decel="5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5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p:bldP spid="36" grpId="0" build="p">
        <p:tmplLst>
          <p:tmpl lvl="1">
            <p:tnLst>
              <p:par>
                <p:cTn presetID="2" presetClass="entr" presetSubtype="4" decel="5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5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bldP spid="39" grpId="0"/>
      <p:bldP spid="40" grpId="0" build="p">
        <p:tmplLst>
          <p:tmpl lvl="1">
            <p:tnLst>
              <p:par>
                <p:cTn presetID="2" presetClass="entr" presetSubtype="4" decel="5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ppt_x"/>
                          </p:val>
                        </p:tav>
                        <p:tav tm="100000">
                          <p:val>
                            <p:strVal val="#ppt_x"/>
                          </p:val>
                        </p:tav>
                      </p:tavLst>
                    </p:anim>
                    <p:anim calcmode="lin" valueType="num">
                      <p:cBhvr additive="base">
                        <p:cTn dur="10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5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ussenslide - Foto beeldvullend">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1C1ED7CD-4002-A843-8F04-1B6D385419C3}"/>
              </a:ext>
            </a:extLst>
          </p:cNvPr>
          <p:cNvSpPr>
            <a:spLocks noGrp="1"/>
          </p:cNvSpPr>
          <p:nvPr>
            <p:ph type="pic" sz="quarter" idx="10" hasCustomPrompt="1"/>
          </p:nvPr>
        </p:nvSpPr>
        <p:spPr>
          <a:xfrm>
            <a:off x="0" y="0"/>
            <a:ext cx="12192000" cy="6858000"/>
          </a:xfrm>
          <a:solidFill>
            <a:schemeClr val="bg1">
              <a:lumMod val="95000"/>
            </a:schemeClr>
          </a:solidFill>
        </p:spPr>
        <p:txBody>
          <a:bodyPr lIns="4320000" tIns="1800000" rIns="1800000" bIns="1800000"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FoundryFormSans-Book" panose="02000503050000020004" pitchFamily="2" charset="0"/>
              </a:defRPr>
            </a:lvl1pPr>
          </a:lstStyle>
          <a:p>
            <a:r>
              <a:rPr lang="nl-NL"/>
              <a:t>Klik hier om een foto </a:t>
            </a:r>
            <a:br>
              <a:rPr lang="nl-NL"/>
            </a:br>
            <a:r>
              <a:rPr lang="nl-NL"/>
              <a:t>in te voegen</a:t>
            </a:r>
          </a:p>
        </p:txBody>
      </p:sp>
    </p:spTree>
    <p:extLst>
      <p:ext uri="{BB962C8B-B14F-4D97-AF65-F5344CB8AC3E}">
        <p14:creationId xmlns:p14="http://schemas.microsoft.com/office/powerpoint/2010/main" val="2682819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rgbClr val="00B0F0">
            <a:alpha val="15000"/>
          </a:srgbClr>
        </a:solidFill>
        <a:effectLst/>
      </p:bgPr>
    </p:bg>
    <p:spTree>
      <p:nvGrpSpPr>
        <p:cNvPr id="1" name=""/>
        <p:cNvGrpSpPr/>
        <p:nvPr/>
      </p:nvGrpSpPr>
      <p:grpSpPr>
        <a:xfrm>
          <a:off x="0" y="0"/>
          <a:ext cx="0" cy="0"/>
          <a:chOff x="0" y="0"/>
          <a:chExt cx="0" cy="0"/>
        </a:xfrm>
      </p:grpSpPr>
      <p:sp>
        <p:nvSpPr>
          <p:cNvPr id="7" name="Driehoek 4">
            <a:extLst>
              <a:ext uri="{FF2B5EF4-FFF2-40B4-BE49-F238E27FC236}">
                <a16:creationId xmlns:a16="http://schemas.microsoft.com/office/drawing/2014/main" id="{2819F1F7-938A-1E42-BC0B-51F7564C6808}"/>
              </a:ext>
            </a:extLst>
          </p:cNvPr>
          <p:cNvSpPr/>
          <p:nvPr userDrawn="1"/>
        </p:nvSpPr>
        <p:spPr>
          <a:xfrm>
            <a:off x="-1961" y="570335"/>
            <a:ext cx="11212086" cy="6298816"/>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8" name="Driehoek 3">
            <a:extLst>
              <a:ext uri="{FF2B5EF4-FFF2-40B4-BE49-F238E27FC236}">
                <a16:creationId xmlns:a16="http://schemas.microsoft.com/office/drawing/2014/main" id="{8F3FD222-D778-B848-90A1-3C03D2C7126E}"/>
              </a:ext>
            </a:extLst>
          </p:cNvPr>
          <p:cNvSpPr/>
          <p:nvPr userDrawn="1"/>
        </p:nvSpPr>
        <p:spPr>
          <a:xfrm>
            <a:off x="-19800" y="2787631"/>
            <a:ext cx="12227298" cy="4109440"/>
          </a:xfrm>
          <a:custGeom>
            <a:avLst/>
            <a:gdLst>
              <a:gd name="connsiteX0" fmla="*/ 0 w 5591907"/>
              <a:gd name="connsiteY0" fmla="*/ 5287108 h 5287108"/>
              <a:gd name="connsiteX1" fmla="*/ 2795954 w 5591907"/>
              <a:gd name="connsiteY1" fmla="*/ 0 h 5287108"/>
              <a:gd name="connsiteX2" fmla="*/ 5591907 w 5591907"/>
              <a:gd name="connsiteY2" fmla="*/ 5287108 h 5287108"/>
              <a:gd name="connsiteX3" fmla="*/ 0 w 5591907"/>
              <a:gd name="connsiteY3" fmla="*/ 5287108 h 5287108"/>
              <a:gd name="connsiteX0" fmla="*/ 0 w 11488615"/>
              <a:gd name="connsiteY0" fmla="*/ 5287108 h 5287108"/>
              <a:gd name="connsiteX1" fmla="*/ 2795954 w 11488615"/>
              <a:gd name="connsiteY1" fmla="*/ 0 h 5287108"/>
              <a:gd name="connsiteX2" fmla="*/ 11488615 w 11488615"/>
              <a:gd name="connsiteY2" fmla="*/ 5287108 h 5287108"/>
              <a:gd name="connsiteX3" fmla="*/ 0 w 11488615"/>
              <a:gd name="connsiteY3" fmla="*/ 5287108 h 5287108"/>
              <a:gd name="connsiteX0" fmla="*/ 0 w 11488615"/>
              <a:gd name="connsiteY0" fmla="*/ 3845169 h 3845169"/>
              <a:gd name="connsiteX1" fmla="*/ 11482754 w 11488615"/>
              <a:gd name="connsiteY1" fmla="*/ 0 h 3845169"/>
              <a:gd name="connsiteX2" fmla="*/ 11488615 w 11488615"/>
              <a:gd name="connsiteY2" fmla="*/ 3845169 h 3845169"/>
              <a:gd name="connsiteX3" fmla="*/ 0 w 11488615"/>
              <a:gd name="connsiteY3" fmla="*/ 3845169 h 3845169"/>
              <a:gd name="connsiteX0" fmla="*/ 0 w 11491591"/>
              <a:gd name="connsiteY0" fmla="*/ 3836702 h 3836702"/>
              <a:gd name="connsiteX1" fmla="*/ 11491221 w 11491591"/>
              <a:gd name="connsiteY1" fmla="*/ 0 h 3836702"/>
              <a:gd name="connsiteX2" fmla="*/ 11488615 w 11491591"/>
              <a:gd name="connsiteY2" fmla="*/ 3836702 h 3836702"/>
              <a:gd name="connsiteX3" fmla="*/ 0 w 11491591"/>
              <a:gd name="connsiteY3" fmla="*/ 3836702 h 3836702"/>
              <a:gd name="connsiteX0" fmla="*/ 0 w 11491591"/>
              <a:gd name="connsiteY0" fmla="*/ 3836702 h 3836702"/>
              <a:gd name="connsiteX1" fmla="*/ 11491221 w 11491591"/>
              <a:gd name="connsiteY1" fmla="*/ 0 h 3836702"/>
              <a:gd name="connsiteX2" fmla="*/ 11488615 w 11491591"/>
              <a:gd name="connsiteY2" fmla="*/ 3836702 h 3836702"/>
              <a:gd name="connsiteX3" fmla="*/ 0 w 11491591"/>
              <a:gd name="connsiteY3" fmla="*/ 3836702 h 3836702"/>
              <a:gd name="connsiteX0" fmla="*/ 0 w 11496364"/>
              <a:gd name="connsiteY0" fmla="*/ 3836702 h 3859949"/>
              <a:gd name="connsiteX1" fmla="*/ 11491221 w 11496364"/>
              <a:gd name="connsiteY1" fmla="*/ 0 h 3859949"/>
              <a:gd name="connsiteX2" fmla="*/ 11496364 w 11496364"/>
              <a:gd name="connsiteY2" fmla="*/ 3859949 h 3859949"/>
              <a:gd name="connsiteX3" fmla="*/ 0 w 11496364"/>
              <a:gd name="connsiteY3" fmla="*/ 3836702 h 3859949"/>
              <a:gd name="connsiteX0" fmla="*/ 0 w 11449870"/>
              <a:gd name="connsiteY0" fmla="*/ 3828953 h 3859949"/>
              <a:gd name="connsiteX1" fmla="*/ 11444727 w 11449870"/>
              <a:gd name="connsiteY1" fmla="*/ 0 h 3859949"/>
              <a:gd name="connsiteX2" fmla="*/ 11449870 w 11449870"/>
              <a:gd name="connsiteY2" fmla="*/ 3859949 h 3859949"/>
              <a:gd name="connsiteX3" fmla="*/ 0 w 11449870"/>
              <a:gd name="connsiteY3" fmla="*/ 3828953 h 3859949"/>
              <a:gd name="connsiteX0" fmla="*/ 0 w 11449870"/>
              <a:gd name="connsiteY0" fmla="*/ 3836703 h 3859949"/>
              <a:gd name="connsiteX1" fmla="*/ 11444727 w 11449870"/>
              <a:gd name="connsiteY1" fmla="*/ 0 h 3859949"/>
              <a:gd name="connsiteX2" fmla="*/ 11449870 w 11449870"/>
              <a:gd name="connsiteY2" fmla="*/ 3859949 h 3859949"/>
              <a:gd name="connsiteX3" fmla="*/ 0 w 11449870"/>
              <a:gd name="connsiteY3" fmla="*/ 3836703 h 3859949"/>
              <a:gd name="connsiteX0" fmla="*/ 0 w 11455060"/>
              <a:gd name="connsiteY0" fmla="*/ 3826655 h 3849901"/>
              <a:gd name="connsiteX1" fmla="*/ 11454776 w 11455060"/>
              <a:gd name="connsiteY1" fmla="*/ 0 h 3849901"/>
              <a:gd name="connsiteX2" fmla="*/ 11449870 w 11455060"/>
              <a:gd name="connsiteY2" fmla="*/ 3849901 h 3849901"/>
              <a:gd name="connsiteX3" fmla="*/ 0 w 11455060"/>
              <a:gd name="connsiteY3" fmla="*/ 3826655 h 3849901"/>
            </a:gdLst>
            <a:ahLst/>
            <a:cxnLst>
              <a:cxn ang="0">
                <a:pos x="connsiteX0" y="connsiteY0"/>
              </a:cxn>
              <a:cxn ang="0">
                <a:pos x="connsiteX1" y="connsiteY1"/>
              </a:cxn>
              <a:cxn ang="0">
                <a:pos x="connsiteX2" y="connsiteY2"/>
              </a:cxn>
              <a:cxn ang="0">
                <a:pos x="connsiteX3" y="connsiteY3"/>
              </a:cxn>
            </a:cxnLst>
            <a:rect l="l" t="t" r="r" b="b"/>
            <a:pathLst>
              <a:path w="11455060" h="3849901">
                <a:moveTo>
                  <a:pt x="0" y="3826655"/>
                </a:moveTo>
                <a:lnTo>
                  <a:pt x="11454776" y="0"/>
                </a:lnTo>
                <a:cubicBezTo>
                  <a:pt x="11456730" y="1281723"/>
                  <a:pt x="11447916" y="2568178"/>
                  <a:pt x="11449870" y="3849901"/>
                </a:cubicBezTo>
                <a:lnTo>
                  <a:pt x="0" y="3826655"/>
                </a:lnTo>
                <a:close/>
              </a:path>
            </a:pathLst>
          </a:custGeom>
          <a:solidFill>
            <a:srgbClr val="C8D3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pic>
        <p:nvPicPr>
          <p:cNvPr id="9" name="Picture 5" descr="corner_logo_groen_eilanden">
            <a:extLst>
              <a:ext uri="{FF2B5EF4-FFF2-40B4-BE49-F238E27FC236}">
                <a16:creationId xmlns:a16="http://schemas.microsoft.com/office/drawing/2014/main" id="{56CC8DED-9FC9-1642-BD07-E0795BDFBC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455275" y="0"/>
            <a:ext cx="11318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tekst 12">
            <a:extLst>
              <a:ext uri="{FF2B5EF4-FFF2-40B4-BE49-F238E27FC236}">
                <a16:creationId xmlns:a16="http://schemas.microsoft.com/office/drawing/2014/main" id="{19F07281-AA73-0A42-ACA5-259003B69B27}"/>
              </a:ext>
            </a:extLst>
          </p:cNvPr>
          <p:cNvSpPr>
            <a:spLocks noGrp="1"/>
          </p:cNvSpPr>
          <p:nvPr>
            <p:ph type="body" sz="quarter" idx="10" hasCustomPrompt="1"/>
          </p:nvPr>
        </p:nvSpPr>
        <p:spPr>
          <a:xfrm>
            <a:off x="856124" y="3149793"/>
            <a:ext cx="4043944" cy="1143000"/>
          </a:xfrm>
        </p:spPr>
        <p:txBody>
          <a:bodyPr lIns="0" tIns="0" rIns="0" bIns="0">
            <a:normAutofit/>
          </a:bodyPr>
          <a:lstStyle>
            <a:lvl1pPr marL="0" indent="0">
              <a:lnSpc>
                <a:spcPts val="4000"/>
              </a:lnSpc>
              <a:buNone/>
              <a:defRPr sz="4000" b="1" i="0">
                <a:solidFill>
                  <a:srgbClr val="C8D300"/>
                </a:solidFill>
                <a:latin typeface="FoundryFormSans-Bold" panose="02000603060000020004" pitchFamily="2" charset="0"/>
              </a:defRPr>
            </a:lvl1pPr>
          </a:lstStyle>
          <a:p>
            <a:pPr lvl="0"/>
            <a:r>
              <a:rPr lang="nl-NL"/>
              <a:t>Bedankt voor </a:t>
            </a:r>
            <a:br>
              <a:rPr lang="nl-NL"/>
            </a:br>
            <a:r>
              <a:rPr lang="nl-NL"/>
              <a:t>jullie aandacht!</a:t>
            </a:r>
          </a:p>
        </p:txBody>
      </p:sp>
      <p:sp>
        <p:nvSpPr>
          <p:cNvPr id="14" name="Tijdelijke aanduiding voor tekst 12">
            <a:extLst>
              <a:ext uri="{FF2B5EF4-FFF2-40B4-BE49-F238E27FC236}">
                <a16:creationId xmlns:a16="http://schemas.microsoft.com/office/drawing/2014/main" id="{629052DB-E47D-5747-A386-34E6F68A951E}"/>
              </a:ext>
            </a:extLst>
          </p:cNvPr>
          <p:cNvSpPr>
            <a:spLocks noGrp="1"/>
          </p:cNvSpPr>
          <p:nvPr>
            <p:ph type="body" sz="quarter" idx="11" hasCustomPrompt="1"/>
          </p:nvPr>
        </p:nvSpPr>
        <p:spPr>
          <a:xfrm>
            <a:off x="856124" y="4427161"/>
            <a:ext cx="4043944" cy="353437"/>
          </a:xfrm>
        </p:spPr>
        <p:txBody>
          <a:bodyPr lIns="0" tIns="0" rIns="0" bIns="0">
            <a:normAutofit/>
          </a:bodyPr>
          <a:lstStyle>
            <a:lvl1pPr marL="0" indent="0">
              <a:buNone/>
              <a:defRPr sz="2400" b="0" i="0">
                <a:solidFill>
                  <a:schemeClr val="bg1"/>
                </a:solidFill>
                <a:latin typeface="FoundryFormSans-Book" panose="02000503050000020004" pitchFamily="2" charset="0"/>
              </a:defRPr>
            </a:lvl1pPr>
          </a:lstStyle>
          <a:p>
            <a:pPr lvl="0"/>
            <a:r>
              <a:rPr lang="nl-NL"/>
              <a:t>Zijn er nog vragen?</a:t>
            </a:r>
          </a:p>
        </p:txBody>
      </p:sp>
    </p:spTree>
    <p:extLst>
      <p:ext uri="{BB962C8B-B14F-4D97-AF65-F5344CB8AC3E}">
        <p14:creationId xmlns:p14="http://schemas.microsoft.com/office/powerpoint/2010/main" val="105185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ppt_x"/>
                                          </p:val>
                                        </p:tav>
                                        <p:tav tm="100000">
                                          <p:val>
                                            <p:strVal val="#ppt_x"/>
                                          </p:val>
                                        </p:tav>
                                      </p:tavLst>
                                    </p:anim>
                                    <p:anim calcmode="lin" valueType="num">
                                      <p:cBhvr additive="base">
                                        <p:cTn id="16" dur="2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tmplLst>
          <p:tmpl>
            <p:tnLst>
              <p:par>
                <p:cTn presetID="2" presetClass="entr" presetSubtype="4" accel="50000" decel="5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2000" fill="hold"/>
                        <p:tgtEl>
                          <p:spTgt spid="13"/>
                        </p:tgtEl>
                        <p:attrNameLst>
                          <p:attrName>ppt_x</p:attrName>
                        </p:attrNameLst>
                      </p:cBhvr>
                      <p:tavLst>
                        <p:tav tm="0">
                          <p:val>
                            <p:strVal val="#ppt_x"/>
                          </p:val>
                        </p:tav>
                        <p:tav tm="100000">
                          <p:val>
                            <p:strVal val="#ppt_x"/>
                          </p:val>
                        </p:tav>
                      </p:tavLst>
                    </p:anim>
                    <p:anim calcmode="lin" valueType="num">
                      <p:cBhvr additive="base">
                        <p:cTn dur="20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4" accel="50000" decel="5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2000" fill="hold"/>
                        <p:tgtEl>
                          <p:spTgt spid="14"/>
                        </p:tgtEl>
                        <p:attrNameLst>
                          <p:attrName>ppt_x</p:attrName>
                        </p:attrNameLst>
                      </p:cBhvr>
                      <p:tavLst>
                        <p:tav tm="0">
                          <p:val>
                            <p:strVal val="#ppt_x"/>
                          </p:val>
                        </p:tav>
                        <p:tav tm="100000">
                          <p:val>
                            <p:strVal val="#ppt_x"/>
                          </p:val>
                        </p:tav>
                      </p:tavLst>
                    </p:anim>
                    <p:anim calcmode="lin" valueType="num">
                      <p:cBhvr additive="base">
                        <p:cTn dur="2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87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fotografie - Groen">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045A8BED-1E1C-F640-9C26-C8823A2C67C5}"/>
              </a:ext>
            </a:extLst>
          </p:cNvPr>
          <p:cNvSpPr>
            <a:spLocks noGrp="1"/>
          </p:cNvSpPr>
          <p:nvPr>
            <p:ph type="pic" sz="quarter" idx="12" hasCustomPrompt="1"/>
          </p:nvPr>
        </p:nvSpPr>
        <p:spPr>
          <a:xfrm>
            <a:off x="5401833" y="0"/>
            <a:ext cx="6790167" cy="6858000"/>
          </a:xfrm>
          <a:custGeom>
            <a:avLst/>
            <a:gdLst>
              <a:gd name="connsiteX0" fmla="*/ 221 w 6790167"/>
              <a:gd name="connsiteY0" fmla="*/ 6857110 h 6858000"/>
              <a:gd name="connsiteX1" fmla="*/ 6790166 w 6790167"/>
              <a:gd name="connsiteY1" fmla="*/ 6858000 h 6858000"/>
              <a:gd name="connsiteX2" fmla="*/ 0 w 6790167"/>
              <a:gd name="connsiteY2" fmla="*/ 6858000 h 6858000"/>
              <a:gd name="connsiteX3" fmla="*/ 1703052 w 6790167"/>
              <a:gd name="connsiteY3" fmla="*/ 0 h 6858000"/>
              <a:gd name="connsiteX4" fmla="*/ 6790167 w 6790167"/>
              <a:gd name="connsiteY4" fmla="*/ 0 h 6858000"/>
              <a:gd name="connsiteX5" fmla="*/ 6790167 w 6790167"/>
              <a:gd name="connsiteY5" fmla="*/ 6858000 h 6858000"/>
              <a:gd name="connsiteX6" fmla="*/ 6790166 w 6790167"/>
              <a:gd name="connsiteY6" fmla="*/ 6858000 h 6858000"/>
              <a:gd name="connsiteX7" fmla="*/ 126641 w 6790167"/>
              <a:gd name="connsiteY7" fmla="*/ 63480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167" h="6858000">
                <a:moveTo>
                  <a:pt x="221" y="6857110"/>
                </a:moveTo>
                <a:lnTo>
                  <a:pt x="6790166" y="6858000"/>
                </a:lnTo>
                <a:lnTo>
                  <a:pt x="0" y="6858000"/>
                </a:lnTo>
                <a:close/>
                <a:moveTo>
                  <a:pt x="1703052" y="0"/>
                </a:moveTo>
                <a:lnTo>
                  <a:pt x="6790167" y="0"/>
                </a:lnTo>
                <a:lnTo>
                  <a:pt x="6790167" y="6858000"/>
                </a:lnTo>
                <a:lnTo>
                  <a:pt x="6790166" y="6858000"/>
                </a:lnTo>
                <a:lnTo>
                  <a:pt x="126641" y="6348034"/>
                </a:lnTo>
                <a:close/>
              </a:path>
            </a:pathLst>
          </a:custGeom>
          <a:solidFill>
            <a:schemeClr val="bg1">
              <a:lumMod val="95000"/>
            </a:schemeClr>
          </a:solidFill>
        </p:spPr>
        <p:txBody>
          <a:bodyPr wrap="square" lIns="0" tIns="0" rIns="0" b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FoundryFormSans-Book" panose="02000503050000020004" pitchFamily="2" charset="0"/>
              </a:defRPr>
            </a:lvl1pPr>
          </a:lstStyle>
          <a:p>
            <a:r>
              <a:rPr lang="nl-NL"/>
              <a:t>Klik hier om een foto </a:t>
            </a:r>
            <a:br>
              <a:rPr lang="nl-NL"/>
            </a:br>
            <a:r>
              <a:rPr lang="nl-NL"/>
              <a:t>in te voegen</a:t>
            </a:r>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fotografie</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Driehoek 4">
            <a:extLst>
              <a:ext uri="{FF2B5EF4-FFF2-40B4-BE49-F238E27FC236}">
                <a16:creationId xmlns:a16="http://schemas.microsoft.com/office/drawing/2014/main" id="{CA4C8447-278C-7A44-B584-10649B6F5D97}"/>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4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kleurvlak - Blauw">
    <p:spTree>
      <p:nvGrpSpPr>
        <p:cNvPr id="1" name=""/>
        <p:cNvGrpSpPr/>
        <p:nvPr/>
      </p:nvGrpSpPr>
      <p:grpSpPr>
        <a:xfrm>
          <a:off x="0" y="0"/>
          <a:ext cx="0" cy="0"/>
          <a:chOff x="0" y="0"/>
          <a:chExt cx="0" cy="0"/>
        </a:xfrm>
      </p:grpSpPr>
      <p:sp>
        <p:nvSpPr>
          <p:cNvPr id="6" name="Rechthoek 1">
            <a:extLst>
              <a:ext uri="{FF2B5EF4-FFF2-40B4-BE49-F238E27FC236}">
                <a16:creationId xmlns:a16="http://schemas.microsoft.com/office/drawing/2014/main" id="{D23D3FDC-4488-1C48-AB12-0E04E0C6B5E5}"/>
              </a:ext>
            </a:extLst>
          </p:cNvPr>
          <p:cNvSpPr/>
          <p:nvPr userDrawn="1"/>
        </p:nvSpPr>
        <p:spPr>
          <a:xfrm>
            <a:off x="5402639" y="0"/>
            <a:ext cx="6789362" cy="6858000"/>
          </a:xfrm>
          <a:custGeom>
            <a:avLst/>
            <a:gdLst>
              <a:gd name="connsiteX0" fmla="*/ 0 w 5072244"/>
              <a:gd name="connsiteY0" fmla="*/ 0 h 6858000"/>
              <a:gd name="connsiteX1" fmla="*/ 5072244 w 5072244"/>
              <a:gd name="connsiteY1" fmla="*/ 0 h 6858000"/>
              <a:gd name="connsiteX2" fmla="*/ 5072244 w 5072244"/>
              <a:gd name="connsiteY2" fmla="*/ 6858000 h 6858000"/>
              <a:gd name="connsiteX3" fmla="*/ 0 w 5072244"/>
              <a:gd name="connsiteY3" fmla="*/ 6858000 h 6858000"/>
              <a:gd name="connsiteX4" fmla="*/ 0 w 5072244"/>
              <a:gd name="connsiteY4" fmla="*/ 0 h 6858000"/>
              <a:gd name="connsiteX0" fmla="*/ 1717118 w 6789362"/>
              <a:gd name="connsiteY0" fmla="*/ 0 h 6858000"/>
              <a:gd name="connsiteX1" fmla="*/ 6789362 w 6789362"/>
              <a:gd name="connsiteY1" fmla="*/ 0 h 6858000"/>
              <a:gd name="connsiteX2" fmla="*/ 6789362 w 6789362"/>
              <a:gd name="connsiteY2" fmla="*/ 6858000 h 6858000"/>
              <a:gd name="connsiteX3" fmla="*/ 0 w 6789362"/>
              <a:gd name="connsiteY3" fmla="*/ 6858000 h 6858000"/>
              <a:gd name="connsiteX4" fmla="*/ 1717118 w 678936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362" h="6858000">
                <a:moveTo>
                  <a:pt x="1717118" y="0"/>
                </a:moveTo>
                <a:lnTo>
                  <a:pt x="6789362" y="0"/>
                </a:lnTo>
                <a:lnTo>
                  <a:pt x="6789362" y="6858000"/>
                </a:lnTo>
                <a:lnTo>
                  <a:pt x="0" y="6858000"/>
                </a:lnTo>
                <a:lnTo>
                  <a:pt x="1717118" y="0"/>
                </a:lnTo>
                <a:close/>
              </a:path>
            </a:pathLst>
          </a:cu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kleurvlak</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3" name="Driehoek 4">
            <a:extLst>
              <a:ext uri="{FF2B5EF4-FFF2-40B4-BE49-F238E27FC236}">
                <a16:creationId xmlns:a16="http://schemas.microsoft.com/office/drawing/2014/main" id="{91C3D39A-B898-5644-BD48-AE5B918ABBED}"/>
              </a:ext>
            </a:extLst>
          </p:cNvPr>
          <p:cNvSpPr/>
          <p:nvPr userDrawn="1"/>
        </p:nvSpPr>
        <p:spPr>
          <a:xfrm flipH="1">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5">
            <a:extLst>
              <a:ext uri="{FF2B5EF4-FFF2-40B4-BE49-F238E27FC236}">
                <a16:creationId xmlns:a16="http://schemas.microsoft.com/office/drawing/2014/main" id="{9ED41B10-53FD-5447-8F5B-50794AC0CEDF}"/>
              </a:ext>
            </a:extLst>
          </p:cNvPr>
          <p:cNvSpPr>
            <a:spLocks noGrp="1"/>
          </p:cNvSpPr>
          <p:nvPr>
            <p:ph sz="quarter" idx="14"/>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endParaRPr lang="nl-NL"/>
          </a:p>
        </p:txBody>
      </p:sp>
    </p:spTree>
    <p:extLst>
      <p:ext uri="{BB962C8B-B14F-4D97-AF65-F5344CB8AC3E}">
        <p14:creationId xmlns:p14="http://schemas.microsoft.com/office/powerpoint/2010/main" val="80209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2" presetClass="entr" presetSubtype="4" decel="5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en kleurvlak - Paars">
    <p:spTree>
      <p:nvGrpSpPr>
        <p:cNvPr id="1" name=""/>
        <p:cNvGrpSpPr/>
        <p:nvPr/>
      </p:nvGrpSpPr>
      <p:grpSpPr>
        <a:xfrm>
          <a:off x="0" y="0"/>
          <a:ext cx="0" cy="0"/>
          <a:chOff x="0" y="0"/>
          <a:chExt cx="0" cy="0"/>
        </a:xfrm>
      </p:grpSpPr>
      <p:sp>
        <p:nvSpPr>
          <p:cNvPr id="7" name="Rechthoek 1">
            <a:extLst>
              <a:ext uri="{FF2B5EF4-FFF2-40B4-BE49-F238E27FC236}">
                <a16:creationId xmlns:a16="http://schemas.microsoft.com/office/drawing/2014/main" id="{A3F82AD6-81E2-094A-A215-2F0BD319014A}"/>
              </a:ext>
            </a:extLst>
          </p:cNvPr>
          <p:cNvSpPr/>
          <p:nvPr userDrawn="1"/>
        </p:nvSpPr>
        <p:spPr>
          <a:xfrm>
            <a:off x="5402639" y="0"/>
            <a:ext cx="6789362" cy="6858000"/>
          </a:xfrm>
          <a:custGeom>
            <a:avLst/>
            <a:gdLst>
              <a:gd name="connsiteX0" fmla="*/ 0 w 5072244"/>
              <a:gd name="connsiteY0" fmla="*/ 0 h 6858000"/>
              <a:gd name="connsiteX1" fmla="*/ 5072244 w 5072244"/>
              <a:gd name="connsiteY1" fmla="*/ 0 h 6858000"/>
              <a:gd name="connsiteX2" fmla="*/ 5072244 w 5072244"/>
              <a:gd name="connsiteY2" fmla="*/ 6858000 h 6858000"/>
              <a:gd name="connsiteX3" fmla="*/ 0 w 5072244"/>
              <a:gd name="connsiteY3" fmla="*/ 6858000 h 6858000"/>
              <a:gd name="connsiteX4" fmla="*/ 0 w 5072244"/>
              <a:gd name="connsiteY4" fmla="*/ 0 h 6858000"/>
              <a:gd name="connsiteX0" fmla="*/ 1717118 w 6789362"/>
              <a:gd name="connsiteY0" fmla="*/ 0 h 6858000"/>
              <a:gd name="connsiteX1" fmla="*/ 6789362 w 6789362"/>
              <a:gd name="connsiteY1" fmla="*/ 0 h 6858000"/>
              <a:gd name="connsiteX2" fmla="*/ 6789362 w 6789362"/>
              <a:gd name="connsiteY2" fmla="*/ 6858000 h 6858000"/>
              <a:gd name="connsiteX3" fmla="*/ 0 w 6789362"/>
              <a:gd name="connsiteY3" fmla="*/ 6858000 h 6858000"/>
              <a:gd name="connsiteX4" fmla="*/ 1717118 w 678936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362" h="6858000">
                <a:moveTo>
                  <a:pt x="1717118" y="0"/>
                </a:moveTo>
                <a:lnTo>
                  <a:pt x="6789362" y="0"/>
                </a:lnTo>
                <a:lnTo>
                  <a:pt x="6789362" y="6858000"/>
                </a:lnTo>
                <a:lnTo>
                  <a:pt x="0" y="6858000"/>
                </a:lnTo>
                <a:lnTo>
                  <a:pt x="1717118" y="0"/>
                </a:lnTo>
                <a:close/>
              </a:path>
            </a:pathLst>
          </a:custGeom>
          <a:solidFill>
            <a:srgbClr val="462E8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9">
            <a:extLst>
              <a:ext uri="{FF2B5EF4-FFF2-40B4-BE49-F238E27FC236}">
                <a16:creationId xmlns:a16="http://schemas.microsoft.com/office/drawing/2014/main" id="{3021CA21-EEAF-6447-8DA6-DFE75D9B5F29}"/>
              </a:ext>
            </a:extLst>
          </p:cNvPr>
          <p:cNvSpPr>
            <a:spLocks noGrp="1"/>
          </p:cNvSpPr>
          <p:nvPr>
            <p:ph type="body" sz="quarter" idx="10" hasCustomPrompt="1"/>
          </p:nvPr>
        </p:nvSpPr>
        <p:spPr>
          <a:xfrm>
            <a:off x="867538" y="819396"/>
            <a:ext cx="5459123" cy="534391"/>
          </a:xfrm>
        </p:spPr>
        <p:txBody>
          <a:bodyPr lIns="0" tIns="0" rIns="0" bIns="0">
            <a:normAutofit/>
          </a:bodyPr>
          <a:lstStyle>
            <a:lvl1pPr marL="0" indent="0">
              <a:buNone/>
              <a:defRPr sz="3600" baseline="0">
                <a:solidFill>
                  <a:srgbClr val="462E87"/>
                </a:solidFill>
                <a:latin typeface="FoundryFormSans-Bold" panose="02000603060000020004" pitchFamily="2" charset="0"/>
              </a:defRPr>
            </a:lvl1pPr>
          </a:lstStyle>
          <a:p>
            <a:pPr lvl="0"/>
            <a:r>
              <a:rPr lang="nl-NL"/>
              <a:t>Tekst en kleurvlak</a:t>
            </a:r>
          </a:p>
        </p:txBody>
      </p:sp>
      <p:sp>
        <p:nvSpPr>
          <p:cNvPr id="5" name="Tijdelijke aanduiding voor tekst 4">
            <a:extLst>
              <a:ext uri="{FF2B5EF4-FFF2-40B4-BE49-F238E27FC236}">
                <a16:creationId xmlns:a16="http://schemas.microsoft.com/office/drawing/2014/main" id="{73EC6AD2-49E5-2B48-AB44-7DDC6B2B45CC}"/>
              </a:ext>
            </a:extLst>
          </p:cNvPr>
          <p:cNvSpPr>
            <a:spLocks noGrp="1"/>
          </p:cNvSpPr>
          <p:nvPr>
            <p:ph type="body" sz="quarter" idx="11"/>
          </p:nvPr>
        </p:nvSpPr>
        <p:spPr>
          <a:xfrm>
            <a:off x="866776" y="1710000"/>
            <a:ext cx="5459210" cy="3025775"/>
          </a:xfrm>
        </p:spPr>
        <p:txBody>
          <a:bodyPr lIns="0" tIns="0" rIns="0" bIns="0">
            <a:noAutofit/>
          </a:bodyPr>
          <a:lstStyle>
            <a:lvl1pPr marL="228600" indent="-228600">
              <a:lnSpc>
                <a:spcPts val="2400"/>
              </a:lnSpc>
              <a:buFontTx/>
              <a:buBlip>
                <a:blip r:embed="rId2"/>
              </a:buBlip>
              <a:defRPr sz="1800">
                <a:solidFill>
                  <a:schemeClr val="bg1">
                    <a:lumMod val="50000"/>
                  </a:schemeClr>
                </a:solidFill>
                <a:latin typeface="FoundryFormSans-Book" panose="02000503050000020004" pitchFamily="2" charset="0"/>
              </a:defRPr>
            </a:lvl1pPr>
            <a:lvl2pPr marL="685800" indent="-228600">
              <a:lnSpc>
                <a:spcPts val="2400"/>
              </a:lnSpc>
              <a:buFontTx/>
              <a:buBlip>
                <a:blip r:embed="rId2"/>
              </a:buBlip>
              <a:defRPr sz="1800">
                <a:solidFill>
                  <a:schemeClr val="bg1">
                    <a:lumMod val="50000"/>
                  </a:schemeClr>
                </a:solidFill>
                <a:latin typeface="FoundryFormSans-Book" panose="02000503050000020004" pitchFamily="2" charset="0"/>
              </a:defRPr>
            </a:lvl2pPr>
            <a:lvl3pPr marL="1143000" indent="-228600">
              <a:lnSpc>
                <a:spcPts val="2400"/>
              </a:lnSpc>
              <a:buFontTx/>
              <a:buBlip>
                <a:blip r:embed="rId2"/>
              </a:buBlip>
              <a:defRPr sz="1800">
                <a:solidFill>
                  <a:schemeClr val="bg1">
                    <a:lumMod val="50000"/>
                  </a:schemeClr>
                </a:solidFill>
                <a:latin typeface="FoundryFormSans-Book" panose="02000503050000020004" pitchFamily="2" charset="0"/>
              </a:defRPr>
            </a:lvl3pPr>
            <a:lvl4pPr marL="1600200" indent="-228600">
              <a:lnSpc>
                <a:spcPts val="2400"/>
              </a:lnSpc>
              <a:buFontTx/>
              <a:buBlip>
                <a:blip r:embed="rId2"/>
              </a:buBlip>
              <a:defRPr sz="1800">
                <a:solidFill>
                  <a:schemeClr val="bg1">
                    <a:lumMod val="50000"/>
                  </a:schemeClr>
                </a:solidFill>
                <a:latin typeface="FoundryFormSans-Book" panose="02000503050000020004" pitchFamily="2" charset="0"/>
              </a:defRPr>
            </a:lvl4pPr>
            <a:lvl5pPr marL="2057400" indent="-228600">
              <a:lnSpc>
                <a:spcPts val="2400"/>
              </a:lnSpc>
              <a:buFontTx/>
              <a:buBlip>
                <a:blip r:embed="rId2"/>
              </a:buBlip>
              <a:defRPr sz="1800">
                <a:solidFill>
                  <a:schemeClr val="bg1">
                    <a:lumMod val="50000"/>
                  </a:schemeClr>
                </a:solidFill>
                <a:latin typeface="FoundryFormSans-Book" panose="0200050305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Driehoek 4">
            <a:extLst>
              <a:ext uri="{FF2B5EF4-FFF2-40B4-BE49-F238E27FC236}">
                <a16:creationId xmlns:a16="http://schemas.microsoft.com/office/drawing/2014/main" id="{3179DF62-ECBB-4549-8210-8B0D32730B41}"/>
              </a:ext>
            </a:extLst>
          </p:cNvPr>
          <p:cNvSpPr/>
          <p:nvPr userDrawn="1"/>
        </p:nvSpPr>
        <p:spPr>
          <a:xfrm>
            <a:off x="-5029" y="5924550"/>
            <a:ext cx="12197029" cy="933450"/>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inhoud 5">
            <a:extLst>
              <a:ext uri="{FF2B5EF4-FFF2-40B4-BE49-F238E27FC236}">
                <a16:creationId xmlns:a16="http://schemas.microsoft.com/office/drawing/2014/main" id="{FD5C1503-1443-AD4D-8A97-CC57BA698227}"/>
              </a:ext>
            </a:extLst>
          </p:cNvPr>
          <p:cNvSpPr>
            <a:spLocks noGrp="1"/>
          </p:cNvSpPr>
          <p:nvPr>
            <p:ph sz="quarter" idx="14"/>
          </p:nvPr>
        </p:nvSpPr>
        <p:spPr>
          <a:xfrm>
            <a:off x="7275513" y="636588"/>
            <a:ext cx="4048125" cy="4919662"/>
          </a:xfrm>
        </p:spPr>
        <p:txBody>
          <a:bodyPr anchor="ctr">
            <a:normAutofit/>
          </a:bodyPr>
          <a:lstStyle>
            <a:lvl1pPr marL="0" indent="0" algn="ctr">
              <a:buNone/>
              <a:defRPr sz="1400">
                <a:solidFill>
                  <a:schemeClr val="bg1">
                    <a:lumMod val="50000"/>
                  </a:schemeClr>
                </a:solidFill>
                <a:latin typeface="FoundryFormSans-Book" panose="02000503050000020004" pitchFamily="2" charset="0"/>
              </a:defRPr>
            </a:lvl1pPr>
          </a:lstStyle>
          <a:p>
            <a:pPr lvl="0"/>
            <a:endParaRPr lang="nl-NL"/>
          </a:p>
        </p:txBody>
      </p:sp>
    </p:spTree>
    <p:extLst>
      <p:ext uri="{BB962C8B-B14F-4D97-AF65-F5344CB8AC3E}">
        <p14:creationId xmlns:p14="http://schemas.microsoft.com/office/powerpoint/2010/main" val="112411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4" decel="50000" fill="hold" nodeType="withEffect" nodePh="1">
                  <p:stCondLst>
                    <p:cond delay="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3AC946-502C-114D-B15F-BA437F19B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1F9F20B-F9E2-744A-8C61-46C5F9735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85B609-DC37-5B43-AD35-D5B19BADCD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C4F48-174C-BF49-8272-EC777B9E1121}" type="datetimeFigureOut">
              <a:rPr lang="nl-NL" smtClean="0"/>
              <a:t>27-2-2023</a:t>
            </a:fld>
            <a:endParaRPr lang="nl-NL"/>
          </a:p>
        </p:txBody>
      </p:sp>
      <p:sp>
        <p:nvSpPr>
          <p:cNvPr id="5" name="Tijdelijke aanduiding voor voettekst 4">
            <a:extLst>
              <a:ext uri="{FF2B5EF4-FFF2-40B4-BE49-F238E27FC236}">
                <a16:creationId xmlns:a16="http://schemas.microsoft.com/office/drawing/2014/main" id="{8F701CCA-5B57-744C-B2B2-D4DEC993B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402CBED-A12A-BC4D-8213-E6F400FCE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2A1F9-943C-0645-95BB-AB452AB4EE50}" type="slidenum">
              <a:rPr lang="nl-NL" smtClean="0"/>
              <a:t>‹nr.›</a:t>
            </a:fld>
            <a:endParaRPr lang="nl-NL"/>
          </a:p>
        </p:txBody>
      </p:sp>
    </p:spTree>
    <p:extLst>
      <p:ext uri="{BB962C8B-B14F-4D97-AF65-F5344CB8AC3E}">
        <p14:creationId xmlns:p14="http://schemas.microsoft.com/office/powerpoint/2010/main" val="173404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65" r:id="rId5"/>
    <p:sldLayoutId id="2147483661" r:id="rId6"/>
    <p:sldLayoutId id="2147483666" r:id="rId7"/>
    <p:sldLayoutId id="2147483675" r:id="rId8"/>
    <p:sldLayoutId id="2147483674" r:id="rId9"/>
    <p:sldLayoutId id="2147483662" r:id="rId10"/>
    <p:sldLayoutId id="2147483663" r:id="rId11"/>
    <p:sldLayoutId id="2147483653" r:id="rId12"/>
    <p:sldLayoutId id="2147483667" r:id="rId13"/>
    <p:sldLayoutId id="2147483668" r:id="rId14"/>
    <p:sldLayoutId id="2147483669" r:id="rId15"/>
    <p:sldLayoutId id="2147483670" r:id="rId16"/>
    <p:sldLayoutId id="2147483652" r:id="rId17"/>
    <p:sldLayoutId id="2147483671" r:id="rId18"/>
    <p:sldLayoutId id="2147483672" r:id="rId19"/>
    <p:sldLayoutId id="2147483651" r:id="rId20"/>
    <p:sldLayoutId id="2147483654" r:id="rId21"/>
    <p:sldLayoutId id="214748367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3AC946-502C-114D-B15F-BA437F19B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1F9F20B-F9E2-744A-8C61-46C5F9735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85B609-DC37-5B43-AD35-D5B19BADCD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C4F48-174C-BF49-8272-EC777B9E1121}" type="datetimeFigureOut">
              <a:rPr lang="nl-NL" smtClean="0"/>
              <a:t>27-2-2023</a:t>
            </a:fld>
            <a:endParaRPr lang="nl-NL"/>
          </a:p>
        </p:txBody>
      </p:sp>
      <p:sp>
        <p:nvSpPr>
          <p:cNvPr id="5" name="Tijdelijke aanduiding voor voettekst 4">
            <a:extLst>
              <a:ext uri="{FF2B5EF4-FFF2-40B4-BE49-F238E27FC236}">
                <a16:creationId xmlns:a16="http://schemas.microsoft.com/office/drawing/2014/main" id="{8F701CCA-5B57-744C-B2B2-D4DEC993B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402CBED-A12A-BC4D-8213-E6F400FCE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2A1F9-943C-0645-95BB-AB452AB4EE50}" type="slidenum">
              <a:rPr lang="nl-NL" smtClean="0"/>
              <a:t>‹nr.›</a:t>
            </a:fld>
            <a:endParaRPr lang="nl-NL"/>
          </a:p>
        </p:txBody>
      </p:sp>
    </p:spTree>
    <p:extLst>
      <p:ext uri="{BB962C8B-B14F-4D97-AF65-F5344CB8AC3E}">
        <p14:creationId xmlns:p14="http://schemas.microsoft.com/office/powerpoint/2010/main" val="407793716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3AC946-502C-114D-B15F-BA437F19B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1F9F20B-F9E2-744A-8C61-46C5F9735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85B609-DC37-5B43-AD35-D5B19BADCD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C4F48-174C-BF49-8272-EC777B9E1121}" type="datetimeFigureOut">
              <a:rPr lang="nl-NL" smtClean="0"/>
              <a:t>27-2-2023</a:t>
            </a:fld>
            <a:endParaRPr lang="nl-NL"/>
          </a:p>
        </p:txBody>
      </p:sp>
      <p:sp>
        <p:nvSpPr>
          <p:cNvPr id="5" name="Tijdelijke aanduiding voor voettekst 4">
            <a:extLst>
              <a:ext uri="{FF2B5EF4-FFF2-40B4-BE49-F238E27FC236}">
                <a16:creationId xmlns:a16="http://schemas.microsoft.com/office/drawing/2014/main" id="{8F701CCA-5B57-744C-B2B2-D4DEC993B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402CBED-A12A-BC4D-8213-E6F400FCE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2A1F9-943C-0645-95BB-AB452AB4EE50}" type="slidenum">
              <a:rPr lang="nl-NL" smtClean="0"/>
              <a:t>‹nr.›</a:t>
            </a:fld>
            <a:endParaRPr lang="nl-NL"/>
          </a:p>
        </p:txBody>
      </p:sp>
    </p:spTree>
    <p:extLst>
      <p:ext uri="{BB962C8B-B14F-4D97-AF65-F5344CB8AC3E}">
        <p14:creationId xmlns:p14="http://schemas.microsoft.com/office/powerpoint/2010/main" val="10480094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shd.maps.arcgis.com/apps/MapSeries/index.html?appid=acb5ccf9404548e8bedb60e2d30045ac"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a:extLst>
              <a:ext uri="{FF2B5EF4-FFF2-40B4-BE49-F238E27FC236}">
                <a16:creationId xmlns:a16="http://schemas.microsoft.com/office/drawing/2014/main" id="{8D4C4283-4CAE-F748-B99D-E035CCB5F8C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a:stretch/>
        </p:blipFill>
        <p:spPr>
          <a:prstGeom prst="rect">
            <a:avLst/>
          </a:prstGeom>
        </p:spPr>
      </p:pic>
      <p:sp>
        <p:nvSpPr>
          <p:cNvPr id="3" name="Driehoek 4">
            <a:extLst>
              <a:ext uri="{FF2B5EF4-FFF2-40B4-BE49-F238E27FC236}">
                <a16:creationId xmlns:a16="http://schemas.microsoft.com/office/drawing/2014/main" id="{ADE5EC2B-DD45-B84B-BC9B-FA142FEB4648}"/>
              </a:ext>
            </a:extLst>
          </p:cNvPr>
          <p:cNvSpPr/>
          <p:nvPr/>
        </p:nvSpPr>
        <p:spPr>
          <a:xfrm>
            <a:off x="5019" y="1700093"/>
            <a:ext cx="9201080" cy="5169057"/>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4" name="Driehoek 3">
            <a:extLst>
              <a:ext uri="{FF2B5EF4-FFF2-40B4-BE49-F238E27FC236}">
                <a16:creationId xmlns:a16="http://schemas.microsoft.com/office/drawing/2014/main" id="{06B8EACB-A7B0-2D41-81ED-8A6BDAB7F165}"/>
              </a:ext>
            </a:extLst>
          </p:cNvPr>
          <p:cNvSpPr/>
          <p:nvPr/>
        </p:nvSpPr>
        <p:spPr>
          <a:xfrm>
            <a:off x="7230148" y="5203821"/>
            <a:ext cx="4977349" cy="1672824"/>
          </a:xfrm>
          <a:custGeom>
            <a:avLst/>
            <a:gdLst>
              <a:gd name="connsiteX0" fmla="*/ 0 w 5591907"/>
              <a:gd name="connsiteY0" fmla="*/ 5287108 h 5287108"/>
              <a:gd name="connsiteX1" fmla="*/ 2795954 w 5591907"/>
              <a:gd name="connsiteY1" fmla="*/ 0 h 5287108"/>
              <a:gd name="connsiteX2" fmla="*/ 5591907 w 5591907"/>
              <a:gd name="connsiteY2" fmla="*/ 5287108 h 5287108"/>
              <a:gd name="connsiteX3" fmla="*/ 0 w 5591907"/>
              <a:gd name="connsiteY3" fmla="*/ 5287108 h 5287108"/>
              <a:gd name="connsiteX0" fmla="*/ 0 w 11488615"/>
              <a:gd name="connsiteY0" fmla="*/ 5287108 h 5287108"/>
              <a:gd name="connsiteX1" fmla="*/ 2795954 w 11488615"/>
              <a:gd name="connsiteY1" fmla="*/ 0 h 5287108"/>
              <a:gd name="connsiteX2" fmla="*/ 11488615 w 11488615"/>
              <a:gd name="connsiteY2" fmla="*/ 5287108 h 5287108"/>
              <a:gd name="connsiteX3" fmla="*/ 0 w 11488615"/>
              <a:gd name="connsiteY3" fmla="*/ 5287108 h 5287108"/>
              <a:gd name="connsiteX0" fmla="*/ 0 w 11488615"/>
              <a:gd name="connsiteY0" fmla="*/ 3845169 h 3845169"/>
              <a:gd name="connsiteX1" fmla="*/ 11482754 w 11488615"/>
              <a:gd name="connsiteY1" fmla="*/ 0 h 3845169"/>
              <a:gd name="connsiteX2" fmla="*/ 11488615 w 11488615"/>
              <a:gd name="connsiteY2" fmla="*/ 3845169 h 3845169"/>
              <a:gd name="connsiteX3" fmla="*/ 0 w 11488615"/>
              <a:gd name="connsiteY3" fmla="*/ 3845169 h 3845169"/>
              <a:gd name="connsiteX0" fmla="*/ 0 w 11491591"/>
              <a:gd name="connsiteY0" fmla="*/ 3836702 h 3836702"/>
              <a:gd name="connsiteX1" fmla="*/ 11491221 w 11491591"/>
              <a:gd name="connsiteY1" fmla="*/ 0 h 3836702"/>
              <a:gd name="connsiteX2" fmla="*/ 11488615 w 11491591"/>
              <a:gd name="connsiteY2" fmla="*/ 3836702 h 3836702"/>
              <a:gd name="connsiteX3" fmla="*/ 0 w 11491591"/>
              <a:gd name="connsiteY3" fmla="*/ 3836702 h 3836702"/>
              <a:gd name="connsiteX0" fmla="*/ 0 w 11491591"/>
              <a:gd name="connsiteY0" fmla="*/ 3836702 h 3836702"/>
              <a:gd name="connsiteX1" fmla="*/ 11491221 w 11491591"/>
              <a:gd name="connsiteY1" fmla="*/ 0 h 3836702"/>
              <a:gd name="connsiteX2" fmla="*/ 11488615 w 11491591"/>
              <a:gd name="connsiteY2" fmla="*/ 3836702 h 3836702"/>
              <a:gd name="connsiteX3" fmla="*/ 0 w 11491591"/>
              <a:gd name="connsiteY3" fmla="*/ 3836702 h 3836702"/>
              <a:gd name="connsiteX0" fmla="*/ 0 w 11496364"/>
              <a:gd name="connsiteY0" fmla="*/ 3836702 h 3859949"/>
              <a:gd name="connsiteX1" fmla="*/ 11491221 w 11496364"/>
              <a:gd name="connsiteY1" fmla="*/ 0 h 3859949"/>
              <a:gd name="connsiteX2" fmla="*/ 11496364 w 11496364"/>
              <a:gd name="connsiteY2" fmla="*/ 3859949 h 3859949"/>
              <a:gd name="connsiteX3" fmla="*/ 0 w 11496364"/>
              <a:gd name="connsiteY3" fmla="*/ 3836702 h 3859949"/>
              <a:gd name="connsiteX0" fmla="*/ 0 w 11449870"/>
              <a:gd name="connsiteY0" fmla="*/ 3828953 h 3859949"/>
              <a:gd name="connsiteX1" fmla="*/ 11444727 w 11449870"/>
              <a:gd name="connsiteY1" fmla="*/ 0 h 3859949"/>
              <a:gd name="connsiteX2" fmla="*/ 11449870 w 11449870"/>
              <a:gd name="connsiteY2" fmla="*/ 3859949 h 3859949"/>
              <a:gd name="connsiteX3" fmla="*/ 0 w 11449870"/>
              <a:gd name="connsiteY3" fmla="*/ 3828953 h 3859949"/>
              <a:gd name="connsiteX0" fmla="*/ 0 w 11449870"/>
              <a:gd name="connsiteY0" fmla="*/ 3836703 h 3859949"/>
              <a:gd name="connsiteX1" fmla="*/ 11444727 w 11449870"/>
              <a:gd name="connsiteY1" fmla="*/ 0 h 3859949"/>
              <a:gd name="connsiteX2" fmla="*/ 11449870 w 11449870"/>
              <a:gd name="connsiteY2" fmla="*/ 3859949 h 3859949"/>
              <a:gd name="connsiteX3" fmla="*/ 0 w 11449870"/>
              <a:gd name="connsiteY3" fmla="*/ 3836703 h 3859949"/>
              <a:gd name="connsiteX0" fmla="*/ 0 w 11455060"/>
              <a:gd name="connsiteY0" fmla="*/ 3826655 h 3849901"/>
              <a:gd name="connsiteX1" fmla="*/ 11454776 w 11455060"/>
              <a:gd name="connsiteY1" fmla="*/ 0 h 3849901"/>
              <a:gd name="connsiteX2" fmla="*/ 11449870 w 11455060"/>
              <a:gd name="connsiteY2" fmla="*/ 3849901 h 3849901"/>
              <a:gd name="connsiteX3" fmla="*/ 0 w 11455060"/>
              <a:gd name="connsiteY3" fmla="*/ 3826655 h 3849901"/>
            </a:gdLst>
            <a:ahLst/>
            <a:cxnLst>
              <a:cxn ang="0">
                <a:pos x="connsiteX0" y="connsiteY0"/>
              </a:cxn>
              <a:cxn ang="0">
                <a:pos x="connsiteX1" y="connsiteY1"/>
              </a:cxn>
              <a:cxn ang="0">
                <a:pos x="connsiteX2" y="connsiteY2"/>
              </a:cxn>
              <a:cxn ang="0">
                <a:pos x="connsiteX3" y="connsiteY3"/>
              </a:cxn>
            </a:cxnLst>
            <a:rect l="l" t="t" r="r" b="b"/>
            <a:pathLst>
              <a:path w="11455060" h="3849901">
                <a:moveTo>
                  <a:pt x="0" y="3826655"/>
                </a:moveTo>
                <a:lnTo>
                  <a:pt x="11454776" y="0"/>
                </a:lnTo>
                <a:cubicBezTo>
                  <a:pt x="11456730" y="1281723"/>
                  <a:pt x="11447916" y="2568178"/>
                  <a:pt x="11449870" y="3849901"/>
                </a:cubicBezTo>
                <a:lnTo>
                  <a:pt x="0" y="3826655"/>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FoundryFormSans-Medium" panose="02000603060000020004" pitchFamily="2" charset="0"/>
            </a:endParaRPr>
          </a:p>
        </p:txBody>
      </p:sp>
      <p:sp>
        <p:nvSpPr>
          <p:cNvPr id="5" name="Tijdelijke aanduiding voor tekst 21">
            <a:extLst>
              <a:ext uri="{FF2B5EF4-FFF2-40B4-BE49-F238E27FC236}">
                <a16:creationId xmlns:a16="http://schemas.microsoft.com/office/drawing/2014/main" id="{7CD9274E-7427-3344-9938-86859A00FFFA}"/>
              </a:ext>
            </a:extLst>
          </p:cNvPr>
          <p:cNvSpPr txBox="1">
            <a:spLocks/>
          </p:cNvSpPr>
          <p:nvPr/>
        </p:nvSpPr>
        <p:spPr>
          <a:xfrm>
            <a:off x="816390" y="4859182"/>
            <a:ext cx="5279609" cy="914400"/>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00"/>
              </a:lnSpc>
              <a:buNone/>
            </a:pPr>
            <a:r>
              <a:rPr lang="nl-NL" sz="4000" b="1">
                <a:solidFill>
                  <a:srgbClr val="C8D300"/>
                </a:solidFill>
                <a:latin typeface="FoundryFormSans-Bold" panose="02000603060000020004" pitchFamily="2" charset="0"/>
              </a:rPr>
              <a:t>Een veilige, leefbare Hollandse delta</a:t>
            </a:r>
          </a:p>
        </p:txBody>
      </p:sp>
      <p:sp>
        <p:nvSpPr>
          <p:cNvPr id="6" name="Tijdelijke aanduiding voor tekst 27">
            <a:extLst>
              <a:ext uri="{FF2B5EF4-FFF2-40B4-BE49-F238E27FC236}">
                <a16:creationId xmlns:a16="http://schemas.microsoft.com/office/drawing/2014/main" id="{9F45D008-540D-8C4A-8DC8-0BEB46E985C5}"/>
              </a:ext>
            </a:extLst>
          </p:cNvPr>
          <p:cNvSpPr txBox="1">
            <a:spLocks/>
          </p:cNvSpPr>
          <p:nvPr/>
        </p:nvSpPr>
        <p:spPr>
          <a:xfrm>
            <a:off x="816390" y="5883053"/>
            <a:ext cx="4008438" cy="652463"/>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buNone/>
            </a:pPr>
            <a:r>
              <a:rPr lang="nl-NL" sz="1800" b="1">
                <a:solidFill>
                  <a:schemeClr val="bg1"/>
                </a:solidFill>
                <a:latin typeface="FoundryFormSans-Medium" panose="02000603060000020004" pitchFamily="2" charset="0"/>
                <a:cs typeface="Segoe UI" panose="020B0502040204020203" pitchFamily="34" charset="0"/>
              </a:rPr>
              <a:t>Nu en in de toekomst</a:t>
            </a:r>
            <a:endParaRPr lang="nl-NL" sz="1800">
              <a:solidFill>
                <a:schemeClr val="bg1"/>
              </a:solidFill>
              <a:latin typeface="FoundryFormSans-Medium" panose="02000603060000020004" pitchFamily="2" charset="0"/>
              <a:cs typeface="Segoe UI" panose="020B0502040204020203" pitchFamily="34" charset="0"/>
            </a:endParaRPr>
          </a:p>
        </p:txBody>
      </p:sp>
      <p:pic>
        <p:nvPicPr>
          <p:cNvPr id="7" name="Picture 5" descr="corner_logo_groen_eilanden">
            <a:extLst>
              <a:ext uri="{FF2B5EF4-FFF2-40B4-BE49-F238E27FC236}">
                <a16:creationId xmlns:a16="http://schemas.microsoft.com/office/drawing/2014/main" id="{E8189554-08F9-6340-8669-8D585032FEB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55275" y="0"/>
            <a:ext cx="11318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31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0B55E28-8FE4-914F-9057-B535CA374768}"/>
              </a:ext>
            </a:extLst>
          </p:cNvPr>
          <p:cNvSpPr>
            <a:spLocks noGrp="1"/>
          </p:cNvSpPr>
          <p:nvPr>
            <p:ph type="body" sz="quarter" idx="10"/>
          </p:nvPr>
        </p:nvSpPr>
        <p:spPr/>
        <p:txBody>
          <a:bodyPr>
            <a:normAutofit/>
          </a:bodyPr>
          <a:lstStyle/>
          <a:p>
            <a:r>
              <a:rPr lang="nl-NL"/>
              <a:t>Bestuur</a:t>
            </a:r>
          </a:p>
        </p:txBody>
      </p:sp>
      <p:sp>
        <p:nvSpPr>
          <p:cNvPr id="3" name="Tijdelijke aanduiding voor tekst 2">
            <a:extLst>
              <a:ext uri="{FF2B5EF4-FFF2-40B4-BE49-F238E27FC236}">
                <a16:creationId xmlns:a16="http://schemas.microsoft.com/office/drawing/2014/main" id="{823483C6-CE5B-A54E-9275-7AA9B9201E55}"/>
              </a:ext>
            </a:extLst>
          </p:cNvPr>
          <p:cNvSpPr>
            <a:spLocks noGrp="1"/>
          </p:cNvSpPr>
          <p:nvPr>
            <p:ph type="body" sz="quarter" idx="11"/>
          </p:nvPr>
        </p:nvSpPr>
        <p:spPr>
          <a:xfrm>
            <a:off x="866776" y="1710000"/>
            <a:ext cx="5365582" cy="3078568"/>
          </a:xfrm>
        </p:spPr>
        <p:txBody>
          <a:bodyPr/>
          <a:lstStyle/>
          <a:p>
            <a:pPr marL="285750" indent="-285750">
              <a:buFontTx/>
              <a:buChar char="›"/>
            </a:pPr>
            <a:r>
              <a:rPr lang="nl-NL" dirty="0"/>
              <a:t>College van dijkgraaf en heemraden</a:t>
            </a:r>
          </a:p>
          <a:p>
            <a:pPr marL="285750" indent="-285750">
              <a:buFontTx/>
              <a:buChar char="›"/>
            </a:pPr>
            <a:r>
              <a:rPr lang="nl-NL" dirty="0"/>
              <a:t>Verenigde Vergadering</a:t>
            </a:r>
          </a:p>
          <a:p>
            <a:pPr marL="285750" indent="-285750">
              <a:buFontTx/>
              <a:buChar char="›"/>
            </a:pPr>
            <a:r>
              <a:rPr lang="nl-NL" dirty="0"/>
              <a:t>Monistisch</a:t>
            </a:r>
          </a:p>
          <a:p>
            <a:pPr marL="285750" indent="-285750">
              <a:buFontTx/>
              <a:buChar char="›"/>
            </a:pPr>
            <a:r>
              <a:rPr lang="nl-NL" dirty="0"/>
              <a:t>Specifieke taak: waterstaatszorg (functionele democratie)</a:t>
            </a:r>
          </a:p>
          <a:p>
            <a:pPr marL="285750" indent="-285750">
              <a:buFontTx/>
              <a:buChar char="›"/>
            </a:pPr>
            <a:r>
              <a:rPr lang="nl-NL" dirty="0"/>
              <a:t>Oudste bestuurslaag van Nederland</a:t>
            </a:r>
          </a:p>
          <a:p>
            <a:pPr marL="285750" indent="-285750">
              <a:buFontTx/>
              <a:buChar char="›"/>
            </a:pPr>
            <a:r>
              <a:rPr lang="nl-NL" dirty="0"/>
              <a:t>Dijkgraaf: benoemd door de Kroon</a:t>
            </a:r>
          </a:p>
          <a:p>
            <a:pPr marL="285750" indent="-28575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52193DB2-9AF0-7943-A5F9-C4680A4142A5}"/>
              </a:ext>
            </a:extLst>
          </p:cNvPr>
          <p:cNvPicPr>
            <a:picLocks noChangeAspect="1"/>
          </p:cNvPicPr>
          <p:nvPr/>
        </p:nvPicPr>
        <p:blipFill>
          <a:blip r:embed="rId3"/>
          <a:srcRect/>
          <a:stretch/>
        </p:blipFill>
        <p:spPr>
          <a:xfrm>
            <a:off x="6460812" y="919475"/>
            <a:ext cx="5182023" cy="4419960"/>
          </a:xfrm>
          <a:prstGeom prst="rect">
            <a:avLst/>
          </a:prstGeom>
          <a:effectLst>
            <a:outerShdw blurRad="190500" dist="635000" dir="5400000" sx="105000" sy="105000" algn="t" rotWithShape="0">
              <a:prstClr val="black">
                <a:alpha val="15000"/>
              </a:prstClr>
            </a:outerShdw>
          </a:effectLst>
        </p:spPr>
      </p:pic>
    </p:spTree>
    <p:extLst>
      <p:ext uri="{BB962C8B-B14F-4D97-AF65-F5344CB8AC3E}">
        <p14:creationId xmlns:p14="http://schemas.microsoft.com/office/powerpoint/2010/main" val="398570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7AB06681-71A5-CF42-A9E3-2C10D12DF79F}"/>
              </a:ext>
            </a:extLst>
          </p:cNvPr>
          <p:cNvSpPr>
            <a:spLocks noGrp="1"/>
          </p:cNvSpPr>
          <p:nvPr>
            <p:ph type="body" sz="quarter" idx="10"/>
          </p:nvPr>
        </p:nvSpPr>
        <p:spPr>
          <a:xfrm>
            <a:off x="867538" y="819396"/>
            <a:ext cx="7094207" cy="534391"/>
          </a:xfrm>
        </p:spPr>
        <p:txBody>
          <a:bodyPr>
            <a:normAutofit fontScale="92500"/>
          </a:bodyPr>
          <a:lstStyle/>
          <a:p>
            <a:r>
              <a:rPr lang="nl-NL" dirty="0"/>
              <a:t>15 maart 2023 Waterschapsverkiezingen</a:t>
            </a:r>
          </a:p>
        </p:txBody>
      </p:sp>
      <p:sp>
        <p:nvSpPr>
          <p:cNvPr id="5" name="Tijdelijke aanduiding voor tekst 4">
            <a:extLst>
              <a:ext uri="{FF2B5EF4-FFF2-40B4-BE49-F238E27FC236}">
                <a16:creationId xmlns:a16="http://schemas.microsoft.com/office/drawing/2014/main" id="{675352E8-4B64-474B-AC15-577B287D2C31}"/>
              </a:ext>
            </a:extLst>
          </p:cNvPr>
          <p:cNvSpPr>
            <a:spLocks noGrp="1"/>
          </p:cNvSpPr>
          <p:nvPr>
            <p:ph type="body" sz="quarter" idx="11"/>
          </p:nvPr>
        </p:nvSpPr>
        <p:spPr>
          <a:xfrm>
            <a:off x="866776" y="1710000"/>
            <a:ext cx="6546078" cy="2994347"/>
          </a:xfrm>
        </p:spPr>
        <p:txBody>
          <a:bodyPr/>
          <a:lstStyle/>
          <a:p>
            <a:r>
              <a:rPr lang="nl-NL" dirty="0">
                <a:solidFill>
                  <a:srgbClr val="002060"/>
                </a:solidFill>
              </a:rPr>
              <a:t>Categorie Ingezetenen: 26 zetels via Waterschapsverkiezingen </a:t>
            </a:r>
          </a:p>
          <a:p>
            <a:r>
              <a:rPr lang="nl-NL" dirty="0">
                <a:solidFill>
                  <a:srgbClr val="002060"/>
                </a:solidFill>
              </a:rPr>
              <a:t>Categorie Geborgde zetels: 4</a:t>
            </a:r>
          </a:p>
          <a:p>
            <a:pPr marL="0" indent="0">
              <a:buNone/>
            </a:pPr>
            <a:endParaRPr lang="nl-NL" dirty="0"/>
          </a:p>
          <a:p>
            <a:endParaRPr lang="nl-NL" dirty="0"/>
          </a:p>
        </p:txBody>
      </p:sp>
      <p:pic>
        <p:nvPicPr>
          <p:cNvPr id="2" name="Afbeelding 1">
            <a:extLst>
              <a:ext uri="{FF2B5EF4-FFF2-40B4-BE49-F238E27FC236}">
                <a16:creationId xmlns:a16="http://schemas.microsoft.com/office/drawing/2014/main" id="{31CBE5CC-22B6-4F34-AA60-B048D552CD76}"/>
              </a:ext>
            </a:extLst>
          </p:cNvPr>
          <p:cNvPicPr>
            <a:picLocks noChangeAspect="1"/>
          </p:cNvPicPr>
          <p:nvPr/>
        </p:nvPicPr>
        <p:blipFill>
          <a:blip r:embed="rId3"/>
          <a:stretch>
            <a:fillRect/>
          </a:stretch>
        </p:blipFill>
        <p:spPr>
          <a:xfrm>
            <a:off x="7863534" y="819396"/>
            <a:ext cx="3346994" cy="5121084"/>
          </a:xfrm>
          <a:prstGeom prst="rect">
            <a:avLst/>
          </a:prstGeom>
        </p:spPr>
      </p:pic>
      <p:pic>
        <p:nvPicPr>
          <p:cNvPr id="6" name="Afbeelding 5">
            <a:extLst>
              <a:ext uri="{FF2B5EF4-FFF2-40B4-BE49-F238E27FC236}">
                <a16:creationId xmlns:a16="http://schemas.microsoft.com/office/drawing/2014/main" id="{9A9FE1B9-8706-5FDC-5376-27E6C1D5FB0B}"/>
              </a:ext>
            </a:extLst>
          </p:cNvPr>
          <p:cNvPicPr>
            <a:picLocks noChangeAspect="1"/>
          </p:cNvPicPr>
          <p:nvPr/>
        </p:nvPicPr>
        <p:blipFill>
          <a:blip r:embed="rId4"/>
          <a:stretch>
            <a:fillRect/>
          </a:stretch>
        </p:blipFill>
        <p:spPr>
          <a:xfrm>
            <a:off x="981472" y="2644721"/>
            <a:ext cx="1995055" cy="3878387"/>
          </a:xfrm>
          <a:prstGeom prst="rect">
            <a:avLst/>
          </a:prstGeom>
        </p:spPr>
      </p:pic>
    </p:spTree>
    <p:extLst>
      <p:ext uri="{BB962C8B-B14F-4D97-AF65-F5344CB8AC3E}">
        <p14:creationId xmlns:p14="http://schemas.microsoft.com/office/powerpoint/2010/main" val="2195988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7AB06681-71A5-CF42-A9E3-2C10D12DF79F}"/>
              </a:ext>
            </a:extLst>
          </p:cNvPr>
          <p:cNvSpPr>
            <a:spLocks noGrp="1"/>
          </p:cNvSpPr>
          <p:nvPr>
            <p:ph type="body" sz="quarter" idx="10"/>
          </p:nvPr>
        </p:nvSpPr>
        <p:spPr>
          <a:xfrm>
            <a:off x="867538" y="819396"/>
            <a:ext cx="7094207" cy="534391"/>
          </a:xfrm>
        </p:spPr>
        <p:txBody>
          <a:bodyPr>
            <a:normAutofit/>
          </a:bodyPr>
          <a:lstStyle/>
          <a:p>
            <a:r>
              <a:rPr lang="nl-NL" dirty="0"/>
              <a:t>Er valt wat te kiezen: </a:t>
            </a:r>
          </a:p>
        </p:txBody>
      </p:sp>
      <p:sp>
        <p:nvSpPr>
          <p:cNvPr id="5" name="Tijdelijke aanduiding voor tekst 4">
            <a:extLst>
              <a:ext uri="{FF2B5EF4-FFF2-40B4-BE49-F238E27FC236}">
                <a16:creationId xmlns:a16="http://schemas.microsoft.com/office/drawing/2014/main" id="{675352E8-4B64-474B-AC15-577B287D2C31}"/>
              </a:ext>
            </a:extLst>
          </p:cNvPr>
          <p:cNvSpPr>
            <a:spLocks noGrp="1"/>
          </p:cNvSpPr>
          <p:nvPr>
            <p:ph type="body" sz="quarter" idx="11"/>
          </p:nvPr>
        </p:nvSpPr>
        <p:spPr>
          <a:xfrm>
            <a:off x="866776" y="1710000"/>
            <a:ext cx="5459210" cy="2994347"/>
          </a:xfrm>
        </p:spPr>
        <p:txBody>
          <a:bodyPr/>
          <a:lstStyle/>
          <a:p>
            <a:endParaRPr lang="nl-NL" dirty="0"/>
          </a:p>
        </p:txBody>
      </p:sp>
      <p:pic>
        <p:nvPicPr>
          <p:cNvPr id="7" name="Afbeelding 6">
            <a:extLst>
              <a:ext uri="{FF2B5EF4-FFF2-40B4-BE49-F238E27FC236}">
                <a16:creationId xmlns:a16="http://schemas.microsoft.com/office/drawing/2014/main" id="{1FE17F18-F737-5F5A-ABE2-C6ED78580F9E}"/>
              </a:ext>
            </a:extLst>
          </p:cNvPr>
          <p:cNvPicPr>
            <a:picLocks noChangeAspect="1"/>
          </p:cNvPicPr>
          <p:nvPr/>
        </p:nvPicPr>
        <p:blipFill>
          <a:blip r:embed="rId3"/>
          <a:stretch>
            <a:fillRect/>
          </a:stretch>
        </p:blipFill>
        <p:spPr>
          <a:xfrm>
            <a:off x="62144" y="1555380"/>
            <a:ext cx="2918491" cy="3830518"/>
          </a:xfrm>
          <a:prstGeom prst="rect">
            <a:avLst/>
          </a:prstGeom>
        </p:spPr>
      </p:pic>
      <p:pic>
        <p:nvPicPr>
          <p:cNvPr id="9" name="Afbeelding 8">
            <a:extLst>
              <a:ext uri="{FF2B5EF4-FFF2-40B4-BE49-F238E27FC236}">
                <a16:creationId xmlns:a16="http://schemas.microsoft.com/office/drawing/2014/main" id="{C2121284-5D58-1ADD-866D-85A82D20C374}"/>
              </a:ext>
            </a:extLst>
          </p:cNvPr>
          <p:cNvPicPr>
            <a:picLocks noChangeAspect="1"/>
          </p:cNvPicPr>
          <p:nvPr/>
        </p:nvPicPr>
        <p:blipFill>
          <a:blip r:embed="rId4"/>
          <a:stretch>
            <a:fillRect/>
          </a:stretch>
        </p:blipFill>
        <p:spPr>
          <a:xfrm>
            <a:off x="2980635" y="1555380"/>
            <a:ext cx="2918489" cy="3830518"/>
          </a:xfrm>
          <a:prstGeom prst="rect">
            <a:avLst/>
          </a:prstGeom>
        </p:spPr>
      </p:pic>
      <p:pic>
        <p:nvPicPr>
          <p:cNvPr id="11" name="Afbeelding 10">
            <a:extLst>
              <a:ext uri="{FF2B5EF4-FFF2-40B4-BE49-F238E27FC236}">
                <a16:creationId xmlns:a16="http://schemas.microsoft.com/office/drawing/2014/main" id="{034821AA-ED32-B801-14E0-E04F4F6481D6}"/>
              </a:ext>
            </a:extLst>
          </p:cNvPr>
          <p:cNvPicPr>
            <a:picLocks noChangeAspect="1"/>
          </p:cNvPicPr>
          <p:nvPr/>
        </p:nvPicPr>
        <p:blipFill>
          <a:blip r:embed="rId5"/>
          <a:stretch>
            <a:fillRect/>
          </a:stretch>
        </p:blipFill>
        <p:spPr>
          <a:xfrm>
            <a:off x="5899126" y="1555382"/>
            <a:ext cx="2918489" cy="3830516"/>
          </a:xfrm>
          <a:prstGeom prst="rect">
            <a:avLst/>
          </a:prstGeom>
        </p:spPr>
      </p:pic>
      <p:pic>
        <p:nvPicPr>
          <p:cNvPr id="13" name="Afbeelding 12">
            <a:extLst>
              <a:ext uri="{FF2B5EF4-FFF2-40B4-BE49-F238E27FC236}">
                <a16:creationId xmlns:a16="http://schemas.microsoft.com/office/drawing/2014/main" id="{C8B60B5E-D2E3-4A85-5BA0-29DE79501C6D}"/>
              </a:ext>
            </a:extLst>
          </p:cNvPr>
          <p:cNvPicPr>
            <a:picLocks noChangeAspect="1"/>
          </p:cNvPicPr>
          <p:nvPr/>
        </p:nvPicPr>
        <p:blipFill>
          <a:blip r:embed="rId6"/>
          <a:stretch>
            <a:fillRect/>
          </a:stretch>
        </p:blipFill>
        <p:spPr>
          <a:xfrm>
            <a:off x="8817615" y="1555380"/>
            <a:ext cx="2918489" cy="3830517"/>
          </a:xfrm>
          <a:prstGeom prst="rect">
            <a:avLst/>
          </a:prstGeom>
        </p:spPr>
      </p:pic>
    </p:spTree>
    <p:extLst>
      <p:ext uri="{BB962C8B-B14F-4D97-AF65-F5344CB8AC3E}">
        <p14:creationId xmlns:p14="http://schemas.microsoft.com/office/powerpoint/2010/main" val="263701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a:extLst>
              <a:ext uri="{FF2B5EF4-FFF2-40B4-BE49-F238E27FC236}">
                <a16:creationId xmlns:a16="http://schemas.microsoft.com/office/drawing/2014/main" id="{C64114CA-868E-F04B-A8C9-0243CD6F79D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a:stretch/>
        </p:blipFill>
        <p:spPr>
          <a:prstGeom prst="rect">
            <a:avLst/>
          </a:prstGeom>
        </p:spPr>
      </p:pic>
      <p:sp>
        <p:nvSpPr>
          <p:cNvPr id="3" name="Driehoek 4">
            <a:extLst>
              <a:ext uri="{FF2B5EF4-FFF2-40B4-BE49-F238E27FC236}">
                <a16:creationId xmlns:a16="http://schemas.microsoft.com/office/drawing/2014/main" id="{ADE5EC2B-DD45-B84B-BC9B-FA142FEB4648}"/>
              </a:ext>
            </a:extLst>
          </p:cNvPr>
          <p:cNvSpPr/>
          <p:nvPr/>
        </p:nvSpPr>
        <p:spPr>
          <a:xfrm>
            <a:off x="5019" y="1700093"/>
            <a:ext cx="9201080" cy="5169057"/>
          </a:xfrm>
          <a:custGeom>
            <a:avLst/>
            <a:gdLst>
              <a:gd name="connsiteX0" fmla="*/ 0 w 8663354"/>
              <a:gd name="connsiteY0" fmla="*/ 2567354 h 2567354"/>
              <a:gd name="connsiteX1" fmla="*/ 4331677 w 8663354"/>
              <a:gd name="connsiteY1" fmla="*/ 0 h 2567354"/>
              <a:gd name="connsiteX2" fmla="*/ 8663354 w 8663354"/>
              <a:gd name="connsiteY2" fmla="*/ 2567354 h 2567354"/>
              <a:gd name="connsiteX3" fmla="*/ 0 w 8663354"/>
              <a:gd name="connsiteY3" fmla="*/ 2567354 h 2567354"/>
              <a:gd name="connsiteX0" fmla="*/ 5861 w 8669215"/>
              <a:gd name="connsiteY0" fmla="*/ 5345723 h 5345723"/>
              <a:gd name="connsiteX1" fmla="*/ 0 w 8669215"/>
              <a:gd name="connsiteY1" fmla="*/ 0 h 5345723"/>
              <a:gd name="connsiteX2" fmla="*/ 8669215 w 8669215"/>
              <a:gd name="connsiteY2" fmla="*/ 5345723 h 5345723"/>
              <a:gd name="connsiteX3" fmla="*/ 5861 w 8669215"/>
              <a:gd name="connsiteY3" fmla="*/ 5345723 h 5345723"/>
              <a:gd name="connsiteX0" fmla="*/ 5861 w 12186138"/>
              <a:gd name="connsiteY0" fmla="*/ 5345723 h 5357446"/>
              <a:gd name="connsiteX1" fmla="*/ 0 w 12186138"/>
              <a:gd name="connsiteY1" fmla="*/ 0 h 5357446"/>
              <a:gd name="connsiteX2" fmla="*/ 12186138 w 12186138"/>
              <a:gd name="connsiteY2" fmla="*/ 5357446 h 5357446"/>
              <a:gd name="connsiteX3" fmla="*/ 5861 w 12186138"/>
              <a:gd name="connsiteY3" fmla="*/ 5345723 h 5357446"/>
              <a:gd name="connsiteX0" fmla="*/ 260 w 12180537"/>
              <a:gd name="connsiteY0" fmla="*/ 6822831 h 6834554"/>
              <a:gd name="connsiteX1" fmla="*/ 6122 w 12180537"/>
              <a:gd name="connsiteY1" fmla="*/ 0 h 6834554"/>
              <a:gd name="connsiteX2" fmla="*/ 12180537 w 12180537"/>
              <a:gd name="connsiteY2" fmla="*/ 6834554 h 6834554"/>
              <a:gd name="connsiteX3" fmla="*/ 260 w 12180537"/>
              <a:gd name="connsiteY3" fmla="*/ 6822831 h 6834554"/>
              <a:gd name="connsiteX0" fmla="*/ 5289 w 12185566"/>
              <a:gd name="connsiteY0" fmla="*/ 6833983 h 6845706"/>
              <a:gd name="connsiteX1" fmla="*/ 0 w 12185566"/>
              <a:gd name="connsiteY1" fmla="*/ 0 h 6845706"/>
              <a:gd name="connsiteX2" fmla="*/ 12185566 w 12185566"/>
              <a:gd name="connsiteY2" fmla="*/ 6845706 h 6845706"/>
              <a:gd name="connsiteX3" fmla="*/ 5289 w 12185566"/>
              <a:gd name="connsiteY3" fmla="*/ 6833983 h 6845706"/>
            </a:gdLst>
            <a:ahLst/>
            <a:cxnLst>
              <a:cxn ang="0">
                <a:pos x="connsiteX0" y="connsiteY0"/>
              </a:cxn>
              <a:cxn ang="0">
                <a:pos x="connsiteX1" y="connsiteY1"/>
              </a:cxn>
              <a:cxn ang="0">
                <a:pos x="connsiteX2" y="connsiteY2"/>
              </a:cxn>
              <a:cxn ang="0">
                <a:pos x="connsiteX3" y="connsiteY3"/>
              </a:cxn>
            </a:cxnLst>
            <a:rect l="l" t="t" r="r" b="b"/>
            <a:pathLst>
              <a:path w="12185566" h="6845706">
                <a:moveTo>
                  <a:pt x="5289" y="6833983"/>
                </a:moveTo>
                <a:cubicBezTo>
                  <a:pt x="3335" y="5052075"/>
                  <a:pt x="1954" y="1781908"/>
                  <a:pt x="0" y="0"/>
                </a:cubicBezTo>
                <a:lnTo>
                  <a:pt x="12185566" y="6845706"/>
                </a:lnTo>
                <a:lnTo>
                  <a:pt x="5289" y="6833983"/>
                </a:lnTo>
                <a:close/>
              </a:path>
            </a:pathLst>
          </a:custGeom>
          <a:solidFill>
            <a:srgbClr val="462E8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endParaRPr>
          </a:p>
        </p:txBody>
      </p:sp>
      <p:sp>
        <p:nvSpPr>
          <p:cNvPr id="4" name="Driehoek 3">
            <a:extLst>
              <a:ext uri="{FF2B5EF4-FFF2-40B4-BE49-F238E27FC236}">
                <a16:creationId xmlns:a16="http://schemas.microsoft.com/office/drawing/2014/main" id="{06B8EACB-A7B0-2D41-81ED-8A6BDAB7F165}"/>
              </a:ext>
            </a:extLst>
          </p:cNvPr>
          <p:cNvSpPr/>
          <p:nvPr/>
        </p:nvSpPr>
        <p:spPr>
          <a:xfrm>
            <a:off x="7230148" y="5203821"/>
            <a:ext cx="4977349" cy="1672824"/>
          </a:xfrm>
          <a:custGeom>
            <a:avLst/>
            <a:gdLst>
              <a:gd name="connsiteX0" fmla="*/ 0 w 5591907"/>
              <a:gd name="connsiteY0" fmla="*/ 5287108 h 5287108"/>
              <a:gd name="connsiteX1" fmla="*/ 2795954 w 5591907"/>
              <a:gd name="connsiteY1" fmla="*/ 0 h 5287108"/>
              <a:gd name="connsiteX2" fmla="*/ 5591907 w 5591907"/>
              <a:gd name="connsiteY2" fmla="*/ 5287108 h 5287108"/>
              <a:gd name="connsiteX3" fmla="*/ 0 w 5591907"/>
              <a:gd name="connsiteY3" fmla="*/ 5287108 h 5287108"/>
              <a:gd name="connsiteX0" fmla="*/ 0 w 11488615"/>
              <a:gd name="connsiteY0" fmla="*/ 5287108 h 5287108"/>
              <a:gd name="connsiteX1" fmla="*/ 2795954 w 11488615"/>
              <a:gd name="connsiteY1" fmla="*/ 0 h 5287108"/>
              <a:gd name="connsiteX2" fmla="*/ 11488615 w 11488615"/>
              <a:gd name="connsiteY2" fmla="*/ 5287108 h 5287108"/>
              <a:gd name="connsiteX3" fmla="*/ 0 w 11488615"/>
              <a:gd name="connsiteY3" fmla="*/ 5287108 h 5287108"/>
              <a:gd name="connsiteX0" fmla="*/ 0 w 11488615"/>
              <a:gd name="connsiteY0" fmla="*/ 3845169 h 3845169"/>
              <a:gd name="connsiteX1" fmla="*/ 11482754 w 11488615"/>
              <a:gd name="connsiteY1" fmla="*/ 0 h 3845169"/>
              <a:gd name="connsiteX2" fmla="*/ 11488615 w 11488615"/>
              <a:gd name="connsiteY2" fmla="*/ 3845169 h 3845169"/>
              <a:gd name="connsiteX3" fmla="*/ 0 w 11488615"/>
              <a:gd name="connsiteY3" fmla="*/ 3845169 h 3845169"/>
              <a:gd name="connsiteX0" fmla="*/ 0 w 11491591"/>
              <a:gd name="connsiteY0" fmla="*/ 3836702 h 3836702"/>
              <a:gd name="connsiteX1" fmla="*/ 11491221 w 11491591"/>
              <a:gd name="connsiteY1" fmla="*/ 0 h 3836702"/>
              <a:gd name="connsiteX2" fmla="*/ 11488615 w 11491591"/>
              <a:gd name="connsiteY2" fmla="*/ 3836702 h 3836702"/>
              <a:gd name="connsiteX3" fmla="*/ 0 w 11491591"/>
              <a:gd name="connsiteY3" fmla="*/ 3836702 h 3836702"/>
              <a:gd name="connsiteX0" fmla="*/ 0 w 11491591"/>
              <a:gd name="connsiteY0" fmla="*/ 3836702 h 3836702"/>
              <a:gd name="connsiteX1" fmla="*/ 11491221 w 11491591"/>
              <a:gd name="connsiteY1" fmla="*/ 0 h 3836702"/>
              <a:gd name="connsiteX2" fmla="*/ 11488615 w 11491591"/>
              <a:gd name="connsiteY2" fmla="*/ 3836702 h 3836702"/>
              <a:gd name="connsiteX3" fmla="*/ 0 w 11491591"/>
              <a:gd name="connsiteY3" fmla="*/ 3836702 h 3836702"/>
              <a:gd name="connsiteX0" fmla="*/ 0 w 11496364"/>
              <a:gd name="connsiteY0" fmla="*/ 3836702 h 3859949"/>
              <a:gd name="connsiteX1" fmla="*/ 11491221 w 11496364"/>
              <a:gd name="connsiteY1" fmla="*/ 0 h 3859949"/>
              <a:gd name="connsiteX2" fmla="*/ 11496364 w 11496364"/>
              <a:gd name="connsiteY2" fmla="*/ 3859949 h 3859949"/>
              <a:gd name="connsiteX3" fmla="*/ 0 w 11496364"/>
              <a:gd name="connsiteY3" fmla="*/ 3836702 h 3859949"/>
              <a:gd name="connsiteX0" fmla="*/ 0 w 11449870"/>
              <a:gd name="connsiteY0" fmla="*/ 3828953 h 3859949"/>
              <a:gd name="connsiteX1" fmla="*/ 11444727 w 11449870"/>
              <a:gd name="connsiteY1" fmla="*/ 0 h 3859949"/>
              <a:gd name="connsiteX2" fmla="*/ 11449870 w 11449870"/>
              <a:gd name="connsiteY2" fmla="*/ 3859949 h 3859949"/>
              <a:gd name="connsiteX3" fmla="*/ 0 w 11449870"/>
              <a:gd name="connsiteY3" fmla="*/ 3828953 h 3859949"/>
              <a:gd name="connsiteX0" fmla="*/ 0 w 11449870"/>
              <a:gd name="connsiteY0" fmla="*/ 3836703 h 3859949"/>
              <a:gd name="connsiteX1" fmla="*/ 11444727 w 11449870"/>
              <a:gd name="connsiteY1" fmla="*/ 0 h 3859949"/>
              <a:gd name="connsiteX2" fmla="*/ 11449870 w 11449870"/>
              <a:gd name="connsiteY2" fmla="*/ 3859949 h 3859949"/>
              <a:gd name="connsiteX3" fmla="*/ 0 w 11449870"/>
              <a:gd name="connsiteY3" fmla="*/ 3836703 h 3859949"/>
              <a:gd name="connsiteX0" fmla="*/ 0 w 11455060"/>
              <a:gd name="connsiteY0" fmla="*/ 3826655 h 3849901"/>
              <a:gd name="connsiteX1" fmla="*/ 11454776 w 11455060"/>
              <a:gd name="connsiteY1" fmla="*/ 0 h 3849901"/>
              <a:gd name="connsiteX2" fmla="*/ 11449870 w 11455060"/>
              <a:gd name="connsiteY2" fmla="*/ 3849901 h 3849901"/>
              <a:gd name="connsiteX3" fmla="*/ 0 w 11455060"/>
              <a:gd name="connsiteY3" fmla="*/ 3826655 h 3849901"/>
            </a:gdLst>
            <a:ahLst/>
            <a:cxnLst>
              <a:cxn ang="0">
                <a:pos x="connsiteX0" y="connsiteY0"/>
              </a:cxn>
              <a:cxn ang="0">
                <a:pos x="connsiteX1" y="connsiteY1"/>
              </a:cxn>
              <a:cxn ang="0">
                <a:pos x="connsiteX2" y="connsiteY2"/>
              </a:cxn>
              <a:cxn ang="0">
                <a:pos x="connsiteX3" y="connsiteY3"/>
              </a:cxn>
            </a:cxnLst>
            <a:rect l="l" t="t" r="r" b="b"/>
            <a:pathLst>
              <a:path w="11455060" h="3849901">
                <a:moveTo>
                  <a:pt x="0" y="3826655"/>
                </a:moveTo>
                <a:lnTo>
                  <a:pt x="11454776" y="0"/>
                </a:lnTo>
                <a:cubicBezTo>
                  <a:pt x="11456730" y="1281723"/>
                  <a:pt x="11447916" y="2568178"/>
                  <a:pt x="11449870" y="3849901"/>
                </a:cubicBezTo>
                <a:lnTo>
                  <a:pt x="0" y="3826655"/>
                </a:lnTo>
                <a:close/>
              </a:path>
            </a:pathLst>
          </a:cu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oundryFormSans-Medium" panose="02000603060000020004" pitchFamily="2" charset="0"/>
              <a:ea typeface="+mn-ea"/>
              <a:cs typeface="+mn-cs"/>
            </a:endParaRPr>
          </a:p>
        </p:txBody>
      </p:sp>
      <p:sp>
        <p:nvSpPr>
          <p:cNvPr id="5" name="Tijdelijke aanduiding voor tekst 21">
            <a:extLst>
              <a:ext uri="{FF2B5EF4-FFF2-40B4-BE49-F238E27FC236}">
                <a16:creationId xmlns:a16="http://schemas.microsoft.com/office/drawing/2014/main" id="{7CD9274E-7427-3344-9938-86859A00FFFA}"/>
              </a:ext>
            </a:extLst>
          </p:cNvPr>
          <p:cNvSpPr txBox="1">
            <a:spLocks/>
          </p:cNvSpPr>
          <p:nvPr/>
        </p:nvSpPr>
        <p:spPr>
          <a:xfrm>
            <a:off x="816390" y="4486202"/>
            <a:ext cx="9091090" cy="106357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4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C8D300"/>
              </a:solidFill>
              <a:effectLst/>
              <a:uLnTx/>
              <a:uFillTx/>
              <a:latin typeface="FoundryFormSans-Bold" panose="02000603060000020004" pitchFamily="2" charset="0"/>
              <a:ea typeface="+mn-ea"/>
              <a:cs typeface="+mn-cs"/>
            </a:endParaRPr>
          </a:p>
        </p:txBody>
      </p:sp>
      <p:sp>
        <p:nvSpPr>
          <p:cNvPr id="6" name="Tijdelijke aanduiding voor tekst 27">
            <a:extLst>
              <a:ext uri="{FF2B5EF4-FFF2-40B4-BE49-F238E27FC236}">
                <a16:creationId xmlns:a16="http://schemas.microsoft.com/office/drawing/2014/main" id="{9F45D008-540D-8C4A-8DC8-0BEB46E985C5}"/>
              </a:ext>
            </a:extLst>
          </p:cNvPr>
          <p:cNvSpPr txBox="1">
            <a:spLocks/>
          </p:cNvSpPr>
          <p:nvPr/>
        </p:nvSpPr>
        <p:spPr>
          <a:xfrm>
            <a:off x="815975" y="5652572"/>
            <a:ext cx="4008438" cy="652463"/>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endParaRPr kumimoji="0" lang="nl-NL" sz="1800" i="0" u="none" strike="noStrike" kern="1200" cap="none" spc="0" normalizeH="0" baseline="0" noProof="0" dirty="0">
              <a:ln>
                <a:noFill/>
              </a:ln>
              <a:solidFill>
                <a:prstClr val="white"/>
              </a:solidFill>
              <a:effectLst/>
              <a:uLnTx/>
              <a:uFillTx/>
              <a:latin typeface="FoundryFormSans-Medium" panose="02000603060000020004" pitchFamily="2" charset="0"/>
              <a:cs typeface="Segoe UI" panose="020B0502040204020203" pitchFamily="34" charset="0"/>
            </a:endParaRPr>
          </a:p>
        </p:txBody>
      </p:sp>
      <p:pic>
        <p:nvPicPr>
          <p:cNvPr id="7" name="Picture 5" descr="corner_logo_groen_eilanden">
            <a:extLst>
              <a:ext uri="{FF2B5EF4-FFF2-40B4-BE49-F238E27FC236}">
                <a16:creationId xmlns:a16="http://schemas.microsoft.com/office/drawing/2014/main" id="{E8189554-08F9-6340-8669-8D585032FEB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55275" y="0"/>
            <a:ext cx="11318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kstvak 16">
            <a:extLst>
              <a:ext uri="{FF2B5EF4-FFF2-40B4-BE49-F238E27FC236}">
                <a16:creationId xmlns:a16="http://schemas.microsoft.com/office/drawing/2014/main" id="{B1446A41-8E5D-8EB1-53DA-F4408E7A6949}"/>
              </a:ext>
            </a:extLst>
          </p:cNvPr>
          <p:cNvSpPr txBox="1"/>
          <p:nvPr/>
        </p:nvSpPr>
        <p:spPr>
          <a:xfrm>
            <a:off x="1447060" y="1029810"/>
            <a:ext cx="9783192" cy="1077218"/>
          </a:xfrm>
          <a:prstGeom prst="rect">
            <a:avLst/>
          </a:prstGeom>
          <a:noFill/>
        </p:spPr>
        <p:txBody>
          <a:bodyPr wrap="square" rtlCol="0">
            <a:spAutoFit/>
          </a:bodyPr>
          <a:lstStyle/>
          <a:p>
            <a:r>
              <a:rPr lang="nl-NL" sz="3200" b="1" dirty="0">
                <a:solidFill>
                  <a:srgbClr val="002060"/>
                </a:solidFill>
              </a:rPr>
              <a:t>MEER INFORMATIE OVER DE VERKIEZINGEN: WWW.WSHD.NL/WATERSCHAPSVERKIEZINGEN-2023</a:t>
            </a:r>
          </a:p>
        </p:txBody>
      </p:sp>
    </p:spTree>
    <p:extLst>
      <p:ext uri="{BB962C8B-B14F-4D97-AF65-F5344CB8AC3E}">
        <p14:creationId xmlns:p14="http://schemas.microsoft.com/office/powerpoint/2010/main" val="52293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nodePh="1">
                                  <p:stCondLst>
                                    <p:cond delay="50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1D01D6E-BE3C-674C-B21E-3CA244C2DDD0}"/>
              </a:ext>
            </a:extLst>
          </p:cNvPr>
          <p:cNvSpPr>
            <a:spLocks noGrp="1"/>
          </p:cNvSpPr>
          <p:nvPr>
            <p:ph type="body" sz="quarter" idx="10"/>
          </p:nvPr>
        </p:nvSpPr>
        <p:spPr/>
        <p:txBody>
          <a:bodyPr/>
          <a:lstStyle/>
          <a:p>
            <a:endParaRPr lang="nl-NL" dirty="0"/>
          </a:p>
          <a:p>
            <a:endParaRPr lang="nl-NL" dirty="0"/>
          </a:p>
        </p:txBody>
      </p:sp>
      <p:sp>
        <p:nvSpPr>
          <p:cNvPr id="3" name="Tijdelijke aanduiding voor tekst 2">
            <a:extLst>
              <a:ext uri="{FF2B5EF4-FFF2-40B4-BE49-F238E27FC236}">
                <a16:creationId xmlns:a16="http://schemas.microsoft.com/office/drawing/2014/main" id="{34FCCB01-40EE-EF48-B234-29F326B5BF4B}"/>
              </a:ext>
            </a:extLst>
          </p:cNvPr>
          <p:cNvSpPr>
            <a:spLocks noGrp="1"/>
          </p:cNvSpPr>
          <p:nvPr>
            <p:ph type="body" sz="quarter" idx="11"/>
          </p:nvPr>
        </p:nvSpPr>
        <p:spPr>
          <a:xfrm>
            <a:off x="653712" y="1283871"/>
            <a:ext cx="7673542" cy="4148208"/>
          </a:xfrm>
        </p:spPr>
        <p:txBody>
          <a:bodyPr/>
          <a:lstStyle/>
          <a:p>
            <a:pPr marL="0" indent="0">
              <a:buNone/>
            </a:pPr>
            <a:endParaRPr lang="nl-NL" dirty="0"/>
          </a:p>
          <a:p>
            <a:pPr marL="0" indent="0">
              <a:buNone/>
            </a:pPr>
            <a:endParaRPr lang="nl-NL" dirty="0"/>
          </a:p>
          <a:p>
            <a:pPr marL="0" indent="0">
              <a:buNone/>
            </a:pPr>
            <a:r>
              <a:rPr lang="nl-NL" dirty="0">
                <a:solidFill>
                  <a:srgbClr val="002060"/>
                </a:solidFill>
              </a:rPr>
              <a:t>Omgeven door zee, doorweven met rivieren. </a:t>
            </a:r>
            <a:br>
              <a:rPr lang="nl-NL" dirty="0">
                <a:solidFill>
                  <a:srgbClr val="002060"/>
                </a:solidFill>
              </a:rPr>
            </a:br>
            <a:r>
              <a:rPr lang="nl-NL" dirty="0">
                <a:solidFill>
                  <a:srgbClr val="002060"/>
                </a:solidFill>
              </a:rPr>
              <a:t>Zestig procent van het land ligt onder zeeniveau.</a:t>
            </a:r>
          </a:p>
          <a:p>
            <a:pPr marL="0" indent="0">
              <a:buNone/>
            </a:pPr>
            <a:endParaRPr lang="nl-NL" dirty="0">
              <a:solidFill>
                <a:srgbClr val="002060"/>
              </a:solidFill>
            </a:endParaRPr>
          </a:p>
          <a:p>
            <a:pPr marL="0" indent="0">
              <a:buNone/>
            </a:pPr>
            <a:r>
              <a:rPr lang="nl-NL" dirty="0">
                <a:solidFill>
                  <a:srgbClr val="002060"/>
                </a:solidFill>
              </a:rPr>
              <a:t>Al vele eeuwen verzinnen we manieren om in dit waterland</a:t>
            </a:r>
          </a:p>
          <a:p>
            <a:pPr marL="0" indent="0">
              <a:buNone/>
            </a:pPr>
            <a:r>
              <a:rPr lang="nl-NL" dirty="0">
                <a:solidFill>
                  <a:srgbClr val="002060"/>
                </a:solidFill>
              </a:rPr>
              <a:t> droog te kunnen leven.</a:t>
            </a:r>
          </a:p>
        </p:txBody>
      </p:sp>
      <p:pic>
        <p:nvPicPr>
          <p:cNvPr id="4" name="Afbeelding 3">
            <a:extLst>
              <a:ext uri="{FF2B5EF4-FFF2-40B4-BE49-F238E27FC236}">
                <a16:creationId xmlns:a16="http://schemas.microsoft.com/office/drawing/2014/main" id="{C9168A16-42E4-440B-81F6-18CB95DC5F58}"/>
              </a:ext>
            </a:extLst>
          </p:cNvPr>
          <p:cNvPicPr>
            <a:picLocks noChangeAspect="1"/>
          </p:cNvPicPr>
          <p:nvPr/>
        </p:nvPicPr>
        <p:blipFill>
          <a:blip r:embed="rId2"/>
          <a:stretch>
            <a:fillRect/>
          </a:stretch>
        </p:blipFill>
        <p:spPr>
          <a:xfrm>
            <a:off x="6289783" y="332253"/>
            <a:ext cx="5169856" cy="5706351"/>
          </a:xfrm>
          <a:prstGeom prst="rect">
            <a:avLst/>
          </a:prstGeom>
        </p:spPr>
      </p:pic>
      <p:sp>
        <p:nvSpPr>
          <p:cNvPr id="5" name="Tijdelijke aanduiding voor tekst 1">
            <a:extLst>
              <a:ext uri="{FF2B5EF4-FFF2-40B4-BE49-F238E27FC236}">
                <a16:creationId xmlns:a16="http://schemas.microsoft.com/office/drawing/2014/main" id="{06D78F9F-C6EF-4EDF-A6B6-E6C1A24D9B02}"/>
              </a:ext>
            </a:extLst>
          </p:cNvPr>
          <p:cNvSpPr txBox="1">
            <a:spLocks/>
          </p:cNvSpPr>
          <p:nvPr/>
        </p:nvSpPr>
        <p:spPr>
          <a:xfrm>
            <a:off x="653712" y="819396"/>
            <a:ext cx="5849816" cy="53439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baseline="0">
                <a:solidFill>
                  <a:srgbClr val="462E87"/>
                </a:solidFill>
                <a:latin typeface="FoundryFormSans-Bold" panose="0200060306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spTree>
    <p:extLst>
      <p:ext uri="{BB962C8B-B14F-4D97-AF65-F5344CB8AC3E}">
        <p14:creationId xmlns:p14="http://schemas.microsoft.com/office/powerpoint/2010/main" val="327987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670EB0A2-53BD-D241-8ED7-16352D3C9A3E}"/>
              </a:ext>
            </a:extLst>
          </p:cNvPr>
          <p:cNvPicPr>
            <a:picLocks noGrp="1" noChangeAspect="1"/>
          </p:cNvPicPr>
          <p:nvPr>
            <p:ph type="pic" sz="quarter" idx="12"/>
          </p:nvPr>
        </p:nvPicPr>
        <p:blipFill rotWithShape="1">
          <a:blip r:embed="rId3"/>
          <a:srcRect t="8477" b="8477"/>
          <a:stretch/>
        </p:blipFill>
        <p:spPr/>
      </p:pic>
      <p:sp>
        <p:nvSpPr>
          <p:cNvPr id="3" name="Tijdelijke aanduiding voor tekst 2">
            <a:extLst>
              <a:ext uri="{FF2B5EF4-FFF2-40B4-BE49-F238E27FC236}">
                <a16:creationId xmlns:a16="http://schemas.microsoft.com/office/drawing/2014/main" id="{BB4882F7-152A-3C41-A22E-48BCE45D2082}"/>
              </a:ext>
            </a:extLst>
          </p:cNvPr>
          <p:cNvSpPr>
            <a:spLocks noGrp="1"/>
          </p:cNvSpPr>
          <p:nvPr>
            <p:ph type="body" sz="quarter" idx="10"/>
          </p:nvPr>
        </p:nvSpPr>
        <p:spPr/>
        <p:txBody>
          <a:bodyPr>
            <a:normAutofit fontScale="77500" lnSpcReduction="20000"/>
          </a:bodyPr>
          <a:lstStyle/>
          <a:p>
            <a:r>
              <a:rPr lang="nl-NL"/>
              <a:t>Geschiedenis van het bestuursorgaan</a:t>
            </a:r>
          </a:p>
        </p:txBody>
      </p:sp>
      <p:sp>
        <p:nvSpPr>
          <p:cNvPr id="6" name="Tekstvak 5">
            <a:extLst>
              <a:ext uri="{FF2B5EF4-FFF2-40B4-BE49-F238E27FC236}">
                <a16:creationId xmlns:a16="http://schemas.microsoft.com/office/drawing/2014/main" id="{A366348C-BAB2-4858-B63C-4870CAD3C60F}"/>
              </a:ext>
            </a:extLst>
          </p:cNvPr>
          <p:cNvSpPr txBox="1"/>
          <p:nvPr/>
        </p:nvSpPr>
        <p:spPr>
          <a:xfrm>
            <a:off x="867538" y="1867151"/>
            <a:ext cx="6098958" cy="646331"/>
          </a:xfrm>
          <a:prstGeom prst="rect">
            <a:avLst/>
          </a:prstGeom>
          <a:noFill/>
        </p:spPr>
        <p:txBody>
          <a:bodyPr wrap="square">
            <a:spAutoFit/>
          </a:bodyPr>
          <a:lstStyle/>
          <a:p>
            <a:r>
              <a:rPr lang="nl-NL" b="1">
                <a:solidFill>
                  <a:srgbClr val="462E87"/>
                </a:solidFill>
                <a:latin typeface="FoundryFormSans-Bold" panose="02000603060000020004"/>
              </a:rPr>
              <a:t>11e eeuw</a:t>
            </a:r>
          </a:p>
          <a:p>
            <a:r>
              <a:rPr lang="nl-NL">
                <a:solidFill>
                  <a:schemeClr val="bg1">
                    <a:lumMod val="50000"/>
                  </a:schemeClr>
                </a:solidFill>
                <a:latin typeface="FoundryFormSans-Bold" panose="02000603060000020004"/>
              </a:rPr>
              <a:t>De voorlopers van het waterschap</a:t>
            </a:r>
          </a:p>
        </p:txBody>
      </p:sp>
      <p:sp>
        <p:nvSpPr>
          <p:cNvPr id="7" name="Tekstvak 6">
            <a:extLst>
              <a:ext uri="{FF2B5EF4-FFF2-40B4-BE49-F238E27FC236}">
                <a16:creationId xmlns:a16="http://schemas.microsoft.com/office/drawing/2014/main" id="{45554721-2D9E-4C33-ADA1-838331F2FD9B}"/>
              </a:ext>
            </a:extLst>
          </p:cNvPr>
          <p:cNvSpPr txBox="1"/>
          <p:nvPr/>
        </p:nvSpPr>
        <p:spPr>
          <a:xfrm>
            <a:off x="867538" y="2591372"/>
            <a:ext cx="4849792" cy="646331"/>
          </a:xfrm>
          <a:prstGeom prst="rect">
            <a:avLst/>
          </a:prstGeom>
          <a:noFill/>
        </p:spPr>
        <p:txBody>
          <a:bodyPr wrap="square">
            <a:spAutoFit/>
          </a:bodyPr>
          <a:lstStyle/>
          <a:p>
            <a:r>
              <a:rPr lang="nl-NL" b="1">
                <a:solidFill>
                  <a:srgbClr val="462E87"/>
                </a:solidFill>
                <a:latin typeface="FoundryFormSans-Bold" panose="02000603060000020004"/>
              </a:rPr>
              <a:t>1255</a:t>
            </a:r>
          </a:p>
          <a:p>
            <a:r>
              <a:rPr lang="nl-NL">
                <a:solidFill>
                  <a:schemeClr val="bg1">
                    <a:lumMod val="50000"/>
                  </a:schemeClr>
                </a:solidFill>
                <a:latin typeface="FoundryFormSans-Bold" panose="02000603060000020004"/>
              </a:rPr>
              <a:t>Het eerste officiële waterschap van Nederland</a:t>
            </a:r>
          </a:p>
        </p:txBody>
      </p:sp>
      <p:sp>
        <p:nvSpPr>
          <p:cNvPr id="11" name="Tekstvak 10">
            <a:extLst>
              <a:ext uri="{FF2B5EF4-FFF2-40B4-BE49-F238E27FC236}">
                <a16:creationId xmlns:a16="http://schemas.microsoft.com/office/drawing/2014/main" id="{01D9AB51-0400-443F-9D1D-6BFB3C216EA1}"/>
              </a:ext>
            </a:extLst>
          </p:cNvPr>
          <p:cNvSpPr txBox="1"/>
          <p:nvPr/>
        </p:nvSpPr>
        <p:spPr>
          <a:xfrm>
            <a:off x="867538" y="4039814"/>
            <a:ext cx="4849792" cy="646331"/>
          </a:xfrm>
          <a:prstGeom prst="rect">
            <a:avLst/>
          </a:prstGeom>
          <a:noFill/>
        </p:spPr>
        <p:txBody>
          <a:bodyPr wrap="square">
            <a:spAutoFit/>
          </a:bodyPr>
          <a:lstStyle/>
          <a:p>
            <a:r>
              <a:rPr lang="nl-NL" b="1">
                <a:solidFill>
                  <a:srgbClr val="462E87"/>
                </a:solidFill>
                <a:latin typeface="FoundryFormSans-Bold" panose="02000603060000020004"/>
              </a:rPr>
              <a:t>1958</a:t>
            </a:r>
          </a:p>
          <a:p>
            <a:r>
              <a:rPr lang="nl-NL">
                <a:solidFill>
                  <a:schemeClr val="bg1">
                    <a:lumMod val="50000"/>
                  </a:schemeClr>
                </a:solidFill>
                <a:latin typeface="FoundryFormSans-Bold" panose="02000603060000020004"/>
              </a:rPr>
              <a:t>Deltawet </a:t>
            </a:r>
          </a:p>
        </p:txBody>
      </p:sp>
      <p:sp>
        <p:nvSpPr>
          <p:cNvPr id="12" name="Tekstvak 11">
            <a:extLst>
              <a:ext uri="{FF2B5EF4-FFF2-40B4-BE49-F238E27FC236}">
                <a16:creationId xmlns:a16="http://schemas.microsoft.com/office/drawing/2014/main" id="{5942756E-E843-4644-9453-7E921FF8A2DB}"/>
              </a:ext>
            </a:extLst>
          </p:cNvPr>
          <p:cNvSpPr txBox="1"/>
          <p:nvPr/>
        </p:nvSpPr>
        <p:spPr>
          <a:xfrm>
            <a:off x="867538" y="4764035"/>
            <a:ext cx="5216208" cy="646331"/>
          </a:xfrm>
          <a:prstGeom prst="rect">
            <a:avLst/>
          </a:prstGeom>
          <a:noFill/>
        </p:spPr>
        <p:txBody>
          <a:bodyPr wrap="square">
            <a:spAutoFit/>
          </a:bodyPr>
          <a:lstStyle/>
          <a:p>
            <a:r>
              <a:rPr lang="nl-NL" b="1">
                <a:solidFill>
                  <a:srgbClr val="462E87"/>
                </a:solidFill>
                <a:latin typeface="FoundryFormSans-Bold" panose="02000603060000020004"/>
              </a:rPr>
              <a:t>1991</a:t>
            </a:r>
          </a:p>
          <a:p>
            <a:r>
              <a:rPr lang="nl-NL">
                <a:solidFill>
                  <a:schemeClr val="bg1">
                    <a:lumMod val="50000"/>
                  </a:schemeClr>
                </a:solidFill>
                <a:latin typeface="FoundryFormSans-Bold" panose="02000603060000020004"/>
              </a:rPr>
              <a:t>Waterschapswet</a:t>
            </a:r>
          </a:p>
        </p:txBody>
      </p:sp>
      <p:sp>
        <p:nvSpPr>
          <p:cNvPr id="14" name="Tekstvak 13">
            <a:extLst>
              <a:ext uri="{FF2B5EF4-FFF2-40B4-BE49-F238E27FC236}">
                <a16:creationId xmlns:a16="http://schemas.microsoft.com/office/drawing/2014/main" id="{0329DEF0-0213-4EC1-A53A-83F63727EAB6}"/>
              </a:ext>
            </a:extLst>
          </p:cNvPr>
          <p:cNvSpPr txBox="1"/>
          <p:nvPr/>
        </p:nvSpPr>
        <p:spPr>
          <a:xfrm>
            <a:off x="867538" y="3315593"/>
            <a:ext cx="5712417" cy="646331"/>
          </a:xfrm>
          <a:prstGeom prst="rect">
            <a:avLst/>
          </a:prstGeom>
          <a:noFill/>
        </p:spPr>
        <p:txBody>
          <a:bodyPr wrap="square">
            <a:spAutoFit/>
          </a:bodyPr>
          <a:lstStyle/>
          <a:p>
            <a:r>
              <a:rPr lang="nl-NL" b="1">
                <a:solidFill>
                  <a:srgbClr val="462E87"/>
                </a:solidFill>
                <a:latin typeface="FoundryFormSans-Bold" panose="02000603060000020004"/>
              </a:rPr>
              <a:t>1848</a:t>
            </a:r>
          </a:p>
          <a:p>
            <a:r>
              <a:rPr lang="nl-NL">
                <a:solidFill>
                  <a:schemeClr val="bg1">
                    <a:lumMod val="50000"/>
                  </a:schemeClr>
                </a:solidFill>
                <a:latin typeface="FoundryFormSans-Bold" panose="02000603060000020004"/>
              </a:rPr>
              <a:t>Taak waterschappen in de grondwet</a:t>
            </a:r>
          </a:p>
        </p:txBody>
      </p:sp>
    </p:spTree>
    <p:extLst>
      <p:ext uri="{BB962C8B-B14F-4D97-AF65-F5344CB8AC3E}">
        <p14:creationId xmlns:p14="http://schemas.microsoft.com/office/powerpoint/2010/main" val="171281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383EB097-8E4D-174C-BBF5-F5B601AEC6B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a:ext>
            </a:extLst>
          </a:blip>
          <a:srcRect t="26" b="26"/>
          <a:stretch/>
        </p:blipFill>
        <p:spPr/>
      </p:pic>
      <p:sp>
        <p:nvSpPr>
          <p:cNvPr id="3" name="Tijdelijke aanduiding voor tekst 2">
            <a:extLst>
              <a:ext uri="{FF2B5EF4-FFF2-40B4-BE49-F238E27FC236}">
                <a16:creationId xmlns:a16="http://schemas.microsoft.com/office/drawing/2014/main" id="{BB4882F7-152A-3C41-A22E-48BCE45D2082}"/>
              </a:ext>
            </a:extLst>
          </p:cNvPr>
          <p:cNvSpPr>
            <a:spLocks noGrp="1"/>
          </p:cNvSpPr>
          <p:nvPr>
            <p:ph type="body" sz="quarter" idx="10"/>
          </p:nvPr>
        </p:nvSpPr>
        <p:spPr/>
        <p:txBody>
          <a:bodyPr/>
          <a:lstStyle/>
          <a:p>
            <a:r>
              <a:rPr lang="nl-NL"/>
              <a:t>Waterschappen in cijfers</a:t>
            </a:r>
          </a:p>
        </p:txBody>
      </p:sp>
      <p:sp>
        <p:nvSpPr>
          <p:cNvPr id="5" name="Tijdelijke aanduiding voor tekst 3">
            <a:extLst>
              <a:ext uri="{FF2B5EF4-FFF2-40B4-BE49-F238E27FC236}">
                <a16:creationId xmlns:a16="http://schemas.microsoft.com/office/drawing/2014/main" id="{8A0C3AC3-D841-4234-9840-218A5790713D}"/>
              </a:ext>
            </a:extLst>
          </p:cNvPr>
          <p:cNvSpPr txBox="1">
            <a:spLocks/>
          </p:cNvSpPr>
          <p:nvPr/>
        </p:nvSpPr>
        <p:spPr>
          <a:xfrm>
            <a:off x="867451" y="1573642"/>
            <a:ext cx="4534382" cy="3539779"/>
          </a:xfrm>
          <a:prstGeom prst="rect">
            <a:avLst/>
          </a:prstGeom>
        </p:spPr>
        <p:txBody>
          <a:bodyPr vert="horz" lIns="0" tIns="0" rIns="0" bIns="0" rtlCol="0">
            <a:noAutofit/>
          </a:bodyPr>
          <a:lstStyle>
            <a:lvl1pPr marL="228600" indent="-228600" algn="l" defTabSz="914400" rtl="0" eaLnBrk="1" latinLnBrk="0" hangingPunct="1">
              <a:lnSpc>
                <a:spcPts val="2400"/>
              </a:lnSpc>
              <a:spcBef>
                <a:spcPts val="1000"/>
              </a:spcBef>
              <a:buFontTx/>
              <a:buBlip>
                <a:blip r:embed="rId4"/>
              </a:buBlip>
              <a:defRPr sz="1800" kern="1200">
                <a:solidFill>
                  <a:schemeClr val="bg1">
                    <a:lumMod val="50000"/>
                  </a:schemeClr>
                </a:solidFill>
                <a:latin typeface="FoundryFormSans-Book" panose="02000503050000020004" pitchFamily="2" charset="0"/>
                <a:ea typeface="+mn-ea"/>
                <a:cs typeface="+mn-cs"/>
              </a:defRPr>
            </a:lvl1pPr>
            <a:lvl2pPr marL="685800" indent="-228600" algn="l" defTabSz="914400" rtl="0" eaLnBrk="1" latinLnBrk="0" hangingPunct="1">
              <a:lnSpc>
                <a:spcPts val="2400"/>
              </a:lnSpc>
              <a:spcBef>
                <a:spcPts val="500"/>
              </a:spcBef>
              <a:buFontTx/>
              <a:buBlip>
                <a:blip r:embed="rId4"/>
              </a:buBlip>
              <a:defRPr sz="1800" kern="1200">
                <a:solidFill>
                  <a:schemeClr val="bg1">
                    <a:lumMod val="50000"/>
                  </a:schemeClr>
                </a:solidFill>
                <a:latin typeface="FoundryFormSans-Book" panose="02000503050000020004" pitchFamily="2" charset="0"/>
                <a:ea typeface="+mn-ea"/>
                <a:cs typeface="+mn-cs"/>
              </a:defRPr>
            </a:lvl2pPr>
            <a:lvl3pPr marL="1143000" indent="-228600" algn="l" defTabSz="914400" rtl="0" eaLnBrk="1" latinLnBrk="0" hangingPunct="1">
              <a:lnSpc>
                <a:spcPts val="2400"/>
              </a:lnSpc>
              <a:spcBef>
                <a:spcPts val="500"/>
              </a:spcBef>
              <a:buFontTx/>
              <a:buBlip>
                <a:blip r:embed="rId4"/>
              </a:buBlip>
              <a:defRPr sz="1800" kern="1200">
                <a:solidFill>
                  <a:schemeClr val="bg1">
                    <a:lumMod val="50000"/>
                  </a:schemeClr>
                </a:solidFill>
                <a:latin typeface="FoundryFormSans-Book" panose="02000503050000020004" pitchFamily="2" charset="0"/>
                <a:ea typeface="+mn-ea"/>
                <a:cs typeface="+mn-cs"/>
              </a:defRPr>
            </a:lvl3pPr>
            <a:lvl4pPr marL="1600200" indent="-228600" algn="l" defTabSz="914400" rtl="0" eaLnBrk="1" latinLnBrk="0" hangingPunct="1">
              <a:lnSpc>
                <a:spcPts val="2400"/>
              </a:lnSpc>
              <a:spcBef>
                <a:spcPts val="500"/>
              </a:spcBef>
              <a:buFontTx/>
              <a:buBlip>
                <a:blip r:embed="rId4"/>
              </a:buBlip>
              <a:defRPr sz="1800" kern="1200">
                <a:solidFill>
                  <a:schemeClr val="bg1">
                    <a:lumMod val="50000"/>
                  </a:schemeClr>
                </a:solidFill>
                <a:latin typeface="FoundryFormSans-Book" panose="02000503050000020004" pitchFamily="2" charset="0"/>
                <a:ea typeface="+mn-ea"/>
                <a:cs typeface="+mn-cs"/>
              </a:defRPr>
            </a:lvl4pPr>
            <a:lvl5pPr marL="2057400" indent="-228600" algn="l" defTabSz="914400" rtl="0" eaLnBrk="1" latinLnBrk="0" hangingPunct="1">
              <a:lnSpc>
                <a:spcPts val="2400"/>
              </a:lnSpc>
              <a:spcBef>
                <a:spcPts val="500"/>
              </a:spcBef>
              <a:buFontTx/>
              <a:buBlip>
                <a:blip r:embed="rId4"/>
              </a:buBlip>
              <a:defRPr sz="1800" kern="1200">
                <a:solidFill>
                  <a:schemeClr val="bg1">
                    <a:lumMod val="50000"/>
                  </a:schemeClr>
                </a:solidFill>
                <a:latin typeface="FoundryFormSans-Book"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NL" dirty="0">
                <a:solidFill>
                  <a:srgbClr val="002060"/>
                </a:solidFill>
                <a:latin typeface="FoundryFormSans-Bold" panose="02000603060000020004"/>
              </a:rPr>
              <a:t>De 21 waterschappen in ons land</a:t>
            </a:r>
          </a:p>
          <a:p>
            <a:r>
              <a:rPr lang="nl-NL" dirty="0">
                <a:solidFill>
                  <a:srgbClr val="002060"/>
                </a:solidFill>
                <a:latin typeface="FoundryFormSans-Bold" panose="02000603060000020004"/>
              </a:rPr>
              <a:t>... beheren 18.000 kilometer aan waterkeringen (dijken, duinen, keringen)</a:t>
            </a:r>
          </a:p>
          <a:p>
            <a:r>
              <a:rPr lang="nl-NL" dirty="0">
                <a:solidFill>
                  <a:srgbClr val="002060"/>
                </a:solidFill>
                <a:latin typeface="FoundryFormSans-Bold" panose="02000603060000020004"/>
              </a:rPr>
              <a:t>... beheren 225.000 kilometer aan watergangen (sloten, rivieren, beken, kanalen)</a:t>
            </a:r>
          </a:p>
          <a:p>
            <a:r>
              <a:rPr lang="nl-NL" dirty="0">
                <a:solidFill>
                  <a:srgbClr val="002060"/>
                </a:solidFill>
                <a:latin typeface="FoundryFormSans-Bold" panose="02000603060000020004"/>
              </a:rPr>
              <a:t>... zuiveren 2.000.000.000 kubieke meter afvalwater op 360 rioolwaterzuiveringsinstallaties</a:t>
            </a:r>
          </a:p>
          <a:p>
            <a:r>
              <a:rPr lang="nl-NL" dirty="0">
                <a:solidFill>
                  <a:srgbClr val="002060"/>
                </a:solidFill>
                <a:latin typeface="FoundryFormSans-Bold" panose="02000603060000020004"/>
              </a:rPr>
              <a:t>... beheren 7.500 kilometer aan wegen</a:t>
            </a:r>
          </a:p>
          <a:p>
            <a:r>
              <a:rPr lang="nl-NL" dirty="0">
                <a:solidFill>
                  <a:srgbClr val="002060"/>
                </a:solidFill>
                <a:latin typeface="FoundryFormSans-Bold" panose="02000603060000020004"/>
              </a:rPr>
              <a:t>... zorgen er met 3.700 gemalen voor dat het waterpeil niet te hoog of te laag is</a:t>
            </a:r>
          </a:p>
        </p:txBody>
      </p:sp>
    </p:spTree>
    <p:extLst>
      <p:ext uri="{BB962C8B-B14F-4D97-AF65-F5344CB8AC3E}">
        <p14:creationId xmlns:p14="http://schemas.microsoft.com/office/powerpoint/2010/main" val="364288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afbeelding 13">
            <a:extLst>
              <a:ext uri="{FF2B5EF4-FFF2-40B4-BE49-F238E27FC236}">
                <a16:creationId xmlns:a16="http://schemas.microsoft.com/office/drawing/2014/main" id="{1360B1B1-B5E9-5F43-A4C9-F48B126B26AF}"/>
              </a:ext>
            </a:extLst>
          </p:cNvPr>
          <p:cNvPicPr>
            <a:picLocks noGrp="1" noChangeAspect="1"/>
          </p:cNvPicPr>
          <p:nvPr>
            <p:ph type="pic" sz="quarter" idx="12"/>
          </p:nvPr>
        </p:nvPicPr>
        <p:blipFill rotWithShape="1">
          <a:blip r:embed="rId2"/>
          <a:srcRect l="16881" r="16881"/>
          <a:stretch/>
        </p:blipFill>
        <p:spPr/>
      </p:pic>
      <p:sp>
        <p:nvSpPr>
          <p:cNvPr id="3" name="Tijdelijke aanduiding voor tekst 2">
            <a:extLst>
              <a:ext uri="{FF2B5EF4-FFF2-40B4-BE49-F238E27FC236}">
                <a16:creationId xmlns:a16="http://schemas.microsoft.com/office/drawing/2014/main" id="{D77DF22F-BDFA-2446-9AA4-4191CD87ED2F}"/>
              </a:ext>
            </a:extLst>
          </p:cNvPr>
          <p:cNvSpPr>
            <a:spLocks noGrp="1"/>
          </p:cNvSpPr>
          <p:nvPr>
            <p:ph type="body" sz="quarter" idx="10"/>
          </p:nvPr>
        </p:nvSpPr>
        <p:spPr>
          <a:xfrm>
            <a:off x="662999" y="819396"/>
            <a:ext cx="5459123" cy="534391"/>
          </a:xfrm>
        </p:spPr>
        <p:txBody>
          <a:bodyPr/>
          <a:lstStyle/>
          <a:p>
            <a:r>
              <a:rPr lang="nl-NL"/>
              <a:t>Hollandse Delta in cijfers</a:t>
            </a:r>
          </a:p>
        </p:txBody>
      </p:sp>
      <p:sp>
        <p:nvSpPr>
          <p:cNvPr id="4" name="Tijdelijke aanduiding voor tekst 3">
            <a:extLst>
              <a:ext uri="{FF2B5EF4-FFF2-40B4-BE49-F238E27FC236}">
                <a16:creationId xmlns:a16="http://schemas.microsoft.com/office/drawing/2014/main" id="{479CA6AC-7802-844C-92A9-06BAC80EB1D1}"/>
              </a:ext>
            </a:extLst>
          </p:cNvPr>
          <p:cNvSpPr>
            <a:spLocks noGrp="1"/>
          </p:cNvSpPr>
          <p:nvPr>
            <p:ph type="body" sz="quarter" idx="11"/>
          </p:nvPr>
        </p:nvSpPr>
        <p:spPr>
          <a:xfrm>
            <a:off x="674266" y="1565619"/>
            <a:ext cx="5690436" cy="4197507"/>
          </a:xfrm>
        </p:spPr>
        <p:txBody>
          <a:bodyPr/>
          <a:lstStyle/>
          <a:p>
            <a:pPr marL="0" indent="0">
              <a:buNone/>
            </a:pPr>
            <a:r>
              <a:rPr lang="nl-NL" dirty="0">
                <a:solidFill>
                  <a:srgbClr val="002060"/>
                </a:solidFill>
                <a:latin typeface="FoundryFormSans-Bold" panose="02000603060000020004"/>
              </a:rPr>
              <a:t>Op de Zuid-Hollandse eilanden beheren wij:</a:t>
            </a:r>
          </a:p>
          <a:p>
            <a:r>
              <a:rPr lang="nl-NL" dirty="0">
                <a:solidFill>
                  <a:srgbClr val="002060"/>
                </a:solidFill>
                <a:latin typeface="FoundryFormSans-Bold" panose="02000603060000020004"/>
              </a:rPr>
              <a:t>... 749 kilometer aan waterkeringen (dijken, duinen, keringen), waarvan 363 kilometer primaire waterkering</a:t>
            </a:r>
          </a:p>
          <a:p>
            <a:r>
              <a:rPr lang="nl-NL" dirty="0">
                <a:solidFill>
                  <a:srgbClr val="002060"/>
                </a:solidFill>
              </a:rPr>
              <a:t>4300 km watergang in eigen beheer </a:t>
            </a:r>
            <a:endParaRPr lang="nl-NL" dirty="0">
              <a:solidFill>
                <a:srgbClr val="002060"/>
              </a:solidFill>
              <a:latin typeface="FoundryFormSans-Bold" panose="02000603060000020004"/>
            </a:endParaRPr>
          </a:p>
          <a:p>
            <a:r>
              <a:rPr lang="nl-NL" dirty="0">
                <a:solidFill>
                  <a:srgbClr val="002060"/>
                </a:solidFill>
                <a:latin typeface="FoundryFormSans-Bold" panose="02000603060000020004"/>
              </a:rPr>
              <a:t>... 1671 stuwen, waarvan 245 automatisch bediend worden</a:t>
            </a:r>
          </a:p>
          <a:p>
            <a:r>
              <a:rPr lang="nl-NL" dirty="0">
                <a:solidFill>
                  <a:srgbClr val="002060"/>
                </a:solidFill>
                <a:latin typeface="FoundryFormSans-Bold" panose="02000603060000020004"/>
              </a:rPr>
              <a:t>….695 gemalen, waarvan er 82 op windenergie werken</a:t>
            </a:r>
          </a:p>
          <a:p>
            <a:r>
              <a:rPr lang="nl-NL" dirty="0">
                <a:solidFill>
                  <a:srgbClr val="002060"/>
                </a:solidFill>
                <a:latin typeface="FoundryFormSans-Bold" panose="02000603060000020004"/>
              </a:rPr>
              <a:t>25 sluizen, waaronder 5 schutsluizen en 13 keersluizen </a:t>
            </a:r>
          </a:p>
          <a:p>
            <a:r>
              <a:rPr lang="nl-NL" dirty="0">
                <a:solidFill>
                  <a:srgbClr val="002060"/>
                </a:solidFill>
                <a:latin typeface="FoundryFormSans-Bold" panose="02000603060000020004"/>
              </a:rPr>
              <a:t>…20 rioolwaterzuiveringsinstallaties met daarbij 64 hoofdrioolgemalen en 199 km persleiding</a:t>
            </a:r>
          </a:p>
          <a:p>
            <a:r>
              <a:rPr lang="nl-NL" dirty="0">
                <a:solidFill>
                  <a:srgbClr val="002060"/>
                </a:solidFill>
                <a:latin typeface="FoundryFormSans-Bold" panose="02000603060000020004"/>
              </a:rPr>
              <a:t>…1589 kilometer wegen en fietspaden</a:t>
            </a:r>
          </a:p>
        </p:txBody>
      </p:sp>
      <p:sp>
        <p:nvSpPr>
          <p:cNvPr id="2" name="Tekstvak 1">
            <a:extLst>
              <a:ext uri="{FF2B5EF4-FFF2-40B4-BE49-F238E27FC236}">
                <a16:creationId xmlns:a16="http://schemas.microsoft.com/office/drawing/2014/main" id="{DEA4CC27-70D7-435F-A149-DD76C409568F}"/>
              </a:ext>
            </a:extLst>
          </p:cNvPr>
          <p:cNvSpPr txBox="1"/>
          <p:nvPr/>
        </p:nvSpPr>
        <p:spPr>
          <a:xfrm>
            <a:off x="307992" y="6507778"/>
            <a:ext cx="6017994" cy="523220"/>
          </a:xfrm>
          <a:prstGeom prst="rect">
            <a:avLst/>
          </a:prstGeom>
          <a:noFill/>
        </p:spPr>
        <p:txBody>
          <a:bodyPr wrap="none" rtlCol="0">
            <a:spAutoFit/>
          </a:bodyPr>
          <a:lstStyle/>
          <a:p>
            <a:r>
              <a:rPr lang="nl-NL" sz="1000">
                <a:solidFill>
                  <a:schemeClr val="bg1">
                    <a:lumMod val="50000"/>
                  </a:schemeClr>
                </a:solidFill>
              </a:rPr>
              <a:t>Bron: </a:t>
            </a:r>
            <a:r>
              <a:rPr lang="nl-NL" sz="1000">
                <a:solidFill>
                  <a:schemeClr val="bg1">
                    <a:lumMod val="50000"/>
                  </a:schemeClr>
                </a:solidFill>
                <a:hlinkClick r:id="rId3">
                  <a:extLst>
                    <a:ext uri="{A12FA001-AC4F-418D-AE19-62706E023703}">
                      <ahyp:hlinkClr xmlns:ahyp="http://schemas.microsoft.com/office/drawing/2018/hyperlinkcolor" val="tx"/>
                    </a:ext>
                  </a:extLst>
                </a:hlinkClick>
              </a:rPr>
              <a:t>https://wshd.maps.arcgis.com/apps/MapSeries/index.html?appid=acb5ccf9404548e8bedb60e2d30045ac</a:t>
            </a:r>
            <a:endParaRPr lang="nl-NL" sz="1000">
              <a:solidFill>
                <a:schemeClr val="bg1">
                  <a:lumMod val="50000"/>
                </a:schemeClr>
              </a:solidFill>
            </a:endParaRPr>
          </a:p>
          <a:p>
            <a:endParaRPr lang="nl-NL"/>
          </a:p>
        </p:txBody>
      </p:sp>
    </p:spTree>
    <p:extLst>
      <p:ext uri="{BB962C8B-B14F-4D97-AF65-F5344CB8AC3E}">
        <p14:creationId xmlns:p14="http://schemas.microsoft.com/office/powerpoint/2010/main" val="268231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satie | Waterschap Hollandse Delta">
            <a:extLst>
              <a:ext uri="{FF2B5EF4-FFF2-40B4-BE49-F238E27FC236}">
                <a16:creationId xmlns:a16="http://schemas.microsoft.com/office/drawing/2014/main" id="{5026AE86-544F-45FB-B3F2-13FE493A5A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408"/>
          <a:stretch/>
        </p:blipFill>
        <p:spPr bwMode="auto">
          <a:xfrm>
            <a:off x="4544307" y="938470"/>
            <a:ext cx="7308102" cy="430730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7AB06681-71A5-CF42-A9E3-2C10D12DF79F}"/>
              </a:ext>
            </a:extLst>
          </p:cNvPr>
          <p:cNvSpPr>
            <a:spLocks noGrp="1"/>
          </p:cNvSpPr>
          <p:nvPr>
            <p:ph type="body" sz="quarter" idx="10"/>
          </p:nvPr>
        </p:nvSpPr>
        <p:spPr/>
        <p:txBody>
          <a:bodyPr/>
          <a:lstStyle/>
          <a:p>
            <a:r>
              <a:rPr lang="nl-NL"/>
              <a:t>Werkgebied en organisatie</a:t>
            </a:r>
          </a:p>
        </p:txBody>
      </p:sp>
      <p:sp>
        <p:nvSpPr>
          <p:cNvPr id="8" name="Tijdelijke aanduiding voor tekst 3">
            <a:extLst>
              <a:ext uri="{FF2B5EF4-FFF2-40B4-BE49-F238E27FC236}">
                <a16:creationId xmlns:a16="http://schemas.microsoft.com/office/drawing/2014/main" id="{69F1D2FD-1B0A-471A-9569-8874AB92410D}"/>
              </a:ext>
            </a:extLst>
          </p:cNvPr>
          <p:cNvSpPr>
            <a:spLocks noGrp="1"/>
          </p:cNvSpPr>
          <p:nvPr>
            <p:ph type="body" sz="quarter" idx="11"/>
          </p:nvPr>
        </p:nvSpPr>
        <p:spPr>
          <a:xfrm>
            <a:off x="867538" y="1660355"/>
            <a:ext cx="4801742" cy="4651667"/>
          </a:xfrm>
        </p:spPr>
        <p:txBody>
          <a:bodyPr/>
          <a:lstStyle/>
          <a:p>
            <a:r>
              <a:rPr lang="nl-NL" dirty="0">
                <a:solidFill>
                  <a:srgbClr val="002060"/>
                </a:solidFill>
                <a:latin typeface="FoundryFormSans-Bold" panose="02000603060000020004"/>
              </a:rPr>
              <a:t>Vijf Zuid-Hollandse eilanden</a:t>
            </a:r>
          </a:p>
          <a:p>
            <a:r>
              <a:rPr lang="nl-NL" dirty="0">
                <a:solidFill>
                  <a:srgbClr val="002060"/>
                </a:solidFill>
              </a:rPr>
              <a:t>Ontstaan in 2005 uit fusie</a:t>
            </a:r>
          </a:p>
          <a:p>
            <a:r>
              <a:rPr lang="nl-NL" dirty="0">
                <a:solidFill>
                  <a:srgbClr val="002060"/>
                </a:solidFill>
                <a:latin typeface="FoundryFormSans-Bold" panose="02000603060000020004"/>
              </a:rPr>
              <a:t>Veel gebied met landelijk karakter, maar deel ook (zeer) stedelijk</a:t>
            </a:r>
          </a:p>
          <a:p>
            <a:r>
              <a:rPr lang="nl-NL" dirty="0">
                <a:solidFill>
                  <a:srgbClr val="002060"/>
                </a:solidFill>
                <a:latin typeface="FoundryFormSans-Bold" panose="02000603060000020004"/>
              </a:rPr>
              <a:t>Begroting 231 miljoen euro per jaar </a:t>
            </a:r>
          </a:p>
          <a:p>
            <a:r>
              <a:rPr lang="nl-NL" dirty="0">
                <a:solidFill>
                  <a:srgbClr val="002060"/>
                </a:solidFill>
                <a:latin typeface="FoundryFormSans-Bold" panose="02000603060000020004"/>
              </a:rPr>
              <a:t>Ruim 600 medewerkers</a:t>
            </a:r>
          </a:p>
          <a:p>
            <a:r>
              <a:rPr lang="nl-NL" dirty="0">
                <a:solidFill>
                  <a:srgbClr val="002060"/>
                </a:solidFill>
                <a:latin typeface="FoundryFormSans-Bold" panose="02000603060000020004"/>
              </a:rPr>
              <a:t>Hoofdkantoor in Ridderkerk</a:t>
            </a:r>
          </a:p>
          <a:p>
            <a:r>
              <a:rPr lang="nl-NL" dirty="0">
                <a:solidFill>
                  <a:srgbClr val="002060"/>
                </a:solidFill>
                <a:latin typeface="FoundryFormSans-Bold" panose="02000603060000020004"/>
              </a:rPr>
              <a:t>Secretaris-directeur, eindverantwoordelijk voor ambtelijke organisatie</a:t>
            </a:r>
          </a:p>
          <a:p>
            <a:r>
              <a:rPr lang="nl-NL" dirty="0">
                <a:solidFill>
                  <a:srgbClr val="002060"/>
                </a:solidFill>
                <a:latin typeface="FoundryFormSans-Bold" panose="02000603060000020004"/>
              </a:rPr>
              <a:t>Dijkgraaf, voorzitter van zowel dagelijks als algemeen bestuur </a:t>
            </a:r>
          </a:p>
          <a:p>
            <a:pPr marL="0" indent="0">
              <a:buNone/>
            </a:pPr>
            <a:endParaRPr lang="nl-NL" dirty="0">
              <a:latin typeface="FoundryFormSans-Bold" panose="02000603060000020004"/>
            </a:endParaRPr>
          </a:p>
        </p:txBody>
      </p:sp>
    </p:spTree>
    <p:extLst>
      <p:ext uri="{BB962C8B-B14F-4D97-AF65-F5344CB8AC3E}">
        <p14:creationId xmlns:p14="http://schemas.microsoft.com/office/powerpoint/2010/main" val="41034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jdelijke aanduiding voor tekst 50">
            <a:extLst>
              <a:ext uri="{FF2B5EF4-FFF2-40B4-BE49-F238E27FC236}">
                <a16:creationId xmlns:a16="http://schemas.microsoft.com/office/drawing/2014/main" id="{2EAF9EAE-67FF-474A-A179-2156EBA300AA}"/>
              </a:ext>
            </a:extLst>
          </p:cNvPr>
          <p:cNvSpPr>
            <a:spLocks noGrp="1"/>
          </p:cNvSpPr>
          <p:nvPr>
            <p:ph type="body" sz="quarter" idx="10"/>
          </p:nvPr>
        </p:nvSpPr>
        <p:spPr/>
        <p:txBody>
          <a:bodyPr/>
          <a:lstStyle/>
          <a:p>
            <a:r>
              <a:rPr lang="nl-NL"/>
              <a:t>Onze kerntaken</a:t>
            </a:r>
          </a:p>
        </p:txBody>
      </p:sp>
      <p:pic>
        <p:nvPicPr>
          <p:cNvPr id="5" name="Tijdelijke aanduiding voor afbeelding 4">
            <a:extLst>
              <a:ext uri="{FF2B5EF4-FFF2-40B4-BE49-F238E27FC236}">
                <a16:creationId xmlns:a16="http://schemas.microsoft.com/office/drawing/2014/main" id="{305930A1-AD41-6A45-AA0C-909E67A983B8}"/>
              </a:ext>
            </a:extLst>
          </p:cNvPr>
          <p:cNvPicPr>
            <a:picLocks noGrp="1" noChangeAspect="1"/>
          </p:cNvPicPr>
          <p:nvPr>
            <p:ph type="pic" sz="quarter" idx="12"/>
          </p:nvPr>
        </p:nvPicPr>
        <p:blipFill>
          <a:blip r:embed="rId3"/>
          <a:srcRect t="12" b="12"/>
          <a:stretch/>
        </p:blipFill>
        <p:spPr>
          <a:xfrm>
            <a:off x="1057440" y="2690466"/>
            <a:ext cx="805774" cy="805774"/>
          </a:xfrm>
        </p:spPr>
      </p:pic>
      <p:sp>
        <p:nvSpPr>
          <p:cNvPr id="53" name="Tijdelijke aanduiding voor tekst 52">
            <a:extLst>
              <a:ext uri="{FF2B5EF4-FFF2-40B4-BE49-F238E27FC236}">
                <a16:creationId xmlns:a16="http://schemas.microsoft.com/office/drawing/2014/main" id="{F7ACBBEF-92BE-8C46-9C88-4BD6B93D44C7}"/>
              </a:ext>
            </a:extLst>
          </p:cNvPr>
          <p:cNvSpPr>
            <a:spLocks noGrp="1"/>
          </p:cNvSpPr>
          <p:nvPr>
            <p:ph type="body" sz="quarter" idx="13"/>
          </p:nvPr>
        </p:nvSpPr>
        <p:spPr>
          <a:xfrm>
            <a:off x="1130300" y="3539285"/>
            <a:ext cx="1817688" cy="279141"/>
          </a:xfrm>
        </p:spPr>
        <p:txBody>
          <a:bodyPr/>
          <a:lstStyle/>
          <a:p>
            <a:r>
              <a:rPr lang="nl-NL"/>
              <a:t>Watersysteem</a:t>
            </a:r>
          </a:p>
        </p:txBody>
      </p:sp>
      <p:sp>
        <p:nvSpPr>
          <p:cNvPr id="54" name="Tijdelijke aanduiding voor tekst 53">
            <a:extLst>
              <a:ext uri="{FF2B5EF4-FFF2-40B4-BE49-F238E27FC236}">
                <a16:creationId xmlns:a16="http://schemas.microsoft.com/office/drawing/2014/main" id="{65BAE1AA-E079-1B4F-B80A-B65448DC9C01}"/>
              </a:ext>
            </a:extLst>
          </p:cNvPr>
          <p:cNvSpPr>
            <a:spLocks noGrp="1"/>
          </p:cNvSpPr>
          <p:nvPr>
            <p:ph type="body" sz="quarter" idx="14"/>
          </p:nvPr>
        </p:nvSpPr>
        <p:spPr>
          <a:xfrm>
            <a:off x="1130300" y="3921631"/>
            <a:ext cx="1817688" cy="1808236"/>
          </a:xfrm>
        </p:spPr>
        <p:txBody>
          <a:bodyPr>
            <a:normAutofit fontScale="92500" lnSpcReduction="10000"/>
          </a:bodyPr>
          <a:lstStyle/>
          <a:p>
            <a:pPr marL="171450" indent="-171450">
              <a:spcBef>
                <a:spcPts val="600"/>
              </a:spcBef>
              <a:buFont typeface="Arial" panose="020B0604020202020204" pitchFamily="34" charset="0"/>
              <a:buChar char="•"/>
            </a:pPr>
            <a:r>
              <a:rPr lang="nl-NL" sz="1400" b="1"/>
              <a:t>waterpeil: niet te veel en niet te weinig</a:t>
            </a:r>
          </a:p>
          <a:p>
            <a:pPr marL="171450" indent="-171450">
              <a:spcBef>
                <a:spcPts val="600"/>
              </a:spcBef>
              <a:buFont typeface="Arial" panose="020B0604020202020204" pitchFamily="34" charset="0"/>
              <a:buChar char="•"/>
            </a:pPr>
            <a:r>
              <a:rPr lang="nl-NL" sz="1400" b="1"/>
              <a:t>waterkwaliteit bewaken en beheren</a:t>
            </a:r>
          </a:p>
          <a:p>
            <a:pPr marL="171450" indent="-171450">
              <a:spcBef>
                <a:spcPts val="600"/>
              </a:spcBef>
              <a:buFont typeface="Arial" panose="020B0604020202020204" pitchFamily="34" charset="0"/>
              <a:buChar char="•"/>
            </a:pPr>
            <a:r>
              <a:rPr lang="nl-NL" sz="1400" b="1"/>
              <a:t>baggeren watergangen</a:t>
            </a:r>
          </a:p>
          <a:p>
            <a:pPr marL="171450" indent="-171450">
              <a:spcBef>
                <a:spcPts val="600"/>
              </a:spcBef>
              <a:buFont typeface="Arial" panose="020B0604020202020204" pitchFamily="34" charset="0"/>
              <a:buChar char="•"/>
            </a:pPr>
            <a:r>
              <a:rPr lang="nl-NL" sz="1400" b="1"/>
              <a:t>maaien waterkanten</a:t>
            </a:r>
          </a:p>
          <a:p>
            <a:pPr marL="171450" indent="-171450">
              <a:spcBef>
                <a:spcPts val="600"/>
              </a:spcBef>
              <a:buFont typeface="Arial" panose="020B0604020202020204" pitchFamily="34" charset="0"/>
              <a:buChar char="•"/>
            </a:pPr>
            <a:r>
              <a:rPr lang="nl-NL" sz="1400" b="1"/>
              <a:t>natuurvriendelijke oevers</a:t>
            </a:r>
          </a:p>
          <a:p>
            <a:endParaRPr lang="nl-NL"/>
          </a:p>
        </p:txBody>
      </p:sp>
      <p:pic>
        <p:nvPicPr>
          <p:cNvPr id="9" name="Tijdelijke aanduiding voor afbeelding 8">
            <a:extLst>
              <a:ext uri="{FF2B5EF4-FFF2-40B4-BE49-F238E27FC236}">
                <a16:creationId xmlns:a16="http://schemas.microsoft.com/office/drawing/2014/main" id="{A6D7427A-DC98-234A-8EF2-F62EF9F0BFD4}"/>
              </a:ext>
            </a:extLst>
          </p:cNvPr>
          <p:cNvPicPr>
            <a:picLocks noGrp="1" noChangeAspect="1"/>
          </p:cNvPicPr>
          <p:nvPr>
            <p:ph type="pic" sz="quarter" idx="15"/>
          </p:nvPr>
        </p:nvPicPr>
        <p:blipFill>
          <a:blip r:embed="rId4"/>
          <a:srcRect l="147" r="147"/>
          <a:stretch/>
        </p:blipFill>
        <p:spPr>
          <a:xfrm>
            <a:off x="3705139" y="2020587"/>
            <a:ext cx="987175" cy="990079"/>
          </a:xfrm>
        </p:spPr>
      </p:pic>
      <p:sp>
        <p:nvSpPr>
          <p:cNvPr id="55" name="Tijdelijke aanduiding voor tekst 54">
            <a:extLst>
              <a:ext uri="{FF2B5EF4-FFF2-40B4-BE49-F238E27FC236}">
                <a16:creationId xmlns:a16="http://schemas.microsoft.com/office/drawing/2014/main" id="{C5BDCDF6-5693-3641-8E4E-A3AB5CB5CB27}"/>
              </a:ext>
            </a:extLst>
          </p:cNvPr>
          <p:cNvSpPr>
            <a:spLocks noGrp="1"/>
          </p:cNvSpPr>
          <p:nvPr>
            <p:ph type="body" sz="quarter" idx="16"/>
          </p:nvPr>
        </p:nvSpPr>
        <p:spPr>
          <a:xfrm>
            <a:off x="3789315" y="2859060"/>
            <a:ext cx="1817688" cy="279141"/>
          </a:xfrm>
        </p:spPr>
        <p:txBody>
          <a:bodyPr/>
          <a:lstStyle/>
          <a:p>
            <a:r>
              <a:rPr lang="nl-NL"/>
              <a:t>Waterveiligheid</a:t>
            </a:r>
          </a:p>
        </p:txBody>
      </p:sp>
      <p:sp>
        <p:nvSpPr>
          <p:cNvPr id="56" name="Tijdelijke aanduiding voor tekst 55">
            <a:extLst>
              <a:ext uri="{FF2B5EF4-FFF2-40B4-BE49-F238E27FC236}">
                <a16:creationId xmlns:a16="http://schemas.microsoft.com/office/drawing/2014/main" id="{F02AC7F6-5E5F-5F4A-9844-E92C27104540}"/>
              </a:ext>
            </a:extLst>
          </p:cNvPr>
          <p:cNvSpPr>
            <a:spLocks noGrp="1"/>
          </p:cNvSpPr>
          <p:nvPr>
            <p:ph type="body" sz="quarter" idx="17"/>
          </p:nvPr>
        </p:nvSpPr>
        <p:spPr>
          <a:xfrm>
            <a:off x="3789315" y="3296651"/>
            <a:ext cx="1954356" cy="1811938"/>
          </a:xfrm>
        </p:spPr>
        <p:txBody>
          <a:bodyPr>
            <a:normAutofit fontScale="92500" lnSpcReduction="10000"/>
          </a:bodyPr>
          <a:lstStyle/>
          <a:p>
            <a:pPr marL="171450" indent="-171450">
              <a:spcBef>
                <a:spcPts val="600"/>
              </a:spcBef>
              <a:buFont typeface="Arial" panose="020B0604020202020204" pitchFamily="34" charset="0"/>
              <a:buChar char="•"/>
            </a:pPr>
            <a:r>
              <a:rPr lang="nl-NL" sz="1400" b="1"/>
              <a:t>beheer en onderhoud van dijken, duinen en kades</a:t>
            </a:r>
          </a:p>
          <a:p>
            <a:pPr marL="171450" indent="-171450">
              <a:spcBef>
                <a:spcPts val="600"/>
              </a:spcBef>
              <a:buFont typeface="Arial" panose="020B0604020202020204" pitchFamily="34" charset="0"/>
              <a:buChar char="•"/>
            </a:pPr>
            <a:r>
              <a:rPr lang="nl-NL" sz="1400" b="1"/>
              <a:t>primaire en regionale waterkeringen</a:t>
            </a:r>
          </a:p>
          <a:p>
            <a:pPr marL="171450" indent="-171450">
              <a:spcBef>
                <a:spcPts val="600"/>
              </a:spcBef>
              <a:buFont typeface="Arial" panose="020B0604020202020204" pitchFamily="34" charset="0"/>
              <a:buChar char="•"/>
            </a:pPr>
            <a:r>
              <a:rPr lang="nl-NL" sz="1400" b="1"/>
              <a:t>inspecties van waterkeringen</a:t>
            </a:r>
          </a:p>
          <a:p>
            <a:pPr marL="171450" indent="-171450">
              <a:spcBef>
                <a:spcPts val="600"/>
              </a:spcBef>
              <a:buFont typeface="Arial" panose="020B0604020202020204" pitchFamily="34" charset="0"/>
              <a:buChar char="•"/>
            </a:pPr>
            <a:r>
              <a:rPr lang="nl-NL" sz="1400" b="1"/>
              <a:t>Hoogwaterbeschermingsprogramma</a:t>
            </a:r>
          </a:p>
          <a:p>
            <a:endParaRPr lang="nl-NL"/>
          </a:p>
        </p:txBody>
      </p:sp>
      <p:pic>
        <p:nvPicPr>
          <p:cNvPr id="17" name="Tijdelijke aanduiding voor afbeelding 16">
            <a:extLst>
              <a:ext uri="{FF2B5EF4-FFF2-40B4-BE49-F238E27FC236}">
                <a16:creationId xmlns:a16="http://schemas.microsoft.com/office/drawing/2014/main" id="{DAA7322B-9480-A142-A271-5C6B968BAE0F}"/>
              </a:ext>
            </a:extLst>
          </p:cNvPr>
          <p:cNvPicPr>
            <a:picLocks noGrp="1" noChangeAspect="1"/>
          </p:cNvPicPr>
          <p:nvPr>
            <p:ph type="pic" sz="quarter" idx="18"/>
          </p:nvPr>
        </p:nvPicPr>
        <p:blipFill>
          <a:blip r:embed="rId5"/>
          <a:srcRect t="379" b="379"/>
          <a:stretch/>
        </p:blipFill>
        <p:spPr>
          <a:xfrm>
            <a:off x="9112249" y="2185484"/>
            <a:ext cx="646605" cy="644708"/>
          </a:xfrm>
        </p:spPr>
      </p:pic>
      <p:sp>
        <p:nvSpPr>
          <p:cNvPr id="57" name="Tijdelijke aanduiding voor tekst 56">
            <a:extLst>
              <a:ext uri="{FF2B5EF4-FFF2-40B4-BE49-F238E27FC236}">
                <a16:creationId xmlns:a16="http://schemas.microsoft.com/office/drawing/2014/main" id="{36B41BB5-CA7E-9643-BE17-1A3A8546D3DC}"/>
              </a:ext>
            </a:extLst>
          </p:cNvPr>
          <p:cNvSpPr>
            <a:spLocks noGrp="1"/>
          </p:cNvSpPr>
          <p:nvPr>
            <p:ph type="body" sz="quarter" idx="19"/>
          </p:nvPr>
        </p:nvSpPr>
        <p:spPr>
          <a:xfrm>
            <a:off x="9113546" y="2887285"/>
            <a:ext cx="1817688" cy="279141"/>
          </a:xfrm>
        </p:spPr>
        <p:txBody>
          <a:bodyPr/>
          <a:lstStyle/>
          <a:p>
            <a:r>
              <a:rPr lang="nl-NL"/>
              <a:t>Wegen</a:t>
            </a:r>
          </a:p>
        </p:txBody>
      </p:sp>
      <p:sp>
        <p:nvSpPr>
          <p:cNvPr id="58" name="Tijdelijke aanduiding voor tekst 57">
            <a:extLst>
              <a:ext uri="{FF2B5EF4-FFF2-40B4-BE49-F238E27FC236}">
                <a16:creationId xmlns:a16="http://schemas.microsoft.com/office/drawing/2014/main" id="{5C020207-8EF7-E34A-8510-F4C3CD0D6834}"/>
              </a:ext>
            </a:extLst>
          </p:cNvPr>
          <p:cNvSpPr>
            <a:spLocks noGrp="1"/>
          </p:cNvSpPr>
          <p:nvPr>
            <p:ph type="body" sz="quarter" idx="20"/>
          </p:nvPr>
        </p:nvSpPr>
        <p:spPr>
          <a:xfrm>
            <a:off x="9113546" y="3332747"/>
            <a:ext cx="1817688" cy="1811938"/>
          </a:xfrm>
        </p:spPr>
        <p:txBody>
          <a:bodyPr>
            <a:normAutofit/>
          </a:bodyPr>
          <a:lstStyle/>
          <a:p>
            <a:pPr marL="171450" indent="-171450">
              <a:spcBef>
                <a:spcPts val="600"/>
              </a:spcBef>
              <a:buFont typeface="Arial" panose="020B0604020202020204" pitchFamily="34" charset="0"/>
              <a:buChar char="•"/>
            </a:pPr>
            <a:r>
              <a:rPr lang="nl-NL" sz="1400" b="1"/>
              <a:t>beheer en onderhoud wegen en fietspaden</a:t>
            </a:r>
          </a:p>
          <a:p>
            <a:pPr marL="171450" indent="-171450">
              <a:spcBef>
                <a:spcPts val="600"/>
              </a:spcBef>
              <a:buFont typeface="Arial" panose="020B0604020202020204" pitchFamily="34" charset="0"/>
              <a:buChar char="•"/>
            </a:pPr>
            <a:r>
              <a:rPr lang="nl-NL" sz="1400" b="1"/>
              <a:t>verkeersveilige inrichting</a:t>
            </a:r>
          </a:p>
          <a:p>
            <a:pPr marL="171450" indent="-171450">
              <a:spcBef>
                <a:spcPts val="600"/>
              </a:spcBef>
              <a:buFont typeface="Arial" panose="020B0604020202020204" pitchFamily="34" charset="0"/>
              <a:buChar char="•"/>
            </a:pPr>
            <a:r>
              <a:rPr lang="nl-NL" sz="1400" b="1"/>
              <a:t>gladheidsbestrijding</a:t>
            </a:r>
          </a:p>
          <a:p>
            <a:pPr marL="171450" indent="-171450">
              <a:spcBef>
                <a:spcPts val="600"/>
              </a:spcBef>
              <a:buFont typeface="Arial" panose="020B0604020202020204" pitchFamily="34" charset="0"/>
              <a:buChar char="•"/>
            </a:pPr>
            <a:r>
              <a:rPr lang="nl-NL" sz="1400" b="1"/>
              <a:t>bereikbaarheid en verkeersdruk</a:t>
            </a:r>
          </a:p>
          <a:p>
            <a:endParaRPr lang="nl-NL"/>
          </a:p>
        </p:txBody>
      </p:sp>
      <p:pic>
        <p:nvPicPr>
          <p:cNvPr id="13" name="Tijdelijke aanduiding voor afbeelding 12">
            <a:extLst>
              <a:ext uri="{FF2B5EF4-FFF2-40B4-BE49-F238E27FC236}">
                <a16:creationId xmlns:a16="http://schemas.microsoft.com/office/drawing/2014/main" id="{B8268600-B61D-984F-9371-19C431DFB4F5}"/>
              </a:ext>
            </a:extLst>
          </p:cNvPr>
          <p:cNvPicPr>
            <a:picLocks noGrp="1" noChangeAspect="1"/>
          </p:cNvPicPr>
          <p:nvPr>
            <p:ph type="pic" sz="quarter" idx="21"/>
          </p:nvPr>
        </p:nvPicPr>
        <p:blipFill>
          <a:blip r:embed="rId6"/>
          <a:srcRect/>
          <a:stretch/>
        </p:blipFill>
        <p:spPr>
          <a:xfrm>
            <a:off x="6339437" y="2584938"/>
            <a:ext cx="920198" cy="920420"/>
          </a:xfrm>
        </p:spPr>
      </p:pic>
      <p:sp>
        <p:nvSpPr>
          <p:cNvPr id="59" name="Tijdelijke aanduiding voor tekst 58">
            <a:extLst>
              <a:ext uri="{FF2B5EF4-FFF2-40B4-BE49-F238E27FC236}">
                <a16:creationId xmlns:a16="http://schemas.microsoft.com/office/drawing/2014/main" id="{7DC30184-5311-3D48-954D-4AE7EE898B44}"/>
              </a:ext>
            </a:extLst>
          </p:cNvPr>
          <p:cNvSpPr>
            <a:spLocks noGrp="1"/>
          </p:cNvSpPr>
          <p:nvPr>
            <p:ph type="body" sz="quarter" idx="22"/>
          </p:nvPr>
        </p:nvSpPr>
        <p:spPr>
          <a:xfrm>
            <a:off x="6448330" y="3406938"/>
            <a:ext cx="1817688" cy="279141"/>
          </a:xfrm>
        </p:spPr>
        <p:txBody>
          <a:bodyPr/>
          <a:lstStyle/>
          <a:p>
            <a:r>
              <a:rPr lang="nl-NL"/>
              <a:t>Waterketen</a:t>
            </a:r>
          </a:p>
        </p:txBody>
      </p:sp>
      <p:sp>
        <p:nvSpPr>
          <p:cNvPr id="60" name="Tijdelijke aanduiding voor tekst 59">
            <a:extLst>
              <a:ext uri="{FF2B5EF4-FFF2-40B4-BE49-F238E27FC236}">
                <a16:creationId xmlns:a16="http://schemas.microsoft.com/office/drawing/2014/main" id="{E0E5B88E-0DB3-7F4E-9DA2-F63AC655DF06}"/>
              </a:ext>
            </a:extLst>
          </p:cNvPr>
          <p:cNvSpPr>
            <a:spLocks noGrp="1"/>
          </p:cNvSpPr>
          <p:nvPr>
            <p:ph type="body" sz="quarter" idx="23"/>
          </p:nvPr>
        </p:nvSpPr>
        <p:spPr>
          <a:xfrm>
            <a:off x="6448330" y="3826041"/>
            <a:ext cx="1817688" cy="1811938"/>
          </a:xfrm>
        </p:spPr>
        <p:txBody>
          <a:bodyPr>
            <a:normAutofit fontScale="85000" lnSpcReduction="10000"/>
          </a:bodyPr>
          <a:lstStyle/>
          <a:p>
            <a:pPr marL="171450" indent="-171450">
              <a:spcBef>
                <a:spcPts val="600"/>
              </a:spcBef>
              <a:buFont typeface="Arial" panose="020B0604020202020204" pitchFamily="34" charset="0"/>
              <a:buChar char="•"/>
            </a:pPr>
            <a:r>
              <a:rPr lang="nl-NL" sz="1400" b="1"/>
              <a:t>zuiveren afvalwater van huishoudens en industrie </a:t>
            </a:r>
          </a:p>
          <a:p>
            <a:pPr marL="171450" indent="-171450">
              <a:spcBef>
                <a:spcPts val="600"/>
              </a:spcBef>
              <a:buFont typeface="Arial" panose="020B0604020202020204" pitchFamily="34" charset="0"/>
              <a:buChar char="•"/>
            </a:pPr>
            <a:r>
              <a:rPr lang="nl-NL" sz="1400" b="1"/>
              <a:t>samenwerking in de afvalwaterketen </a:t>
            </a:r>
          </a:p>
          <a:p>
            <a:pPr marL="171450" indent="-171450">
              <a:spcBef>
                <a:spcPts val="600"/>
              </a:spcBef>
              <a:buFont typeface="Arial" panose="020B0604020202020204" pitchFamily="34" charset="0"/>
              <a:buChar char="•"/>
            </a:pPr>
            <a:r>
              <a:rPr lang="nl-NL" sz="1400" b="1"/>
              <a:t>verwerken van zuiveringsslib</a:t>
            </a:r>
          </a:p>
          <a:p>
            <a:pPr marL="171450" indent="-171450">
              <a:spcBef>
                <a:spcPts val="600"/>
              </a:spcBef>
              <a:buFont typeface="Arial" panose="020B0604020202020204" pitchFamily="34" charset="0"/>
              <a:buChar char="•"/>
            </a:pPr>
            <a:r>
              <a:rPr lang="nl-NL" b="1"/>
              <a:t>v</a:t>
            </a:r>
            <a:r>
              <a:rPr lang="nl-NL" sz="1400" b="1"/>
              <a:t>oldoen aan </a:t>
            </a:r>
            <a:r>
              <a:rPr lang="nl-NL" sz="1400" b="1" err="1"/>
              <a:t>milieu-eisen</a:t>
            </a:r>
            <a:r>
              <a:rPr lang="nl-NL" sz="1400" b="1"/>
              <a:t> </a:t>
            </a:r>
            <a:r>
              <a:rPr lang="nl-NL" b="1" err="1"/>
              <a:t>ivm</a:t>
            </a:r>
            <a:r>
              <a:rPr lang="nl-NL" b="1"/>
              <a:t> </a:t>
            </a:r>
            <a:r>
              <a:rPr lang="nl-NL" sz="1400" b="1" err="1"/>
              <a:t>teruglozen</a:t>
            </a:r>
            <a:endParaRPr lang="nl-NL" sz="1400" b="1"/>
          </a:p>
          <a:p>
            <a:pPr marL="171450" indent="-171450">
              <a:spcBef>
                <a:spcPts val="600"/>
              </a:spcBef>
              <a:buFont typeface="Arial" panose="020B0604020202020204" pitchFamily="34" charset="0"/>
              <a:buChar char="•"/>
            </a:pPr>
            <a:r>
              <a:rPr lang="nl-NL" sz="1400" b="1"/>
              <a:t>coronamonitoring</a:t>
            </a:r>
          </a:p>
          <a:p>
            <a:endParaRPr lang="nl-NL"/>
          </a:p>
        </p:txBody>
      </p:sp>
    </p:spTree>
    <p:extLst>
      <p:ext uri="{BB962C8B-B14F-4D97-AF65-F5344CB8AC3E}">
        <p14:creationId xmlns:p14="http://schemas.microsoft.com/office/powerpoint/2010/main" val="267180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itleg waar je waterschapsbelasting voor betaalt">
            <a:extLst>
              <a:ext uri="{FF2B5EF4-FFF2-40B4-BE49-F238E27FC236}">
                <a16:creationId xmlns:a16="http://schemas.microsoft.com/office/drawing/2014/main" id="{FF580478-303A-4D6C-A684-CA256325B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29" y="1722745"/>
            <a:ext cx="9071173" cy="4181244"/>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tekst 1">
            <a:extLst>
              <a:ext uri="{FF2B5EF4-FFF2-40B4-BE49-F238E27FC236}">
                <a16:creationId xmlns:a16="http://schemas.microsoft.com/office/drawing/2014/main" id="{709EADDF-6A6D-4F3F-A408-EC2B1E486A84}"/>
              </a:ext>
            </a:extLst>
          </p:cNvPr>
          <p:cNvSpPr txBox="1">
            <a:spLocks/>
          </p:cNvSpPr>
          <p:nvPr/>
        </p:nvSpPr>
        <p:spPr>
          <a:xfrm>
            <a:off x="827429" y="815375"/>
            <a:ext cx="10485272" cy="53439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baseline="0">
                <a:solidFill>
                  <a:srgbClr val="462E87"/>
                </a:solidFill>
                <a:latin typeface="FoundryFormSans-Bold" panose="0200060306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Inkomsten en uitgaven</a:t>
            </a:r>
          </a:p>
        </p:txBody>
      </p:sp>
    </p:spTree>
    <p:extLst>
      <p:ext uri="{BB962C8B-B14F-4D97-AF65-F5344CB8AC3E}">
        <p14:creationId xmlns:p14="http://schemas.microsoft.com/office/powerpoint/2010/main" val="349364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834CF28-89E7-5F4D-B0EC-9B5D06AAA630}"/>
              </a:ext>
            </a:extLst>
          </p:cNvPr>
          <p:cNvSpPr>
            <a:spLocks noGrp="1"/>
          </p:cNvSpPr>
          <p:nvPr>
            <p:ph type="body" sz="quarter" idx="10"/>
          </p:nvPr>
        </p:nvSpPr>
        <p:spPr>
          <a:xfrm>
            <a:off x="441410" y="322247"/>
            <a:ext cx="10485272" cy="534391"/>
          </a:xfrm>
        </p:spPr>
        <p:txBody>
          <a:bodyPr/>
          <a:lstStyle/>
          <a:p>
            <a:r>
              <a:rPr lang="nl-NL" dirty="0"/>
              <a:t>Belasting 2023</a:t>
            </a:r>
          </a:p>
        </p:txBody>
      </p:sp>
      <p:pic>
        <p:nvPicPr>
          <p:cNvPr id="1026" name="Picture 2" descr="Inkomsten en uitgaven 2023 &#10; &#10;Weegschaal:&#10;Totale inkomsten € 231,5 (in miljoenen)&#10;- Watersysteemheffing € 89,8  &#10;- Zuiveringsheffing € 91,8&#10;- Wegenheffing € 13,2&#10;- Opbrengst WHW gelden (wegen) € 8,6&#10;- Inzet reserves € 12,9&#10;- Overige opbrengsten € 15,2&#10; &#10;Totale uitgaven € 231,5 (in miljoenen)&#10;- Sterke dijken € 24,3&#10;- Voldoende en schoon water € 62,0&#10;- Veilige wegen en fietspaden € 21,4&#10;- Zuiveren van afvalwater € 87,9&#10;- Handhaving, belastingheffing, bestuur, etc. € 35,9 ">
            <a:extLst>
              <a:ext uri="{FF2B5EF4-FFF2-40B4-BE49-F238E27FC236}">
                <a16:creationId xmlns:a16="http://schemas.microsoft.com/office/drawing/2014/main" id="{8BA48FF8-CE27-6365-6FF7-AFF918406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56" y="1034191"/>
            <a:ext cx="10966396" cy="400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65053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91 WSHD-VoorbeeldSlides" id="{0669C774-A063-4A26-8849-954798AB8600}" vid="{85890A0B-6E22-44A2-8779-2F2EB6E7357F}"/>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ZSDMS_Postcode xmlns="20f53c3d-ece6-4625-8bee-cc380ae6fc2b" xsi:nil="true"/>
    <ZSDMS_Documentauteur xmlns="20f53c3d-ece6-4625-8bee-cc380ae6fc2b" xsi:nil="true"/>
    <ZSDMS_Openbaarheid xmlns="20f53c3d-ece6-4625-8bee-cc380ae6fc2b" xsi:nil="true"/>
    <ZSDMS_Documentverzenddatum xmlns="20f53c3d-ece6-4625-8bee-cc380ae6fc2b" xsi:nil="true"/>
    <ZSDMS_ZaakeigenaarNaam xmlns="20f53c3d-ece6-4625-8bee-cc380ae6fc2b" xsi:nil="true"/>
    <ZSDMS_ZaaktypeOmschrijving xmlns="20f53c3d-ece6-4625-8bee-cc380ae6fc2b">Waterschapsverkiezing</ZSDMS_ZaaktypeOmschrijving>
    <ZSDMS_VernietigingsjaarDocument xmlns="20f53c3d-ece6-4625-8bee-cc380ae6fc2b" xsi:nil="true"/>
    <ZSDMS_Verblijfplaats xmlns="20f53c3d-ece6-4625-8bee-cc380ae6fc2b" xsi:nil="true"/>
    <ZSDMS_HuisnummerToevoeging xmlns="20f53c3d-ece6-4625-8bee-cc380ae6fc2b" xsi:nil="true"/>
    <WSHD_Clusternaam xmlns="20f53c3d-ece6-4625-8bee-cc380ae6fc2b" xsi:nil="true"/>
    <ZSDMS_ClassificatieBron xmlns="20f53c3d-ece6-4625-8bee-cc380ae6fc2b">Code voor de ordening van de waterschapsarchieven</ZSDMS_ClassificatieBron>
    <ZSDMS_Bewaartermijn xmlns="20f53c3d-ece6-4625-8bee-cc380ae6fc2b" xsi:nil="true"/>
    <ZSDMS_PostbusAntwoordnummer xmlns="20f53c3d-ece6-4625-8bee-cc380ae6fc2b" xsi:nil="true"/>
    <ZSDMS_Richting xmlns="20f53c3d-ece6-4625-8bee-cc380ae6fc2b" xsi:nil="true"/>
    <ZSDMS_Documentstatus xmlns="20f53c3d-ece6-4625-8bee-cc380ae6fc2b" xsi:nil="true"/>
    <ZSDMS_Voorletters xmlns="20f53c3d-ece6-4625-8bee-cc380ae6fc2b" xsi:nil="true"/>
    <ZSDMS_StatutaireNaam xmlns="20f53c3d-ece6-4625-8bee-cc380ae6fc2b" xsi:nil="true"/>
    <ZSDMS_NummerBronapplicatie xmlns="20f53c3d-ece6-4625-8bee-cc380ae6fc2b" xsi:nil="true"/>
    <ZSDMS_Huisletter xmlns="20f53c3d-ece6-4625-8bee-cc380ae6fc2b" xsi:nil="true"/>
    <ZSDMS_Handelsnaam xmlns="20f53c3d-ece6-4625-8bee-cc380ae6fc2b" xsi:nil="true"/>
    <WSHD_Clustercode xmlns="20f53c3d-ece6-4625-8bee-cc380ae6fc2b" xsi:nil="true"/>
    <ZSDMS_Registratiedatum xmlns="20f53c3d-ece6-4625-8bee-cc380ae6fc2b" xsi:nil="true"/>
    <ZSDMS_ClassificatieOmschrijving xmlns="20f53c3d-ece6-4625-8bee-cc380ae6fc2b">VERKIEZINGEN KIESWET</ZSDMS_ClassificatieOmschrijving>
    <ZSDMS_Documenttaal xmlns="20f53c3d-ece6-4625-8bee-cc380ae6fc2b" xsi:nil="true"/>
    <ZSDMS_DatumDocument xmlns="20f53c3d-ece6-4625-8bee-cc380ae6fc2b" xsi:nil="true"/>
    <ZSDMS_VoorvoegselsAchternaam xmlns="20f53c3d-ece6-4625-8bee-cc380ae6fc2b" xsi:nil="true"/>
    <ZSDMS_OpenbareRuimteNaam xmlns="20f53c3d-ece6-4625-8bee-cc380ae6fc2b" xsi:nil="true"/>
    <ZSDMS_Organisatieidentificatie xmlns="20f53c3d-ece6-4625-8bee-cc380ae6fc2b" xsi:nil="true"/>
    <ZSDMS_Publicatiedatum xmlns="20f53c3d-ece6-4625-8bee-cc380ae6fc2b" xsi:nil="true"/>
    <ZSDMS_Einddatum xmlns="20f53c3d-ece6-4625-8bee-cc380ae6fc2b" xsi:nil="true"/>
    <ZSDMS_Zaakomschrijving xmlns="20f53c3d-ece6-4625-8bee-cc380ae6fc2b">Organiseren waterschapsverkiezingen Hollandse Delta 2023</ZSDMS_Zaakomschrijving>
    <ZSDMS_Huisnummer xmlns="20f53c3d-ece6-4625-8bee-cc380ae6fc2b" xsi:nil="true"/>
    <ZSDMS_EinddatumBeperkingOpenbaarheid xmlns="20f53c3d-ece6-4625-8bee-cc380ae6fc2b" xsi:nil="true"/>
    <ZSDMS_StartdatumVertrouwelijkheid xmlns="20f53c3d-ece6-4625-8bee-cc380ae6fc2b" xsi:nil="true"/>
    <ZSDMS_Documentbeschrijving xmlns="20f53c3d-ece6-4625-8bee-cc380ae6fc2b" xsi:nil="true"/>
    <ZSDMS_PersNrAuteur xmlns="20f53c3d-ece6-4625-8bee-cc380ae6fc2b" xsi:nil="true"/>
    <ZSDMS_Projectcode xmlns="20f53c3d-ece6-4625-8bee-cc380ae6fc2b" xsi:nil="true"/>
    <ZSDMS_Documentontvangstdatum xmlns="20f53c3d-ece6-4625-8bee-cc380ae6fc2b" xsi:nil="true"/>
    <ZSDMS_ClassificatieDatum xmlns="20f53c3d-ece6-4625-8bee-cc380ae6fc2b">gewijzigde uitgave 1995</ZSDMS_ClassificatieDatum>
    <ZSDMS_Documentformaat xmlns="20f53c3d-ece6-4625-8bee-cc380ae6fc2b" xsi:nil="true"/>
    <ZSDMS_WoonplaatsNaam xmlns="20f53c3d-ece6-4625-8bee-cc380ae6fc2b" xsi:nil="true"/>
    <ZSDMS_NaamBronapplicatie xmlns="20f53c3d-ece6-4625-8bee-cc380ae6fc2b">SharePoint Online</ZSDMS_NaamBronapplicatie>
    <ZSDMS_Startdatum xmlns="20f53c3d-ece6-4625-8bee-cc380ae6fc2b">2021-12-01T23:00:00+00:00</ZSDMS_Startdatum>
    <ZSDMS_projectnaam xmlns="20f53c3d-ece6-4625-8bee-cc380ae6fc2b" xsi:nil="true"/>
    <ZSDMS_Documentcategorie xmlns="20f53c3d-ece6-4625-8bee-cc380ae6fc2b" xsi:nil="true"/>
    <ZSDMS_StartdatumBeperkingOpenbaarheid xmlns="20f53c3d-ece6-4625-8bee-cc380ae6fc2b" xsi:nil="true"/>
    <ZSDMS_DocumenttypeOmschrijving xmlns="20f53c3d-ece6-4625-8bee-cc380ae6fc2b" xsi:nil="true"/>
    <ZSDMS_DatumBesluit xmlns="20f53c3d-ece6-4625-8bee-cc380ae6fc2b" xsi:nil="true"/>
    <ZSDMS_Documentversie xmlns="20f53c3d-ece6-4625-8bee-cc380ae6fc2b" xsi:nil="true"/>
    <ZSDMS_Werkcode xmlns="20f53c3d-ece6-4625-8bee-cc380ae6fc2b" xsi:nil="true"/>
    <ZSDMS_Burgerservicenummer xmlns="20f53c3d-ece6-4625-8bee-cc380ae6fc2b" xsi:nil="true"/>
    <ZSDMS_Geslachtsnaam xmlns="20f53c3d-ece6-4625-8bee-cc380ae6fc2b" xsi:nil="true"/>
    <ZSDMS_Vertrouwelijkaanduiding xmlns="20f53c3d-ece6-4625-8bee-cc380ae6fc2b" xsi:nil="true"/>
    <ZSDMS_ClassificatieCode xmlns="20f53c3d-ece6-4625-8bee-cc380ae6fc2b">.07.4</ZSDMS_ClassificatieCode>
    <ZSDMS_Archiefnominatie xmlns="20f53c3d-ece6-4625-8bee-cc380ae6fc2b" xsi:nil="true"/>
    <ZSDMS_Zaakidentificatie xmlns="20f53c3d-ece6-4625-8bee-cc380ae6fc2b" xsi:nil="true"/>
    <TaxCatchAll xmlns="97a757c1-2d15-469f-b3d3-2067eab4e464" xsi:nil="true"/>
    <lcf76f155ced4ddcb4097134ff3c332f xmlns="525db0f9-f813-445b-90e0-a39542bfedc7">
      <Terms xmlns="http://schemas.microsoft.com/office/infopath/2007/PartnerControls"/>
    </lcf76f155ced4ddcb4097134ff3c332f>
    <TaxCatchAllLabel xmlns="97a757c1-2d15-469f-b3d3-2067eab4e464" xsi:nil="true"/>
    <_dlc_DocId xmlns="97a757c1-2d15-469f-b3d3-2067eab4e464">PROCES0156-1427759996-5347</_dlc_DocId>
    <_dlc_DocIdUrl xmlns="97a757c1-2d15-469f-b3d3-2067eab4e464">
      <Url>https://waterschaphd.sharepoint.com/teams/proces-0156/_layouts/15/DocIdRedir.aspx?ID=PROCES0156-1427759996-5347</Url>
      <Description>PROCES0156-1427759996-5347</Description>
    </_dlc_DocIdUrl>
    <ce7c1281cf6143089ceafbe7da641d5c xmlns="20f53c3d-ece6-4625-8bee-cc380ae6fc2b" xsi:nil="true"/>
    <ZSDMS_Zaakstatus xmlns="20f53c3d-ece6-4625-8bee-cc380ae6fc2b">01. Geregistreerd</ZSDMS_Zaakstatus>
    <ZSDMS_Zaakeigenaar_AD xmlns="97a757c1-2d15-469f-b3d3-2067eab4e464">
      <UserInfo>
        <DisplayName>Corné Haag</DisplayName>
        <AccountId>58</AccountId>
        <AccountType/>
      </UserInfo>
    </ZSDMS_Zaakeigenaar_A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ZSDMS_Zaakdocument" ma:contentTypeID="0x01010066FF7E11BF67704C8F8F36C238C38E7D00B5EDE53279BD1743B8CCA0799E82BDAE" ma:contentTypeVersion="140" ma:contentTypeDescription="" ma:contentTypeScope="" ma:versionID="751d833b3792a5a5d3f7d839eb40a85b">
  <xsd:schema xmlns:xsd="http://www.w3.org/2001/XMLSchema" xmlns:xs="http://www.w3.org/2001/XMLSchema" xmlns:p="http://schemas.microsoft.com/office/2006/metadata/properties" xmlns:ns2="20f53c3d-ece6-4625-8bee-cc380ae6fc2b" xmlns:ns3="97a757c1-2d15-469f-b3d3-2067eab4e464" xmlns:ns4="525db0f9-f813-445b-90e0-a39542bfedc7" targetNamespace="http://schemas.microsoft.com/office/2006/metadata/properties" ma:root="true" ma:fieldsID="98eecfea6bc96f5971e082a586e7f3f4" ns2:_="" ns3:_="" ns4:_="">
    <xsd:import namespace="20f53c3d-ece6-4625-8bee-cc380ae6fc2b"/>
    <xsd:import namespace="97a757c1-2d15-469f-b3d3-2067eab4e464"/>
    <xsd:import namespace="525db0f9-f813-445b-90e0-a39542bfedc7"/>
    <xsd:element name="properties">
      <xsd:complexType>
        <xsd:sequence>
          <xsd:element name="documentManagement">
            <xsd:complexType>
              <xsd:all>
                <xsd:element ref="ns2:ZSDMS_Documentbeschrijving" minOccurs="0"/>
                <xsd:element ref="ns2:ZSDMS_DocumenttypeOmschrijving" minOccurs="0"/>
                <xsd:element ref="ns2:ZSDMS_Richting" minOccurs="0"/>
                <xsd:element ref="ns2:ZSDMS_Documentontvangstdatum" minOccurs="0"/>
                <xsd:element ref="ns2:ZSDMS_Documentverzenddatum" minOccurs="0"/>
                <xsd:element ref="ns2:ZSDMS_Documentstatus" minOccurs="0"/>
                <xsd:element ref="ns2:ZSDMS_Werkcode" minOccurs="0"/>
                <xsd:element ref="ns2:ZSDMS_Registratiedatum" minOccurs="0"/>
                <xsd:element ref="ns2:ZSDMS_ClassificatieCode" minOccurs="0"/>
                <xsd:element ref="ns2:ZSDMS_ClassificatieOmschrijving" minOccurs="0"/>
                <xsd:element ref="ns2:ZSDMS_ClassificatieBron" minOccurs="0"/>
                <xsd:element ref="ns2:ZSDMS_ClassificatieDatum" minOccurs="0"/>
                <xsd:element ref="ns2:ZSDMS_DatumDocument" minOccurs="0"/>
                <xsd:element ref="ns2:ZSDMS_Documenttaal" minOccurs="0"/>
                <xsd:element ref="ns2:ZSDMS_Burgerservicenummer" minOccurs="0"/>
                <xsd:element ref="ns2:ZSDMS_Voorletters" minOccurs="0"/>
                <xsd:element ref="ns2:ZSDMS_Documentcategorie" minOccurs="0"/>
                <xsd:element ref="ns2:ZSDMS_VoorvoegselsAchternaam" minOccurs="0"/>
                <xsd:element ref="ns2:ZSDMS_Geslachtsnaam" minOccurs="0"/>
                <xsd:element ref="ns2:ZSDMS_OpenbareRuimteNaam" minOccurs="0"/>
                <xsd:element ref="ns2:ZSDMS_Huisnummer" minOccurs="0"/>
                <xsd:element ref="ns2:ZSDMS_Huisletter" minOccurs="0"/>
                <xsd:element ref="ns2:ZSDMS_HuisnummerToevoeging" minOccurs="0"/>
                <xsd:element ref="ns2:ZSDMS_Postcode" minOccurs="0"/>
                <xsd:element ref="ns2:ZSDMS_WoonplaatsNaam" minOccurs="0"/>
                <xsd:element ref="ns2:ZSDMS_PostbusAntwoordnummer" minOccurs="0"/>
                <xsd:element ref="ns2:ZSDMS_Organisatieidentificatie" minOccurs="0"/>
                <xsd:element ref="ns2:ZSDMS_StatutaireNaam" minOccurs="0"/>
                <xsd:element ref="ns2:ZSDMS_Handelsnaam" minOccurs="0"/>
                <xsd:element ref="ns2:ZSDMS_Documentauteur" minOccurs="0"/>
                <xsd:element ref="ns2:ZSDMS_PersNrAuteur" minOccurs="0"/>
                <xsd:element ref="ns2:ZSDMS_DatumBesluit" minOccurs="0"/>
                <xsd:element ref="ns2:ZSDMS_Publicatiedatum" minOccurs="0"/>
                <xsd:element ref="ns2:ZSDMS_Openbaarheid" minOccurs="0"/>
                <xsd:element ref="ns2:ZSDMS_StartdatumBeperkingOpenbaarheid" minOccurs="0"/>
                <xsd:element ref="ns2:ZSDMS_EinddatumBeperkingOpenbaarheid" minOccurs="0"/>
                <xsd:element ref="ns2:ZSDMS_Archiefnominatie" minOccurs="0"/>
                <xsd:element ref="ns2:ZSDMS_Bewaartermijn" minOccurs="0"/>
                <xsd:element ref="ns2:ZSDMS_VernietigingsjaarDocument" minOccurs="0"/>
                <xsd:element ref="ns2:ZSDMS_Verblijfplaats" minOccurs="0"/>
                <xsd:element ref="ns2:ZSDMS_Documentformaat" minOccurs="0"/>
                <xsd:element ref="ns2:ZSDMS_Documentversie" minOccurs="0"/>
                <xsd:element ref="ns2:ZSDMS_NummerBronapplicatie" minOccurs="0"/>
                <xsd:element ref="ns2:ZSDMS_NaamBronapplicatie" minOccurs="0"/>
                <xsd:element ref="ns2:WSHD_Clustercode" minOccurs="0"/>
                <xsd:element ref="ns2:WSHD_Clusternaam" minOccurs="0"/>
                <xsd:element ref="ns3:TaxCatchAllLabel" minOccurs="0"/>
                <xsd:element ref="ns3:TaxCatchAll" minOccurs="0"/>
                <xsd:element ref="ns2:ZSDMS_Startdatum" minOccurs="0"/>
                <xsd:element ref="ns2:ZSDMS_Einddatum" minOccurs="0"/>
                <xsd:element ref="ns2:ZSDMS_Zaakidentificatie" minOccurs="0"/>
                <xsd:element ref="ns2:ZSDMS_ZaakeigenaarNaam" minOccurs="0"/>
                <xsd:element ref="ns2:ZSDMS_Projectcode" minOccurs="0"/>
                <xsd:element ref="ns2:ZSDMS_projectnaam" minOccurs="0"/>
                <xsd:element ref="ns2:ZSDMS_StartdatumVertrouwelijkheid" minOccurs="0"/>
                <xsd:element ref="ns2:ZSDMS_Vertrouwelijkaanduiding" minOccurs="0"/>
                <xsd:element ref="ns3:_dlc_DocIdUrl" minOccurs="0"/>
                <xsd:element ref="ns3:_dlc_DocIdPersistId" minOccurs="0"/>
                <xsd:element ref="ns3:_dlc_DocId" minOccurs="0"/>
                <xsd:element ref="ns2:ce7c1281cf6143089ceafbe7da641d5c" minOccurs="0"/>
                <xsd:element ref="ns2:ZSDMS_Zaakomschrijving" minOccurs="0"/>
                <xsd:element ref="ns2:ZSDMS_ZaaktypeOmschrijving"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LengthInSeconds" minOccurs="0"/>
                <xsd:element ref="ns4:MediaServiceOCR" minOccurs="0"/>
                <xsd:element ref="ns3:ZSDMS_Zaakeigenaar_AD" minOccurs="0"/>
                <xsd:element ref="ns2:ZSDMS_Zaakstatus" minOccurs="0"/>
                <xsd:element ref="ns2:SharedWithUsers" minOccurs="0"/>
                <xsd:element ref="ns2:SharedWithDetails" minOccurs="0"/>
                <xsd:element ref="ns4:lcf76f155ced4ddcb4097134ff3c332f"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53c3d-ece6-4625-8bee-cc380ae6fc2b" elementFormDefault="qualified">
    <xsd:import namespace="http://schemas.microsoft.com/office/2006/documentManagement/types"/>
    <xsd:import namespace="http://schemas.microsoft.com/office/infopath/2007/PartnerControls"/>
    <xsd:element name="ZSDMS_Documentbeschrijving" ma:index="2" nillable="true" ma:displayName="Documentbeschrijving" ma:internalName="ZSDMS_Documentbeschrijving" ma:readOnly="false">
      <xsd:simpleType>
        <xsd:restriction base="dms:Text">
          <xsd:maxLength value="255"/>
        </xsd:restriction>
      </xsd:simpleType>
    </xsd:element>
    <xsd:element name="ZSDMS_DocumenttypeOmschrijving" ma:index="3" nillable="true" ma:displayName="Documenttype omschrijving" ma:internalName="ZSDMS_DocumenttypeOmschrijving" ma:readOnly="false">
      <xsd:simpleType>
        <xsd:restriction base="dms:Text">
          <xsd:maxLength value="255"/>
        </xsd:restriction>
      </xsd:simpleType>
    </xsd:element>
    <xsd:element name="ZSDMS_Richting" ma:index="4" nillable="true" ma:displayName="Richting" ma:internalName="ZSDMS_Richting" ma:readOnly="false">
      <xsd:simpleType>
        <xsd:restriction base="dms:Text">
          <xsd:maxLength value="255"/>
        </xsd:restriction>
      </xsd:simpleType>
    </xsd:element>
    <xsd:element name="ZSDMS_Documentontvangstdatum" ma:index="5" nillable="true" ma:displayName="Documentontvangstdatum" ma:format="DateOnly" ma:internalName="ZSDMS_Documentontvangstdatum" ma:readOnly="false">
      <xsd:simpleType>
        <xsd:restriction base="dms:DateTime"/>
      </xsd:simpleType>
    </xsd:element>
    <xsd:element name="ZSDMS_Documentverzenddatum" ma:index="6" nillable="true" ma:displayName="Documentverzenddatum" ma:format="DateOnly" ma:internalName="ZSDMS_Documentverzenddatum" ma:readOnly="false">
      <xsd:simpleType>
        <xsd:restriction base="dms:DateTime"/>
      </xsd:simpleType>
    </xsd:element>
    <xsd:element name="ZSDMS_Documentstatus" ma:index="7" nillable="true" ma:displayName="Status document" ma:internalName="ZSDMS_Documentstatus" ma:readOnly="false">
      <xsd:simpleType>
        <xsd:restriction base="dms:Text">
          <xsd:maxLength value="255"/>
        </xsd:restriction>
      </xsd:simpleType>
    </xsd:element>
    <xsd:element name="ZSDMS_Werkcode" ma:index="8" nillable="true" ma:displayName="Werkcode" ma:internalName="ZSDMS_Werkcode" ma:readOnly="false">
      <xsd:simpleType>
        <xsd:restriction base="dms:Text">
          <xsd:maxLength value="255"/>
        </xsd:restriction>
      </xsd:simpleType>
    </xsd:element>
    <xsd:element name="ZSDMS_Registratiedatum" ma:index="9" nillable="true" ma:displayName="Registratiedatum" ma:format="DateOnly" ma:hidden="true" ma:internalName="ZSDMS_Registratiedatum" ma:readOnly="false">
      <xsd:simpleType>
        <xsd:restriction base="dms:DateTime"/>
      </xsd:simpleType>
    </xsd:element>
    <xsd:element name="ZSDMS_ClassificatieCode" ma:index="10" nillable="true" ma:displayName="Classificatie: code" ma:default=".07.4" ma:description="Kenmerk waaronder het record wordt ingedeeld&#10;" ma:hidden="true" ma:internalName="ZSDMS_ClassificatieCode" ma:readOnly="false">
      <xsd:simpleType>
        <xsd:restriction base="dms:Text">
          <xsd:maxLength value="255"/>
        </xsd:restriction>
      </xsd:simpleType>
    </xsd:element>
    <xsd:element name="ZSDMS_ClassificatieOmschrijving" ma:index="11" nillable="true" ma:displayName="Classificatie: omschrijving" ma:default="VERKIEZINGEN KIESWET" ma:description="Nadere omschrijving van classificatieniveau" ma:hidden="true" ma:internalName="ZSDMS_ClassificatieOmschrijving" ma:readOnly="false">
      <xsd:simpleType>
        <xsd:restriction base="dms:Text">
          <xsd:maxLength value="255"/>
        </xsd:restriction>
      </xsd:simpleType>
    </xsd:element>
    <xsd:element name="ZSDMS_ClassificatieBron" ma:index="12" nillable="true" ma:displayName="Classificatie: bron" ma:default="Code voor de ordening van de waterschapsarchieven" ma:description="Verwijzing naar het geldende classificatieschema&#10;" ma:hidden="true" ma:internalName="ZSDMS_ClassificatieBron" ma:readOnly="false">
      <xsd:simpleType>
        <xsd:restriction base="dms:Text">
          <xsd:maxLength value="255"/>
        </xsd:restriction>
      </xsd:simpleType>
    </xsd:element>
    <xsd:element name="ZSDMS_ClassificatieDatum" ma:index="13" nillable="true" ma:displayName="Classificatie: datum" ma:default="gewijzigde uitgave 1995" ma:description="datum waarop geldig/gebruikt&#10;" ma:hidden="true" ma:internalName="ZSDMS_ClassificatieDatum" ma:readOnly="false">
      <xsd:simpleType>
        <xsd:restriction base="dms:Text">
          <xsd:maxLength value="255"/>
        </xsd:restriction>
      </xsd:simpleType>
    </xsd:element>
    <xsd:element name="ZSDMS_DatumDocument" ma:index="14" nillable="true" ma:displayName="Datum document" ma:format="DateOnly" ma:hidden="true" ma:internalName="ZSDMS_DatumDocument" ma:readOnly="false">
      <xsd:simpleType>
        <xsd:restriction base="dms:DateTime"/>
      </xsd:simpleType>
    </xsd:element>
    <xsd:element name="ZSDMS_Documenttaal" ma:index="15" nillable="true" ma:displayName="Taal" ma:format="Dropdown" ma:hidden="true" ma:internalName="ZSDMS_Documenttaal" ma:readOnly="false">
      <xsd:simpleType>
        <xsd:restriction base="dms:Choice">
          <xsd:enumeration value="Nederlands"/>
          <xsd:enumeration value="Engels"/>
          <xsd:enumeration value="Duits"/>
          <xsd:enumeration value="Frans"/>
          <xsd:enumeration value="Spaans"/>
        </xsd:restriction>
      </xsd:simpleType>
    </xsd:element>
    <xsd:element name="ZSDMS_Burgerservicenummer" ma:index="16" nillable="true" ma:displayName="BSN" ma:hidden="true" ma:internalName="ZSDMS_Burgerservicenummer" ma:readOnly="false">
      <xsd:simpleType>
        <xsd:restriction base="dms:Text">
          <xsd:maxLength value="255"/>
        </xsd:restriction>
      </xsd:simpleType>
    </xsd:element>
    <xsd:element name="ZSDMS_Voorletters" ma:index="17" nillable="true" ma:displayName="Voorletters" ma:hidden="true" ma:internalName="ZSDMS_Voorletters" ma:readOnly="false">
      <xsd:simpleType>
        <xsd:restriction base="dms:Text">
          <xsd:maxLength value="255"/>
        </xsd:restriction>
      </xsd:simpleType>
    </xsd:element>
    <xsd:element name="ZSDMS_Documentcategorie" ma:index="18" nillable="true" ma:displayName="Documentcategorie" ma:hidden="true" ma:internalName="ZSDMS_Documentcategorie" ma:readOnly="false">
      <xsd:simpleType>
        <xsd:restriction base="dms:Text">
          <xsd:maxLength value="255"/>
        </xsd:restriction>
      </xsd:simpleType>
    </xsd:element>
    <xsd:element name="ZSDMS_VoorvoegselsAchternaam" ma:index="19" nillable="true" ma:displayName="Voorvoegsels geslachtsnaam" ma:hidden="true" ma:internalName="ZSDMS_VoorvoegselsAchternaam" ma:readOnly="false">
      <xsd:simpleType>
        <xsd:restriction base="dms:Text">
          <xsd:maxLength value="255"/>
        </xsd:restriction>
      </xsd:simpleType>
    </xsd:element>
    <xsd:element name="ZSDMS_Geslachtsnaam" ma:index="20" nillable="true" ma:displayName="Geslachtsnaam" ma:hidden="true" ma:internalName="ZSDMS_Geslachtsnaam" ma:readOnly="false">
      <xsd:simpleType>
        <xsd:restriction base="dms:Text">
          <xsd:maxLength value="255"/>
        </xsd:restriction>
      </xsd:simpleType>
    </xsd:element>
    <xsd:element name="ZSDMS_OpenbareRuimteNaam" ma:index="21" nillable="true" ma:displayName="Straatnaam" ma:hidden="true" ma:internalName="ZSDMS_OpenbareRuimteNaam" ma:readOnly="false">
      <xsd:simpleType>
        <xsd:restriction base="dms:Text">
          <xsd:maxLength value="255"/>
        </xsd:restriction>
      </xsd:simpleType>
    </xsd:element>
    <xsd:element name="ZSDMS_Huisnummer" ma:index="22" nillable="true" ma:displayName="Huisnummer" ma:hidden="true" ma:internalName="ZSDMS_Huisnummer" ma:readOnly="false">
      <xsd:simpleType>
        <xsd:restriction base="dms:Text">
          <xsd:maxLength value="255"/>
        </xsd:restriction>
      </xsd:simpleType>
    </xsd:element>
    <xsd:element name="ZSDMS_Huisletter" ma:index="23" nillable="true" ma:displayName="Huisletter" ma:hidden="true" ma:internalName="ZSDMS_Huisletter" ma:readOnly="false">
      <xsd:simpleType>
        <xsd:restriction base="dms:Text">
          <xsd:maxLength value="255"/>
        </xsd:restriction>
      </xsd:simpleType>
    </xsd:element>
    <xsd:element name="ZSDMS_HuisnummerToevoeging" ma:index="24" nillable="true" ma:displayName="Huisnummer-toevoeging" ma:hidden="true" ma:internalName="ZSDMS_HuisnummerToevoeging" ma:readOnly="false">
      <xsd:simpleType>
        <xsd:restriction base="dms:Text">
          <xsd:maxLength value="255"/>
        </xsd:restriction>
      </xsd:simpleType>
    </xsd:element>
    <xsd:element name="ZSDMS_Postcode" ma:index="25" nillable="true" ma:displayName="Postcode" ma:hidden="true" ma:internalName="ZSDMS_Postcode" ma:readOnly="false">
      <xsd:simpleType>
        <xsd:restriction base="dms:Text">
          <xsd:maxLength value="255"/>
        </xsd:restriction>
      </xsd:simpleType>
    </xsd:element>
    <xsd:element name="ZSDMS_WoonplaatsNaam" ma:index="26" nillable="true" ma:displayName="Woonplaats" ma:hidden="true" ma:internalName="ZSDMS_WoonplaatsNaam" ma:readOnly="false">
      <xsd:simpleType>
        <xsd:restriction base="dms:Text">
          <xsd:maxLength value="255"/>
        </xsd:restriction>
      </xsd:simpleType>
    </xsd:element>
    <xsd:element name="ZSDMS_PostbusAntwoordnummer" ma:index="27" nillable="true" ma:displayName="Postbus of antwoordnummer" ma:description="Postbus of antwoordnummer" ma:hidden="true" ma:internalName="ZSDMS_PostbusAntwoordnummer" ma:readOnly="false">
      <xsd:simpleType>
        <xsd:restriction base="dms:Text">
          <xsd:maxLength value="255"/>
        </xsd:restriction>
      </xsd:simpleType>
    </xsd:element>
    <xsd:element name="ZSDMS_Organisatieidentificatie" ma:index="28" nillable="true" ma:displayName="KvK-nummer" ma:hidden="true" ma:internalName="ZSDMS_Organisatieidentificatie" ma:readOnly="false">
      <xsd:simpleType>
        <xsd:restriction base="dms:Text">
          <xsd:maxLength value="255"/>
        </xsd:restriction>
      </xsd:simpleType>
    </xsd:element>
    <xsd:element name="ZSDMS_StatutaireNaam" ma:index="29" nillable="true" ma:displayName="Statutaire naam" ma:hidden="true" ma:internalName="ZSDMS_StatutaireNaam" ma:readOnly="false">
      <xsd:simpleType>
        <xsd:restriction base="dms:Text">
          <xsd:maxLength value="255"/>
        </xsd:restriction>
      </xsd:simpleType>
    </xsd:element>
    <xsd:element name="ZSDMS_Handelsnaam" ma:index="30" nillable="true" ma:displayName="Handelsnaam" ma:hidden="true" ma:internalName="ZSDMS_Handelsnaam" ma:readOnly="false">
      <xsd:simpleType>
        <xsd:restriction base="dms:Text">
          <xsd:maxLength value="255"/>
        </xsd:restriction>
      </xsd:simpleType>
    </xsd:element>
    <xsd:element name="ZSDMS_Documentauteur" ma:index="31" nillable="true" ma:displayName="Auteur" ma:hidden="true" ma:internalName="ZSDMS_Documentauteur" ma:readOnly="false">
      <xsd:simpleType>
        <xsd:restriction base="dms:Text">
          <xsd:maxLength value="255"/>
        </xsd:restriction>
      </xsd:simpleType>
    </xsd:element>
    <xsd:element name="ZSDMS_PersNrAuteur" ma:index="32" nillable="true" ma:displayName="Personeelsnummer auteur" ma:hidden="true" ma:internalName="ZSDMS_PersNrAuteur" ma:readOnly="false">
      <xsd:simpleType>
        <xsd:restriction base="dms:Text">
          <xsd:maxLength value="255"/>
        </xsd:restriction>
      </xsd:simpleType>
    </xsd:element>
    <xsd:element name="ZSDMS_DatumBesluit" ma:index="33" nillable="true" ma:displayName="Datum besluit" ma:format="DateOnly" ma:hidden="true" ma:internalName="ZSDMS_DatumBesluit" ma:readOnly="false">
      <xsd:simpleType>
        <xsd:restriction base="dms:DateTime"/>
      </xsd:simpleType>
    </xsd:element>
    <xsd:element name="ZSDMS_Publicatiedatum" ma:index="34" nillable="true" ma:displayName="Publicatiedatum" ma:format="DateOnly" ma:hidden="true" ma:internalName="ZSDMS_Publicatiedatum" ma:readOnly="false">
      <xsd:simpleType>
        <xsd:restriction base="dms:DateTime"/>
      </xsd:simpleType>
    </xsd:element>
    <xsd:element name="ZSDMS_Openbaarheid" ma:index="35" nillable="true" ma:displayName="Openbaarheid" ma:hidden="true" ma:internalName="ZSDMS_Openbaarheid" ma:readOnly="false">
      <xsd:simpleType>
        <xsd:restriction base="dms:Text">
          <xsd:maxLength value="255"/>
        </xsd:restriction>
      </xsd:simpleType>
    </xsd:element>
    <xsd:element name="ZSDMS_StartdatumBeperkingOpenbaarheid" ma:index="36" nillable="true" ma:displayName="Startdatum beperking openbaarheid" ma:hidden="true" ma:internalName="ZSDMS_StartdatumBeperkingOpenbaarheid" ma:readOnly="false">
      <xsd:simpleType>
        <xsd:restriction base="dms:Text">
          <xsd:maxLength value="255"/>
        </xsd:restriction>
      </xsd:simpleType>
    </xsd:element>
    <xsd:element name="ZSDMS_EinddatumBeperkingOpenbaarheid" ma:index="37" nillable="true" ma:displayName="Einddatum bepeking openbaarheid" ma:hidden="true" ma:internalName="ZSDMS_EinddatumBeperkingOpenbaarheid" ma:readOnly="false">
      <xsd:simpleType>
        <xsd:restriction base="dms:Text">
          <xsd:maxLength value="255"/>
        </xsd:restriction>
      </xsd:simpleType>
    </xsd:element>
    <xsd:element name="ZSDMS_Archiefnominatie" ma:index="38" nillable="true" ma:displayName="Archiefnominatie" ma:hidden="true" ma:internalName="ZSDMS_Archiefnominatie" ma:readOnly="false">
      <xsd:simpleType>
        <xsd:restriction base="dms:Text">
          <xsd:maxLength value="255"/>
        </xsd:restriction>
      </xsd:simpleType>
    </xsd:element>
    <xsd:element name="ZSDMS_Bewaartermijn" ma:index="39" nillable="true" ma:displayName="Bewaartermijn" ma:hidden="true" ma:internalName="ZSDMS_Bewaartermijn" ma:readOnly="false">
      <xsd:simpleType>
        <xsd:restriction base="dms:Text">
          <xsd:maxLength value="255"/>
        </xsd:restriction>
      </xsd:simpleType>
    </xsd:element>
    <xsd:element name="ZSDMS_VernietigingsjaarDocument" ma:index="40" nillable="true" ma:displayName="Vernietigingsjaar document" ma:format="DateOnly" ma:hidden="true" ma:internalName="ZSDMS_VernietigingsjaarDocument" ma:readOnly="false">
      <xsd:simpleType>
        <xsd:restriction base="dms:DateTime"/>
      </xsd:simpleType>
    </xsd:element>
    <xsd:element name="ZSDMS_Verblijfplaats" ma:index="41" nillable="true" ma:displayName="Verblijfplaats" ma:hidden="true" ma:internalName="ZSDMS_Verblijfplaats" ma:readOnly="false">
      <xsd:simpleType>
        <xsd:restriction base="dms:Text">
          <xsd:maxLength value="255"/>
        </xsd:restriction>
      </xsd:simpleType>
    </xsd:element>
    <xsd:element name="ZSDMS_Documentformaat" ma:index="42" nillable="true" ma:displayName="Documentformaat" ma:hidden="true" ma:internalName="ZSDMS_Documentformaat" ma:readOnly="false">
      <xsd:simpleType>
        <xsd:restriction base="dms:Text">
          <xsd:maxLength value="255"/>
        </xsd:restriction>
      </xsd:simpleType>
    </xsd:element>
    <xsd:element name="ZSDMS_Documentversie" ma:index="43" nillable="true" ma:displayName="Documentversie" ma:hidden="true" ma:internalName="ZSDMS_Documentversie" ma:readOnly="false">
      <xsd:simpleType>
        <xsd:restriction base="dms:Text">
          <xsd:maxLength value="255"/>
        </xsd:restriction>
      </xsd:simpleType>
    </xsd:element>
    <xsd:element name="ZSDMS_NummerBronapplicatie" ma:index="44" nillable="true" ma:displayName="ID Extern systeem" ma:hidden="true" ma:internalName="ZSDMS_NummerBronapplicatie" ma:readOnly="false">
      <xsd:simpleType>
        <xsd:restriction base="dms:Text">
          <xsd:maxLength value="255"/>
        </xsd:restriction>
      </xsd:simpleType>
    </xsd:element>
    <xsd:element name="ZSDMS_NaamBronapplicatie" ma:index="45" nillable="true" ma:displayName="Naam bronapplicatie" ma:default="SharePoint Online" ma:hidden="true" ma:internalName="ZSDMS_NaamBronapplicatie" ma:readOnly="false">
      <xsd:simpleType>
        <xsd:restriction base="dms:Text">
          <xsd:maxLength value="255"/>
        </xsd:restriction>
      </xsd:simpleType>
    </xsd:element>
    <xsd:element name="WSHD_Clustercode" ma:index="46" nillable="true" ma:displayName="Clustercode" ma:hidden="true" ma:internalName="WSHD_Clustercode" ma:readOnly="false">
      <xsd:simpleType>
        <xsd:restriction base="dms:Text">
          <xsd:maxLength value="255"/>
        </xsd:restriction>
      </xsd:simpleType>
    </xsd:element>
    <xsd:element name="WSHD_Clusternaam" ma:index="47" nillable="true" ma:displayName="Clusternaam" ma:hidden="true" ma:internalName="WSHD_Clusternaam" ma:readOnly="false">
      <xsd:simpleType>
        <xsd:restriction base="dms:Text">
          <xsd:maxLength value="255"/>
        </xsd:restriction>
      </xsd:simpleType>
    </xsd:element>
    <xsd:element name="ZSDMS_Startdatum" ma:index="56" nillable="true" ma:displayName="Startdatum" ma:default="[today]" ma:format="DateOnly" ma:internalName="ZSDMS_Startdatum" ma:readOnly="false">
      <xsd:simpleType>
        <xsd:restriction base="dms:DateTime"/>
      </xsd:simpleType>
    </xsd:element>
    <xsd:element name="ZSDMS_Einddatum" ma:index="57" nillable="true" ma:displayName="Einddatum" ma:format="DateOnly" ma:hidden="true" ma:internalName="ZSDMS_Einddatum" ma:readOnly="false">
      <xsd:simpleType>
        <xsd:restriction base="dms:DateTime"/>
      </xsd:simpleType>
    </xsd:element>
    <xsd:element name="ZSDMS_Zaakidentificatie" ma:index="58" nillable="true" ma:displayName="Zaaknummer" ma:hidden="true" ma:internalName="ZSDMS_Zaakidentificatie" ma:readOnly="false">
      <xsd:simpleType>
        <xsd:restriction base="dms:Text">
          <xsd:maxLength value="255"/>
        </xsd:restriction>
      </xsd:simpleType>
    </xsd:element>
    <xsd:element name="ZSDMS_ZaakeigenaarNaam" ma:index="59" nillable="true" ma:displayName="Zaakeigenaar: naam" ma:hidden="true" ma:internalName="ZSDMS_ZaakeigenaarNaam" ma:readOnly="false">
      <xsd:simpleType>
        <xsd:restriction base="dms:Text">
          <xsd:maxLength value="255"/>
        </xsd:restriction>
      </xsd:simpleType>
    </xsd:element>
    <xsd:element name="ZSDMS_Projectcode" ma:index="60" nillable="true" ma:displayName="Projectcode" ma:hidden="true" ma:internalName="ZSDMS_Projectcode" ma:readOnly="false">
      <xsd:simpleType>
        <xsd:restriction base="dms:Text">
          <xsd:maxLength value="255"/>
        </xsd:restriction>
      </xsd:simpleType>
    </xsd:element>
    <xsd:element name="ZSDMS_projectnaam" ma:index="61" nillable="true" ma:displayName="Projectnaam" ma:hidden="true" ma:internalName="ZSDMS_projectnaam" ma:readOnly="false">
      <xsd:simpleType>
        <xsd:restriction base="dms:Text">
          <xsd:maxLength value="255"/>
        </xsd:restriction>
      </xsd:simpleType>
    </xsd:element>
    <xsd:element name="ZSDMS_StartdatumVertrouwelijkheid" ma:index="62" nillable="true" ma:displayName="Startdatum vertrouwelijkheid" ma:format="DateOnly" ma:hidden="true" ma:internalName="ZSDMS_StartdatumVertrouwelijkheid" ma:readOnly="false">
      <xsd:simpleType>
        <xsd:restriction base="dms:DateTime"/>
      </xsd:simpleType>
    </xsd:element>
    <xsd:element name="ZSDMS_Vertrouwelijkaanduiding" ma:index="63" nillable="true" ma:displayName="Vertrouwelijk" ma:hidden="true" ma:internalName="ZSDMS_Vertrouwelijkaanduiding" ma:readOnly="false">
      <xsd:simpleType>
        <xsd:restriction base="dms:Text">
          <xsd:maxLength value="255"/>
        </xsd:restriction>
      </xsd:simpleType>
    </xsd:element>
    <xsd:element name="ce7c1281cf6143089ceafbe7da641d5c" ma:index="67" nillable="true" ma:displayName="Fase_0" ma:hidden="true" ma:internalName="ce7c1281cf6143089ceafbe7da641d5c" ma:readOnly="false">
      <xsd:simpleType>
        <xsd:restriction base="dms:Note"/>
      </xsd:simpleType>
    </xsd:element>
    <xsd:element name="ZSDMS_Zaakomschrijving" ma:index="68" nillable="true" ma:displayName="Zaakomschrijving" ma:internalName="ZSDMS_Zaakomschrijving" ma:readOnly="false">
      <xsd:simpleType>
        <xsd:restriction base="dms:Text">
          <xsd:maxLength value="255"/>
        </xsd:restriction>
      </xsd:simpleType>
    </xsd:element>
    <xsd:element name="ZSDMS_ZaaktypeOmschrijving" ma:index="69" nillable="true" ma:displayName="Zaaktype: omschrijving" ma:default="Waterschapsverkiezing" ma:hidden="true" ma:internalName="ZSDMS_ZaaktypeOmschrijving" ma:readOnly="false">
      <xsd:simpleType>
        <xsd:restriction base="dms:Text">
          <xsd:maxLength value="255"/>
        </xsd:restriction>
      </xsd:simpleType>
    </xsd:element>
    <xsd:element name="ZSDMS_Zaakstatus" ma:index="79" nillable="true" ma:displayName="Zaakstatus" ma:default="01. Geregistreerd" ma:format="Dropdown" ma:internalName="ZSDMS_Zaakstatus" ma:readOnly="false">
      <xsd:simpleType>
        <xsd:restriction base="dms:Choice">
          <xsd:enumeration value="01. Geregistreerd"/>
          <xsd:enumeration value="02. Toegewezen"/>
          <xsd:enumeration value="03. Geaccepteerd"/>
          <xsd:enumeration value="04. In behandeling"/>
          <xsd:enumeration value="05. Afgesloten"/>
        </xsd:restriction>
      </xsd:simpleType>
    </xsd:element>
    <xsd:element name="SharedWithUsers" ma:index="8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a757c1-2d15-469f-b3d3-2067eab4e464" elementFormDefault="qualified">
    <xsd:import namespace="http://schemas.microsoft.com/office/2006/documentManagement/types"/>
    <xsd:import namespace="http://schemas.microsoft.com/office/infopath/2007/PartnerControls"/>
    <xsd:element name="TaxCatchAllLabel" ma:index="48" nillable="true" ma:displayName="Taxonomy Catch All Column1" ma:hidden="true" ma:list="{c6b42ce6-a629-408f-a876-fc71c748f7f0}" ma:internalName="TaxCatchAllLabel" ma:readOnly="false" ma:showField="CatchAllDataLabel" ma:web="97a757c1-2d15-469f-b3d3-2067eab4e464">
      <xsd:complexType>
        <xsd:complexContent>
          <xsd:extension base="dms:MultiChoiceLookup">
            <xsd:sequence>
              <xsd:element name="Value" type="dms:Lookup" maxOccurs="unbounded" minOccurs="0" nillable="true"/>
            </xsd:sequence>
          </xsd:extension>
        </xsd:complexContent>
      </xsd:complexType>
    </xsd:element>
    <xsd:element name="TaxCatchAll" ma:index="52" nillable="true" ma:displayName="Taxonomy Catch All Column" ma:hidden="true" ma:list="{c6b42ce6-a629-408f-a876-fc71c748f7f0}" ma:internalName="TaxCatchAll" ma:readOnly="false" ma:showField="CatchAllData" ma:web="97a757c1-2d15-469f-b3d3-2067eab4e464">
      <xsd:complexType>
        <xsd:complexContent>
          <xsd:extension base="dms:MultiChoiceLookup">
            <xsd:sequence>
              <xsd:element name="Value" type="dms:Lookup" maxOccurs="unbounded" minOccurs="0" nillable="true"/>
            </xsd:sequence>
          </xsd:extension>
        </xsd:complexContent>
      </xsd:complexType>
    </xsd:element>
    <xsd:element name="_dlc_DocIdUrl" ma:index="64"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5" nillable="true" ma:displayName="Id blijven behouden" ma:description="Id behouden tijdens toevoegen." ma:hidden="true" ma:internalName="_dlc_DocIdPersistId" ma:readOnly="true">
      <xsd:simpleType>
        <xsd:restriction base="dms:Boolean"/>
      </xsd:simpleType>
    </xsd:element>
    <xsd:element name="_dlc_DocId" ma:index="66" nillable="true" ma:displayName="Waarde van de document-id" ma:description="De waarde van de document-id die aan dit item is toegewezen." ma:internalName="_dlc_DocId" ma:readOnly="true">
      <xsd:simpleType>
        <xsd:restriction base="dms:Text"/>
      </xsd:simpleType>
    </xsd:element>
    <xsd:element name="ZSDMS_Zaakeigenaar_AD" ma:index="78" nillable="true" ma:displayName="Zaakeigenaar" ma:list="UserInfo" ma:SharePointGroup="0" ma:internalName="ZSDMS_Zaakeigenaar_AD"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5db0f9-f813-445b-90e0-a39542bfedc7" elementFormDefault="qualified">
    <xsd:import namespace="http://schemas.microsoft.com/office/2006/documentManagement/types"/>
    <xsd:import namespace="http://schemas.microsoft.com/office/infopath/2007/PartnerControls"/>
    <xsd:element name="MediaServiceMetadata" ma:index="70" nillable="true" ma:displayName="MediaServiceMetadata" ma:hidden="true" ma:internalName="MediaServiceMetadata" ma:readOnly="true">
      <xsd:simpleType>
        <xsd:restriction base="dms:Note"/>
      </xsd:simpleType>
    </xsd:element>
    <xsd:element name="MediaServiceFastMetadata" ma:index="71" nillable="true" ma:displayName="MediaServiceFastMetadata" ma:hidden="true" ma:internalName="MediaServiceFastMetadata" ma:readOnly="true">
      <xsd:simpleType>
        <xsd:restriction base="dms:Note"/>
      </xsd:simpleType>
    </xsd:element>
    <xsd:element name="MediaServiceAutoTags" ma:index="72" nillable="true" ma:displayName="Tags" ma:internalName="MediaServiceAutoTags" ma:readOnly="true">
      <xsd:simpleType>
        <xsd:restriction base="dms:Text"/>
      </xsd:simpleType>
    </xsd:element>
    <xsd:element name="MediaServiceGenerationTime" ma:index="73" nillable="true" ma:displayName="MediaServiceGenerationTime" ma:hidden="true" ma:internalName="MediaServiceGenerationTime" ma:readOnly="true">
      <xsd:simpleType>
        <xsd:restriction base="dms:Text"/>
      </xsd:simpleType>
    </xsd:element>
    <xsd:element name="MediaServiceEventHashCode" ma:index="74" nillable="true" ma:displayName="MediaServiceEventHashCode" ma:hidden="true" ma:internalName="MediaServiceEventHashCode" ma:readOnly="true">
      <xsd:simpleType>
        <xsd:restriction base="dms:Text"/>
      </xsd:simpleType>
    </xsd:element>
    <xsd:element name="MediaServiceDateTaken" ma:index="75" nillable="true" ma:displayName="MediaServiceDateTaken" ma:hidden="true" ma:internalName="MediaServiceDateTaken" ma:readOnly="true">
      <xsd:simpleType>
        <xsd:restriction base="dms:Text"/>
      </xsd:simpleType>
    </xsd:element>
    <xsd:element name="MediaLengthInSeconds" ma:index="76" nillable="true" ma:displayName="Length (seconds)" ma:internalName="MediaLengthInSeconds" ma:readOnly="true">
      <xsd:simpleType>
        <xsd:restriction base="dms:Unknown"/>
      </xsd:simpleType>
    </xsd:element>
    <xsd:element name="MediaServiceOCR" ma:index="77" nillable="true" ma:displayName="Extracted Text" ma:internalName="MediaServiceOCR" ma:readOnly="true">
      <xsd:simpleType>
        <xsd:restriction base="dms:Note">
          <xsd:maxLength value="255"/>
        </xsd:restriction>
      </xsd:simpleType>
    </xsd:element>
    <xsd:element name="lcf76f155ced4ddcb4097134ff3c332f" ma:index="83" nillable="true" ma:taxonomy="true" ma:internalName="lcf76f155ced4ddcb4097134ff3c332f" ma:taxonomyFieldName="MediaServiceImageTags" ma:displayName="Afbeeldingtags" ma:readOnly="false" ma:fieldId="{5cf76f15-5ced-4ddc-b409-7134ff3c332f}" ma:taxonomyMulti="true" ma:sspId="4201b97a-1ab5-4e5e-8fdf-74a38329ffe0" ma:termSetId="09814cd3-568e-fe90-9814-8d621ff8fb84" ma:anchorId="fba54fb3-c3e1-fe81-a776-ca4b69148c4d" ma:open="true" ma:isKeyword="false">
      <xsd:complexType>
        <xsd:sequence>
          <xsd:element ref="pc:Terms" minOccurs="0" maxOccurs="1"/>
        </xsd:sequence>
      </xsd:complexType>
    </xsd:element>
    <xsd:element name="MediaServiceLocation" ma:index="8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0"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46244F2-C858-4E9C-89F5-2613118D7595}">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0f53c3d-ece6-4625-8bee-cc380ae6fc2b"/>
    <ds:schemaRef ds:uri="c0c47320-f633-4b05-a1e2-c411c7433de1"/>
    <ds:schemaRef ds:uri="7bb70137-799e-4ff4-896d-e5cdd7fc341a"/>
    <ds:schemaRef ds:uri="97a757c1-2d15-469f-b3d3-2067eab4e464"/>
    <ds:schemaRef ds:uri="525db0f9-f813-445b-90e0-a39542bfedc7"/>
  </ds:schemaRefs>
</ds:datastoreItem>
</file>

<file path=customXml/itemProps2.xml><?xml version="1.0" encoding="utf-8"?>
<ds:datastoreItem xmlns:ds="http://schemas.openxmlformats.org/officeDocument/2006/customXml" ds:itemID="{C5A6EF6A-4CB8-4265-9907-4DEFB46B7AF7}">
  <ds:schemaRefs>
    <ds:schemaRef ds:uri="http://schemas.microsoft.com/sharepoint/v3/contenttype/forms"/>
  </ds:schemaRefs>
</ds:datastoreItem>
</file>

<file path=customXml/itemProps3.xml><?xml version="1.0" encoding="utf-8"?>
<ds:datastoreItem xmlns:ds="http://schemas.openxmlformats.org/officeDocument/2006/customXml" ds:itemID="{7DF39106-F70E-4DDA-BB66-F9FE405D2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f53c3d-ece6-4625-8bee-cc380ae6fc2b"/>
    <ds:schemaRef ds:uri="97a757c1-2d15-469f-b3d3-2067eab4e464"/>
    <ds:schemaRef ds:uri="525db0f9-f813-445b-90e0-a39542bfed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62B049E-C3F1-417C-9CF1-2AF3E4BB651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1624</Words>
  <Application>Microsoft Office PowerPoint</Application>
  <PresentationFormat>Breedbeeld</PresentationFormat>
  <Paragraphs>142</Paragraphs>
  <Slides>13</Slides>
  <Notes>11</Notes>
  <HiddenSlides>0</HiddenSlides>
  <MMClips>0</MMClips>
  <ScaleCrop>false</ScaleCrop>
  <HeadingPairs>
    <vt:vector size="6" baseType="variant">
      <vt:variant>
        <vt:lpstr>Gebruikte lettertypen</vt:lpstr>
      </vt:variant>
      <vt:variant>
        <vt:i4>12</vt:i4>
      </vt:variant>
      <vt:variant>
        <vt:lpstr>Thema</vt:lpstr>
      </vt:variant>
      <vt:variant>
        <vt:i4>3</vt:i4>
      </vt:variant>
      <vt:variant>
        <vt:lpstr>Diatitels</vt:lpstr>
      </vt:variant>
      <vt:variant>
        <vt:i4>13</vt:i4>
      </vt:variant>
    </vt:vector>
  </HeadingPairs>
  <TitlesOfParts>
    <vt:vector size="28" baseType="lpstr">
      <vt:lpstr>Arial</vt:lpstr>
      <vt:lpstr>Arial</vt:lpstr>
      <vt:lpstr>Calibri</vt:lpstr>
      <vt:lpstr>Calibri Light</vt:lpstr>
      <vt:lpstr>FoundryFormSans-Bold</vt:lpstr>
      <vt:lpstr>FoundryFormSans-Book</vt:lpstr>
      <vt:lpstr>FoundryFormSans-Medium</vt:lpstr>
      <vt:lpstr>Open Sans</vt:lpstr>
      <vt:lpstr>Rijksoverheid Sans</vt:lpstr>
      <vt:lpstr>RO Sans</vt:lpstr>
      <vt:lpstr>Roboto</vt:lpstr>
      <vt:lpstr>Verdana</vt:lpstr>
      <vt:lpstr>Kantoorthema</vt:lpstr>
      <vt:lpstr>1_Kantoorthema</vt:lpstr>
      <vt:lpstr>2_Kantoorthema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Guido Slager - BOOM</dc:creator>
  <cp:lastModifiedBy>Ronald Rutte</cp:lastModifiedBy>
  <cp:revision>12</cp:revision>
  <dcterms:created xsi:type="dcterms:W3CDTF">2021-01-26T12:39:31Z</dcterms:created>
  <dcterms:modified xsi:type="dcterms:W3CDTF">2023-02-27T09:21:58Z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0x01010066FF7E11BF67704C8F8F36C238C38E7D00B5EDE53279BD1743B8CCA0799E82BDAE</vt:lpwstr>
  </property>
  <property fmtid="{D5CDD505-2E9C-101B-9397-08002B2CF9AE}" pid="3" name="_dlc_DocIdItemGuid">
    <vt:lpwstr>2c62ef88-20ed-4b2d-8a34-9b06a1021083</vt:lpwstr>
  </property>
  <property fmtid="{D5CDD505-2E9C-101B-9397-08002B2CF9AE}" pid="4" name="WSHD_IPM_Rol">
    <vt:lpwstr/>
  </property>
  <property fmtid="{D5CDD505-2E9C-101B-9397-08002B2CF9AE}" pid="5" name="Fase">
    <vt:lpwstr/>
  </property>
  <property fmtid="{D5CDD505-2E9C-101B-9397-08002B2CF9AE}" pid="6" name="i4e26bfc7aeb49df836152fd0f7101ee">
    <vt:lpwstr/>
  </property>
  <property fmtid="{D5CDD505-2E9C-101B-9397-08002B2CF9AE}" pid="7" name="dad76f963f6d4d6baf4cbd7352ab9e75">
    <vt:lpwstr/>
  </property>
  <property fmtid="{D5CDD505-2E9C-101B-9397-08002B2CF9AE}" pid="8" name="WSHD_IPM_Gebied">
    <vt:lpwstr/>
  </property>
  <property fmtid="{D5CDD505-2E9C-101B-9397-08002B2CF9AE}" pid="9" name="ce7c1281cf6143089ceafbe7da641d5c">
    <vt:lpwstr/>
  </property>
  <property fmtid="{D5CDD505-2E9C-101B-9397-08002B2CF9AE}" pid="10" name="MediaServiceImageTags">
    <vt:lpwstr/>
  </property>
</Properties>
</file>