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4694"/>
  </p:normalViewPr>
  <p:slideViewPr>
    <p:cSldViewPr snapToGrid="0" snapToObjects="1">
      <p:cViewPr>
        <p:scale>
          <a:sx n="61" d="100"/>
          <a:sy n="61" d="100"/>
        </p:scale>
        <p:origin x="-254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3C38BB-3C79-2D4D-AFC8-6CBC830AB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A20286-1A5E-AA4F-BE01-215EE99B5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1FD318-9F2A-5741-9F8E-23B4C92A8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BC98-3F58-6145-964D-6B8BCE4808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4453EA-DB19-134E-8EDF-7B7B3A1BD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BDDDBE-3E40-0545-AFD7-7D3F09175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DBB7-C2B8-6940-8BEB-5782AD47AA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60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168A3-4359-3243-8897-9A31A5ADE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E84CAB1-7966-0940-B92C-5DF2217D5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9D0494-28A6-B04A-B5B4-51DCC4DD6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BC98-3F58-6145-964D-6B8BCE4808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54BFD9-9D7C-614C-9941-6D00EC127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825245-B377-B94D-A9F1-1A331196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DBB7-C2B8-6940-8BEB-5782AD47AA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47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2D4989B-DEC8-8F4D-B8AF-928EBA6576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C61F20-E7AD-6241-8441-DE4805D5C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E68EB0-7BB2-8843-8BE6-E8E677BCC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BC98-3F58-6145-964D-6B8BCE4808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220AC3-07B2-1E44-A605-2CDA19CDF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1C9CD5-4BF2-4943-BDCA-3B43D613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DBB7-C2B8-6940-8BEB-5782AD47AA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6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6934E2-8741-6D47-89CC-3DFC9CFA2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68C68E-6E6E-924F-83DD-BEE786580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1C2B4E-8EA4-3D43-BD4C-EEF15DF64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BC98-3F58-6145-964D-6B8BCE4808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ED0500-CFA6-434B-B6F3-635821160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345702-0D89-3E43-AE50-975AB65BA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DBB7-C2B8-6940-8BEB-5782AD47AA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4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0FF1B2-A5E2-C84C-95CE-4EE8E04D3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F7CF5E-E295-8047-A988-846B4114D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E461B3-3C83-5C47-8AC3-CEB9F181A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BC98-3F58-6145-964D-6B8BCE4808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6CF865-8D3D-2343-8663-FB7BF837D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5C93FA-3D46-F442-AE07-8144D2523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DBB7-C2B8-6940-8BEB-5782AD47AA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3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A2D803-8CAD-CF41-AD28-BD6E4DCF5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283B14-32CA-AB45-81EB-F1646DA2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B21E0D2-CA23-974C-8137-53DB7783B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2C425A-4E34-EB44-BBBD-A55B0CC19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BC98-3F58-6145-964D-6B8BCE4808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23EDDBA-DADE-6A43-914E-DC79C4DF4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43E025E-45F0-7A46-AC64-FD4B6BBF5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DBB7-C2B8-6940-8BEB-5782AD47AA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7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55A38F-3732-F640-A72C-235FBBEA6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137F9A-FB52-D844-B8E1-1CE12D126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904FED1-FB3D-8E44-ACEA-C7B7A6F7D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A4209CC-6036-4647-AAF9-F86FDFFBD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90B5557-BBF3-D74B-9A89-8C8A4BF662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171914B-6E16-C84F-90C9-FEFBFEAF3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BC98-3F58-6145-964D-6B8BCE4808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ED60434-3DF9-8B4B-BE54-1085BE4BC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69C76E1-F47B-5D43-BBA9-20631BBBB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DBB7-C2B8-6940-8BEB-5782AD47AA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5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A70979-9E6D-E146-ACB0-B94A5FD8C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F77C608-1F4C-6540-8146-6E2D5DFA7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BC98-3F58-6145-964D-6B8BCE4808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316AD0B-F56A-1140-BE3D-67AE781BE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80F8D80-1214-2A44-AC29-451A44A26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DBB7-C2B8-6940-8BEB-5782AD47AA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6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DC26C87-CFAF-C340-80F5-7FD5F9C86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BC98-3F58-6145-964D-6B8BCE4808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B077CE9-4F70-564C-A294-D5A27B7E9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C5F8652-9510-E04B-A350-F22A6B370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DBB7-C2B8-6940-8BEB-5782AD47AA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5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D7440-71C4-9943-B3A6-BDB3620DA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6960EE-C323-DE46-8E97-BA38A7678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5FC55FF-E227-884E-9AE0-ADE30DA60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15C776-B0E3-9D4A-B1F1-AAADA8163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BC98-3F58-6145-964D-6B8BCE4808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135D539-8E6D-8F46-B286-0680DDD7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A60CDE4-59E6-3F48-9CF5-A7F8E83A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DBB7-C2B8-6940-8BEB-5782AD47AA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72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F17565-0B91-BD4A-ADC4-B178932FA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8CB7523-2FFC-FA47-8144-CA84DB427D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5696B26-16D2-FD4D-A042-07ECB1743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F4057F-1ED5-0D4D-AC34-959D55FF2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BC98-3F58-6145-964D-6B8BCE4808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3B0E37-828F-2D4D-BDBF-DEA1E7A6F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D3A4DF-66A9-2144-8FC7-FD559A827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DBB7-C2B8-6940-8BEB-5782AD47AA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3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B3B2D26-2E9B-6541-9082-370763CEF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46F09C-3C30-624F-9641-898B957D8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4AE6F4-5CEE-8840-9D8A-BB972E3D01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0BC98-3F58-6145-964D-6B8BCE4808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CDC2CB-B78B-7846-95EC-9D13D5D3B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6A98F0-1571-4449-8C25-043BA2154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5DBB7-C2B8-6940-8BEB-5782AD47AA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3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7" y="4572000"/>
            <a:ext cx="7058307" cy="1964267"/>
          </a:xfrm>
          <a:prstGeom prst="rect">
            <a:avLst/>
          </a:prstGeom>
          <a:solidFill>
            <a:srgbClr val="1E5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6E901F-0144-524D-9663-9B9891F46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256" y="4572000"/>
            <a:ext cx="6594189" cy="182028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Did you </a:t>
            </a:r>
            <a:r>
              <a:rPr lang="en-US" sz="2800" b="1" smtClean="0">
                <a:solidFill>
                  <a:srgbClr val="FFFFFF"/>
                </a:solidFill>
              </a:rPr>
              <a:t>know that golf </a:t>
            </a:r>
            <a:r>
              <a:rPr lang="en-US" sz="2800" b="1" dirty="0" smtClean="0">
                <a:solidFill>
                  <a:srgbClr val="FFFFFF"/>
                </a:solidFill>
              </a:rPr>
              <a:t>is one of the most popular sports in The Netherlands?</a:t>
            </a:r>
            <a:br>
              <a:rPr lang="en-US" sz="2800" b="1" dirty="0" smtClean="0">
                <a:solidFill>
                  <a:srgbClr val="FFFFFF"/>
                </a:solidFill>
              </a:rPr>
            </a:br>
            <a:r>
              <a:rPr lang="en-US" sz="2800" b="1" dirty="0" smtClean="0">
                <a:solidFill>
                  <a:srgbClr val="FFFFFF"/>
                </a:solidFill>
              </a:rPr>
              <a:t>Maybe golf is a </a:t>
            </a:r>
            <a:r>
              <a:rPr lang="en-US" sz="2800" b="1" dirty="0">
                <a:solidFill>
                  <a:srgbClr val="FFFFFF"/>
                </a:solidFill>
              </a:rPr>
              <a:t>game for </a:t>
            </a:r>
            <a:r>
              <a:rPr lang="en-US" sz="2800" b="1" dirty="0" smtClean="0">
                <a:solidFill>
                  <a:srgbClr val="FFFFFF"/>
                </a:solidFill>
              </a:rPr>
              <a:t>you too!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4" name="Afbeelding 23" descr="EGC-Stikker-100cm-breed[1]">
            <a:extLst>
              <a:ext uri="{FF2B5EF4-FFF2-40B4-BE49-F238E27FC236}">
                <a16:creationId xmlns:a16="http://schemas.microsoft.com/office/drawing/2014/main" xmlns="" id="{79ACC3E7-1EB3-B340-9A58-296ED95B3CE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r="3" b="3"/>
          <a:stretch/>
        </p:blipFill>
        <p:spPr bwMode="auto">
          <a:xfrm>
            <a:off x="327547" y="321733"/>
            <a:ext cx="7058307" cy="4107392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6" y="321733"/>
            <a:ext cx="4335613" cy="621453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BB1F114-5CD6-F74E-A362-CE95CC068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4655" y="321732"/>
            <a:ext cx="4329799" cy="6192000"/>
          </a:xfrm>
          <a:blipFill>
            <a:blip r:embed="rId3">
              <a:alphaModFix amt="58000"/>
            </a:blip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BDC6084-2364-F445-8FD6-3610316A2038}"/>
              </a:ext>
            </a:extLst>
          </p:cNvPr>
          <p:cNvSpPr txBox="1"/>
          <p:nvPr/>
        </p:nvSpPr>
        <p:spPr>
          <a:xfrm>
            <a:off x="8056825" y="5379623"/>
            <a:ext cx="3285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Registration</a:t>
            </a:r>
            <a:r>
              <a:rPr lang="en-US" sz="2000" b="1" dirty="0">
                <a:solidFill>
                  <a:schemeClr val="bg1"/>
                </a:solidFill>
              </a:rPr>
              <a:t>:  </a:t>
            </a:r>
            <a:r>
              <a:rPr lang="en-US" sz="2000" b="1" dirty="0" smtClean="0">
                <a:solidFill>
                  <a:schemeClr val="bg1"/>
                </a:solidFill>
              </a:rPr>
              <a:t>info@egcgolf.nl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ESTEC Golf Club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D17D00E-05F8-9544-AD35-DD52EBD61838}"/>
              </a:ext>
            </a:extLst>
          </p:cNvPr>
          <p:cNvSpPr txBox="1"/>
          <p:nvPr/>
        </p:nvSpPr>
        <p:spPr>
          <a:xfrm>
            <a:off x="8037852" y="904462"/>
            <a:ext cx="358085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Come to the FREE clinics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on our golf course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17.45-18.30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26 &amp; 28 </a:t>
            </a:r>
            <a:r>
              <a:rPr lang="en-US" sz="2400" b="1" dirty="0">
                <a:solidFill>
                  <a:schemeClr val="bg1"/>
                </a:solidFill>
              </a:rPr>
              <a:t>March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and find 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654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39</Words>
  <Application>Microsoft Office PowerPoint</Application>
  <PresentationFormat>Aangepast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Office Theme</vt:lpstr>
      <vt:lpstr>Did you know that golf is one of the most popular sports in The Netherlands? Maybe golf is a game for you too!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golf a game for you?</dc:title>
  <dc:creator>Angela Glatston</dc:creator>
  <cp:lastModifiedBy>Eigenaar</cp:lastModifiedBy>
  <cp:revision>12</cp:revision>
  <cp:lastPrinted>2019-03-02T11:07:07Z</cp:lastPrinted>
  <dcterms:created xsi:type="dcterms:W3CDTF">2019-03-01T18:52:39Z</dcterms:created>
  <dcterms:modified xsi:type="dcterms:W3CDTF">2019-03-06T15:32:15Z</dcterms:modified>
</cp:coreProperties>
</file>