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100" d="100"/>
          <a:sy n="100" d="100"/>
        </p:scale>
        <p:origin x="1248" y="-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FA-1627-42C8-BCC8-37A360FD775F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87A9-D6DB-438C-B234-F7C9379709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3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FA-1627-42C8-BCC8-37A360FD775F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87A9-D6DB-438C-B234-F7C9379709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008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FA-1627-42C8-BCC8-37A360FD775F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87A9-D6DB-438C-B234-F7C9379709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052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FA-1627-42C8-BCC8-37A360FD775F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87A9-D6DB-438C-B234-F7C9379709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750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FA-1627-42C8-BCC8-37A360FD775F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87A9-D6DB-438C-B234-F7C9379709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006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FA-1627-42C8-BCC8-37A360FD775F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87A9-D6DB-438C-B234-F7C9379709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079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FA-1627-42C8-BCC8-37A360FD775F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87A9-D6DB-438C-B234-F7C9379709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67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FA-1627-42C8-BCC8-37A360FD775F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87A9-D6DB-438C-B234-F7C9379709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178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FA-1627-42C8-BCC8-37A360FD775F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87A9-D6DB-438C-B234-F7C9379709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407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FA-1627-42C8-BCC8-37A360FD775F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87A9-D6DB-438C-B234-F7C9379709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934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FA-1627-42C8-BCC8-37A360FD775F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87A9-D6DB-438C-B234-F7C9379709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242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B04FA-1627-42C8-BCC8-37A360FD775F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887A9-D6DB-438C-B234-F7C9379709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52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923" y="778476"/>
            <a:ext cx="5829300" cy="1251710"/>
          </a:xfrm>
        </p:spPr>
        <p:txBody>
          <a:bodyPr>
            <a:noAutofit/>
          </a:bodyPr>
          <a:lstStyle/>
          <a:p>
            <a:r>
              <a:rPr lang="sv-SE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Invigning av </a:t>
            </a:r>
            <a:br>
              <a:rPr lang="sv-SE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Fritidsvillan</a:t>
            </a:r>
            <a:endParaRPr lang="sv-SE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9427" y="2194074"/>
            <a:ext cx="6858000" cy="1407921"/>
          </a:xfrm>
        </p:spPr>
        <p:txBody>
          <a:bodyPr>
            <a:noAutofit/>
          </a:bodyPr>
          <a:lstStyle/>
          <a:p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Friskvårdsgruppen, hälsocoacher och Fritidsklubbens alla sektioner har nya gemensamma lokal och det vill vi fira!</a:t>
            </a:r>
          </a:p>
        </p:txBody>
      </p:sp>
      <p:sp>
        <p:nvSpPr>
          <p:cNvPr id="4" name="Rectangle 3"/>
          <p:cNvSpPr/>
          <p:nvPr/>
        </p:nvSpPr>
        <p:spPr>
          <a:xfrm>
            <a:off x="92676" y="3411395"/>
            <a:ext cx="6573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Torsdag 5 </a:t>
            </a:r>
            <a:r>
              <a:rPr lang="sv-S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kl 13:30-17:00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har vi öppet hus för alla på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Volvo. Vi bjuder på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fika och varmkorv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ni har möjlighet att träffa representanter från såväl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Friskvårdsgruppen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hälso-coacher och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Fritidsklubben. Previa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från Företagshälsovården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kommer också att finnas på plats!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Välkomna!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8" t="33165" r="19240" b="34956"/>
          <a:stretch/>
        </p:blipFill>
        <p:spPr>
          <a:xfrm>
            <a:off x="277899" y="5981700"/>
            <a:ext cx="5713070" cy="2936017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134434" y="5710237"/>
            <a:ext cx="1857375" cy="542925"/>
          </a:xfrm>
          <a:prstGeom prst="wedgeRectCallout">
            <a:avLst>
              <a:gd name="adj1" fmla="val 55065"/>
              <a:gd name="adj2" fmla="val 20548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Fritidsvillan</a:t>
            </a: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499" y="8917717"/>
            <a:ext cx="6000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latin typeface="Arial" panose="020B0604020202020204" pitchFamily="34" charset="0"/>
                <a:cs typeface="Arial" panose="020B0604020202020204" pitchFamily="34" charset="0"/>
              </a:rPr>
              <a:t>Fritidsvillan (tidigare Engströms Villa) är belägen mellan älven och Företagshälsovården.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0125" y="9477375"/>
            <a:ext cx="1657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(nedtages fredag 6 sep.)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15155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86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Invigning av  Fritidsvillan</vt:lpstr>
    </vt:vector>
  </TitlesOfParts>
  <Company>VolvoIT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Invigning av  Fritidsvillan</dc:title>
  <dc:creator>Sarri Patrik</dc:creator>
  <cp:lastModifiedBy>Sarri Patrik</cp:lastModifiedBy>
  <cp:revision>5</cp:revision>
  <cp:lastPrinted>2019-09-02T07:37:31Z</cp:lastPrinted>
  <dcterms:created xsi:type="dcterms:W3CDTF">2019-09-02T07:08:00Z</dcterms:created>
  <dcterms:modified xsi:type="dcterms:W3CDTF">2019-09-02T10:34:28Z</dcterms:modified>
</cp:coreProperties>
</file>