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75" r:id="rId4"/>
  </p:sldMasterIdLst>
  <p:notesMasterIdLst>
    <p:notesMasterId r:id="rId43"/>
  </p:notesMasterIdLst>
  <p:handoutMasterIdLst>
    <p:handoutMasterId r:id="rId44"/>
  </p:handoutMasterIdLst>
  <p:sldIdLst>
    <p:sldId id="603" r:id="rId5"/>
    <p:sldId id="932" r:id="rId6"/>
    <p:sldId id="1006" r:id="rId7"/>
    <p:sldId id="923" r:id="rId8"/>
    <p:sldId id="983" r:id="rId9"/>
    <p:sldId id="977" r:id="rId10"/>
    <p:sldId id="991" r:id="rId11"/>
    <p:sldId id="990" r:id="rId12"/>
    <p:sldId id="978" r:id="rId13"/>
    <p:sldId id="966" r:id="rId14"/>
    <p:sldId id="1008" r:id="rId15"/>
    <p:sldId id="843" r:id="rId16"/>
    <p:sldId id="929" r:id="rId17"/>
    <p:sldId id="936" r:id="rId18"/>
    <p:sldId id="937" r:id="rId19"/>
    <p:sldId id="945" r:id="rId20"/>
    <p:sldId id="946" r:id="rId21"/>
    <p:sldId id="948" r:id="rId22"/>
    <p:sldId id="949" r:id="rId23"/>
    <p:sldId id="892" r:id="rId24"/>
    <p:sldId id="894" r:id="rId25"/>
    <p:sldId id="1009" r:id="rId26"/>
    <p:sldId id="988" r:id="rId27"/>
    <p:sldId id="1005" r:id="rId28"/>
    <p:sldId id="1010" r:id="rId29"/>
    <p:sldId id="1018" r:id="rId30"/>
    <p:sldId id="1019" r:id="rId31"/>
    <p:sldId id="1020" r:id="rId32"/>
    <p:sldId id="1021" r:id="rId33"/>
    <p:sldId id="1022" r:id="rId34"/>
    <p:sldId id="1015" r:id="rId35"/>
    <p:sldId id="1016" r:id="rId36"/>
    <p:sldId id="1011" r:id="rId37"/>
    <p:sldId id="896" r:id="rId38"/>
    <p:sldId id="886" r:id="rId39"/>
    <p:sldId id="1012" r:id="rId40"/>
    <p:sldId id="604" r:id="rId41"/>
    <p:sldId id="1023" r:id="rId42"/>
  </p:sldIdLst>
  <p:sldSz cx="10553700" cy="7240588"/>
  <p:notesSz cx="6743700" cy="9880600"/>
  <p:defaultTextStyle>
    <a:defPPr>
      <a:defRPr lang="de-DE"/>
    </a:defPPr>
    <a:lvl1pPr algn="l" defTabSz="5080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1pPr>
    <a:lvl2pPr marL="508000" indent="-50800" algn="l" defTabSz="5080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2pPr>
    <a:lvl3pPr marL="1016000" indent="-101600" algn="l" defTabSz="5080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3pPr>
    <a:lvl4pPr marL="1524000" indent="-152400" algn="l" defTabSz="5080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4pPr>
    <a:lvl5pPr marL="2032000" indent="-203200" algn="l" defTabSz="5080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328" userDrawn="1">
          <p15:clr>
            <a:srgbClr val="A4A3A4"/>
          </p15:clr>
        </p15:guide>
        <p15:guide id="2" orient="horz" pos="4208" userDrawn="1">
          <p15:clr>
            <a:srgbClr val="A4A3A4"/>
          </p15:clr>
        </p15:guide>
        <p15:guide id="3" pos="13">
          <p15:clr>
            <a:srgbClr val="A4A3A4"/>
          </p15:clr>
        </p15:guide>
        <p15:guide id="4" pos="6272">
          <p15:clr>
            <a:srgbClr val="A4A3A4"/>
          </p15:clr>
        </p15:guide>
        <p15:guide id="5" pos="1101">
          <p15:clr>
            <a:srgbClr val="A4A3A4"/>
          </p15:clr>
        </p15:guide>
        <p15:guide id="6" pos="3324" userDrawn="1">
          <p15:clr>
            <a:srgbClr val="A4A3A4"/>
          </p15:clr>
        </p15:guide>
        <p15:guide id="7" pos="466">
          <p15:clr>
            <a:srgbClr val="A4A3A4"/>
          </p15:clr>
        </p15:guide>
        <p15:guide id="8" orient="horz" pos="1237">
          <p15:clr>
            <a:srgbClr val="A4A3A4"/>
          </p15:clr>
        </p15:guide>
        <p15:guide id="9" orient="horz" pos="716" userDrawn="1">
          <p15:clr>
            <a:srgbClr val="A4A3A4"/>
          </p15:clr>
        </p15:guide>
        <p15:guide id="10" orient="horz" pos="965" userDrawn="1">
          <p15:clr>
            <a:srgbClr val="A4A3A4"/>
          </p15:clr>
        </p15:guide>
        <p15:guide id="11" pos="187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18" userDrawn="1">
          <p15:clr>
            <a:srgbClr val="A4A3A4"/>
          </p15:clr>
        </p15:guide>
        <p15:guide id="2" pos="2232" userDrawn="1">
          <p15:clr>
            <a:srgbClr val="A4A3A4"/>
          </p15:clr>
        </p15:guide>
        <p15:guide id="3" orient="horz" pos="3108" userDrawn="1">
          <p15:clr>
            <a:srgbClr val="A4A3A4"/>
          </p15:clr>
        </p15:guide>
        <p15:guide id="4" pos="2121" userDrawn="1">
          <p15:clr>
            <a:srgbClr val="A4A3A4"/>
          </p15:clr>
        </p15:guide>
        <p15:guide id="5" orient="horz" pos="3223" userDrawn="1">
          <p15:clr>
            <a:srgbClr val="A4A3A4"/>
          </p15:clr>
        </p15:guide>
        <p15:guide id="6" orient="horz" pos="3113" userDrawn="1">
          <p15:clr>
            <a:srgbClr val="A4A3A4"/>
          </p15:clr>
        </p15:guide>
        <p15:guide id="7" pos="2235" userDrawn="1">
          <p15:clr>
            <a:srgbClr val="A4A3A4"/>
          </p15:clr>
        </p15:guide>
        <p15:guide id="8" pos="2123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becca Ruhfass" initials="RR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32F"/>
    <a:srgbClr val="FF7D25"/>
    <a:srgbClr val="FF6600"/>
    <a:srgbClr val="E37823"/>
    <a:srgbClr val="92D050"/>
    <a:srgbClr val="001E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24" autoAdjust="0"/>
    <p:restoredTop sz="94660"/>
  </p:normalViewPr>
  <p:slideViewPr>
    <p:cSldViewPr snapToGrid="0">
      <p:cViewPr varScale="1">
        <p:scale>
          <a:sx n="89" d="100"/>
          <a:sy n="89" d="100"/>
        </p:scale>
        <p:origin x="1176" y="86"/>
      </p:cViewPr>
      <p:guideLst>
        <p:guide orient="horz" pos="1328"/>
        <p:guide orient="horz" pos="4208"/>
        <p:guide pos="13"/>
        <p:guide pos="6272"/>
        <p:guide pos="1101"/>
        <p:guide pos="3324"/>
        <p:guide pos="466"/>
        <p:guide orient="horz" pos="1237"/>
        <p:guide orient="horz" pos="716"/>
        <p:guide orient="horz" pos="965"/>
        <p:guide pos="1873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218"/>
        <p:guide pos="2232"/>
        <p:guide orient="horz" pos="3108"/>
        <p:guide pos="2121"/>
        <p:guide orient="horz" pos="3223"/>
        <p:guide orient="horz" pos="3113"/>
        <p:guide pos="2235"/>
        <p:guide pos="212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21574" cy="494584"/>
          </a:xfrm>
          <a:prstGeom prst="rect">
            <a:avLst/>
          </a:prstGeom>
        </p:spPr>
        <p:txBody>
          <a:bodyPr vert="horz" lIns="91573" tIns="45785" rIns="91573" bIns="45785" rtlCol="0"/>
          <a:lstStyle>
            <a:lvl1pPr algn="l" defTabSz="509081">
              <a:defRPr sz="1200">
                <a:latin typeface="Arial" charset="0"/>
                <a:ea typeface="ＭＳ Ｐゴシック" pitchFamily="-104" charset="-128"/>
                <a:cs typeface="+mn-cs"/>
              </a:defRPr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20522" y="1"/>
            <a:ext cx="2921574" cy="494584"/>
          </a:xfrm>
          <a:prstGeom prst="rect">
            <a:avLst/>
          </a:prstGeom>
        </p:spPr>
        <p:txBody>
          <a:bodyPr vert="horz" lIns="91573" tIns="45785" rIns="91573" bIns="45785" rtlCol="0"/>
          <a:lstStyle>
            <a:lvl1pPr algn="r" defTabSz="509081">
              <a:defRPr sz="1200">
                <a:latin typeface="Arial" charset="0"/>
                <a:ea typeface="ＭＳ Ｐゴシック" pitchFamily="-104" charset="-128"/>
                <a:cs typeface="+mn-cs"/>
              </a:defRPr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9384439"/>
            <a:ext cx="2921574" cy="494583"/>
          </a:xfrm>
          <a:prstGeom prst="rect">
            <a:avLst/>
          </a:prstGeom>
        </p:spPr>
        <p:txBody>
          <a:bodyPr vert="horz" lIns="91573" tIns="45785" rIns="91573" bIns="45785" rtlCol="0" anchor="b"/>
          <a:lstStyle>
            <a:lvl1pPr algn="l" defTabSz="509081">
              <a:defRPr sz="1200">
                <a:latin typeface="Arial" charset="0"/>
                <a:ea typeface="ＭＳ Ｐゴシック" pitchFamily="-104" charset="-128"/>
                <a:cs typeface="+mn-cs"/>
              </a:defRPr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20522" y="9384439"/>
            <a:ext cx="2921574" cy="494583"/>
          </a:xfrm>
          <a:prstGeom prst="rect">
            <a:avLst/>
          </a:prstGeom>
        </p:spPr>
        <p:txBody>
          <a:bodyPr vert="horz" lIns="91573" tIns="45785" rIns="91573" bIns="45785" rtlCol="0" anchor="b"/>
          <a:lstStyle>
            <a:lvl1pPr algn="r" defTabSz="509081">
              <a:defRPr sz="1200">
                <a:latin typeface="Arial" charset="0"/>
                <a:ea typeface="ＭＳ Ｐゴシック" pitchFamily="-104" charset="-128"/>
                <a:cs typeface="+mn-cs"/>
              </a:defRPr>
            </a:lvl1pPr>
          </a:lstStyle>
          <a:p>
            <a:pPr>
              <a:defRPr/>
            </a:pPr>
            <a:fld id="{C4F14378-60FE-4433-B9FC-43FA03DE1976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2741990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21574" cy="494584"/>
          </a:xfrm>
          <a:prstGeom prst="rect">
            <a:avLst/>
          </a:prstGeom>
        </p:spPr>
        <p:txBody>
          <a:bodyPr vert="horz" lIns="91573" tIns="45785" rIns="91573" bIns="45785" rtlCol="0"/>
          <a:lstStyle>
            <a:lvl1pPr algn="l" defTabSz="50908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20522" y="1"/>
            <a:ext cx="2921574" cy="494584"/>
          </a:xfrm>
          <a:prstGeom prst="rect">
            <a:avLst/>
          </a:prstGeom>
        </p:spPr>
        <p:txBody>
          <a:bodyPr vert="horz" lIns="91573" tIns="45785" rIns="91573" bIns="45785" rtlCol="0"/>
          <a:lstStyle>
            <a:lvl1pPr algn="r" defTabSz="50908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73100" y="741363"/>
            <a:ext cx="5397500" cy="37052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73" tIns="45785" rIns="91573" bIns="45785" rtlCol="0" anchor="ctr"/>
          <a:lstStyle/>
          <a:p>
            <a:pPr lvl="0"/>
            <a:endParaRPr lang="de-AT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4212" y="4693010"/>
            <a:ext cx="5395281" cy="4446507"/>
          </a:xfrm>
          <a:prstGeom prst="rect">
            <a:avLst/>
          </a:prstGeom>
        </p:spPr>
        <p:txBody>
          <a:bodyPr vert="horz" lIns="91573" tIns="45785" rIns="91573" bIns="45785" rtlCol="0">
            <a:normAutofit/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AT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384439"/>
            <a:ext cx="2921574" cy="494583"/>
          </a:xfrm>
          <a:prstGeom prst="rect">
            <a:avLst/>
          </a:prstGeom>
        </p:spPr>
        <p:txBody>
          <a:bodyPr vert="horz" lIns="91573" tIns="45785" rIns="91573" bIns="45785" rtlCol="0" anchor="b"/>
          <a:lstStyle>
            <a:lvl1pPr algn="l" defTabSz="50908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20522" y="9384439"/>
            <a:ext cx="2921574" cy="494583"/>
          </a:xfrm>
          <a:prstGeom prst="rect">
            <a:avLst/>
          </a:prstGeom>
        </p:spPr>
        <p:txBody>
          <a:bodyPr vert="horz" lIns="91573" tIns="45785" rIns="91573" bIns="45785" rtlCol="0" anchor="b"/>
          <a:lstStyle>
            <a:lvl1pPr algn="r" defTabSz="50908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3006A62-A052-479D-9B74-ACDE25B39DA2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8861654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1016000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508000" algn="l" defTabSz="1016000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1016000" algn="l" defTabSz="1016000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524000" algn="l" defTabSz="1016000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2032000" algn="l" defTabSz="1016000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541739" algn="l" defTabSz="101669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50086" algn="l" defTabSz="101669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58435" algn="l" defTabSz="101669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66781" algn="l" defTabSz="101669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006A62-A052-479D-9B74-ACDE25B39DA2}" type="slidenum">
              <a:rPr lang="de-AT" smtClean="0"/>
              <a:pPr>
                <a:defRPr/>
              </a:pPr>
              <a:t>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313662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AT" altLang="de-DE"/>
          </a:p>
        </p:txBody>
      </p:sp>
      <p:sp>
        <p:nvSpPr>
          <p:cNvPr id="4608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512398"/>
            <a:fld id="{1DE80E7B-7DEA-45A1-BB5E-D087ED30C857}" type="slidenum">
              <a:rPr lang="de-AT" altLang="de-DE" smtClean="0"/>
              <a:pPr defTabSz="512398"/>
              <a:t>11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6766946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71513" y="739775"/>
            <a:ext cx="5400675" cy="37068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AT" altLang="de-DE" dirty="0"/>
          </a:p>
        </p:txBody>
      </p:sp>
      <p:sp>
        <p:nvSpPr>
          <p:cNvPr id="4608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486531"/>
            <a:fld id="{1DE80E7B-7DEA-45A1-BB5E-D087ED30C857}" type="slidenum">
              <a:rPr lang="de-AT" altLang="de-DE" smtClean="0"/>
              <a:pPr defTabSz="486531"/>
              <a:t>12</a:t>
            </a:fld>
            <a:endParaRPr lang="de-AT" altLang="de-DE" dirty="0"/>
          </a:p>
        </p:txBody>
      </p:sp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18.1.2016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5122960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006A62-A052-479D-9B74-ACDE25B39DA2}" type="slidenum">
              <a:rPr lang="de-AT" smtClean="0"/>
              <a:pPr>
                <a:defRPr/>
              </a:pPr>
              <a:t>14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684729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AT" altLang="de-DE"/>
          </a:p>
        </p:txBody>
      </p:sp>
      <p:sp>
        <p:nvSpPr>
          <p:cNvPr id="4608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512398"/>
            <a:fld id="{1DE80E7B-7DEA-45A1-BB5E-D087ED30C857}" type="slidenum">
              <a:rPr lang="de-AT" altLang="de-DE" smtClean="0"/>
              <a:pPr defTabSz="512398"/>
              <a:t>22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13553503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73100" y="741363"/>
            <a:ext cx="5399088" cy="37052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3987E-F8C6-4D38-A0AA-10F0C511A1B2}" type="slidenum">
              <a:rPr lang="de-AT" smtClean="0">
                <a:solidFill>
                  <a:prstClr val="black"/>
                </a:solidFill>
              </a:rPr>
              <a:pPr/>
              <a:t>23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2180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AT" altLang="de-DE"/>
          </a:p>
        </p:txBody>
      </p:sp>
      <p:sp>
        <p:nvSpPr>
          <p:cNvPr id="4608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512398"/>
            <a:fld id="{1DE80E7B-7DEA-45A1-BB5E-D087ED30C857}" type="slidenum">
              <a:rPr lang="de-AT" altLang="de-DE" smtClean="0"/>
              <a:pPr defTabSz="512398"/>
              <a:t>25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13116386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7388" y="738188"/>
            <a:ext cx="5368925" cy="36845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>
              <a:spcAft>
                <a:spcPts val="598"/>
              </a:spcAft>
            </a:pPr>
            <a:r>
              <a:rPr lang="de-DE" b="0" dirty="0">
                <a:ea typeface="Calibri"/>
                <a:cs typeface="Times New Roman"/>
              </a:rPr>
              <a:t>Hier können Sie das ganze Projekt sehen und, in grün, die Abschnitte die bis heute schon gebaut sind!</a:t>
            </a:r>
            <a:endParaRPr lang="de-AT" b="0" dirty="0">
              <a:ea typeface="Calibri"/>
              <a:cs typeface="Times New Roman"/>
            </a:endParaRPr>
          </a:p>
          <a:p>
            <a:pPr algn="just">
              <a:spcAft>
                <a:spcPts val="598"/>
              </a:spcAft>
            </a:pPr>
            <a:r>
              <a:rPr lang="de-DE" b="0" dirty="0">
                <a:ea typeface="Calibri"/>
                <a:cs typeface="Times New Roman"/>
              </a:rPr>
              <a:t>Alle seitlichen Eingangstunnel in </a:t>
            </a:r>
            <a:r>
              <a:rPr lang="de-DE" b="0" dirty="0" err="1">
                <a:ea typeface="Calibri"/>
                <a:cs typeface="Times New Roman"/>
              </a:rPr>
              <a:t>Ampass</a:t>
            </a:r>
            <a:r>
              <a:rPr lang="de-DE" b="0" dirty="0">
                <a:ea typeface="Calibri"/>
                <a:cs typeface="Times New Roman"/>
              </a:rPr>
              <a:t>, in </a:t>
            </a:r>
            <a:r>
              <a:rPr lang="de-DE" b="0" dirty="0" err="1">
                <a:ea typeface="Calibri"/>
                <a:cs typeface="Times New Roman"/>
              </a:rPr>
              <a:t>Ahrental</a:t>
            </a:r>
            <a:r>
              <a:rPr lang="de-DE" b="0" dirty="0">
                <a:ea typeface="Calibri"/>
                <a:cs typeface="Times New Roman"/>
              </a:rPr>
              <a:t>, in Wolf und in Mauls sind gebaut!</a:t>
            </a:r>
            <a:endParaRPr lang="de-AT" b="0" dirty="0">
              <a:ea typeface="Calibri"/>
              <a:cs typeface="Times New Roman"/>
            </a:endParaRPr>
          </a:p>
          <a:p>
            <a:pPr algn="just">
              <a:spcAft>
                <a:spcPts val="598"/>
              </a:spcAft>
            </a:pPr>
            <a:r>
              <a:rPr lang="de-DE" b="0" dirty="0">
                <a:ea typeface="Calibri"/>
                <a:cs typeface="Times New Roman"/>
              </a:rPr>
              <a:t>Bezüglich des Erkundungsstollens haben wir schon ca. 31 km realisiert, davon ca. 13 km hier von Aicha bis Mauls.</a:t>
            </a:r>
          </a:p>
          <a:p>
            <a:pPr algn="just">
              <a:spcAft>
                <a:spcPts val="598"/>
              </a:spcAft>
            </a:pPr>
            <a:r>
              <a:rPr lang="de-DE" b="0" dirty="0">
                <a:ea typeface="Calibri"/>
                <a:cs typeface="Times New Roman"/>
              </a:rPr>
              <a:t>Heute haben wir unsere aktiven Baustellen in </a:t>
            </a:r>
            <a:r>
              <a:rPr lang="de-DE" b="0" dirty="0" err="1">
                <a:ea typeface="Calibri"/>
                <a:cs typeface="Times New Roman"/>
              </a:rPr>
              <a:t>Tulfes</a:t>
            </a:r>
            <a:r>
              <a:rPr lang="de-DE" b="0" dirty="0">
                <a:ea typeface="Calibri"/>
                <a:cs typeface="Times New Roman"/>
              </a:rPr>
              <a:t>, in </a:t>
            </a:r>
            <a:r>
              <a:rPr lang="de-DE" b="0" dirty="0" err="1">
                <a:ea typeface="Calibri"/>
                <a:cs typeface="Times New Roman"/>
              </a:rPr>
              <a:t>Ampass</a:t>
            </a:r>
            <a:r>
              <a:rPr lang="de-DE" b="0" dirty="0">
                <a:ea typeface="Calibri"/>
                <a:cs typeface="Times New Roman"/>
              </a:rPr>
              <a:t>, in </a:t>
            </a:r>
            <a:r>
              <a:rPr lang="de-DE" b="0" dirty="0" err="1">
                <a:ea typeface="Calibri"/>
                <a:cs typeface="Times New Roman"/>
              </a:rPr>
              <a:t>Ahrental</a:t>
            </a:r>
            <a:r>
              <a:rPr lang="de-DE" b="0" dirty="0">
                <a:ea typeface="Calibri"/>
                <a:cs typeface="Times New Roman"/>
              </a:rPr>
              <a:t>, in Sankt </a:t>
            </a:r>
            <a:r>
              <a:rPr lang="de-DE" b="0" dirty="0" err="1">
                <a:ea typeface="Calibri"/>
                <a:cs typeface="Times New Roman"/>
              </a:rPr>
              <a:t>Jodok</a:t>
            </a:r>
            <a:r>
              <a:rPr lang="de-DE" b="0" dirty="0">
                <a:ea typeface="Calibri"/>
                <a:cs typeface="Times New Roman"/>
              </a:rPr>
              <a:t> (Wolf), in Mauls und bei </a:t>
            </a:r>
            <a:r>
              <a:rPr lang="de-DE" b="0" dirty="0" err="1">
                <a:ea typeface="Calibri"/>
                <a:cs typeface="Times New Roman"/>
              </a:rPr>
              <a:t>Franzensfeste</a:t>
            </a:r>
            <a:r>
              <a:rPr lang="de-DE" b="0" dirty="0">
                <a:ea typeface="Calibri"/>
                <a:cs typeface="Times New Roman"/>
              </a:rPr>
              <a:t> (für die Realisierung der Eisackunterquerung).</a:t>
            </a:r>
            <a:r>
              <a:rPr lang="de-DE" b="0" baseline="0" dirty="0">
                <a:ea typeface="Calibri"/>
                <a:cs typeface="Times New Roman"/>
              </a:rPr>
              <a:t> </a:t>
            </a:r>
            <a:r>
              <a:rPr lang="de-DE" b="0" dirty="0">
                <a:ea typeface="Calibri"/>
                <a:cs typeface="Times New Roman"/>
              </a:rPr>
              <a:t>Bis heute haben wir mehr als 1,7 Milliarden Euro investiert, und wir haben ca. </a:t>
            </a:r>
            <a:r>
              <a:rPr lang="de-DE" b="0">
                <a:ea typeface="Calibri"/>
                <a:cs typeface="Times New Roman"/>
              </a:rPr>
              <a:t>87 </a:t>
            </a:r>
            <a:r>
              <a:rPr lang="de-DE" b="0" dirty="0">
                <a:ea typeface="Calibri"/>
                <a:cs typeface="Times New Roman"/>
              </a:rPr>
              <a:t>Kilometer ausgebrochen, von insgesamt 230 Kilometern.</a:t>
            </a:r>
            <a:r>
              <a:rPr lang="de-DE" b="0" baseline="0" dirty="0">
                <a:ea typeface="Calibri"/>
                <a:cs typeface="Times New Roman"/>
              </a:rPr>
              <a:t> </a:t>
            </a:r>
            <a:r>
              <a:rPr lang="de-DE" b="0" dirty="0">
                <a:ea typeface="Calibri"/>
                <a:cs typeface="Times New Roman"/>
              </a:rPr>
              <a:t>In rot sehen wir die Abschnitte, die 2018 in Italien und Österreich gebaut werden,</a:t>
            </a:r>
            <a:r>
              <a:rPr lang="de-DE" b="0" baseline="0" dirty="0">
                <a:ea typeface="Calibri"/>
                <a:cs typeface="Times New Roman"/>
              </a:rPr>
              <a:t> es sind ca. 20 Kilometer. </a:t>
            </a:r>
            <a:r>
              <a:rPr lang="de-DE" b="0" dirty="0">
                <a:ea typeface="Calibri"/>
                <a:cs typeface="Times New Roman"/>
              </a:rPr>
              <a:t>Wir hoffen bis Dezember 2018 die südlichen Portale auf dem  Bahnhof in </a:t>
            </a:r>
            <a:r>
              <a:rPr lang="de-DE" b="0" dirty="0" err="1">
                <a:ea typeface="Calibri"/>
                <a:cs typeface="Times New Roman"/>
              </a:rPr>
              <a:t>Franzensfeste</a:t>
            </a:r>
            <a:r>
              <a:rPr lang="de-DE" b="0" dirty="0">
                <a:ea typeface="Calibri"/>
                <a:cs typeface="Times New Roman"/>
              </a:rPr>
              <a:t> zu erreichen, um ein schönes Fest zu feiern. Natürlich sind Sie herzlich eingeladen.</a:t>
            </a:r>
          </a:p>
        </p:txBody>
      </p:sp>
      <p:sp>
        <p:nvSpPr>
          <p:cNvPr id="9114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6438" indent="-2822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5407" indent="-22550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9568" indent="-22550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45308" indent="-22550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9472" indent="-225505" defTabSz="454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3633" indent="-225505" defTabSz="454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7797" indent="-225505" defTabSz="454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1956" indent="-225505" defTabSz="454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49ED5F69-5CD7-4567-83A8-AB7C9E114676}" type="slidenum">
              <a:rPr lang="de-DE" altLang="it-IT" smtClean="0">
                <a:latin typeface="Arial" charset="0"/>
              </a:rPr>
              <a:pPr>
                <a:spcBef>
                  <a:spcPct val="0"/>
                </a:spcBef>
              </a:pPr>
              <a:t>28</a:t>
            </a:fld>
            <a:endParaRPr lang="de-DE" altLang="it-IT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7024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F24688-BCE2-469B-AFDB-4099F91A0308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48857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AT" altLang="de-DE"/>
          </a:p>
        </p:txBody>
      </p:sp>
      <p:sp>
        <p:nvSpPr>
          <p:cNvPr id="4608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512398"/>
            <a:fld id="{1DE80E7B-7DEA-45A1-BB5E-D087ED30C857}" type="slidenum">
              <a:rPr lang="de-AT" altLang="de-DE" smtClean="0"/>
              <a:pPr defTabSz="512398"/>
              <a:t>30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16668480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AT" altLang="de-DE"/>
          </a:p>
        </p:txBody>
      </p:sp>
      <p:sp>
        <p:nvSpPr>
          <p:cNvPr id="4608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512398"/>
            <a:fld id="{1DE80E7B-7DEA-45A1-BB5E-D087ED30C857}" type="slidenum">
              <a:rPr lang="de-AT" altLang="de-DE" smtClean="0"/>
              <a:pPr defTabSz="512398"/>
              <a:t>33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2062077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AT" altLang="de-DE"/>
          </a:p>
        </p:txBody>
      </p:sp>
      <p:sp>
        <p:nvSpPr>
          <p:cNvPr id="4608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512398"/>
            <a:fld id="{1DE80E7B-7DEA-45A1-BB5E-D087ED30C857}" type="slidenum">
              <a:rPr lang="de-AT" altLang="de-DE" smtClean="0"/>
              <a:pPr defTabSz="512398"/>
              <a:t>2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21117468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73100" y="741363"/>
            <a:ext cx="5399088" cy="37052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3987E-F8C6-4D38-A0AA-10F0C511A1B2}" type="slidenum">
              <a:rPr lang="de-AT" smtClean="0">
                <a:solidFill>
                  <a:prstClr val="black"/>
                </a:solidFill>
              </a:rPr>
              <a:pPr/>
              <a:t>34</a:t>
            </a:fld>
            <a:endParaRPr lang="de-A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0338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AT" altLang="de-DE" dirty="0"/>
          </a:p>
        </p:txBody>
      </p:sp>
      <p:sp>
        <p:nvSpPr>
          <p:cNvPr id="4608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508783"/>
            <a:fld id="{1DE80E7B-7DEA-45A1-BB5E-D087ED30C857}" type="slidenum">
              <a:rPr lang="de-AT" altLang="de-DE" smtClean="0">
                <a:solidFill>
                  <a:prstClr val="black"/>
                </a:solidFill>
              </a:rPr>
              <a:pPr defTabSz="508783"/>
              <a:t>35</a:t>
            </a:fld>
            <a:endParaRPr lang="de-AT" alt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5448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AT" altLang="de-DE"/>
          </a:p>
        </p:txBody>
      </p:sp>
      <p:sp>
        <p:nvSpPr>
          <p:cNvPr id="4608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512398"/>
            <a:fld id="{1DE80E7B-7DEA-45A1-BB5E-D087ED30C857}" type="slidenum">
              <a:rPr lang="de-AT" altLang="de-DE" smtClean="0"/>
              <a:pPr defTabSz="512398"/>
              <a:t>36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5532692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006A62-A052-479D-9B74-ACDE25B39DA2}" type="slidenum">
              <a:rPr lang="de-AT" smtClean="0"/>
              <a:pPr>
                <a:defRPr/>
              </a:pPr>
              <a:t>37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11681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AT" altLang="de-DE"/>
          </a:p>
        </p:txBody>
      </p:sp>
      <p:sp>
        <p:nvSpPr>
          <p:cNvPr id="4608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512398"/>
            <a:fld id="{1DE80E7B-7DEA-45A1-BB5E-D087ED30C857}" type="slidenum">
              <a:rPr lang="de-AT" altLang="de-DE" smtClean="0"/>
              <a:pPr defTabSz="512398"/>
              <a:t>3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9350240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AT" altLang="de-DE" dirty="0"/>
          </a:p>
        </p:txBody>
      </p:sp>
      <p:sp>
        <p:nvSpPr>
          <p:cNvPr id="4608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505531"/>
            <a:fld id="{1DE80E7B-7DEA-45A1-BB5E-D087ED30C857}" type="slidenum">
              <a:rPr lang="de-AT" altLang="de-DE" smtClean="0"/>
              <a:pPr defTabSz="505531"/>
              <a:t>4</a:t>
            </a:fld>
            <a:endParaRPr lang="de-AT" altLang="de-DE" dirty="0"/>
          </a:p>
        </p:txBody>
      </p:sp>
    </p:spTree>
    <p:extLst>
      <p:ext uri="{BB962C8B-B14F-4D97-AF65-F5344CB8AC3E}">
        <p14:creationId xmlns:p14="http://schemas.microsoft.com/office/powerpoint/2010/main" val="176550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AT" altLang="de-DE" dirty="0"/>
          </a:p>
        </p:txBody>
      </p:sp>
      <p:sp>
        <p:nvSpPr>
          <p:cNvPr id="4608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505531"/>
            <a:fld id="{1DE80E7B-7DEA-45A1-BB5E-D087ED30C857}" type="slidenum">
              <a:rPr lang="de-AT" altLang="de-DE" smtClean="0"/>
              <a:pPr defTabSz="505531"/>
              <a:t>5</a:t>
            </a:fld>
            <a:endParaRPr lang="de-AT" altLang="de-DE" dirty="0"/>
          </a:p>
        </p:txBody>
      </p:sp>
    </p:spTree>
    <p:extLst>
      <p:ext uri="{BB962C8B-B14F-4D97-AF65-F5344CB8AC3E}">
        <p14:creationId xmlns:p14="http://schemas.microsoft.com/office/powerpoint/2010/main" val="34298257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AT" altLang="de-DE"/>
          </a:p>
        </p:txBody>
      </p:sp>
      <p:sp>
        <p:nvSpPr>
          <p:cNvPr id="4608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512398"/>
            <a:fld id="{1DE80E7B-7DEA-45A1-BB5E-D087ED30C857}" type="slidenum">
              <a:rPr lang="de-AT" altLang="de-DE" smtClean="0"/>
              <a:pPr defTabSz="512398"/>
              <a:t>6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32811914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AT" altLang="de-DE"/>
          </a:p>
        </p:txBody>
      </p:sp>
      <p:sp>
        <p:nvSpPr>
          <p:cNvPr id="4608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508732"/>
            <a:fld id="{1DE80E7B-7DEA-45A1-BB5E-D087ED30C857}" type="slidenum">
              <a:rPr lang="de-AT" altLang="de-DE" smtClean="0"/>
              <a:pPr defTabSz="508732"/>
              <a:t>7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24970777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AT" altLang="de-DE"/>
          </a:p>
        </p:txBody>
      </p:sp>
      <p:sp>
        <p:nvSpPr>
          <p:cNvPr id="4608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512398"/>
            <a:fld id="{1DE80E7B-7DEA-45A1-BB5E-D087ED30C857}" type="slidenum">
              <a:rPr lang="de-AT" altLang="de-DE" smtClean="0"/>
              <a:pPr defTabSz="512398"/>
              <a:t>9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18361490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73100" y="741363"/>
            <a:ext cx="5397500" cy="37052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006A62-A052-479D-9B74-ACDE25B39DA2}" type="slidenum">
              <a:rPr lang="de-AT" smtClean="0"/>
              <a:pPr>
                <a:defRPr/>
              </a:pPr>
              <a:t>10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031940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3670" y="4652750"/>
            <a:ext cx="8970645" cy="1438061"/>
          </a:xfrm>
          <a:prstGeom prst="rect">
            <a:avLst/>
          </a:prstGeom>
        </p:spPr>
        <p:txBody>
          <a:bodyPr lIns="101669" tIns="50836" rIns="101669" bIns="50836" anchor="t"/>
          <a:lstStyle>
            <a:lvl1pPr algn="l">
              <a:defRPr sz="3600" b="1" cap="all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3670" y="3068871"/>
            <a:ext cx="8970645" cy="1583878"/>
          </a:xfrm>
          <a:prstGeom prst="rect">
            <a:avLst/>
          </a:prstGeom>
        </p:spPr>
        <p:txBody>
          <a:bodyPr lIns="101669" tIns="50836" rIns="101669" bIns="50836"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834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669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250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333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4173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500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5843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66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04261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/>
          <p:cNvSpPr txBox="1"/>
          <p:nvPr userDrawn="1"/>
        </p:nvSpPr>
        <p:spPr>
          <a:xfrm>
            <a:off x="3479800" y="265727"/>
            <a:ext cx="4281488" cy="264248"/>
          </a:xfrm>
          <a:prstGeom prst="rect">
            <a:avLst/>
          </a:prstGeom>
          <a:noFill/>
        </p:spPr>
        <p:txBody>
          <a:bodyPr lIns="101669" tIns="50836" rIns="101669" bIns="50836" anchor="ctr">
            <a:spAutoFit/>
          </a:bodyPr>
          <a:lstStyle/>
          <a:p>
            <a:pPr algn="r" defTabSz="508348">
              <a:defRPr/>
            </a:pPr>
            <a:r>
              <a:rPr lang="de-DE" sz="1050" b="1" kern="0" cap="all" spc="250" dirty="0">
                <a:solidFill>
                  <a:schemeClr val="bg1">
                    <a:lumMod val="65000"/>
                  </a:schemeClr>
                </a:solidFill>
                <a:latin typeface="+mj-lt"/>
                <a:ea typeface="ＭＳ Ｐゴシック" pitchFamily="-104" charset="-128"/>
                <a:cs typeface="Arial" panose="020B0604020202020204" pitchFamily="34" charset="0"/>
              </a:rPr>
              <a:t>BRENNER-NORDZULAUF</a:t>
            </a:r>
            <a:endParaRPr lang="de-AT" sz="400" kern="0" spc="222" dirty="0">
              <a:solidFill>
                <a:schemeClr val="bg1">
                  <a:lumMod val="65000"/>
                </a:schemeClr>
              </a:solidFill>
              <a:latin typeface="+mj-lt"/>
              <a:ea typeface="ＭＳ Ｐゴシック" pitchFamily="-104" charset="-128"/>
              <a:cs typeface="Arial" panose="020B0604020202020204" pitchFamily="34" charset="0"/>
            </a:endParaRPr>
          </a:p>
        </p:txBody>
      </p:sp>
      <p:pic>
        <p:nvPicPr>
          <p:cNvPr id="13" name="Bild 2" descr="Logos"/>
          <p:cNvPicPr preferRelativeResize="0"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856"/>
          <a:stretch>
            <a:fillRect/>
          </a:stretch>
        </p:blipFill>
        <p:spPr bwMode="auto">
          <a:xfrm>
            <a:off x="7869138" y="6686153"/>
            <a:ext cx="189865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622734" y="810000"/>
            <a:ext cx="9294061" cy="482706"/>
          </a:xfrm>
          <a:prstGeom prst="rect">
            <a:avLst/>
          </a:prstGeom>
        </p:spPr>
        <p:txBody>
          <a:bodyPr lIns="101669" tIns="50836" rIns="101669" bIns="50836"/>
          <a:lstStyle>
            <a:lvl1pPr algn="l">
              <a:defRPr sz="2400" b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Arial"/>
              </a:defRPr>
            </a:lvl1pPr>
          </a:lstStyle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15" name="Inhaltsplatzhalter 14"/>
          <p:cNvSpPr>
            <a:spLocks noGrp="1"/>
          </p:cNvSpPr>
          <p:nvPr>
            <p:ph sz="quarter" idx="11"/>
          </p:nvPr>
        </p:nvSpPr>
        <p:spPr>
          <a:xfrm>
            <a:off x="622734" y="1871716"/>
            <a:ext cx="9294061" cy="4485482"/>
          </a:xfrm>
          <a:prstGeom prst="rect">
            <a:avLst/>
          </a:prstGeom>
        </p:spPr>
        <p:txBody>
          <a:bodyPr lIns="101669" tIns="50836" rIns="101669" bIns="50836"/>
          <a:lstStyle>
            <a:lvl1pPr marL="0" indent="0" algn="just">
              <a:spcBef>
                <a:spcPts val="0"/>
              </a:spcBef>
              <a:buFontTx/>
              <a:buNone/>
              <a:defRPr sz="220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622734" y="1245600"/>
            <a:ext cx="9294061" cy="482706"/>
          </a:xfrm>
          <a:prstGeom prst="rect">
            <a:avLst/>
          </a:prstGeom>
        </p:spPr>
        <p:txBody>
          <a:bodyPr lIns="101669" tIns="50836" rIns="101669" bIns="50836"/>
          <a:lstStyle>
            <a:lvl1pPr marL="0" indent="0">
              <a:spcBef>
                <a:spcPts val="0"/>
              </a:spcBef>
              <a:buFontTx/>
              <a:buNone/>
              <a:defRPr sz="2200" b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/>
              </a:defRPr>
            </a:lvl1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2" name="Textfeld 1"/>
          <p:cNvSpPr txBox="1"/>
          <p:nvPr userDrawn="1"/>
        </p:nvSpPr>
        <p:spPr bwMode="auto">
          <a:xfrm>
            <a:off x="9916795" y="6661403"/>
            <a:ext cx="53918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square" lIns="36000" rtlCol="0" anchor="ctr">
            <a:spAutoFit/>
          </a:bodyPr>
          <a:lstStyle/>
          <a:p>
            <a:pPr algn="l">
              <a:spcBef>
                <a:spcPct val="50000"/>
              </a:spcBef>
            </a:pPr>
            <a:fld id="{6A6BBF6A-4F35-4B04-8BF4-F16302F44A34}" type="slidenum">
              <a:rPr lang="de-AT" sz="1600" b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 algn="l">
                <a:spcBef>
                  <a:spcPct val="50000"/>
                </a:spcBef>
              </a:pPr>
              <a:t>‹Nr.›</a:t>
            </a:fld>
            <a:endParaRPr lang="de-AT" sz="1600" b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026" name="Picture 2" descr="http://www.inex.org/wp-content/uploads/oebb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15607" y="247658"/>
            <a:ext cx="701188" cy="34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db-servicehandy.de/dbnetz.bmp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41146" y="270947"/>
            <a:ext cx="1080120" cy="25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feld 13"/>
          <p:cNvSpPr txBox="1"/>
          <p:nvPr userDrawn="1"/>
        </p:nvSpPr>
        <p:spPr>
          <a:xfrm>
            <a:off x="524322" y="6800453"/>
            <a:ext cx="8728075" cy="241300"/>
          </a:xfrm>
          <a:prstGeom prst="rect">
            <a:avLst/>
          </a:prstGeom>
          <a:noFill/>
        </p:spPr>
        <p:txBody>
          <a:bodyPr lIns="101669" tIns="50836" rIns="101669" bIns="50836">
            <a:spAutoFit/>
          </a:bodyPr>
          <a:lstStyle/>
          <a:p>
            <a:pPr defTabSz="508348">
              <a:defRPr/>
            </a:pPr>
            <a:r>
              <a:rPr lang="de-AT" sz="900" kern="0" spc="222" baseline="0" dirty="0">
                <a:solidFill>
                  <a:schemeClr val="bg1">
                    <a:lumMod val="65000"/>
                  </a:schemeClr>
                </a:solidFill>
                <a:latin typeface="+mn-lt"/>
                <a:ea typeface="ＭＳ Ｐゴシック" pitchFamily="-104" charset="-128"/>
                <a:cs typeface="+mn-cs"/>
              </a:rPr>
              <a:t>T. Gruber, DB Netz, C. Tradler, DB Netz</a:t>
            </a:r>
            <a:endParaRPr lang="de-AT" sz="900" kern="0" spc="222" dirty="0">
              <a:solidFill>
                <a:schemeClr val="bg1">
                  <a:lumMod val="65000"/>
                </a:schemeClr>
              </a:solidFill>
              <a:latin typeface="+mn-lt"/>
              <a:ea typeface="ＭＳ Ｐゴシック" pitchFamily="-104" charset="-128"/>
              <a:cs typeface="+mn-cs"/>
            </a:endParaRPr>
          </a:p>
        </p:txBody>
      </p:sp>
      <p:sp>
        <p:nvSpPr>
          <p:cNvPr id="16" name="Textfeld 15"/>
          <p:cNvSpPr txBox="1"/>
          <p:nvPr userDrawn="1"/>
        </p:nvSpPr>
        <p:spPr>
          <a:xfrm>
            <a:off x="524322" y="6649641"/>
            <a:ext cx="8643938" cy="241164"/>
          </a:xfrm>
          <a:prstGeom prst="rect">
            <a:avLst/>
          </a:prstGeom>
          <a:noFill/>
        </p:spPr>
        <p:txBody>
          <a:bodyPr lIns="101669" tIns="50836" rIns="101669" bIns="50836">
            <a:spAutoFit/>
          </a:bodyPr>
          <a:lstStyle/>
          <a:p>
            <a:pPr defTabSz="508348">
              <a:defRPr/>
            </a:pPr>
            <a:r>
              <a:rPr lang="de-DE" sz="900" b="1" i="0" kern="0" cap="all" spc="222" baseline="0" dirty="0">
                <a:solidFill>
                  <a:schemeClr val="bg1">
                    <a:lumMod val="65000"/>
                  </a:schemeClr>
                </a:solidFill>
                <a:latin typeface="+mn-lt"/>
                <a:ea typeface="ＭＳ Ｐゴシック" pitchFamily="-104" charset="-128"/>
                <a:cs typeface="+mn-cs"/>
              </a:rPr>
              <a:t>Brenner-Nordzulauf</a:t>
            </a:r>
            <a:r>
              <a:rPr lang="de-DE" sz="900" b="1" i="0" kern="0" cap="all" spc="222" dirty="0">
                <a:solidFill>
                  <a:schemeClr val="bg1">
                    <a:lumMod val="65000"/>
                  </a:schemeClr>
                </a:solidFill>
                <a:latin typeface="+mn-lt"/>
                <a:ea typeface="ＭＳ Ｐゴシック" pitchFamily="-104" charset="-128"/>
                <a:cs typeface="+mn-cs"/>
              </a:rPr>
              <a:t>, 27.01.2019</a:t>
            </a:r>
            <a:endParaRPr lang="de-AT" sz="600" i="0" kern="0" spc="222" dirty="0">
              <a:solidFill>
                <a:schemeClr val="bg1">
                  <a:lumMod val="65000"/>
                </a:schemeClr>
              </a:solidFill>
              <a:latin typeface="+mn-lt"/>
              <a:ea typeface="ＭＳ Ｐゴシック" pitchFamily="-10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38547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5116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olo Sott. e contenuto testo 20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628" y="1"/>
            <a:ext cx="9674762" cy="914699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/>
              <a:t>Titolo Calibri 28pt 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52628" y="914700"/>
            <a:ext cx="9674762" cy="412742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039"/>
              </a:spcBef>
              <a:defRPr lang="it-IT" sz="1731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/>
              <a:t>Sottotitolo Calibri 20pt</a:t>
            </a:r>
          </a:p>
        </p:txBody>
      </p:sp>
      <p:sp>
        <p:nvSpPr>
          <p:cNvPr id="11" name="Segnaposto testo 4">
            <a:extLst>
              <a:ext uri="{FF2B5EF4-FFF2-40B4-BE49-F238E27FC236}">
                <a16:creationId xmlns:a16="http://schemas.microsoft.com/office/drawing/2014/main" id="{E039BC0C-CF88-8949-86AB-999C6D80F1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2627" y="1666006"/>
            <a:ext cx="9674763" cy="4463354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2"/>
              </a:buClr>
              <a:buSzPct val="140000"/>
              <a:buFontTx/>
              <a:buNone/>
              <a:defRPr sz="1731"/>
            </a:lvl1pPr>
            <a:lvl2pPr marL="391629" indent="0">
              <a:buClr>
                <a:schemeClr val="tx2"/>
              </a:buClr>
              <a:buSzPct val="140000"/>
              <a:buFontTx/>
              <a:buNone/>
              <a:defRPr sz="1558"/>
            </a:lvl2pPr>
            <a:lvl3pPr marL="775015" indent="0">
              <a:buClr>
                <a:schemeClr val="tx2"/>
              </a:buClr>
              <a:buSzPct val="140000"/>
              <a:buFontTx/>
              <a:buNone/>
              <a:defRPr sz="1385"/>
            </a:lvl3pPr>
            <a:lvl4pPr marL="1162522" indent="0">
              <a:buClr>
                <a:schemeClr val="tx2"/>
              </a:buClr>
              <a:buSzPct val="140000"/>
              <a:buFontTx/>
              <a:buNone/>
              <a:defRPr sz="1212"/>
            </a:lvl4pPr>
            <a:lvl5pPr marL="1554152" indent="0">
              <a:buClr>
                <a:schemeClr val="tx2"/>
              </a:buClr>
              <a:buSzPct val="140000"/>
              <a:buFontTx/>
              <a:buNone/>
              <a:defRPr sz="1039"/>
            </a:lvl5pPr>
          </a:lstStyle>
          <a:p>
            <a:pPr lvl="0"/>
            <a:r>
              <a:rPr lang="it-IT" dirty="0"/>
              <a:t>Testo Calibri 20pt</a:t>
            </a:r>
          </a:p>
          <a:p>
            <a:pPr lvl="1"/>
            <a:r>
              <a:rPr lang="it-IT" dirty="0"/>
              <a:t>Secondo livello 18pt</a:t>
            </a:r>
          </a:p>
          <a:p>
            <a:pPr lvl="2"/>
            <a:r>
              <a:rPr lang="it-IT" dirty="0"/>
              <a:t>Terzo livello 16pt</a:t>
            </a:r>
          </a:p>
          <a:p>
            <a:pPr lvl="3"/>
            <a:r>
              <a:rPr lang="it-IT" dirty="0"/>
              <a:t>Quarto livello 14pt</a:t>
            </a:r>
          </a:p>
          <a:p>
            <a:pPr lvl="4"/>
            <a:r>
              <a:rPr lang="it-IT" dirty="0"/>
              <a:t>Quinto livello 12pt</a:t>
            </a:r>
          </a:p>
        </p:txBody>
      </p:sp>
      <p:sp>
        <p:nvSpPr>
          <p:cNvPr id="9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05287" y="6784401"/>
            <a:ext cx="1122103" cy="106504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692" smtClean="0">
                <a:solidFill>
                  <a:schemeClr val="tx2"/>
                </a:solidFill>
                <a:effectLst/>
              </a:defRPr>
            </a:lvl1pPr>
          </a:lstStyle>
          <a:p>
            <a:pPr defTabSz="1055314"/>
            <a:r>
              <a:rPr lang="de-AT"/>
              <a:t>Formato data GG/MM/AAAA</a:t>
            </a:r>
            <a:endParaRPr lang="de-AT" dirty="0"/>
          </a:p>
        </p:txBody>
      </p:sp>
      <p:sp>
        <p:nvSpPr>
          <p:cNvPr id="10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99674" y="6917512"/>
            <a:ext cx="7328123" cy="1065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692" i="0">
                <a:solidFill>
                  <a:schemeClr val="bg2"/>
                </a:solidFill>
              </a:defRPr>
            </a:lvl1pPr>
          </a:lstStyle>
          <a:p>
            <a:pPr algn="r" defTabSz="1055314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418360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olo Sott. e contenuto testo Bullet Point 20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628" y="1"/>
            <a:ext cx="9674762" cy="914699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/>
              <a:t>Titolo Calibri 28pt 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52628" y="914700"/>
            <a:ext cx="9674762" cy="412742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039"/>
              </a:spcBef>
              <a:defRPr lang="it-IT" sz="1731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/>
              <a:t>Sottotitolo Calibri 20pt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039BC0C-CF88-8949-86AB-999C6D80F1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2628" y="1666006"/>
            <a:ext cx="9674762" cy="4463354"/>
          </a:xfrm>
          <a:prstGeom prst="rect">
            <a:avLst/>
          </a:prstGeom>
        </p:spPr>
        <p:txBody>
          <a:bodyPr/>
          <a:lstStyle>
            <a:lvl1pPr marL="158027" indent="-158027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731"/>
            </a:lvl1pPr>
            <a:lvl2pPr marL="544159" indent="-152530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558"/>
            </a:lvl2pPr>
            <a:lvl3pPr marL="931667" indent="-156652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385"/>
            </a:lvl3pPr>
            <a:lvl4pPr marL="1319174" indent="-156652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212"/>
            </a:lvl4pPr>
            <a:lvl5pPr marL="1706682" indent="-152530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039"/>
            </a:lvl5pPr>
          </a:lstStyle>
          <a:p>
            <a:pPr lvl="0"/>
            <a:r>
              <a:rPr lang="it-IT" dirty="0"/>
              <a:t>Testo Calibri 20pt</a:t>
            </a:r>
          </a:p>
          <a:p>
            <a:pPr lvl="1"/>
            <a:r>
              <a:rPr lang="it-IT" dirty="0"/>
              <a:t>Secondo livello 18pt</a:t>
            </a:r>
          </a:p>
          <a:p>
            <a:pPr lvl="2"/>
            <a:r>
              <a:rPr lang="it-IT" dirty="0"/>
              <a:t>Terzo livello 16pt</a:t>
            </a:r>
          </a:p>
          <a:p>
            <a:pPr lvl="3"/>
            <a:r>
              <a:rPr lang="it-IT" dirty="0"/>
              <a:t>Quarto livello 14pt</a:t>
            </a:r>
          </a:p>
          <a:p>
            <a:pPr lvl="4"/>
            <a:r>
              <a:rPr lang="it-IT" dirty="0"/>
              <a:t>Quinto livello 12pt</a:t>
            </a:r>
          </a:p>
        </p:txBody>
      </p:sp>
      <p:sp>
        <p:nvSpPr>
          <p:cNvPr id="6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05287" y="6784401"/>
            <a:ext cx="1122103" cy="106504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692" smtClean="0">
                <a:solidFill>
                  <a:schemeClr val="tx2"/>
                </a:solidFill>
                <a:effectLst/>
              </a:defRPr>
            </a:lvl1pPr>
          </a:lstStyle>
          <a:p>
            <a:pPr defTabSz="1055314"/>
            <a:r>
              <a:rPr lang="de-AT"/>
              <a:t>Formato data GG/MM/AAAA</a:t>
            </a:r>
            <a:endParaRPr lang="de-AT" dirty="0"/>
          </a:p>
        </p:txBody>
      </p:sp>
      <p:sp>
        <p:nvSpPr>
          <p:cNvPr id="7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99674" y="6917512"/>
            <a:ext cx="7328123" cy="1065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692" i="0">
                <a:solidFill>
                  <a:schemeClr val="bg2"/>
                </a:solidFill>
              </a:defRPr>
            </a:lvl1pPr>
          </a:lstStyle>
          <a:p>
            <a:pPr algn="r" defTabSz="1055314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046750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E49A8-F201-44F6-B47B-D768BDCAD898}" type="datetimeFigureOut">
              <a:rPr lang="de-DE" smtClean="0"/>
              <a:t>25.01.2019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FC44A-854C-466E-B55C-CDC8ACFAA3A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51270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E49A8-F201-44F6-B47B-D768BDCAD898}" type="datetimeFigureOut">
              <a:rPr lang="de-DE" smtClean="0"/>
              <a:t>25.01.2019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FC44A-854C-466E-B55C-CDC8ACFAA3A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88089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5761" r:id="rId1"/>
    <p:sldLayoutId id="2147485776" r:id="rId2"/>
    <p:sldLayoutId id="2147485762" r:id="rId3"/>
    <p:sldLayoutId id="2147485801" r:id="rId4"/>
    <p:sldLayoutId id="2147485802" r:id="rId5"/>
    <p:sldLayoutId id="2147485804" r:id="rId6"/>
    <p:sldLayoutId id="2147485805" r:id="rId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-1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-1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-1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-104" charset="0"/>
        </a:defRPr>
      </a:lvl5pPr>
      <a:lvl6pPr marL="508348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-104" charset="0"/>
        </a:defRPr>
      </a:lvl6pPr>
      <a:lvl7pPr marL="1016696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-104" charset="0"/>
        </a:defRPr>
      </a:lvl7pPr>
      <a:lvl8pPr marL="1525043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-104" charset="0"/>
        </a:defRPr>
      </a:lvl8pPr>
      <a:lvl9pPr marL="2033391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-104" charset="0"/>
        </a:defRPr>
      </a:lvl9pPr>
    </p:titleStyle>
    <p:bodyStyle>
      <a:lvl1pPr marL="381000" indent="-3810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5500" indent="-3175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0000" indent="-2540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78000" indent="-2540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6000" indent="-2540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95912" indent="-254174" algn="l" defTabSz="101669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04261" indent="-254174" algn="l" defTabSz="101669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12607" indent="-254174" algn="l" defTabSz="101669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20955" indent="-254174" algn="l" defTabSz="101669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01669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8348" algn="l" defTabSz="101669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6696" algn="l" defTabSz="101669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5043" algn="l" defTabSz="101669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3391" algn="l" defTabSz="101669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1739" algn="l" defTabSz="101669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0086" algn="l" defTabSz="101669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8435" algn="l" defTabSz="101669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6781" algn="l" defTabSz="101669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13" Type="http://schemas.openxmlformats.org/officeDocument/2006/relationships/image" Target="../media/image36.emf"/><Relationship Id="rId3" Type="http://schemas.openxmlformats.org/officeDocument/2006/relationships/image" Target="../media/image26.emf"/><Relationship Id="rId7" Type="http://schemas.openxmlformats.org/officeDocument/2006/relationships/image" Target="../media/image30.emf"/><Relationship Id="rId12" Type="http://schemas.openxmlformats.org/officeDocument/2006/relationships/image" Target="../media/image35.emf"/><Relationship Id="rId17" Type="http://schemas.openxmlformats.org/officeDocument/2006/relationships/image" Target="../media/image40.png"/><Relationship Id="rId2" Type="http://schemas.openxmlformats.org/officeDocument/2006/relationships/image" Target="../media/image25.emf"/><Relationship Id="rId16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emf"/><Relationship Id="rId11" Type="http://schemas.openxmlformats.org/officeDocument/2006/relationships/image" Target="../media/image34.emf"/><Relationship Id="rId5" Type="http://schemas.openxmlformats.org/officeDocument/2006/relationships/image" Target="../media/image28.emf"/><Relationship Id="rId15" Type="http://schemas.openxmlformats.org/officeDocument/2006/relationships/image" Target="../media/image38.emf"/><Relationship Id="rId10" Type="http://schemas.openxmlformats.org/officeDocument/2006/relationships/image" Target="../media/image33.emf"/><Relationship Id="rId4" Type="http://schemas.openxmlformats.org/officeDocument/2006/relationships/image" Target="../media/image27.emf"/><Relationship Id="rId9" Type="http://schemas.openxmlformats.org/officeDocument/2006/relationships/image" Target="../media/image32.emf"/><Relationship Id="rId14" Type="http://schemas.openxmlformats.org/officeDocument/2006/relationships/image" Target="../media/image37.emf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61.pn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12" Type="http://schemas.openxmlformats.org/officeDocument/2006/relationships/image" Target="../media/image6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11" Type="http://schemas.openxmlformats.org/officeDocument/2006/relationships/image" Target="../media/image59.jpeg"/><Relationship Id="rId5" Type="http://schemas.openxmlformats.org/officeDocument/2006/relationships/image" Target="../media/image53.jpeg"/><Relationship Id="rId15" Type="http://schemas.openxmlformats.org/officeDocument/2006/relationships/image" Target="../media/image48.png"/><Relationship Id="rId10" Type="http://schemas.openxmlformats.org/officeDocument/2006/relationships/image" Target="../media/image58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Relationship Id="rId14" Type="http://schemas.openxmlformats.org/officeDocument/2006/relationships/image" Target="../media/image6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image" Target="../media/image6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9.png"/><Relationship Id="rId7" Type="http://schemas.openxmlformats.org/officeDocument/2006/relationships/image" Target="../media/image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28006"/>
            <a:ext cx="10553700" cy="5308471"/>
          </a:xfrm>
          <a:prstGeom prst="rect">
            <a:avLst/>
          </a:prstGeom>
        </p:spPr>
      </p:pic>
      <p:pic>
        <p:nvPicPr>
          <p:cNvPr id="4" name="Bild 2" descr="Logos"/>
          <p:cNvPicPr preferRelativeResize="0"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856"/>
          <a:stretch>
            <a:fillRect/>
          </a:stretch>
        </p:blipFill>
        <p:spPr bwMode="auto">
          <a:xfrm>
            <a:off x="7869600" y="6613200"/>
            <a:ext cx="189865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Inhaltsplatzhalter 2"/>
          <p:cNvSpPr txBox="1">
            <a:spLocks/>
          </p:cNvSpPr>
          <p:nvPr/>
        </p:nvSpPr>
        <p:spPr>
          <a:xfrm>
            <a:off x="452313" y="1028006"/>
            <a:ext cx="9464481" cy="1056772"/>
          </a:xfrm>
          <a:prstGeom prst="rect">
            <a:avLst/>
          </a:prstGeom>
          <a:noFill/>
        </p:spPr>
        <p:txBody>
          <a:bodyPr wrap="square" lIns="101669" tIns="50836" rIns="101669" bIns="50836">
            <a:spAutoFit/>
          </a:bodyPr>
          <a:lstStyle>
            <a:defPPr>
              <a:defRPr lang="de-DE"/>
            </a:defPPr>
            <a:lvl1pPr algn="r" defTabSz="508348">
              <a:defRPr sz="2400" b="1" kern="0" cap="all" spc="250">
                <a:solidFill>
                  <a:schemeClr val="bg1"/>
                </a:solidFill>
                <a:latin typeface="+mj-lt"/>
                <a:ea typeface="ＭＳ Ｐゴシック" pitchFamily="-104" charset="-128"/>
                <a:cs typeface="Arial" panose="020B0604020202020204" pitchFamily="34" charset="0"/>
              </a:defRPr>
            </a:lvl1pPr>
          </a:lstStyle>
          <a:p>
            <a:pPr marL="0" lvl="1" indent="0" defTabSz="508348">
              <a:defRPr/>
            </a:pPr>
            <a:r>
              <a:rPr lang="de-DE" altLang="de-DE" sz="2400" b="1" kern="0" cap="all" spc="250" dirty="0">
                <a:solidFill>
                  <a:schemeClr val="bg1"/>
                </a:solidFill>
                <a:latin typeface="+mj-lt"/>
                <a:ea typeface="ＭＳ Ｐゴシック" pitchFamily="-104" charset="-128"/>
                <a:cs typeface="Arial" panose="020B0604020202020204" pitchFamily="34" charset="0"/>
              </a:rPr>
              <a:t>Brenner-Nordzulauf</a:t>
            </a:r>
          </a:p>
          <a:p>
            <a:pPr marL="0" lvl="1" indent="0" defTabSz="508348">
              <a:defRPr/>
            </a:pPr>
            <a:r>
              <a:rPr lang="de-DE" altLang="de-DE" sz="2400" b="1" kern="0" cap="all" spc="250" dirty="0">
                <a:solidFill>
                  <a:schemeClr val="bg1"/>
                </a:solidFill>
                <a:latin typeface="+mj-lt"/>
                <a:ea typeface="ＭＳ Ｐゴシック" pitchFamily="-104" charset="-128"/>
                <a:cs typeface="Arial" panose="020B0604020202020204" pitchFamily="34" charset="0"/>
              </a:rPr>
              <a:t>Aktueller Projektstand und Beteiligung</a:t>
            </a:r>
          </a:p>
          <a:p>
            <a:pPr marL="0" lvl="1" indent="0" defTabSz="508348">
              <a:defRPr/>
            </a:pPr>
            <a:r>
              <a:rPr lang="de-DE" altLang="de-DE" sz="1400" kern="0" cap="all" spc="222" dirty="0">
                <a:solidFill>
                  <a:schemeClr val="bg1"/>
                </a:solidFill>
                <a:latin typeface="+mj-lt"/>
                <a:ea typeface="ＭＳ Ｐゴシック" pitchFamily="-104" charset="-128"/>
                <a:cs typeface="Arial" panose="020B0604020202020204" pitchFamily="34" charset="0"/>
              </a:rPr>
              <a:t>27.01.2019</a:t>
            </a:r>
            <a:r>
              <a:rPr lang="de-AT" altLang="de-DE" sz="1400" kern="0" cap="all" spc="222" dirty="0">
                <a:solidFill>
                  <a:schemeClr val="bg1"/>
                </a:solidFill>
                <a:latin typeface="+mj-lt"/>
                <a:ea typeface="ＭＳ Ｐゴシック" pitchFamily="-104" charset="-128"/>
                <a:cs typeface="Arial" panose="020B0604020202020204" pitchFamily="34" charset="0"/>
              </a:rPr>
              <a:t>, Kolbermoor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0" y="5564510"/>
            <a:ext cx="10553700" cy="771966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lIns="101669" tIns="50836" rIns="101669" bIns="50836" anchor="ctr">
            <a:noAutofit/>
          </a:bodyPr>
          <a:lstStyle/>
          <a:p>
            <a:pPr marL="446088" defTabSz="508348">
              <a:defRPr/>
            </a:pPr>
            <a:r>
              <a:rPr lang="de-DE" sz="2400" b="1" kern="0" cap="all" spc="250">
                <a:latin typeface="+mj-lt"/>
                <a:ea typeface="ＭＳ Ｐゴシック" pitchFamily="-104" charset="-128"/>
                <a:cs typeface="Arial" panose="020B0604020202020204" pitchFamily="34" charset="0"/>
              </a:rPr>
              <a:t>BRENNER-NORDZULAUF</a:t>
            </a:r>
            <a:endParaRPr lang="de-AT" sz="1050" kern="0" spc="222">
              <a:latin typeface="+mj-lt"/>
              <a:ea typeface="ＭＳ Ｐゴシック" pitchFamily="-104" charset="-128"/>
              <a:cs typeface="Arial" panose="020B0604020202020204" pitchFamily="34" charset="0"/>
            </a:endParaRPr>
          </a:p>
        </p:txBody>
      </p:sp>
      <p:pic>
        <p:nvPicPr>
          <p:cNvPr id="8" name="Picture 2" descr="http://www.inex.org/wp-content/uploads/oeb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40441" y="270608"/>
            <a:ext cx="976354" cy="48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www.db-servicehandy.de/dbnetz.bm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7050" y="331200"/>
            <a:ext cx="1503990" cy="360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13201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2801" y="808038"/>
            <a:ext cx="9361040" cy="482600"/>
          </a:xfrm>
        </p:spPr>
        <p:txBody>
          <a:bodyPr/>
          <a:lstStyle/>
          <a:p>
            <a:pPr>
              <a:defRPr/>
            </a:pPr>
            <a:r>
              <a:rPr lang="de-DE" dirty="0"/>
              <a:t>Verankerung des Projektes in internationalen und nationalen Ausbauplänen</a:t>
            </a:r>
          </a:p>
        </p:txBody>
      </p:sp>
      <p:sp>
        <p:nvSpPr>
          <p:cNvPr id="4" name="Rechteck 3"/>
          <p:cNvSpPr/>
          <p:nvPr/>
        </p:nvSpPr>
        <p:spPr>
          <a:xfrm>
            <a:off x="740917" y="1892103"/>
            <a:ext cx="9242924" cy="4524305"/>
          </a:xfrm>
          <a:prstGeom prst="rect">
            <a:avLst/>
          </a:prstGeom>
        </p:spPr>
        <p:txBody>
          <a:bodyPr wrap="square" lIns="0" tIns="45715" rIns="91432" bIns="45715">
            <a:spAutoFit/>
          </a:bodyPr>
          <a:lstStyle/>
          <a:p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International</a:t>
            </a:r>
            <a:b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</a:br>
            <a:endParaRPr lang="de-DE" sz="4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504026" lvl="2" indent="-285750" defTabSz="914318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tabLst>
                <a:tab pos="1079500" algn="l"/>
                <a:tab pos="1257300" algn="l"/>
              </a:tabLst>
              <a:defRPr/>
            </a:pP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1985: 	Europäisches Abkommen zu wichtigen internationale Eisenbahnachsen wie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</a:b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		„Oslo-München-Innsbruck-Brenner-Verona-Bologna-Bari“</a:t>
            </a:r>
          </a:p>
          <a:p>
            <a:pPr marL="504026" lvl="2" indent="-285750" defTabSz="914318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tabLst>
                <a:tab pos="1257300" algn="l"/>
              </a:tabLst>
              <a:defRPr/>
            </a:pP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1996: 	Entscheidung Europäisches Parlament und Rat: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</a:b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	Aufbau eines transeuropäischen Verkehrsnetzes, u.a.: TEN-Achse Nr.1 Berlin 	Verona/Mailand-Bologna-Neapel-Messina-Palermo mit Brenner Basistunnel und 	Zulaufstrecken</a:t>
            </a:r>
          </a:p>
          <a:p>
            <a:pPr marL="504026" lvl="2" indent="-285750" defTabSz="914318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tabLst>
                <a:tab pos="1080991" algn="l"/>
              </a:tabLst>
              <a:defRPr/>
            </a:pP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Der Brennernordzulauf ist Bestandteil des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ScanMed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Corridors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(RFC 3/CORE 5/TEN-V).</a:t>
            </a:r>
          </a:p>
          <a:p>
            <a:pPr marL="0" lvl="2" indent="0" defTabSz="914318">
              <a:spcBef>
                <a:spcPts val="0"/>
              </a:spcBef>
              <a:spcAft>
                <a:spcPts val="600"/>
              </a:spcAft>
              <a:tabLst>
                <a:tab pos="1080991" algn="l"/>
              </a:tabLst>
              <a:defRPr/>
            </a:pPr>
            <a:br>
              <a:rPr lang="de-DE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</a:b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National</a:t>
            </a:r>
            <a:b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</a:br>
            <a:endParaRPr lang="de-DE" sz="4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504026" lvl="2" indent="-285750" defTabSz="914318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tabLst>
                <a:tab pos="1079500" algn="l"/>
                <a:tab pos="1885950" algn="l"/>
                <a:tab pos="2238375" algn="l"/>
              </a:tabLst>
              <a:defRPr/>
            </a:pP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Deutschland: 	Bundesverkehrswegeplan (BVWP) 2003 und BVWP 2030</a:t>
            </a:r>
          </a:p>
          <a:p>
            <a:pPr marL="504026" lvl="2" indent="-285750" defTabSz="914318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tabLst>
                <a:tab pos="1079500" algn="l"/>
                <a:tab pos="1790700" algn="l"/>
                <a:tab pos="1885950" algn="l"/>
                <a:tab pos="2238375" algn="l"/>
              </a:tabLst>
              <a:defRPr/>
            </a:pP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Österreich:		Rahmenplan BMVIT</a:t>
            </a:r>
            <a:endParaRPr lang="de-DE" sz="2200" dirty="0">
              <a:latin typeface="+mn-lt"/>
            </a:endParaRPr>
          </a:p>
          <a:p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8297493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2300" y="810000"/>
            <a:ext cx="8643938" cy="482600"/>
          </a:xfrm>
        </p:spPr>
        <p:txBody>
          <a:bodyPr/>
          <a:lstStyle/>
          <a:p>
            <a:pPr>
              <a:defRPr/>
            </a:pPr>
            <a:r>
              <a:rPr lang="de-AT" dirty="0"/>
              <a:t>Brenner-Nordzulauf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622300" y="1245600"/>
            <a:ext cx="8643938" cy="482600"/>
          </a:xfrm>
        </p:spPr>
        <p:txBody>
          <a:bodyPr/>
          <a:lstStyle/>
          <a:p>
            <a:pPr>
              <a:defRPr/>
            </a:pPr>
            <a:r>
              <a:rPr lang="de-AT" dirty="0"/>
              <a:t>Agenda</a:t>
            </a:r>
          </a:p>
        </p:txBody>
      </p:sp>
      <p:sp>
        <p:nvSpPr>
          <p:cNvPr id="29700" name="Rectangle 148"/>
          <p:cNvSpPr>
            <a:spLocks noChangeArrowheads="1"/>
          </p:cNvSpPr>
          <p:nvPr/>
        </p:nvSpPr>
        <p:spPr bwMode="auto">
          <a:xfrm>
            <a:off x="152400" y="152400"/>
            <a:ext cx="105537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AT" altLang="de-DE"/>
          </a:p>
        </p:txBody>
      </p:sp>
      <p:sp>
        <p:nvSpPr>
          <p:cNvPr id="9" name="Inhaltsplatzhalter 2"/>
          <p:cNvSpPr txBox="1">
            <a:spLocks/>
          </p:cNvSpPr>
          <p:nvPr/>
        </p:nvSpPr>
        <p:spPr>
          <a:xfrm>
            <a:off x="622300" y="1892300"/>
            <a:ext cx="9334500" cy="4270375"/>
          </a:xfrm>
          <a:prstGeom prst="rect">
            <a:avLst/>
          </a:prstGeom>
        </p:spPr>
        <p:txBody>
          <a:bodyPr lIns="101669" tIns="50836" rIns="101669" bIns="50836"/>
          <a:lstStyle>
            <a:lvl1pPr marL="0" indent="0" algn="just" rtl="0" eaLnBrk="0" fontAlgn="base" hangingPunct="0">
              <a:spcBef>
                <a:spcPts val="0"/>
              </a:spcBef>
              <a:spcAft>
                <a:spcPct val="0"/>
              </a:spcAft>
              <a:buFontTx/>
              <a:buNone/>
              <a:defRPr sz="2200" b="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  <a:ea typeface="+mn-ea"/>
                <a:cs typeface="+mn-cs"/>
              </a:defRPr>
            </a:lvl1pPr>
            <a:lvl2pPr marL="825500" indent="-3175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0000" indent="-2540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78000" indent="-2540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6000" indent="-2540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5912" indent="-254174" algn="l" defTabSz="10166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04261" indent="-254174" algn="l" defTabSz="10166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2607" indent="-254174" algn="l" defTabSz="10166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20955" indent="-254174" algn="l" defTabSz="10166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000" lvl="1" indent="-288000" defTabSz="9144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altLang="de-DE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Begrüßung</a:t>
            </a:r>
          </a:p>
          <a:p>
            <a:pPr marL="288000" lvl="1" indent="-288000" defTabSz="9144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altLang="de-DE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Die Brennerachse München – Innsbruck – Verona im Überblick</a:t>
            </a:r>
          </a:p>
          <a:p>
            <a:pPr marL="288000" lvl="1" indent="-288000" defTabSz="9144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altLang="de-DE" sz="1800" dirty="0">
                <a:solidFill>
                  <a:srgbClr val="FF0000"/>
                </a:solidFill>
              </a:rPr>
              <a:t>Aktueller Status der einzelnen Projekte und Öffentlichkeitsbeteiligung</a:t>
            </a:r>
          </a:p>
          <a:p>
            <a:pPr marL="741035" lvl="2" indent="-296535" defTabSz="914400">
              <a:lnSpc>
                <a:spcPct val="15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/>
            </a:pPr>
            <a:r>
              <a:rPr lang="de-DE" altLang="de-DE" sz="1600" dirty="0">
                <a:solidFill>
                  <a:srgbClr val="FF0000"/>
                </a:solidFill>
              </a:rPr>
              <a:t>Stand der Planung im erweiterten und gemeinsamen Planungsraum</a:t>
            </a:r>
          </a:p>
          <a:p>
            <a:pPr marL="741035" lvl="2" indent="-296535" defTabSz="914400">
              <a:lnSpc>
                <a:spcPct val="15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/>
            </a:pPr>
            <a:r>
              <a:rPr lang="de-DE" alt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Stand der Planung zwischen Schaftenau – Radfeld</a:t>
            </a:r>
          </a:p>
          <a:p>
            <a:pPr marL="741035" lvl="2" indent="-296535" defTabSz="914400">
              <a:lnSpc>
                <a:spcPct val="15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/>
            </a:pPr>
            <a:r>
              <a:rPr lang="de-DE" alt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Stand der Planungen BBT</a:t>
            </a:r>
          </a:p>
          <a:p>
            <a:pPr marL="741035" lvl="2" indent="-296535" defTabSz="914400">
              <a:lnSpc>
                <a:spcPct val="15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/>
            </a:pPr>
            <a:r>
              <a:rPr lang="de-DE" alt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Stand der Planungen Südzulauf</a:t>
            </a:r>
          </a:p>
          <a:p>
            <a:pPr marL="288000" lvl="1" indent="-288000" defTabSz="9144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altLang="de-DE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Zeitschiene</a:t>
            </a:r>
          </a:p>
          <a:p>
            <a:pPr marL="288000" lvl="1" indent="-288000" defTabSz="9144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altLang="de-DE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Diskussion &amp; Fragen</a:t>
            </a:r>
          </a:p>
        </p:txBody>
      </p:sp>
    </p:spTree>
    <p:extLst>
      <p:ext uri="{BB962C8B-B14F-4D97-AF65-F5344CB8AC3E}">
        <p14:creationId xmlns:p14="http://schemas.microsoft.com/office/powerpoint/2010/main" val="26201889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9" t="1359" r="158" b="4346"/>
          <a:stretch/>
        </p:blipFill>
        <p:spPr bwMode="auto">
          <a:xfrm>
            <a:off x="5348857" y="1251646"/>
            <a:ext cx="4692446" cy="5392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Rectangle 148"/>
          <p:cNvSpPr>
            <a:spLocks noChangeArrowheads="1"/>
          </p:cNvSpPr>
          <p:nvPr/>
        </p:nvSpPr>
        <p:spPr bwMode="auto">
          <a:xfrm>
            <a:off x="152400" y="-37645"/>
            <a:ext cx="191691" cy="380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5" tIns="45707" rIns="91415" bIns="45707" anchor="ctr">
            <a:spAutoFit/>
          </a:bodyPr>
          <a:lstStyle/>
          <a:p>
            <a:endParaRPr lang="de-AT" alt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584085" y="5509161"/>
            <a:ext cx="2770950" cy="877137"/>
          </a:xfrm>
          <a:prstGeom prst="rect">
            <a:avLst/>
          </a:prstGeom>
          <a:noFill/>
        </p:spPr>
        <p:txBody>
          <a:bodyPr wrap="square" lIns="91415" tIns="45707" rIns="91415" bIns="45707" rtlCol="0">
            <a:spAutoFit/>
          </a:bodyPr>
          <a:lstStyle/>
          <a:p>
            <a:pPr algn="r" eaLnBrk="0" hangingPunct="0"/>
            <a:r>
              <a:rPr lang="de-DE" sz="1700" b="1" dirty="0">
                <a:solidFill>
                  <a:srgbClr val="FF6600"/>
                </a:solidFill>
                <a:cs typeface="Arial" panose="020B0604020202020204" pitchFamily="34" charset="0"/>
              </a:rPr>
              <a:t>UMWELT-VERTRÄGLICHKEITS-ERKLÄRUNG</a:t>
            </a:r>
          </a:p>
        </p:txBody>
      </p:sp>
      <p:sp>
        <p:nvSpPr>
          <p:cNvPr id="9" name="Textfeld 8"/>
          <p:cNvSpPr txBox="1"/>
          <p:nvPr/>
        </p:nvSpPr>
        <p:spPr bwMode="auto">
          <a:xfrm>
            <a:off x="230758" y="3970462"/>
            <a:ext cx="3115079" cy="984885"/>
          </a:xfrm>
          <a:prstGeom prst="rect">
            <a:avLst/>
          </a:prstGeom>
          <a:solidFill>
            <a:srgbClr val="FF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rtlCol="0" anchor="ctr">
            <a:spAutoFit/>
          </a:bodyPr>
          <a:lstStyle/>
          <a:p>
            <a:pPr algn="r" defTabSz="914154" eaLnBrk="0" hangingPunct="0">
              <a:defRPr/>
            </a:pPr>
            <a:r>
              <a:rPr lang="de-DE" sz="1700" b="1" kern="0" dirty="0">
                <a:solidFill>
                  <a:srgbClr val="DEB400"/>
                </a:solidFill>
                <a:cs typeface="Arial" panose="020B0604020202020204" pitchFamily="34" charset="0"/>
              </a:rPr>
              <a:t>TRASSENAUSWAHL-</a:t>
            </a:r>
          </a:p>
          <a:p>
            <a:pPr algn="r" defTabSz="914154" eaLnBrk="0" hangingPunct="0">
              <a:defRPr/>
            </a:pPr>
            <a:r>
              <a:rPr lang="de-DE" sz="1700" b="1" kern="0" dirty="0">
                <a:solidFill>
                  <a:srgbClr val="DEB400"/>
                </a:solidFill>
                <a:cs typeface="Arial" panose="020B0604020202020204" pitchFamily="34" charset="0"/>
              </a:rPr>
              <a:t>VERFAHREN</a:t>
            </a:r>
          </a:p>
          <a:p>
            <a:pPr algn="r" defTabSz="914154" eaLnBrk="0" hangingPunct="0">
              <a:defRPr/>
            </a:pPr>
            <a:r>
              <a:rPr lang="de-DE" sz="1100" b="1" kern="0" dirty="0">
                <a:solidFill>
                  <a:srgbClr val="DEB400"/>
                </a:solidFill>
                <a:cs typeface="Arial" panose="020B0604020202020204" pitchFamily="34" charset="0"/>
              </a:rPr>
              <a:t>Gemeinsame Durchführung Planung gemäß </a:t>
            </a:r>
          </a:p>
          <a:p>
            <a:pPr algn="r" defTabSz="914154" eaLnBrk="0" hangingPunct="0">
              <a:defRPr/>
            </a:pPr>
            <a:r>
              <a:rPr lang="de-DE" sz="1100" b="1" kern="0" dirty="0">
                <a:solidFill>
                  <a:srgbClr val="DEB400"/>
                </a:solidFill>
                <a:cs typeface="Arial" panose="020B0604020202020204" pitchFamily="34" charset="0"/>
              </a:rPr>
              <a:t>Vereinbarung Ministerien vom 15.6.2012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3853564" y="3665854"/>
            <a:ext cx="2575414" cy="1565064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01669" tIns="324000" rIns="101669" bIns="50836"/>
          <a:lstStyle>
            <a:defPPr>
              <a:defRPr lang="de-DE"/>
            </a:defPPr>
            <a:lvl1pPr marL="0" indent="0" algn="ctr" eaLnBrk="0" hangingPunct="0">
              <a:spcBef>
                <a:spcPts val="0"/>
              </a:spcBef>
              <a:buFontTx/>
              <a:buNone/>
              <a:defRPr sz="1400" b="1" baseline="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825500" indent="-317500" eaLnBrk="0" hangingPunct="0">
              <a:spcBef>
                <a:spcPct val="20000"/>
              </a:spcBef>
              <a:buFont typeface="Arial" charset="0"/>
              <a:buChar char="–"/>
              <a:defRPr sz="3100">
                <a:latin typeface="+mn-lt"/>
                <a:ea typeface="+mn-ea"/>
                <a:cs typeface="+mn-cs"/>
              </a:defRPr>
            </a:lvl2pPr>
            <a:lvl3pPr marL="1270000" indent="-254000" eaLnBrk="0" hangingPunct="0">
              <a:spcBef>
                <a:spcPct val="20000"/>
              </a:spcBef>
              <a:buFont typeface="Arial" charset="0"/>
              <a:buChar char="•"/>
              <a:defRPr sz="2700">
                <a:latin typeface="+mn-lt"/>
                <a:ea typeface="+mn-ea"/>
                <a:cs typeface="+mn-cs"/>
              </a:defRPr>
            </a:lvl3pPr>
            <a:lvl4pPr marL="1778000" indent="-254000" eaLnBrk="0" hangingPunct="0">
              <a:spcBef>
                <a:spcPct val="20000"/>
              </a:spcBef>
              <a:buFont typeface="Arial" charset="0"/>
              <a:buChar char="–"/>
              <a:defRPr sz="2200">
                <a:latin typeface="+mn-lt"/>
                <a:ea typeface="+mn-ea"/>
                <a:cs typeface="+mn-cs"/>
              </a:defRPr>
            </a:lvl4pPr>
            <a:lvl5pPr marL="2286000" indent="-254000" eaLnBrk="0" hangingPunct="0">
              <a:spcBef>
                <a:spcPct val="20000"/>
              </a:spcBef>
              <a:buFont typeface="Arial" charset="0"/>
              <a:buChar char="»"/>
              <a:defRPr sz="2200">
                <a:latin typeface="+mn-lt"/>
                <a:ea typeface="+mn-ea"/>
                <a:cs typeface="+mn-cs"/>
              </a:defRPr>
            </a:lvl5pPr>
            <a:lvl6pPr marL="2795912" indent="-254174" defTabSz="1016696">
              <a:spcBef>
                <a:spcPct val="20000"/>
              </a:spcBef>
              <a:buFont typeface="Arial" pitchFamily="34" charset="0"/>
              <a:buChar char="•"/>
              <a:defRPr sz="2200">
                <a:latin typeface="+mn-lt"/>
                <a:ea typeface="+mn-ea"/>
                <a:cs typeface="+mn-cs"/>
              </a:defRPr>
            </a:lvl6pPr>
            <a:lvl7pPr marL="3304261" indent="-254174" defTabSz="1016696">
              <a:spcBef>
                <a:spcPct val="20000"/>
              </a:spcBef>
              <a:buFont typeface="Arial" pitchFamily="34" charset="0"/>
              <a:buChar char="•"/>
              <a:defRPr sz="2200">
                <a:latin typeface="+mn-lt"/>
                <a:ea typeface="+mn-ea"/>
                <a:cs typeface="+mn-cs"/>
              </a:defRPr>
            </a:lvl7pPr>
            <a:lvl8pPr marL="3812607" indent="-254174" defTabSz="1016696">
              <a:spcBef>
                <a:spcPct val="20000"/>
              </a:spcBef>
              <a:buFont typeface="Arial" pitchFamily="34" charset="0"/>
              <a:buChar char="•"/>
              <a:defRPr sz="2200">
                <a:latin typeface="+mn-lt"/>
                <a:ea typeface="+mn-ea"/>
                <a:cs typeface="+mn-cs"/>
              </a:defRPr>
            </a:lvl8pPr>
            <a:lvl9pPr marL="4320955" indent="-254174" defTabSz="1016696">
              <a:spcBef>
                <a:spcPct val="20000"/>
              </a:spcBef>
              <a:buFont typeface="Arial" pitchFamily="34" charset="0"/>
              <a:buChar char="•"/>
              <a:defRPr sz="2200">
                <a:latin typeface="+mn-lt"/>
                <a:ea typeface="+mn-ea"/>
                <a:cs typeface="+mn-cs"/>
              </a:defRPr>
            </a:lvl9pPr>
          </a:lstStyle>
          <a:p>
            <a:pPr defTabSz="914154">
              <a:defRPr/>
            </a:pPr>
            <a:r>
              <a:rPr lang="de-DE" kern="0" dirty="0">
                <a:solidFill>
                  <a:srgbClr val="DEB400"/>
                </a:solidFill>
              </a:rPr>
              <a:t>Gemeinsamer Planungsraum</a:t>
            </a:r>
          </a:p>
          <a:p>
            <a:pPr defTabSz="914154">
              <a:defRPr/>
            </a:pPr>
            <a:r>
              <a:rPr lang="de-DE" kern="0" dirty="0">
                <a:solidFill>
                  <a:srgbClr val="DEB400"/>
                </a:solidFill>
              </a:rPr>
              <a:t>GEMEINDE- &amp;</a:t>
            </a:r>
          </a:p>
          <a:p>
            <a:pPr defTabSz="914154">
              <a:defRPr/>
            </a:pPr>
            <a:r>
              <a:rPr lang="de-DE" kern="0" dirty="0">
                <a:solidFill>
                  <a:srgbClr val="DEB400"/>
                </a:solidFill>
              </a:rPr>
              <a:t>REGIONALFOREN</a:t>
            </a:r>
          </a:p>
        </p:txBody>
      </p:sp>
      <p:sp>
        <p:nvSpPr>
          <p:cNvPr id="12" name="Textfeld 11"/>
          <p:cNvSpPr txBox="1"/>
          <p:nvPr/>
        </p:nvSpPr>
        <p:spPr bwMode="auto">
          <a:xfrm>
            <a:off x="689841" y="2413093"/>
            <a:ext cx="2635781" cy="815608"/>
          </a:xfrm>
          <a:prstGeom prst="rect">
            <a:avLst/>
          </a:prstGeom>
          <a:solidFill>
            <a:srgbClr val="FF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rtlCol="0" anchor="ctr">
            <a:spAutoFit/>
          </a:bodyPr>
          <a:lstStyle/>
          <a:p>
            <a:pPr algn="r" defTabSz="914154" eaLnBrk="0" hangingPunct="0">
              <a:defRPr/>
            </a:pPr>
            <a:r>
              <a:rPr lang="de-DE" sz="1700" b="1" kern="0" dirty="0">
                <a:solidFill>
                  <a:srgbClr val="00B050"/>
                </a:solidFill>
                <a:cs typeface="Arial" panose="020B0604020202020204" pitchFamily="34" charset="0"/>
              </a:rPr>
              <a:t>TRASSENAUSWAHL-</a:t>
            </a:r>
          </a:p>
          <a:p>
            <a:pPr algn="r" defTabSz="914154" eaLnBrk="0" hangingPunct="0">
              <a:defRPr/>
            </a:pPr>
            <a:r>
              <a:rPr lang="de-DE" sz="1700" b="1" kern="0" dirty="0">
                <a:solidFill>
                  <a:srgbClr val="00B050"/>
                </a:solidFill>
                <a:cs typeface="Arial" panose="020B0604020202020204" pitchFamily="34" charset="0"/>
              </a:rPr>
              <a:t>VERFAHREN</a:t>
            </a:r>
          </a:p>
          <a:p>
            <a:pPr algn="r" defTabSz="914154" eaLnBrk="0" hangingPunct="0">
              <a:defRPr/>
            </a:pPr>
            <a:r>
              <a:rPr lang="de-DE" sz="1100" b="1" kern="0" dirty="0">
                <a:solidFill>
                  <a:srgbClr val="00B050"/>
                </a:solidFill>
                <a:cs typeface="Arial" panose="020B0604020202020204" pitchFamily="34" charset="0"/>
              </a:rPr>
              <a:t>Gemäß Festlegungen vom 06.03.2017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3893530" y="2246941"/>
            <a:ext cx="2535448" cy="115733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01669" tIns="36000" rIns="101669" bIns="50836"/>
          <a:lstStyle>
            <a:lvl1pPr marL="0" indent="0" algn="ctr" eaLnBrk="0" hangingPunct="0">
              <a:spcBef>
                <a:spcPts val="0"/>
              </a:spcBef>
              <a:buFontTx/>
              <a:buNone/>
              <a:defRPr sz="1800" b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/>
              </a:defRPr>
            </a:lvl1pPr>
            <a:lvl2pPr marL="825500" indent="-317500" eaLnBrk="0" hangingPunct="0">
              <a:spcBef>
                <a:spcPct val="20000"/>
              </a:spcBef>
              <a:buFont typeface="Arial" charset="0"/>
              <a:buChar char="–"/>
              <a:defRPr sz="3100">
                <a:latin typeface="+mn-lt"/>
                <a:ea typeface="+mn-ea"/>
                <a:cs typeface="+mn-cs"/>
              </a:defRPr>
            </a:lvl2pPr>
            <a:lvl3pPr marL="1270000" indent="-254000" eaLnBrk="0" hangingPunct="0">
              <a:spcBef>
                <a:spcPct val="20000"/>
              </a:spcBef>
              <a:buFont typeface="Arial" charset="0"/>
              <a:buChar char="•"/>
              <a:defRPr sz="2700">
                <a:latin typeface="+mn-lt"/>
                <a:ea typeface="+mn-ea"/>
                <a:cs typeface="+mn-cs"/>
              </a:defRPr>
            </a:lvl3pPr>
            <a:lvl4pPr marL="1778000" indent="-254000" eaLnBrk="0" hangingPunct="0">
              <a:spcBef>
                <a:spcPct val="20000"/>
              </a:spcBef>
              <a:buFont typeface="Arial" charset="0"/>
              <a:buChar char="–"/>
              <a:defRPr sz="2200">
                <a:latin typeface="+mn-lt"/>
                <a:ea typeface="+mn-ea"/>
                <a:cs typeface="+mn-cs"/>
              </a:defRPr>
            </a:lvl4pPr>
            <a:lvl5pPr marL="2286000" indent="-254000" eaLnBrk="0" hangingPunct="0">
              <a:spcBef>
                <a:spcPct val="20000"/>
              </a:spcBef>
              <a:buFont typeface="Arial" charset="0"/>
              <a:buChar char="»"/>
              <a:defRPr sz="2200">
                <a:latin typeface="+mn-lt"/>
                <a:ea typeface="+mn-ea"/>
                <a:cs typeface="+mn-cs"/>
              </a:defRPr>
            </a:lvl5pPr>
            <a:lvl6pPr marL="2795912" indent="-254174" defTabSz="1016696">
              <a:spcBef>
                <a:spcPct val="20000"/>
              </a:spcBef>
              <a:buFont typeface="Arial" pitchFamily="34" charset="0"/>
              <a:buChar char="•"/>
              <a:defRPr sz="2200">
                <a:latin typeface="+mn-lt"/>
                <a:ea typeface="+mn-ea"/>
                <a:cs typeface="+mn-cs"/>
              </a:defRPr>
            </a:lvl6pPr>
            <a:lvl7pPr marL="3304261" indent="-254174" defTabSz="1016696">
              <a:spcBef>
                <a:spcPct val="20000"/>
              </a:spcBef>
              <a:buFont typeface="Arial" pitchFamily="34" charset="0"/>
              <a:buChar char="•"/>
              <a:defRPr sz="2200">
                <a:latin typeface="+mn-lt"/>
                <a:ea typeface="+mn-ea"/>
                <a:cs typeface="+mn-cs"/>
              </a:defRPr>
            </a:lvl7pPr>
            <a:lvl8pPr marL="3812607" indent="-254174" defTabSz="1016696">
              <a:spcBef>
                <a:spcPct val="20000"/>
              </a:spcBef>
              <a:buFont typeface="Arial" pitchFamily="34" charset="0"/>
              <a:buChar char="•"/>
              <a:defRPr sz="2200">
                <a:latin typeface="+mn-lt"/>
                <a:ea typeface="+mn-ea"/>
                <a:cs typeface="+mn-cs"/>
              </a:defRPr>
            </a:lvl8pPr>
            <a:lvl9pPr marL="4320955" indent="-254174" defTabSz="1016696">
              <a:spcBef>
                <a:spcPct val="20000"/>
              </a:spcBef>
              <a:buFont typeface="Arial" pitchFamily="34" charset="0"/>
              <a:buChar char="•"/>
              <a:defRPr sz="2200">
                <a:latin typeface="+mn-lt"/>
                <a:ea typeface="+mn-ea"/>
                <a:cs typeface="+mn-cs"/>
              </a:defRPr>
            </a:lvl9pPr>
          </a:lstStyle>
          <a:p>
            <a:pPr defTabSz="914154">
              <a:defRPr/>
            </a:pPr>
            <a:r>
              <a:rPr lang="de-DE" sz="1400" kern="0" dirty="0">
                <a:solidFill>
                  <a:srgbClr val="00B050"/>
                </a:solidFill>
                <a:cs typeface="Arial" panose="020B0604020202020204" pitchFamily="34" charset="0"/>
              </a:rPr>
              <a:t>Erweiterter Planungsraum</a:t>
            </a:r>
          </a:p>
          <a:p>
            <a:pPr defTabSz="914154">
              <a:defRPr/>
            </a:pPr>
            <a:r>
              <a:rPr lang="de-DE" sz="1400" kern="0" dirty="0">
                <a:solidFill>
                  <a:srgbClr val="00B050"/>
                </a:solidFill>
                <a:cs typeface="Arial" panose="020B0604020202020204" pitchFamily="34" charset="0"/>
              </a:rPr>
              <a:t>GEMEINDE- &amp; REGIONALFOREN</a:t>
            </a:r>
          </a:p>
          <a:p>
            <a:pPr defTabSz="914154">
              <a:defRPr/>
            </a:pPr>
            <a:endParaRPr lang="de-DE" sz="700" kern="0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cxnSp>
        <p:nvCxnSpPr>
          <p:cNvPr id="16" name="Gerade Verbindung 242"/>
          <p:cNvCxnSpPr>
            <a:cxnSpLocks/>
          </p:cNvCxnSpPr>
          <p:nvPr/>
        </p:nvCxnSpPr>
        <p:spPr>
          <a:xfrm flipH="1">
            <a:off x="3568296" y="1184664"/>
            <a:ext cx="2" cy="931485"/>
          </a:xfrm>
          <a:prstGeom prst="line">
            <a:avLst/>
          </a:prstGeom>
          <a:noFill/>
          <a:ln w="19050" cap="flat" cmpd="sng" algn="ctr">
            <a:solidFill>
              <a:srgbClr val="000000">
                <a:shade val="95000"/>
                <a:satMod val="105000"/>
              </a:srgbClr>
            </a:solidFill>
            <a:prstDash val="solid"/>
            <a:headEnd type="arrow" w="med" len="med"/>
            <a:tailEnd type="arrow" w="med" len="med"/>
          </a:ln>
          <a:effectLst/>
        </p:spPr>
      </p:cxnSp>
      <p:cxnSp>
        <p:nvCxnSpPr>
          <p:cNvPr id="17" name="Gerade Verbindung 243"/>
          <p:cNvCxnSpPr/>
          <p:nvPr/>
        </p:nvCxnSpPr>
        <p:spPr>
          <a:xfrm>
            <a:off x="3356569" y="2116146"/>
            <a:ext cx="392773" cy="0"/>
          </a:xfrm>
          <a:prstGeom prst="line">
            <a:avLst/>
          </a:prstGeom>
          <a:noFill/>
          <a:ln w="19050" cap="flat" cmpd="sng" algn="ctr">
            <a:solidFill>
              <a:srgbClr val="000000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18" name="Gerade Verbindung 244"/>
          <p:cNvCxnSpPr/>
          <p:nvPr/>
        </p:nvCxnSpPr>
        <p:spPr>
          <a:xfrm>
            <a:off x="3371912" y="3548286"/>
            <a:ext cx="392773" cy="0"/>
          </a:xfrm>
          <a:prstGeom prst="line">
            <a:avLst/>
          </a:prstGeom>
          <a:noFill/>
          <a:ln w="19050" cap="flat" cmpd="sng" algn="ctr">
            <a:solidFill>
              <a:srgbClr val="000000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19" name="Gerade Verbindung 245"/>
          <p:cNvCxnSpPr/>
          <p:nvPr/>
        </p:nvCxnSpPr>
        <p:spPr>
          <a:xfrm>
            <a:off x="3371912" y="5377525"/>
            <a:ext cx="392773" cy="0"/>
          </a:xfrm>
          <a:prstGeom prst="line">
            <a:avLst/>
          </a:prstGeom>
          <a:noFill/>
          <a:ln w="19050" cap="flat" cmpd="sng" algn="ctr">
            <a:solidFill>
              <a:srgbClr val="000000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20" name="Gerade Verbindung 246"/>
          <p:cNvCxnSpPr/>
          <p:nvPr/>
        </p:nvCxnSpPr>
        <p:spPr>
          <a:xfrm>
            <a:off x="3371912" y="6492997"/>
            <a:ext cx="392773" cy="0"/>
          </a:xfrm>
          <a:prstGeom prst="line">
            <a:avLst/>
          </a:prstGeom>
          <a:noFill/>
          <a:ln w="19050" cap="flat" cmpd="sng" algn="ctr">
            <a:solidFill>
              <a:srgbClr val="000000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21" name="Gerade Verbindung 247"/>
          <p:cNvCxnSpPr/>
          <p:nvPr/>
        </p:nvCxnSpPr>
        <p:spPr>
          <a:xfrm>
            <a:off x="3568296" y="3548286"/>
            <a:ext cx="2" cy="1829239"/>
          </a:xfrm>
          <a:prstGeom prst="line">
            <a:avLst/>
          </a:prstGeom>
          <a:noFill/>
          <a:ln w="19050" cap="flat" cmpd="sng" algn="ctr">
            <a:solidFill>
              <a:srgbClr val="000000">
                <a:shade val="95000"/>
                <a:satMod val="105000"/>
              </a:srgbClr>
            </a:solidFill>
            <a:prstDash val="solid"/>
            <a:headEnd type="arrow" w="med" len="med"/>
            <a:tailEnd type="arrow" w="med" len="med"/>
          </a:ln>
          <a:effectLst/>
        </p:spPr>
      </p:cxnSp>
      <p:cxnSp>
        <p:nvCxnSpPr>
          <p:cNvPr id="22" name="Gerade Verbindung 248"/>
          <p:cNvCxnSpPr/>
          <p:nvPr/>
        </p:nvCxnSpPr>
        <p:spPr>
          <a:xfrm>
            <a:off x="3568296" y="2116146"/>
            <a:ext cx="2" cy="1432140"/>
          </a:xfrm>
          <a:prstGeom prst="line">
            <a:avLst/>
          </a:prstGeom>
          <a:noFill/>
          <a:ln w="19050" cap="flat" cmpd="sng" algn="ctr">
            <a:solidFill>
              <a:srgbClr val="000000">
                <a:shade val="95000"/>
                <a:satMod val="105000"/>
              </a:srgbClr>
            </a:solidFill>
            <a:prstDash val="solid"/>
            <a:headEnd type="arrow" w="med" len="med"/>
            <a:tailEnd type="arrow" w="med" len="med"/>
          </a:ln>
          <a:effectLst/>
        </p:spPr>
      </p:cxnSp>
      <p:cxnSp>
        <p:nvCxnSpPr>
          <p:cNvPr id="23" name="Gerade Verbindung 249"/>
          <p:cNvCxnSpPr/>
          <p:nvPr/>
        </p:nvCxnSpPr>
        <p:spPr>
          <a:xfrm flipH="1">
            <a:off x="3568296" y="5377525"/>
            <a:ext cx="2" cy="1115475"/>
          </a:xfrm>
          <a:prstGeom prst="line">
            <a:avLst/>
          </a:prstGeom>
          <a:noFill/>
          <a:ln w="19050" cap="flat" cmpd="sng" algn="ctr">
            <a:solidFill>
              <a:srgbClr val="000000">
                <a:shade val="95000"/>
                <a:satMod val="105000"/>
              </a:srgbClr>
            </a:solidFill>
            <a:prstDash val="solid"/>
            <a:headEnd type="arrow" w="med" len="med"/>
            <a:tailEnd type="arrow" w="med" len="med"/>
          </a:ln>
          <a:effectLst/>
        </p:spPr>
      </p:cxnSp>
      <p:sp>
        <p:nvSpPr>
          <p:cNvPr id="56" name="Textfeld 55"/>
          <p:cNvSpPr txBox="1"/>
          <p:nvPr/>
        </p:nvSpPr>
        <p:spPr>
          <a:xfrm>
            <a:off x="2137374" y="1054454"/>
            <a:ext cx="1196731" cy="261584"/>
          </a:xfrm>
          <a:prstGeom prst="rect">
            <a:avLst/>
          </a:prstGeom>
          <a:noFill/>
        </p:spPr>
        <p:txBody>
          <a:bodyPr wrap="square" lIns="91415" tIns="45707" rIns="91415" bIns="45707" rtlCol="0">
            <a:spAutoFit/>
          </a:bodyPr>
          <a:lstStyle/>
          <a:p>
            <a:pPr algn="r" eaLnBrk="0" hangingPunct="0"/>
            <a:r>
              <a:rPr lang="de-DE" sz="1100" dirty="0">
                <a:solidFill>
                  <a:srgbClr val="000000"/>
                </a:solidFill>
                <a:cs typeface="Arial" panose="020B0604020202020204" pitchFamily="34" charset="0"/>
              </a:rPr>
              <a:t>München</a:t>
            </a:r>
          </a:p>
        </p:txBody>
      </p:sp>
      <p:sp>
        <p:nvSpPr>
          <p:cNvPr id="57" name="Textfeld 56"/>
          <p:cNvSpPr txBox="1"/>
          <p:nvPr/>
        </p:nvSpPr>
        <p:spPr>
          <a:xfrm>
            <a:off x="584085" y="1985357"/>
            <a:ext cx="2764197" cy="261584"/>
          </a:xfrm>
          <a:prstGeom prst="rect">
            <a:avLst/>
          </a:prstGeom>
          <a:noFill/>
        </p:spPr>
        <p:txBody>
          <a:bodyPr wrap="square" lIns="91415" tIns="45707" rIns="91415" bIns="45707" rtlCol="0">
            <a:spAutoFit/>
          </a:bodyPr>
          <a:lstStyle/>
          <a:p>
            <a:pPr algn="r" eaLnBrk="0" hangingPunct="0"/>
            <a:r>
              <a:rPr lang="de-DE" sz="1100" dirty="0">
                <a:solidFill>
                  <a:srgbClr val="000000"/>
                </a:solidFill>
                <a:cs typeface="Arial" panose="020B0604020202020204" pitchFamily="34" charset="0"/>
              </a:rPr>
              <a:t>Verknüpfung nördl. Rosenheim</a:t>
            </a:r>
          </a:p>
        </p:txBody>
      </p:sp>
      <p:sp>
        <p:nvSpPr>
          <p:cNvPr id="58" name="Textfeld 57"/>
          <p:cNvSpPr txBox="1"/>
          <p:nvPr/>
        </p:nvSpPr>
        <p:spPr>
          <a:xfrm>
            <a:off x="380306" y="3404270"/>
            <a:ext cx="2953798" cy="261584"/>
          </a:xfrm>
          <a:prstGeom prst="rect">
            <a:avLst/>
          </a:prstGeom>
          <a:noFill/>
        </p:spPr>
        <p:txBody>
          <a:bodyPr wrap="square" lIns="91415" tIns="45707" rIns="91415" bIns="45707" rtlCol="0">
            <a:spAutoFit/>
          </a:bodyPr>
          <a:lstStyle/>
          <a:p>
            <a:pPr algn="r" eaLnBrk="0" hangingPunct="0"/>
            <a:r>
              <a:rPr lang="de-DE" sz="1100" dirty="0">
                <a:solidFill>
                  <a:srgbClr val="000000"/>
                </a:solidFill>
                <a:cs typeface="Arial" panose="020B0604020202020204" pitchFamily="34" charset="0"/>
              </a:rPr>
              <a:t>Verknüpfung deutsches Inntal</a:t>
            </a:r>
          </a:p>
        </p:txBody>
      </p:sp>
      <p:sp>
        <p:nvSpPr>
          <p:cNvPr id="59" name="Textfeld 58"/>
          <p:cNvSpPr txBox="1"/>
          <p:nvPr/>
        </p:nvSpPr>
        <p:spPr>
          <a:xfrm>
            <a:off x="1135339" y="5230918"/>
            <a:ext cx="2190284" cy="261584"/>
          </a:xfrm>
          <a:prstGeom prst="rect">
            <a:avLst/>
          </a:prstGeom>
          <a:noFill/>
        </p:spPr>
        <p:txBody>
          <a:bodyPr wrap="square" lIns="91415" tIns="45707" rIns="91415" bIns="45707" rtlCol="0">
            <a:spAutoFit/>
          </a:bodyPr>
          <a:lstStyle/>
          <a:p>
            <a:pPr algn="r" eaLnBrk="0" hangingPunct="0"/>
            <a:r>
              <a:rPr lang="de-DE" sz="1100" dirty="0">
                <a:solidFill>
                  <a:srgbClr val="000000"/>
                </a:solidFill>
                <a:cs typeface="Arial" panose="020B0604020202020204" pitchFamily="34" charset="0"/>
              </a:rPr>
              <a:t>Verknüpfung Schaftenau</a:t>
            </a:r>
          </a:p>
        </p:txBody>
      </p:sp>
      <p:sp>
        <p:nvSpPr>
          <p:cNvPr id="60" name="Textfeld 59"/>
          <p:cNvSpPr txBox="1"/>
          <p:nvPr/>
        </p:nvSpPr>
        <p:spPr>
          <a:xfrm>
            <a:off x="248245" y="6367657"/>
            <a:ext cx="3108321" cy="261584"/>
          </a:xfrm>
          <a:prstGeom prst="rect">
            <a:avLst/>
          </a:prstGeom>
          <a:noFill/>
        </p:spPr>
        <p:txBody>
          <a:bodyPr wrap="square" lIns="91415" tIns="45707" rIns="91415" bIns="45707" rtlCol="0">
            <a:spAutoFit/>
          </a:bodyPr>
          <a:lstStyle/>
          <a:p>
            <a:pPr algn="r" eaLnBrk="0" hangingPunct="0"/>
            <a:r>
              <a:rPr lang="de-DE" sz="1100" dirty="0">
                <a:solidFill>
                  <a:srgbClr val="000000"/>
                </a:solidFill>
                <a:cs typeface="Arial" panose="020B0604020202020204" pitchFamily="34" charset="0"/>
              </a:rPr>
              <a:t>Verknüpfung Kundl/Radfeld</a:t>
            </a:r>
          </a:p>
        </p:txBody>
      </p:sp>
      <p:cxnSp>
        <p:nvCxnSpPr>
          <p:cNvPr id="63" name="Gerade Verbindung 297"/>
          <p:cNvCxnSpPr/>
          <p:nvPr/>
        </p:nvCxnSpPr>
        <p:spPr>
          <a:xfrm>
            <a:off x="3371912" y="1184664"/>
            <a:ext cx="392773" cy="0"/>
          </a:xfrm>
          <a:prstGeom prst="line">
            <a:avLst/>
          </a:prstGeom>
          <a:noFill/>
          <a:ln w="19050" cap="flat" cmpd="sng" algn="ctr">
            <a:solidFill>
              <a:srgbClr val="000000">
                <a:shade val="95000"/>
                <a:satMod val="105000"/>
              </a:srgbClr>
            </a:solidFill>
            <a:prstDash val="solid"/>
          </a:ln>
          <a:effectLst/>
        </p:spPr>
      </p:cxnSp>
      <p:pic>
        <p:nvPicPr>
          <p:cNvPr id="79" name="Picture 2" descr="http://www.inex.org/wp-content/uploads/oeb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8619" y="4884892"/>
            <a:ext cx="526303" cy="259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4" descr="http://www.db-servicehandy.de/dbnetz.bm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8959" y="3107333"/>
            <a:ext cx="937931" cy="224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4" descr="http://www.db-servicehandy.de/dbnetz.bm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8246" y="4868976"/>
            <a:ext cx="937931" cy="224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Textfeld 81"/>
          <p:cNvSpPr txBox="1"/>
          <p:nvPr/>
        </p:nvSpPr>
        <p:spPr>
          <a:xfrm>
            <a:off x="3853564" y="5492502"/>
            <a:ext cx="2575414" cy="91045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13056" tIns="180000" rIns="113056" bIns="56530"/>
          <a:lstStyle>
            <a:defPPr>
              <a:defRPr lang="de-DE"/>
            </a:defPPr>
            <a:lvl1pPr marL="0" indent="0" algn="ctr" eaLnBrk="0" hangingPunct="0">
              <a:spcBef>
                <a:spcPts val="0"/>
              </a:spcBef>
              <a:buFontTx/>
              <a:buNone/>
              <a:defRPr sz="1400" b="1" baseline="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825500" indent="-317500" eaLnBrk="0" hangingPunct="0">
              <a:spcBef>
                <a:spcPct val="20000"/>
              </a:spcBef>
              <a:buFont typeface="Arial" charset="0"/>
              <a:buChar char="–"/>
              <a:defRPr sz="3100">
                <a:latin typeface="+mn-lt"/>
                <a:ea typeface="+mn-ea"/>
                <a:cs typeface="+mn-cs"/>
              </a:defRPr>
            </a:lvl2pPr>
            <a:lvl3pPr marL="1270000" indent="-254000" eaLnBrk="0" hangingPunct="0">
              <a:spcBef>
                <a:spcPct val="20000"/>
              </a:spcBef>
              <a:buFont typeface="Arial" charset="0"/>
              <a:buChar char="•"/>
              <a:defRPr sz="2700">
                <a:latin typeface="+mn-lt"/>
                <a:ea typeface="+mn-ea"/>
                <a:cs typeface="+mn-cs"/>
              </a:defRPr>
            </a:lvl3pPr>
            <a:lvl4pPr marL="1778000" indent="-254000" eaLnBrk="0" hangingPunct="0">
              <a:spcBef>
                <a:spcPct val="20000"/>
              </a:spcBef>
              <a:buFont typeface="Arial" charset="0"/>
              <a:buChar char="–"/>
              <a:defRPr sz="2200">
                <a:latin typeface="+mn-lt"/>
                <a:ea typeface="+mn-ea"/>
                <a:cs typeface="+mn-cs"/>
              </a:defRPr>
            </a:lvl4pPr>
            <a:lvl5pPr marL="2286000" indent="-254000" eaLnBrk="0" hangingPunct="0">
              <a:spcBef>
                <a:spcPct val="20000"/>
              </a:spcBef>
              <a:buFont typeface="Arial" charset="0"/>
              <a:buChar char="»"/>
              <a:defRPr sz="2200">
                <a:latin typeface="+mn-lt"/>
                <a:ea typeface="+mn-ea"/>
                <a:cs typeface="+mn-cs"/>
              </a:defRPr>
            </a:lvl5pPr>
            <a:lvl6pPr marL="2795912" indent="-254174" defTabSz="1016696">
              <a:spcBef>
                <a:spcPct val="20000"/>
              </a:spcBef>
              <a:buFont typeface="Arial" pitchFamily="34" charset="0"/>
              <a:buChar char="•"/>
              <a:defRPr sz="2200">
                <a:latin typeface="+mn-lt"/>
                <a:ea typeface="+mn-ea"/>
                <a:cs typeface="+mn-cs"/>
              </a:defRPr>
            </a:lvl6pPr>
            <a:lvl7pPr marL="3304261" indent="-254174" defTabSz="1016696">
              <a:spcBef>
                <a:spcPct val="20000"/>
              </a:spcBef>
              <a:buFont typeface="Arial" pitchFamily="34" charset="0"/>
              <a:buChar char="•"/>
              <a:defRPr sz="2200">
                <a:latin typeface="+mn-lt"/>
                <a:ea typeface="+mn-ea"/>
                <a:cs typeface="+mn-cs"/>
              </a:defRPr>
            </a:lvl7pPr>
            <a:lvl8pPr marL="3812607" indent="-254174" defTabSz="1016696">
              <a:spcBef>
                <a:spcPct val="20000"/>
              </a:spcBef>
              <a:buFont typeface="Arial" pitchFamily="34" charset="0"/>
              <a:buChar char="•"/>
              <a:defRPr sz="2200">
                <a:latin typeface="+mn-lt"/>
                <a:ea typeface="+mn-ea"/>
                <a:cs typeface="+mn-cs"/>
              </a:defRPr>
            </a:lvl8pPr>
            <a:lvl9pPr marL="4320955" indent="-254174" defTabSz="1016696">
              <a:spcBef>
                <a:spcPct val="20000"/>
              </a:spcBef>
              <a:buFont typeface="Arial" pitchFamily="34" charset="0"/>
              <a:buChar char="•"/>
              <a:defRPr sz="2200">
                <a:latin typeface="+mn-lt"/>
                <a:ea typeface="+mn-ea"/>
                <a:cs typeface="+mn-cs"/>
              </a:defRPr>
            </a:lvl9pPr>
          </a:lstStyle>
          <a:p>
            <a:pPr defTabSz="914154">
              <a:defRPr/>
            </a:pPr>
            <a:r>
              <a:rPr lang="de-DE" dirty="0">
                <a:solidFill>
                  <a:srgbClr val="FF6600"/>
                </a:solidFill>
              </a:rPr>
              <a:t>REGIONALFORUM</a:t>
            </a:r>
          </a:p>
        </p:txBody>
      </p:sp>
      <p:pic>
        <p:nvPicPr>
          <p:cNvPr id="83" name="Picture 2" descr="http://www.inex.org/wp-content/uploads/oeb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3652" y="6068566"/>
            <a:ext cx="526303" cy="259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Titel 1"/>
          <p:cNvSpPr txBox="1">
            <a:spLocks/>
          </p:cNvSpPr>
          <p:nvPr/>
        </p:nvSpPr>
        <p:spPr>
          <a:xfrm>
            <a:off x="622734" y="670205"/>
            <a:ext cx="9294061" cy="482706"/>
          </a:xfrm>
          <a:prstGeom prst="rect">
            <a:avLst/>
          </a:prstGeom>
        </p:spPr>
        <p:txBody>
          <a:bodyPr lIns="101669" tIns="50836" rIns="101669" bIns="50836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j-ea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-10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-10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-10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-104" charset="0"/>
              </a:defRPr>
            </a:lvl5pPr>
            <a:lvl6pPr marL="508348" algn="ctr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-104" charset="0"/>
              </a:defRPr>
            </a:lvl6pPr>
            <a:lvl7pPr marL="1016696" algn="ctr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-104" charset="0"/>
              </a:defRPr>
            </a:lvl7pPr>
            <a:lvl8pPr marL="1525043" algn="ctr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-104" charset="0"/>
              </a:defRPr>
            </a:lvl8pPr>
            <a:lvl9pPr marL="2033391" algn="ctr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-104" charset="0"/>
              </a:defRPr>
            </a:lvl9pPr>
          </a:lstStyle>
          <a:p>
            <a:pPr defTabSz="914400"/>
            <a:r>
              <a:rPr lang="de-AT" dirty="0"/>
              <a:t>Planungsräume 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6FD293B5-73A1-474A-9476-6B0D0DFEFB7D}"/>
              </a:ext>
            </a:extLst>
          </p:cNvPr>
          <p:cNvSpPr txBox="1"/>
          <p:nvPr/>
        </p:nvSpPr>
        <p:spPr bwMode="auto">
          <a:xfrm>
            <a:off x="1349275" y="1388046"/>
            <a:ext cx="1983359" cy="353943"/>
          </a:xfrm>
          <a:prstGeom prst="rect">
            <a:avLst/>
          </a:prstGeom>
          <a:solidFill>
            <a:srgbClr val="FF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rtlCol="0" anchor="ctr">
            <a:spAutoFit/>
          </a:bodyPr>
          <a:lstStyle/>
          <a:p>
            <a:pPr algn="r" defTabSz="914154" eaLnBrk="0" hangingPunct="0">
              <a:defRPr/>
            </a:pPr>
            <a:r>
              <a:rPr lang="de-DE" sz="1700" b="1" kern="0" dirty="0">
                <a:solidFill>
                  <a:srgbClr val="0070C0"/>
                </a:solidFill>
                <a:cs typeface="Arial" panose="020B0604020202020204" pitchFamily="34" charset="0"/>
              </a:rPr>
              <a:t>VORGESPRÄCHE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932FA185-2919-49AC-8262-C75B46BE1342}"/>
              </a:ext>
            </a:extLst>
          </p:cNvPr>
          <p:cNvSpPr txBox="1"/>
          <p:nvPr/>
        </p:nvSpPr>
        <p:spPr>
          <a:xfrm>
            <a:off x="3908698" y="1054454"/>
            <a:ext cx="2535448" cy="98686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01669" tIns="36000" rIns="101669" bIns="50836"/>
          <a:lstStyle>
            <a:lvl1pPr marL="0" indent="0" algn="ctr" eaLnBrk="0" hangingPunct="0">
              <a:spcBef>
                <a:spcPts val="0"/>
              </a:spcBef>
              <a:buFontTx/>
              <a:buNone/>
              <a:defRPr sz="1800" b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/>
              </a:defRPr>
            </a:lvl1pPr>
            <a:lvl2pPr marL="825500" indent="-317500" eaLnBrk="0" hangingPunct="0">
              <a:spcBef>
                <a:spcPct val="20000"/>
              </a:spcBef>
              <a:buFont typeface="Arial" charset="0"/>
              <a:buChar char="–"/>
              <a:defRPr sz="3100">
                <a:latin typeface="+mn-lt"/>
                <a:ea typeface="+mn-ea"/>
                <a:cs typeface="+mn-cs"/>
              </a:defRPr>
            </a:lvl2pPr>
            <a:lvl3pPr marL="1270000" indent="-254000" eaLnBrk="0" hangingPunct="0">
              <a:spcBef>
                <a:spcPct val="20000"/>
              </a:spcBef>
              <a:buFont typeface="Arial" charset="0"/>
              <a:buChar char="•"/>
              <a:defRPr sz="2700">
                <a:latin typeface="+mn-lt"/>
                <a:ea typeface="+mn-ea"/>
                <a:cs typeface="+mn-cs"/>
              </a:defRPr>
            </a:lvl3pPr>
            <a:lvl4pPr marL="1778000" indent="-254000" eaLnBrk="0" hangingPunct="0">
              <a:spcBef>
                <a:spcPct val="20000"/>
              </a:spcBef>
              <a:buFont typeface="Arial" charset="0"/>
              <a:buChar char="–"/>
              <a:defRPr sz="2200">
                <a:latin typeface="+mn-lt"/>
                <a:ea typeface="+mn-ea"/>
                <a:cs typeface="+mn-cs"/>
              </a:defRPr>
            </a:lvl4pPr>
            <a:lvl5pPr marL="2286000" indent="-254000" eaLnBrk="0" hangingPunct="0">
              <a:spcBef>
                <a:spcPct val="20000"/>
              </a:spcBef>
              <a:buFont typeface="Arial" charset="0"/>
              <a:buChar char="»"/>
              <a:defRPr sz="2200">
                <a:latin typeface="+mn-lt"/>
                <a:ea typeface="+mn-ea"/>
                <a:cs typeface="+mn-cs"/>
              </a:defRPr>
            </a:lvl5pPr>
            <a:lvl6pPr marL="2795912" indent="-254174" defTabSz="1016696">
              <a:spcBef>
                <a:spcPct val="20000"/>
              </a:spcBef>
              <a:buFont typeface="Arial" pitchFamily="34" charset="0"/>
              <a:buChar char="•"/>
              <a:defRPr sz="2200">
                <a:latin typeface="+mn-lt"/>
                <a:ea typeface="+mn-ea"/>
                <a:cs typeface="+mn-cs"/>
              </a:defRPr>
            </a:lvl6pPr>
            <a:lvl7pPr marL="3304261" indent="-254174" defTabSz="1016696">
              <a:spcBef>
                <a:spcPct val="20000"/>
              </a:spcBef>
              <a:buFont typeface="Arial" pitchFamily="34" charset="0"/>
              <a:buChar char="•"/>
              <a:defRPr sz="2200">
                <a:latin typeface="+mn-lt"/>
                <a:ea typeface="+mn-ea"/>
                <a:cs typeface="+mn-cs"/>
              </a:defRPr>
            </a:lvl7pPr>
            <a:lvl8pPr marL="3812607" indent="-254174" defTabSz="1016696">
              <a:spcBef>
                <a:spcPct val="20000"/>
              </a:spcBef>
              <a:buFont typeface="Arial" pitchFamily="34" charset="0"/>
              <a:buChar char="•"/>
              <a:defRPr sz="2200">
                <a:latin typeface="+mn-lt"/>
                <a:ea typeface="+mn-ea"/>
                <a:cs typeface="+mn-cs"/>
              </a:defRPr>
            </a:lvl8pPr>
            <a:lvl9pPr marL="4320955" indent="-254174" defTabSz="1016696">
              <a:spcBef>
                <a:spcPct val="20000"/>
              </a:spcBef>
              <a:buFont typeface="Arial" pitchFamily="34" charset="0"/>
              <a:buChar char="•"/>
              <a:defRPr sz="2200">
                <a:latin typeface="+mn-lt"/>
                <a:ea typeface="+mn-ea"/>
                <a:cs typeface="+mn-cs"/>
              </a:defRPr>
            </a:lvl9pPr>
          </a:lstStyle>
          <a:p>
            <a:pPr defTabSz="914154">
              <a:defRPr/>
            </a:pPr>
            <a:r>
              <a:rPr lang="de-DE" sz="1400" kern="0" dirty="0">
                <a:solidFill>
                  <a:srgbClr val="0070C0"/>
                </a:solidFill>
                <a:cs typeface="Arial" panose="020B0604020202020204" pitchFamily="34" charset="0"/>
              </a:rPr>
              <a:t>Planungsräume</a:t>
            </a:r>
          </a:p>
          <a:p>
            <a:pPr defTabSz="914154">
              <a:defRPr/>
            </a:pPr>
            <a:r>
              <a:rPr lang="de-DE" sz="1400" kern="0" dirty="0">
                <a:solidFill>
                  <a:srgbClr val="0070C0"/>
                </a:solidFill>
                <a:cs typeface="Arial" panose="020B0604020202020204" pitchFamily="34" charset="0"/>
              </a:rPr>
              <a:t>Großkarolinenfeld – Grafing &amp;</a:t>
            </a:r>
          </a:p>
          <a:p>
            <a:pPr defTabSz="914154">
              <a:defRPr/>
            </a:pPr>
            <a:r>
              <a:rPr lang="de-DE" sz="1400" kern="0" dirty="0">
                <a:solidFill>
                  <a:srgbClr val="0070C0"/>
                </a:solidFill>
                <a:cs typeface="Arial" panose="020B0604020202020204" pitchFamily="34" charset="0"/>
              </a:rPr>
              <a:t>Grafing – München/ Trudering</a:t>
            </a:r>
            <a:endParaRPr lang="de-DE" sz="700" kern="0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pic>
        <p:nvPicPr>
          <p:cNvPr id="31" name="Picture 4" descr="http://www.db-servicehandy.de/dbnetz.bmp">
            <a:extLst>
              <a:ext uri="{FF2B5EF4-FFF2-40B4-BE49-F238E27FC236}">
                <a16:creationId xmlns:a16="http://schemas.microsoft.com/office/drawing/2014/main" id="{22B9EEFA-DE0A-4DC2-9723-7263922E9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4127" y="1744382"/>
            <a:ext cx="937931" cy="224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Gerade Verbindung 297">
            <a:extLst>
              <a:ext uri="{FF2B5EF4-FFF2-40B4-BE49-F238E27FC236}">
                <a16:creationId xmlns:a16="http://schemas.microsoft.com/office/drawing/2014/main" id="{FC783BF0-C623-4CBD-86D6-38DEF79CA897}"/>
              </a:ext>
            </a:extLst>
          </p:cNvPr>
          <p:cNvCxnSpPr/>
          <p:nvPr/>
        </p:nvCxnSpPr>
        <p:spPr>
          <a:xfrm>
            <a:off x="3442296" y="1616464"/>
            <a:ext cx="252000" cy="0"/>
          </a:xfrm>
          <a:prstGeom prst="line">
            <a:avLst/>
          </a:prstGeom>
          <a:noFill/>
          <a:ln w="19050" cap="flat" cmpd="sng" algn="ctr">
            <a:solidFill>
              <a:srgbClr val="000000">
                <a:shade val="95000"/>
                <a:satMod val="105000"/>
              </a:srgbClr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36473313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2300" y="808038"/>
            <a:ext cx="8643938" cy="482600"/>
          </a:xfrm>
        </p:spPr>
        <p:txBody>
          <a:bodyPr/>
          <a:lstStyle/>
          <a:p>
            <a:pPr>
              <a:defRPr/>
            </a:pPr>
            <a:r>
              <a:rPr lang="de-AT" dirty="0"/>
              <a:t>Öffentlichkeitsbeteiligung</a:t>
            </a:r>
            <a:endParaRPr lang="de-AT" sz="2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076" name="Rectangle 148"/>
          <p:cNvSpPr>
            <a:spLocks noChangeArrowheads="1"/>
          </p:cNvSpPr>
          <p:nvPr/>
        </p:nvSpPr>
        <p:spPr bwMode="auto">
          <a:xfrm>
            <a:off x="152400" y="152400"/>
            <a:ext cx="105537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de-AT" altLang="de-DE"/>
          </a:p>
        </p:txBody>
      </p:sp>
      <p:grpSp>
        <p:nvGrpSpPr>
          <p:cNvPr id="75" name="Gruppieren 74"/>
          <p:cNvGrpSpPr/>
          <p:nvPr/>
        </p:nvGrpSpPr>
        <p:grpSpPr>
          <a:xfrm>
            <a:off x="7951803" y="1414202"/>
            <a:ext cx="2220912" cy="1323992"/>
            <a:chOff x="7951803" y="739974"/>
            <a:chExt cx="2220912" cy="1323992"/>
          </a:xfrm>
        </p:grpSpPr>
        <p:grpSp>
          <p:nvGrpSpPr>
            <p:cNvPr id="4" name="Gruppieren 46"/>
            <p:cNvGrpSpPr/>
            <p:nvPr/>
          </p:nvGrpSpPr>
          <p:grpSpPr>
            <a:xfrm>
              <a:off x="8018067" y="1138583"/>
              <a:ext cx="2133601" cy="925383"/>
              <a:chOff x="747713" y="5664200"/>
              <a:chExt cx="2133601" cy="925383"/>
            </a:xfrm>
          </p:grpSpPr>
          <p:sp>
            <p:nvSpPr>
              <p:cNvPr id="58" name="Ellipse 57"/>
              <p:cNvSpPr/>
              <p:nvPr/>
            </p:nvSpPr>
            <p:spPr>
              <a:xfrm>
                <a:off x="747713" y="5938838"/>
                <a:ext cx="179387" cy="169862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de-AT" sz="1200" dirty="0"/>
                  <a:t>K</a:t>
                </a:r>
              </a:p>
            </p:txBody>
          </p:sp>
          <p:sp>
            <p:nvSpPr>
              <p:cNvPr id="59" name="Ellipse 58"/>
              <p:cNvSpPr/>
              <p:nvPr/>
            </p:nvSpPr>
            <p:spPr>
              <a:xfrm>
                <a:off x="747713" y="6164263"/>
                <a:ext cx="179387" cy="169862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de-AT" sz="1200" dirty="0"/>
                  <a:t>M</a:t>
                </a:r>
              </a:p>
            </p:txBody>
          </p:sp>
          <p:sp>
            <p:nvSpPr>
              <p:cNvPr id="60" name="Ellipse 59"/>
              <p:cNvSpPr/>
              <p:nvPr/>
            </p:nvSpPr>
            <p:spPr>
              <a:xfrm>
                <a:off x="747713" y="5703888"/>
                <a:ext cx="179387" cy="169862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de-AT" sz="1200" dirty="0"/>
                  <a:t>i</a:t>
                </a:r>
              </a:p>
            </p:txBody>
          </p:sp>
          <p:sp>
            <p:nvSpPr>
              <p:cNvPr id="3096" name="Textfeld 5"/>
              <p:cNvSpPr txBox="1">
                <a:spLocks noChangeArrowheads="1"/>
              </p:cNvSpPr>
              <p:nvPr/>
            </p:nvSpPr>
            <p:spPr bwMode="auto">
              <a:xfrm>
                <a:off x="1004888" y="5664200"/>
                <a:ext cx="1277937" cy="231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36000" anchor="ctr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AT" altLang="de-DE" sz="900" dirty="0">
                    <a:latin typeface="+mn-lt"/>
                  </a:rPr>
                  <a:t>Information</a:t>
                </a:r>
              </a:p>
            </p:txBody>
          </p:sp>
          <p:sp>
            <p:nvSpPr>
              <p:cNvPr id="3097" name="Textfeld 61"/>
              <p:cNvSpPr txBox="1">
                <a:spLocks noChangeArrowheads="1"/>
              </p:cNvSpPr>
              <p:nvPr/>
            </p:nvSpPr>
            <p:spPr bwMode="auto">
              <a:xfrm>
                <a:off x="995363" y="5908675"/>
                <a:ext cx="1809750" cy="230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36000" anchor="ctr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AT" altLang="de-DE" sz="900" dirty="0">
                    <a:latin typeface="+mn-lt"/>
                  </a:rPr>
                  <a:t>Konsultation</a:t>
                </a:r>
              </a:p>
            </p:txBody>
          </p:sp>
          <p:sp>
            <p:nvSpPr>
              <p:cNvPr id="3098" name="Textfeld 62"/>
              <p:cNvSpPr txBox="1">
                <a:spLocks noChangeArrowheads="1"/>
              </p:cNvSpPr>
              <p:nvPr/>
            </p:nvSpPr>
            <p:spPr bwMode="auto">
              <a:xfrm>
                <a:off x="995363" y="6138863"/>
                <a:ext cx="1820862" cy="231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36000" anchor="ctr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AT" altLang="de-DE" sz="900" dirty="0">
                    <a:latin typeface="+mn-lt"/>
                  </a:rPr>
                  <a:t>Mitwirkung und Kooperation</a:t>
                </a:r>
              </a:p>
            </p:txBody>
          </p:sp>
          <p:sp>
            <p:nvSpPr>
              <p:cNvPr id="44" name="Ellipse 43"/>
              <p:cNvSpPr/>
              <p:nvPr/>
            </p:nvSpPr>
            <p:spPr>
              <a:xfrm>
                <a:off x="747713" y="6408738"/>
                <a:ext cx="179387" cy="169862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de-AT" sz="1200" dirty="0"/>
                  <a:t>S</a:t>
                </a:r>
              </a:p>
            </p:txBody>
          </p:sp>
          <p:sp>
            <p:nvSpPr>
              <p:cNvPr id="3100" name="Textfeld 62"/>
              <p:cNvSpPr txBox="1">
                <a:spLocks noChangeArrowheads="1"/>
              </p:cNvSpPr>
              <p:nvPr/>
            </p:nvSpPr>
            <p:spPr bwMode="auto">
              <a:xfrm>
                <a:off x="995362" y="6358751"/>
                <a:ext cx="1885952" cy="2308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36000" anchor="ctr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AT" altLang="de-DE" sz="900" dirty="0">
                    <a:latin typeface="+mn-lt"/>
                  </a:rPr>
                  <a:t>Steuerung</a:t>
                </a:r>
              </a:p>
            </p:txBody>
          </p:sp>
        </p:grpSp>
        <p:sp>
          <p:nvSpPr>
            <p:cNvPr id="80" name="Textfeld 79"/>
            <p:cNvSpPr txBox="1">
              <a:spLocks noChangeArrowheads="1"/>
            </p:cNvSpPr>
            <p:nvPr/>
          </p:nvSpPr>
          <p:spPr bwMode="auto">
            <a:xfrm>
              <a:off x="7951803" y="739974"/>
              <a:ext cx="2220912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36000" anchor="ctr">
              <a:spAutoFit/>
            </a:bodyPr>
            <a:lstStyle/>
            <a:p>
              <a:pPr>
                <a:spcBef>
                  <a:spcPct val="50000"/>
                </a:spcBef>
              </a:pPr>
              <a:br>
                <a:rPr lang="de-AT" altLang="de-DE" sz="900" dirty="0">
                  <a:latin typeface="+mn-lt"/>
                </a:rPr>
              </a:br>
              <a:r>
                <a:rPr lang="de-AT" altLang="de-DE" sz="1100" dirty="0">
                  <a:latin typeface="+mn-lt"/>
                </a:rPr>
                <a:t>Beteiligungsgrad:</a:t>
              </a:r>
            </a:p>
          </p:txBody>
        </p:sp>
      </p:grpSp>
      <p:grpSp>
        <p:nvGrpSpPr>
          <p:cNvPr id="81" name="Gruppieren 80"/>
          <p:cNvGrpSpPr/>
          <p:nvPr/>
        </p:nvGrpSpPr>
        <p:grpSpPr>
          <a:xfrm>
            <a:off x="3571925" y="2182582"/>
            <a:ext cx="3375025" cy="541338"/>
            <a:chOff x="3571925" y="1628422"/>
            <a:chExt cx="3375025" cy="541338"/>
          </a:xfrm>
        </p:grpSpPr>
        <p:sp>
          <p:nvSpPr>
            <p:cNvPr id="99" name="Textfeld 2"/>
            <p:cNvSpPr txBox="1">
              <a:spLocks noChangeArrowheads="1"/>
            </p:cNvSpPr>
            <p:nvPr/>
          </p:nvSpPr>
          <p:spPr bwMode="auto">
            <a:xfrm>
              <a:off x="3571925" y="1628422"/>
              <a:ext cx="3375025" cy="541338"/>
            </a:xfrm>
            <a:prstGeom prst="rect">
              <a:avLst/>
            </a:prstGeom>
            <a:solidFill>
              <a:schemeClr val="tx2"/>
            </a:solidFill>
            <a:ln w="25400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101669" tIns="50836" rIns="101669" bIns="5083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defTabSz="508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defTabSz="508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defTabSz="508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defTabSz="508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de-AT" altLang="de-DE" b="1" dirty="0">
                  <a:solidFill>
                    <a:schemeClr val="bg1"/>
                  </a:solidFill>
                  <a:latin typeface="+mn-lt"/>
                  <a:cs typeface="Arial" charset="0"/>
                </a:rPr>
                <a:t>Lenkungskreis</a:t>
              </a:r>
              <a:endParaRPr lang="de-AT" altLang="de-DE" sz="1400" b="1" dirty="0">
                <a:solidFill>
                  <a:schemeClr val="bg1"/>
                </a:solidFill>
                <a:latin typeface="+mn-lt"/>
                <a:cs typeface="Arial" charset="0"/>
              </a:endParaRPr>
            </a:p>
            <a:p>
              <a:pPr algn="ctr" eaLnBrk="1" hangingPunct="1">
                <a:defRPr/>
              </a:pPr>
              <a:r>
                <a:rPr lang="de-DE" altLang="de-DE" sz="1050" dirty="0">
                  <a:solidFill>
                    <a:schemeClr val="bg1"/>
                  </a:solidFill>
                  <a:latin typeface="+mn-lt"/>
                  <a:cs typeface="Arial" charset="0"/>
                </a:rPr>
                <a:t>länderübergreifend</a:t>
              </a:r>
            </a:p>
          </p:txBody>
        </p:sp>
        <p:sp>
          <p:nvSpPr>
            <p:cNvPr id="106" name="Ellipse 105"/>
            <p:cNvSpPr/>
            <p:nvPr/>
          </p:nvSpPr>
          <p:spPr>
            <a:xfrm>
              <a:off x="3647863" y="1687160"/>
              <a:ext cx="180000" cy="180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de-AT" sz="1200" dirty="0"/>
                <a:t>S</a:t>
              </a:r>
            </a:p>
          </p:txBody>
        </p:sp>
      </p:grpSp>
      <p:sp>
        <p:nvSpPr>
          <p:cNvPr id="107" name="Textfeld 2"/>
          <p:cNvSpPr txBox="1">
            <a:spLocks noChangeArrowheads="1"/>
          </p:cNvSpPr>
          <p:nvPr/>
        </p:nvSpPr>
        <p:spPr bwMode="auto">
          <a:xfrm>
            <a:off x="7271668" y="3297570"/>
            <a:ext cx="2880000" cy="540000"/>
          </a:xfrm>
          <a:prstGeom prst="rect">
            <a:avLst/>
          </a:prstGeom>
          <a:solidFill>
            <a:schemeClr val="tx2"/>
          </a:soli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square" lIns="101669" tIns="50836" rIns="101669" bIns="50836">
            <a:spAutoFit/>
          </a:bodyPr>
          <a:lstStyle>
            <a:defPPr>
              <a:defRPr lang="de-DE"/>
            </a:defPPr>
            <a:lvl1pPr algn="ctr" eaLnBrk="1" hangingPunct="1">
              <a:defRPr b="1">
                <a:solidFill>
                  <a:schemeClr val="bg1"/>
                </a:solidFill>
                <a:latin typeface="Book Antiqua" pitchFamily="18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defRPr/>
            </a:pPr>
            <a:r>
              <a:rPr lang="de-DE" altLang="de-DE" dirty="0">
                <a:latin typeface="+mn-lt"/>
                <a:cs typeface="Arial" charset="0"/>
              </a:rPr>
              <a:t>Lokale Foren</a:t>
            </a:r>
          </a:p>
          <a:p>
            <a:pPr>
              <a:defRPr/>
            </a:pPr>
            <a:r>
              <a:rPr lang="de-DE" altLang="de-DE" sz="1050" b="0" dirty="0">
                <a:latin typeface="+mn-lt"/>
              </a:rPr>
              <a:t>Erweiterter Planungsraum</a:t>
            </a:r>
            <a:endParaRPr lang="de-DE" altLang="de-DE" sz="1050" b="0" dirty="0">
              <a:latin typeface="+mn-lt"/>
              <a:cs typeface="Arial" charset="0"/>
            </a:endParaRPr>
          </a:p>
        </p:txBody>
      </p:sp>
      <p:grpSp>
        <p:nvGrpSpPr>
          <p:cNvPr id="8" name="Gruppieren 22"/>
          <p:cNvGrpSpPr>
            <a:grpSpLocks/>
          </p:cNvGrpSpPr>
          <p:nvPr/>
        </p:nvGrpSpPr>
        <p:grpSpPr bwMode="auto">
          <a:xfrm>
            <a:off x="7655048" y="3838816"/>
            <a:ext cx="2439988" cy="835800"/>
            <a:chOff x="6292850" y="4280713"/>
            <a:chExt cx="2439988" cy="835800"/>
          </a:xfrm>
          <a:solidFill>
            <a:schemeClr val="accent1">
              <a:lumMod val="60000"/>
              <a:lumOff val="40000"/>
            </a:schemeClr>
          </a:solidFill>
        </p:grpSpPr>
        <p:cxnSp>
          <p:nvCxnSpPr>
            <p:cNvPr id="157" name="Gewinkelte Verbindung 156"/>
            <p:cNvCxnSpPr>
              <a:endCxn id="156" idx="1"/>
            </p:cNvCxnSpPr>
            <p:nvPr/>
          </p:nvCxnSpPr>
          <p:spPr>
            <a:xfrm rot="5400000">
              <a:off x="6280558" y="4293006"/>
              <a:ext cx="692131" cy="667545"/>
            </a:xfrm>
            <a:prstGeom prst="bentConnector4">
              <a:avLst>
                <a:gd name="adj1" fmla="val 39621"/>
                <a:gd name="adj2" fmla="val 134245"/>
              </a:avLst>
            </a:prstGeom>
            <a:grpFill/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Textfeld 2"/>
            <p:cNvSpPr txBox="1">
              <a:spLocks noChangeArrowheads="1"/>
            </p:cNvSpPr>
            <p:nvPr/>
          </p:nvSpPr>
          <p:spPr bwMode="auto">
            <a:xfrm>
              <a:off x="6292850" y="4829175"/>
              <a:ext cx="2439988" cy="287338"/>
            </a:xfrm>
            <a:prstGeom prst="rect">
              <a:avLst/>
            </a:prstGeom>
            <a:grpFill/>
            <a:ln w="25400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101669" tIns="50836" rIns="101669" bIns="5083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defTabSz="508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defTabSz="508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defTabSz="508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defTabSz="508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r" eaLnBrk="1" hangingPunct="1">
                <a:defRPr/>
              </a:pPr>
              <a:r>
                <a:rPr lang="de-AT" altLang="de-DE" sz="1200" b="1" dirty="0">
                  <a:latin typeface="+mn-lt"/>
                  <a:cs typeface="Arial" charset="0"/>
                </a:rPr>
                <a:t>GF Rosenheim Nord </a:t>
              </a:r>
            </a:p>
          </p:txBody>
        </p:sp>
      </p:grpSp>
      <p:grpSp>
        <p:nvGrpSpPr>
          <p:cNvPr id="9" name="Gruppieren 23"/>
          <p:cNvGrpSpPr>
            <a:grpSpLocks/>
          </p:cNvGrpSpPr>
          <p:nvPr/>
        </p:nvGrpSpPr>
        <p:grpSpPr bwMode="auto">
          <a:xfrm>
            <a:off x="7655048" y="4540183"/>
            <a:ext cx="2439988" cy="639266"/>
            <a:chOff x="6292850" y="4981292"/>
            <a:chExt cx="2439988" cy="640046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52" name="Textfeld 2"/>
            <p:cNvSpPr txBox="1">
              <a:spLocks noChangeArrowheads="1"/>
            </p:cNvSpPr>
            <p:nvPr/>
          </p:nvSpPr>
          <p:spPr bwMode="auto">
            <a:xfrm>
              <a:off x="6292850" y="5333647"/>
              <a:ext cx="2439988" cy="287691"/>
            </a:xfrm>
            <a:prstGeom prst="rect">
              <a:avLst/>
            </a:prstGeom>
            <a:grpFill/>
            <a:ln w="25400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101669" tIns="50836" rIns="101669" bIns="5083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defTabSz="508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defTabSz="508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defTabSz="508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defTabSz="508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r" eaLnBrk="1" hangingPunct="1">
                <a:defRPr/>
              </a:pPr>
              <a:r>
                <a:rPr lang="de-AT" altLang="de-DE" sz="1200" b="1" dirty="0">
                  <a:latin typeface="+mn-lt"/>
                  <a:cs typeface="Arial" charset="0"/>
                </a:rPr>
                <a:t>       </a:t>
              </a:r>
              <a:r>
                <a:rPr lang="de-AT" altLang="de-DE" sz="1200" b="1" dirty="0">
                  <a:latin typeface="+mn-lt"/>
                </a:rPr>
                <a:t>GF Rosenheim Süd </a:t>
              </a:r>
            </a:p>
          </p:txBody>
        </p:sp>
        <p:cxnSp>
          <p:nvCxnSpPr>
            <p:cNvPr id="153" name="Gewinkelte Verbindung 152"/>
            <p:cNvCxnSpPr>
              <a:stCxn id="156" idx="1"/>
              <a:endCxn id="152" idx="1"/>
            </p:cNvCxnSpPr>
            <p:nvPr/>
          </p:nvCxnSpPr>
          <p:spPr>
            <a:xfrm rot="10800000" flipV="1">
              <a:off x="6292850" y="4981292"/>
              <a:ext cx="12700" cy="496201"/>
            </a:xfrm>
            <a:prstGeom prst="bentConnector3">
              <a:avLst>
                <a:gd name="adj1" fmla="val 1800000"/>
              </a:avLst>
            </a:prstGeom>
            <a:grpFill/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" name="Ellipse 111"/>
          <p:cNvSpPr/>
          <p:nvPr/>
        </p:nvSpPr>
        <p:spPr>
          <a:xfrm>
            <a:off x="7922650" y="4453952"/>
            <a:ext cx="180000" cy="180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AT" sz="1200" dirty="0"/>
              <a:t>K</a:t>
            </a:r>
          </a:p>
        </p:txBody>
      </p:sp>
      <p:sp>
        <p:nvSpPr>
          <p:cNvPr id="113" name="Ellipse 112"/>
          <p:cNvSpPr/>
          <p:nvPr/>
        </p:nvSpPr>
        <p:spPr>
          <a:xfrm>
            <a:off x="8121087" y="4453952"/>
            <a:ext cx="180000" cy="180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AT" sz="1200" dirty="0"/>
              <a:t>M</a:t>
            </a:r>
          </a:p>
        </p:txBody>
      </p:sp>
      <p:sp>
        <p:nvSpPr>
          <p:cNvPr id="114" name="Ellipse 113"/>
          <p:cNvSpPr/>
          <p:nvPr/>
        </p:nvSpPr>
        <p:spPr>
          <a:xfrm>
            <a:off x="7716275" y="4453952"/>
            <a:ext cx="180000" cy="180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AT" sz="1200" dirty="0"/>
              <a:t>i</a:t>
            </a:r>
          </a:p>
        </p:txBody>
      </p:sp>
      <p:sp>
        <p:nvSpPr>
          <p:cNvPr id="115" name="Ellipse 114"/>
          <p:cNvSpPr/>
          <p:nvPr/>
        </p:nvSpPr>
        <p:spPr>
          <a:xfrm>
            <a:off x="7922650" y="4957189"/>
            <a:ext cx="180000" cy="180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AT" sz="1200" dirty="0"/>
              <a:t>K</a:t>
            </a:r>
          </a:p>
        </p:txBody>
      </p:sp>
      <p:sp>
        <p:nvSpPr>
          <p:cNvPr id="116" name="Ellipse 115"/>
          <p:cNvSpPr/>
          <p:nvPr/>
        </p:nvSpPr>
        <p:spPr>
          <a:xfrm>
            <a:off x="8121087" y="4957189"/>
            <a:ext cx="180000" cy="180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AT" sz="1200" dirty="0"/>
              <a:t>M</a:t>
            </a:r>
          </a:p>
        </p:txBody>
      </p:sp>
      <p:sp>
        <p:nvSpPr>
          <p:cNvPr id="117" name="Ellipse 116"/>
          <p:cNvSpPr/>
          <p:nvPr/>
        </p:nvSpPr>
        <p:spPr>
          <a:xfrm>
            <a:off x="7716275" y="4957189"/>
            <a:ext cx="180000" cy="180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AT" sz="1200" dirty="0"/>
              <a:t>i</a:t>
            </a:r>
          </a:p>
        </p:txBody>
      </p:sp>
      <p:grpSp>
        <p:nvGrpSpPr>
          <p:cNvPr id="78" name="Gruppieren 77"/>
          <p:cNvGrpSpPr/>
          <p:nvPr/>
        </p:nvGrpSpPr>
        <p:grpSpPr>
          <a:xfrm>
            <a:off x="591218" y="3297570"/>
            <a:ext cx="2880000" cy="2893108"/>
            <a:chOff x="591218" y="2743410"/>
            <a:chExt cx="2880000" cy="2893108"/>
          </a:xfrm>
        </p:grpSpPr>
        <p:sp>
          <p:nvSpPr>
            <p:cNvPr id="124" name="Textfeld 2"/>
            <p:cNvSpPr txBox="1">
              <a:spLocks noChangeArrowheads="1"/>
            </p:cNvSpPr>
            <p:nvPr/>
          </p:nvSpPr>
          <p:spPr bwMode="auto">
            <a:xfrm>
              <a:off x="591218" y="2743410"/>
              <a:ext cx="2880000" cy="540000"/>
            </a:xfrm>
            <a:prstGeom prst="rect">
              <a:avLst/>
            </a:prstGeom>
            <a:solidFill>
              <a:schemeClr val="tx2"/>
            </a:solidFill>
            <a:ln w="254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square" lIns="101669" tIns="50836" rIns="101669" bIns="50836">
              <a:spAutoFit/>
            </a:bodyPr>
            <a:lstStyle>
              <a:defPPr>
                <a:defRPr lang="de-DE"/>
              </a:defPPr>
              <a:lvl1pPr algn="ctr" eaLnBrk="1" hangingPunct="1">
                <a:defRPr b="1">
                  <a:solidFill>
                    <a:schemeClr val="bg1"/>
                  </a:solidFill>
                  <a:latin typeface="Book Antiqua" pitchFamily="18" charset="0"/>
                </a:defRPr>
              </a:lvl1pPr>
              <a:lvl2pPr marL="742950" indent="-285750" eaLnBrk="0" hangingPunct="0"/>
              <a:lvl3pPr marL="1143000" indent="-228600" eaLnBrk="0" hangingPunct="0"/>
              <a:lvl4pPr marL="1600200" indent="-228600" eaLnBrk="0" hangingPunct="0"/>
              <a:lvl5pPr marL="2057400" indent="-228600" eaLnBrk="0" hangingPunct="0"/>
              <a:lvl6pPr marL="2514600" indent="-228600" defTabSz="508000" eaLnBrk="0" fontAlgn="base" hangingPunct="0">
                <a:spcBef>
                  <a:spcPct val="0"/>
                </a:spcBef>
                <a:spcAft>
                  <a:spcPct val="0"/>
                </a:spcAft>
              </a:lvl6pPr>
              <a:lvl7pPr marL="2971800" indent="-228600" defTabSz="508000" eaLnBrk="0" fontAlgn="base" hangingPunct="0">
                <a:spcBef>
                  <a:spcPct val="0"/>
                </a:spcBef>
                <a:spcAft>
                  <a:spcPct val="0"/>
                </a:spcAft>
              </a:lvl7pPr>
              <a:lvl8pPr marL="3429000" indent="-228600" defTabSz="508000" eaLnBrk="0" fontAlgn="base" hangingPunct="0">
                <a:spcBef>
                  <a:spcPct val="0"/>
                </a:spcBef>
                <a:spcAft>
                  <a:spcPct val="0"/>
                </a:spcAft>
              </a:lvl8pPr>
              <a:lvl9pPr marL="3886200" indent="-228600" defTabSz="508000" eaLnBrk="0" fontAlgn="base" hangingPunct="0">
                <a:spcBef>
                  <a:spcPct val="0"/>
                </a:spcBef>
                <a:spcAft>
                  <a:spcPct val="0"/>
                </a:spcAft>
              </a:lvl9pPr>
            </a:lstStyle>
            <a:p>
              <a:pPr>
                <a:defRPr/>
              </a:pPr>
              <a:r>
                <a:rPr lang="de-DE" altLang="de-DE" dirty="0">
                  <a:latin typeface="+mn-lt"/>
                  <a:cs typeface="Arial" charset="0"/>
                </a:rPr>
                <a:t>Lokale Foren</a:t>
              </a:r>
            </a:p>
            <a:p>
              <a:pPr>
                <a:defRPr/>
              </a:pPr>
              <a:r>
                <a:rPr lang="de-DE" altLang="de-DE" sz="1050" b="0" dirty="0">
                  <a:latin typeface="+mn-lt"/>
                </a:rPr>
                <a:t>Gemeinsamer Planungsraum</a:t>
              </a:r>
              <a:endParaRPr lang="de-DE" altLang="de-DE" sz="1050" b="0" dirty="0">
                <a:latin typeface="+mn-lt"/>
                <a:cs typeface="Arial" charset="0"/>
              </a:endParaRPr>
            </a:p>
          </p:txBody>
        </p:sp>
        <p:grpSp>
          <p:nvGrpSpPr>
            <p:cNvPr id="10" name="Gruppieren 22"/>
            <p:cNvGrpSpPr>
              <a:grpSpLocks/>
            </p:cNvGrpSpPr>
            <p:nvPr/>
          </p:nvGrpSpPr>
          <p:grpSpPr bwMode="auto">
            <a:xfrm>
              <a:off x="974598" y="3284656"/>
              <a:ext cx="2439988" cy="835800"/>
              <a:chOff x="6292850" y="4280713"/>
              <a:chExt cx="2439988" cy="835800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148" name="Textfeld 2"/>
              <p:cNvSpPr txBox="1">
                <a:spLocks noChangeArrowheads="1"/>
              </p:cNvSpPr>
              <p:nvPr/>
            </p:nvSpPr>
            <p:spPr bwMode="auto">
              <a:xfrm>
                <a:off x="6292850" y="4829175"/>
                <a:ext cx="2439988" cy="287338"/>
              </a:xfrm>
              <a:prstGeom prst="rect">
                <a:avLst/>
              </a:prstGeom>
              <a:grpFill/>
              <a:ln w="254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lIns="101669" tIns="50836" rIns="101669" bIns="50836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defTabSz="508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defTabSz="508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defTabSz="508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defTabSz="508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r" eaLnBrk="1" hangingPunct="1">
                  <a:defRPr/>
                </a:pPr>
                <a:r>
                  <a:rPr lang="de-AT" altLang="de-DE" sz="1200" b="1" dirty="0">
                    <a:latin typeface="+mn-lt"/>
                    <a:cs typeface="Arial" charset="0"/>
                  </a:rPr>
                  <a:t>        Gemeindeforum Nord 1</a:t>
                </a:r>
              </a:p>
            </p:txBody>
          </p:sp>
          <p:cxnSp>
            <p:nvCxnSpPr>
              <p:cNvPr id="149" name="Gewinkelte Verbindung 148"/>
              <p:cNvCxnSpPr>
                <a:endCxn id="148" idx="1"/>
              </p:cNvCxnSpPr>
              <p:nvPr/>
            </p:nvCxnSpPr>
            <p:spPr>
              <a:xfrm rot="5400000">
                <a:off x="6280558" y="4293006"/>
                <a:ext cx="692131" cy="667545"/>
              </a:xfrm>
              <a:prstGeom prst="bentConnector4">
                <a:avLst>
                  <a:gd name="adj1" fmla="val 39621"/>
                  <a:gd name="adj2" fmla="val 134245"/>
                </a:avLst>
              </a:prstGeom>
              <a:grpFill/>
              <a:ln w="2540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uppieren 24"/>
            <p:cNvGrpSpPr>
              <a:grpSpLocks/>
            </p:cNvGrpSpPr>
            <p:nvPr/>
          </p:nvGrpSpPr>
          <p:grpSpPr bwMode="auto">
            <a:xfrm>
              <a:off x="974598" y="4481612"/>
              <a:ext cx="2439988" cy="646906"/>
              <a:chOff x="6292850" y="5476874"/>
              <a:chExt cx="2439988" cy="647701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146" name="Textfeld 2"/>
              <p:cNvSpPr txBox="1">
                <a:spLocks noChangeArrowheads="1"/>
              </p:cNvSpPr>
              <p:nvPr/>
            </p:nvSpPr>
            <p:spPr bwMode="auto">
              <a:xfrm>
                <a:off x="6292850" y="5836885"/>
                <a:ext cx="2439988" cy="287690"/>
              </a:xfrm>
              <a:prstGeom prst="rect">
                <a:avLst/>
              </a:prstGeom>
              <a:grpFill/>
              <a:ln w="254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lIns="101669" tIns="50836" rIns="101669" bIns="50836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defTabSz="508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defTabSz="508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defTabSz="508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defTabSz="508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r" eaLnBrk="1" hangingPunct="1">
                  <a:defRPr/>
                </a:pPr>
                <a:r>
                  <a:rPr lang="de-AT" altLang="de-DE" sz="1200" b="1" dirty="0">
                    <a:latin typeface="+mn-lt"/>
                    <a:cs typeface="Arial" charset="0"/>
                  </a:rPr>
                  <a:t>        Gemeindeforum Süd 1</a:t>
                </a:r>
              </a:p>
            </p:txBody>
          </p:sp>
          <p:cxnSp>
            <p:nvCxnSpPr>
              <p:cNvPr id="147" name="Gewinkelte Verbindung 146"/>
              <p:cNvCxnSpPr>
                <a:stCxn id="144" idx="1"/>
                <a:endCxn id="146" idx="1"/>
              </p:cNvCxnSpPr>
              <p:nvPr/>
            </p:nvCxnSpPr>
            <p:spPr>
              <a:xfrm rot="10800000" flipV="1">
                <a:off x="6292850" y="5476874"/>
                <a:ext cx="1588" cy="503856"/>
              </a:xfrm>
              <a:prstGeom prst="bentConnector3">
                <a:avLst>
                  <a:gd name="adj1" fmla="val 14395466"/>
                </a:avLst>
              </a:prstGeom>
              <a:grpFill/>
              <a:ln w="2540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uppieren 23"/>
            <p:cNvGrpSpPr>
              <a:grpSpLocks/>
            </p:cNvGrpSpPr>
            <p:nvPr/>
          </p:nvGrpSpPr>
          <p:grpSpPr bwMode="auto">
            <a:xfrm>
              <a:off x="974598" y="3976786"/>
              <a:ext cx="2439988" cy="648495"/>
              <a:chOff x="6292850" y="4972047"/>
              <a:chExt cx="2439988" cy="649291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144" name="Textfeld 2"/>
              <p:cNvSpPr txBox="1">
                <a:spLocks noChangeArrowheads="1"/>
              </p:cNvSpPr>
              <p:nvPr/>
            </p:nvSpPr>
            <p:spPr bwMode="auto">
              <a:xfrm>
                <a:off x="6292850" y="5333647"/>
                <a:ext cx="2439988" cy="287691"/>
              </a:xfrm>
              <a:prstGeom prst="rect">
                <a:avLst/>
              </a:prstGeom>
              <a:grpFill/>
              <a:ln w="254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lIns="101669" tIns="50836" rIns="101669" bIns="50836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defTabSz="508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defTabSz="508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defTabSz="508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defTabSz="508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r" eaLnBrk="1" hangingPunct="1">
                  <a:defRPr/>
                </a:pPr>
                <a:r>
                  <a:rPr lang="de-AT" altLang="de-DE" sz="1200" b="1" dirty="0">
                    <a:latin typeface="+mn-lt"/>
                    <a:cs typeface="Arial" charset="0"/>
                  </a:rPr>
                  <a:t>        Gemeindeforum Nord 2</a:t>
                </a:r>
              </a:p>
            </p:txBody>
          </p:sp>
          <p:cxnSp>
            <p:nvCxnSpPr>
              <p:cNvPr id="145" name="Gewinkelte Verbindung 144"/>
              <p:cNvCxnSpPr>
                <a:stCxn id="148" idx="1"/>
                <a:endCxn id="144" idx="1"/>
              </p:cNvCxnSpPr>
              <p:nvPr/>
            </p:nvCxnSpPr>
            <p:spPr>
              <a:xfrm rot="10800000" flipV="1">
                <a:off x="6292850" y="4972047"/>
                <a:ext cx="8626" cy="505445"/>
              </a:xfrm>
              <a:prstGeom prst="bentConnector3">
                <a:avLst>
                  <a:gd name="adj1" fmla="val 2750128"/>
                </a:avLst>
              </a:prstGeom>
              <a:grpFill/>
              <a:ln w="2540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uppieren 24"/>
            <p:cNvGrpSpPr>
              <a:grpSpLocks/>
            </p:cNvGrpSpPr>
            <p:nvPr/>
          </p:nvGrpSpPr>
          <p:grpSpPr bwMode="auto">
            <a:xfrm>
              <a:off x="980948" y="4990406"/>
              <a:ext cx="2439988" cy="646112"/>
              <a:chOff x="6292850" y="5477669"/>
              <a:chExt cx="2439988" cy="646906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142" name="Textfeld 2"/>
              <p:cNvSpPr txBox="1">
                <a:spLocks noChangeArrowheads="1"/>
              </p:cNvSpPr>
              <p:nvPr/>
            </p:nvSpPr>
            <p:spPr bwMode="auto">
              <a:xfrm>
                <a:off x="6292850" y="5836885"/>
                <a:ext cx="2439988" cy="287690"/>
              </a:xfrm>
              <a:prstGeom prst="rect">
                <a:avLst/>
              </a:prstGeom>
              <a:grpFill/>
              <a:ln w="254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lIns="101669" tIns="50836" rIns="101669" bIns="50836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defTabSz="508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defTabSz="508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defTabSz="508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defTabSz="508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r" eaLnBrk="1" hangingPunct="1">
                  <a:defRPr/>
                </a:pPr>
                <a:r>
                  <a:rPr lang="de-AT" altLang="de-DE" sz="1200" b="1" dirty="0">
                    <a:latin typeface="+mn-lt"/>
                    <a:cs typeface="Arial" charset="0"/>
                  </a:rPr>
                  <a:t>       Gemeindeforum Süd 2</a:t>
                </a:r>
              </a:p>
            </p:txBody>
          </p:sp>
          <p:cxnSp>
            <p:nvCxnSpPr>
              <p:cNvPr id="143" name="Gewinkelte Verbindung 142"/>
              <p:cNvCxnSpPr>
                <a:endCxn id="142" idx="1"/>
              </p:cNvCxnSpPr>
              <p:nvPr/>
            </p:nvCxnSpPr>
            <p:spPr>
              <a:xfrm rot="10800000" flipV="1">
                <a:off x="6292850" y="5477669"/>
                <a:ext cx="12700" cy="503855"/>
              </a:xfrm>
              <a:prstGeom prst="bentConnector3">
                <a:avLst>
                  <a:gd name="adj1" fmla="val 1961197"/>
                </a:avLst>
              </a:prstGeom>
              <a:grpFill/>
              <a:ln w="2540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9" name="Ellipse 128"/>
            <p:cNvSpPr/>
            <p:nvPr/>
          </p:nvSpPr>
          <p:spPr>
            <a:xfrm>
              <a:off x="1220007" y="3899792"/>
              <a:ext cx="180000" cy="180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de-AT" sz="1200" dirty="0"/>
                <a:t>K</a:t>
              </a:r>
            </a:p>
          </p:txBody>
        </p:sp>
        <p:sp>
          <p:nvSpPr>
            <p:cNvPr id="130" name="Ellipse 129"/>
            <p:cNvSpPr/>
            <p:nvPr/>
          </p:nvSpPr>
          <p:spPr>
            <a:xfrm>
              <a:off x="1418444" y="3898758"/>
              <a:ext cx="180000" cy="180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de-AT" sz="1200" dirty="0"/>
                <a:t>M</a:t>
              </a:r>
            </a:p>
          </p:txBody>
        </p:sp>
        <p:sp>
          <p:nvSpPr>
            <p:cNvPr id="131" name="Ellipse 130"/>
            <p:cNvSpPr/>
            <p:nvPr/>
          </p:nvSpPr>
          <p:spPr>
            <a:xfrm>
              <a:off x="1013632" y="3903616"/>
              <a:ext cx="180000" cy="180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de-AT" sz="1200" dirty="0"/>
                <a:t>i</a:t>
              </a:r>
            </a:p>
          </p:txBody>
        </p:sp>
        <p:sp>
          <p:nvSpPr>
            <p:cNvPr id="132" name="Ellipse 131"/>
            <p:cNvSpPr/>
            <p:nvPr/>
          </p:nvSpPr>
          <p:spPr>
            <a:xfrm>
              <a:off x="1213764" y="4403029"/>
              <a:ext cx="180000" cy="180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de-AT" sz="1200" dirty="0"/>
                <a:t>K</a:t>
              </a:r>
            </a:p>
          </p:txBody>
        </p:sp>
        <p:sp>
          <p:nvSpPr>
            <p:cNvPr id="133" name="Ellipse 132"/>
            <p:cNvSpPr/>
            <p:nvPr/>
          </p:nvSpPr>
          <p:spPr>
            <a:xfrm>
              <a:off x="1412201" y="4403029"/>
              <a:ext cx="180000" cy="180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de-AT" sz="1200" dirty="0"/>
                <a:t>M</a:t>
              </a:r>
            </a:p>
          </p:txBody>
        </p:sp>
        <p:sp>
          <p:nvSpPr>
            <p:cNvPr id="134" name="Ellipse 133"/>
            <p:cNvSpPr/>
            <p:nvPr/>
          </p:nvSpPr>
          <p:spPr>
            <a:xfrm>
              <a:off x="1007389" y="4403029"/>
              <a:ext cx="180000" cy="180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de-AT" sz="1200" dirty="0"/>
                <a:t>i</a:t>
              </a:r>
            </a:p>
          </p:txBody>
        </p:sp>
        <p:sp>
          <p:nvSpPr>
            <p:cNvPr id="135" name="Ellipse 134"/>
            <p:cNvSpPr/>
            <p:nvPr/>
          </p:nvSpPr>
          <p:spPr>
            <a:xfrm>
              <a:off x="1213764" y="5408711"/>
              <a:ext cx="180000" cy="180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de-AT" sz="1200" dirty="0"/>
                <a:t>K</a:t>
              </a:r>
            </a:p>
          </p:txBody>
        </p:sp>
        <p:sp>
          <p:nvSpPr>
            <p:cNvPr id="136" name="Ellipse 135"/>
            <p:cNvSpPr/>
            <p:nvPr/>
          </p:nvSpPr>
          <p:spPr>
            <a:xfrm>
              <a:off x="1412201" y="5408711"/>
              <a:ext cx="180000" cy="180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de-AT" sz="1200" dirty="0"/>
                <a:t>M</a:t>
              </a:r>
            </a:p>
          </p:txBody>
        </p:sp>
        <p:sp>
          <p:nvSpPr>
            <p:cNvPr id="137" name="Ellipse 136"/>
            <p:cNvSpPr/>
            <p:nvPr/>
          </p:nvSpPr>
          <p:spPr>
            <a:xfrm>
              <a:off x="1007389" y="5408711"/>
              <a:ext cx="180000" cy="180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de-AT" sz="1200" dirty="0"/>
                <a:t>i</a:t>
              </a:r>
            </a:p>
          </p:txBody>
        </p:sp>
        <p:sp>
          <p:nvSpPr>
            <p:cNvPr id="138" name="Ellipse 137"/>
            <p:cNvSpPr/>
            <p:nvPr/>
          </p:nvSpPr>
          <p:spPr>
            <a:xfrm>
              <a:off x="1213764" y="4905473"/>
              <a:ext cx="180000" cy="180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de-AT" sz="1200" dirty="0"/>
                <a:t>K</a:t>
              </a:r>
            </a:p>
          </p:txBody>
        </p:sp>
        <p:sp>
          <p:nvSpPr>
            <p:cNvPr id="139" name="Ellipse 138"/>
            <p:cNvSpPr/>
            <p:nvPr/>
          </p:nvSpPr>
          <p:spPr>
            <a:xfrm>
              <a:off x="1412201" y="4905473"/>
              <a:ext cx="180000" cy="180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de-AT" sz="1200" dirty="0"/>
                <a:t>M</a:t>
              </a:r>
            </a:p>
          </p:txBody>
        </p:sp>
        <p:sp>
          <p:nvSpPr>
            <p:cNvPr id="140" name="Ellipse 139"/>
            <p:cNvSpPr/>
            <p:nvPr/>
          </p:nvSpPr>
          <p:spPr>
            <a:xfrm>
              <a:off x="1007389" y="4905473"/>
              <a:ext cx="180000" cy="180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de-AT" sz="1200" dirty="0"/>
                <a:t>i</a:t>
              </a:r>
            </a:p>
          </p:txBody>
        </p:sp>
      </p:grpSp>
      <p:cxnSp>
        <p:nvCxnSpPr>
          <p:cNvPr id="96" name="Gerade Verbindung mit Pfeil 95"/>
          <p:cNvCxnSpPr>
            <a:stCxn id="97" idx="1"/>
            <a:endCxn id="124" idx="3"/>
          </p:cNvCxnSpPr>
          <p:nvPr/>
        </p:nvCxnSpPr>
        <p:spPr>
          <a:xfrm rot="10800000">
            <a:off x="3471218" y="3567570"/>
            <a:ext cx="365472" cy="1588"/>
          </a:xfrm>
          <a:prstGeom prst="straightConnector1">
            <a:avLst/>
          </a:prstGeom>
          <a:ln w="25400">
            <a:solidFill>
              <a:schemeClr val="tx2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feld 2"/>
          <p:cNvSpPr txBox="1">
            <a:spLocks noChangeArrowheads="1"/>
          </p:cNvSpPr>
          <p:nvPr/>
        </p:nvSpPr>
        <p:spPr bwMode="auto">
          <a:xfrm>
            <a:off x="3836690" y="3297570"/>
            <a:ext cx="2880000" cy="540000"/>
          </a:xfrm>
          <a:prstGeom prst="rect">
            <a:avLst/>
          </a:prstGeom>
          <a:solidFill>
            <a:schemeClr val="tx2"/>
          </a:soli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square" lIns="101669" tIns="50836" rIns="101669" bIns="50836">
            <a:spAutoFit/>
          </a:bodyPr>
          <a:lstStyle>
            <a:defPPr>
              <a:defRPr lang="de-DE"/>
            </a:defPPr>
            <a:lvl1pPr algn="ctr" eaLnBrk="1" hangingPunct="1">
              <a:defRPr b="1">
                <a:solidFill>
                  <a:schemeClr val="bg1"/>
                </a:solidFill>
                <a:latin typeface="Book Antiqua" pitchFamily="18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defRPr/>
            </a:pPr>
            <a:r>
              <a:rPr lang="de-AT" altLang="de-DE" dirty="0">
                <a:latin typeface="+mn-lt"/>
                <a:cs typeface="Arial" charset="0"/>
              </a:rPr>
              <a:t>Regionale Foren</a:t>
            </a:r>
          </a:p>
          <a:p>
            <a:pPr>
              <a:defRPr/>
            </a:pPr>
            <a:r>
              <a:rPr lang="de-DE" altLang="de-DE" sz="1050" b="0" dirty="0">
                <a:latin typeface="+mn-lt"/>
                <a:cs typeface="Arial" charset="0"/>
              </a:rPr>
              <a:t>übergreifend</a:t>
            </a:r>
          </a:p>
        </p:txBody>
      </p:sp>
      <p:grpSp>
        <p:nvGrpSpPr>
          <p:cNvPr id="6" name="Gruppieren 14"/>
          <p:cNvGrpSpPr>
            <a:grpSpLocks/>
          </p:cNvGrpSpPr>
          <p:nvPr/>
        </p:nvGrpSpPr>
        <p:grpSpPr bwMode="auto">
          <a:xfrm>
            <a:off x="4045443" y="3846805"/>
            <a:ext cx="2681291" cy="988141"/>
            <a:chOff x="1892474" y="4289423"/>
            <a:chExt cx="2681114" cy="989067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60" name="Textfeld 2"/>
            <p:cNvSpPr txBox="1">
              <a:spLocks noChangeArrowheads="1"/>
            </p:cNvSpPr>
            <p:nvPr/>
          </p:nvSpPr>
          <p:spPr bwMode="auto">
            <a:xfrm>
              <a:off x="1892474" y="4829154"/>
              <a:ext cx="2681114" cy="449336"/>
            </a:xfrm>
            <a:prstGeom prst="rect">
              <a:avLst/>
            </a:prstGeom>
            <a:grpFill/>
            <a:ln w="25400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101669" tIns="50836" rIns="101669" bIns="5083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defTabSz="508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defTabSz="508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defTabSz="508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defTabSz="508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de-AT" altLang="de-DE" sz="1200" b="1" dirty="0">
                  <a:latin typeface="+mn-lt"/>
                  <a:cs typeface="Arial" charset="0"/>
                </a:rPr>
                <a:t>Regionaler Projektbeirat</a:t>
              </a:r>
            </a:p>
            <a:p>
              <a:pPr algn="ctr" eaLnBrk="1" hangingPunct="1">
                <a:defRPr/>
              </a:pPr>
              <a:r>
                <a:rPr lang="de-DE" altLang="de-DE" sz="1050" dirty="0">
                  <a:latin typeface="+mn-lt"/>
                  <a:cs typeface="Arial" charset="0"/>
                </a:rPr>
                <a:t>länderübergreifend</a:t>
              </a:r>
            </a:p>
          </p:txBody>
        </p:sp>
        <p:cxnSp>
          <p:nvCxnSpPr>
            <p:cNvPr id="161" name="Gewinkelte Verbindung 160"/>
            <p:cNvCxnSpPr>
              <a:stCxn id="97" idx="2"/>
              <a:endCxn id="160" idx="1"/>
            </p:cNvCxnSpPr>
            <p:nvPr/>
          </p:nvCxnSpPr>
          <p:spPr>
            <a:xfrm rot="5400000">
              <a:off x="2125859" y="4056040"/>
              <a:ext cx="764399" cy="1231166"/>
            </a:xfrm>
            <a:prstGeom prst="bentConnector4">
              <a:avLst>
                <a:gd name="adj1" fmla="val 35304"/>
                <a:gd name="adj2" fmla="val 118567"/>
              </a:avLst>
            </a:prstGeom>
            <a:grpFill/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uppieren 15"/>
          <p:cNvGrpSpPr>
            <a:grpSpLocks/>
          </p:cNvGrpSpPr>
          <p:nvPr/>
        </p:nvGrpSpPr>
        <p:grpSpPr bwMode="auto">
          <a:xfrm>
            <a:off x="4045443" y="4619724"/>
            <a:ext cx="2676528" cy="872763"/>
            <a:chOff x="1892470" y="5063032"/>
            <a:chExt cx="2676355" cy="872535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58" name="Textfeld 2"/>
            <p:cNvSpPr txBox="1">
              <a:spLocks noChangeArrowheads="1"/>
            </p:cNvSpPr>
            <p:nvPr/>
          </p:nvSpPr>
          <p:spPr bwMode="auto">
            <a:xfrm>
              <a:off x="1892474" y="5486770"/>
              <a:ext cx="2676351" cy="448797"/>
            </a:xfrm>
            <a:prstGeom prst="rect">
              <a:avLst/>
            </a:prstGeom>
            <a:grpFill/>
            <a:ln w="25400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101669" tIns="50836" rIns="101669" bIns="5083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defTabSz="508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defTabSz="508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defTabSz="508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defTabSz="508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de-AT" altLang="de-DE" sz="1200" b="1" dirty="0">
                  <a:latin typeface="+mn-lt"/>
                  <a:cs typeface="Arial" charset="0"/>
                </a:rPr>
                <a:t>Regionalforum</a:t>
              </a:r>
            </a:p>
            <a:p>
              <a:pPr algn="ctr" eaLnBrk="1" hangingPunct="1">
                <a:defRPr/>
              </a:pPr>
              <a:r>
                <a:rPr lang="de-DE" altLang="de-DE" sz="1050" dirty="0">
                  <a:latin typeface="+mn-lt"/>
                  <a:cs typeface="Arial" charset="0"/>
                </a:rPr>
                <a:t>länderübergreifend</a:t>
              </a:r>
            </a:p>
          </p:txBody>
        </p:sp>
        <p:cxnSp>
          <p:nvCxnSpPr>
            <p:cNvPr id="159" name="Gewinkelte Verbindung 158"/>
            <p:cNvCxnSpPr>
              <a:stCxn id="160" idx="1"/>
              <a:endCxn id="158" idx="1"/>
            </p:cNvCxnSpPr>
            <p:nvPr/>
          </p:nvCxnSpPr>
          <p:spPr>
            <a:xfrm rot="10800000" flipH="1" flipV="1">
              <a:off x="1892470" y="5063032"/>
              <a:ext cx="4" cy="648136"/>
            </a:xfrm>
            <a:prstGeom prst="bentConnector3">
              <a:avLst>
                <a:gd name="adj1" fmla="val -5715000000"/>
              </a:avLst>
            </a:prstGeom>
            <a:grpFill/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1" name="Ellipse 100"/>
          <p:cNvSpPr/>
          <p:nvPr/>
        </p:nvSpPr>
        <p:spPr>
          <a:xfrm>
            <a:off x="4089897" y="4470170"/>
            <a:ext cx="180000" cy="180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AT" sz="1200" dirty="0"/>
              <a:t>i</a:t>
            </a:r>
          </a:p>
        </p:txBody>
      </p:sp>
      <p:sp>
        <p:nvSpPr>
          <p:cNvPr id="102" name="Ellipse 101"/>
          <p:cNvSpPr/>
          <p:nvPr/>
        </p:nvSpPr>
        <p:spPr>
          <a:xfrm>
            <a:off x="4297859" y="5146582"/>
            <a:ext cx="180000" cy="180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AT" sz="1200" dirty="0"/>
              <a:t>K</a:t>
            </a:r>
          </a:p>
        </p:txBody>
      </p:sp>
      <p:sp>
        <p:nvSpPr>
          <p:cNvPr id="103" name="Ellipse 102"/>
          <p:cNvSpPr/>
          <p:nvPr/>
        </p:nvSpPr>
        <p:spPr>
          <a:xfrm>
            <a:off x="4494709" y="5146582"/>
            <a:ext cx="180000" cy="180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AT" sz="1200" dirty="0"/>
              <a:t>M</a:t>
            </a:r>
          </a:p>
        </p:txBody>
      </p:sp>
      <p:sp>
        <p:nvSpPr>
          <p:cNvPr id="104" name="Ellipse 103"/>
          <p:cNvSpPr/>
          <p:nvPr/>
        </p:nvSpPr>
        <p:spPr>
          <a:xfrm>
            <a:off x="4089897" y="5146582"/>
            <a:ext cx="180000" cy="180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AT" sz="1200" dirty="0"/>
              <a:t>i</a:t>
            </a:r>
          </a:p>
        </p:txBody>
      </p:sp>
      <p:sp>
        <p:nvSpPr>
          <p:cNvPr id="105" name="Ellipse 104"/>
          <p:cNvSpPr/>
          <p:nvPr/>
        </p:nvSpPr>
        <p:spPr>
          <a:xfrm>
            <a:off x="4297859" y="4470170"/>
            <a:ext cx="180000" cy="180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AT" sz="1200" dirty="0"/>
              <a:t>K</a:t>
            </a:r>
          </a:p>
        </p:txBody>
      </p:sp>
      <p:cxnSp>
        <p:nvCxnSpPr>
          <p:cNvPr id="141" name="Gerade Verbindung mit Pfeil 140"/>
          <p:cNvCxnSpPr/>
          <p:nvPr/>
        </p:nvCxnSpPr>
        <p:spPr>
          <a:xfrm rot="10800000">
            <a:off x="6708064" y="3567570"/>
            <a:ext cx="360360" cy="1588"/>
          </a:xfrm>
          <a:prstGeom prst="straightConnector1">
            <a:avLst/>
          </a:prstGeom>
          <a:ln w="25400">
            <a:solidFill>
              <a:schemeClr val="tx2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622300" y="1244030"/>
            <a:ext cx="8643938" cy="482600"/>
          </a:xfrm>
        </p:spPr>
        <p:txBody>
          <a:bodyPr/>
          <a:lstStyle/>
          <a:p>
            <a:pPr>
              <a:defRPr/>
            </a:pPr>
            <a:r>
              <a:rPr lang="de-AT" dirty="0"/>
              <a:t>Gremienstruktur </a:t>
            </a:r>
          </a:p>
        </p:txBody>
      </p:sp>
    </p:spTree>
    <p:extLst>
      <p:ext uri="{BB962C8B-B14F-4D97-AF65-F5344CB8AC3E}">
        <p14:creationId xmlns:p14="http://schemas.microsoft.com/office/powerpoint/2010/main" val="19591868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2300" y="808038"/>
            <a:ext cx="8643938" cy="482600"/>
          </a:xfrm>
        </p:spPr>
        <p:txBody>
          <a:bodyPr/>
          <a:lstStyle/>
          <a:p>
            <a:pPr>
              <a:defRPr/>
            </a:pPr>
            <a:r>
              <a:rPr lang="de-AT" dirty="0"/>
              <a:t>Öffentlichkeitsbeteiligung beim </a:t>
            </a:r>
            <a:r>
              <a:rPr lang="de-AT" dirty="0" err="1"/>
              <a:t>Trassenauswahlverfahren</a:t>
            </a:r>
            <a:r>
              <a:rPr lang="de-AT" dirty="0"/>
              <a:t> 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622300" y="1244030"/>
            <a:ext cx="8643938" cy="482600"/>
          </a:xfrm>
        </p:spPr>
        <p:txBody>
          <a:bodyPr/>
          <a:lstStyle/>
          <a:p>
            <a:pPr>
              <a:defRPr/>
            </a:pPr>
            <a:r>
              <a:rPr lang="de-AT" dirty="0"/>
              <a:t>Die Bearbeitung erfolgt in zwei Phasen </a:t>
            </a:r>
          </a:p>
        </p:txBody>
      </p:sp>
      <p:sp>
        <p:nvSpPr>
          <p:cNvPr id="5" name="Richtungspfeil 4"/>
          <p:cNvSpPr/>
          <p:nvPr/>
        </p:nvSpPr>
        <p:spPr>
          <a:xfrm>
            <a:off x="723900" y="3116238"/>
            <a:ext cx="4480942" cy="1440160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AT" sz="1600" dirty="0"/>
              <a:t>PHASE I</a:t>
            </a:r>
            <a:br>
              <a:rPr lang="de-AT" sz="1600" dirty="0"/>
            </a:br>
            <a:r>
              <a:rPr lang="de-AT" sz="2000" b="1" dirty="0"/>
              <a:t>Beurteilungsmethode</a:t>
            </a:r>
          </a:p>
        </p:txBody>
      </p:sp>
      <p:sp>
        <p:nvSpPr>
          <p:cNvPr id="6" name="Eingekerbter Richtungspfeil 5"/>
          <p:cNvSpPr/>
          <p:nvPr/>
        </p:nvSpPr>
        <p:spPr>
          <a:xfrm>
            <a:off x="4772794" y="3116237"/>
            <a:ext cx="5040560" cy="1438367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anchor="ctr"/>
          <a:lstStyle/>
          <a:p>
            <a:pPr algn="ctr"/>
            <a:r>
              <a:rPr lang="de-AT" sz="1600" dirty="0"/>
              <a:t>PHASE II</a:t>
            </a:r>
          </a:p>
          <a:p>
            <a:pPr algn="ctr"/>
            <a:r>
              <a:rPr lang="de-AT" sz="2000" b="1" dirty="0"/>
              <a:t>Korridor- u. Trassenentwicklung </a:t>
            </a:r>
          </a:p>
          <a:p>
            <a:pPr algn="ctr"/>
            <a:r>
              <a:rPr lang="de-AT" sz="2000" b="1" dirty="0"/>
              <a:t>fachliche Beurteilung </a:t>
            </a:r>
            <a:r>
              <a:rPr lang="de-AT" sz="2000" b="1" dirty="0" err="1"/>
              <a:t>Trassenempfehlung</a:t>
            </a:r>
            <a:r>
              <a:rPr lang="de-AT" sz="20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569432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4AF7C8-2678-4295-BE7D-A2C0AD9E7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Vorstellung erster </a:t>
            </a:r>
            <a:r>
              <a:rPr lang="de-AT" dirty="0" err="1"/>
              <a:t>Grobtrassenentwürfe</a:t>
            </a:r>
            <a:endParaRPr lang="de-AT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7531844-D771-4625-9432-4A2149B8364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Planungsablauf; Beurteilungsmethode</a:t>
            </a:r>
          </a:p>
        </p:txBody>
      </p:sp>
      <p:sp>
        <p:nvSpPr>
          <p:cNvPr id="9" name="Richtungspfeil 16">
            <a:extLst>
              <a:ext uri="{FF2B5EF4-FFF2-40B4-BE49-F238E27FC236}">
                <a16:creationId xmlns:a16="http://schemas.microsoft.com/office/drawing/2014/main" id="{62D46DAA-F984-4F7C-8B2C-17E74B80D46B}"/>
              </a:ext>
            </a:extLst>
          </p:cNvPr>
          <p:cNvSpPr/>
          <p:nvPr/>
        </p:nvSpPr>
        <p:spPr>
          <a:xfrm>
            <a:off x="812927" y="2371830"/>
            <a:ext cx="2232025" cy="287337"/>
          </a:xfrm>
          <a:prstGeom prst="homePlat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de-AT" sz="1400" b="1" dirty="0"/>
              <a:t>Beurteilungsmethode</a:t>
            </a:r>
          </a:p>
        </p:txBody>
      </p:sp>
      <p:sp>
        <p:nvSpPr>
          <p:cNvPr id="10" name="Eingekerbter Richtungspfeil 20">
            <a:extLst>
              <a:ext uri="{FF2B5EF4-FFF2-40B4-BE49-F238E27FC236}">
                <a16:creationId xmlns:a16="http://schemas.microsoft.com/office/drawing/2014/main" id="{C6082BB2-F2D4-444A-A8D2-B9C0CEEAD0D6}"/>
              </a:ext>
            </a:extLst>
          </p:cNvPr>
          <p:cNvSpPr/>
          <p:nvPr/>
        </p:nvSpPr>
        <p:spPr>
          <a:xfrm>
            <a:off x="3044952" y="2371830"/>
            <a:ext cx="2232025" cy="287337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de-AT" sz="1400" dirty="0"/>
              <a:t>Trassenentwicklung</a:t>
            </a:r>
          </a:p>
        </p:txBody>
      </p:sp>
      <p:sp>
        <p:nvSpPr>
          <p:cNvPr id="11" name="Eingekerbter Richtungspfeil 21">
            <a:extLst>
              <a:ext uri="{FF2B5EF4-FFF2-40B4-BE49-F238E27FC236}">
                <a16:creationId xmlns:a16="http://schemas.microsoft.com/office/drawing/2014/main" id="{4CC92667-B9D2-4D56-8A49-F297B82FAB10}"/>
              </a:ext>
            </a:extLst>
          </p:cNvPr>
          <p:cNvSpPr/>
          <p:nvPr/>
        </p:nvSpPr>
        <p:spPr>
          <a:xfrm>
            <a:off x="5276977" y="2371830"/>
            <a:ext cx="2232025" cy="287337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de-AT" sz="1400" dirty="0"/>
              <a:t>Fachliche Beurteilung</a:t>
            </a:r>
          </a:p>
        </p:txBody>
      </p:sp>
      <p:sp>
        <p:nvSpPr>
          <p:cNvPr id="12" name="Eingekerbter Richtungspfeil 22">
            <a:extLst>
              <a:ext uri="{FF2B5EF4-FFF2-40B4-BE49-F238E27FC236}">
                <a16:creationId xmlns:a16="http://schemas.microsoft.com/office/drawing/2014/main" id="{589795F6-1722-4B8E-9B83-2919941F5463}"/>
              </a:ext>
            </a:extLst>
          </p:cNvPr>
          <p:cNvSpPr/>
          <p:nvPr/>
        </p:nvSpPr>
        <p:spPr>
          <a:xfrm>
            <a:off x="7509002" y="2371830"/>
            <a:ext cx="2376488" cy="287337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de-AT" sz="1400"/>
              <a:t>Trassenempfehlung</a:t>
            </a:r>
            <a:endParaRPr lang="de-AT" sz="1400" dirty="0"/>
          </a:p>
        </p:txBody>
      </p:sp>
      <p:sp>
        <p:nvSpPr>
          <p:cNvPr id="13" name="Richtungspfeil 23">
            <a:extLst>
              <a:ext uri="{FF2B5EF4-FFF2-40B4-BE49-F238E27FC236}">
                <a16:creationId xmlns:a16="http://schemas.microsoft.com/office/drawing/2014/main" id="{4A6A32C8-5CD1-4528-8B93-CBD4D5EF7623}"/>
              </a:ext>
            </a:extLst>
          </p:cNvPr>
          <p:cNvSpPr/>
          <p:nvPr/>
        </p:nvSpPr>
        <p:spPr>
          <a:xfrm>
            <a:off x="812927" y="2036074"/>
            <a:ext cx="2232025" cy="287337"/>
          </a:xfrm>
          <a:prstGeom prst="homePlat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AT" sz="1400" b="1" dirty="0"/>
              <a:t>PHASE I</a:t>
            </a:r>
          </a:p>
        </p:txBody>
      </p:sp>
      <p:sp>
        <p:nvSpPr>
          <p:cNvPr id="14" name="Eingekerbter Richtungspfeil 24">
            <a:extLst>
              <a:ext uri="{FF2B5EF4-FFF2-40B4-BE49-F238E27FC236}">
                <a16:creationId xmlns:a16="http://schemas.microsoft.com/office/drawing/2014/main" id="{F41FD145-2F87-4075-8271-656C821F65CA}"/>
              </a:ext>
            </a:extLst>
          </p:cNvPr>
          <p:cNvSpPr/>
          <p:nvPr/>
        </p:nvSpPr>
        <p:spPr>
          <a:xfrm>
            <a:off x="3044952" y="2036074"/>
            <a:ext cx="6840538" cy="287337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AT" sz="1200" dirty="0"/>
              <a:t>PHASE II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0CD10C2A-8209-4D91-933C-E38D2A0557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5537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AT"/>
          </a:p>
        </p:txBody>
      </p:sp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8F4B98A2-8259-47CE-B1FB-66D3814FDE72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16729" y="2828204"/>
          <a:ext cx="1008140" cy="9886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6" name="Bitmap-Bild" r:id="rId3" imgW="5001323" imgH="4847619" progId="Paint.Picture">
                  <p:embed/>
                </p:oleObj>
              </mc:Choice>
              <mc:Fallback>
                <p:oleObj name="Bitmap-Bild" r:id="rId3" imgW="5001323" imgH="4847619" progId="Paint.Picture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8F4B98A2-8259-47CE-B1FB-66D3814FDE7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729" y="2828204"/>
                        <a:ext cx="1008140" cy="9886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Grafik 15" descr="Kostenlose Illustration: Qualität, Haken, Häkchen ...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709" y="2014323"/>
            <a:ext cx="1067760" cy="106776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13B6997-8015-493B-818D-CA43DC631A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53655">
            <a:off x="1204125" y="3093961"/>
            <a:ext cx="2386130" cy="318999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7" name="Inhaltsplatzhalter 60">
            <a:extLst>
              <a:ext uri="{FF2B5EF4-FFF2-40B4-BE49-F238E27FC236}">
                <a16:creationId xmlns:a16="http://schemas.microsoft.com/office/drawing/2014/main" id="{773BF68C-C0E7-4F1A-8BED-4441E1302C8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705087" y="3188246"/>
            <a:ext cx="4460195" cy="1728192"/>
          </a:xfrm>
        </p:spPr>
        <p:txBody>
          <a:bodyPr/>
          <a:lstStyle/>
          <a:p>
            <a:pPr algn="l"/>
            <a:endParaRPr lang="de-AT" sz="2000" dirty="0"/>
          </a:p>
          <a:p>
            <a:pPr marL="285750" lvl="1" indent="-2857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lang="de-AT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Hauptkriterien fixiert</a:t>
            </a:r>
          </a:p>
          <a:p>
            <a:pPr marL="285750" lvl="1" indent="-2857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lang="de-AT" sz="1800" dirty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Gewichtung erfolgt</a:t>
            </a:r>
          </a:p>
          <a:p>
            <a:pPr marL="285750" lvl="1" indent="-2857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endParaRPr lang="de-AT" sz="1800" dirty="0">
              <a:solidFill>
                <a:schemeClr val="tx1">
                  <a:lumMod val="65000"/>
                  <a:lumOff val="35000"/>
                </a:schemeClr>
              </a:solidFill>
              <a:sym typeface="Wingdings" panose="05000000000000000000" pitchFamily="2" charset="2"/>
            </a:endParaRPr>
          </a:p>
          <a:p>
            <a:pPr marL="0" lvl="1" indent="0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de-AT" sz="1800" dirty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Im Zuge der Beteiligung der Foren wurden 55% der Indikatoren angepasst.</a:t>
            </a:r>
          </a:p>
        </p:txBody>
      </p:sp>
    </p:spTree>
    <p:extLst>
      <p:ext uri="{BB962C8B-B14F-4D97-AF65-F5344CB8AC3E}">
        <p14:creationId xmlns:p14="http://schemas.microsoft.com/office/powerpoint/2010/main" val="8577996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D7A9755-4A80-4FAB-96CC-5F0B93334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426" y="3770895"/>
            <a:ext cx="1958207" cy="277631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84AF7C8-2678-4295-BE7D-A2C0AD9E7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Vorstellung erster </a:t>
            </a:r>
            <a:r>
              <a:rPr lang="de-AT" dirty="0" err="1"/>
              <a:t>Grobtrassenentwürfe</a:t>
            </a:r>
            <a:endParaRPr lang="de-AT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7531844-D771-4625-9432-4A2149B8364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Planungsablauf; Erhebung der Grundlagen</a:t>
            </a:r>
          </a:p>
          <a:p>
            <a:endParaRPr lang="de-AT" dirty="0"/>
          </a:p>
        </p:txBody>
      </p:sp>
      <p:sp>
        <p:nvSpPr>
          <p:cNvPr id="16" name="Eingekerbter Richtungspfeil 20">
            <a:extLst>
              <a:ext uri="{FF2B5EF4-FFF2-40B4-BE49-F238E27FC236}">
                <a16:creationId xmlns:a16="http://schemas.microsoft.com/office/drawing/2014/main" id="{7C3693D1-CCA1-4FF0-BF00-EFCD3EF22523}"/>
              </a:ext>
            </a:extLst>
          </p:cNvPr>
          <p:cNvSpPr/>
          <p:nvPr/>
        </p:nvSpPr>
        <p:spPr>
          <a:xfrm>
            <a:off x="4311897" y="1857989"/>
            <a:ext cx="2160300" cy="267910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de-AT" sz="1600" b="1" dirty="0"/>
              <a:t>Grundlagen</a:t>
            </a:r>
          </a:p>
        </p:txBody>
      </p:sp>
      <p:pic>
        <p:nvPicPr>
          <p:cNvPr id="46" name="Grafik 45" descr="Kostenlose Illustration: Qualität, Haken, Häkchen ..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889" y="1573514"/>
            <a:ext cx="756105" cy="756105"/>
          </a:xfrm>
          <a:prstGeom prst="rect">
            <a:avLst/>
          </a:prstGeom>
        </p:spPr>
      </p:pic>
      <p:sp>
        <p:nvSpPr>
          <p:cNvPr id="49" name="Inhaltsplatzhalter 60">
            <a:extLst>
              <a:ext uri="{FF2B5EF4-FFF2-40B4-BE49-F238E27FC236}">
                <a16:creationId xmlns:a16="http://schemas.microsoft.com/office/drawing/2014/main" id="{79264165-2EFD-4BCA-98C8-637B0FC0F58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84607" y="3044230"/>
            <a:ext cx="4460195" cy="648072"/>
          </a:xfrm>
        </p:spPr>
        <p:txBody>
          <a:bodyPr/>
          <a:lstStyle/>
          <a:p>
            <a:pPr marL="0" lvl="1" indent="0" algn="ctr">
              <a:spcBef>
                <a:spcPts val="0"/>
              </a:spcBef>
              <a:buNone/>
              <a:defRPr/>
            </a:pPr>
            <a:r>
              <a:rPr lang="de-AT" sz="1800" dirty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Erhebung der Grundlagen erfolgte im </a:t>
            </a:r>
            <a:br>
              <a:rPr lang="de-AT" sz="1800" dirty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</a:br>
            <a:r>
              <a:rPr lang="de-AT" sz="1800" dirty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gesamten Planungsraum (EPR &amp; GPR)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1C24975-56CE-4B6B-9FDF-D357FB9D46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1936" y="3764310"/>
            <a:ext cx="1429781" cy="237249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949E184-F656-4A32-A00F-1B6BAF3725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7427" y="3764311"/>
            <a:ext cx="1485887" cy="2372494"/>
          </a:xfrm>
          <a:prstGeom prst="rect">
            <a:avLst/>
          </a:prstGeom>
        </p:spPr>
      </p:pic>
      <p:sp>
        <p:nvSpPr>
          <p:cNvPr id="50" name="Inhaltsplatzhalter 60">
            <a:extLst>
              <a:ext uri="{FF2B5EF4-FFF2-40B4-BE49-F238E27FC236}">
                <a16:creationId xmlns:a16="http://schemas.microsoft.com/office/drawing/2014/main" id="{3ABDC5EA-5EF5-4FD3-91D0-037E4EAB48EF}"/>
              </a:ext>
            </a:extLst>
          </p:cNvPr>
          <p:cNvSpPr txBox="1">
            <a:spLocks/>
          </p:cNvSpPr>
          <p:nvPr/>
        </p:nvSpPr>
        <p:spPr>
          <a:xfrm>
            <a:off x="5392047" y="3044230"/>
            <a:ext cx="4460195" cy="648072"/>
          </a:xfrm>
          <a:prstGeom prst="rect">
            <a:avLst/>
          </a:prstGeom>
        </p:spPr>
        <p:txBody>
          <a:bodyPr lIns="101669" tIns="50836" rIns="101669" bIns="50836" anchor="ctr"/>
          <a:lstStyle>
            <a:lvl1pPr marL="0" indent="0" algn="just" rtl="0" eaLnBrk="0" fontAlgn="base" hangingPunct="0">
              <a:spcBef>
                <a:spcPts val="0"/>
              </a:spcBef>
              <a:spcAft>
                <a:spcPct val="0"/>
              </a:spcAft>
              <a:buFontTx/>
              <a:buNone/>
              <a:defRPr sz="2200" b="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25275" indent="-31741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69654" indent="-253931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77515" indent="-253931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5376" indent="-253931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5149" indent="-254104" algn="l" defTabSz="10164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03360" indent="-254104" algn="l" defTabSz="10164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1567" indent="-254104" algn="l" defTabSz="10164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19776" indent="-254104" algn="l" defTabSz="10164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 defTabSz="914400">
              <a:spcBef>
                <a:spcPts val="0"/>
              </a:spcBef>
              <a:buFont typeface="Arial" charset="0"/>
              <a:buNone/>
              <a:defRPr/>
            </a:pPr>
            <a:r>
              <a:rPr lang="de-AT" sz="1800" dirty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Ergebnis:</a:t>
            </a:r>
          </a:p>
        </p:txBody>
      </p:sp>
      <p:pic>
        <p:nvPicPr>
          <p:cNvPr id="51" name="Grafik 50">
            <a:extLst>
              <a:ext uri="{FF2B5EF4-FFF2-40B4-BE49-F238E27FC236}">
                <a16:creationId xmlns:a16="http://schemas.microsoft.com/office/drawing/2014/main" id="{6FD3B2BE-BC09-4C47-B5CE-D53441B140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9663" y="2221410"/>
            <a:ext cx="1904768" cy="644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1785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Inhaltsplatzhalter 60">
            <a:extLst>
              <a:ext uri="{FF2B5EF4-FFF2-40B4-BE49-F238E27FC236}">
                <a16:creationId xmlns:a16="http://schemas.microsoft.com/office/drawing/2014/main" id="{EC79C515-5CCF-405C-A1F6-6FD0F3F067CB}"/>
              </a:ext>
            </a:extLst>
          </p:cNvPr>
          <p:cNvSpPr txBox="1">
            <a:spLocks/>
          </p:cNvSpPr>
          <p:nvPr/>
        </p:nvSpPr>
        <p:spPr>
          <a:xfrm>
            <a:off x="236291" y="3044230"/>
            <a:ext cx="4608512" cy="648072"/>
          </a:xfrm>
          <a:prstGeom prst="rect">
            <a:avLst/>
          </a:prstGeom>
        </p:spPr>
        <p:txBody>
          <a:bodyPr lIns="101669" tIns="50836" rIns="101669" bIns="50836"/>
          <a:lstStyle>
            <a:lvl1pPr marL="0" indent="0" algn="just" rtl="0" eaLnBrk="0" fontAlgn="base" hangingPunct="0">
              <a:spcBef>
                <a:spcPts val="0"/>
              </a:spcBef>
              <a:spcAft>
                <a:spcPct val="0"/>
              </a:spcAft>
              <a:buFontTx/>
              <a:buNone/>
              <a:defRPr sz="2200" b="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25275" indent="-31741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69654" indent="-253931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77515" indent="-253931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5376" indent="-253931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5149" indent="-254104" algn="l" defTabSz="10164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03360" indent="-254104" algn="l" defTabSz="10164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1567" indent="-254104" algn="l" defTabSz="10164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19776" indent="-254104" algn="l" defTabSz="10164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 defTabSz="914400">
              <a:spcBef>
                <a:spcPts val="0"/>
              </a:spcBef>
              <a:buFont typeface="Arial" charset="0"/>
              <a:buNone/>
              <a:defRPr/>
            </a:pPr>
            <a:r>
              <a:rPr lang="de-AT" sz="1800" dirty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Definition der Raumwiderstände erfolgte über den gesamten Planungsraum (EPR &amp; GPR)</a:t>
            </a:r>
          </a:p>
        </p:txBody>
      </p:sp>
      <p:sp>
        <p:nvSpPr>
          <p:cNvPr id="17" name="Eingekerbter Richtungspfeil 20">
            <a:extLst>
              <a:ext uri="{FF2B5EF4-FFF2-40B4-BE49-F238E27FC236}">
                <a16:creationId xmlns:a16="http://schemas.microsoft.com/office/drawing/2014/main" id="{37CA1BFF-865C-43D3-BB02-8A227F26EFDC}"/>
              </a:ext>
            </a:extLst>
          </p:cNvPr>
          <p:cNvSpPr/>
          <p:nvPr/>
        </p:nvSpPr>
        <p:spPr>
          <a:xfrm>
            <a:off x="4268738" y="1864740"/>
            <a:ext cx="2160300" cy="267910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de-AT" sz="1600" b="1" dirty="0"/>
              <a:t>Raumwiderstände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4AF7C8-2678-4295-BE7D-A2C0AD9E7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Vorstellung erster </a:t>
            </a:r>
            <a:r>
              <a:rPr lang="de-AT" dirty="0" err="1"/>
              <a:t>Grobtrassenentwürfe</a:t>
            </a:r>
            <a:endParaRPr lang="de-AT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7531844-D771-4625-9432-4A2149B8364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Planungsablauf; Bildung von Raumwiderständen aus den Grundlagen</a:t>
            </a:r>
          </a:p>
          <a:p>
            <a:endParaRPr lang="de-AT" dirty="0"/>
          </a:p>
        </p:txBody>
      </p:sp>
      <p:pic>
        <p:nvPicPr>
          <p:cNvPr id="50" name="Grafik 49" descr="Kostenlose Illustration: Qualität, Haken, Häkchen ...">
            <a:extLst>
              <a:ext uri="{FF2B5EF4-FFF2-40B4-BE49-F238E27FC236}">
                <a16:creationId xmlns:a16="http://schemas.microsoft.com/office/drawing/2014/main" id="{347AA420-6BE7-4879-9BDD-17D046494A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889" y="1573514"/>
            <a:ext cx="756105" cy="756105"/>
          </a:xfrm>
          <a:prstGeom prst="rect">
            <a:avLst/>
          </a:prstGeom>
        </p:spPr>
      </p:pic>
      <p:sp>
        <p:nvSpPr>
          <p:cNvPr id="52" name="Inhaltsplatzhalter 60">
            <a:extLst>
              <a:ext uri="{FF2B5EF4-FFF2-40B4-BE49-F238E27FC236}">
                <a16:creationId xmlns:a16="http://schemas.microsoft.com/office/drawing/2014/main" id="{34536C9D-B38D-4423-996F-43A58E255715}"/>
              </a:ext>
            </a:extLst>
          </p:cNvPr>
          <p:cNvSpPr txBox="1">
            <a:spLocks/>
          </p:cNvSpPr>
          <p:nvPr/>
        </p:nvSpPr>
        <p:spPr>
          <a:xfrm>
            <a:off x="5392047" y="3044230"/>
            <a:ext cx="4460195" cy="511177"/>
          </a:xfrm>
          <a:prstGeom prst="rect">
            <a:avLst/>
          </a:prstGeom>
        </p:spPr>
        <p:txBody>
          <a:bodyPr lIns="101669" tIns="50836" rIns="101669" bIns="50836"/>
          <a:lstStyle>
            <a:defPPr>
              <a:defRPr lang="de-DE"/>
            </a:defPPr>
            <a:lvl1pPr marL="0" indent="0" algn="just" eaLnBrk="0" hangingPunct="0">
              <a:spcBef>
                <a:spcPts val="0"/>
              </a:spcBef>
              <a:buFontTx/>
              <a:buNone/>
              <a:defRPr sz="220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lvl="1" indent="0" algn="ctr" defTabSz="914400" eaLnBrk="0" hangingPunct="0">
              <a:spcBef>
                <a:spcPts val="0"/>
              </a:spcBef>
              <a:buFont typeface="Arial" charset="0"/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69654" indent="-253931" eaLnBrk="0" hangingPunct="0">
              <a:spcBef>
                <a:spcPct val="20000"/>
              </a:spcBef>
              <a:buFont typeface="Arial" charset="0"/>
              <a:buChar char="•"/>
              <a:defRPr sz="2700">
                <a:latin typeface="+mn-lt"/>
                <a:ea typeface="+mn-ea"/>
                <a:cs typeface="+mn-cs"/>
              </a:defRPr>
            </a:lvl3pPr>
            <a:lvl4pPr marL="1777515" indent="-253931" eaLnBrk="0" hangingPunct="0">
              <a:spcBef>
                <a:spcPct val="20000"/>
              </a:spcBef>
              <a:buFont typeface="Arial" charset="0"/>
              <a:buChar char="–"/>
              <a:defRPr sz="2200">
                <a:latin typeface="+mn-lt"/>
                <a:ea typeface="+mn-ea"/>
                <a:cs typeface="+mn-cs"/>
              </a:defRPr>
            </a:lvl4pPr>
            <a:lvl5pPr marL="2285376" indent="-253931" eaLnBrk="0" hangingPunct="0">
              <a:spcBef>
                <a:spcPct val="20000"/>
              </a:spcBef>
              <a:buFont typeface="Arial" charset="0"/>
              <a:buChar char="»"/>
              <a:defRPr sz="2200">
                <a:latin typeface="+mn-lt"/>
                <a:ea typeface="+mn-ea"/>
                <a:cs typeface="+mn-cs"/>
              </a:defRPr>
            </a:lvl5pPr>
            <a:lvl6pPr marL="2795149" indent="-254104" defTabSz="1016418">
              <a:spcBef>
                <a:spcPct val="20000"/>
              </a:spcBef>
              <a:buFont typeface="Arial" pitchFamily="34" charset="0"/>
              <a:buChar char="•"/>
              <a:defRPr sz="2200">
                <a:latin typeface="+mn-lt"/>
                <a:ea typeface="+mn-ea"/>
                <a:cs typeface="+mn-cs"/>
              </a:defRPr>
            </a:lvl6pPr>
            <a:lvl7pPr marL="3303360" indent="-254104" defTabSz="1016418">
              <a:spcBef>
                <a:spcPct val="20000"/>
              </a:spcBef>
              <a:buFont typeface="Arial" pitchFamily="34" charset="0"/>
              <a:buChar char="•"/>
              <a:defRPr sz="2200">
                <a:latin typeface="+mn-lt"/>
                <a:ea typeface="+mn-ea"/>
                <a:cs typeface="+mn-cs"/>
              </a:defRPr>
            </a:lvl7pPr>
            <a:lvl8pPr marL="3811567" indent="-254104" defTabSz="1016418">
              <a:spcBef>
                <a:spcPct val="20000"/>
              </a:spcBef>
              <a:buFont typeface="Arial" pitchFamily="34" charset="0"/>
              <a:buChar char="•"/>
              <a:defRPr sz="2200">
                <a:latin typeface="+mn-lt"/>
                <a:ea typeface="+mn-ea"/>
                <a:cs typeface="+mn-cs"/>
              </a:defRPr>
            </a:lvl8pPr>
            <a:lvl9pPr marL="4319776" indent="-254104" defTabSz="1016418">
              <a:spcBef>
                <a:spcPct val="20000"/>
              </a:spcBef>
              <a:buFont typeface="Arial" pitchFamily="34" charset="0"/>
              <a:buChar char="•"/>
              <a:defRPr sz="2200"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de-AT" dirty="0">
                <a:sym typeface="Wingdings" panose="05000000000000000000" pitchFamily="2" charset="2"/>
              </a:rPr>
              <a:t>Ergebnis:</a:t>
            </a:r>
          </a:p>
          <a:p>
            <a:pPr lvl="1"/>
            <a:r>
              <a:rPr lang="de-AT" dirty="0">
                <a:sym typeface="Wingdings" panose="05000000000000000000" pitchFamily="2" charset="2"/>
              </a:rPr>
              <a:t>Raumwiderstandskarten</a:t>
            </a:r>
          </a:p>
        </p:txBody>
      </p:sp>
      <p:pic>
        <p:nvPicPr>
          <p:cNvPr id="55" name="Grafik 54">
            <a:extLst>
              <a:ext uri="{FF2B5EF4-FFF2-40B4-BE49-F238E27FC236}">
                <a16:creationId xmlns:a16="http://schemas.microsoft.com/office/drawing/2014/main" id="{AAC44752-ABFE-4B49-B1AE-EA90ED6E14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9054" y="2296918"/>
            <a:ext cx="1919667" cy="58105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45EFC3C-836C-4E9E-A2F9-D6EB40CEA4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4762" y="4103765"/>
            <a:ext cx="5905903" cy="146604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353F96A-7546-4937-96E2-1A7AC9A797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4180" y="3717776"/>
            <a:ext cx="1338880" cy="292685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75216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4AF7C8-2678-4295-BE7D-A2C0AD9E7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Vorstellung erster </a:t>
            </a:r>
            <a:r>
              <a:rPr lang="de-AT" dirty="0" err="1"/>
              <a:t>Grobtrassenentwürfe</a:t>
            </a:r>
            <a:endParaRPr lang="de-AT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7531844-D771-4625-9432-4A2149B8364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 dirty="0"/>
          </a:p>
          <a:p>
            <a:endParaRPr lang="de-AT" dirty="0"/>
          </a:p>
        </p:txBody>
      </p:sp>
      <p:sp>
        <p:nvSpPr>
          <p:cNvPr id="14" name="Inhaltsplatzhalter 60">
            <a:extLst>
              <a:ext uri="{FF2B5EF4-FFF2-40B4-BE49-F238E27FC236}">
                <a16:creationId xmlns:a16="http://schemas.microsoft.com/office/drawing/2014/main" id="{C4DE074E-2FCA-45A4-801F-075FD085B4F0}"/>
              </a:ext>
            </a:extLst>
          </p:cNvPr>
          <p:cNvSpPr txBox="1">
            <a:spLocks/>
          </p:cNvSpPr>
          <p:nvPr/>
        </p:nvSpPr>
        <p:spPr>
          <a:xfrm>
            <a:off x="5996930" y="6310950"/>
            <a:ext cx="4824536" cy="648072"/>
          </a:xfrm>
          <a:prstGeom prst="rect">
            <a:avLst/>
          </a:prstGeom>
        </p:spPr>
        <p:txBody>
          <a:bodyPr lIns="101669" tIns="50836" rIns="101669" bIns="50836"/>
          <a:lstStyle>
            <a:lvl1pPr marL="0" indent="0" algn="just" rtl="0" eaLnBrk="0" fontAlgn="base" hangingPunct="0">
              <a:spcBef>
                <a:spcPts val="0"/>
              </a:spcBef>
              <a:spcAft>
                <a:spcPct val="0"/>
              </a:spcAft>
              <a:buFontTx/>
              <a:buNone/>
              <a:defRPr sz="2200" b="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25275" indent="-31741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69654" indent="-253931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77515" indent="-253931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5376" indent="-253931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5149" indent="-254104" algn="l" defTabSz="10164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03360" indent="-254104" algn="l" defTabSz="10164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1567" indent="-254104" algn="l" defTabSz="10164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19776" indent="-254104" algn="l" defTabSz="10164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defTabSz="914400">
              <a:spcBef>
                <a:spcPts val="0"/>
              </a:spcBef>
              <a:buFont typeface="Arial" charset="0"/>
              <a:buNone/>
              <a:defRPr/>
            </a:pPr>
            <a:r>
              <a:rPr lang="de-AT" sz="1800" dirty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Schematische </a:t>
            </a:r>
            <a:r>
              <a:rPr lang="de-AT" sz="1800" dirty="0" err="1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Grobtrassenkarte</a:t>
            </a:r>
            <a:endParaRPr lang="de-AT" sz="1800" dirty="0">
              <a:solidFill>
                <a:schemeClr val="tx1">
                  <a:lumMod val="65000"/>
                  <a:lumOff val="35000"/>
                </a:schemeClr>
              </a:solidFill>
              <a:sym typeface="Wingdings" panose="05000000000000000000" pitchFamily="2" charset="2"/>
            </a:endParaRPr>
          </a:p>
        </p:txBody>
      </p:sp>
      <p:sp>
        <p:nvSpPr>
          <p:cNvPr id="15" name="Eingekerbter Richtungspfeil 20">
            <a:extLst>
              <a:ext uri="{FF2B5EF4-FFF2-40B4-BE49-F238E27FC236}">
                <a16:creationId xmlns:a16="http://schemas.microsoft.com/office/drawing/2014/main" id="{778084E7-D21D-44CE-BD32-F91F2CDB1481}"/>
              </a:ext>
            </a:extLst>
          </p:cNvPr>
          <p:cNvSpPr/>
          <p:nvPr/>
        </p:nvSpPr>
        <p:spPr>
          <a:xfrm>
            <a:off x="1604500" y="2485480"/>
            <a:ext cx="2952270" cy="627948"/>
          </a:xfrm>
          <a:prstGeom prst="chevron">
            <a:avLst>
              <a:gd name="adj" fmla="val 15753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de-AT" sz="1600" b="1" dirty="0"/>
              <a:t>Erste </a:t>
            </a:r>
            <a:r>
              <a:rPr lang="de-AT" sz="1600" b="1" dirty="0" err="1"/>
              <a:t>Grobtrassenentwürfe</a:t>
            </a:r>
            <a:r>
              <a:rPr lang="de-AT" sz="1600" b="1" dirty="0"/>
              <a:t> durch Planungsteam</a:t>
            </a:r>
          </a:p>
        </p:txBody>
      </p:sp>
      <p:sp>
        <p:nvSpPr>
          <p:cNvPr id="16" name="Eingekerbter Richtungspfeil 20">
            <a:extLst>
              <a:ext uri="{FF2B5EF4-FFF2-40B4-BE49-F238E27FC236}">
                <a16:creationId xmlns:a16="http://schemas.microsoft.com/office/drawing/2014/main" id="{91A5E8B9-D8B7-4A7C-AAC4-6757548498F9}"/>
              </a:ext>
            </a:extLst>
          </p:cNvPr>
          <p:cNvSpPr/>
          <p:nvPr/>
        </p:nvSpPr>
        <p:spPr>
          <a:xfrm>
            <a:off x="2000485" y="1468818"/>
            <a:ext cx="2160300" cy="267910"/>
          </a:xfrm>
          <a:prstGeom prst="chevron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de-AT" sz="1600" b="1" dirty="0"/>
              <a:t>Grobtrassen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7319977A-E535-49AA-9859-193C96925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8251" y="1832434"/>
            <a:ext cx="1904768" cy="580296"/>
          </a:xfrm>
          <a:prstGeom prst="rect">
            <a:avLst/>
          </a:prstGeom>
        </p:spPr>
      </p:pic>
      <p:sp>
        <p:nvSpPr>
          <p:cNvPr id="19" name="Inhaltsplatzhalter 60">
            <a:extLst>
              <a:ext uri="{FF2B5EF4-FFF2-40B4-BE49-F238E27FC236}">
                <a16:creationId xmlns:a16="http://schemas.microsoft.com/office/drawing/2014/main" id="{70BE8774-D247-4063-BCD1-E8D307407AD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64282" y="3191798"/>
            <a:ext cx="5616624" cy="2588736"/>
          </a:xfrm>
        </p:spPr>
        <p:txBody>
          <a:bodyPr/>
          <a:lstStyle/>
          <a:p>
            <a:pPr marL="285750" lvl="1" indent="-285750"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lang="de-AT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Die Grobtrassen liegen sowohl östlich als auch westlich des Inns als auch östlich und westlich von Rosenheim.</a:t>
            </a:r>
          </a:p>
          <a:p>
            <a:pPr marL="285750" lvl="1" indent="-285750"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endParaRPr lang="de-AT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lvl="1" indent="-285750"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lang="de-AT" sz="1800" dirty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Bedingt durch Topographie und hohe oberirdische Raumwiderstände ergeben sich Bereiche mit unterirdischer Trassenführung.</a:t>
            </a:r>
          </a:p>
          <a:p>
            <a:pPr marL="285750" lvl="1" indent="-285750"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endParaRPr lang="de-AT" sz="1800" dirty="0">
              <a:solidFill>
                <a:schemeClr val="tx1">
                  <a:lumMod val="65000"/>
                  <a:lumOff val="35000"/>
                </a:schemeClr>
              </a:solidFill>
              <a:sym typeface="Wingdings" panose="05000000000000000000" pitchFamily="2" charset="2"/>
            </a:endParaRPr>
          </a:p>
          <a:p>
            <a:pPr marL="285750" lvl="1" indent="-285750"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lang="de-AT" sz="1800" dirty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Sowohl in oberirdischen als auch unterirdischen Bereichen enthalten die Grobtrassen noch kritische Punkte, die es in den weiteren Diskussionen und Optimierungen gemeinsam zu verbessern gilt.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75CA4E90-995A-4574-BE6B-4D76D38080E0}"/>
              </a:ext>
            </a:extLst>
          </p:cNvPr>
          <p:cNvGrpSpPr/>
          <p:nvPr/>
        </p:nvGrpSpPr>
        <p:grpSpPr>
          <a:xfrm>
            <a:off x="5924922" y="681951"/>
            <a:ext cx="4032448" cy="5674647"/>
            <a:chOff x="5924922" y="681951"/>
            <a:chExt cx="4032448" cy="5674647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97024854-47B9-4E20-8E59-25209856E0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24922" y="681951"/>
              <a:ext cx="4032448" cy="5674647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9CEA6357-6500-43A8-B52F-A7DA6AF98874}"/>
                </a:ext>
              </a:extLst>
            </p:cNvPr>
            <p:cNvGrpSpPr/>
            <p:nvPr/>
          </p:nvGrpSpPr>
          <p:grpSpPr>
            <a:xfrm>
              <a:off x="5996930" y="5349118"/>
              <a:ext cx="2052138" cy="936104"/>
              <a:chOff x="7257160" y="5994532"/>
              <a:chExt cx="1548082" cy="578090"/>
            </a:xfrm>
          </p:grpSpPr>
          <p:sp>
            <p:nvSpPr>
              <p:cNvPr id="13" name="Rechteck 12">
                <a:extLst>
                  <a:ext uri="{FF2B5EF4-FFF2-40B4-BE49-F238E27FC236}">
                    <a16:creationId xmlns:a16="http://schemas.microsoft.com/office/drawing/2014/main" id="{845D3DB1-F877-483C-B973-E57D2F5D4944}"/>
                  </a:ext>
                </a:extLst>
              </p:cNvPr>
              <p:cNvSpPr/>
              <p:nvPr/>
            </p:nvSpPr>
            <p:spPr>
              <a:xfrm>
                <a:off x="7257160" y="5994532"/>
                <a:ext cx="1379247" cy="578090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6DB8C937-11EA-4952-8667-FC8E498B329F}"/>
                  </a:ext>
                </a:extLst>
              </p:cNvPr>
              <p:cNvSpPr txBox="1"/>
              <p:nvPr/>
            </p:nvSpPr>
            <p:spPr bwMode="auto">
              <a:xfrm>
                <a:off x="7550036" y="6038036"/>
                <a:ext cx="1255206" cy="4846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wrap="square" lIns="36000" rtlCol="0" anchor="ctr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de-DE" sz="9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rPr>
                  <a:t>Bestandsstrecke</a:t>
                </a:r>
              </a:p>
              <a:p>
                <a:pPr>
                  <a:spcBef>
                    <a:spcPts val="0"/>
                  </a:spcBef>
                </a:pPr>
                <a:r>
                  <a:rPr lang="de-DE" sz="9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rPr>
                  <a:t>Grobtrasse (Lage Oberfläche)</a:t>
                </a:r>
              </a:p>
              <a:p>
                <a:pPr>
                  <a:spcBef>
                    <a:spcPts val="0"/>
                  </a:spcBef>
                </a:pPr>
                <a:r>
                  <a:rPr lang="de-DE" sz="9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rPr>
                  <a:t>Grobtrasse (Lage Tunnel)</a:t>
                </a:r>
              </a:p>
              <a:p>
                <a:pPr>
                  <a:spcBef>
                    <a:spcPts val="0"/>
                  </a:spcBef>
                </a:pPr>
                <a:r>
                  <a:rPr lang="de-DE" sz="9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rPr>
                  <a:t>Grobtrasse (Verknüpfung/ Anbindung)</a:t>
                </a:r>
              </a:p>
            </p:txBody>
          </p:sp>
          <p:cxnSp>
            <p:nvCxnSpPr>
              <p:cNvPr id="20" name="Gerader Verbinder 19">
                <a:extLst>
                  <a:ext uri="{FF2B5EF4-FFF2-40B4-BE49-F238E27FC236}">
                    <a16:creationId xmlns:a16="http://schemas.microsoft.com/office/drawing/2014/main" id="{A8112DDC-25D7-4018-955E-DE027CEE1E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93074" y="6420404"/>
                <a:ext cx="223826" cy="0"/>
              </a:xfrm>
              <a:prstGeom prst="line">
                <a:avLst/>
              </a:prstGeom>
              <a:effectLst/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1" name="Gerader Verbinder 20">
                <a:extLst>
                  <a:ext uri="{FF2B5EF4-FFF2-40B4-BE49-F238E27FC236}">
                    <a16:creationId xmlns:a16="http://schemas.microsoft.com/office/drawing/2014/main" id="{D9D822F4-7931-4E2E-BE05-454188A89E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93074" y="6096640"/>
                <a:ext cx="22382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2" name="Gerader Verbinder 21">
                <a:extLst>
                  <a:ext uri="{FF2B5EF4-FFF2-40B4-BE49-F238E27FC236}">
                    <a16:creationId xmlns:a16="http://schemas.microsoft.com/office/drawing/2014/main" id="{092A58AA-1C30-4BF9-A63A-C5419C707C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93074" y="6183237"/>
                <a:ext cx="223826" cy="0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</a:schemeClr>
                </a:solidFill>
              </a:ln>
              <a:effectLst/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3" name="Gerader Verbinder 22">
                <a:extLst>
                  <a:ext uri="{FF2B5EF4-FFF2-40B4-BE49-F238E27FC236}">
                    <a16:creationId xmlns:a16="http://schemas.microsoft.com/office/drawing/2014/main" id="{A7DDCB60-0540-4E2E-8C51-4FA01096001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93074" y="6280372"/>
                <a:ext cx="223826" cy="1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</a:schemeClr>
                </a:solidFill>
                <a:prstDash val="sysDash"/>
              </a:ln>
              <a:effectLst/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851769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4AF7C8-2678-4295-BE7D-A2C0AD9E7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Vorstellung erster </a:t>
            </a:r>
            <a:r>
              <a:rPr lang="de-AT" dirty="0" err="1"/>
              <a:t>Grobtrassenentwürfe</a:t>
            </a:r>
            <a:r>
              <a:rPr lang="de-AT" dirty="0"/>
              <a:t> – wie geht es jetzt weiter?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7531844-D771-4625-9432-4A2149B8364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 dirty="0"/>
          </a:p>
          <a:p>
            <a:endParaRPr lang="de-AT" dirty="0"/>
          </a:p>
        </p:txBody>
      </p:sp>
      <p:sp>
        <p:nvSpPr>
          <p:cNvPr id="15" name="Eingekerbter Richtungspfeil 20">
            <a:extLst>
              <a:ext uri="{FF2B5EF4-FFF2-40B4-BE49-F238E27FC236}">
                <a16:creationId xmlns:a16="http://schemas.microsoft.com/office/drawing/2014/main" id="{778084E7-D21D-44CE-BD32-F91F2CDB1481}"/>
              </a:ext>
            </a:extLst>
          </p:cNvPr>
          <p:cNvSpPr/>
          <p:nvPr/>
        </p:nvSpPr>
        <p:spPr>
          <a:xfrm>
            <a:off x="3764682" y="2992346"/>
            <a:ext cx="2952270" cy="627948"/>
          </a:xfrm>
          <a:prstGeom prst="chevron">
            <a:avLst>
              <a:gd name="adj" fmla="val 15753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de-AT" sz="1600" b="1" dirty="0"/>
              <a:t>Diskussion und Vorschlag für neue Grobtrassen durch Foren</a:t>
            </a:r>
          </a:p>
        </p:txBody>
      </p:sp>
      <p:sp>
        <p:nvSpPr>
          <p:cNvPr id="16" name="Eingekerbter Richtungspfeil 20">
            <a:extLst>
              <a:ext uri="{FF2B5EF4-FFF2-40B4-BE49-F238E27FC236}">
                <a16:creationId xmlns:a16="http://schemas.microsoft.com/office/drawing/2014/main" id="{91A5E8B9-D8B7-4A7C-AAC4-6757548498F9}"/>
              </a:ext>
            </a:extLst>
          </p:cNvPr>
          <p:cNvSpPr/>
          <p:nvPr/>
        </p:nvSpPr>
        <p:spPr>
          <a:xfrm>
            <a:off x="812354" y="1468818"/>
            <a:ext cx="2160300" cy="267910"/>
          </a:xfrm>
          <a:prstGeom prst="chevron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de-AT" sz="1600" b="1" dirty="0"/>
              <a:t>Grobtrassen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7319977A-E535-49AA-9859-193C96925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120" y="1832434"/>
            <a:ext cx="1904768" cy="580296"/>
          </a:xfrm>
          <a:prstGeom prst="rect">
            <a:avLst/>
          </a:prstGeom>
        </p:spPr>
      </p:pic>
      <p:sp>
        <p:nvSpPr>
          <p:cNvPr id="19" name="Inhaltsplatzhalter 60">
            <a:extLst>
              <a:ext uri="{FF2B5EF4-FFF2-40B4-BE49-F238E27FC236}">
                <a16:creationId xmlns:a16="http://schemas.microsoft.com/office/drawing/2014/main" id="{70BE8774-D247-4063-BCD1-E8D307407AD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2314" y="3116238"/>
            <a:ext cx="2808312" cy="1728192"/>
          </a:xfrm>
        </p:spPr>
        <p:txBody>
          <a:bodyPr/>
          <a:lstStyle/>
          <a:p>
            <a:pPr marL="0" lvl="1" indent="0">
              <a:spcBef>
                <a:spcPts val="0"/>
              </a:spcBef>
              <a:buNone/>
              <a:defRPr/>
            </a:pPr>
            <a:r>
              <a:rPr lang="de-AT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Die ersten Entwürfe von Grobtrassen spiegeln die derzeitige Planungstiefe wieder -&gt; Neue Erkenntnisse z.B. aus der Geologie können sich auf die Grobtrassen auswirken. Eine fachliche Bewertung der Grobtrassen liegt noch nicht vor.</a:t>
            </a:r>
          </a:p>
        </p:txBody>
      </p:sp>
      <p:sp>
        <p:nvSpPr>
          <p:cNvPr id="12" name="Eingekerbter Richtungspfeil 20">
            <a:extLst>
              <a:ext uri="{FF2B5EF4-FFF2-40B4-BE49-F238E27FC236}">
                <a16:creationId xmlns:a16="http://schemas.microsoft.com/office/drawing/2014/main" id="{C0EB8260-6EB6-4DED-AEBC-7A63D2F18216}"/>
              </a:ext>
            </a:extLst>
          </p:cNvPr>
          <p:cNvSpPr/>
          <p:nvPr/>
        </p:nvSpPr>
        <p:spPr>
          <a:xfrm>
            <a:off x="452372" y="2487326"/>
            <a:ext cx="2952270" cy="627948"/>
          </a:xfrm>
          <a:prstGeom prst="chevron">
            <a:avLst>
              <a:gd name="adj" fmla="val 15753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de-AT" sz="1600" b="1" dirty="0"/>
              <a:t>Erste </a:t>
            </a:r>
            <a:r>
              <a:rPr lang="de-AT" sz="1600" b="1" dirty="0" err="1"/>
              <a:t>Grobtrassenentwürfe</a:t>
            </a:r>
            <a:r>
              <a:rPr lang="de-AT" sz="1600" b="1" dirty="0"/>
              <a:t> durch Planungsteam</a:t>
            </a:r>
          </a:p>
        </p:txBody>
      </p:sp>
      <p:sp>
        <p:nvSpPr>
          <p:cNvPr id="26" name="Eingekerbter Richtungspfeil 20">
            <a:extLst>
              <a:ext uri="{FF2B5EF4-FFF2-40B4-BE49-F238E27FC236}">
                <a16:creationId xmlns:a16="http://schemas.microsoft.com/office/drawing/2014/main" id="{1096FEC4-728B-4C75-AEA6-BC49D516BDF5}"/>
              </a:ext>
            </a:extLst>
          </p:cNvPr>
          <p:cNvSpPr/>
          <p:nvPr/>
        </p:nvSpPr>
        <p:spPr>
          <a:xfrm>
            <a:off x="7077108" y="3424394"/>
            <a:ext cx="2952270" cy="627948"/>
          </a:xfrm>
          <a:prstGeom prst="chevron">
            <a:avLst>
              <a:gd name="adj" fmla="val 15753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de-AT" sz="1600" b="1" dirty="0"/>
              <a:t>Grobtrassen diskutieren</a:t>
            </a:r>
          </a:p>
          <a:p>
            <a:pPr algn="ctr"/>
            <a:r>
              <a:rPr lang="de-AT" sz="1600" b="1" dirty="0"/>
              <a:t>und reduzieren</a:t>
            </a:r>
          </a:p>
        </p:txBody>
      </p:sp>
      <p:sp>
        <p:nvSpPr>
          <p:cNvPr id="17" name="Inhaltsplatzhalter 60">
            <a:extLst>
              <a:ext uri="{FF2B5EF4-FFF2-40B4-BE49-F238E27FC236}">
                <a16:creationId xmlns:a16="http://schemas.microsoft.com/office/drawing/2014/main" id="{70BE8774-D247-4063-BCD1-E8D307407AD5}"/>
              </a:ext>
            </a:extLst>
          </p:cNvPr>
          <p:cNvSpPr txBox="1">
            <a:spLocks/>
          </p:cNvSpPr>
          <p:nvPr/>
        </p:nvSpPr>
        <p:spPr>
          <a:xfrm>
            <a:off x="3764682" y="3620294"/>
            <a:ext cx="2814794" cy="2016224"/>
          </a:xfrm>
          <a:prstGeom prst="rect">
            <a:avLst/>
          </a:prstGeom>
        </p:spPr>
        <p:txBody>
          <a:bodyPr lIns="101669" tIns="50836" rIns="101669" bIns="50836"/>
          <a:lstStyle>
            <a:lvl1pPr marL="0" indent="0" algn="just" rtl="0" eaLnBrk="0" fontAlgn="base" hangingPunct="0">
              <a:spcBef>
                <a:spcPts val="0"/>
              </a:spcBef>
              <a:spcAft>
                <a:spcPct val="0"/>
              </a:spcAft>
              <a:buFontTx/>
              <a:buNone/>
              <a:defRPr sz="2200" b="0" kern="1200" baseline="0">
                <a:noFill/>
                <a:latin typeface="+mn-lt"/>
                <a:ea typeface="+mn-ea"/>
                <a:cs typeface="+mn-cs"/>
              </a:defRPr>
            </a:lvl1pPr>
            <a:lvl2pPr marL="825275" indent="-31741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69654" indent="-253931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77515" indent="-253931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5376" indent="-253931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5149" indent="-254104" algn="l" defTabSz="10164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03360" indent="-254104" algn="l" defTabSz="10164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1567" indent="-254104" algn="l" defTabSz="10164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19776" indent="-254104" algn="l" defTabSz="10164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defTabSz="914400">
              <a:spcBef>
                <a:spcPts val="0"/>
              </a:spcBef>
              <a:buNone/>
              <a:defRPr/>
            </a:pPr>
            <a:r>
              <a:rPr lang="de-AT" sz="1800" dirty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Diese ersten Grobtrassenentwürfe des Planungsteam werden ggf. durch weitere Vorschläge für Grobtrassen aus den Foren und der Region ergänzt und diskutiert.</a:t>
            </a:r>
          </a:p>
        </p:txBody>
      </p:sp>
      <p:sp>
        <p:nvSpPr>
          <p:cNvPr id="20" name="Inhaltsplatzhalter 60">
            <a:extLst>
              <a:ext uri="{FF2B5EF4-FFF2-40B4-BE49-F238E27FC236}">
                <a16:creationId xmlns:a16="http://schemas.microsoft.com/office/drawing/2014/main" id="{70BE8774-D247-4063-BCD1-E8D307407AD5}"/>
              </a:ext>
            </a:extLst>
          </p:cNvPr>
          <p:cNvSpPr txBox="1">
            <a:spLocks/>
          </p:cNvSpPr>
          <p:nvPr/>
        </p:nvSpPr>
        <p:spPr>
          <a:xfrm>
            <a:off x="7077049" y="4052342"/>
            <a:ext cx="2839745" cy="2520280"/>
          </a:xfrm>
          <a:prstGeom prst="rect">
            <a:avLst/>
          </a:prstGeom>
        </p:spPr>
        <p:txBody>
          <a:bodyPr lIns="101669" tIns="50836" rIns="101669" bIns="50836"/>
          <a:lstStyle>
            <a:lvl1pPr marL="0" indent="0" algn="just" rtl="0" eaLnBrk="0" fontAlgn="base" hangingPunct="0">
              <a:spcBef>
                <a:spcPts val="0"/>
              </a:spcBef>
              <a:spcAft>
                <a:spcPct val="0"/>
              </a:spcAft>
              <a:buFontTx/>
              <a:buNone/>
              <a:defRPr sz="2200" b="0" kern="1200" baseline="0">
                <a:noFill/>
                <a:latin typeface="+mn-lt"/>
                <a:ea typeface="+mn-ea"/>
                <a:cs typeface="+mn-cs"/>
              </a:defRPr>
            </a:lvl1pPr>
            <a:lvl2pPr marL="825275" indent="-31741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69654" indent="-253931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77515" indent="-253931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5376" indent="-253931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5149" indent="-254104" algn="l" defTabSz="10164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03360" indent="-254104" algn="l" defTabSz="10164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1567" indent="-254104" algn="l" defTabSz="10164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19776" indent="-254104" algn="l" defTabSz="10164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defTabSz="914400">
              <a:spcBef>
                <a:spcPts val="0"/>
              </a:spcBef>
              <a:buNone/>
              <a:defRPr/>
            </a:pPr>
            <a:r>
              <a:rPr lang="de-AT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Alle vorliegenden Grobtrassen werden in den Foren diskutiert um daraus die geeignetsten Varianten für die vertiefte Planung zu ermitteln. Dabei werden vor allem die kritischen Punkte jeder Grobtrasse betrachtet.</a:t>
            </a:r>
          </a:p>
        </p:txBody>
      </p:sp>
      <p:pic>
        <p:nvPicPr>
          <p:cNvPr id="13" name="Grafik 12" descr="Kostenlose Illustration: Qualität, Haken, Häkchen ...">
            <a:extLst>
              <a:ext uri="{FF2B5EF4-FFF2-40B4-BE49-F238E27FC236}">
                <a16:creationId xmlns:a16="http://schemas.microsoft.com/office/drawing/2014/main" id="{596C9E95-F89B-4B7B-863F-076C6633F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654" y="1981599"/>
            <a:ext cx="756105" cy="756105"/>
          </a:xfrm>
          <a:prstGeom prst="rect">
            <a:avLst/>
          </a:prstGeom>
        </p:spPr>
      </p:pic>
      <p:pic>
        <p:nvPicPr>
          <p:cNvPr id="14" name="Grafik 13" descr="Kostenlose Illustration: Qualität, Haken, Häkchen ...">
            <a:extLst>
              <a:ext uri="{FF2B5EF4-FFF2-40B4-BE49-F238E27FC236}">
                <a16:creationId xmlns:a16="http://schemas.microsoft.com/office/drawing/2014/main" id="{64317FC2-6D2B-46F8-8404-B2CD424E41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887" y="2515427"/>
            <a:ext cx="756105" cy="756105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E52FE634-3B44-4D8A-BEFB-1199281B57B2}"/>
              </a:ext>
            </a:extLst>
          </p:cNvPr>
          <p:cNvSpPr/>
          <p:nvPr/>
        </p:nvSpPr>
        <p:spPr>
          <a:xfrm>
            <a:off x="9383949" y="3214194"/>
            <a:ext cx="999100" cy="29347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/>
              <a:t>Mitte 2019</a:t>
            </a:r>
          </a:p>
        </p:txBody>
      </p:sp>
    </p:spTree>
    <p:extLst>
      <p:ext uri="{BB962C8B-B14F-4D97-AF65-F5344CB8AC3E}">
        <p14:creationId xmlns:p14="http://schemas.microsoft.com/office/powerpoint/2010/main" val="32566581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2300" y="810000"/>
            <a:ext cx="8643938" cy="482600"/>
          </a:xfrm>
        </p:spPr>
        <p:txBody>
          <a:bodyPr/>
          <a:lstStyle/>
          <a:p>
            <a:pPr>
              <a:defRPr/>
            </a:pPr>
            <a:r>
              <a:rPr lang="de-AT" dirty="0"/>
              <a:t>Brenner-Nordzulauf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622300" y="1245600"/>
            <a:ext cx="8643938" cy="482600"/>
          </a:xfrm>
        </p:spPr>
        <p:txBody>
          <a:bodyPr/>
          <a:lstStyle/>
          <a:p>
            <a:pPr>
              <a:defRPr/>
            </a:pPr>
            <a:r>
              <a:rPr lang="de-AT" dirty="0"/>
              <a:t>Agenda</a:t>
            </a:r>
          </a:p>
        </p:txBody>
      </p:sp>
      <p:sp>
        <p:nvSpPr>
          <p:cNvPr id="29700" name="Rectangle 148"/>
          <p:cNvSpPr>
            <a:spLocks noChangeArrowheads="1"/>
          </p:cNvSpPr>
          <p:nvPr/>
        </p:nvSpPr>
        <p:spPr bwMode="auto">
          <a:xfrm>
            <a:off x="152400" y="152400"/>
            <a:ext cx="105537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AT" altLang="de-DE"/>
          </a:p>
        </p:txBody>
      </p:sp>
      <p:sp>
        <p:nvSpPr>
          <p:cNvPr id="9" name="Inhaltsplatzhalter 2"/>
          <p:cNvSpPr txBox="1">
            <a:spLocks/>
          </p:cNvSpPr>
          <p:nvPr/>
        </p:nvSpPr>
        <p:spPr>
          <a:xfrm>
            <a:off x="622300" y="1892300"/>
            <a:ext cx="9334500" cy="4270375"/>
          </a:xfrm>
          <a:prstGeom prst="rect">
            <a:avLst/>
          </a:prstGeom>
        </p:spPr>
        <p:txBody>
          <a:bodyPr lIns="101669" tIns="50836" rIns="101669" bIns="50836"/>
          <a:lstStyle>
            <a:lvl1pPr marL="0" indent="0" algn="just" rtl="0" eaLnBrk="0" fontAlgn="base" hangingPunct="0">
              <a:spcBef>
                <a:spcPts val="0"/>
              </a:spcBef>
              <a:spcAft>
                <a:spcPct val="0"/>
              </a:spcAft>
              <a:buFontTx/>
              <a:buNone/>
              <a:defRPr sz="2200" b="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  <a:ea typeface="+mn-ea"/>
                <a:cs typeface="+mn-cs"/>
              </a:defRPr>
            </a:lvl1pPr>
            <a:lvl2pPr marL="825500" indent="-3175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0000" indent="-2540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78000" indent="-2540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6000" indent="-2540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5912" indent="-254174" algn="l" defTabSz="10166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04261" indent="-254174" algn="l" defTabSz="10166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2607" indent="-254174" algn="l" defTabSz="10166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20955" indent="-254174" algn="l" defTabSz="10166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000" lvl="1" indent="-288000" defTabSz="9144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altLang="de-DE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Begrüßung</a:t>
            </a:r>
          </a:p>
          <a:p>
            <a:pPr marL="288000" lvl="1" indent="-288000" defTabSz="9144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altLang="de-DE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Die Brennerachse München – Innsbruck – Verona im Überblick</a:t>
            </a:r>
          </a:p>
          <a:p>
            <a:pPr marL="288000" lvl="1" indent="-288000" defTabSz="9144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altLang="de-DE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Aktueller Status der einzelnen Projekte und Öffentlichkeitsbeteiligung</a:t>
            </a:r>
          </a:p>
          <a:p>
            <a:pPr marL="741035" lvl="2" indent="-296535" defTabSz="914400">
              <a:lnSpc>
                <a:spcPct val="15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/>
            </a:pPr>
            <a:r>
              <a:rPr lang="de-DE" alt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Stand der Planung im erweiterten und gemeinsamen Planungsraum</a:t>
            </a:r>
          </a:p>
          <a:p>
            <a:pPr marL="741035" lvl="2" indent="-296535" defTabSz="914400">
              <a:lnSpc>
                <a:spcPct val="15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/>
            </a:pPr>
            <a:r>
              <a:rPr lang="de-DE" alt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Stand der Planung zwischen Schaftenau – Radfeld</a:t>
            </a:r>
          </a:p>
          <a:p>
            <a:pPr marL="741035" lvl="2" indent="-296535" defTabSz="914400">
              <a:lnSpc>
                <a:spcPct val="15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/>
            </a:pPr>
            <a:r>
              <a:rPr lang="de-DE" alt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Stand der Planungen BBT</a:t>
            </a:r>
          </a:p>
          <a:p>
            <a:pPr marL="741035" lvl="2" indent="-296535" defTabSz="914400">
              <a:lnSpc>
                <a:spcPct val="15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/>
            </a:pPr>
            <a:r>
              <a:rPr lang="de-DE" alt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Stand der Planungen Südzulauf</a:t>
            </a:r>
          </a:p>
          <a:p>
            <a:pPr marL="288000" lvl="1" indent="-288000" defTabSz="9144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altLang="de-DE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Zeitschiene</a:t>
            </a:r>
          </a:p>
          <a:p>
            <a:pPr marL="288000" lvl="1" indent="-288000" defTabSz="9144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altLang="de-DE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Diskussion &amp; Fragen</a:t>
            </a:r>
          </a:p>
        </p:txBody>
      </p:sp>
    </p:spTree>
    <p:extLst>
      <p:ext uri="{BB962C8B-B14F-4D97-AF65-F5344CB8AC3E}">
        <p14:creationId xmlns:p14="http://schemas.microsoft.com/office/powerpoint/2010/main" val="39172578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2300" y="808038"/>
            <a:ext cx="8643938" cy="482600"/>
          </a:xfrm>
        </p:spPr>
        <p:txBody>
          <a:bodyPr/>
          <a:lstStyle/>
          <a:p>
            <a:pPr>
              <a:defRPr/>
            </a:pPr>
            <a:r>
              <a:rPr lang="de-AT" dirty="0"/>
              <a:t>Der Weg zur Trassenempfehlung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622300" y="1245600"/>
            <a:ext cx="8643938" cy="482600"/>
          </a:xfrm>
        </p:spPr>
        <p:txBody>
          <a:bodyPr/>
          <a:lstStyle/>
          <a:p>
            <a:pPr>
              <a:defRPr/>
            </a:pPr>
            <a:r>
              <a:rPr lang="de-AT" dirty="0"/>
              <a:t>Trassenauswahlverfahren</a:t>
            </a:r>
          </a:p>
        </p:txBody>
      </p:sp>
      <p:grpSp>
        <p:nvGrpSpPr>
          <p:cNvPr id="6" name="Group 13"/>
          <p:cNvGrpSpPr>
            <a:grpSpLocks/>
          </p:cNvGrpSpPr>
          <p:nvPr/>
        </p:nvGrpSpPr>
        <p:grpSpPr bwMode="auto">
          <a:xfrm>
            <a:off x="2582863" y="5140325"/>
            <a:ext cx="1127125" cy="788988"/>
            <a:chOff x="1627" y="3419"/>
            <a:chExt cx="710" cy="497"/>
          </a:xfrm>
        </p:grpSpPr>
        <p:sp>
          <p:nvSpPr>
            <p:cNvPr id="39038" name="Rectangle 9"/>
            <p:cNvSpPr>
              <a:spLocks noChangeArrowheads="1"/>
            </p:cNvSpPr>
            <p:nvPr/>
          </p:nvSpPr>
          <p:spPr bwMode="auto">
            <a:xfrm>
              <a:off x="1627" y="3419"/>
              <a:ext cx="710" cy="4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 altLang="de-DE">
                <a:latin typeface="+mn-lt"/>
              </a:endParaRPr>
            </a:p>
          </p:txBody>
        </p:sp>
        <p:pic>
          <p:nvPicPr>
            <p:cNvPr id="39039" name="Picture 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7" y="3419"/>
              <a:ext cx="710" cy="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040" name="Rectangle 11"/>
            <p:cNvSpPr>
              <a:spLocks noChangeArrowheads="1"/>
            </p:cNvSpPr>
            <p:nvPr/>
          </p:nvSpPr>
          <p:spPr bwMode="auto">
            <a:xfrm>
              <a:off x="1627" y="3419"/>
              <a:ext cx="710" cy="49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 altLang="de-DE">
                <a:latin typeface="+mn-lt"/>
              </a:endParaRPr>
            </a:p>
          </p:txBody>
        </p:sp>
        <p:sp>
          <p:nvSpPr>
            <p:cNvPr id="39041" name="Rectangle 12"/>
            <p:cNvSpPr>
              <a:spLocks noChangeArrowheads="1"/>
            </p:cNvSpPr>
            <p:nvPr/>
          </p:nvSpPr>
          <p:spPr bwMode="auto">
            <a:xfrm>
              <a:off x="1627" y="3419"/>
              <a:ext cx="710" cy="496"/>
            </a:xfrm>
            <a:prstGeom prst="rect">
              <a:avLst/>
            </a:prstGeom>
            <a:noFill/>
            <a:ln w="15875" cap="rnd">
              <a:solidFill>
                <a:srgbClr val="FFCC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AT" altLang="de-DE">
                <a:latin typeface="+mn-lt"/>
              </a:endParaRPr>
            </a:p>
          </p:txBody>
        </p:sp>
      </p:grpSp>
      <p:sp>
        <p:nvSpPr>
          <p:cNvPr id="38917" name="Rectangle 14"/>
          <p:cNvSpPr>
            <a:spLocks noChangeArrowheads="1"/>
          </p:cNvSpPr>
          <p:nvPr/>
        </p:nvSpPr>
        <p:spPr bwMode="auto">
          <a:xfrm>
            <a:off x="2820988" y="5259388"/>
            <a:ext cx="535981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892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464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036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608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defTabSz="914400" eaLnBrk="1" hangingPunct="1"/>
            <a:r>
              <a:rPr lang="de-DE" altLang="de-DE" sz="1300">
                <a:solidFill>
                  <a:srgbClr val="000000"/>
                </a:solidFill>
                <a:latin typeface="+mn-lt"/>
              </a:rPr>
              <a:t>KOSTEN</a:t>
            </a:r>
            <a:endParaRPr lang="de-DE" altLang="de-DE">
              <a:latin typeface="+mn-lt"/>
            </a:endParaRPr>
          </a:p>
        </p:txBody>
      </p:sp>
      <p:sp>
        <p:nvSpPr>
          <p:cNvPr id="38918" name="Rectangle 15"/>
          <p:cNvSpPr>
            <a:spLocks noChangeArrowheads="1"/>
          </p:cNvSpPr>
          <p:nvPr/>
        </p:nvSpPr>
        <p:spPr bwMode="auto">
          <a:xfrm>
            <a:off x="3100388" y="5451475"/>
            <a:ext cx="83356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892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464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036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608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defTabSz="914400" eaLnBrk="1" hangingPunct="1"/>
            <a:r>
              <a:rPr lang="de-DE" altLang="de-DE" sz="1300">
                <a:solidFill>
                  <a:srgbClr val="000000"/>
                </a:solidFill>
                <a:latin typeface="+mn-lt"/>
              </a:rPr>
              <a:t>+</a:t>
            </a:r>
            <a:endParaRPr lang="de-DE" altLang="de-DE">
              <a:latin typeface="+mn-lt"/>
            </a:endParaRPr>
          </a:p>
        </p:txBody>
      </p:sp>
      <p:sp>
        <p:nvSpPr>
          <p:cNvPr id="38919" name="Rectangle 16"/>
          <p:cNvSpPr>
            <a:spLocks noChangeArrowheads="1"/>
          </p:cNvSpPr>
          <p:nvPr/>
        </p:nvSpPr>
        <p:spPr bwMode="auto">
          <a:xfrm>
            <a:off x="2828925" y="5641975"/>
            <a:ext cx="525785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892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464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036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608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defTabSz="914400" eaLnBrk="1" hangingPunct="1"/>
            <a:r>
              <a:rPr lang="de-DE" altLang="de-DE" sz="1300">
                <a:solidFill>
                  <a:srgbClr val="000000"/>
                </a:solidFill>
                <a:latin typeface="+mn-lt"/>
              </a:rPr>
              <a:t>RISIKEN</a:t>
            </a:r>
            <a:endParaRPr lang="de-DE" altLang="de-DE">
              <a:latin typeface="+mn-lt"/>
            </a:endParaRPr>
          </a:p>
        </p:txBody>
      </p:sp>
      <p:grpSp>
        <p:nvGrpSpPr>
          <p:cNvPr id="7" name="Group 25"/>
          <p:cNvGrpSpPr>
            <a:grpSpLocks/>
          </p:cNvGrpSpPr>
          <p:nvPr/>
        </p:nvGrpSpPr>
        <p:grpSpPr bwMode="auto">
          <a:xfrm>
            <a:off x="2582863" y="4181475"/>
            <a:ext cx="1127125" cy="788988"/>
            <a:chOff x="1627" y="2815"/>
            <a:chExt cx="710" cy="497"/>
          </a:xfrm>
        </p:grpSpPr>
        <p:sp>
          <p:nvSpPr>
            <p:cNvPr id="39034" name="Rectangle 21"/>
            <p:cNvSpPr>
              <a:spLocks noChangeArrowheads="1"/>
            </p:cNvSpPr>
            <p:nvPr/>
          </p:nvSpPr>
          <p:spPr bwMode="auto">
            <a:xfrm>
              <a:off x="1627" y="2815"/>
              <a:ext cx="710" cy="49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 altLang="de-DE">
                <a:latin typeface="+mn-lt"/>
              </a:endParaRPr>
            </a:p>
          </p:txBody>
        </p:sp>
        <p:pic>
          <p:nvPicPr>
            <p:cNvPr id="39035" name="Picture 2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7" y="2816"/>
              <a:ext cx="710" cy="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036" name="Rectangle 23"/>
            <p:cNvSpPr>
              <a:spLocks noChangeArrowheads="1"/>
            </p:cNvSpPr>
            <p:nvPr/>
          </p:nvSpPr>
          <p:spPr bwMode="auto">
            <a:xfrm>
              <a:off x="1627" y="2815"/>
              <a:ext cx="710" cy="49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 altLang="de-DE">
                <a:latin typeface="+mn-lt"/>
              </a:endParaRPr>
            </a:p>
          </p:txBody>
        </p:sp>
        <p:sp>
          <p:nvSpPr>
            <p:cNvPr id="39037" name="Rectangle 24"/>
            <p:cNvSpPr>
              <a:spLocks noChangeArrowheads="1"/>
            </p:cNvSpPr>
            <p:nvPr/>
          </p:nvSpPr>
          <p:spPr bwMode="auto">
            <a:xfrm>
              <a:off x="1627" y="2816"/>
              <a:ext cx="710" cy="496"/>
            </a:xfrm>
            <a:prstGeom prst="rect">
              <a:avLst/>
            </a:prstGeom>
            <a:noFill/>
            <a:ln w="15875" cap="rnd">
              <a:solidFill>
                <a:srgbClr val="CCFF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AT" altLang="de-DE">
                <a:latin typeface="+mn-lt"/>
              </a:endParaRPr>
            </a:p>
          </p:txBody>
        </p:sp>
      </p:grpSp>
      <p:sp>
        <p:nvSpPr>
          <p:cNvPr id="38921" name="Rectangle 26"/>
          <p:cNvSpPr>
            <a:spLocks noChangeArrowheads="1"/>
          </p:cNvSpPr>
          <p:nvPr/>
        </p:nvSpPr>
        <p:spPr bwMode="auto">
          <a:xfrm>
            <a:off x="2913063" y="4302125"/>
            <a:ext cx="433388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892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464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036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608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defTabSz="914400" eaLnBrk="1" hangingPunct="1"/>
            <a:r>
              <a:rPr lang="de-DE" altLang="de-DE" sz="1300">
                <a:solidFill>
                  <a:srgbClr val="000000"/>
                </a:solidFill>
                <a:latin typeface="+mn-lt"/>
              </a:rPr>
              <a:t>RAUM</a:t>
            </a:r>
            <a:endParaRPr lang="de-DE" altLang="de-DE">
              <a:latin typeface="+mn-lt"/>
            </a:endParaRPr>
          </a:p>
        </p:txBody>
      </p:sp>
      <p:sp>
        <p:nvSpPr>
          <p:cNvPr id="38922" name="Rectangle 27"/>
          <p:cNvSpPr>
            <a:spLocks noChangeArrowheads="1"/>
          </p:cNvSpPr>
          <p:nvPr/>
        </p:nvSpPr>
        <p:spPr bwMode="auto">
          <a:xfrm>
            <a:off x="3100388" y="4494213"/>
            <a:ext cx="83356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892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464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036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608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defTabSz="914400" eaLnBrk="1" hangingPunct="1"/>
            <a:r>
              <a:rPr lang="de-DE" altLang="de-DE" sz="1300">
                <a:solidFill>
                  <a:srgbClr val="000000"/>
                </a:solidFill>
                <a:latin typeface="+mn-lt"/>
              </a:rPr>
              <a:t>+</a:t>
            </a:r>
            <a:endParaRPr lang="de-DE" altLang="de-DE">
              <a:latin typeface="+mn-lt"/>
            </a:endParaRPr>
          </a:p>
        </p:txBody>
      </p:sp>
      <p:sp>
        <p:nvSpPr>
          <p:cNvPr id="38923" name="Rectangle 28"/>
          <p:cNvSpPr>
            <a:spLocks noChangeArrowheads="1"/>
          </p:cNvSpPr>
          <p:nvPr/>
        </p:nvSpPr>
        <p:spPr bwMode="auto">
          <a:xfrm>
            <a:off x="2803525" y="4684713"/>
            <a:ext cx="621004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892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464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036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608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defTabSz="914400" eaLnBrk="1" hangingPunct="1"/>
            <a:r>
              <a:rPr lang="de-DE" altLang="de-DE" sz="1300">
                <a:solidFill>
                  <a:srgbClr val="000000"/>
                </a:solidFill>
                <a:latin typeface="+mn-lt"/>
              </a:rPr>
              <a:t>UMWELT</a:t>
            </a:r>
            <a:endParaRPr lang="de-DE" altLang="de-DE">
              <a:latin typeface="+mn-lt"/>
            </a:endParaRPr>
          </a:p>
        </p:txBody>
      </p:sp>
      <p:grpSp>
        <p:nvGrpSpPr>
          <p:cNvPr id="8" name="Group 37"/>
          <p:cNvGrpSpPr>
            <a:grpSpLocks/>
          </p:cNvGrpSpPr>
          <p:nvPr/>
        </p:nvGrpSpPr>
        <p:grpSpPr bwMode="auto">
          <a:xfrm>
            <a:off x="2582863" y="3225800"/>
            <a:ext cx="1127125" cy="788988"/>
            <a:chOff x="1627" y="2213"/>
            <a:chExt cx="710" cy="497"/>
          </a:xfrm>
        </p:grpSpPr>
        <p:sp>
          <p:nvSpPr>
            <p:cNvPr id="39030" name="Rectangle 33"/>
            <p:cNvSpPr>
              <a:spLocks noChangeArrowheads="1"/>
            </p:cNvSpPr>
            <p:nvPr/>
          </p:nvSpPr>
          <p:spPr bwMode="auto">
            <a:xfrm>
              <a:off x="1627" y="2213"/>
              <a:ext cx="710" cy="4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 altLang="de-DE">
                <a:latin typeface="+mn-lt"/>
              </a:endParaRPr>
            </a:p>
          </p:txBody>
        </p:sp>
        <p:pic>
          <p:nvPicPr>
            <p:cNvPr id="39031" name="Picture 3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7" y="2213"/>
              <a:ext cx="710" cy="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032" name="Rectangle 35"/>
            <p:cNvSpPr>
              <a:spLocks noChangeArrowheads="1"/>
            </p:cNvSpPr>
            <p:nvPr/>
          </p:nvSpPr>
          <p:spPr bwMode="auto">
            <a:xfrm>
              <a:off x="1627" y="2213"/>
              <a:ext cx="710" cy="4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 altLang="de-DE">
                <a:latin typeface="+mn-lt"/>
              </a:endParaRPr>
            </a:p>
          </p:txBody>
        </p:sp>
        <p:sp>
          <p:nvSpPr>
            <p:cNvPr id="39033" name="Rectangle 36"/>
            <p:cNvSpPr>
              <a:spLocks noChangeArrowheads="1"/>
            </p:cNvSpPr>
            <p:nvPr/>
          </p:nvSpPr>
          <p:spPr bwMode="auto">
            <a:xfrm>
              <a:off x="1627" y="2213"/>
              <a:ext cx="710" cy="497"/>
            </a:xfrm>
            <a:prstGeom prst="rect">
              <a:avLst/>
            </a:prstGeom>
            <a:noFill/>
            <a:ln w="15875" cap="rnd">
              <a:solidFill>
                <a:srgbClr val="99CC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AT" altLang="de-DE">
                <a:latin typeface="+mn-lt"/>
              </a:endParaRPr>
            </a:p>
          </p:txBody>
        </p:sp>
      </p:grpSp>
      <p:sp>
        <p:nvSpPr>
          <p:cNvPr id="38925" name="Rectangle 38"/>
          <p:cNvSpPr>
            <a:spLocks noChangeArrowheads="1"/>
          </p:cNvSpPr>
          <p:nvPr/>
        </p:nvSpPr>
        <p:spPr bwMode="auto">
          <a:xfrm>
            <a:off x="2763838" y="3344863"/>
            <a:ext cx="628377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892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464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036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608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defTabSz="914400" eaLnBrk="1" hangingPunct="1"/>
            <a:r>
              <a:rPr lang="de-DE" altLang="de-DE" sz="1300">
                <a:solidFill>
                  <a:srgbClr val="000000"/>
                </a:solidFill>
                <a:latin typeface="+mn-lt"/>
              </a:rPr>
              <a:t>VERKEHR</a:t>
            </a:r>
            <a:endParaRPr lang="de-DE" altLang="de-DE">
              <a:latin typeface="+mn-lt"/>
            </a:endParaRPr>
          </a:p>
        </p:txBody>
      </p:sp>
      <p:sp>
        <p:nvSpPr>
          <p:cNvPr id="38926" name="Rectangle 39"/>
          <p:cNvSpPr>
            <a:spLocks noChangeArrowheads="1"/>
          </p:cNvSpPr>
          <p:nvPr/>
        </p:nvSpPr>
        <p:spPr bwMode="auto">
          <a:xfrm>
            <a:off x="3100388" y="3536950"/>
            <a:ext cx="83356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892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464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036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608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defTabSz="914400" eaLnBrk="1" hangingPunct="1"/>
            <a:r>
              <a:rPr lang="de-DE" altLang="de-DE" sz="1300">
                <a:solidFill>
                  <a:srgbClr val="000000"/>
                </a:solidFill>
                <a:latin typeface="+mn-lt"/>
              </a:rPr>
              <a:t>+</a:t>
            </a:r>
            <a:endParaRPr lang="de-DE" altLang="de-DE">
              <a:latin typeface="+mn-lt"/>
            </a:endParaRPr>
          </a:p>
        </p:txBody>
      </p:sp>
      <p:sp>
        <p:nvSpPr>
          <p:cNvPr id="38927" name="Rectangle 40"/>
          <p:cNvSpPr>
            <a:spLocks noChangeArrowheads="1"/>
          </p:cNvSpPr>
          <p:nvPr/>
        </p:nvSpPr>
        <p:spPr bwMode="auto">
          <a:xfrm>
            <a:off x="2798763" y="3727450"/>
            <a:ext cx="589585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892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464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036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608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defTabSz="914400" eaLnBrk="1" hangingPunct="1"/>
            <a:r>
              <a:rPr lang="de-DE" altLang="de-DE" sz="1300">
                <a:solidFill>
                  <a:srgbClr val="000000"/>
                </a:solidFill>
                <a:latin typeface="+mn-lt"/>
              </a:rPr>
              <a:t>TECHNIK</a:t>
            </a:r>
            <a:endParaRPr lang="de-DE" altLang="de-DE">
              <a:latin typeface="+mn-lt"/>
            </a:endParaRPr>
          </a:p>
        </p:txBody>
      </p:sp>
      <p:grpSp>
        <p:nvGrpSpPr>
          <p:cNvPr id="9" name="Group 45"/>
          <p:cNvGrpSpPr>
            <a:grpSpLocks/>
          </p:cNvGrpSpPr>
          <p:nvPr/>
        </p:nvGrpSpPr>
        <p:grpSpPr bwMode="auto">
          <a:xfrm>
            <a:off x="3933825" y="3225800"/>
            <a:ext cx="1071563" cy="227013"/>
            <a:chOff x="2478" y="2213"/>
            <a:chExt cx="675" cy="143"/>
          </a:xfrm>
        </p:grpSpPr>
        <p:sp>
          <p:nvSpPr>
            <p:cNvPr id="39026" name="Rectangle 41"/>
            <p:cNvSpPr>
              <a:spLocks noChangeArrowheads="1"/>
            </p:cNvSpPr>
            <p:nvPr/>
          </p:nvSpPr>
          <p:spPr bwMode="auto">
            <a:xfrm>
              <a:off x="2478" y="2213"/>
              <a:ext cx="674" cy="14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 altLang="de-DE">
                <a:latin typeface="+mn-lt"/>
              </a:endParaRPr>
            </a:p>
          </p:txBody>
        </p:sp>
        <p:pic>
          <p:nvPicPr>
            <p:cNvPr id="39027" name="Picture 4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8" y="2213"/>
              <a:ext cx="675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028" name="Rectangle 43"/>
            <p:cNvSpPr>
              <a:spLocks noChangeArrowheads="1"/>
            </p:cNvSpPr>
            <p:nvPr/>
          </p:nvSpPr>
          <p:spPr bwMode="auto">
            <a:xfrm>
              <a:off x="2478" y="2213"/>
              <a:ext cx="674" cy="14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 altLang="de-DE">
                <a:latin typeface="+mn-lt"/>
              </a:endParaRPr>
            </a:p>
          </p:txBody>
        </p:sp>
        <p:sp>
          <p:nvSpPr>
            <p:cNvPr id="39029" name="Rectangle 44"/>
            <p:cNvSpPr>
              <a:spLocks noChangeArrowheads="1"/>
            </p:cNvSpPr>
            <p:nvPr/>
          </p:nvSpPr>
          <p:spPr bwMode="auto">
            <a:xfrm>
              <a:off x="2478" y="2213"/>
              <a:ext cx="675" cy="143"/>
            </a:xfrm>
            <a:prstGeom prst="rect">
              <a:avLst/>
            </a:prstGeom>
            <a:noFill/>
            <a:ln w="7938" cap="rnd">
              <a:solidFill>
                <a:srgbClr val="A5002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AT" altLang="de-DE">
                <a:latin typeface="+mn-lt"/>
              </a:endParaRPr>
            </a:p>
          </p:txBody>
        </p:sp>
      </p:grpSp>
      <p:sp>
        <p:nvSpPr>
          <p:cNvPr id="38929" name="Rectangle 46"/>
          <p:cNvSpPr>
            <a:spLocks noChangeArrowheads="1"/>
          </p:cNvSpPr>
          <p:nvPr/>
        </p:nvSpPr>
        <p:spPr bwMode="auto">
          <a:xfrm>
            <a:off x="4010025" y="3287713"/>
            <a:ext cx="647613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892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464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036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608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defTabSz="914400" eaLnBrk="1" hangingPunct="1"/>
            <a:r>
              <a:rPr lang="de-DE" altLang="de-DE" sz="800">
                <a:solidFill>
                  <a:srgbClr val="000000"/>
                </a:solidFill>
                <a:latin typeface="+mn-lt"/>
              </a:rPr>
              <a:t>Kriterium V+T 1</a:t>
            </a:r>
            <a:endParaRPr lang="de-DE" altLang="de-DE">
              <a:latin typeface="+mn-lt"/>
            </a:endParaRPr>
          </a:p>
        </p:txBody>
      </p:sp>
      <p:grpSp>
        <p:nvGrpSpPr>
          <p:cNvPr id="10" name="Group 51"/>
          <p:cNvGrpSpPr>
            <a:grpSpLocks/>
          </p:cNvGrpSpPr>
          <p:nvPr/>
        </p:nvGrpSpPr>
        <p:grpSpPr bwMode="auto">
          <a:xfrm>
            <a:off x="3933825" y="3789363"/>
            <a:ext cx="1071563" cy="225425"/>
            <a:chOff x="2478" y="2568"/>
            <a:chExt cx="675" cy="142"/>
          </a:xfrm>
        </p:grpSpPr>
        <p:sp>
          <p:nvSpPr>
            <p:cNvPr id="39022" name="Rectangle 47"/>
            <p:cNvSpPr>
              <a:spLocks noChangeArrowheads="1"/>
            </p:cNvSpPr>
            <p:nvPr/>
          </p:nvSpPr>
          <p:spPr bwMode="auto">
            <a:xfrm>
              <a:off x="2478" y="2568"/>
              <a:ext cx="674" cy="14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 altLang="de-DE">
                <a:latin typeface="+mn-lt"/>
              </a:endParaRPr>
            </a:p>
          </p:txBody>
        </p:sp>
        <p:pic>
          <p:nvPicPr>
            <p:cNvPr id="39023" name="Picture 4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8" y="2568"/>
              <a:ext cx="675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024" name="Rectangle 49"/>
            <p:cNvSpPr>
              <a:spLocks noChangeArrowheads="1"/>
            </p:cNvSpPr>
            <p:nvPr/>
          </p:nvSpPr>
          <p:spPr bwMode="auto">
            <a:xfrm>
              <a:off x="2478" y="2568"/>
              <a:ext cx="674" cy="14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 altLang="de-DE">
                <a:latin typeface="+mn-lt"/>
              </a:endParaRPr>
            </a:p>
          </p:txBody>
        </p:sp>
        <p:sp>
          <p:nvSpPr>
            <p:cNvPr id="39025" name="Rectangle 50"/>
            <p:cNvSpPr>
              <a:spLocks noChangeArrowheads="1"/>
            </p:cNvSpPr>
            <p:nvPr/>
          </p:nvSpPr>
          <p:spPr bwMode="auto">
            <a:xfrm>
              <a:off x="2478" y="2568"/>
              <a:ext cx="675" cy="142"/>
            </a:xfrm>
            <a:prstGeom prst="rect">
              <a:avLst/>
            </a:prstGeom>
            <a:noFill/>
            <a:ln w="7938" cap="rnd">
              <a:solidFill>
                <a:srgbClr val="A5002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AT" altLang="de-DE">
                <a:latin typeface="+mn-lt"/>
              </a:endParaRPr>
            </a:p>
          </p:txBody>
        </p:sp>
      </p:grpSp>
      <p:sp>
        <p:nvSpPr>
          <p:cNvPr id="38931" name="Rectangle 52"/>
          <p:cNvSpPr>
            <a:spLocks noChangeArrowheads="1"/>
          </p:cNvSpPr>
          <p:nvPr/>
        </p:nvSpPr>
        <p:spPr bwMode="auto">
          <a:xfrm>
            <a:off x="4010025" y="3849688"/>
            <a:ext cx="647613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892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464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036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608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defTabSz="914400" eaLnBrk="1" hangingPunct="1"/>
            <a:r>
              <a:rPr lang="de-DE" altLang="de-DE" sz="800">
                <a:solidFill>
                  <a:srgbClr val="000000"/>
                </a:solidFill>
                <a:latin typeface="+mn-lt"/>
              </a:rPr>
              <a:t>Kriterium V+T 3</a:t>
            </a:r>
            <a:endParaRPr lang="de-DE" altLang="de-DE">
              <a:latin typeface="+mn-lt"/>
            </a:endParaRPr>
          </a:p>
        </p:txBody>
      </p:sp>
      <p:grpSp>
        <p:nvGrpSpPr>
          <p:cNvPr id="11" name="Group 57"/>
          <p:cNvGrpSpPr>
            <a:grpSpLocks/>
          </p:cNvGrpSpPr>
          <p:nvPr/>
        </p:nvGrpSpPr>
        <p:grpSpPr bwMode="auto">
          <a:xfrm>
            <a:off x="3933825" y="3506788"/>
            <a:ext cx="1071563" cy="227012"/>
            <a:chOff x="2478" y="2390"/>
            <a:chExt cx="675" cy="143"/>
          </a:xfrm>
        </p:grpSpPr>
        <p:sp>
          <p:nvSpPr>
            <p:cNvPr id="39018" name="Rectangle 53"/>
            <p:cNvSpPr>
              <a:spLocks noChangeArrowheads="1"/>
            </p:cNvSpPr>
            <p:nvPr/>
          </p:nvSpPr>
          <p:spPr bwMode="auto">
            <a:xfrm>
              <a:off x="2478" y="2390"/>
              <a:ext cx="674" cy="14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 altLang="de-DE">
                <a:latin typeface="+mn-lt"/>
              </a:endParaRPr>
            </a:p>
          </p:txBody>
        </p:sp>
        <p:pic>
          <p:nvPicPr>
            <p:cNvPr id="39019" name="Picture 5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8" y="2391"/>
              <a:ext cx="675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020" name="Rectangle 55"/>
            <p:cNvSpPr>
              <a:spLocks noChangeArrowheads="1"/>
            </p:cNvSpPr>
            <p:nvPr/>
          </p:nvSpPr>
          <p:spPr bwMode="auto">
            <a:xfrm>
              <a:off x="2478" y="2391"/>
              <a:ext cx="674" cy="14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 altLang="de-DE">
                <a:latin typeface="+mn-lt"/>
              </a:endParaRPr>
            </a:p>
          </p:txBody>
        </p:sp>
        <p:sp>
          <p:nvSpPr>
            <p:cNvPr id="39021" name="Rectangle 56"/>
            <p:cNvSpPr>
              <a:spLocks noChangeArrowheads="1"/>
            </p:cNvSpPr>
            <p:nvPr/>
          </p:nvSpPr>
          <p:spPr bwMode="auto">
            <a:xfrm>
              <a:off x="2478" y="2391"/>
              <a:ext cx="675" cy="142"/>
            </a:xfrm>
            <a:prstGeom prst="rect">
              <a:avLst/>
            </a:prstGeom>
            <a:noFill/>
            <a:ln w="7938" cap="rnd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AT" altLang="de-DE">
                <a:latin typeface="+mn-lt"/>
              </a:endParaRPr>
            </a:p>
          </p:txBody>
        </p:sp>
      </p:grpSp>
      <p:sp>
        <p:nvSpPr>
          <p:cNvPr id="38933" name="Rectangle 58"/>
          <p:cNvSpPr>
            <a:spLocks noChangeArrowheads="1"/>
          </p:cNvSpPr>
          <p:nvPr/>
        </p:nvSpPr>
        <p:spPr bwMode="auto">
          <a:xfrm>
            <a:off x="4010025" y="3567113"/>
            <a:ext cx="647613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892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464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036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608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defTabSz="914400" eaLnBrk="1" hangingPunct="1"/>
            <a:r>
              <a:rPr lang="de-DE" altLang="de-DE" sz="800" b="1">
                <a:solidFill>
                  <a:srgbClr val="FF3300"/>
                </a:solidFill>
                <a:latin typeface="+mn-lt"/>
              </a:rPr>
              <a:t>Bauabwicklung</a:t>
            </a:r>
            <a:endParaRPr lang="de-DE" altLang="de-DE">
              <a:latin typeface="+mn-lt"/>
            </a:endParaRPr>
          </a:p>
        </p:txBody>
      </p:sp>
      <p:grpSp>
        <p:nvGrpSpPr>
          <p:cNvPr id="12" name="Group 63"/>
          <p:cNvGrpSpPr>
            <a:grpSpLocks/>
          </p:cNvGrpSpPr>
          <p:nvPr/>
        </p:nvGrpSpPr>
        <p:grpSpPr bwMode="auto">
          <a:xfrm>
            <a:off x="3933825" y="4745038"/>
            <a:ext cx="1071563" cy="225425"/>
            <a:chOff x="2478" y="3170"/>
            <a:chExt cx="675" cy="142"/>
          </a:xfrm>
        </p:grpSpPr>
        <p:sp>
          <p:nvSpPr>
            <p:cNvPr id="39014" name="Rectangle 59"/>
            <p:cNvSpPr>
              <a:spLocks noChangeArrowheads="1"/>
            </p:cNvSpPr>
            <p:nvPr/>
          </p:nvSpPr>
          <p:spPr bwMode="auto">
            <a:xfrm>
              <a:off x="2478" y="3170"/>
              <a:ext cx="674" cy="14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 altLang="de-DE">
                <a:latin typeface="+mn-lt"/>
              </a:endParaRPr>
            </a:p>
          </p:txBody>
        </p:sp>
        <p:pic>
          <p:nvPicPr>
            <p:cNvPr id="39015" name="Picture 6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8" y="3171"/>
              <a:ext cx="675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016" name="Rectangle 61"/>
            <p:cNvSpPr>
              <a:spLocks noChangeArrowheads="1"/>
            </p:cNvSpPr>
            <p:nvPr/>
          </p:nvSpPr>
          <p:spPr bwMode="auto">
            <a:xfrm>
              <a:off x="2478" y="3170"/>
              <a:ext cx="674" cy="14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 altLang="de-DE">
                <a:latin typeface="+mn-lt"/>
              </a:endParaRPr>
            </a:p>
          </p:txBody>
        </p:sp>
        <p:sp>
          <p:nvSpPr>
            <p:cNvPr id="39017" name="Rectangle 62"/>
            <p:cNvSpPr>
              <a:spLocks noChangeArrowheads="1"/>
            </p:cNvSpPr>
            <p:nvPr/>
          </p:nvSpPr>
          <p:spPr bwMode="auto">
            <a:xfrm>
              <a:off x="2478" y="3171"/>
              <a:ext cx="675" cy="141"/>
            </a:xfrm>
            <a:prstGeom prst="rect">
              <a:avLst/>
            </a:prstGeom>
            <a:noFill/>
            <a:ln w="7938" cap="rnd">
              <a:solidFill>
                <a:srgbClr val="A5002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AT" altLang="de-DE">
                <a:latin typeface="+mn-lt"/>
              </a:endParaRPr>
            </a:p>
          </p:txBody>
        </p:sp>
      </p:grpSp>
      <p:sp>
        <p:nvSpPr>
          <p:cNvPr id="38935" name="Rectangle 64"/>
          <p:cNvSpPr>
            <a:spLocks noChangeArrowheads="1"/>
          </p:cNvSpPr>
          <p:nvPr/>
        </p:nvSpPr>
        <p:spPr bwMode="auto">
          <a:xfrm>
            <a:off x="4010025" y="4806950"/>
            <a:ext cx="662041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892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464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036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608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defTabSz="914400" eaLnBrk="1" hangingPunct="1"/>
            <a:r>
              <a:rPr lang="de-DE" altLang="de-DE" sz="800">
                <a:solidFill>
                  <a:srgbClr val="000000"/>
                </a:solidFill>
                <a:latin typeface="+mn-lt"/>
              </a:rPr>
              <a:t>Kriterium R+U 3</a:t>
            </a:r>
            <a:endParaRPr lang="de-DE" altLang="de-DE">
              <a:latin typeface="+mn-lt"/>
            </a:endParaRPr>
          </a:p>
        </p:txBody>
      </p:sp>
      <p:grpSp>
        <p:nvGrpSpPr>
          <p:cNvPr id="13" name="Group 69"/>
          <p:cNvGrpSpPr>
            <a:grpSpLocks/>
          </p:cNvGrpSpPr>
          <p:nvPr/>
        </p:nvGrpSpPr>
        <p:grpSpPr bwMode="auto">
          <a:xfrm>
            <a:off x="3933825" y="4464050"/>
            <a:ext cx="1071563" cy="225425"/>
            <a:chOff x="2478" y="2993"/>
            <a:chExt cx="675" cy="142"/>
          </a:xfrm>
        </p:grpSpPr>
        <p:sp>
          <p:nvSpPr>
            <p:cNvPr id="39010" name="Rectangle 65"/>
            <p:cNvSpPr>
              <a:spLocks noChangeArrowheads="1"/>
            </p:cNvSpPr>
            <p:nvPr/>
          </p:nvSpPr>
          <p:spPr bwMode="auto">
            <a:xfrm>
              <a:off x="2478" y="2993"/>
              <a:ext cx="674" cy="14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 altLang="de-DE">
                <a:latin typeface="+mn-lt"/>
              </a:endParaRPr>
            </a:p>
          </p:txBody>
        </p:sp>
        <p:pic>
          <p:nvPicPr>
            <p:cNvPr id="39011" name="Picture 6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8" y="2993"/>
              <a:ext cx="675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012" name="Rectangle 67"/>
            <p:cNvSpPr>
              <a:spLocks noChangeArrowheads="1"/>
            </p:cNvSpPr>
            <p:nvPr/>
          </p:nvSpPr>
          <p:spPr bwMode="auto">
            <a:xfrm>
              <a:off x="2478" y="2993"/>
              <a:ext cx="674" cy="14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 altLang="de-DE">
                <a:latin typeface="+mn-lt"/>
              </a:endParaRPr>
            </a:p>
          </p:txBody>
        </p:sp>
        <p:sp>
          <p:nvSpPr>
            <p:cNvPr id="39013" name="Rectangle 68"/>
            <p:cNvSpPr>
              <a:spLocks noChangeArrowheads="1"/>
            </p:cNvSpPr>
            <p:nvPr/>
          </p:nvSpPr>
          <p:spPr bwMode="auto">
            <a:xfrm>
              <a:off x="2478" y="2993"/>
              <a:ext cx="675" cy="142"/>
            </a:xfrm>
            <a:prstGeom prst="rect">
              <a:avLst/>
            </a:prstGeom>
            <a:noFill/>
            <a:ln w="7938" cap="rnd">
              <a:solidFill>
                <a:srgbClr val="A5002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AT" altLang="de-DE">
                <a:latin typeface="+mn-lt"/>
              </a:endParaRPr>
            </a:p>
          </p:txBody>
        </p:sp>
      </p:grpSp>
      <p:sp>
        <p:nvSpPr>
          <p:cNvPr id="38937" name="Rectangle 70"/>
          <p:cNvSpPr>
            <a:spLocks noChangeArrowheads="1"/>
          </p:cNvSpPr>
          <p:nvPr/>
        </p:nvSpPr>
        <p:spPr bwMode="auto">
          <a:xfrm>
            <a:off x="4010025" y="4525963"/>
            <a:ext cx="662041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892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464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036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608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defTabSz="914400" eaLnBrk="1" hangingPunct="1"/>
            <a:r>
              <a:rPr lang="de-DE" altLang="de-DE" sz="800">
                <a:solidFill>
                  <a:srgbClr val="000000"/>
                </a:solidFill>
                <a:latin typeface="+mn-lt"/>
              </a:rPr>
              <a:t>Kriterium R+U 2</a:t>
            </a:r>
            <a:endParaRPr lang="de-DE" altLang="de-DE">
              <a:latin typeface="+mn-lt"/>
            </a:endParaRPr>
          </a:p>
        </p:txBody>
      </p:sp>
      <p:grpSp>
        <p:nvGrpSpPr>
          <p:cNvPr id="14" name="Group 75"/>
          <p:cNvGrpSpPr>
            <a:grpSpLocks/>
          </p:cNvGrpSpPr>
          <p:nvPr/>
        </p:nvGrpSpPr>
        <p:grpSpPr bwMode="auto">
          <a:xfrm>
            <a:off x="3933825" y="5140325"/>
            <a:ext cx="1071563" cy="225425"/>
            <a:chOff x="2478" y="3419"/>
            <a:chExt cx="675" cy="142"/>
          </a:xfrm>
        </p:grpSpPr>
        <p:sp>
          <p:nvSpPr>
            <p:cNvPr id="39006" name="Rectangle 71"/>
            <p:cNvSpPr>
              <a:spLocks noChangeArrowheads="1"/>
            </p:cNvSpPr>
            <p:nvPr/>
          </p:nvSpPr>
          <p:spPr bwMode="auto">
            <a:xfrm>
              <a:off x="2478" y="3419"/>
              <a:ext cx="674" cy="14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 altLang="de-DE">
                <a:latin typeface="+mn-lt"/>
              </a:endParaRPr>
            </a:p>
          </p:txBody>
        </p:sp>
        <p:pic>
          <p:nvPicPr>
            <p:cNvPr id="39007" name="Picture 7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8" y="3419"/>
              <a:ext cx="675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008" name="Rectangle 73"/>
            <p:cNvSpPr>
              <a:spLocks noChangeArrowheads="1"/>
            </p:cNvSpPr>
            <p:nvPr/>
          </p:nvSpPr>
          <p:spPr bwMode="auto">
            <a:xfrm>
              <a:off x="2478" y="3419"/>
              <a:ext cx="674" cy="14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 altLang="de-DE">
                <a:latin typeface="+mn-lt"/>
              </a:endParaRPr>
            </a:p>
          </p:txBody>
        </p:sp>
        <p:sp>
          <p:nvSpPr>
            <p:cNvPr id="39009" name="Rectangle 74"/>
            <p:cNvSpPr>
              <a:spLocks noChangeArrowheads="1"/>
            </p:cNvSpPr>
            <p:nvPr/>
          </p:nvSpPr>
          <p:spPr bwMode="auto">
            <a:xfrm>
              <a:off x="2478" y="3419"/>
              <a:ext cx="675" cy="141"/>
            </a:xfrm>
            <a:prstGeom prst="rect">
              <a:avLst/>
            </a:prstGeom>
            <a:noFill/>
            <a:ln w="7938" cap="rnd">
              <a:solidFill>
                <a:srgbClr val="A5002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AT" altLang="de-DE">
                <a:latin typeface="+mn-lt"/>
              </a:endParaRPr>
            </a:p>
          </p:txBody>
        </p:sp>
      </p:grpSp>
      <p:sp>
        <p:nvSpPr>
          <p:cNvPr id="38939" name="Rectangle 76"/>
          <p:cNvSpPr>
            <a:spLocks noChangeArrowheads="1"/>
          </p:cNvSpPr>
          <p:nvPr/>
        </p:nvSpPr>
        <p:spPr bwMode="auto">
          <a:xfrm>
            <a:off x="4010025" y="5199063"/>
            <a:ext cx="649217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892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464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036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608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defTabSz="914400" eaLnBrk="1" hangingPunct="1"/>
            <a:r>
              <a:rPr lang="de-DE" altLang="de-DE" sz="800">
                <a:solidFill>
                  <a:srgbClr val="000000"/>
                </a:solidFill>
                <a:latin typeface="+mn-lt"/>
              </a:rPr>
              <a:t>Kriterium K+R 1</a:t>
            </a:r>
            <a:endParaRPr lang="de-DE" altLang="de-DE">
              <a:latin typeface="+mn-lt"/>
            </a:endParaRPr>
          </a:p>
        </p:txBody>
      </p:sp>
      <p:grpSp>
        <p:nvGrpSpPr>
          <p:cNvPr id="15" name="Group 81"/>
          <p:cNvGrpSpPr>
            <a:grpSpLocks/>
          </p:cNvGrpSpPr>
          <p:nvPr/>
        </p:nvGrpSpPr>
        <p:grpSpPr bwMode="auto">
          <a:xfrm>
            <a:off x="3933825" y="5700713"/>
            <a:ext cx="1071563" cy="227012"/>
            <a:chOff x="2478" y="3772"/>
            <a:chExt cx="675" cy="143"/>
          </a:xfrm>
        </p:grpSpPr>
        <p:sp>
          <p:nvSpPr>
            <p:cNvPr id="39002" name="Rectangle 77"/>
            <p:cNvSpPr>
              <a:spLocks noChangeArrowheads="1"/>
            </p:cNvSpPr>
            <p:nvPr/>
          </p:nvSpPr>
          <p:spPr bwMode="auto">
            <a:xfrm>
              <a:off x="2478" y="3772"/>
              <a:ext cx="674" cy="14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 altLang="de-DE">
                <a:latin typeface="+mn-lt"/>
              </a:endParaRPr>
            </a:p>
          </p:txBody>
        </p:sp>
        <p:pic>
          <p:nvPicPr>
            <p:cNvPr id="39003" name="Picture 78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8" y="3773"/>
              <a:ext cx="675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004" name="Rectangle 79"/>
            <p:cNvSpPr>
              <a:spLocks noChangeArrowheads="1"/>
            </p:cNvSpPr>
            <p:nvPr/>
          </p:nvSpPr>
          <p:spPr bwMode="auto">
            <a:xfrm>
              <a:off x="2478" y="3772"/>
              <a:ext cx="674" cy="14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 altLang="de-DE">
                <a:latin typeface="+mn-lt"/>
              </a:endParaRPr>
            </a:p>
          </p:txBody>
        </p:sp>
        <p:sp>
          <p:nvSpPr>
            <p:cNvPr id="39005" name="Rectangle 80"/>
            <p:cNvSpPr>
              <a:spLocks noChangeArrowheads="1"/>
            </p:cNvSpPr>
            <p:nvPr/>
          </p:nvSpPr>
          <p:spPr bwMode="auto">
            <a:xfrm>
              <a:off x="2478" y="3773"/>
              <a:ext cx="675" cy="142"/>
            </a:xfrm>
            <a:prstGeom prst="rect">
              <a:avLst/>
            </a:prstGeom>
            <a:noFill/>
            <a:ln w="7938" cap="rnd">
              <a:solidFill>
                <a:srgbClr val="A5002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AT" altLang="de-DE">
                <a:latin typeface="+mn-lt"/>
              </a:endParaRPr>
            </a:p>
          </p:txBody>
        </p:sp>
      </p:grpSp>
      <p:sp>
        <p:nvSpPr>
          <p:cNvPr id="38941" name="Rectangle 82"/>
          <p:cNvSpPr>
            <a:spLocks noChangeArrowheads="1"/>
          </p:cNvSpPr>
          <p:nvPr/>
        </p:nvSpPr>
        <p:spPr bwMode="auto">
          <a:xfrm>
            <a:off x="4010025" y="5762625"/>
            <a:ext cx="649217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892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464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036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608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defTabSz="914400" eaLnBrk="1" hangingPunct="1"/>
            <a:r>
              <a:rPr lang="de-DE" altLang="de-DE" sz="800">
                <a:solidFill>
                  <a:srgbClr val="000000"/>
                </a:solidFill>
                <a:latin typeface="+mn-lt"/>
              </a:rPr>
              <a:t>Kriterium K+R 3</a:t>
            </a:r>
            <a:endParaRPr lang="de-DE" altLang="de-DE">
              <a:latin typeface="+mn-lt"/>
            </a:endParaRPr>
          </a:p>
        </p:txBody>
      </p:sp>
      <p:grpSp>
        <p:nvGrpSpPr>
          <p:cNvPr id="16" name="Group 87"/>
          <p:cNvGrpSpPr>
            <a:grpSpLocks/>
          </p:cNvGrpSpPr>
          <p:nvPr/>
        </p:nvGrpSpPr>
        <p:grpSpPr bwMode="auto">
          <a:xfrm>
            <a:off x="3933825" y="5421313"/>
            <a:ext cx="1071563" cy="225425"/>
            <a:chOff x="2478" y="3596"/>
            <a:chExt cx="675" cy="142"/>
          </a:xfrm>
        </p:grpSpPr>
        <p:sp>
          <p:nvSpPr>
            <p:cNvPr id="38998" name="Rectangle 83"/>
            <p:cNvSpPr>
              <a:spLocks noChangeArrowheads="1"/>
            </p:cNvSpPr>
            <p:nvPr/>
          </p:nvSpPr>
          <p:spPr bwMode="auto">
            <a:xfrm>
              <a:off x="2478" y="3596"/>
              <a:ext cx="674" cy="14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 altLang="de-DE">
                <a:latin typeface="+mn-lt"/>
              </a:endParaRPr>
            </a:p>
          </p:txBody>
        </p:sp>
        <p:pic>
          <p:nvPicPr>
            <p:cNvPr id="38999" name="Picture 84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8" y="3596"/>
              <a:ext cx="675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000" name="Rectangle 85"/>
            <p:cNvSpPr>
              <a:spLocks noChangeArrowheads="1"/>
            </p:cNvSpPr>
            <p:nvPr/>
          </p:nvSpPr>
          <p:spPr bwMode="auto">
            <a:xfrm>
              <a:off x="2478" y="3596"/>
              <a:ext cx="674" cy="14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 altLang="de-DE">
                <a:latin typeface="+mn-lt"/>
              </a:endParaRPr>
            </a:p>
          </p:txBody>
        </p:sp>
        <p:sp>
          <p:nvSpPr>
            <p:cNvPr id="39001" name="Rectangle 86"/>
            <p:cNvSpPr>
              <a:spLocks noChangeArrowheads="1"/>
            </p:cNvSpPr>
            <p:nvPr/>
          </p:nvSpPr>
          <p:spPr bwMode="auto">
            <a:xfrm>
              <a:off x="2478" y="3596"/>
              <a:ext cx="675" cy="142"/>
            </a:xfrm>
            <a:prstGeom prst="rect">
              <a:avLst/>
            </a:prstGeom>
            <a:noFill/>
            <a:ln w="7938" cap="rnd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AT" altLang="de-DE">
                <a:latin typeface="+mn-lt"/>
              </a:endParaRPr>
            </a:p>
          </p:txBody>
        </p:sp>
      </p:grpSp>
      <p:sp>
        <p:nvSpPr>
          <p:cNvPr id="38943" name="Rectangle 88"/>
          <p:cNvSpPr>
            <a:spLocks noChangeArrowheads="1"/>
          </p:cNvSpPr>
          <p:nvPr/>
        </p:nvSpPr>
        <p:spPr bwMode="auto">
          <a:xfrm>
            <a:off x="4010025" y="5480050"/>
            <a:ext cx="767839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892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464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036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608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defTabSz="914400" eaLnBrk="1" hangingPunct="1"/>
            <a:r>
              <a:rPr lang="de-DE" altLang="de-DE" sz="800" b="1">
                <a:solidFill>
                  <a:srgbClr val="FF3300"/>
                </a:solidFill>
                <a:latin typeface="+mn-lt"/>
              </a:rPr>
              <a:t>Errichtungskosten</a:t>
            </a:r>
            <a:endParaRPr lang="de-DE" altLang="de-DE">
              <a:latin typeface="+mn-lt"/>
            </a:endParaRPr>
          </a:p>
        </p:txBody>
      </p:sp>
      <p:sp>
        <p:nvSpPr>
          <p:cNvPr id="38944" name="Freeform 89"/>
          <p:cNvSpPr>
            <a:spLocks/>
          </p:cNvSpPr>
          <p:nvPr/>
        </p:nvSpPr>
        <p:spPr bwMode="auto">
          <a:xfrm>
            <a:off x="3716338" y="3338513"/>
            <a:ext cx="217487" cy="282575"/>
          </a:xfrm>
          <a:custGeom>
            <a:avLst/>
            <a:gdLst>
              <a:gd name="T0" fmla="*/ 2147483647 w 137"/>
              <a:gd name="T1" fmla="*/ 0 h 178"/>
              <a:gd name="T2" fmla="*/ 2147483647 w 137"/>
              <a:gd name="T3" fmla="*/ 0 h 178"/>
              <a:gd name="T4" fmla="*/ 2147483647 w 137"/>
              <a:gd name="T5" fmla="*/ 2147483647 h 178"/>
              <a:gd name="T6" fmla="*/ 0 w 137"/>
              <a:gd name="T7" fmla="*/ 2147483647 h 17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37" h="178">
                <a:moveTo>
                  <a:pt x="137" y="0"/>
                </a:moveTo>
                <a:lnTo>
                  <a:pt x="66" y="0"/>
                </a:lnTo>
                <a:lnTo>
                  <a:pt x="66" y="178"/>
                </a:lnTo>
                <a:lnTo>
                  <a:pt x="0" y="178"/>
                </a:lnTo>
              </a:path>
            </a:pathLst>
          </a:custGeom>
          <a:noFill/>
          <a:ln w="7938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AT">
              <a:latin typeface="+mn-lt"/>
            </a:endParaRPr>
          </a:p>
        </p:txBody>
      </p:sp>
      <p:sp>
        <p:nvSpPr>
          <p:cNvPr id="38945" name="Line 90"/>
          <p:cNvSpPr>
            <a:spLocks noChangeShapeType="1"/>
          </p:cNvSpPr>
          <p:nvPr/>
        </p:nvSpPr>
        <p:spPr bwMode="auto">
          <a:xfrm flipH="1">
            <a:off x="3716338" y="3621088"/>
            <a:ext cx="217487" cy="0"/>
          </a:xfrm>
          <a:prstGeom prst="line">
            <a:avLst/>
          </a:prstGeom>
          <a:noFill/>
          <a:ln w="7938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>
              <a:latin typeface="+mn-lt"/>
            </a:endParaRPr>
          </a:p>
        </p:txBody>
      </p:sp>
      <p:sp>
        <p:nvSpPr>
          <p:cNvPr id="38946" name="Freeform 91"/>
          <p:cNvSpPr>
            <a:spLocks/>
          </p:cNvSpPr>
          <p:nvPr/>
        </p:nvSpPr>
        <p:spPr bwMode="auto">
          <a:xfrm>
            <a:off x="3716338" y="3621088"/>
            <a:ext cx="217487" cy="280987"/>
          </a:xfrm>
          <a:custGeom>
            <a:avLst/>
            <a:gdLst>
              <a:gd name="T0" fmla="*/ 2147483647 w 137"/>
              <a:gd name="T1" fmla="*/ 2147483647 h 177"/>
              <a:gd name="T2" fmla="*/ 2147483647 w 137"/>
              <a:gd name="T3" fmla="*/ 2147483647 h 177"/>
              <a:gd name="T4" fmla="*/ 2147483647 w 137"/>
              <a:gd name="T5" fmla="*/ 0 h 177"/>
              <a:gd name="T6" fmla="*/ 0 w 137"/>
              <a:gd name="T7" fmla="*/ 0 h 17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37" h="177">
                <a:moveTo>
                  <a:pt x="137" y="177"/>
                </a:moveTo>
                <a:lnTo>
                  <a:pt x="66" y="177"/>
                </a:lnTo>
                <a:lnTo>
                  <a:pt x="66" y="0"/>
                </a:lnTo>
                <a:lnTo>
                  <a:pt x="0" y="0"/>
                </a:lnTo>
              </a:path>
            </a:pathLst>
          </a:custGeom>
          <a:noFill/>
          <a:ln w="7938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AT">
              <a:latin typeface="+mn-lt"/>
            </a:endParaRPr>
          </a:p>
        </p:txBody>
      </p:sp>
      <p:sp>
        <p:nvSpPr>
          <p:cNvPr id="38947" name="Freeform 92"/>
          <p:cNvSpPr>
            <a:spLocks/>
          </p:cNvSpPr>
          <p:nvPr/>
        </p:nvSpPr>
        <p:spPr bwMode="auto">
          <a:xfrm>
            <a:off x="3716338" y="4295775"/>
            <a:ext cx="217487" cy="282575"/>
          </a:xfrm>
          <a:custGeom>
            <a:avLst/>
            <a:gdLst>
              <a:gd name="T0" fmla="*/ 2147483647 w 137"/>
              <a:gd name="T1" fmla="*/ 0 h 178"/>
              <a:gd name="T2" fmla="*/ 2147483647 w 137"/>
              <a:gd name="T3" fmla="*/ 0 h 178"/>
              <a:gd name="T4" fmla="*/ 2147483647 w 137"/>
              <a:gd name="T5" fmla="*/ 2147483647 h 178"/>
              <a:gd name="T6" fmla="*/ 0 w 137"/>
              <a:gd name="T7" fmla="*/ 2147483647 h 17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37" h="178">
                <a:moveTo>
                  <a:pt x="137" y="0"/>
                </a:moveTo>
                <a:lnTo>
                  <a:pt x="66" y="0"/>
                </a:lnTo>
                <a:lnTo>
                  <a:pt x="66" y="178"/>
                </a:lnTo>
                <a:lnTo>
                  <a:pt x="0" y="178"/>
                </a:lnTo>
              </a:path>
            </a:pathLst>
          </a:custGeom>
          <a:noFill/>
          <a:ln w="7938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AT">
              <a:latin typeface="+mn-lt"/>
            </a:endParaRPr>
          </a:p>
        </p:txBody>
      </p:sp>
      <p:sp>
        <p:nvSpPr>
          <p:cNvPr id="38948" name="Line 93"/>
          <p:cNvSpPr>
            <a:spLocks noChangeShapeType="1"/>
          </p:cNvSpPr>
          <p:nvPr/>
        </p:nvSpPr>
        <p:spPr bwMode="auto">
          <a:xfrm flipH="1">
            <a:off x="3716338" y="4578350"/>
            <a:ext cx="217487" cy="0"/>
          </a:xfrm>
          <a:prstGeom prst="line">
            <a:avLst/>
          </a:prstGeom>
          <a:noFill/>
          <a:ln w="7938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>
              <a:latin typeface="+mn-lt"/>
            </a:endParaRPr>
          </a:p>
        </p:txBody>
      </p:sp>
      <p:sp>
        <p:nvSpPr>
          <p:cNvPr id="38949" name="Freeform 94"/>
          <p:cNvSpPr>
            <a:spLocks/>
          </p:cNvSpPr>
          <p:nvPr/>
        </p:nvSpPr>
        <p:spPr bwMode="auto">
          <a:xfrm>
            <a:off x="3716338" y="4578350"/>
            <a:ext cx="217487" cy="280988"/>
          </a:xfrm>
          <a:custGeom>
            <a:avLst/>
            <a:gdLst>
              <a:gd name="T0" fmla="*/ 2147483647 w 137"/>
              <a:gd name="T1" fmla="*/ 2147483647 h 177"/>
              <a:gd name="T2" fmla="*/ 2147483647 w 137"/>
              <a:gd name="T3" fmla="*/ 2147483647 h 177"/>
              <a:gd name="T4" fmla="*/ 2147483647 w 137"/>
              <a:gd name="T5" fmla="*/ 0 h 177"/>
              <a:gd name="T6" fmla="*/ 0 w 137"/>
              <a:gd name="T7" fmla="*/ 0 h 17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37" h="177">
                <a:moveTo>
                  <a:pt x="137" y="177"/>
                </a:moveTo>
                <a:lnTo>
                  <a:pt x="66" y="177"/>
                </a:lnTo>
                <a:lnTo>
                  <a:pt x="66" y="0"/>
                </a:lnTo>
                <a:lnTo>
                  <a:pt x="0" y="0"/>
                </a:lnTo>
              </a:path>
            </a:pathLst>
          </a:custGeom>
          <a:noFill/>
          <a:ln w="7938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AT">
              <a:latin typeface="+mn-lt"/>
            </a:endParaRPr>
          </a:p>
        </p:txBody>
      </p:sp>
      <p:sp>
        <p:nvSpPr>
          <p:cNvPr id="38950" name="Freeform 95"/>
          <p:cNvSpPr>
            <a:spLocks/>
          </p:cNvSpPr>
          <p:nvPr/>
        </p:nvSpPr>
        <p:spPr bwMode="auto">
          <a:xfrm>
            <a:off x="3716338" y="5253038"/>
            <a:ext cx="217487" cy="280987"/>
          </a:xfrm>
          <a:custGeom>
            <a:avLst/>
            <a:gdLst>
              <a:gd name="T0" fmla="*/ 2147483647 w 137"/>
              <a:gd name="T1" fmla="*/ 0 h 177"/>
              <a:gd name="T2" fmla="*/ 2147483647 w 137"/>
              <a:gd name="T3" fmla="*/ 0 h 177"/>
              <a:gd name="T4" fmla="*/ 2147483647 w 137"/>
              <a:gd name="T5" fmla="*/ 2147483647 h 177"/>
              <a:gd name="T6" fmla="*/ 0 w 137"/>
              <a:gd name="T7" fmla="*/ 2147483647 h 17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37" h="177">
                <a:moveTo>
                  <a:pt x="137" y="0"/>
                </a:moveTo>
                <a:lnTo>
                  <a:pt x="66" y="0"/>
                </a:lnTo>
                <a:lnTo>
                  <a:pt x="66" y="177"/>
                </a:lnTo>
                <a:lnTo>
                  <a:pt x="0" y="177"/>
                </a:lnTo>
              </a:path>
            </a:pathLst>
          </a:custGeom>
          <a:noFill/>
          <a:ln w="7938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AT">
              <a:latin typeface="+mn-lt"/>
            </a:endParaRPr>
          </a:p>
        </p:txBody>
      </p:sp>
      <p:sp>
        <p:nvSpPr>
          <p:cNvPr id="38951" name="Line 96"/>
          <p:cNvSpPr>
            <a:spLocks noChangeShapeType="1"/>
          </p:cNvSpPr>
          <p:nvPr/>
        </p:nvSpPr>
        <p:spPr bwMode="auto">
          <a:xfrm flipH="1">
            <a:off x="3716338" y="5534025"/>
            <a:ext cx="217487" cy="0"/>
          </a:xfrm>
          <a:prstGeom prst="line">
            <a:avLst/>
          </a:prstGeom>
          <a:noFill/>
          <a:ln w="7938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>
              <a:latin typeface="+mn-lt"/>
            </a:endParaRPr>
          </a:p>
        </p:txBody>
      </p:sp>
      <p:sp>
        <p:nvSpPr>
          <p:cNvPr id="38952" name="Freeform 97"/>
          <p:cNvSpPr>
            <a:spLocks/>
          </p:cNvSpPr>
          <p:nvPr/>
        </p:nvSpPr>
        <p:spPr bwMode="auto">
          <a:xfrm>
            <a:off x="3716338" y="5534025"/>
            <a:ext cx="217487" cy="280988"/>
          </a:xfrm>
          <a:custGeom>
            <a:avLst/>
            <a:gdLst>
              <a:gd name="T0" fmla="*/ 2147483647 w 137"/>
              <a:gd name="T1" fmla="*/ 2147483647 h 177"/>
              <a:gd name="T2" fmla="*/ 2147483647 w 137"/>
              <a:gd name="T3" fmla="*/ 2147483647 h 177"/>
              <a:gd name="T4" fmla="*/ 2147483647 w 137"/>
              <a:gd name="T5" fmla="*/ 0 h 177"/>
              <a:gd name="T6" fmla="*/ 0 w 137"/>
              <a:gd name="T7" fmla="*/ 0 h 17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37" h="177">
                <a:moveTo>
                  <a:pt x="137" y="177"/>
                </a:moveTo>
                <a:lnTo>
                  <a:pt x="66" y="177"/>
                </a:lnTo>
                <a:lnTo>
                  <a:pt x="66" y="0"/>
                </a:lnTo>
                <a:lnTo>
                  <a:pt x="0" y="0"/>
                </a:lnTo>
              </a:path>
            </a:pathLst>
          </a:custGeom>
          <a:noFill/>
          <a:ln w="7938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AT">
              <a:latin typeface="+mn-lt"/>
            </a:endParaRPr>
          </a:p>
        </p:txBody>
      </p:sp>
      <p:grpSp>
        <p:nvGrpSpPr>
          <p:cNvPr id="17" name="Group 102"/>
          <p:cNvGrpSpPr>
            <a:grpSpLocks/>
          </p:cNvGrpSpPr>
          <p:nvPr/>
        </p:nvGrpSpPr>
        <p:grpSpPr bwMode="auto">
          <a:xfrm>
            <a:off x="3933825" y="4181475"/>
            <a:ext cx="1071563" cy="225425"/>
            <a:chOff x="2478" y="2815"/>
            <a:chExt cx="675" cy="142"/>
          </a:xfrm>
        </p:grpSpPr>
        <p:sp>
          <p:nvSpPr>
            <p:cNvPr id="38994" name="Rectangle 98"/>
            <p:cNvSpPr>
              <a:spLocks noChangeArrowheads="1"/>
            </p:cNvSpPr>
            <p:nvPr/>
          </p:nvSpPr>
          <p:spPr bwMode="auto">
            <a:xfrm>
              <a:off x="2478" y="2815"/>
              <a:ext cx="674" cy="14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 altLang="de-DE">
                <a:latin typeface="+mn-lt"/>
              </a:endParaRPr>
            </a:p>
          </p:txBody>
        </p:sp>
        <p:pic>
          <p:nvPicPr>
            <p:cNvPr id="38995" name="Picture 99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8" y="2816"/>
              <a:ext cx="675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996" name="Rectangle 100"/>
            <p:cNvSpPr>
              <a:spLocks noChangeArrowheads="1"/>
            </p:cNvSpPr>
            <p:nvPr/>
          </p:nvSpPr>
          <p:spPr bwMode="auto">
            <a:xfrm>
              <a:off x="2478" y="2815"/>
              <a:ext cx="674" cy="14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 altLang="de-DE">
                <a:latin typeface="+mn-lt"/>
              </a:endParaRPr>
            </a:p>
          </p:txBody>
        </p:sp>
        <p:sp>
          <p:nvSpPr>
            <p:cNvPr id="38997" name="Rectangle 101"/>
            <p:cNvSpPr>
              <a:spLocks noChangeArrowheads="1"/>
            </p:cNvSpPr>
            <p:nvPr/>
          </p:nvSpPr>
          <p:spPr bwMode="auto">
            <a:xfrm>
              <a:off x="2478" y="2816"/>
              <a:ext cx="675" cy="141"/>
            </a:xfrm>
            <a:prstGeom prst="rect">
              <a:avLst/>
            </a:prstGeom>
            <a:noFill/>
            <a:ln w="7938" cap="rnd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AT" altLang="de-DE">
                <a:latin typeface="+mn-lt"/>
              </a:endParaRPr>
            </a:p>
          </p:txBody>
        </p:sp>
      </p:grpSp>
      <p:sp>
        <p:nvSpPr>
          <p:cNvPr id="38954" name="Rectangle 103"/>
          <p:cNvSpPr>
            <a:spLocks noChangeArrowheads="1"/>
          </p:cNvSpPr>
          <p:nvPr/>
        </p:nvSpPr>
        <p:spPr bwMode="auto">
          <a:xfrm>
            <a:off x="4010025" y="4241800"/>
            <a:ext cx="72136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892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464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036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608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defTabSz="914400" eaLnBrk="1" hangingPunct="1"/>
            <a:r>
              <a:rPr lang="de-DE" altLang="de-DE" sz="800" b="1">
                <a:solidFill>
                  <a:srgbClr val="FF3300"/>
                </a:solidFill>
                <a:latin typeface="+mn-lt"/>
              </a:rPr>
              <a:t>Fl</a:t>
            </a:r>
            <a:endParaRPr lang="de-DE" altLang="de-DE">
              <a:latin typeface="+mn-lt"/>
            </a:endParaRPr>
          </a:p>
        </p:txBody>
      </p:sp>
      <p:sp>
        <p:nvSpPr>
          <p:cNvPr id="38955" name="Rectangle 104"/>
          <p:cNvSpPr>
            <a:spLocks noChangeArrowheads="1"/>
          </p:cNvSpPr>
          <p:nvPr/>
        </p:nvSpPr>
        <p:spPr bwMode="auto">
          <a:xfrm>
            <a:off x="4098925" y="4241800"/>
            <a:ext cx="5080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892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464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036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608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defTabSz="914400" eaLnBrk="1" hangingPunct="1"/>
            <a:r>
              <a:rPr lang="de-DE" altLang="de-DE" sz="800" b="1">
                <a:solidFill>
                  <a:srgbClr val="FF3300"/>
                </a:solidFill>
                <a:latin typeface="+mn-lt"/>
              </a:rPr>
              <a:t>ä</a:t>
            </a:r>
            <a:endParaRPr lang="de-DE" altLang="de-DE">
              <a:latin typeface="+mn-lt"/>
            </a:endParaRPr>
          </a:p>
        </p:txBody>
      </p:sp>
      <p:sp>
        <p:nvSpPr>
          <p:cNvPr id="38956" name="Rectangle 105"/>
          <p:cNvSpPr>
            <a:spLocks noChangeArrowheads="1"/>
          </p:cNvSpPr>
          <p:nvPr/>
        </p:nvSpPr>
        <p:spPr bwMode="auto">
          <a:xfrm>
            <a:off x="4154488" y="4241800"/>
            <a:ext cx="634789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892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464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036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608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defTabSz="914400" eaLnBrk="1" hangingPunct="1"/>
            <a:r>
              <a:rPr lang="de-DE" altLang="de-DE" sz="800" b="1">
                <a:solidFill>
                  <a:srgbClr val="FF3300"/>
                </a:solidFill>
                <a:latin typeface="+mn-lt"/>
              </a:rPr>
              <a:t>chenverbrauch</a:t>
            </a:r>
            <a:endParaRPr lang="de-DE" altLang="de-DE">
              <a:latin typeface="+mn-lt"/>
            </a:endParaRPr>
          </a:p>
        </p:txBody>
      </p:sp>
      <p:grpSp>
        <p:nvGrpSpPr>
          <p:cNvPr id="18" name="Group 112"/>
          <p:cNvGrpSpPr>
            <a:grpSpLocks/>
          </p:cNvGrpSpPr>
          <p:nvPr/>
        </p:nvGrpSpPr>
        <p:grpSpPr bwMode="auto">
          <a:xfrm>
            <a:off x="6919913" y="3057525"/>
            <a:ext cx="846137" cy="2927350"/>
            <a:chOff x="4359" y="2107"/>
            <a:chExt cx="533" cy="1844"/>
          </a:xfrm>
        </p:grpSpPr>
        <p:sp>
          <p:nvSpPr>
            <p:cNvPr id="38990" name="Rectangle 108"/>
            <p:cNvSpPr>
              <a:spLocks noChangeArrowheads="1"/>
            </p:cNvSpPr>
            <p:nvPr/>
          </p:nvSpPr>
          <p:spPr bwMode="auto">
            <a:xfrm>
              <a:off x="4359" y="2107"/>
              <a:ext cx="533" cy="18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 altLang="de-DE">
                <a:latin typeface="+mn-lt"/>
              </a:endParaRPr>
            </a:p>
          </p:txBody>
        </p:sp>
        <p:pic>
          <p:nvPicPr>
            <p:cNvPr id="38991" name="Picture 109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" y="2107"/>
              <a:ext cx="532" cy="1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992" name="Rectangle 110"/>
            <p:cNvSpPr>
              <a:spLocks noChangeArrowheads="1"/>
            </p:cNvSpPr>
            <p:nvPr/>
          </p:nvSpPr>
          <p:spPr bwMode="auto">
            <a:xfrm>
              <a:off x="4359" y="2107"/>
              <a:ext cx="533" cy="18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 altLang="de-DE">
                <a:latin typeface="+mn-lt"/>
              </a:endParaRPr>
            </a:p>
          </p:txBody>
        </p:sp>
        <p:sp>
          <p:nvSpPr>
            <p:cNvPr id="38993" name="Rectangle 111"/>
            <p:cNvSpPr>
              <a:spLocks noChangeArrowheads="1"/>
            </p:cNvSpPr>
            <p:nvPr/>
          </p:nvSpPr>
          <p:spPr bwMode="auto">
            <a:xfrm>
              <a:off x="4359" y="2107"/>
              <a:ext cx="532" cy="1843"/>
            </a:xfrm>
            <a:prstGeom prst="rect">
              <a:avLst/>
            </a:prstGeom>
            <a:noFill/>
            <a:ln w="7938" cap="rnd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AT" altLang="de-DE">
                <a:latin typeface="+mn-lt"/>
              </a:endParaRPr>
            </a:p>
          </p:txBody>
        </p:sp>
      </p:grpSp>
      <p:grpSp>
        <p:nvGrpSpPr>
          <p:cNvPr id="19" name="Group 117"/>
          <p:cNvGrpSpPr>
            <a:grpSpLocks/>
          </p:cNvGrpSpPr>
          <p:nvPr/>
        </p:nvGrpSpPr>
        <p:grpSpPr bwMode="auto">
          <a:xfrm>
            <a:off x="6018213" y="3057525"/>
            <a:ext cx="846137" cy="2927350"/>
            <a:chOff x="3791" y="2107"/>
            <a:chExt cx="533" cy="1844"/>
          </a:xfrm>
        </p:grpSpPr>
        <p:sp>
          <p:nvSpPr>
            <p:cNvPr id="38986" name="Rectangle 113"/>
            <p:cNvSpPr>
              <a:spLocks noChangeArrowheads="1"/>
            </p:cNvSpPr>
            <p:nvPr/>
          </p:nvSpPr>
          <p:spPr bwMode="auto">
            <a:xfrm>
              <a:off x="3791" y="2107"/>
              <a:ext cx="533" cy="18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 altLang="de-DE">
                <a:latin typeface="+mn-lt"/>
              </a:endParaRPr>
            </a:p>
          </p:txBody>
        </p:sp>
        <p:pic>
          <p:nvPicPr>
            <p:cNvPr id="38987" name="Picture 114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2107"/>
              <a:ext cx="532" cy="1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988" name="Rectangle 115"/>
            <p:cNvSpPr>
              <a:spLocks noChangeArrowheads="1"/>
            </p:cNvSpPr>
            <p:nvPr/>
          </p:nvSpPr>
          <p:spPr bwMode="auto">
            <a:xfrm>
              <a:off x="3791" y="2107"/>
              <a:ext cx="533" cy="18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 altLang="de-DE">
                <a:latin typeface="+mn-lt"/>
              </a:endParaRPr>
            </a:p>
          </p:txBody>
        </p:sp>
        <p:sp>
          <p:nvSpPr>
            <p:cNvPr id="38989" name="Rectangle 116"/>
            <p:cNvSpPr>
              <a:spLocks noChangeArrowheads="1"/>
            </p:cNvSpPr>
            <p:nvPr/>
          </p:nvSpPr>
          <p:spPr bwMode="auto">
            <a:xfrm>
              <a:off x="3792" y="2107"/>
              <a:ext cx="532" cy="1843"/>
            </a:xfrm>
            <a:prstGeom prst="rect">
              <a:avLst/>
            </a:prstGeom>
            <a:noFill/>
            <a:ln w="7938" cap="rnd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AT" altLang="de-DE">
                <a:latin typeface="+mn-lt"/>
              </a:endParaRPr>
            </a:p>
          </p:txBody>
        </p:sp>
      </p:grpSp>
      <p:grpSp>
        <p:nvGrpSpPr>
          <p:cNvPr id="20" name="Group 122"/>
          <p:cNvGrpSpPr>
            <a:grpSpLocks/>
          </p:cNvGrpSpPr>
          <p:nvPr/>
        </p:nvGrpSpPr>
        <p:grpSpPr bwMode="auto">
          <a:xfrm>
            <a:off x="5116513" y="3057525"/>
            <a:ext cx="846137" cy="2927350"/>
            <a:chOff x="3223" y="2107"/>
            <a:chExt cx="533" cy="1844"/>
          </a:xfrm>
        </p:grpSpPr>
        <p:sp>
          <p:nvSpPr>
            <p:cNvPr id="38982" name="Rectangle 118"/>
            <p:cNvSpPr>
              <a:spLocks noChangeArrowheads="1"/>
            </p:cNvSpPr>
            <p:nvPr/>
          </p:nvSpPr>
          <p:spPr bwMode="auto">
            <a:xfrm>
              <a:off x="3223" y="2107"/>
              <a:ext cx="533" cy="18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 altLang="de-DE">
                <a:latin typeface="+mn-lt"/>
              </a:endParaRPr>
            </a:p>
          </p:txBody>
        </p:sp>
        <p:pic>
          <p:nvPicPr>
            <p:cNvPr id="38983" name="Picture 119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4" y="2107"/>
              <a:ext cx="532" cy="1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984" name="Rectangle 120"/>
            <p:cNvSpPr>
              <a:spLocks noChangeArrowheads="1"/>
            </p:cNvSpPr>
            <p:nvPr/>
          </p:nvSpPr>
          <p:spPr bwMode="auto">
            <a:xfrm>
              <a:off x="3223" y="2107"/>
              <a:ext cx="533" cy="18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 altLang="de-DE">
                <a:latin typeface="+mn-lt"/>
              </a:endParaRPr>
            </a:p>
          </p:txBody>
        </p:sp>
        <p:sp>
          <p:nvSpPr>
            <p:cNvPr id="38985" name="Rectangle 121"/>
            <p:cNvSpPr>
              <a:spLocks noChangeArrowheads="1"/>
            </p:cNvSpPr>
            <p:nvPr/>
          </p:nvSpPr>
          <p:spPr bwMode="auto">
            <a:xfrm>
              <a:off x="3224" y="2107"/>
              <a:ext cx="532" cy="1843"/>
            </a:xfrm>
            <a:prstGeom prst="rect">
              <a:avLst/>
            </a:prstGeom>
            <a:noFill/>
            <a:ln w="7938" cap="rnd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AT" altLang="de-DE">
                <a:latin typeface="+mn-lt"/>
              </a:endParaRPr>
            </a:p>
          </p:txBody>
        </p:sp>
      </p:grpSp>
      <p:sp>
        <p:nvSpPr>
          <p:cNvPr id="38960" name="Text Box 46"/>
          <p:cNvSpPr txBox="1">
            <a:spLocks noChangeArrowheads="1"/>
          </p:cNvSpPr>
          <p:nvPr/>
        </p:nvSpPr>
        <p:spPr bwMode="auto">
          <a:xfrm>
            <a:off x="6988175" y="3508375"/>
            <a:ext cx="708025" cy="219075"/>
          </a:xfrm>
          <a:prstGeom prst="rect">
            <a:avLst/>
          </a:prstGeom>
          <a:solidFill>
            <a:srgbClr val="CCFF66"/>
          </a:solidFill>
          <a:ln>
            <a:noFill/>
          </a:ln>
          <a:effectLst/>
          <a:extLst/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de-DE" altLang="de-DE" sz="1200" b="1">
                <a:latin typeface="+mn-lt"/>
              </a:rPr>
              <a:t>4</a:t>
            </a:r>
          </a:p>
        </p:txBody>
      </p:sp>
      <p:sp>
        <p:nvSpPr>
          <p:cNvPr id="38961" name="Text Box 47"/>
          <p:cNvSpPr txBox="1">
            <a:spLocks noChangeArrowheads="1"/>
          </p:cNvSpPr>
          <p:nvPr/>
        </p:nvSpPr>
        <p:spPr bwMode="auto">
          <a:xfrm>
            <a:off x="6075363" y="3508375"/>
            <a:ext cx="720725" cy="228600"/>
          </a:xfrm>
          <a:prstGeom prst="rect">
            <a:avLst/>
          </a:prstGeom>
          <a:solidFill>
            <a:srgbClr val="99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A5002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de-DE" altLang="de-DE" sz="1200" b="1">
                <a:latin typeface="+mn-lt"/>
              </a:rPr>
              <a:t>5</a:t>
            </a:r>
          </a:p>
        </p:txBody>
      </p:sp>
      <p:sp>
        <p:nvSpPr>
          <p:cNvPr id="38962" name="Text Box 48"/>
          <p:cNvSpPr txBox="1">
            <a:spLocks noChangeArrowheads="1"/>
          </p:cNvSpPr>
          <p:nvPr/>
        </p:nvSpPr>
        <p:spPr bwMode="auto">
          <a:xfrm>
            <a:off x="5200650" y="3508375"/>
            <a:ext cx="704850" cy="228600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99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de-DE" altLang="de-DE" sz="1200" b="1">
                <a:latin typeface="+mn-lt"/>
              </a:rPr>
              <a:t>2</a:t>
            </a:r>
          </a:p>
        </p:txBody>
      </p:sp>
      <p:sp>
        <p:nvSpPr>
          <p:cNvPr id="38963" name="Text Box 34"/>
          <p:cNvSpPr txBox="1">
            <a:spLocks noChangeArrowheads="1"/>
          </p:cNvSpPr>
          <p:nvPr/>
        </p:nvSpPr>
        <p:spPr bwMode="auto">
          <a:xfrm>
            <a:off x="5197475" y="4210050"/>
            <a:ext cx="695325" cy="19685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99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de-DE" altLang="de-DE" sz="1200" b="1">
                <a:latin typeface="+mn-lt"/>
              </a:rPr>
              <a:t>1</a:t>
            </a:r>
          </a:p>
        </p:txBody>
      </p:sp>
      <p:sp>
        <p:nvSpPr>
          <p:cNvPr id="38964" name="Text Box 35"/>
          <p:cNvSpPr txBox="1">
            <a:spLocks noChangeArrowheads="1"/>
          </p:cNvSpPr>
          <p:nvPr/>
        </p:nvSpPr>
        <p:spPr bwMode="auto">
          <a:xfrm>
            <a:off x="6075363" y="4210050"/>
            <a:ext cx="706437" cy="196850"/>
          </a:xfrm>
          <a:prstGeom prst="rect">
            <a:avLst/>
          </a:prstGeom>
          <a:solidFill>
            <a:srgbClr val="CCFF66"/>
          </a:solidFill>
          <a:ln>
            <a:noFill/>
          </a:ln>
          <a:effectLst/>
          <a:extLst/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de-DE" altLang="de-DE" sz="1200" b="1">
                <a:latin typeface="+mn-lt"/>
              </a:rPr>
              <a:t>4</a:t>
            </a:r>
          </a:p>
        </p:txBody>
      </p:sp>
      <p:sp>
        <p:nvSpPr>
          <p:cNvPr id="38965" name="Text Box 36"/>
          <p:cNvSpPr txBox="1">
            <a:spLocks noChangeArrowheads="1"/>
          </p:cNvSpPr>
          <p:nvPr/>
        </p:nvSpPr>
        <p:spPr bwMode="auto">
          <a:xfrm>
            <a:off x="6988175" y="4210050"/>
            <a:ext cx="690563" cy="192088"/>
          </a:xfrm>
          <a:prstGeom prst="rect">
            <a:avLst/>
          </a:prstGeom>
          <a:solidFill>
            <a:srgbClr val="99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A5002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de-DE" altLang="de-DE" sz="1200" b="1">
                <a:latin typeface="+mn-lt"/>
              </a:rPr>
              <a:t>5</a:t>
            </a:r>
          </a:p>
        </p:txBody>
      </p:sp>
      <p:sp>
        <p:nvSpPr>
          <p:cNvPr id="38969" name="Rectangle 123"/>
          <p:cNvSpPr>
            <a:spLocks noChangeArrowheads="1"/>
          </p:cNvSpPr>
          <p:nvPr/>
        </p:nvSpPr>
        <p:spPr bwMode="auto">
          <a:xfrm>
            <a:off x="5245100" y="2828925"/>
            <a:ext cx="512961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892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464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036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608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defTabSz="914400" eaLnBrk="1" hangingPunct="1"/>
            <a:r>
              <a:rPr lang="de-DE" altLang="de-DE" sz="800" b="1">
                <a:solidFill>
                  <a:srgbClr val="000000"/>
                </a:solidFill>
                <a:latin typeface="+mn-lt"/>
              </a:rPr>
              <a:t>VARIANTE 1</a:t>
            </a:r>
            <a:endParaRPr lang="de-DE" altLang="de-DE">
              <a:latin typeface="+mn-lt"/>
            </a:endParaRPr>
          </a:p>
        </p:txBody>
      </p:sp>
      <p:sp>
        <p:nvSpPr>
          <p:cNvPr id="3" name="Rectangle 124"/>
          <p:cNvSpPr>
            <a:spLocks noChangeArrowheads="1"/>
          </p:cNvSpPr>
          <p:nvPr/>
        </p:nvSpPr>
        <p:spPr bwMode="auto">
          <a:xfrm>
            <a:off x="6148388" y="2828925"/>
            <a:ext cx="512961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892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464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036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608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defTabSz="914400" eaLnBrk="1" hangingPunct="1"/>
            <a:r>
              <a:rPr lang="de-DE" altLang="de-DE" sz="800" b="1">
                <a:solidFill>
                  <a:srgbClr val="000000"/>
                </a:solidFill>
                <a:latin typeface="+mn-lt"/>
              </a:rPr>
              <a:t>VARIANTE 2</a:t>
            </a:r>
            <a:endParaRPr lang="de-DE" altLang="de-DE">
              <a:latin typeface="+mn-lt"/>
            </a:endParaRPr>
          </a:p>
        </p:txBody>
      </p:sp>
      <p:sp>
        <p:nvSpPr>
          <p:cNvPr id="5" name="Rectangle 125"/>
          <p:cNvSpPr>
            <a:spLocks noChangeArrowheads="1"/>
          </p:cNvSpPr>
          <p:nvPr/>
        </p:nvSpPr>
        <p:spPr bwMode="auto">
          <a:xfrm>
            <a:off x="7048500" y="2828925"/>
            <a:ext cx="512961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892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464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036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608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defTabSz="914400" eaLnBrk="1" hangingPunct="1"/>
            <a:r>
              <a:rPr lang="de-DE" altLang="de-DE" sz="800" b="1">
                <a:solidFill>
                  <a:srgbClr val="000000"/>
                </a:solidFill>
                <a:latin typeface="+mn-lt"/>
              </a:rPr>
              <a:t>VARIANTE 3</a:t>
            </a:r>
            <a:endParaRPr lang="de-DE" altLang="de-DE">
              <a:latin typeface="+mn-lt"/>
            </a:endParaRPr>
          </a:p>
        </p:txBody>
      </p:sp>
      <p:sp>
        <p:nvSpPr>
          <p:cNvPr id="124" name="Rectangle 136"/>
          <p:cNvSpPr>
            <a:spLocks noChangeArrowheads="1"/>
          </p:cNvSpPr>
          <p:nvPr/>
        </p:nvSpPr>
        <p:spPr bwMode="auto">
          <a:xfrm>
            <a:off x="5219868" y="5452825"/>
            <a:ext cx="625171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892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464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036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608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914400" eaLnBrk="1" hangingPunct="1">
              <a:defRPr/>
            </a:pPr>
            <a:r>
              <a:rPr lang="de-DE" altLang="de-DE" sz="1050" b="1" dirty="0">
                <a:solidFill>
                  <a:srgbClr val="000000"/>
                </a:solidFill>
                <a:latin typeface="+mn-lt"/>
                <a:cs typeface="Arial" pitchFamily="34" charset="0"/>
              </a:rPr>
              <a:t>128 Mio. € </a:t>
            </a:r>
            <a:endParaRPr lang="de-DE" altLang="de-DE" sz="2400" dirty="0">
              <a:latin typeface="+mn-lt"/>
              <a:cs typeface="Arial" pitchFamily="34" charset="0"/>
            </a:endParaRPr>
          </a:p>
        </p:txBody>
      </p:sp>
      <p:sp>
        <p:nvSpPr>
          <p:cNvPr id="126" name="Rectangle 139"/>
          <p:cNvSpPr>
            <a:spLocks noChangeArrowheads="1"/>
          </p:cNvSpPr>
          <p:nvPr/>
        </p:nvSpPr>
        <p:spPr bwMode="auto">
          <a:xfrm>
            <a:off x="6121568" y="5459310"/>
            <a:ext cx="625171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892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464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036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608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914400" eaLnBrk="1" hangingPunct="1">
              <a:defRPr/>
            </a:pPr>
            <a:r>
              <a:rPr lang="de-DE" altLang="de-DE" sz="1050" b="1" dirty="0">
                <a:solidFill>
                  <a:srgbClr val="000000"/>
                </a:solidFill>
                <a:latin typeface="+mn-lt"/>
                <a:cs typeface="Arial" pitchFamily="34" charset="0"/>
              </a:rPr>
              <a:t>178 Mio. € </a:t>
            </a:r>
            <a:endParaRPr lang="de-DE" altLang="de-DE" sz="2400" dirty="0">
              <a:latin typeface="+mn-lt"/>
              <a:cs typeface="Arial" pitchFamily="34" charset="0"/>
            </a:endParaRPr>
          </a:p>
        </p:txBody>
      </p:sp>
      <p:sp>
        <p:nvSpPr>
          <p:cNvPr id="128" name="Rectangle 142"/>
          <p:cNvSpPr>
            <a:spLocks noChangeArrowheads="1"/>
          </p:cNvSpPr>
          <p:nvPr/>
        </p:nvSpPr>
        <p:spPr bwMode="auto">
          <a:xfrm>
            <a:off x="7023268" y="5459310"/>
            <a:ext cx="625171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892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464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036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60800" indent="-20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914400" eaLnBrk="1" hangingPunct="1">
              <a:defRPr/>
            </a:pPr>
            <a:r>
              <a:rPr lang="de-DE" altLang="de-DE" sz="1050" b="1" dirty="0">
                <a:solidFill>
                  <a:srgbClr val="000000"/>
                </a:solidFill>
                <a:latin typeface="+mn-lt"/>
                <a:cs typeface="Arial" pitchFamily="34" charset="0"/>
              </a:rPr>
              <a:t>145 Mio. € </a:t>
            </a:r>
            <a:endParaRPr lang="de-DE" altLang="de-DE" sz="2400" dirty="0">
              <a:latin typeface="+mn-lt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800" y="3696347"/>
            <a:ext cx="1070542" cy="1648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" name="Richtungspfeil 137"/>
          <p:cNvSpPr/>
          <p:nvPr/>
        </p:nvSpPr>
        <p:spPr>
          <a:xfrm>
            <a:off x="812800" y="1843881"/>
            <a:ext cx="2232025" cy="287337"/>
          </a:xfrm>
          <a:prstGeom prst="homePlate">
            <a:avLst/>
          </a:prstGeom>
          <a:solidFill>
            <a:srgbClr val="D2DF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de-AT" sz="1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PHASE I</a:t>
            </a:r>
          </a:p>
        </p:txBody>
      </p:sp>
      <p:sp>
        <p:nvSpPr>
          <p:cNvPr id="139" name="Eingekerbter Richtungspfeil 138"/>
          <p:cNvSpPr/>
          <p:nvPr/>
        </p:nvSpPr>
        <p:spPr>
          <a:xfrm>
            <a:off x="3044825" y="1843881"/>
            <a:ext cx="6840538" cy="287337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de-AT" sz="1400" b="1" dirty="0"/>
              <a:t>PHASE II</a:t>
            </a:r>
          </a:p>
        </p:txBody>
      </p:sp>
      <p:sp>
        <p:nvSpPr>
          <p:cNvPr id="133" name="Richtungspfeil 132"/>
          <p:cNvSpPr/>
          <p:nvPr/>
        </p:nvSpPr>
        <p:spPr>
          <a:xfrm>
            <a:off x="812800" y="2179637"/>
            <a:ext cx="2232025" cy="432545"/>
          </a:xfrm>
          <a:prstGeom prst="homePlate">
            <a:avLst/>
          </a:prstGeom>
          <a:solidFill>
            <a:srgbClr val="D2DF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AT" sz="1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Beurteilungsmethode</a:t>
            </a:r>
          </a:p>
        </p:txBody>
      </p:sp>
      <p:sp>
        <p:nvSpPr>
          <p:cNvPr id="140" name="Eingekerbter Richtungspfeil 139"/>
          <p:cNvSpPr/>
          <p:nvPr/>
        </p:nvSpPr>
        <p:spPr>
          <a:xfrm>
            <a:off x="3044825" y="2179637"/>
            <a:ext cx="2232025" cy="432545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de-AT" sz="1400" b="1" dirty="0"/>
              <a:t>Trassenentwicklung</a:t>
            </a:r>
          </a:p>
        </p:txBody>
      </p:sp>
      <p:sp>
        <p:nvSpPr>
          <p:cNvPr id="141" name="Eingekerbter Richtungspfeil 140"/>
          <p:cNvSpPr/>
          <p:nvPr/>
        </p:nvSpPr>
        <p:spPr>
          <a:xfrm>
            <a:off x="5276850" y="2179637"/>
            <a:ext cx="2232025" cy="432545"/>
          </a:xfrm>
          <a:prstGeom prst="chevron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de-AT" sz="1400" b="1" dirty="0"/>
              <a:t>Fachliche Beurteilung</a:t>
            </a:r>
          </a:p>
        </p:txBody>
      </p:sp>
      <p:sp>
        <p:nvSpPr>
          <p:cNvPr id="142" name="Eingekerbter Richtungspfeil 141"/>
          <p:cNvSpPr/>
          <p:nvPr/>
        </p:nvSpPr>
        <p:spPr>
          <a:xfrm>
            <a:off x="7508875" y="2179637"/>
            <a:ext cx="2376488" cy="432545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de-AT" sz="1400" b="1" dirty="0"/>
              <a:t>Trassenempfehlung</a:t>
            </a:r>
          </a:p>
        </p:txBody>
      </p:sp>
    </p:spTree>
    <p:extLst>
      <p:ext uri="{BB962C8B-B14F-4D97-AF65-F5344CB8AC3E}">
        <p14:creationId xmlns:p14="http://schemas.microsoft.com/office/powerpoint/2010/main" val="1599709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2300" y="808038"/>
            <a:ext cx="8643938" cy="482600"/>
          </a:xfrm>
        </p:spPr>
        <p:txBody>
          <a:bodyPr/>
          <a:lstStyle/>
          <a:p>
            <a:pPr>
              <a:defRPr/>
            </a:pPr>
            <a:r>
              <a:rPr lang="de-AT" dirty="0"/>
              <a:t>Der Weg zur Trassenempfehlung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622300" y="1245600"/>
            <a:ext cx="8643938" cy="482600"/>
          </a:xfrm>
        </p:spPr>
        <p:txBody>
          <a:bodyPr/>
          <a:lstStyle/>
          <a:p>
            <a:pPr>
              <a:defRPr/>
            </a:pPr>
            <a:r>
              <a:rPr lang="de-AT" dirty="0"/>
              <a:t>Trassenauswahlverfahren</a:t>
            </a:r>
          </a:p>
        </p:txBody>
      </p:sp>
      <p:sp>
        <p:nvSpPr>
          <p:cNvPr id="25" name="Richtungspfeil 24"/>
          <p:cNvSpPr/>
          <p:nvPr/>
        </p:nvSpPr>
        <p:spPr>
          <a:xfrm>
            <a:off x="812800" y="1843881"/>
            <a:ext cx="2232025" cy="287337"/>
          </a:xfrm>
          <a:prstGeom prst="homePlate">
            <a:avLst/>
          </a:prstGeom>
          <a:solidFill>
            <a:srgbClr val="D2DF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de-AT" sz="1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PHASE I</a:t>
            </a:r>
          </a:p>
        </p:txBody>
      </p:sp>
      <p:sp>
        <p:nvSpPr>
          <p:cNvPr id="26" name="Eingekerbter Richtungspfeil 25"/>
          <p:cNvSpPr/>
          <p:nvPr/>
        </p:nvSpPr>
        <p:spPr>
          <a:xfrm>
            <a:off x="3044825" y="1843881"/>
            <a:ext cx="6840538" cy="287337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de-AT" sz="1400" b="1" dirty="0"/>
              <a:t>PHASE II</a:t>
            </a:r>
          </a:p>
        </p:txBody>
      </p:sp>
      <p:sp>
        <p:nvSpPr>
          <p:cNvPr id="16" name="Richtungspfeil 15"/>
          <p:cNvSpPr/>
          <p:nvPr/>
        </p:nvSpPr>
        <p:spPr>
          <a:xfrm>
            <a:off x="812800" y="2179637"/>
            <a:ext cx="2232025" cy="432545"/>
          </a:xfrm>
          <a:prstGeom prst="homePlate">
            <a:avLst/>
          </a:prstGeom>
          <a:solidFill>
            <a:srgbClr val="D2DF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AT" sz="1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Beurteilungsmethode</a:t>
            </a:r>
          </a:p>
        </p:txBody>
      </p:sp>
      <p:sp>
        <p:nvSpPr>
          <p:cNvPr id="17" name="Eingekerbter Richtungspfeil 16"/>
          <p:cNvSpPr/>
          <p:nvPr/>
        </p:nvSpPr>
        <p:spPr>
          <a:xfrm>
            <a:off x="3044825" y="2179637"/>
            <a:ext cx="2232025" cy="432545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de-AT" sz="1400" b="1" dirty="0"/>
              <a:t>Trassenentwicklung</a:t>
            </a:r>
          </a:p>
        </p:txBody>
      </p:sp>
      <p:sp>
        <p:nvSpPr>
          <p:cNvPr id="27" name="Eingekerbter Richtungspfeil 26"/>
          <p:cNvSpPr/>
          <p:nvPr/>
        </p:nvSpPr>
        <p:spPr>
          <a:xfrm>
            <a:off x="5276850" y="2179637"/>
            <a:ext cx="2232025" cy="432545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de-AT" sz="1400" b="1" dirty="0"/>
              <a:t>Fachliche Beurteilung</a:t>
            </a:r>
          </a:p>
        </p:txBody>
      </p:sp>
      <p:sp>
        <p:nvSpPr>
          <p:cNvPr id="28" name="Eingekerbter Richtungspfeil 27"/>
          <p:cNvSpPr/>
          <p:nvPr/>
        </p:nvSpPr>
        <p:spPr>
          <a:xfrm>
            <a:off x="7508875" y="2179637"/>
            <a:ext cx="2376488" cy="432545"/>
          </a:xfrm>
          <a:prstGeom prst="chevron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de-AT" sz="1400" b="1" dirty="0"/>
              <a:t>Trassenempfehlung</a:t>
            </a:r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7000"/>
                    </a14:imgEffect>
                    <a14:imgEffect>
                      <a14:colorTemperature colorTemp="6800"/>
                    </a14:imgEffect>
                    <a14:imgEffect>
                      <a14:saturation sat="95000"/>
                    </a14:imgEffect>
                    <a14:imgEffect>
                      <a14:brightnessContrast bright="25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57" y="3116238"/>
            <a:ext cx="9299208" cy="2880320"/>
          </a:xfrm>
          <a:prstGeom prst="rect">
            <a:avLst/>
          </a:prstGeom>
          <a:effectLst>
            <a:softEdge rad="0"/>
          </a:effectLst>
        </p:spPr>
      </p:pic>
      <p:sp>
        <p:nvSpPr>
          <p:cNvPr id="23" name="Textfeld 22"/>
          <p:cNvSpPr txBox="1"/>
          <p:nvPr/>
        </p:nvSpPr>
        <p:spPr>
          <a:xfrm>
            <a:off x="3398593" y="3668061"/>
            <a:ext cx="1244094" cy="318108"/>
          </a:xfrm>
          <a:prstGeom prst="rect">
            <a:avLst/>
          </a:prstGeom>
          <a:solidFill>
            <a:schemeClr val="tx1">
              <a:alpha val="44000"/>
            </a:schemeClr>
          </a:solidFill>
          <a:effectLst>
            <a:softEdge rad="63500"/>
          </a:effectLst>
        </p:spPr>
        <p:txBody>
          <a:bodyPr wrap="square" lIns="101672" tIns="50836" rIns="101672" bIns="50836" rtlCol="0">
            <a:spAutoFit/>
          </a:bodyPr>
          <a:lstStyle>
            <a:defPPr>
              <a:defRPr lang="de-DE"/>
            </a:defPPr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 defTabSz="1016722" fontAlgn="auto">
              <a:spcBef>
                <a:spcPts val="0"/>
              </a:spcBef>
              <a:spcAft>
                <a:spcPts val="0"/>
              </a:spcAft>
            </a:pPr>
            <a:r>
              <a:rPr lang="de-AT" dirty="0">
                <a:solidFill>
                  <a:srgbClr val="FFFFFF"/>
                </a:solidFill>
                <a:latin typeface="Arial"/>
                <a:ea typeface="ＭＳ Ｐゴシック"/>
              </a:rPr>
              <a:t>Angerberg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1464125" y="4751602"/>
            <a:ext cx="790639" cy="318108"/>
          </a:xfrm>
          <a:prstGeom prst="rect">
            <a:avLst/>
          </a:prstGeom>
          <a:solidFill>
            <a:schemeClr val="tx1">
              <a:alpha val="44000"/>
            </a:schemeClr>
          </a:solidFill>
          <a:effectLst>
            <a:softEdge rad="63500"/>
          </a:effectLst>
        </p:spPr>
        <p:txBody>
          <a:bodyPr wrap="square" lIns="101672" tIns="50836" rIns="101672" bIns="50836" rtlCol="0">
            <a:spAutoFit/>
          </a:bodyPr>
          <a:lstStyle>
            <a:defPPr>
              <a:defRPr lang="de-DE"/>
            </a:defPPr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 defTabSz="1016722" fontAlgn="auto">
              <a:spcBef>
                <a:spcPts val="0"/>
              </a:spcBef>
              <a:spcAft>
                <a:spcPts val="0"/>
              </a:spcAft>
            </a:pPr>
            <a:r>
              <a:rPr lang="de-AT" dirty="0" err="1">
                <a:solidFill>
                  <a:srgbClr val="FFFFFF"/>
                </a:solidFill>
                <a:latin typeface="Arial"/>
                <a:ea typeface="ＭＳ Ｐゴシック"/>
              </a:rPr>
              <a:t>Kundl</a:t>
            </a:r>
            <a:endParaRPr lang="de-AT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3304789" y="5324810"/>
            <a:ext cx="999927" cy="318108"/>
          </a:xfrm>
          <a:prstGeom prst="rect">
            <a:avLst/>
          </a:prstGeom>
          <a:solidFill>
            <a:schemeClr val="tx1">
              <a:alpha val="52000"/>
            </a:schemeClr>
          </a:solidFill>
          <a:effectLst>
            <a:softEdge rad="63500"/>
          </a:effectLst>
        </p:spPr>
        <p:txBody>
          <a:bodyPr wrap="square" lIns="101672" tIns="50836" rIns="101672" bIns="50836" rtlCol="0">
            <a:spAutoFit/>
          </a:bodyPr>
          <a:lstStyle>
            <a:defPPr>
              <a:defRPr lang="de-DE"/>
            </a:defPPr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 defTabSz="1016722" fontAlgn="auto">
              <a:spcBef>
                <a:spcPts val="0"/>
              </a:spcBef>
              <a:spcAft>
                <a:spcPts val="0"/>
              </a:spcAft>
            </a:pPr>
            <a:r>
              <a:rPr lang="de-AT" dirty="0">
                <a:solidFill>
                  <a:srgbClr val="FFFFFF"/>
                </a:solidFill>
                <a:latin typeface="Arial"/>
                <a:ea typeface="ＭＳ Ｐゴシック"/>
              </a:rPr>
              <a:t>Wörgl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1127354" y="3324142"/>
            <a:ext cx="1406873" cy="348886"/>
          </a:xfrm>
          <a:prstGeom prst="rect">
            <a:avLst/>
          </a:prstGeom>
          <a:solidFill>
            <a:schemeClr val="tx1">
              <a:alpha val="44000"/>
            </a:schemeClr>
          </a:solidFill>
          <a:effectLst>
            <a:softEdge rad="63500"/>
          </a:effectLst>
        </p:spPr>
        <p:txBody>
          <a:bodyPr wrap="square" lIns="101672" tIns="50836" rIns="101672" bIns="50836" rtlCol="0">
            <a:spAutoFit/>
          </a:bodyPr>
          <a:lstStyle/>
          <a:p>
            <a:pPr algn="ctr" defTabSz="1016722" fontAlgn="auto">
              <a:spcBef>
                <a:spcPts val="0"/>
              </a:spcBef>
              <a:spcAft>
                <a:spcPts val="0"/>
              </a:spcAft>
            </a:pPr>
            <a:r>
              <a:rPr lang="de-AT" sz="1600" dirty="0">
                <a:solidFill>
                  <a:srgbClr val="FFFFFF"/>
                </a:solidFill>
                <a:latin typeface="Arial"/>
                <a:ea typeface="ＭＳ Ｐゴシック"/>
              </a:rPr>
              <a:t>Breitenbach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8549854" y="4751602"/>
            <a:ext cx="1058062" cy="318108"/>
          </a:xfrm>
          <a:prstGeom prst="rect">
            <a:avLst/>
          </a:prstGeom>
          <a:solidFill>
            <a:schemeClr val="tx1">
              <a:alpha val="44000"/>
            </a:schemeClr>
          </a:solidFill>
          <a:effectLst>
            <a:softEdge rad="63500"/>
          </a:effectLst>
        </p:spPr>
        <p:txBody>
          <a:bodyPr wrap="square" lIns="101672" tIns="50836" rIns="101672" bIns="50836" rtlCol="0">
            <a:spAutoFit/>
          </a:bodyPr>
          <a:lstStyle>
            <a:defPPr>
              <a:defRPr lang="de-DE"/>
            </a:defPPr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 defTabSz="1016722" fontAlgn="auto">
              <a:spcBef>
                <a:spcPts val="0"/>
              </a:spcBef>
              <a:spcAft>
                <a:spcPts val="0"/>
              </a:spcAft>
            </a:pPr>
            <a:r>
              <a:rPr lang="de-AT" dirty="0">
                <a:solidFill>
                  <a:srgbClr val="FFFFFF"/>
                </a:solidFill>
                <a:latin typeface="Arial"/>
                <a:ea typeface="ＭＳ Ｐゴシック"/>
              </a:rPr>
              <a:t>Kufstein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7403433" y="3878536"/>
            <a:ext cx="1604532" cy="533552"/>
          </a:xfrm>
          <a:prstGeom prst="rect">
            <a:avLst/>
          </a:prstGeom>
          <a:solidFill>
            <a:schemeClr val="tx1">
              <a:alpha val="44000"/>
            </a:schemeClr>
          </a:solidFill>
          <a:effectLst>
            <a:softEdge rad="63500"/>
          </a:effectLst>
        </p:spPr>
        <p:txBody>
          <a:bodyPr wrap="square" lIns="101672" tIns="50836" rIns="101672" bIns="50836" rtlCol="0">
            <a:spAutoFit/>
          </a:bodyPr>
          <a:lstStyle>
            <a:defPPr>
              <a:defRPr lang="de-DE"/>
            </a:defPPr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 defTabSz="1016722" fontAlgn="auto">
              <a:spcBef>
                <a:spcPts val="0"/>
              </a:spcBef>
              <a:spcAft>
                <a:spcPts val="0"/>
              </a:spcAft>
            </a:pPr>
            <a:r>
              <a:rPr lang="de-AT" dirty="0" err="1">
                <a:solidFill>
                  <a:srgbClr val="FFFFFF"/>
                </a:solidFill>
                <a:latin typeface="Arial"/>
                <a:ea typeface="ＭＳ Ｐゴシック"/>
              </a:rPr>
              <a:t>Langkampfen</a:t>
            </a:r>
            <a:endParaRPr lang="de-AT" dirty="0">
              <a:solidFill>
                <a:srgbClr val="FFFFFF"/>
              </a:solidFill>
              <a:latin typeface="Arial"/>
              <a:ea typeface="ＭＳ Ｐゴシック"/>
            </a:endParaRPr>
          </a:p>
          <a:p>
            <a:pPr defTabSz="1016722" fontAlgn="auto">
              <a:spcBef>
                <a:spcPts val="0"/>
              </a:spcBef>
              <a:spcAft>
                <a:spcPts val="0"/>
              </a:spcAft>
            </a:pPr>
            <a:r>
              <a:rPr lang="de-AT" dirty="0">
                <a:solidFill>
                  <a:srgbClr val="FFFFFF"/>
                </a:solidFill>
                <a:latin typeface="Arial"/>
                <a:ea typeface="ＭＳ Ｐゴシック"/>
              </a:rPr>
              <a:t>(Schaftenau)</a:t>
            </a:r>
          </a:p>
        </p:txBody>
      </p:sp>
      <p:sp>
        <p:nvSpPr>
          <p:cNvPr id="33" name="Textfeld 32"/>
          <p:cNvSpPr txBox="1"/>
          <p:nvPr/>
        </p:nvSpPr>
        <p:spPr>
          <a:xfrm>
            <a:off x="5496954" y="4227796"/>
            <a:ext cx="1058062" cy="318108"/>
          </a:xfrm>
          <a:prstGeom prst="rect">
            <a:avLst/>
          </a:prstGeom>
          <a:solidFill>
            <a:schemeClr val="tx1">
              <a:alpha val="56000"/>
            </a:schemeClr>
          </a:solidFill>
          <a:effectLst>
            <a:softEdge rad="63500"/>
          </a:effectLst>
        </p:spPr>
        <p:txBody>
          <a:bodyPr wrap="square" lIns="101672" tIns="50836" rIns="101672" bIns="50836" rtlCol="0">
            <a:spAutoFit/>
          </a:bodyPr>
          <a:lstStyle>
            <a:defPPr>
              <a:defRPr lang="de-DE"/>
            </a:defPPr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 defTabSz="1016722" fontAlgn="auto">
              <a:spcBef>
                <a:spcPts val="0"/>
              </a:spcBef>
              <a:spcAft>
                <a:spcPts val="0"/>
              </a:spcAft>
            </a:pPr>
            <a:r>
              <a:rPr lang="de-AT" dirty="0" err="1">
                <a:solidFill>
                  <a:srgbClr val="FFFFFF"/>
                </a:solidFill>
                <a:latin typeface="Arial"/>
                <a:ea typeface="ＭＳ Ｐゴシック"/>
              </a:rPr>
              <a:t>Angath</a:t>
            </a:r>
            <a:endParaRPr lang="de-AT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4" name="Rechteck 33"/>
          <p:cNvSpPr/>
          <p:nvPr/>
        </p:nvSpPr>
        <p:spPr>
          <a:xfrm>
            <a:off x="668338" y="2991222"/>
            <a:ext cx="2663850" cy="3597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600" b="1" dirty="0"/>
              <a:t>Beispiel Radfeld-Schaftenau</a:t>
            </a:r>
          </a:p>
        </p:txBody>
      </p:sp>
    </p:spTree>
    <p:extLst>
      <p:ext uri="{BB962C8B-B14F-4D97-AF65-F5344CB8AC3E}">
        <p14:creationId xmlns:p14="http://schemas.microsoft.com/office/powerpoint/2010/main" val="26955083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2300" y="810000"/>
            <a:ext cx="8643938" cy="482600"/>
          </a:xfrm>
        </p:spPr>
        <p:txBody>
          <a:bodyPr/>
          <a:lstStyle/>
          <a:p>
            <a:pPr>
              <a:defRPr/>
            </a:pPr>
            <a:r>
              <a:rPr lang="de-AT" dirty="0"/>
              <a:t>Brenner-Nordzulauf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622300" y="1245600"/>
            <a:ext cx="8643938" cy="482600"/>
          </a:xfrm>
        </p:spPr>
        <p:txBody>
          <a:bodyPr/>
          <a:lstStyle/>
          <a:p>
            <a:pPr>
              <a:defRPr/>
            </a:pPr>
            <a:r>
              <a:rPr lang="de-AT" dirty="0"/>
              <a:t>Agenda</a:t>
            </a:r>
          </a:p>
        </p:txBody>
      </p:sp>
      <p:sp>
        <p:nvSpPr>
          <p:cNvPr id="29700" name="Rectangle 148"/>
          <p:cNvSpPr>
            <a:spLocks noChangeArrowheads="1"/>
          </p:cNvSpPr>
          <p:nvPr/>
        </p:nvSpPr>
        <p:spPr bwMode="auto">
          <a:xfrm>
            <a:off x="152400" y="152400"/>
            <a:ext cx="105537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AT" altLang="de-DE"/>
          </a:p>
        </p:txBody>
      </p:sp>
      <p:sp>
        <p:nvSpPr>
          <p:cNvPr id="9" name="Inhaltsplatzhalter 2"/>
          <p:cNvSpPr txBox="1">
            <a:spLocks/>
          </p:cNvSpPr>
          <p:nvPr/>
        </p:nvSpPr>
        <p:spPr>
          <a:xfrm>
            <a:off x="622300" y="1892300"/>
            <a:ext cx="9334500" cy="4270375"/>
          </a:xfrm>
          <a:prstGeom prst="rect">
            <a:avLst/>
          </a:prstGeom>
        </p:spPr>
        <p:txBody>
          <a:bodyPr lIns="101669" tIns="50836" rIns="101669" bIns="50836"/>
          <a:lstStyle>
            <a:lvl1pPr marL="0" indent="0" algn="just" rtl="0" eaLnBrk="0" fontAlgn="base" hangingPunct="0">
              <a:spcBef>
                <a:spcPts val="0"/>
              </a:spcBef>
              <a:spcAft>
                <a:spcPct val="0"/>
              </a:spcAft>
              <a:buFontTx/>
              <a:buNone/>
              <a:defRPr sz="2200" b="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  <a:ea typeface="+mn-ea"/>
                <a:cs typeface="+mn-cs"/>
              </a:defRPr>
            </a:lvl1pPr>
            <a:lvl2pPr marL="825500" indent="-3175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0000" indent="-2540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78000" indent="-2540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6000" indent="-2540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5912" indent="-254174" algn="l" defTabSz="10166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04261" indent="-254174" algn="l" defTabSz="10166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2607" indent="-254174" algn="l" defTabSz="10166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20955" indent="-254174" algn="l" defTabSz="10166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000" lvl="1" indent="-288000" defTabSz="9144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altLang="de-DE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Begrüßung</a:t>
            </a:r>
          </a:p>
          <a:p>
            <a:pPr marL="288000" lvl="1" indent="-288000" defTabSz="9144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altLang="de-DE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Die Brennerachse München – Innsbruck – Verona im Überblick</a:t>
            </a:r>
          </a:p>
          <a:p>
            <a:pPr marL="288000" lvl="1" indent="-288000" defTabSz="9144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altLang="de-DE" sz="1800" dirty="0">
                <a:solidFill>
                  <a:srgbClr val="FF0000"/>
                </a:solidFill>
              </a:rPr>
              <a:t>Aktueller Status der einzelnen Projekte und Öffentlichkeitsbeteiligung</a:t>
            </a:r>
          </a:p>
          <a:p>
            <a:pPr marL="741035" lvl="2" indent="-296535" defTabSz="914400">
              <a:lnSpc>
                <a:spcPct val="15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/>
            </a:pPr>
            <a:r>
              <a:rPr lang="de-DE" alt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Stand der Planung im erweiterten und gemeinsamen Planungsraum</a:t>
            </a:r>
          </a:p>
          <a:p>
            <a:pPr marL="741035" lvl="2" indent="-296535" defTabSz="914400">
              <a:lnSpc>
                <a:spcPct val="15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/>
            </a:pPr>
            <a:r>
              <a:rPr lang="de-DE" altLang="de-DE" sz="1600" dirty="0">
                <a:solidFill>
                  <a:srgbClr val="FF0000"/>
                </a:solidFill>
              </a:rPr>
              <a:t>Stand der Planung zwischen Schaftenau – Radfeld</a:t>
            </a:r>
          </a:p>
          <a:p>
            <a:pPr marL="741035" lvl="2" indent="-296535" defTabSz="914400">
              <a:lnSpc>
                <a:spcPct val="15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/>
            </a:pPr>
            <a:r>
              <a:rPr lang="de-DE" alt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Stand der Planungen BBT</a:t>
            </a:r>
          </a:p>
          <a:p>
            <a:pPr marL="741035" lvl="2" indent="-296535" defTabSz="914400">
              <a:lnSpc>
                <a:spcPct val="15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/>
            </a:pPr>
            <a:r>
              <a:rPr lang="de-DE" alt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Stand der Planungen Südzulauf</a:t>
            </a:r>
          </a:p>
          <a:p>
            <a:pPr marL="288000" lvl="1" indent="-288000" defTabSz="9144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altLang="de-DE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Zeitschiene</a:t>
            </a:r>
          </a:p>
          <a:p>
            <a:pPr marL="288000" lvl="1" indent="-288000" defTabSz="9144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altLang="de-DE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Diskussion &amp; Fragen</a:t>
            </a:r>
          </a:p>
        </p:txBody>
      </p:sp>
    </p:spTree>
    <p:extLst>
      <p:ext uri="{BB962C8B-B14F-4D97-AF65-F5344CB8AC3E}">
        <p14:creationId xmlns:p14="http://schemas.microsoft.com/office/powerpoint/2010/main" val="16423276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de-AT" b="1" dirty="0"/>
          </a:p>
          <a:p>
            <a:endParaRPr lang="de-AT" dirty="0"/>
          </a:p>
        </p:txBody>
      </p:sp>
      <p:sp>
        <p:nvSpPr>
          <p:cNvPr id="20" name="Titel 5"/>
          <p:cNvSpPr>
            <a:spLocks noGrp="1"/>
          </p:cNvSpPr>
          <p:nvPr>
            <p:ph type="title"/>
          </p:nvPr>
        </p:nvSpPr>
        <p:spPr>
          <a:xfrm>
            <a:off x="714177" y="717503"/>
            <a:ext cx="9294061" cy="48270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r>
              <a:rPr lang="de-AT" dirty="0"/>
              <a:t>Planungsraum </a:t>
            </a:r>
            <a:r>
              <a:rPr lang="de-AT" dirty="0" err="1"/>
              <a:t>Schaftenau</a:t>
            </a:r>
            <a:r>
              <a:rPr lang="de-AT" dirty="0"/>
              <a:t>–Knoten </a:t>
            </a:r>
            <a:r>
              <a:rPr lang="de-AT" dirty="0" err="1"/>
              <a:t>Radfeld</a:t>
            </a:r>
            <a:r>
              <a:rPr lang="de-AT" dirty="0"/>
              <a:t> </a:t>
            </a:r>
            <a:endParaRPr lang="de-AT" sz="2200" dirty="0">
              <a:solidFill>
                <a:schemeClr val="tx1">
                  <a:lumMod val="65000"/>
                  <a:lumOff val="35000"/>
                </a:schemeClr>
              </a:solidFill>
              <a:ea typeface="+mn-ea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84042" y="1789125"/>
            <a:ext cx="10101386" cy="3000836"/>
          </a:xfrm>
          <a:prstGeom prst="rect">
            <a:avLst/>
          </a:prstGeom>
          <a:noFill/>
        </p:spPr>
        <p:txBody>
          <a:bodyPr wrap="square" lIns="101645" tIns="50823" rIns="101645" bIns="50823" rtlCol="0">
            <a:noAutofit/>
          </a:bodyPr>
          <a:lstStyle/>
          <a:p>
            <a:pPr marL="972882" indent="-342900" defTabSz="1035857"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tabLst>
                <a:tab pos="2996391" algn="l"/>
              </a:tabLst>
            </a:pPr>
            <a:r>
              <a:rPr lang="de-AT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2-gleisige Neubaustrecke, Mischverkehr, v</a:t>
            </a:r>
            <a:r>
              <a:rPr lang="de-AT" baseline="-16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max</a:t>
            </a:r>
            <a:r>
              <a:rPr lang="de-AT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=230 km/h </a:t>
            </a:r>
          </a:p>
          <a:p>
            <a:pPr marL="972882" indent="-342900" defTabSz="1035857"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tabLst>
                <a:tab pos="2996391" algn="l"/>
              </a:tabLst>
            </a:pPr>
            <a:r>
              <a:rPr lang="de-AT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Trassenauswahl zwischen 2006 und 2009 durchgeführt – Auswahltrasse fixiert</a:t>
            </a:r>
          </a:p>
          <a:p>
            <a:pPr marL="972882" indent="-342900" defTabSz="1035857"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tabLst>
                <a:tab pos="2996391" algn="l"/>
              </a:tabLst>
            </a:pPr>
            <a:r>
              <a:rPr lang="de-AT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2016: Start Erstellung der Umweltverträglichkeitserklärung </a:t>
            </a:r>
          </a:p>
          <a:p>
            <a:pPr marL="972882" indent="-342900" defTabSz="1035857"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tabLst>
                <a:tab pos="2996391" algn="l"/>
              </a:tabLst>
            </a:pPr>
            <a:r>
              <a:rPr lang="de-AT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Umwelterhebungen (z.B. geologisches Erkundungsprogramm, Lärm- und Luftmessungen) Einreichung Umweltverträglichkeitserklärung 2019 </a:t>
            </a:r>
          </a:p>
        </p:txBody>
      </p:sp>
      <p:sp>
        <p:nvSpPr>
          <p:cNvPr id="22" name="Textplatzhalter 3">
            <a:extLst>
              <a:ext uri="{FF2B5EF4-FFF2-40B4-BE49-F238E27FC236}">
                <a16:creationId xmlns:a16="http://schemas.microsoft.com/office/drawing/2014/main" id="{361939B7-9D68-4F0C-88C6-28B950E12F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2734" y="1245600"/>
            <a:ext cx="9294061" cy="482706"/>
          </a:xfrm>
        </p:spPr>
        <p:txBody>
          <a:bodyPr/>
          <a:lstStyle/>
          <a:p>
            <a:r>
              <a:rPr lang="de-AT" dirty="0"/>
              <a:t>Status: Umweltverträglichkeitsprüfung </a:t>
            </a:r>
          </a:p>
          <a:p>
            <a:endParaRPr lang="de-DE" dirty="0"/>
          </a:p>
        </p:txBody>
      </p:sp>
      <p:grpSp>
        <p:nvGrpSpPr>
          <p:cNvPr id="2" name="Gruppieren 1"/>
          <p:cNvGrpSpPr/>
          <p:nvPr/>
        </p:nvGrpSpPr>
        <p:grpSpPr>
          <a:xfrm>
            <a:off x="956937" y="3230061"/>
            <a:ext cx="8808540" cy="3436039"/>
            <a:chOff x="375920" y="2735592"/>
            <a:chExt cx="9936000" cy="4221875"/>
          </a:xfrm>
        </p:grpSpPr>
        <p:pic>
          <p:nvPicPr>
            <p:cNvPr id="24" name="Grafik 23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5920" y="3213575"/>
              <a:ext cx="9936000" cy="3327197"/>
            </a:xfrm>
            <a:prstGeom prst="rect">
              <a:avLst/>
            </a:prstGeom>
          </p:spPr>
        </p:pic>
        <p:sp>
          <p:nvSpPr>
            <p:cNvPr id="25" name="Freihandform 24"/>
            <p:cNvSpPr/>
            <p:nvPr/>
          </p:nvSpPr>
          <p:spPr bwMode="auto">
            <a:xfrm>
              <a:off x="375920" y="4659421"/>
              <a:ext cx="9887189" cy="1425007"/>
            </a:xfrm>
            <a:custGeom>
              <a:avLst/>
              <a:gdLst>
                <a:gd name="connsiteX0" fmla="*/ 0 w 9894277"/>
                <a:gd name="connsiteY0" fmla="*/ 0 h 1438031"/>
                <a:gd name="connsiteX1" fmla="*/ 1750646 w 9894277"/>
                <a:gd name="connsiteY1" fmla="*/ 218831 h 1438031"/>
                <a:gd name="connsiteX2" fmla="*/ 3087077 w 9894277"/>
                <a:gd name="connsiteY2" fmla="*/ 851877 h 1438031"/>
                <a:gd name="connsiteX3" fmla="*/ 4650154 w 9894277"/>
                <a:gd name="connsiteY3" fmla="*/ 1438031 h 1438031"/>
                <a:gd name="connsiteX4" fmla="*/ 5212862 w 9894277"/>
                <a:gd name="connsiteY4" fmla="*/ 1164493 h 1438031"/>
                <a:gd name="connsiteX5" fmla="*/ 6518031 w 9894277"/>
                <a:gd name="connsiteY5" fmla="*/ 953477 h 1438031"/>
                <a:gd name="connsiteX6" fmla="*/ 7057292 w 9894277"/>
                <a:gd name="connsiteY6" fmla="*/ 461108 h 1438031"/>
                <a:gd name="connsiteX7" fmla="*/ 9058031 w 9894277"/>
                <a:gd name="connsiteY7" fmla="*/ 117231 h 1438031"/>
                <a:gd name="connsiteX8" fmla="*/ 9440985 w 9894277"/>
                <a:gd name="connsiteY8" fmla="*/ 296985 h 1438031"/>
                <a:gd name="connsiteX9" fmla="*/ 9722338 w 9894277"/>
                <a:gd name="connsiteY9" fmla="*/ 359508 h 1438031"/>
                <a:gd name="connsiteX10" fmla="*/ 9894277 w 9894277"/>
                <a:gd name="connsiteY10" fmla="*/ 171939 h 1438031"/>
                <a:gd name="connsiteX0" fmla="*/ 0 w 9894277"/>
                <a:gd name="connsiteY0" fmla="*/ 0 h 1438031"/>
                <a:gd name="connsiteX1" fmla="*/ 1750646 w 9894277"/>
                <a:gd name="connsiteY1" fmla="*/ 218831 h 1438031"/>
                <a:gd name="connsiteX2" fmla="*/ 3087077 w 9894277"/>
                <a:gd name="connsiteY2" fmla="*/ 851877 h 1438031"/>
                <a:gd name="connsiteX3" fmla="*/ 4650154 w 9894277"/>
                <a:gd name="connsiteY3" fmla="*/ 1438031 h 1438031"/>
                <a:gd name="connsiteX4" fmla="*/ 5212862 w 9894277"/>
                <a:gd name="connsiteY4" fmla="*/ 1164493 h 1438031"/>
                <a:gd name="connsiteX5" fmla="*/ 6518031 w 9894277"/>
                <a:gd name="connsiteY5" fmla="*/ 953477 h 1438031"/>
                <a:gd name="connsiteX6" fmla="*/ 7057292 w 9894277"/>
                <a:gd name="connsiteY6" fmla="*/ 461108 h 1438031"/>
                <a:gd name="connsiteX7" fmla="*/ 9058031 w 9894277"/>
                <a:gd name="connsiteY7" fmla="*/ 117231 h 1438031"/>
                <a:gd name="connsiteX8" fmla="*/ 9440985 w 9894277"/>
                <a:gd name="connsiteY8" fmla="*/ 296985 h 1438031"/>
                <a:gd name="connsiteX9" fmla="*/ 9722338 w 9894277"/>
                <a:gd name="connsiteY9" fmla="*/ 359508 h 1438031"/>
                <a:gd name="connsiteX10" fmla="*/ 9894277 w 9894277"/>
                <a:gd name="connsiteY10" fmla="*/ 171939 h 1438031"/>
                <a:gd name="connsiteX0" fmla="*/ 0 w 9894277"/>
                <a:gd name="connsiteY0" fmla="*/ 0 h 1438031"/>
                <a:gd name="connsiteX1" fmla="*/ 1750646 w 9894277"/>
                <a:gd name="connsiteY1" fmla="*/ 218831 h 1438031"/>
                <a:gd name="connsiteX2" fmla="*/ 3087077 w 9894277"/>
                <a:gd name="connsiteY2" fmla="*/ 851877 h 1438031"/>
                <a:gd name="connsiteX3" fmla="*/ 4650154 w 9894277"/>
                <a:gd name="connsiteY3" fmla="*/ 1438031 h 1438031"/>
                <a:gd name="connsiteX4" fmla="*/ 5212862 w 9894277"/>
                <a:gd name="connsiteY4" fmla="*/ 1164493 h 1438031"/>
                <a:gd name="connsiteX5" fmla="*/ 6518031 w 9894277"/>
                <a:gd name="connsiteY5" fmla="*/ 953477 h 1438031"/>
                <a:gd name="connsiteX6" fmla="*/ 7057292 w 9894277"/>
                <a:gd name="connsiteY6" fmla="*/ 461108 h 1438031"/>
                <a:gd name="connsiteX7" fmla="*/ 9058031 w 9894277"/>
                <a:gd name="connsiteY7" fmla="*/ 117231 h 1438031"/>
                <a:gd name="connsiteX8" fmla="*/ 9440985 w 9894277"/>
                <a:gd name="connsiteY8" fmla="*/ 296985 h 1438031"/>
                <a:gd name="connsiteX9" fmla="*/ 9722338 w 9894277"/>
                <a:gd name="connsiteY9" fmla="*/ 359508 h 1438031"/>
                <a:gd name="connsiteX10" fmla="*/ 9894277 w 9894277"/>
                <a:gd name="connsiteY10" fmla="*/ 171939 h 1438031"/>
                <a:gd name="connsiteX0" fmla="*/ 0 w 9894277"/>
                <a:gd name="connsiteY0" fmla="*/ 0 h 1438031"/>
                <a:gd name="connsiteX1" fmla="*/ 1750646 w 9894277"/>
                <a:gd name="connsiteY1" fmla="*/ 218831 h 1438031"/>
                <a:gd name="connsiteX2" fmla="*/ 3399693 w 9894277"/>
                <a:gd name="connsiteY2" fmla="*/ 1250462 h 1438031"/>
                <a:gd name="connsiteX3" fmla="*/ 4650154 w 9894277"/>
                <a:gd name="connsiteY3" fmla="*/ 1438031 h 1438031"/>
                <a:gd name="connsiteX4" fmla="*/ 5212862 w 9894277"/>
                <a:gd name="connsiteY4" fmla="*/ 1164493 h 1438031"/>
                <a:gd name="connsiteX5" fmla="*/ 6518031 w 9894277"/>
                <a:gd name="connsiteY5" fmla="*/ 953477 h 1438031"/>
                <a:gd name="connsiteX6" fmla="*/ 7057292 w 9894277"/>
                <a:gd name="connsiteY6" fmla="*/ 461108 h 1438031"/>
                <a:gd name="connsiteX7" fmla="*/ 9058031 w 9894277"/>
                <a:gd name="connsiteY7" fmla="*/ 117231 h 1438031"/>
                <a:gd name="connsiteX8" fmla="*/ 9440985 w 9894277"/>
                <a:gd name="connsiteY8" fmla="*/ 296985 h 1438031"/>
                <a:gd name="connsiteX9" fmla="*/ 9722338 w 9894277"/>
                <a:gd name="connsiteY9" fmla="*/ 359508 h 1438031"/>
                <a:gd name="connsiteX10" fmla="*/ 9894277 w 9894277"/>
                <a:gd name="connsiteY10" fmla="*/ 171939 h 1438031"/>
                <a:gd name="connsiteX0" fmla="*/ 0 w 9894277"/>
                <a:gd name="connsiteY0" fmla="*/ 0 h 1443563"/>
                <a:gd name="connsiteX1" fmla="*/ 1750646 w 9894277"/>
                <a:gd name="connsiteY1" fmla="*/ 218831 h 1443563"/>
                <a:gd name="connsiteX2" fmla="*/ 3399693 w 9894277"/>
                <a:gd name="connsiteY2" fmla="*/ 1250462 h 1443563"/>
                <a:gd name="connsiteX3" fmla="*/ 4650154 w 9894277"/>
                <a:gd name="connsiteY3" fmla="*/ 1438031 h 1443563"/>
                <a:gd name="connsiteX4" fmla="*/ 5212862 w 9894277"/>
                <a:gd name="connsiteY4" fmla="*/ 1164493 h 1443563"/>
                <a:gd name="connsiteX5" fmla="*/ 6518031 w 9894277"/>
                <a:gd name="connsiteY5" fmla="*/ 953477 h 1443563"/>
                <a:gd name="connsiteX6" fmla="*/ 7057292 w 9894277"/>
                <a:gd name="connsiteY6" fmla="*/ 461108 h 1443563"/>
                <a:gd name="connsiteX7" fmla="*/ 9058031 w 9894277"/>
                <a:gd name="connsiteY7" fmla="*/ 117231 h 1443563"/>
                <a:gd name="connsiteX8" fmla="*/ 9440985 w 9894277"/>
                <a:gd name="connsiteY8" fmla="*/ 296985 h 1443563"/>
                <a:gd name="connsiteX9" fmla="*/ 9722338 w 9894277"/>
                <a:gd name="connsiteY9" fmla="*/ 359508 h 1443563"/>
                <a:gd name="connsiteX10" fmla="*/ 9894277 w 9894277"/>
                <a:gd name="connsiteY10" fmla="*/ 171939 h 1443563"/>
                <a:gd name="connsiteX0" fmla="*/ 0 w 9894277"/>
                <a:gd name="connsiteY0" fmla="*/ 0 h 1443563"/>
                <a:gd name="connsiteX1" fmla="*/ 1750646 w 9894277"/>
                <a:gd name="connsiteY1" fmla="*/ 218831 h 1443563"/>
                <a:gd name="connsiteX2" fmla="*/ 3399693 w 9894277"/>
                <a:gd name="connsiteY2" fmla="*/ 1250462 h 1443563"/>
                <a:gd name="connsiteX3" fmla="*/ 4650154 w 9894277"/>
                <a:gd name="connsiteY3" fmla="*/ 1438031 h 1443563"/>
                <a:gd name="connsiteX4" fmla="*/ 5212862 w 9894277"/>
                <a:gd name="connsiteY4" fmla="*/ 1164493 h 1443563"/>
                <a:gd name="connsiteX5" fmla="*/ 6518031 w 9894277"/>
                <a:gd name="connsiteY5" fmla="*/ 953477 h 1443563"/>
                <a:gd name="connsiteX6" fmla="*/ 7057292 w 9894277"/>
                <a:gd name="connsiteY6" fmla="*/ 461108 h 1443563"/>
                <a:gd name="connsiteX7" fmla="*/ 9058031 w 9894277"/>
                <a:gd name="connsiteY7" fmla="*/ 117231 h 1443563"/>
                <a:gd name="connsiteX8" fmla="*/ 9440985 w 9894277"/>
                <a:gd name="connsiteY8" fmla="*/ 296985 h 1443563"/>
                <a:gd name="connsiteX9" fmla="*/ 9722338 w 9894277"/>
                <a:gd name="connsiteY9" fmla="*/ 359508 h 1443563"/>
                <a:gd name="connsiteX10" fmla="*/ 9894277 w 9894277"/>
                <a:gd name="connsiteY10" fmla="*/ 171939 h 1443563"/>
                <a:gd name="connsiteX0" fmla="*/ 0 w 9894277"/>
                <a:gd name="connsiteY0" fmla="*/ 0 h 1443563"/>
                <a:gd name="connsiteX1" fmla="*/ 1750646 w 9894277"/>
                <a:gd name="connsiteY1" fmla="*/ 218831 h 1443563"/>
                <a:gd name="connsiteX2" fmla="*/ 3399693 w 9894277"/>
                <a:gd name="connsiteY2" fmla="*/ 1250462 h 1443563"/>
                <a:gd name="connsiteX3" fmla="*/ 4650154 w 9894277"/>
                <a:gd name="connsiteY3" fmla="*/ 1438031 h 1443563"/>
                <a:gd name="connsiteX4" fmla="*/ 5212862 w 9894277"/>
                <a:gd name="connsiteY4" fmla="*/ 1164493 h 1443563"/>
                <a:gd name="connsiteX5" fmla="*/ 6518031 w 9894277"/>
                <a:gd name="connsiteY5" fmla="*/ 953477 h 1443563"/>
                <a:gd name="connsiteX6" fmla="*/ 7057292 w 9894277"/>
                <a:gd name="connsiteY6" fmla="*/ 461108 h 1443563"/>
                <a:gd name="connsiteX7" fmla="*/ 9058031 w 9894277"/>
                <a:gd name="connsiteY7" fmla="*/ 117231 h 1443563"/>
                <a:gd name="connsiteX8" fmla="*/ 9440985 w 9894277"/>
                <a:gd name="connsiteY8" fmla="*/ 296985 h 1443563"/>
                <a:gd name="connsiteX9" fmla="*/ 9722338 w 9894277"/>
                <a:gd name="connsiteY9" fmla="*/ 359508 h 1443563"/>
                <a:gd name="connsiteX10" fmla="*/ 9894277 w 9894277"/>
                <a:gd name="connsiteY10" fmla="*/ 171939 h 1443563"/>
                <a:gd name="connsiteX0" fmla="*/ 0 w 9894277"/>
                <a:gd name="connsiteY0" fmla="*/ 0 h 1443563"/>
                <a:gd name="connsiteX1" fmla="*/ 1750646 w 9894277"/>
                <a:gd name="connsiteY1" fmla="*/ 218831 h 1443563"/>
                <a:gd name="connsiteX2" fmla="*/ 3399693 w 9894277"/>
                <a:gd name="connsiteY2" fmla="*/ 1250462 h 1443563"/>
                <a:gd name="connsiteX3" fmla="*/ 4650154 w 9894277"/>
                <a:gd name="connsiteY3" fmla="*/ 1438031 h 1443563"/>
                <a:gd name="connsiteX4" fmla="*/ 5212862 w 9894277"/>
                <a:gd name="connsiteY4" fmla="*/ 1164493 h 1443563"/>
                <a:gd name="connsiteX5" fmla="*/ 6518031 w 9894277"/>
                <a:gd name="connsiteY5" fmla="*/ 953477 h 1443563"/>
                <a:gd name="connsiteX6" fmla="*/ 7057292 w 9894277"/>
                <a:gd name="connsiteY6" fmla="*/ 461108 h 1443563"/>
                <a:gd name="connsiteX7" fmla="*/ 9058031 w 9894277"/>
                <a:gd name="connsiteY7" fmla="*/ 117231 h 1443563"/>
                <a:gd name="connsiteX8" fmla="*/ 9440985 w 9894277"/>
                <a:gd name="connsiteY8" fmla="*/ 296985 h 1443563"/>
                <a:gd name="connsiteX9" fmla="*/ 9722338 w 9894277"/>
                <a:gd name="connsiteY9" fmla="*/ 359508 h 1443563"/>
                <a:gd name="connsiteX10" fmla="*/ 9894277 w 9894277"/>
                <a:gd name="connsiteY10" fmla="*/ 171939 h 1443563"/>
                <a:gd name="connsiteX0" fmla="*/ 0 w 9894277"/>
                <a:gd name="connsiteY0" fmla="*/ 0 h 1443563"/>
                <a:gd name="connsiteX1" fmla="*/ 1750646 w 9894277"/>
                <a:gd name="connsiteY1" fmla="*/ 218831 h 1443563"/>
                <a:gd name="connsiteX2" fmla="*/ 3399693 w 9894277"/>
                <a:gd name="connsiteY2" fmla="*/ 1250462 h 1443563"/>
                <a:gd name="connsiteX3" fmla="*/ 4650154 w 9894277"/>
                <a:gd name="connsiteY3" fmla="*/ 1438031 h 1443563"/>
                <a:gd name="connsiteX4" fmla="*/ 5212862 w 9894277"/>
                <a:gd name="connsiteY4" fmla="*/ 1164493 h 1443563"/>
                <a:gd name="connsiteX5" fmla="*/ 6518031 w 9894277"/>
                <a:gd name="connsiteY5" fmla="*/ 953477 h 1443563"/>
                <a:gd name="connsiteX6" fmla="*/ 7057292 w 9894277"/>
                <a:gd name="connsiteY6" fmla="*/ 461108 h 1443563"/>
                <a:gd name="connsiteX7" fmla="*/ 9058031 w 9894277"/>
                <a:gd name="connsiteY7" fmla="*/ 117231 h 1443563"/>
                <a:gd name="connsiteX8" fmla="*/ 9440985 w 9894277"/>
                <a:gd name="connsiteY8" fmla="*/ 296985 h 1443563"/>
                <a:gd name="connsiteX9" fmla="*/ 9722338 w 9894277"/>
                <a:gd name="connsiteY9" fmla="*/ 359508 h 1443563"/>
                <a:gd name="connsiteX10" fmla="*/ 9894277 w 9894277"/>
                <a:gd name="connsiteY10" fmla="*/ 171939 h 1443563"/>
                <a:gd name="connsiteX0" fmla="*/ 0 w 9894277"/>
                <a:gd name="connsiteY0" fmla="*/ 0 h 1443563"/>
                <a:gd name="connsiteX1" fmla="*/ 1750646 w 9894277"/>
                <a:gd name="connsiteY1" fmla="*/ 218831 h 1443563"/>
                <a:gd name="connsiteX2" fmla="*/ 3399693 w 9894277"/>
                <a:gd name="connsiteY2" fmla="*/ 1250462 h 1443563"/>
                <a:gd name="connsiteX3" fmla="*/ 4650154 w 9894277"/>
                <a:gd name="connsiteY3" fmla="*/ 1438031 h 1443563"/>
                <a:gd name="connsiteX4" fmla="*/ 5212862 w 9894277"/>
                <a:gd name="connsiteY4" fmla="*/ 1164493 h 1443563"/>
                <a:gd name="connsiteX5" fmla="*/ 6518031 w 9894277"/>
                <a:gd name="connsiteY5" fmla="*/ 953477 h 1443563"/>
                <a:gd name="connsiteX6" fmla="*/ 7057292 w 9894277"/>
                <a:gd name="connsiteY6" fmla="*/ 461108 h 1443563"/>
                <a:gd name="connsiteX7" fmla="*/ 9058031 w 9894277"/>
                <a:gd name="connsiteY7" fmla="*/ 117231 h 1443563"/>
                <a:gd name="connsiteX8" fmla="*/ 9440985 w 9894277"/>
                <a:gd name="connsiteY8" fmla="*/ 296985 h 1443563"/>
                <a:gd name="connsiteX9" fmla="*/ 9722338 w 9894277"/>
                <a:gd name="connsiteY9" fmla="*/ 359508 h 1443563"/>
                <a:gd name="connsiteX10" fmla="*/ 9894277 w 9894277"/>
                <a:gd name="connsiteY10" fmla="*/ 171939 h 1443563"/>
                <a:gd name="connsiteX0" fmla="*/ 0 w 9894277"/>
                <a:gd name="connsiteY0" fmla="*/ 0 h 1443563"/>
                <a:gd name="connsiteX1" fmla="*/ 1750646 w 9894277"/>
                <a:gd name="connsiteY1" fmla="*/ 218831 h 1443563"/>
                <a:gd name="connsiteX2" fmla="*/ 3399693 w 9894277"/>
                <a:gd name="connsiteY2" fmla="*/ 1250462 h 1443563"/>
                <a:gd name="connsiteX3" fmla="*/ 4650154 w 9894277"/>
                <a:gd name="connsiteY3" fmla="*/ 1438031 h 1443563"/>
                <a:gd name="connsiteX4" fmla="*/ 5212862 w 9894277"/>
                <a:gd name="connsiteY4" fmla="*/ 1164493 h 1443563"/>
                <a:gd name="connsiteX5" fmla="*/ 6518031 w 9894277"/>
                <a:gd name="connsiteY5" fmla="*/ 953477 h 1443563"/>
                <a:gd name="connsiteX6" fmla="*/ 7057292 w 9894277"/>
                <a:gd name="connsiteY6" fmla="*/ 461108 h 1443563"/>
                <a:gd name="connsiteX7" fmla="*/ 9058031 w 9894277"/>
                <a:gd name="connsiteY7" fmla="*/ 117231 h 1443563"/>
                <a:gd name="connsiteX8" fmla="*/ 9722338 w 9894277"/>
                <a:gd name="connsiteY8" fmla="*/ 359508 h 1443563"/>
                <a:gd name="connsiteX9" fmla="*/ 9894277 w 9894277"/>
                <a:gd name="connsiteY9" fmla="*/ 171939 h 1443563"/>
                <a:gd name="connsiteX0" fmla="*/ 0 w 9894277"/>
                <a:gd name="connsiteY0" fmla="*/ 0 h 1443563"/>
                <a:gd name="connsiteX1" fmla="*/ 1750646 w 9894277"/>
                <a:gd name="connsiteY1" fmla="*/ 218831 h 1443563"/>
                <a:gd name="connsiteX2" fmla="*/ 3399693 w 9894277"/>
                <a:gd name="connsiteY2" fmla="*/ 1250462 h 1443563"/>
                <a:gd name="connsiteX3" fmla="*/ 4650154 w 9894277"/>
                <a:gd name="connsiteY3" fmla="*/ 1438031 h 1443563"/>
                <a:gd name="connsiteX4" fmla="*/ 5212862 w 9894277"/>
                <a:gd name="connsiteY4" fmla="*/ 1164493 h 1443563"/>
                <a:gd name="connsiteX5" fmla="*/ 6518031 w 9894277"/>
                <a:gd name="connsiteY5" fmla="*/ 953477 h 1443563"/>
                <a:gd name="connsiteX6" fmla="*/ 7057292 w 9894277"/>
                <a:gd name="connsiteY6" fmla="*/ 461108 h 1443563"/>
                <a:gd name="connsiteX7" fmla="*/ 9058031 w 9894277"/>
                <a:gd name="connsiteY7" fmla="*/ 117231 h 1443563"/>
                <a:gd name="connsiteX8" fmla="*/ 9722338 w 9894277"/>
                <a:gd name="connsiteY8" fmla="*/ 359508 h 1443563"/>
                <a:gd name="connsiteX9" fmla="*/ 9894277 w 9894277"/>
                <a:gd name="connsiteY9" fmla="*/ 171939 h 1443563"/>
                <a:gd name="connsiteX0" fmla="*/ 0 w 9894277"/>
                <a:gd name="connsiteY0" fmla="*/ 0 h 1443563"/>
                <a:gd name="connsiteX1" fmla="*/ 1750646 w 9894277"/>
                <a:gd name="connsiteY1" fmla="*/ 218831 h 1443563"/>
                <a:gd name="connsiteX2" fmla="*/ 3399693 w 9894277"/>
                <a:gd name="connsiteY2" fmla="*/ 1250462 h 1443563"/>
                <a:gd name="connsiteX3" fmla="*/ 4650154 w 9894277"/>
                <a:gd name="connsiteY3" fmla="*/ 1438031 h 1443563"/>
                <a:gd name="connsiteX4" fmla="*/ 5212862 w 9894277"/>
                <a:gd name="connsiteY4" fmla="*/ 1164493 h 1443563"/>
                <a:gd name="connsiteX5" fmla="*/ 6518031 w 9894277"/>
                <a:gd name="connsiteY5" fmla="*/ 953477 h 1443563"/>
                <a:gd name="connsiteX6" fmla="*/ 7057292 w 9894277"/>
                <a:gd name="connsiteY6" fmla="*/ 461108 h 1443563"/>
                <a:gd name="connsiteX7" fmla="*/ 9058031 w 9894277"/>
                <a:gd name="connsiteY7" fmla="*/ 117231 h 1443563"/>
                <a:gd name="connsiteX8" fmla="*/ 9722338 w 9894277"/>
                <a:gd name="connsiteY8" fmla="*/ 359508 h 1443563"/>
                <a:gd name="connsiteX9" fmla="*/ 9894277 w 9894277"/>
                <a:gd name="connsiteY9" fmla="*/ 171939 h 1443563"/>
                <a:gd name="connsiteX0" fmla="*/ 0 w 9894277"/>
                <a:gd name="connsiteY0" fmla="*/ 0 h 1443563"/>
                <a:gd name="connsiteX1" fmla="*/ 1750646 w 9894277"/>
                <a:gd name="connsiteY1" fmla="*/ 218831 h 1443563"/>
                <a:gd name="connsiteX2" fmla="*/ 3399693 w 9894277"/>
                <a:gd name="connsiteY2" fmla="*/ 1250462 h 1443563"/>
                <a:gd name="connsiteX3" fmla="*/ 4650154 w 9894277"/>
                <a:gd name="connsiteY3" fmla="*/ 1438031 h 1443563"/>
                <a:gd name="connsiteX4" fmla="*/ 5212862 w 9894277"/>
                <a:gd name="connsiteY4" fmla="*/ 1164493 h 1443563"/>
                <a:gd name="connsiteX5" fmla="*/ 6518031 w 9894277"/>
                <a:gd name="connsiteY5" fmla="*/ 953477 h 1443563"/>
                <a:gd name="connsiteX6" fmla="*/ 7057292 w 9894277"/>
                <a:gd name="connsiteY6" fmla="*/ 461108 h 1443563"/>
                <a:gd name="connsiteX7" fmla="*/ 9058031 w 9894277"/>
                <a:gd name="connsiteY7" fmla="*/ 117231 h 1443563"/>
                <a:gd name="connsiteX8" fmla="*/ 9722338 w 9894277"/>
                <a:gd name="connsiteY8" fmla="*/ 359508 h 1443563"/>
                <a:gd name="connsiteX9" fmla="*/ 9894277 w 9894277"/>
                <a:gd name="connsiteY9" fmla="*/ 171939 h 1443563"/>
                <a:gd name="connsiteX0" fmla="*/ 0 w 9894277"/>
                <a:gd name="connsiteY0" fmla="*/ 0 h 1443563"/>
                <a:gd name="connsiteX1" fmla="*/ 1750646 w 9894277"/>
                <a:gd name="connsiteY1" fmla="*/ 218831 h 1443563"/>
                <a:gd name="connsiteX2" fmla="*/ 3399693 w 9894277"/>
                <a:gd name="connsiteY2" fmla="*/ 1250462 h 1443563"/>
                <a:gd name="connsiteX3" fmla="*/ 4650154 w 9894277"/>
                <a:gd name="connsiteY3" fmla="*/ 1438031 h 1443563"/>
                <a:gd name="connsiteX4" fmla="*/ 5212862 w 9894277"/>
                <a:gd name="connsiteY4" fmla="*/ 1164493 h 1443563"/>
                <a:gd name="connsiteX5" fmla="*/ 6518031 w 9894277"/>
                <a:gd name="connsiteY5" fmla="*/ 953477 h 1443563"/>
                <a:gd name="connsiteX6" fmla="*/ 7057292 w 9894277"/>
                <a:gd name="connsiteY6" fmla="*/ 461108 h 1443563"/>
                <a:gd name="connsiteX7" fmla="*/ 8315569 w 9894277"/>
                <a:gd name="connsiteY7" fmla="*/ 242277 h 1443563"/>
                <a:gd name="connsiteX8" fmla="*/ 9058031 w 9894277"/>
                <a:gd name="connsiteY8" fmla="*/ 117231 h 1443563"/>
                <a:gd name="connsiteX9" fmla="*/ 9722338 w 9894277"/>
                <a:gd name="connsiteY9" fmla="*/ 359508 h 1443563"/>
                <a:gd name="connsiteX10" fmla="*/ 9894277 w 9894277"/>
                <a:gd name="connsiteY10" fmla="*/ 171939 h 1443563"/>
                <a:gd name="connsiteX0" fmla="*/ 0 w 9894277"/>
                <a:gd name="connsiteY0" fmla="*/ 0 h 1443563"/>
                <a:gd name="connsiteX1" fmla="*/ 1750646 w 9894277"/>
                <a:gd name="connsiteY1" fmla="*/ 218831 h 1443563"/>
                <a:gd name="connsiteX2" fmla="*/ 3399693 w 9894277"/>
                <a:gd name="connsiteY2" fmla="*/ 1250462 h 1443563"/>
                <a:gd name="connsiteX3" fmla="*/ 4650154 w 9894277"/>
                <a:gd name="connsiteY3" fmla="*/ 1438031 h 1443563"/>
                <a:gd name="connsiteX4" fmla="*/ 5212862 w 9894277"/>
                <a:gd name="connsiteY4" fmla="*/ 1164493 h 1443563"/>
                <a:gd name="connsiteX5" fmla="*/ 6518031 w 9894277"/>
                <a:gd name="connsiteY5" fmla="*/ 953477 h 1443563"/>
                <a:gd name="connsiteX6" fmla="*/ 7057292 w 9894277"/>
                <a:gd name="connsiteY6" fmla="*/ 461108 h 1443563"/>
                <a:gd name="connsiteX7" fmla="*/ 8315569 w 9894277"/>
                <a:gd name="connsiteY7" fmla="*/ 242277 h 1443563"/>
                <a:gd name="connsiteX8" fmla="*/ 9058031 w 9894277"/>
                <a:gd name="connsiteY8" fmla="*/ 117231 h 1443563"/>
                <a:gd name="connsiteX9" fmla="*/ 9722338 w 9894277"/>
                <a:gd name="connsiteY9" fmla="*/ 359508 h 1443563"/>
                <a:gd name="connsiteX10" fmla="*/ 9894277 w 9894277"/>
                <a:gd name="connsiteY10" fmla="*/ 171939 h 1443563"/>
                <a:gd name="connsiteX0" fmla="*/ 0 w 9894277"/>
                <a:gd name="connsiteY0" fmla="*/ 0 h 1443563"/>
                <a:gd name="connsiteX1" fmla="*/ 1750646 w 9894277"/>
                <a:gd name="connsiteY1" fmla="*/ 218831 h 1443563"/>
                <a:gd name="connsiteX2" fmla="*/ 3399693 w 9894277"/>
                <a:gd name="connsiteY2" fmla="*/ 1250462 h 1443563"/>
                <a:gd name="connsiteX3" fmla="*/ 4650154 w 9894277"/>
                <a:gd name="connsiteY3" fmla="*/ 1438031 h 1443563"/>
                <a:gd name="connsiteX4" fmla="*/ 5212862 w 9894277"/>
                <a:gd name="connsiteY4" fmla="*/ 1164493 h 1443563"/>
                <a:gd name="connsiteX5" fmla="*/ 6518031 w 9894277"/>
                <a:gd name="connsiteY5" fmla="*/ 953477 h 1443563"/>
                <a:gd name="connsiteX6" fmla="*/ 7057292 w 9894277"/>
                <a:gd name="connsiteY6" fmla="*/ 461108 h 1443563"/>
                <a:gd name="connsiteX7" fmla="*/ 8315569 w 9894277"/>
                <a:gd name="connsiteY7" fmla="*/ 242277 h 1443563"/>
                <a:gd name="connsiteX8" fmla="*/ 9058031 w 9894277"/>
                <a:gd name="connsiteY8" fmla="*/ 117231 h 1443563"/>
                <a:gd name="connsiteX9" fmla="*/ 9722338 w 9894277"/>
                <a:gd name="connsiteY9" fmla="*/ 359508 h 1443563"/>
                <a:gd name="connsiteX10" fmla="*/ 9894277 w 9894277"/>
                <a:gd name="connsiteY10" fmla="*/ 171939 h 1443563"/>
                <a:gd name="connsiteX0" fmla="*/ 0 w 9894277"/>
                <a:gd name="connsiteY0" fmla="*/ 0 h 1443563"/>
                <a:gd name="connsiteX1" fmla="*/ 1750646 w 9894277"/>
                <a:gd name="connsiteY1" fmla="*/ 218831 h 1443563"/>
                <a:gd name="connsiteX2" fmla="*/ 3399693 w 9894277"/>
                <a:gd name="connsiteY2" fmla="*/ 1250462 h 1443563"/>
                <a:gd name="connsiteX3" fmla="*/ 4650154 w 9894277"/>
                <a:gd name="connsiteY3" fmla="*/ 1438031 h 1443563"/>
                <a:gd name="connsiteX4" fmla="*/ 5212862 w 9894277"/>
                <a:gd name="connsiteY4" fmla="*/ 1164493 h 1443563"/>
                <a:gd name="connsiteX5" fmla="*/ 6518031 w 9894277"/>
                <a:gd name="connsiteY5" fmla="*/ 953477 h 1443563"/>
                <a:gd name="connsiteX6" fmla="*/ 7057292 w 9894277"/>
                <a:gd name="connsiteY6" fmla="*/ 461108 h 1443563"/>
                <a:gd name="connsiteX7" fmla="*/ 8315569 w 9894277"/>
                <a:gd name="connsiteY7" fmla="*/ 242277 h 1443563"/>
                <a:gd name="connsiteX8" fmla="*/ 9058031 w 9894277"/>
                <a:gd name="connsiteY8" fmla="*/ 117231 h 1443563"/>
                <a:gd name="connsiteX9" fmla="*/ 9722338 w 9894277"/>
                <a:gd name="connsiteY9" fmla="*/ 359508 h 1443563"/>
                <a:gd name="connsiteX10" fmla="*/ 9894277 w 9894277"/>
                <a:gd name="connsiteY10" fmla="*/ 171939 h 1443563"/>
                <a:gd name="connsiteX0" fmla="*/ 0 w 9894277"/>
                <a:gd name="connsiteY0" fmla="*/ 0 h 1438031"/>
                <a:gd name="connsiteX1" fmla="*/ 1750646 w 9894277"/>
                <a:gd name="connsiteY1" fmla="*/ 218831 h 1438031"/>
                <a:gd name="connsiteX2" fmla="*/ 3399693 w 9894277"/>
                <a:gd name="connsiteY2" fmla="*/ 1250462 h 1438031"/>
                <a:gd name="connsiteX3" fmla="*/ 4650154 w 9894277"/>
                <a:gd name="connsiteY3" fmla="*/ 1438031 h 1438031"/>
                <a:gd name="connsiteX4" fmla="*/ 5212862 w 9894277"/>
                <a:gd name="connsiteY4" fmla="*/ 1164493 h 1438031"/>
                <a:gd name="connsiteX5" fmla="*/ 6518031 w 9894277"/>
                <a:gd name="connsiteY5" fmla="*/ 953477 h 1438031"/>
                <a:gd name="connsiteX6" fmla="*/ 7057292 w 9894277"/>
                <a:gd name="connsiteY6" fmla="*/ 461108 h 1438031"/>
                <a:gd name="connsiteX7" fmla="*/ 8315569 w 9894277"/>
                <a:gd name="connsiteY7" fmla="*/ 242277 h 1438031"/>
                <a:gd name="connsiteX8" fmla="*/ 9058031 w 9894277"/>
                <a:gd name="connsiteY8" fmla="*/ 117231 h 1438031"/>
                <a:gd name="connsiteX9" fmla="*/ 9722338 w 9894277"/>
                <a:gd name="connsiteY9" fmla="*/ 359508 h 1438031"/>
                <a:gd name="connsiteX10" fmla="*/ 9894277 w 9894277"/>
                <a:gd name="connsiteY10" fmla="*/ 171939 h 1438031"/>
                <a:gd name="connsiteX0" fmla="*/ 0 w 9894277"/>
                <a:gd name="connsiteY0" fmla="*/ 0 h 1433778"/>
                <a:gd name="connsiteX1" fmla="*/ 1750646 w 9894277"/>
                <a:gd name="connsiteY1" fmla="*/ 218831 h 1433778"/>
                <a:gd name="connsiteX2" fmla="*/ 3399693 w 9894277"/>
                <a:gd name="connsiteY2" fmla="*/ 1250462 h 1433778"/>
                <a:gd name="connsiteX3" fmla="*/ 4590612 w 9894277"/>
                <a:gd name="connsiteY3" fmla="*/ 1433778 h 1433778"/>
                <a:gd name="connsiteX4" fmla="*/ 5212862 w 9894277"/>
                <a:gd name="connsiteY4" fmla="*/ 1164493 h 1433778"/>
                <a:gd name="connsiteX5" fmla="*/ 6518031 w 9894277"/>
                <a:gd name="connsiteY5" fmla="*/ 953477 h 1433778"/>
                <a:gd name="connsiteX6" fmla="*/ 7057292 w 9894277"/>
                <a:gd name="connsiteY6" fmla="*/ 461108 h 1433778"/>
                <a:gd name="connsiteX7" fmla="*/ 8315569 w 9894277"/>
                <a:gd name="connsiteY7" fmla="*/ 242277 h 1433778"/>
                <a:gd name="connsiteX8" fmla="*/ 9058031 w 9894277"/>
                <a:gd name="connsiteY8" fmla="*/ 117231 h 1433778"/>
                <a:gd name="connsiteX9" fmla="*/ 9722338 w 9894277"/>
                <a:gd name="connsiteY9" fmla="*/ 359508 h 1433778"/>
                <a:gd name="connsiteX10" fmla="*/ 9894277 w 9894277"/>
                <a:gd name="connsiteY10" fmla="*/ 171939 h 1433778"/>
                <a:gd name="connsiteX0" fmla="*/ 0 w 9894277"/>
                <a:gd name="connsiteY0" fmla="*/ 0 h 1446596"/>
                <a:gd name="connsiteX1" fmla="*/ 1750646 w 9894277"/>
                <a:gd name="connsiteY1" fmla="*/ 218831 h 1446596"/>
                <a:gd name="connsiteX2" fmla="*/ 3399693 w 9894277"/>
                <a:gd name="connsiteY2" fmla="*/ 1250462 h 1446596"/>
                <a:gd name="connsiteX3" fmla="*/ 4590612 w 9894277"/>
                <a:gd name="connsiteY3" fmla="*/ 1433778 h 1446596"/>
                <a:gd name="connsiteX4" fmla="*/ 5212862 w 9894277"/>
                <a:gd name="connsiteY4" fmla="*/ 1164493 h 1446596"/>
                <a:gd name="connsiteX5" fmla="*/ 6518031 w 9894277"/>
                <a:gd name="connsiteY5" fmla="*/ 953477 h 1446596"/>
                <a:gd name="connsiteX6" fmla="*/ 7057292 w 9894277"/>
                <a:gd name="connsiteY6" fmla="*/ 461108 h 1446596"/>
                <a:gd name="connsiteX7" fmla="*/ 8315569 w 9894277"/>
                <a:gd name="connsiteY7" fmla="*/ 242277 h 1446596"/>
                <a:gd name="connsiteX8" fmla="*/ 9058031 w 9894277"/>
                <a:gd name="connsiteY8" fmla="*/ 117231 h 1446596"/>
                <a:gd name="connsiteX9" fmla="*/ 9722338 w 9894277"/>
                <a:gd name="connsiteY9" fmla="*/ 359508 h 1446596"/>
                <a:gd name="connsiteX10" fmla="*/ 9894277 w 9894277"/>
                <a:gd name="connsiteY10" fmla="*/ 171939 h 1446596"/>
                <a:gd name="connsiteX0" fmla="*/ 0 w 9894277"/>
                <a:gd name="connsiteY0" fmla="*/ 0 h 1433778"/>
                <a:gd name="connsiteX1" fmla="*/ 1750646 w 9894277"/>
                <a:gd name="connsiteY1" fmla="*/ 218831 h 1433778"/>
                <a:gd name="connsiteX2" fmla="*/ 3399693 w 9894277"/>
                <a:gd name="connsiteY2" fmla="*/ 1250462 h 1433778"/>
                <a:gd name="connsiteX3" fmla="*/ 4590612 w 9894277"/>
                <a:gd name="connsiteY3" fmla="*/ 1433778 h 1433778"/>
                <a:gd name="connsiteX4" fmla="*/ 5212862 w 9894277"/>
                <a:gd name="connsiteY4" fmla="*/ 1164493 h 1433778"/>
                <a:gd name="connsiteX5" fmla="*/ 6518031 w 9894277"/>
                <a:gd name="connsiteY5" fmla="*/ 953477 h 1433778"/>
                <a:gd name="connsiteX6" fmla="*/ 7057292 w 9894277"/>
                <a:gd name="connsiteY6" fmla="*/ 461108 h 1433778"/>
                <a:gd name="connsiteX7" fmla="*/ 8315569 w 9894277"/>
                <a:gd name="connsiteY7" fmla="*/ 242277 h 1433778"/>
                <a:gd name="connsiteX8" fmla="*/ 9058031 w 9894277"/>
                <a:gd name="connsiteY8" fmla="*/ 117231 h 1433778"/>
                <a:gd name="connsiteX9" fmla="*/ 9722338 w 9894277"/>
                <a:gd name="connsiteY9" fmla="*/ 359508 h 1433778"/>
                <a:gd name="connsiteX10" fmla="*/ 9894277 w 9894277"/>
                <a:gd name="connsiteY10" fmla="*/ 171939 h 1433778"/>
                <a:gd name="connsiteX0" fmla="*/ 0 w 9894277"/>
                <a:gd name="connsiteY0" fmla="*/ 0 h 1311031"/>
                <a:gd name="connsiteX1" fmla="*/ 1750646 w 9894277"/>
                <a:gd name="connsiteY1" fmla="*/ 218831 h 1311031"/>
                <a:gd name="connsiteX2" fmla="*/ 3399693 w 9894277"/>
                <a:gd name="connsiteY2" fmla="*/ 1250462 h 1311031"/>
                <a:gd name="connsiteX3" fmla="*/ 5212862 w 9894277"/>
                <a:gd name="connsiteY3" fmla="*/ 1164493 h 1311031"/>
                <a:gd name="connsiteX4" fmla="*/ 6518031 w 9894277"/>
                <a:gd name="connsiteY4" fmla="*/ 953477 h 1311031"/>
                <a:gd name="connsiteX5" fmla="*/ 7057292 w 9894277"/>
                <a:gd name="connsiteY5" fmla="*/ 461108 h 1311031"/>
                <a:gd name="connsiteX6" fmla="*/ 8315569 w 9894277"/>
                <a:gd name="connsiteY6" fmla="*/ 242277 h 1311031"/>
                <a:gd name="connsiteX7" fmla="*/ 9058031 w 9894277"/>
                <a:gd name="connsiteY7" fmla="*/ 117231 h 1311031"/>
                <a:gd name="connsiteX8" fmla="*/ 9722338 w 9894277"/>
                <a:gd name="connsiteY8" fmla="*/ 359508 h 1311031"/>
                <a:gd name="connsiteX9" fmla="*/ 9894277 w 9894277"/>
                <a:gd name="connsiteY9" fmla="*/ 171939 h 1311031"/>
                <a:gd name="connsiteX0" fmla="*/ 0 w 9894277"/>
                <a:gd name="connsiteY0" fmla="*/ 0 h 1350621"/>
                <a:gd name="connsiteX1" fmla="*/ 1750646 w 9894277"/>
                <a:gd name="connsiteY1" fmla="*/ 218831 h 1350621"/>
                <a:gd name="connsiteX2" fmla="*/ 3399693 w 9894277"/>
                <a:gd name="connsiteY2" fmla="*/ 1250462 h 1350621"/>
                <a:gd name="connsiteX3" fmla="*/ 5212862 w 9894277"/>
                <a:gd name="connsiteY3" fmla="*/ 1164493 h 1350621"/>
                <a:gd name="connsiteX4" fmla="*/ 6518031 w 9894277"/>
                <a:gd name="connsiteY4" fmla="*/ 953477 h 1350621"/>
                <a:gd name="connsiteX5" fmla="*/ 7057292 w 9894277"/>
                <a:gd name="connsiteY5" fmla="*/ 461108 h 1350621"/>
                <a:gd name="connsiteX6" fmla="*/ 8315569 w 9894277"/>
                <a:gd name="connsiteY6" fmla="*/ 242277 h 1350621"/>
                <a:gd name="connsiteX7" fmla="*/ 9058031 w 9894277"/>
                <a:gd name="connsiteY7" fmla="*/ 117231 h 1350621"/>
                <a:gd name="connsiteX8" fmla="*/ 9722338 w 9894277"/>
                <a:gd name="connsiteY8" fmla="*/ 359508 h 1350621"/>
                <a:gd name="connsiteX9" fmla="*/ 9894277 w 9894277"/>
                <a:gd name="connsiteY9" fmla="*/ 171939 h 1350621"/>
                <a:gd name="connsiteX0" fmla="*/ 0 w 9894277"/>
                <a:gd name="connsiteY0" fmla="*/ 0 h 1373291"/>
                <a:gd name="connsiteX1" fmla="*/ 1750646 w 9894277"/>
                <a:gd name="connsiteY1" fmla="*/ 218831 h 1373291"/>
                <a:gd name="connsiteX2" fmla="*/ 3399693 w 9894277"/>
                <a:gd name="connsiteY2" fmla="*/ 1250462 h 1373291"/>
                <a:gd name="connsiteX3" fmla="*/ 4448662 w 9894277"/>
                <a:gd name="connsiteY3" fmla="*/ 1344465 h 1373291"/>
                <a:gd name="connsiteX4" fmla="*/ 5212862 w 9894277"/>
                <a:gd name="connsiteY4" fmla="*/ 1164493 h 1373291"/>
                <a:gd name="connsiteX5" fmla="*/ 6518031 w 9894277"/>
                <a:gd name="connsiteY5" fmla="*/ 953477 h 1373291"/>
                <a:gd name="connsiteX6" fmla="*/ 7057292 w 9894277"/>
                <a:gd name="connsiteY6" fmla="*/ 461108 h 1373291"/>
                <a:gd name="connsiteX7" fmla="*/ 8315569 w 9894277"/>
                <a:gd name="connsiteY7" fmla="*/ 242277 h 1373291"/>
                <a:gd name="connsiteX8" fmla="*/ 9058031 w 9894277"/>
                <a:gd name="connsiteY8" fmla="*/ 117231 h 1373291"/>
                <a:gd name="connsiteX9" fmla="*/ 9722338 w 9894277"/>
                <a:gd name="connsiteY9" fmla="*/ 359508 h 1373291"/>
                <a:gd name="connsiteX10" fmla="*/ 9894277 w 9894277"/>
                <a:gd name="connsiteY10" fmla="*/ 171939 h 1373291"/>
                <a:gd name="connsiteX0" fmla="*/ 0 w 9894277"/>
                <a:gd name="connsiteY0" fmla="*/ 0 h 1422992"/>
                <a:gd name="connsiteX1" fmla="*/ 1750646 w 9894277"/>
                <a:gd name="connsiteY1" fmla="*/ 218831 h 1422992"/>
                <a:gd name="connsiteX2" fmla="*/ 3399693 w 9894277"/>
                <a:gd name="connsiteY2" fmla="*/ 1250462 h 1422992"/>
                <a:gd name="connsiteX3" fmla="*/ 4448662 w 9894277"/>
                <a:gd name="connsiteY3" fmla="*/ 1344465 h 1422992"/>
                <a:gd name="connsiteX4" fmla="*/ 4572000 w 9894277"/>
                <a:gd name="connsiteY4" fmla="*/ 1416767 h 1422992"/>
                <a:gd name="connsiteX5" fmla="*/ 5212862 w 9894277"/>
                <a:gd name="connsiteY5" fmla="*/ 1164493 h 1422992"/>
                <a:gd name="connsiteX6" fmla="*/ 6518031 w 9894277"/>
                <a:gd name="connsiteY6" fmla="*/ 953477 h 1422992"/>
                <a:gd name="connsiteX7" fmla="*/ 7057292 w 9894277"/>
                <a:gd name="connsiteY7" fmla="*/ 461108 h 1422992"/>
                <a:gd name="connsiteX8" fmla="*/ 8315569 w 9894277"/>
                <a:gd name="connsiteY8" fmla="*/ 242277 h 1422992"/>
                <a:gd name="connsiteX9" fmla="*/ 9058031 w 9894277"/>
                <a:gd name="connsiteY9" fmla="*/ 117231 h 1422992"/>
                <a:gd name="connsiteX10" fmla="*/ 9722338 w 9894277"/>
                <a:gd name="connsiteY10" fmla="*/ 359508 h 1422992"/>
                <a:gd name="connsiteX11" fmla="*/ 9894277 w 9894277"/>
                <a:gd name="connsiteY11" fmla="*/ 171939 h 1422992"/>
                <a:gd name="connsiteX0" fmla="*/ 0 w 9894277"/>
                <a:gd name="connsiteY0" fmla="*/ 0 h 1422992"/>
                <a:gd name="connsiteX1" fmla="*/ 1750646 w 9894277"/>
                <a:gd name="connsiteY1" fmla="*/ 218831 h 1422992"/>
                <a:gd name="connsiteX2" fmla="*/ 3399693 w 9894277"/>
                <a:gd name="connsiteY2" fmla="*/ 1250462 h 1422992"/>
                <a:gd name="connsiteX3" fmla="*/ 4448662 w 9894277"/>
                <a:gd name="connsiteY3" fmla="*/ 1344465 h 1422992"/>
                <a:gd name="connsiteX4" fmla="*/ 4572000 w 9894277"/>
                <a:gd name="connsiteY4" fmla="*/ 1416767 h 1422992"/>
                <a:gd name="connsiteX5" fmla="*/ 5212862 w 9894277"/>
                <a:gd name="connsiteY5" fmla="*/ 1164493 h 1422992"/>
                <a:gd name="connsiteX6" fmla="*/ 6518031 w 9894277"/>
                <a:gd name="connsiteY6" fmla="*/ 953477 h 1422992"/>
                <a:gd name="connsiteX7" fmla="*/ 7057292 w 9894277"/>
                <a:gd name="connsiteY7" fmla="*/ 461108 h 1422992"/>
                <a:gd name="connsiteX8" fmla="*/ 8315569 w 9894277"/>
                <a:gd name="connsiteY8" fmla="*/ 242277 h 1422992"/>
                <a:gd name="connsiteX9" fmla="*/ 9058031 w 9894277"/>
                <a:gd name="connsiteY9" fmla="*/ 117231 h 1422992"/>
                <a:gd name="connsiteX10" fmla="*/ 9722338 w 9894277"/>
                <a:gd name="connsiteY10" fmla="*/ 359508 h 1422992"/>
                <a:gd name="connsiteX11" fmla="*/ 9894277 w 9894277"/>
                <a:gd name="connsiteY11" fmla="*/ 171939 h 1422992"/>
                <a:gd name="connsiteX0" fmla="*/ 0 w 9894277"/>
                <a:gd name="connsiteY0" fmla="*/ 0 h 1428294"/>
                <a:gd name="connsiteX1" fmla="*/ 1750646 w 9894277"/>
                <a:gd name="connsiteY1" fmla="*/ 218831 h 1428294"/>
                <a:gd name="connsiteX2" fmla="*/ 3399693 w 9894277"/>
                <a:gd name="connsiteY2" fmla="*/ 1250462 h 1428294"/>
                <a:gd name="connsiteX3" fmla="*/ 3959565 w 9894277"/>
                <a:gd name="connsiteY3" fmla="*/ 1395502 h 1428294"/>
                <a:gd name="connsiteX4" fmla="*/ 4572000 w 9894277"/>
                <a:gd name="connsiteY4" fmla="*/ 1416767 h 1428294"/>
                <a:gd name="connsiteX5" fmla="*/ 5212862 w 9894277"/>
                <a:gd name="connsiteY5" fmla="*/ 1164493 h 1428294"/>
                <a:gd name="connsiteX6" fmla="*/ 6518031 w 9894277"/>
                <a:gd name="connsiteY6" fmla="*/ 953477 h 1428294"/>
                <a:gd name="connsiteX7" fmla="*/ 7057292 w 9894277"/>
                <a:gd name="connsiteY7" fmla="*/ 461108 h 1428294"/>
                <a:gd name="connsiteX8" fmla="*/ 8315569 w 9894277"/>
                <a:gd name="connsiteY8" fmla="*/ 242277 h 1428294"/>
                <a:gd name="connsiteX9" fmla="*/ 9058031 w 9894277"/>
                <a:gd name="connsiteY9" fmla="*/ 117231 h 1428294"/>
                <a:gd name="connsiteX10" fmla="*/ 9722338 w 9894277"/>
                <a:gd name="connsiteY10" fmla="*/ 359508 h 1428294"/>
                <a:gd name="connsiteX11" fmla="*/ 9894277 w 9894277"/>
                <a:gd name="connsiteY11" fmla="*/ 171939 h 1428294"/>
                <a:gd name="connsiteX0" fmla="*/ 0 w 9894277"/>
                <a:gd name="connsiteY0" fmla="*/ 0 h 1428294"/>
                <a:gd name="connsiteX1" fmla="*/ 1750646 w 9894277"/>
                <a:gd name="connsiteY1" fmla="*/ 218831 h 1428294"/>
                <a:gd name="connsiteX2" fmla="*/ 3399693 w 9894277"/>
                <a:gd name="connsiteY2" fmla="*/ 1250462 h 1428294"/>
                <a:gd name="connsiteX3" fmla="*/ 3959565 w 9894277"/>
                <a:gd name="connsiteY3" fmla="*/ 1395502 h 1428294"/>
                <a:gd name="connsiteX4" fmla="*/ 4572000 w 9894277"/>
                <a:gd name="connsiteY4" fmla="*/ 1416767 h 1428294"/>
                <a:gd name="connsiteX5" fmla="*/ 5212862 w 9894277"/>
                <a:gd name="connsiteY5" fmla="*/ 1164493 h 1428294"/>
                <a:gd name="connsiteX6" fmla="*/ 6518031 w 9894277"/>
                <a:gd name="connsiteY6" fmla="*/ 953477 h 1428294"/>
                <a:gd name="connsiteX7" fmla="*/ 7057292 w 9894277"/>
                <a:gd name="connsiteY7" fmla="*/ 461108 h 1428294"/>
                <a:gd name="connsiteX8" fmla="*/ 8315569 w 9894277"/>
                <a:gd name="connsiteY8" fmla="*/ 242277 h 1428294"/>
                <a:gd name="connsiteX9" fmla="*/ 9058031 w 9894277"/>
                <a:gd name="connsiteY9" fmla="*/ 117231 h 1428294"/>
                <a:gd name="connsiteX10" fmla="*/ 9722338 w 9894277"/>
                <a:gd name="connsiteY10" fmla="*/ 359508 h 1428294"/>
                <a:gd name="connsiteX11" fmla="*/ 9894277 w 9894277"/>
                <a:gd name="connsiteY11" fmla="*/ 171939 h 1428294"/>
                <a:gd name="connsiteX0" fmla="*/ 0 w 9894277"/>
                <a:gd name="connsiteY0" fmla="*/ 0 h 1428294"/>
                <a:gd name="connsiteX1" fmla="*/ 1750646 w 9894277"/>
                <a:gd name="connsiteY1" fmla="*/ 218831 h 1428294"/>
                <a:gd name="connsiteX2" fmla="*/ 3399693 w 9894277"/>
                <a:gd name="connsiteY2" fmla="*/ 1250462 h 1428294"/>
                <a:gd name="connsiteX3" fmla="*/ 3959565 w 9894277"/>
                <a:gd name="connsiteY3" fmla="*/ 1395502 h 1428294"/>
                <a:gd name="connsiteX4" fmla="*/ 4572000 w 9894277"/>
                <a:gd name="connsiteY4" fmla="*/ 1416767 h 1428294"/>
                <a:gd name="connsiteX5" fmla="*/ 5212862 w 9894277"/>
                <a:gd name="connsiteY5" fmla="*/ 1164493 h 1428294"/>
                <a:gd name="connsiteX6" fmla="*/ 6518031 w 9894277"/>
                <a:gd name="connsiteY6" fmla="*/ 953477 h 1428294"/>
                <a:gd name="connsiteX7" fmla="*/ 7057292 w 9894277"/>
                <a:gd name="connsiteY7" fmla="*/ 461108 h 1428294"/>
                <a:gd name="connsiteX8" fmla="*/ 8315569 w 9894277"/>
                <a:gd name="connsiteY8" fmla="*/ 242277 h 1428294"/>
                <a:gd name="connsiteX9" fmla="*/ 9058031 w 9894277"/>
                <a:gd name="connsiteY9" fmla="*/ 117231 h 1428294"/>
                <a:gd name="connsiteX10" fmla="*/ 9722338 w 9894277"/>
                <a:gd name="connsiteY10" fmla="*/ 359508 h 1428294"/>
                <a:gd name="connsiteX11" fmla="*/ 9894277 w 9894277"/>
                <a:gd name="connsiteY11" fmla="*/ 171939 h 1428294"/>
                <a:gd name="connsiteX0" fmla="*/ 0 w 9894277"/>
                <a:gd name="connsiteY0" fmla="*/ 0 h 1430745"/>
                <a:gd name="connsiteX1" fmla="*/ 1750646 w 9894277"/>
                <a:gd name="connsiteY1" fmla="*/ 218831 h 1430745"/>
                <a:gd name="connsiteX2" fmla="*/ 3399693 w 9894277"/>
                <a:gd name="connsiteY2" fmla="*/ 1250462 h 1430745"/>
                <a:gd name="connsiteX3" fmla="*/ 3959565 w 9894277"/>
                <a:gd name="connsiteY3" fmla="*/ 1395502 h 1430745"/>
                <a:gd name="connsiteX4" fmla="*/ 4572000 w 9894277"/>
                <a:gd name="connsiteY4" fmla="*/ 1416767 h 1430745"/>
                <a:gd name="connsiteX5" fmla="*/ 5212862 w 9894277"/>
                <a:gd name="connsiteY5" fmla="*/ 1164493 h 1430745"/>
                <a:gd name="connsiteX6" fmla="*/ 6518031 w 9894277"/>
                <a:gd name="connsiteY6" fmla="*/ 953477 h 1430745"/>
                <a:gd name="connsiteX7" fmla="*/ 7057292 w 9894277"/>
                <a:gd name="connsiteY7" fmla="*/ 461108 h 1430745"/>
                <a:gd name="connsiteX8" fmla="*/ 8315569 w 9894277"/>
                <a:gd name="connsiteY8" fmla="*/ 242277 h 1430745"/>
                <a:gd name="connsiteX9" fmla="*/ 9058031 w 9894277"/>
                <a:gd name="connsiteY9" fmla="*/ 117231 h 1430745"/>
                <a:gd name="connsiteX10" fmla="*/ 9722338 w 9894277"/>
                <a:gd name="connsiteY10" fmla="*/ 359508 h 1430745"/>
                <a:gd name="connsiteX11" fmla="*/ 9894277 w 9894277"/>
                <a:gd name="connsiteY11" fmla="*/ 171939 h 1430745"/>
                <a:gd name="connsiteX0" fmla="*/ 0 w 9894277"/>
                <a:gd name="connsiteY0" fmla="*/ 0 h 1425007"/>
                <a:gd name="connsiteX1" fmla="*/ 1750646 w 9894277"/>
                <a:gd name="connsiteY1" fmla="*/ 218831 h 1425007"/>
                <a:gd name="connsiteX2" fmla="*/ 3399693 w 9894277"/>
                <a:gd name="connsiteY2" fmla="*/ 1250462 h 1425007"/>
                <a:gd name="connsiteX3" fmla="*/ 4572000 w 9894277"/>
                <a:gd name="connsiteY3" fmla="*/ 1416767 h 1425007"/>
                <a:gd name="connsiteX4" fmla="*/ 5212862 w 9894277"/>
                <a:gd name="connsiteY4" fmla="*/ 1164493 h 1425007"/>
                <a:gd name="connsiteX5" fmla="*/ 6518031 w 9894277"/>
                <a:gd name="connsiteY5" fmla="*/ 953477 h 1425007"/>
                <a:gd name="connsiteX6" fmla="*/ 7057292 w 9894277"/>
                <a:gd name="connsiteY6" fmla="*/ 461108 h 1425007"/>
                <a:gd name="connsiteX7" fmla="*/ 8315569 w 9894277"/>
                <a:gd name="connsiteY7" fmla="*/ 242277 h 1425007"/>
                <a:gd name="connsiteX8" fmla="*/ 9058031 w 9894277"/>
                <a:gd name="connsiteY8" fmla="*/ 117231 h 1425007"/>
                <a:gd name="connsiteX9" fmla="*/ 9722338 w 9894277"/>
                <a:gd name="connsiteY9" fmla="*/ 359508 h 1425007"/>
                <a:gd name="connsiteX10" fmla="*/ 9894277 w 9894277"/>
                <a:gd name="connsiteY10" fmla="*/ 171939 h 1425007"/>
                <a:gd name="connsiteX0" fmla="*/ 0 w 9894277"/>
                <a:gd name="connsiteY0" fmla="*/ 0 h 1425007"/>
                <a:gd name="connsiteX1" fmla="*/ 1750646 w 9894277"/>
                <a:gd name="connsiteY1" fmla="*/ 218831 h 1425007"/>
                <a:gd name="connsiteX2" fmla="*/ 3399693 w 9894277"/>
                <a:gd name="connsiteY2" fmla="*/ 1250462 h 1425007"/>
                <a:gd name="connsiteX3" fmla="*/ 4572000 w 9894277"/>
                <a:gd name="connsiteY3" fmla="*/ 1416767 h 1425007"/>
                <a:gd name="connsiteX4" fmla="*/ 5212862 w 9894277"/>
                <a:gd name="connsiteY4" fmla="*/ 1164493 h 1425007"/>
                <a:gd name="connsiteX5" fmla="*/ 6518031 w 9894277"/>
                <a:gd name="connsiteY5" fmla="*/ 953477 h 1425007"/>
                <a:gd name="connsiteX6" fmla="*/ 7057292 w 9894277"/>
                <a:gd name="connsiteY6" fmla="*/ 461108 h 1425007"/>
                <a:gd name="connsiteX7" fmla="*/ 8315569 w 9894277"/>
                <a:gd name="connsiteY7" fmla="*/ 242277 h 1425007"/>
                <a:gd name="connsiteX8" fmla="*/ 9058031 w 9894277"/>
                <a:gd name="connsiteY8" fmla="*/ 117231 h 1425007"/>
                <a:gd name="connsiteX9" fmla="*/ 9722338 w 9894277"/>
                <a:gd name="connsiteY9" fmla="*/ 359508 h 1425007"/>
                <a:gd name="connsiteX10" fmla="*/ 9894277 w 9894277"/>
                <a:gd name="connsiteY10" fmla="*/ 171939 h 1425007"/>
                <a:gd name="connsiteX0" fmla="*/ 0 w 9894277"/>
                <a:gd name="connsiteY0" fmla="*/ 0 h 1425007"/>
                <a:gd name="connsiteX1" fmla="*/ 1750646 w 9894277"/>
                <a:gd name="connsiteY1" fmla="*/ 218831 h 1425007"/>
                <a:gd name="connsiteX2" fmla="*/ 3399693 w 9894277"/>
                <a:gd name="connsiteY2" fmla="*/ 1250462 h 1425007"/>
                <a:gd name="connsiteX3" fmla="*/ 4572000 w 9894277"/>
                <a:gd name="connsiteY3" fmla="*/ 1416767 h 1425007"/>
                <a:gd name="connsiteX4" fmla="*/ 5212862 w 9894277"/>
                <a:gd name="connsiteY4" fmla="*/ 1164493 h 1425007"/>
                <a:gd name="connsiteX5" fmla="*/ 6518031 w 9894277"/>
                <a:gd name="connsiteY5" fmla="*/ 953477 h 1425007"/>
                <a:gd name="connsiteX6" fmla="*/ 7057292 w 9894277"/>
                <a:gd name="connsiteY6" fmla="*/ 461108 h 1425007"/>
                <a:gd name="connsiteX7" fmla="*/ 8315569 w 9894277"/>
                <a:gd name="connsiteY7" fmla="*/ 242277 h 1425007"/>
                <a:gd name="connsiteX8" fmla="*/ 9058031 w 9894277"/>
                <a:gd name="connsiteY8" fmla="*/ 117231 h 1425007"/>
                <a:gd name="connsiteX9" fmla="*/ 9722338 w 9894277"/>
                <a:gd name="connsiteY9" fmla="*/ 359508 h 1425007"/>
                <a:gd name="connsiteX10" fmla="*/ 9894277 w 9894277"/>
                <a:gd name="connsiteY10" fmla="*/ 171939 h 1425007"/>
                <a:gd name="connsiteX0" fmla="*/ 0 w 9894277"/>
                <a:gd name="connsiteY0" fmla="*/ 0 h 1425007"/>
                <a:gd name="connsiteX1" fmla="*/ 1750646 w 9894277"/>
                <a:gd name="connsiteY1" fmla="*/ 218831 h 1425007"/>
                <a:gd name="connsiteX2" fmla="*/ 3399693 w 9894277"/>
                <a:gd name="connsiteY2" fmla="*/ 1250462 h 1425007"/>
                <a:gd name="connsiteX3" fmla="*/ 4572000 w 9894277"/>
                <a:gd name="connsiteY3" fmla="*/ 1416767 h 1425007"/>
                <a:gd name="connsiteX4" fmla="*/ 5212862 w 9894277"/>
                <a:gd name="connsiteY4" fmla="*/ 1164493 h 1425007"/>
                <a:gd name="connsiteX5" fmla="*/ 6518031 w 9894277"/>
                <a:gd name="connsiteY5" fmla="*/ 953477 h 1425007"/>
                <a:gd name="connsiteX6" fmla="*/ 7057292 w 9894277"/>
                <a:gd name="connsiteY6" fmla="*/ 461108 h 1425007"/>
                <a:gd name="connsiteX7" fmla="*/ 8315569 w 9894277"/>
                <a:gd name="connsiteY7" fmla="*/ 242277 h 1425007"/>
                <a:gd name="connsiteX8" fmla="*/ 9058031 w 9894277"/>
                <a:gd name="connsiteY8" fmla="*/ 117231 h 1425007"/>
                <a:gd name="connsiteX9" fmla="*/ 9722338 w 9894277"/>
                <a:gd name="connsiteY9" fmla="*/ 359508 h 1425007"/>
                <a:gd name="connsiteX10" fmla="*/ 9894277 w 9894277"/>
                <a:gd name="connsiteY10" fmla="*/ 171939 h 1425007"/>
                <a:gd name="connsiteX0" fmla="*/ 0 w 9894277"/>
                <a:gd name="connsiteY0" fmla="*/ 0 h 1425007"/>
                <a:gd name="connsiteX1" fmla="*/ 1750646 w 9894277"/>
                <a:gd name="connsiteY1" fmla="*/ 218831 h 1425007"/>
                <a:gd name="connsiteX2" fmla="*/ 3399693 w 9894277"/>
                <a:gd name="connsiteY2" fmla="*/ 1250462 h 1425007"/>
                <a:gd name="connsiteX3" fmla="*/ 4572000 w 9894277"/>
                <a:gd name="connsiteY3" fmla="*/ 1416767 h 1425007"/>
                <a:gd name="connsiteX4" fmla="*/ 5212862 w 9894277"/>
                <a:gd name="connsiteY4" fmla="*/ 1164493 h 1425007"/>
                <a:gd name="connsiteX5" fmla="*/ 6518031 w 9894277"/>
                <a:gd name="connsiteY5" fmla="*/ 953477 h 1425007"/>
                <a:gd name="connsiteX6" fmla="*/ 7057292 w 9894277"/>
                <a:gd name="connsiteY6" fmla="*/ 461108 h 1425007"/>
                <a:gd name="connsiteX7" fmla="*/ 8315569 w 9894277"/>
                <a:gd name="connsiteY7" fmla="*/ 242277 h 1425007"/>
                <a:gd name="connsiteX8" fmla="*/ 9058031 w 9894277"/>
                <a:gd name="connsiteY8" fmla="*/ 117231 h 1425007"/>
                <a:gd name="connsiteX9" fmla="*/ 9722338 w 9894277"/>
                <a:gd name="connsiteY9" fmla="*/ 359508 h 1425007"/>
                <a:gd name="connsiteX10" fmla="*/ 9894277 w 9894277"/>
                <a:gd name="connsiteY10" fmla="*/ 171939 h 1425007"/>
                <a:gd name="connsiteX0" fmla="*/ 0 w 9897821"/>
                <a:gd name="connsiteY0" fmla="*/ 0 h 1425007"/>
                <a:gd name="connsiteX1" fmla="*/ 1750646 w 9897821"/>
                <a:gd name="connsiteY1" fmla="*/ 218831 h 1425007"/>
                <a:gd name="connsiteX2" fmla="*/ 3399693 w 9897821"/>
                <a:gd name="connsiteY2" fmla="*/ 1250462 h 1425007"/>
                <a:gd name="connsiteX3" fmla="*/ 4572000 w 9897821"/>
                <a:gd name="connsiteY3" fmla="*/ 1416767 h 1425007"/>
                <a:gd name="connsiteX4" fmla="*/ 5212862 w 9897821"/>
                <a:gd name="connsiteY4" fmla="*/ 1164493 h 1425007"/>
                <a:gd name="connsiteX5" fmla="*/ 6518031 w 9897821"/>
                <a:gd name="connsiteY5" fmla="*/ 953477 h 1425007"/>
                <a:gd name="connsiteX6" fmla="*/ 7057292 w 9897821"/>
                <a:gd name="connsiteY6" fmla="*/ 461108 h 1425007"/>
                <a:gd name="connsiteX7" fmla="*/ 8315569 w 9897821"/>
                <a:gd name="connsiteY7" fmla="*/ 242277 h 1425007"/>
                <a:gd name="connsiteX8" fmla="*/ 9058031 w 9897821"/>
                <a:gd name="connsiteY8" fmla="*/ 117231 h 1425007"/>
                <a:gd name="connsiteX9" fmla="*/ 9722338 w 9897821"/>
                <a:gd name="connsiteY9" fmla="*/ 359508 h 1425007"/>
                <a:gd name="connsiteX10" fmla="*/ 9897821 w 9897821"/>
                <a:gd name="connsiteY10" fmla="*/ 154218 h 1425007"/>
                <a:gd name="connsiteX0" fmla="*/ 0 w 9897821"/>
                <a:gd name="connsiteY0" fmla="*/ 0 h 1425007"/>
                <a:gd name="connsiteX1" fmla="*/ 1750646 w 9897821"/>
                <a:gd name="connsiteY1" fmla="*/ 218831 h 1425007"/>
                <a:gd name="connsiteX2" fmla="*/ 3399693 w 9897821"/>
                <a:gd name="connsiteY2" fmla="*/ 1250462 h 1425007"/>
                <a:gd name="connsiteX3" fmla="*/ 4572000 w 9897821"/>
                <a:gd name="connsiteY3" fmla="*/ 1416767 h 1425007"/>
                <a:gd name="connsiteX4" fmla="*/ 5212862 w 9897821"/>
                <a:gd name="connsiteY4" fmla="*/ 1164493 h 1425007"/>
                <a:gd name="connsiteX5" fmla="*/ 6518031 w 9897821"/>
                <a:gd name="connsiteY5" fmla="*/ 953477 h 1425007"/>
                <a:gd name="connsiteX6" fmla="*/ 7057292 w 9897821"/>
                <a:gd name="connsiteY6" fmla="*/ 461108 h 1425007"/>
                <a:gd name="connsiteX7" fmla="*/ 8315569 w 9897821"/>
                <a:gd name="connsiteY7" fmla="*/ 242277 h 1425007"/>
                <a:gd name="connsiteX8" fmla="*/ 9058031 w 9897821"/>
                <a:gd name="connsiteY8" fmla="*/ 117231 h 1425007"/>
                <a:gd name="connsiteX9" fmla="*/ 9722338 w 9897821"/>
                <a:gd name="connsiteY9" fmla="*/ 359508 h 1425007"/>
                <a:gd name="connsiteX10" fmla="*/ 9897821 w 9897821"/>
                <a:gd name="connsiteY10" fmla="*/ 154218 h 1425007"/>
                <a:gd name="connsiteX0" fmla="*/ 0 w 9887189"/>
                <a:gd name="connsiteY0" fmla="*/ 0 h 1425007"/>
                <a:gd name="connsiteX1" fmla="*/ 1750646 w 9887189"/>
                <a:gd name="connsiteY1" fmla="*/ 218831 h 1425007"/>
                <a:gd name="connsiteX2" fmla="*/ 3399693 w 9887189"/>
                <a:gd name="connsiteY2" fmla="*/ 1250462 h 1425007"/>
                <a:gd name="connsiteX3" fmla="*/ 4572000 w 9887189"/>
                <a:gd name="connsiteY3" fmla="*/ 1416767 h 1425007"/>
                <a:gd name="connsiteX4" fmla="*/ 5212862 w 9887189"/>
                <a:gd name="connsiteY4" fmla="*/ 1164493 h 1425007"/>
                <a:gd name="connsiteX5" fmla="*/ 6518031 w 9887189"/>
                <a:gd name="connsiteY5" fmla="*/ 953477 h 1425007"/>
                <a:gd name="connsiteX6" fmla="*/ 7057292 w 9887189"/>
                <a:gd name="connsiteY6" fmla="*/ 461108 h 1425007"/>
                <a:gd name="connsiteX7" fmla="*/ 8315569 w 9887189"/>
                <a:gd name="connsiteY7" fmla="*/ 242277 h 1425007"/>
                <a:gd name="connsiteX8" fmla="*/ 9058031 w 9887189"/>
                <a:gd name="connsiteY8" fmla="*/ 117231 h 1425007"/>
                <a:gd name="connsiteX9" fmla="*/ 9722338 w 9887189"/>
                <a:gd name="connsiteY9" fmla="*/ 359508 h 1425007"/>
                <a:gd name="connsiteX10" fmla="*/ 9887189 w 9887189"/>
                <a:gd name="connsiteY10" fmla="*/ 129409 h 1425007"/>
                <a:gd name="connsiteX0" fmla="*/ 0 w 9887189"/>
                <a:gd name="connsiteY0" fmla="*/ 0 h 1425007"/>
                <a:gd name="connsiteX1" fmla="*/ 1750646 w 9887189"/>
                <a:gd name="connsiteY1" fmla="*/ 218831 h 1425007"/>
                <a:gd name="connsiteX2" fmla="*/ 3399693 w 9887189"/>
                <a:gd name="connsiteY2" fmla="*/ 1250462 h 1425007"/>
                <a:gd name="connsiteX3" fmla="*/ 4572000 w 9887189"/>
                <a:gd name="connsiteY3" fmla="*/ 1416767 h 1425007"/>
                <a:gd name="connsiteX4" fmla="*/ 5212862 w 9887189"/>
                <a:gd name="connsiteY4" fmla="*/ 1164493 h 1425007"/>
                <a:gd name="connsiteX5" fmla="*/ 6518031 w 9887189"/>
                <a:gd name="connsiteY5" fmla="*/ 953477 h 1425007"/>
                <a:gd name="connsiteX6" fmla="*/ 7057292 w 9887189"/>
                <a:gd name="connsiteY6" fmla="*/ 461108 h 1425007"/>
                <a:gd name="connsiteX7" fmla="*/ 8315569 w 9887189"/>
                <a:gd name="connsiteY7" fmla="*/ 242277 h 1425007"/>
                <a:gd name="connsiteX8" fmla="*/ 9058031 w 9887189"/>
                <a:gd name="connsiteY8" fmla="*/ 117231 h 1425007"/>
                <a:gd name="connsiteX9" fmla="*/ 9477153 w 9887189"/>
                <a:gd name="connsiteY9" fmla="*/ 332245 h 1425007"/>
                <a:gd name="connsiteX10" fmla="*/ 9722338 w 9887189"/>
                <a:gd name="connsiteY10" fmla="*/ 359508 h 1425007"/>
                <a:gd name="connsiteX11" fmla="*/ 9887189 w 9887189"/>
                <a:gd name="connsiteY11" fmla="*/ 129409 h 1425007"/>
                <a:gd name="connsiteX0" fmla="*/ 0 w 9887189"/>
                <a:gd name="connsiteY0" fmla="*/ 0 h 1425007"/>
                <a:gd name="connsiteX1" fmla="*/ 1750646 w 9887189"/>
                <a:gd name="connsiteY1" fmla="*/ 218831 h 1425007"/>
                <a:gd name="connsiteX2" fmla="*/ 3399693 w 9887189"/>
                <a:gd name="connsiteY2" fmla="*/ 1250462 h 1425007"/>
                <a:gd name="connsiteX3" fmla="*/ 4572000 w 9887189"/>
                <a:gd name="connsiteY3" fmla="*/ 1416767 h 1425007"/>
                <a:gd name="connsiteX4" fmla="*/ 5212862 w 9887189"/>
                <a:gd name="connsiteY4" fmla="*/ 1164493 h 1425007"/>
                <a:gd name="connsiteX5" fmla="*/ 6518031 w 9887189"/>
                <a:gd name="connsiteY5" fmla="*/ 953477 h 1425007"/>
                <a:gd name="connsiteX6" fmla="*/ 7057292 w 9887189"/>
                <a:gd name="connsiteY6" fmla="*/ 461108 h 1425007"/>
                <a:gd name="connsiteX7" fmla="*/ 8315569 w 9887189"/>
                <a:gd name="connsiteY7" fmla="*/ 242277 h 1425007"/>
                <a:gd name="connsiteX8" fmla="*/ 9058031 w 9887189"/>
                <a:gd name="connsiteY8" fmla="*/ 117231 h 1425007"/>
                <a:gd name="connsiteX9" fmla="*/ 9477153 w 9887189"/>
                <a:gd name="connsiteY9" fmla="*/ 332245 h 1425007"/>
                <a:gd name="connsiteX10" fmla="*/ 9697528 w 9887189"/>
                <a:gd name="connsiteY10" fmla="*/ 352420 h 1425007"/>
                <a:gd name="connsiteX11" fmla="*/ 9887189 w 9887189"/>
                <a:gd name="connsiteY11" fmla="*/ 129409 h 1425007"/>
                <a:gd name="connsiteX0" fmla="*/ 0 w 9887189"/>
                <a:gd name="connsiteY0" fmla="*/ 0 h 1425007"/>
                <a:gd name="connsiteX1" fmla="*/ 1750646 w 9887189"/>
                <a:gd name="connsiteY1" fmla="*/ 218831 h 1425007"/>
                <a:gd name="connsiteX2" fmla="*/ 3399693 w 9887189"/>
                <a:gd name="connsiteY2" fmla="*/ 1250462 h 1425007"/>
                <a:gd name="connsiteX3" fmla="*/ 4572000 w 9887189"/>
                <a:gd name="connsiteY3" fmla="*/ 1416767 h 1425007"/>
                <a:gd name="connsiteX4" fmla="*/ 5212862 w 9887189"/>
                <a:gd name="connsiteY4" fmla="*/ 1164493 h 1425007"/>
                <a:gd name="connsiteX5" fmla="*/ 6518031 w 9887189"/>
                <a:gd name="connsiteY5" fmla="*/ 953477 h 1425007"/>
                <a:gd name="connsiteX6" fmla="*/ 7057292 w 9887189"/>
                <a:gd name="connsiteY6" fmla="*/ 461108 h 1425007"/>
                <a:gd name="connsiteX7" fmla="*/ 8315569 w 9887189"/>
                <a:gd name="connsiteY7" fmla="*/ 242277 h 1425007"/>
                <a:gd name="connsiteX8" fmla="*/ 9058031 w 9887189"/>
                <a:gd name="connsiteY8" fmla="*/ 117231 h 1425007"/>
                <a:gd name="connsiteX9" fmla="*/ 9487785 w 9887189"/>
                <a:gd name="connsiteY9" fmla="*/ 321613 h 1425007"/>
                <a:gd name="connsiteX10" fmla="*/ 9697528 w 9887189"/>
                <a:gd name="connsiteY10" fmla="*/ 352420 h 1425007"/>
                <a:gd name="connsiteX11" fmla="*/ 9887189 w 9887189"/>
                <a:gd name="connsiteY11" fmla="*/ 129409 h 1425007"/>
                <a:gd name="connsiteX0" fmla="*/ 0 w 9887189"/>
                <a:gd name="connsiteY0" fmla="*/ 0 h 1425007"/>
                <a:gd name="connsiteX1" fmla="*/ 1750646 w 9887189"/>
                <a:gd name="connsiteY1" fmla="*/ 218831 h 1425007"/>
                <a:gd name="connsiteX2" fmla="*/ 3399693 w 9887189"/>
                <a:gd name="connsiteY2" fmla="*/ 1250462 h 1425007"/>
                <a:gd name="connsiteX3" fmla="*/ 4572000 w 9887189"/>
                <a:gd name="connsiteY3" fmla="*/ 1416767 h 1425007"/>
                <a:gd name="connsiteX4" fmla="*/ 5212862 w 9887189"/>
                <a:gd name="connsiteY4" fmla="*/ 1164493 h 1425007"/>
                <a:gd name="connsiteX5" fmla="*/ 6518031 w 9887189"/>
                <a:gd name="connsiteY5" fmla="*/ 953477 h 1425007"/>
                <a:gd name="connsiteX6" fmla="*/ 7057292 w 9887189"/>
                <a:gd name="connsiteY6" fmla="*/ 461108 h 1425007"/>
                <a:gd name="connsiteX7" fmla="*/ 8315569 w 9887189"/>
                <a:gd name="connsiteY7" fmla="*/ 242277 h 1425007"/>
                <a:gd name="connsiteX8" fmla="*/ 9058031 w 9887189"/>
                <a:gd name="connsiteY8" fmla="*/ 117231 h 1425007"/>
                <a:gd name="connsiteX9" fmla="*/ 9487785 w 9887189"/>
                <a:gd name="connsiteY9" fmla="*/ 321613 h 1425007"/>
                <a:gd name="connsiteX10" fmla="*/ 9697528 w 9887189"/>
                <a:gd name="connsiteY10" fmla="*/ 352420 h 1425007"/>
                <a:gd name="connsiteX11" fmla="*/ 9887189 w 9887189"/>
                <a:gd name="connsiteY11" fmla="*/ 129409 h 1425007"/>
                <a:gd name="connsiteX0" fmla="*/ 0 w 9887189"/>
                <a:gd name="connsiteY0" fmla="*/ 0 h 1425007"/>
                <a:gd name="connsiteX1" fmla="*/ 1750646 w 9887189"/>
                <a:gd name="connsiteY1" fmla="*/ 218831 h 1425007"/>
                <a:gd name="connsiteX2" fmla="*/ 3399693 w 9887189"/>
                <a:gd name="connsiteY2" fmla="*/ 1250462 h 1425007"/>
                <a:gd name="connsiteX3" fmla="*/ 4572000 w 9887189"/>
                <a:gd name="connsiteY3" fmla="*/ 1416767 h 1425007"/>
                <a:gd name="connsiteX4" fmla="*/ 5212862 w 9887189"/>
                <a:gd name="connsiteY4" fmla="*/ 1164493 h 1425007"/>
                <a:gd name="connsiteX5" fmla="*/ 6518031 w 9887189"/>
                <a:gd name="connsiteY5" fmla="*/ 953477 h 1425007"/>
                <a:gd name="connsiteX6" fmla="*/ 7057292 w 9887189"/>
                <a:gd name="connsiteY6" fmla="*/ 461108 h 1425007"/>
                <a:gd name="connsiteX7" fmla="*/ 8315569 w 9887189"/>
                <a:gd name="connsiteY7" fmla="*/ 242277 h 1425007"/>
                <a:gd name="connsiteX8" fmla="*/ 9058031 w 9887189"/>
                <a:gd name="connsiteY8" fmla="*/ 117231 h 1425007"/>
                <a:gd name="connsiteX9" fmla="*/ 9487785 w 9887189"/>
                <a:gd name="connsiteY9" fmla="*/ 321613 h 1425007"/>
                <a:gd name="connsiteX10" fmla="*/ 9697528 w 9887189"/>
                <a:gd name="connsiteY10" fmla="*/ 352420 h 1425007"/>
                <a:gd name="connsiteX11" fmla="*/ 9887189 w 9887189"/>
                <a:gd name="connsiteY11" fmla="*/ 129409 h 1425007"/>
                <a:gd name="connsiteX0" fmla="*/ 0 w 9887189"/>
                <a:gd name="connsiteY0" fmla="*/ 0 h 1425007"/>
                <a:gd name="connsiteX1" fmla="*/ 1750646 w 9887189"/>
                <a:gd name="connsiteY1" fmla="*/ 218831 h 1425007"/>
                <a:gd name="connsiteX2" fmla="*/ 3399693 w 9887189"/>
                <a:gd name="connsiteY2" fmla="*/ 1250462 h 1425007"/>
                <a:gd name="connsiteX3" fmla="*/ 4572000 w 9887189"/>
                <a:gd name="connsiteY3" fmla="*/ 1416767 h 1425007"/>
                <a:gd name="connsiteX4" fmla="*/ 5212862 w 9887189"/>
                <a:gd name="connsiteY4" fmla="*/ 1164493 h 1425007"/>
                <a:gd name="connsiteX5" fmla="*/ 6518031 w 9887189"/>
                <a:gd name="connsiteY5" fmla="*/ 953477 h 1425007"/>
                <a:gd name="connsiteX6" fmla="*/ 7057292 w 9887189"/>
                <a:gd name="connsiteY6" fmla="*/ 461108 h 1425007"/>
                <a:gd name="connsiteX7" fmla="*/ 8315569 w 9887189"/>
                <a:gd name="connsiteY7" fmla="*/ 242277 h 1425007"/>
                <a:gd name="connsiteX8" fmla="*/ 9058031 w 9887189"/>
                <a:gd name="connsiteY8" fmla="*/ 117231 h 1425007"/>
                <a:gd name="connsiteX9" fmla="*/ 9487785 w 9887189"/>
                <a:gd name="connsiteY9" fmla="*/ 321613 h 1425007"/>
                <a:gd name="connsiteX10" fmla="*/ 9697528 w 9887189"/>
                <a:gd name="connsiteY10" fmla="*/ 352420 h 1425007"/>
                <a:gd name="connsiteX11" fmla="*/ 9887189 w 9887189"/>
                <a:gd name="connsiteY11" fmla="*/ 129409 h 1425007"/>
                <a:gd name="connsiteX0" fmla="*/ 0 w 9887189"/>
                <a:gd name="connsiteY0" fmla="*/ 0 h 1425007"/>
                <a:gd name="connsiteX1" fmla="*/ 1750646 w 9887189"/>
                <a:gd name="connsiteY1" fmla="*/ 218831 h 1425007"/>
                <a:gd name="connsiteX2" fmla="*/ 3399693 w 9887189"/>
                <a:gd name="connsiteY2" fmla="*/ 1250462 h 1425007"/>
                <a:gd name="connsiteX3" fmla="*/ 4572000 w 9887189"/>
                <a:gd name="connsiteY3" fmla="*/ 1416767 h 1425007"/>
                <a:gd name="connsiteX4" fmla="*/ 5212862 w 9887189"/>
                <a:gd name="connsiteY4" fmla="*/ 1164493 h 1425007"/>
                <a:gd name="connsiteX5" fmla="*/ 6518031 w 9887189"/>
                <a:gd name="connsiteY5" fmla="*/ 953477 h 1425007"/>
                <a:gd name="connsiteX6" fmla="*/ 7057292 w 9887189"/>
                <a:gd name="connsiteY6" fmla="*/ 461108 h 1425007"/>
                <a:gd name="connsiteX7" fmla="*/ 8315569 w 9887189"/>
                <a:gd name="connsiteY7" fmla="*/ 242277 h 1425007"/>
                <a:gd name="connsiteX8" fmla="*/ 9058031 w 9887189"/>
                <a:gd name="connsiteY8" fmla="*/ 117231 h 1425007"/>
                <a:gd name="connsiteX9" fmla="*/ 9487785 w 9887189"/>
                <a:gd name="connsiteY9" fmla="*/ 321613 h 1425007"/>
                <a:gd name="connsiteX10" fmla="*/ 9697528 w 9887189"/>
                <a:gd name="connsiteY10" fmla="*/ 352420 h 1425007"/>
                <a:gd name="connsiteX11" fmla="*/ 9887189 w 9887189"/>
                <a:gd name="connsiteY11" fmla="*/ 129409 h 1425007"/>
                <a:gd name="connsiteX0" fmla="*/ 0 w 9887189"/>
                <a:gd name="connsiteY0" fmla="*/ 0 h 1425007"/>
                <a:gd name="connsiteX1" fmla="*/ 1750646 w 9887189"/>
                <a:gd name="connsiteY1" fmla="*/ 218831 h 1425007"/>
                <a:gd name="connsiteX2" fmla="*/ 3399693 w 9887189"/>
                <a:gd name="connsiteY2" fmla="*/ 1250462 h 1425007"/>
                <a:gd name="connsiteX3" fmla="*/ 4572000 w 9887189"/>
                <a:gd name="connsiteY3" fmla="*/ 1416767 h 1425007"/>
                <a:gd name="connsiteX4" fmla="*/ 5212862 w 9887189"/>
                <a:gd name="connsiteY4" fmla="*/ 1164493 h 1425007"/>
                <a:gd name="connsiteX5" fmla="*/ 6518031 w 9887189"/>
                <a:gd name="connsiteY5" fmla="*/ 953477 h 1425007"/>
                <a:gd name="connsiteX6" fmla="*/ 7057292 w 9887189"/>
                <a:gd name="connsiteY6" fmla="*/ 461108 h 1425007"/>
                <a:gd name="connsiteX7" fmla="*/ 8315569 w 9887189"/>
                <a:gd name="connsiteY7" fmla="*/ 242277 h 1425007"/>
                <a:gd name="connsiteX8" fmla="*/ 9058031 w 9887189"/>
                <a:gd name="connsiteY8" fmla="*/ 117231 h 1425007"/>
                <a:gd name="connsiteX9" fmla="*/ 9487785 w 9887189"/>
                <a:gd name="connsiteY9" fmla="*/ 321613 h 1425007"/>
                <a:gd name="connsiteX10" fmla="*/ 9697528 w 9887189"/>
                <a:gd name="connsiteY10" fmla="*/ 352420 h 1425007"/>
                <a:gd name="connsiteX11" fmla="*/ 9887189 w 9887189"/>
                <a:gd name="connsiteY11" fmla="*/ 129409 h 1425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887189" h="1425007">
                  <a:moveTo>
                    <a:pt x="0" y="0"/>
                  </a:moveTo>
                  <a:cubicBezTo>
                    <a:pt x="583549" y="72944"/>
                    <a:pt x="1223374" y="166165"/>
                    <a:pt x="1750646" y="218831"/>
                  </a:cubicBezTo>
                  <a:cubicBezTo>
                    <a:pt x="2239641" y="411846"/>
                    <a:pt x="2929467" y="1050806"/>
                    <a:pt x="3399693" y="1250462"/>
                  </a:cubicBezTo>
                  <a:cubicBezTo>
                    <a:pt x="3869919" y="1450118"/>
                    <a:pt x="4269805" y="1431095"/>
                    <a:pt x="4572000" y="1416767"/>
                  </a:cubicBezTo>
                  <a:cubicBezTo>
                    <a:pt x="4899259" y="1344242"/>
                    <a:pt x="4870094" y="1228949"/>
                    <a:pt x="5212862" y="1164493"/>
                  </a:cubicBezTo>
                  <a:cubicBezTo>
                    <a:pt x="5586698" y="1114995"/>
                    <a:pt x="6210626" y="1070708"/>
                    <a:pt x="6518031" y="953477"/>
                  </a:cubicBezTo>
                  <a:cubicBezTo>
                    <a:pt x="6794174" y="719015"/>
                    <a:pt x="6702995" y="596575"/>
                    <a:pt x="7057292" y="461108"/>
                  </a:cubicBezTo>
                  <a:cubicBezTo>
                    <a:pt x="7411589" y="325641"/>
                    <a:pt x="7982112" y="299590"/>
                    <a:pt x="8315569" y="242277"/>
                  </a:cubicBezTo>
                  <a:cubicBezTo>
                    <a:pt x="8649026" y="184964"/>
                    <a:pt x="8864434" y="102236"/>
                    <a:pt x="9058031" y="117231"/>
                  </a:cubicBezTo>
                  <a:cubicBezTo>
                    <a:pt x="9251628" y="132226"/>
                    <a:pt x="9334536" y="270602"/>
                    <a:pt x="9487785" y="321613"/>
                  </a:cubicBezTo>
                  <a:cubicBezTo>
                    <a:pt x="9609136" y="358448"/>
                    <a:pt x="9611468" y="350784"/>
                    <a:pt x="9697528" y="352420"/>
                  </a:cubicBezTo>
                  <a:cubicBezTo>
                    <a:pt x="9776107" y="318251"/>
                    <a:pt x="9817154" y="286261"/>
                    <a:pt x="9887189" y="129409"/>
                  </a:cubicBezTo>
                </a:path>
              </a:pathLst>
            </a:custGeom>
            <a:noFill/>
            <a:ln w="57150">
              <a:solidFill>
                <a:schemeClr val="tx1">
                  <a:lumMod val="85000"/>
                  <a:lumOff val="15000"/>
                </a:schemeClr>
              </a:solidFill>
              <a:round/>
              <a:headEnd type="triangle" w="med" len="med"/>
              <a:tailEnd type="triangle" w="med" len="med"/>
            </a:ln>
          </p:spPr>
          <p:txBody>
            <a:bodyPr rtlCol="0" anchor="ctr"/>
            <a:lstStyle/>
            <a:p>
              <a:pPr algn="ctr"/>
              <a:endParaRPr lang="de-AT" dirty="0">
                <a:solidFill>
                  <a:srgbClr val="000000"/>
                </a:solidFill>
              </a:endParaRPr>
            </a:p>
          </p:txBody>
        </p:sp>
        <p:sp>
          <p:nvSpPr>
            <p:cNvPr id="26" name="Freihandform 25"/>
            <p:cNvSpPr/>
            <p:nvPr/>
          </p:nvSpPr>
          <p:spPr bwMode="auto">
            <a:xfrm>
              <a:off x="1212167" y="4768837"/>
              <a:ext cx="7752588" cy="841559"/>
            </a:xfrm>
            <a:custGeom>
              <a:avLst/>
              <a:gdLst>
                <a:gd name="connsiteX0" fmla="*/ 0 w 7369908"/>
                <a:gd name="connsiteY0" fmla="*/ 132861 h 875323"/>
                <a:gd name="connsiteX1" fmla="*/ 1414585 w 7369908"/>
                <a:gd name="connsiteY1" fmla="*/ 781538 h 875323"/>
                <a:gd name="connsiteX2" fmla="*/ 2422769 w 7369908"/>
                <a:gd name="connsiteY2" fmla="*/ 875323 h 875323"/>
                <a:gd name="connsiteX3" fmla="*/ 3876431 w 7369908"/>
                <a:gd name="connsiteY3" fmla="*/ 281354 h 875323"/>
                <a:gd name="connsiteX4" fmla="*/ 5040923 w 7369908"/>
                <a:gd name="connsiteY4" fmla="*/ 367323 h 875323"/>
                <a:gd name="connsiteX5" fmla="*/ 7369908 w 7369908"/>
                <a:gd name="connsiteY5" fmla="*/ 0 h 875323"/>
                <a:gd name="connsiteX0" fmla="*/ 0 w 7369908"/>
                <a:gd name="connsiteY0" fmla="*/ 132861 h 875323"/>
                <a:gd name="connsiteX1" fmla="*/ 1414585 w 7369908"/>
                <a:gd name="connsiteY1" fmla="*/ 781538 h 875323"/>
                <a:gd name="connsiteX2" fmla="*/ 2422769 w 7369908"/>
                <a:gd name="connsiteY2" fmla="*/ 875323 h 875323"/>
                <a:gd name="connsiteX3" fmla="*/ 3876431 w 7369908"/>
                <a:gd name="connsiteY3" fmla="*/ 281354 h 875323"/>
                <a:gd name="connsiteX4" fmla="*/ 5040923 w 7369908"/>
                <a:gd name="connsiteY4" fmla="*/ 367323 h 875323"/>
                <a:gd name="connsiteX5" fmla="*/ 7369908 w 7369908"/>
                <a:gd name="connsiteY5" fmla="*/ 0 h 875323"/>
                <a:gd name="connsiteX0" fmla="*/ 0 w 7369908"/>
                <a:gd name="connsiteY0" fmla="*/ 132861 h 915558"/>
                <a:gd name="connsiteX1" fmla="*/ 1414585 w 7369908"/>
                <a:gd name="connsiteY1" fmla="*/ 781538 h 915558"/>
                <a:gd name="connsiteX2" fmla="*/ 2422769 w 7369908"/>
                <a:gd name="connsiteY2" fmla="*/ 875323 h 915558"/>
                <a:gd name="connsiteX3" fmla="*/ 3876431 w 7369908"/>
                <a:gd name="connsiteY3" fmla="*/ 281354 h 915558"/>
                <a:gd name="connsiteX4" fmla="*/ 5040923 w 7369908"/>
                <a:gd name="connsiteY4" fmla="*/ 367323 h 915558"/>
                <a:gd name="connsiteX5" fmla="*/ 7369908 w 7369908"/>
                <a:gd name="connsiteY5" fmla="*/ 0 h 915558"/>
                <a:gd name="connsiteX0" fmla="*/ 0 w 7369908"/>
                <a:gd name="connsiteY0" fmla="*/ 132861 h 915558"/>
                <a:gd name="connsiteX1" fmla="*/ 1414585 w 7369908"/>
                <a:gd name="connsiteY1" fmla="*/ 781538 h 915558"/>
                <a:gd name="connsiteX2" fmla="*/ 2422769 w 7369908"/>
                <a:gd name="connsiteY2" fmla="*/ 875323 h 915558"/>
                <a:gd name="connsiteX3" fmla="*/ 3876431 w 7369908"/>
                <a:gd name="connsiteY3" fmla="*/ 281354 h 915558"/>
                <a:gd name="connsiteX4" fmla="*/ 5040923 w 7369908"/>
                <a:gd name="connsiteY4" fmla="*/ 367323 h 915558"/>
                <a:gd name="connsiteX5" fmla="*/ 7369908 w 7369908"/>
                <a:gd name="connsiteY5" fmla="*/ 0 h 915558"/>
                <a:gd name="connsiteX0" fmla="*/ 0 w 7369908"/>
                <a:gd name="connsiteY0" fmla="*/ 132861 h 915558"/>
                <a:gd name="connsiteX1" fmla="*/ 1414585 w 7369908"/>
                <a:gd name="connsiteY1" fmla="*/ 781538 h 915558"/>
                <a:gd name="connsiteX2" fmla="*/ 2422769 w 7369908"/>
                <a:gd name="connsiteY2" fmla="*/ 875323 h 915558"/>
                <a:gd name="connsiteX3" fmla="*/ 3876431 w 7369908"/>
                <a:gd name="connsiteY3" fmla="*/ 281354 h 915558"/>
                <a:gd name="connsiteX4" fmla="*/ 5040923 w 7369908"/>
                <a:gd name="connsiteY4" fmla="*/ 367323 h 915558"/>
                <a:gd name="connsiteX5" fmla="*/ 7369908 w 7369908"/>
                <a:gd name="connsiteY5" fmla="*/ 0 h 915558"/>
                <a:gd name="connsiteX0" fmla="*/ 0 w 7369908"/>
                <a:gd name="connsiteY0" fmla="*/ 132861 h 915558"/>
                <a:gd name="connsiteX1" fmla="*/ 1414585 w 7369908"/>
                <a:gd name="connsiteY1" fmla="*/ 781538 h 915558"/>
                <a:gd name="connsiteX2" fmla="*/ 2422769 w 7369908"/>
                <a:gd name="connsiteY2" fmla="*/ 875323 h 915558"/>
                <a:gd name="connsiteX3" fmla="*/ 3876431 w 7369908"/>
                <a:gd name="connsiteY3" fmla="*/ 281354 h 915558"/>
                <a:gd name="connsiteX4" fmla="*/ 5040923 w 7369908"/>
                <a:gd name="connsiteY4" fmla="*/ 367323 h 915558"/>
                <a:gd name="connsiteX5" fmla="*/ 7369908 w 7369908"/>
                <a:gd name="connsiteY5" fmla="*/ 0 h 915558"/>
                <a:gd name="connsiteX0" fmla="*/ 0 w 7369908"/>
                <a:gd name="connsiteY0" fmla="*/ 132861 h 875323"/>
                <a:gd name="connsiteX1" fmla="*/ 1414585 w 7369908"/>
                <a:gd name="connsiteY1" fmla="*/ 781538 h 875323"/>
                <a:gd name="connsiteX2" fmla="*/ 2422769 w 7369908"/>
                <a:gd name="connsiteY2" fmla="*/ 875323 h 875323"/>
                <a:gd name="connsiteX3" fmla="*/ 3876431 w 7369908"/>
                <a:gd name="connsiteY3" fmla="*/ 281354 h 875323"/>
                <a:gd name="connsiteX4" fmla="*/ 5040923 w 7369908"/>
                <a:gd name="connsiteY4" fmla="*/ 367323 h 875323"/>
                <a:gd name="connsiteX5" fmla="*/ 7369908 w 7369908"/>
                <a:gd name="connsiteY5" fmla="*/ 0 h 875323"/>
                <a:gd name="connsiteX0" fmla="*/ 0 w 7369908"/>
                <a:gd name="connsiteY0" fmla="*/ 132861 h 857190"/>
                <a:gd name="connsiteX1" fmla="*/ 1414585 w 7369908"/>
                <a:gd name="connsiteY1" fmla="*/ 781538 h 857190"/>
                <a:gd name="connsiteX2" fmla="*/ 2422769 w 7369908"/>
                <a:gd name="connsiteY2" fmla="*/ 857190 h 857190"/>
                <a:gd name="connsiteX3" fmla="*/ 3876431 w 7369908"/>
                <a:gd name="connsiteY3" fmla="*/ 281354 h 857190"/>
                <a:gd name="connsiteX4" fmla="*/ 5040923 w 7369908"/>
                <a:gd name="connsiteY4" fmla="*/ 367323 h 857190"/>
                <a:gd name="connsiteX5" fmla="*/ 7369908 w 7369908"/>
                <a:gd name="connsiteY5" fmla="*/ 0 h 857190"/>
                <a:gd name="connsiteX0" fmla="*/ 0 w 7369908"/>
                <a:gd name="connsiteY0" fmla="*/ 132861 h 864444"/>
                <a:gd name="connsiteX1" fmla="*/ 1414585 w 7369908"/>
                <a:gd name="connsiteY1" fmla="*/ 781538 h 864444"/>
                <a:gd name="connsiteX2" fmla="*/ 2422769 w 7369908"/>
                <a:gd name="connsiteY2" fmla="*/ 857190 h 864444"/>
                <a:gd name="connsiteX3" fmla="*/ 3876431 w 7369908"/>
                <a:gd name="connsiteY3" fmla="*/ 281354 h 864444"/>
                <a:gd name="connsiteX4" fmla="*/ 5040923 w 7369908"/>
                <a:gd name="connsiteY4" fmla="*/ 367323 h 864444"/>
                <a:gd name="connsiteX5" fmla="*/ 7369908 w 7369908"/>
                <a:gd name="connsiteY5" fmla="*/ 0 h 864444"/>
                <a:gd name="connsiteX0" fmla="*/ 0 w 7369908"/>
                <a:gd name="connsiteY0" fmla="*/ 132861 h 857802"/>
                <a:gd name="connsiteX1" fmla="*/ 1414585 w 7369908"/>
                <a:gd name="connsiteY1" fmla="*/ 781538 h 857802"/>
                <a:gd name="connsiteX2" fmla="*/ 2422769 w 7369908"/>
                <a:gd name="connsiteY2" fmla="*/ 857190 h 857802"/>
                <a:gd name="connsiteX3" fmla="*/ 3876431 w 7369908"/>
                <a:gd name="connsiteY3" fmla="*/ 281354 h 857802"/>
                <a:gd name="connsiteX4" fmla="*/ 5040923 w 7369908"/>
                <a:gd name="connsiteY4" fmla="*/ 367323 h 857802"/>
                <a:gd name="connsiteX5" fmla="*/ 7369908 w 7369908"/>
                <a:gd name="connsiteY5" fmla="*/ 0 h 857802"/>
                <a:gd name="connsiteX0" fmla="*/ 0 w 7369908"/>
                <a:gd name="connsiteY0" fmla="*/ 132861 h 857802"/>
                <a:gd name="connsiteX1" fmla="*/ 1414585 w 7369908"/>
                <a:gd name="connsiteY1" fmla="*/ 781538 h 857802"/>
                <a:gd name="connsiteX2" fmla="*/ 2422769 w 7369908"/>
                <a:gd name="connsiteY2" fmla="*/ 857190 h 857802"/>
                <a:gd name="connsiteX3" fmla="*/ 3876431 w 7369908"/>
                <a:gd name="connsiteY3" fmla="*/ 281354 h 857802"/>
                <a:gd name="connsiteX4" fmla="*/ 5040923 w 7369908"/>
                <a:gd name="connsiteY4" fmla="*/ 367323 h 857802"/>
                <a:gd name="connsiteX5" fmla="*/ 7369908 w 7369908"/>
                <a:gd name="connsiteY5" fmla="*/ 0 h 857802"/>
                <a:gd name="connsiteX0" fmla="*/ 0 w 7369908"/>
                <a:gd name="connsiteY0" fmla="*/ 132861 h 857802"/>
                <a:gd name="connsiteX1" fmla="*/ 1414585 w 7369908"/>
                <a:gd name="connsiteY1" fmla="*/ 781538 h 857802"/>
                <a:gd name="connsiteX2" fmla="*/ 2422769 w 7369908"/>
                <a:gd name="connsiteY2" fmla="*/ 857190 h 857802"/>
                <a:gd name="connsiteX3" fmla="*/ 3876431 w 7369908"/>
                <a:gd name="connsiteY3" fmla="*/ 281354 h 857802"/>
                <a:gd name="connsiteX4" fmla="*/ 5040923 w 7369908"/>
                <a:gd name="connsiteY4" fmla="*/ 367323 h 857802"/>
                <a:gd name="connsiteX5" fmla="*/ 7369908 w 7369908"/>
                <a:gd name="connsiteY5" fmla="*/ 0 h 857802"/>
                <a:gd name="connsiteX0" fmla="*/ 0 w 7369908"/>
                <a:gd name="connsiteY0" fmla="*/ 132861 h 857802"/>
                <a:gd name="connsiteX1" fmla="*/ 1414585 w 7369908"/>
                <a:gd name="connsiteY1" fmla="*/ 781538 h 857802"/>
                <a:gd name="connsiteX2" fmla="*/ 2430541 w 7369908"/>
                <a:gd name="connsiteY2" fmla="*/ 857190 h 857802"/>
                <a:gd name="connsiteX3" fmla="*/ 3876431 w 7369908"/>
                <a:gd name="connsiteY3" fmla="*/ 281354 h 857802"/>
                <a:gd name="connsiteX4" fmla="*/ 5040923 w 7369908"/>
                <a:gd name="connsiteY4" fmla="*/ 367323 h 857802"/>
                <a:gd name="connsiteX5" fmla="*/ 7369908 w 7369908"/>
                <a:gd name="connsiteY5" fmla="*/ 0 h 857802"/>
                <a:gd name="connsiteX0" fmla="*/ 0 w 7369908"/>
                <a:gd name="connsiteY0" fmla="*/ 132861 h 857802"/>
                <a:gd name="connsiteX1" fmla="*/ 1414585 w 7369908"/>
                <a:gd name="connsiteY1" fmla="*/ 781538 h 857802"/>
                <a:gd name="connsiteX2" fmla="*/ 2430541 w 7369908"/>
                <a:gd name="connsiteY2" fmla="*/ 857190 h 857802"/>
                <a:gd name="connsiteX3" fmla="*/ 3876431 w 7369908"/>
                <a:gd name="connsiteY3" fmla="*/ 281354 h 857802"/>
                <a:gd name="connsiteX4" fmla="*/ 5040923 w 7369908"/>
                <a:gd name="connsiteY4" fmla="*/ 367323 h 857802"/>
                <a:gd name="connsiteX5" fmla="*/ 7369908 w 7369908"/>
                <a:gd name="connsiteY5" fmla="*/ 0 h 857802"/>
                <a:gd name="connsiteX0" fmla="*/ 0 w 7369908"/>
                <a:gd name="connsiteY0" fmla="*/ 132861 h 857802"/>
                <a:gd name="connsiteX1" fmla="*/ 1414585 w 7369908"/>
                <a:gd name="connsiteY1" fmla="*/ 781538 h 857802"/>
                <a:gd name="connsiteX2" fmla="*/ 2430541 w 7369908"/>
                <a:gd name="connsiteY2" fmla="*/ 857190 h 857802"/>
                <a:gd name="connsiteX3" fmla="*/ 3876431 w 7369908"/>
                <a:gd name="connsiteY3" fmla="*/ 281354 h 857802"/>
                <a:gd name="connsiteX4" fmla="*/ 5040923 w 7369908"/>
                <a:gd name="connsiteY4" fmla="*/ 367323 h 857802"/>
                <a:gd name="connsiteX5" fmla="*/ 7369908 w 7369908"/>
                <a:gd name="connsiteY5" fmla="*/ 0 h 857802"/>
                <a:gd name="connsiteX0" fmla="*/ 0 w 7369908"/>
                <a:gd name="connsiteY0" fmla="*/ 132861 h 865861"/>
                <a:gd name="connsiteX1" fmla="*/ 1414585 w 7369908"/>
                <a:gd name="connsiteY1" fmla="*/ 781538 h 865861"/>
                <a:gd name="connsiteX2" fmla="*/ 2430541 w 7369908"/>
                <a:gd name="connsiteY2" fmla="*/ 857190 h 865861"/>
                <a:gd name="connsiteX3" fmla="*/ 3876431 w 7369908"/>
                <a:gd name="connsiteY3" fmla="*/ 281354 h 865861"/>
                <a:gd name="connsiteX4" fmla="*/ 5040923 w 7369908"/>
                <a:gd name="connsiteY4" fmla="*/ 367323 h 865861"/>
                <a:gd name="connsiteX5" fmla="*/ 7369908 w 7369908"/>
                <a:gd name="connsiteY5" fmla="*/ 0 h 865861"/>
                <a:gd name="connsiteX0" fmla="*/ 0 w 7369908"/>
                <a:gd name="connsiteY0" fmla="*/ 132861 h 857190"/>
                <a:gd name="connsiteX1" fmla="*/ 1414585 w 7369908"/>
                <a:gd name="connsiteY1" fmla="*/ 781538 h 857190"/>
                <a:gd name="connsiteX2" fmla="*/ 2430541 w 7369908"/>
                <a:gd name="connsiteY2" fmla="*/ 857190 h 857190"/>
                <a:gd name="connsiteX3" fmla="*/ 3876431 w 7369908"/>
                <a:gd name="connsiteY3" fmla="*/ 281354 h 857190"/>
                <a:gd name="connsiteX4" fmla="*/ 5040923 w 7369908"/>
                <a:gd name="connsiteY4" fmla="*/ 367323 h 857190"/>
                <a:gd name="connsiteX5" fmla="*/ 7369908 w 7369908"/>
                <a:gd name="connsiteY5" fmla="*/ 0 h 857190"/>
                <a:gd name="connsiteX0" fmla="*/ 0 w 7369908"/>
                <a:gd name="connsiteY0" fmla="*/ 132861 h 857190"/>
                <a:gd name="connsiteX1" fmla="*/ 1414585 w 7369908"/>
                <a:gd name="connsiteY1" fmla="*/ 781538 h 857190"/>
                <a:gd name="connsiteX2" fmla="*/ 2430541 w 7369908"/>
                <a:gd name="connsiteY2" fmla="*/ 857190 h 857190"/>
                <a:gd name="connsiteX3" fmla="*/ 3876431 w 7369908"/>
                <a:gd name="connsiteY3" fmla="*/ 281354 h 857190"/>
                <a:gd name="connsiteX4" fmla="*/ 5040923 w 7369908"/>
                <a:gd name="connsiteY4" fmla="*/ 367323 h 857190"/>
                <a:gd name="connsiteX5" fmla="*/ 7369908 w 7369908"/>
                <a:gd name="connsiteY5" fmla="*/ 0 h 857190"/>
                <a:gd name="connsiteX0" fmla="*/ 0 w 7369908"/>
                <a:gd name="connsiteY0" fmla="*/ 132861 h 857190"/>
                <a:gd name="connsiteX1" fmla="*/ 1414585 w 7369908"/>
                <a:gd name="connsiteY1" fmla="*/ 781538 h 857190"/>
                <a:gd name="connsiteX2" fmla="*/ 2430541 w 7369908"/>
                <a:gd name="connsiteY2" fmla="*/ 857190 h 857190"/>
                <a:gd name="connsiteX3" fmla="*/ 3876431 w 7369908"/>
                <a:gd name="connsiteY3" fmla="*/ 281354 h 857190"/>
                <a:gd name="connsiteX4" fmla="*/ 5040923 w 7369908"/>
                <a:gd name="connsiteY4" fmla="*/ 367323 h 857190"/>
                <a:gd name="connsiteX5" fmla="*/ 7369908 w 7369908"/>
                <a:gd name="connsiteY5" fmla="*/ 0 h 857190"/>
                <a:gd name="connsiteX0" fmla="*/ 0 w 7403583"/>
                <a:gd name="connsiteY0" fmla="*/ 163945 h 888274"/>
                <a:gd name="connsiteX1" fmla="*/ 1414585 w 7403583"/>
                <a:gd name="connsiteY1" fmla="*/ 812622 h 888274"/>
                <a:gd name="connsiteX2" fmla="*/ 2430541 w 7403583"/>
                <a:gd name="connsiteY2" fmla="*/ 888274 h 888274"/>
                <a:gd name="connsiteX3" fmla="*/ 3876431 w 7403583"/>
                <a:gd name="connsiteY3" fmla="*/ 312438 h 888274"/>
                <a:gd name="connsiteX4" fmla="*/ 5040923 w 7403583"/>
                <a:gd name="connsiteY4" fmla="*/ 398407 h 888274"/>
                <a:gd name="connsiteX5" fmla="*/ 7403583 w 7403583"/>
                <a:gd name="connsiteY5" fmla="*/ 0 h 888274"/>
                <a:gd name="connsiteX0" fmla="*/ 0 w 7403583"/>
                <a:gd name="connsiteY0" fmla="*/ 163945 h 888274"/>
                <a:gd name="connsiteX1" fmla="*/ 1414585 w 7403583"/>
                <a:gd name="connsiteY1" fmla="*/ 812622 h 888274"/>
                <a:gd name="connsiteX2" fmla="*/ 2430541 w 7403583"/>
                <a:gd name="connsiteY2" fmla="*/ 888274 h 888274"/>
                <a:gd name="connsiteX3" fmla="*/ 3876431 w 7403583"/>
                <a:gd name="connsiteY3" fmla="*/ 312438 h 888274"/>
                <a:gd name="connsiteX4" fmla="*/ 5040923 w 7403583"/>
                <a:gd name="connsiteY4" fmla="*/ 398407 h 888274"/>
                <a:gd name="connsiteX5" fmla="*/ 7403583 w 7403583"/>
                <a:gd name="connsiteY5" fmla="*/ 0 h 888274"/>
                <a:gd name="connsiteX0" fmla="*/ 0 w 7403583"/>
                <a:gd name="connsiteY0" fmla="*/ 163945 h 888274"/>
                <a:gd name="connsiteX1" fmla="*/ 1414585 w 7403583"/>
                <a:gd name="connsiteY1" fmla="*/ 812622 h 888274"/>
                <a:gd name="connsiteX2" fmla="*/ 2430541 w 7403583"/>
                <a:gd name="connsiteY2" fmla="*/ 888274 h 888274"/>
                <a:gd name="connsiteX3" fmla="*/ 3876431 w 7403583"/>
                <a:gd name="connsiteY3" fmla="*/ 312438 h 888274"/>
                <a:gd name="connsiteX4" fmla="*/ 5040923 w 7403583"/>
                <a:gd name="connsiteY4" fmla="*/ 398407 h 888274"/>
                <a:gd name="connsiteX5" fmla="*/ 7403583 w 7403583"/>
                <a:gd name="connsiteY5" fmla="*/ 0 h 888274"/>
                <a:gd name="connsiteX0" fmla="*/ 0 w 7403583"/>
                <a:gd name="connsiteY0" fmla="*/ 163945 h 888274"/>
                <a:gd name="connsiteX1" fmla="*/ 1414585 w 7403583"/>
                <a:gd name="connsiteY1" fmla="*/ 812622 h 888274"/>
                <a:gd name="connsiteX2" fmla="*/ 2430541 w 7403583"/>
                <a:gd name="connsiteY2" fmla="*/ 888274 h 888274"/>
                <a:gd name="connsiteX3" fmla="*/ 3876431 w 7403583"/>
                <a:gd name="connsiteY3" fmla="*/ 312438 h 888274"/>
                <a:gd name="connsiteX4" fmla="*/ 5040923 w 7403583"/>
                <a:gd name="connsiteY4" fmla="*/ 398407 h 888274"/>
                <a:gd name="connsiteX5" fmla="*/ 7403583 w 7403583"/>
                <a:gd name="connsiteY5" fmla="*/ 0 h 888274"/>
                <a:gd name="connsiteX0" fmla="*/ 0 w 7403583"/>
                <a:gd name="connsiteY0" fmla="*/ 163945 h 888274"/>
                <a:gd name="connsiteX1" fmla="*/ 1414585 w 7403583"/>
                <a:gd name="connsiteY1" fmla="*/ 812622 h 888274"/>
                <a:gd name="connsiteX2" fmla="*/ 2430541 w 7403583"/>
                <a:gd name="connsiteY2" fmla="*/ 888274 h 888274"/>
                <a:gd name="connsiteX3" fmla="*/ 3876431 w 7403583"/>
                <a:gd name="connsiteY3" fmla="*/ 312438 h 888274"/>
                <a:gd name="connsiteX4" fmla="*/ 5040923 w 7403583"/>
                <a:gd name="connsiteY4" fmla="*/ 398407 h 888274"/>
                <a:gd name="connsiteX5" fmla="*/ 7403583 w 7403583"/>
                <a:gd name="connsiteY5" fmla="*/ 0 h 888274"/>
                <a:gd name="connsiteX0" fmla="*/ 0 w 7403583"/>
                <a:gd name="connsiteY0" fmla="*/ 179487 h 903816"/>
                <a:gd name="connsiteX1" fmla="*/ 1414585 w 7403583"/>
                <a:gd name="connsiteY1" fmla="*/ 828164 h 903816"/>
                <a:gd name="connsiteX2" fmla="*/ 2430541 w 7403583"/>
                <a:gd name="connsiteY2" fmla="*/ 903816 h 903816"/>
                <a:gd name="connsiteX3" fmla="*/ 3876431 w 7403583"/>
                <a:gd name="connsiteY3" fmla="*/ 327980 h 903816"/>
                <a:gd name="connsiteX4" fmla="*/ 5040923 w 7403583"/>
                <a:gd name="connsiteY4" fmla="*/ 413949 h 903816"/>
                <a:gd name="connsiteX5" fmla="*/ 7403583 w 7403583"/>
                <a:gd name="connsiteY5" fmla="*/ 0 h 903816"/>
                <a:gd name="connsiteX0" fmla="*/ 0 w 7403583"/>
                <a:gd name="connsiteY0" fmla="*/ 179487 h 903816"/>
                <a:gd name="connsiteX1" fmla="*/ 1414585 w 7403583"/>
                <a:gd name="connsiteY1" fmla="*/ 828164 h 903816"/>
                <a:gd name="connsiteX2" fmla="*/ 2430541 w 7403583"/>
                <a:gd name="connsiteY2" fmla="*/ 903816 h 903816"/>
                <a:gd name="connsiteX3" fmla="*/ 3876431 w 7403583"/>
                <a:gd name="connsiteY3" fmla="*/ 327980 h 903816"/>
                <a:gd name="connsiteX4" fmla="*/ 5040923 w 7403583"/>
                <a:gd name="connsiteY4" fmla="*/ 413949 h 903816"/>
                <a:gd name="connsiteX5" fmla="*/ 7403583 w 7403583"/>
                <a:gd name="connsiteY5" fmla="*/ 0 h 903816"/>
                <a:gd name="connsiteX0" fmla="*/ 0 w 7403583"/>
                <a:gd name="connsiteY0" fmla="*/ 179487 h 903816"/>
                <a:gd name="connsiteX1" fmla="*/ 1414585 w 7403583"/>
                <a:gd name="connsiteY1" fmla="*/ 828164 h 903816"/>
                <a:gd name="connsiteX2" fmla="*/ 2430541 w 7403583"/>
                <a:gd name="connsiteY2" fmla="*/ 903816 h 903816"/>
                <a:gd name="connsiteX3" fmla="*/ 3876431 w 7403583"/>
                <a:gd name="connsiteY3" fmla="*/ 327980 h 903816"/>
                <a:gd name="connsiteX4" fmla="*/ 5040923 w 7403583"/>
                <a:gd name="connsiteY4" fmla="*/ 413949 h 903816"/>
                <a:gd name="connsiteX5" fmla="*/ 7403583 w 7403583"/>
                <a:gd name="connsiteY5" fmla="*/ 0 h 903816"/>
                <a:gd name="connsiteX0" fmla="*/ 0 w 8349244"/>
                <a:gd name="connsiteY0" fmla="*/ 85703 h 903816"/>
                <a:gd name="connsiteX1" fmla="*/ 2360246 w 8349244"/>
                <a:gd name="connsiteY1" fmla="*/ 828164 h 903816"/>
                <a:gd name="connsiteX2" fmla="*/ 3376202 w 8349244"/>
                <a:gd name="connsiteY2" fmla="*/ 903816 h 903816"/>
                <a:gd name="connsiteX3" fmla="*/ 4822092 w 8349244"/>
                <a:gd name="connsiteY3" fmla="*/ 327980 h 903816"/>
                <a:gd name="connsiteX4" fmla="*/ 5986584 w 8349244"/>
                <a:gd name="connsiteY4" fmla="*/ 413949 h 903816"/>
                <a:gd name="connsiteX5" fmla="*/ 8349244 w 8349244"/>
                <a:gd name="connsiteY5" fmla="*/ 0 h 903816"/>
                <a:gd name="connsiteX0" fmla="*/ 0 w 8349244"/>
                <a:gd name="connsiteY0" fmla="*/ 85703 h 903816"/>
                <a:gd name="connsiteX1" fmla="*/ 2360246 w 8349244"/>
                <a:gd name="connsiteY1" fmla="*/ 828164 h 903816"/>
                <a:gd name="connsiteX2" fmla="*/ 3376202 w 8349244"/>
                <a:gd name="connsiteY2" fmla="*/ 903816 h 903816"/>
                <a:gd name="connsiteX3" fmla="*/ 4822092 w 8349244"/>
                <a:gd name="connsiteY3" fmla="*/ 327980 h 903816"/>
                <a:gd name="connsiteX4" fmla="*/ 5986584 w 8349244"/>
                <a:gd name="connsiteY4" fmla="*/ 413949 h 903816"/>
                <a:gd name="connsiteX5" fmla="*/ 8349244 w 8349244"/>
                <a:gd name="connsiteY5" fmla="*/ 0 h 903816"/>
                <a:gd name="connsiteX0" fmla="*/ 0 w 8349244"/>
                <a:gd name="connsiteY0" fmla="*/ 85703 h 903816"/>
                <a:gd name="connsiteX1" fmla="*/ 1000369 w 8349244"/>
                <a:gd name="connsiteY1" fmla="*/ 296718 h 903816"/>
                <a:gd name="connsiteX2" fmla="*/ 2360246 w 8349244"/>
                <a:gd name="connsiteY2" fmla="*/ 828164 h 903816"/>
                <a:gd name="connsiteX3" fmla="*/ 3376202 w 8349244"/>
                <a:gd name="connsiteY3" fmla="*/ 903816 h 903816"/>
                <a:gd name="connsiteX4" fmla="*/ 4822092 w 8349244"/>
                <a:gd name="connsiteY4" fmla="*/ 327980 h 903816"/>
                <a:gd name="connsiteX5" fmla="*/ 5986584 w 8349244"/>
                <a:gd name="connsiteY5" fmla="*/ 413949 h 903816"/>
                <a:gd name="connsiteX6" fmla="*/ 8349244 w 8349244"/>
                <a:gd name="connsiteY6" fmla="*/ 0 h 903816"/>
                <a:gd name="connsiteX0" fmla="*/ 0 w 8349244"/>
                <a:gd name="connsiteY0" fmla="*/ 85703 h 903816"/>
                <a:gd name="connsiteX1" fmla="*/ 969108 w 8349244"/>
                <a:gd name="connsiteY1" fmla="*/ 202933 h 903816"/>
                <a:gd name="connsiteX2" fmla="*/ 2360246 w 8349244"/>
                <a:gd name="connsiteY2" fmla="*/ 828164 h 903816"/>
                <a:gd name="connsiteX3" fmla="*/ 3376202 w 8349244"/>
                <a:gd name="connsiteY3" fmla="*/ 903816 h 903816"/>
                <a:gd name="connsiteX4" fmla="*/ 4822092 w 8349244"/>
                <a:gd name="connsiteY4" fmla="*/ 327980 h 903816"/>
                <a:gd name="connsiteX5" fmla="*/ 5986584 w 8349244"/>
                <a:gd name="connsiteY5" fmla="*/ 413949 h 903816"/>
                <a:gd name="connsiteX6" fmla="*/ 8349244 w 8349244"/>
                <a:gd name="connsiteY6" fmla="*/ 0 h 903816"/>
                <a:gd name="connsiteX0" fmla="*/ 0 w 8333613"/>
                <a:gd name="connsiteY0" fmla="*/ 62257 h 903816"/>
                <a:gd name="connsiteX1" fmla="*/ 953477 w 8333613"/>
                <a:gd name="connsiteY1" fmla="*/ 202933 h 903816"/>
                <a:gd name="connsiteX2" fmla="*/ 2344615 w 8333613"/>
                <a:gd name="connsiteY2" fmla="*/ 828164 h 903816"/>
                <a:gd name="connsiteX3" fmla="*/ 3360571 w 8333613"/>
                <a:gd name="connsiteY3" fmla="*/ 903816 h 903816"/>
                <a:gd name="connsiteX4" fmla="*/ 4806461 w 8333613"/>
                <a:gd name="connsiteY4" fmla="*/ 327980 h 903816"/>
                <a:gd name="connsiteX5" fmla="*/ 5970953 w 8333613"/>
                <a:gd name="connsiteY5" fmla="*/ 413949 h 903816"/>
                <a:gd name="connsiteX6" fmla="*/ 8333613 w 8333613"/>
                <a:gd name="connsiteY6" fmla="*/ 0 h 903816"/>
                <a:gd name="connsiteX0" fmla="*/ 0 w 8333613"/>
                <a:gd name="connsiteY0" fmla="*/ 62257 h 903816"/>
                <a:gd name="connsiteX1" fmla="*/ 953477 w 8333613"/>
                <a:gd name="connsiteY1" fmla="*/ 202933 h 903816"/>
                <a:gd name="connsiteX2" fmla="*/ 2344615 w 8333613"/>
                <a:gd name="connsiteY2" fmla="*/ 828164 h 903816"/>
                <a:gd name="connsiteX3" fmla="*/ 3360571 w 8333613"/>
                <a:gd name="connsiteY3" fmla="*/ 903816 h 903816"/>
                <a:gd name="connsiteX4" fmla="*/ 4806461 w 8333613"/>
                <a:gd name="connsiteY4" fmla="*/ 327980 h 903816"/>
                <a:gd name="connsiteX5" fmla="*/ 5970953 w 8333613"/>
                <a:gd name="connsiteY5" fmla="*/ 413949 h 903816"/>
                <a:gd name="connsiteX6" fmla="*/ 8333613 w 8333613"/>
                <a:gd name="connsiteY6" fmla="*/ 0 h 903816"/>
                <a:gd name="connsiteX0" fmla="*/ 0 w 7752588"/>
                <a:gd name="connsiteY0" fmla="*/ 0 h 841559"/>
                <a:gd name="connsiteX1" fmla="*/ 953477 w 7752588"/>
                <a:gd name="connsiteY1" fmla="*/ 140676 h 841559"/>
                <a:gd name="connsiteX2" fmla="*/ 2344615 w 7752588"/>
                <a:gd name="connsiteY2" fmla="*/ 765907 h 841559"/>
                <a:gd name="connsiteX3" fmla="*/ 3360571 w 7752588"/>
                <a:gd name="connsiteY3" fmla="*/ 841559 h 841559"/>
                <a:gd name="connsiteX4" fmla="*/ 4806461 w 7752588"/>
                <a:gd name="connsiteY4" fmla="*/ 265723 h 841559"/>
                <a:gd name="connsiteX5" fmla="*/ 5970953 w 7752588"/>
                <a:gd name="connsiteY5" fmla="*/ 351692 h 841559"/>
                <a:gd name="connsiteX6" fmla="*/ 7752588 w 7752588"/>
                <a:gd name="connsiteY6" fmla="*/ 61568 h 841559"/>
                <a:gd name="connsiteX0" fmla="*/ 0 w 7752588"/>
                <a:gd name="connsiteY0" fmla="*/ 0 h 841559"/>
                <a:gd name="connsiteX1" fmla="*/ 953477 w 7752588"/>
                <a:gd name="connsiteY1" fmla="*/ 140676 h 841559"/>
                <a:gd name="connsiteX2" fmla="*/ 2344615 w 7752588"/>
                <a:gd name="connsiteY2" fmla="*/ 765907 h 841559"/>
                <a:gd name="connsiteX3" fmla="*/ 3360571 w 7752588"/>
                <a:gd name="connsiteY3" fmla="*/ 841559 h 841559"/>
                <a:gd name="connsiteX4" fmla="*/ 4806461 w 7752588"/>
                <a:gd name="connsiteY4" fmla="*/ 265723 h 841559"/>
                <a:gd name="connsiteX5" fmla="*/ 5970953 w 7752588"/>
                <a:gd name="connsiteY5" fmla="*/ 351692 h 841559"/>
                <a:gd name="connsiteX6" fmla="*/ 7752588 w 7752588"/>
                <a:gd name="connsiteY6" fmla="*/ 61568 h 841559"/>
                <a:gd name="connsiteX0" fmla="*/ 0 w 7752588"/>
                <a:gd name="connsiteY0" fmla="*/ 0 h 841559"/>
                <a:gd name="connsiteX1" fmla="*/ 953477 w 7752588"/>
                <a:gd name="connsiteY1" fmla="*/ 140676 h 841559"/>
                <a:gd name="connsiteX2" fmla="*/ 2344615 w 7752588"/>
                <a:gd name="connsiteY2" fmla="*/ 765907 h 841559"/>
                <a:gd name="connsiteX3" fmla="*/ 3360571 w 7752588"/>
                <a:gd name="connsiteY3" fmla="*/ 841559 h 841559"/>
                <a:gd name="connsiteX4" fmla="*/ 4806461 w 7752588"/>
                <a:gd name="connsiteY4" fmla="*/ 265723 h 841559"/>
                <a:gd name="connsiteX5" fmla="*/ 5970953 w 7752588"/>
                <a:gd name="connsiteY5" fmla="*/ 351692 h 841559"/>
                <a:gd name="connsiteX6" fmla="*/ 7752588 w 7752588"/>
                <a:gd name="connsiteY6" fmla="*/ 61568 h 841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52588" h="841559">
                  <a:moveTo>
                    <a:pt x="0" y="0"/>
                  </a:moveTo>
                  <a:cubicBezTo>
                    <a:pt x="416820" y="74245"/>
                    <a:pt x="560103" y="16933"/>
                    <a:pt x="953477" y="140676"/>
                  </a:cubicBezTo>
                  <a:cubicBezTo>
                    <a:pt x="1346851" y="264419"/>
                    <a:pt x="1948643" y="664724"/>
                    <a:pt x="2344615" y="765907"/>
                  </a:cubicBezTo>
                  <a:cubicBezTo>
                    <a:pt x="2605939" y="845615"/>
                    <a:pt x="2898455" y="831671"/>
                    <a:pt x="3360571" y="841559"/>
                  </a:cubicBezTo>
                  <a:cubicBezTo>
                    <a:pt x="4130940" y="667532"/>
                    <a:pt x="4243174" y="373704"/>
                    <a:pt x="4806461" y="265723"/>
                  </a:cubicBezTo>
                  <a:cubicBezTo>
                    <a:pt x="5242820" y="181056"/>
                    <a:pt x="5404249" y="357138"/>
                    <a:pt x="5970953" y="351692"/>
                  </a:cubicBezTo>
                  <a:cubicBezTo>
                    <a:pt x="6624056" y="258254"/>
                    <a:pt x="7132329" y="173324"/>
                    <a:pt x="7752588" y="61568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AT" dirty="0">
                <a:solidFill>
                  <a:srgbClr val="000000"/>
                </a:solidFill>
              </a:endParaRPr>
            </a:p>
          </p:txBody>
        </p:sp>
        <p:sp>
          <p:nvSpPr>
            <p:cNvPr id="27" name="Legende mit Linie 2 26"/>
            <p:cNvSpPr/>
            <p:nvPr/>
          </p:nvSpPr>
          <p:spPr bwMode="auto">
            <a:xfrm>
              <a:off x="1777923" y="5517834"/>
              <a:ext cx="966189" cy="341238"/>
            </a:xfrm>
            <a:prstGeom prst="borderCallout2">
              <a:avLst>
                <a:gd name="adj1" fmla="val 48374"/>
                <a:gd name="adj2" fmla="val -5023"/>
                <a:gd name="adj3" fmla="val 48105"/>
                <a:gd name="adj4" fmla="val -13986"/>
                <a:gd name="adj5" fmla="val -172992"/>
                <a:gd name="adj6" fmla="val 31030"/>
              </a:avLst>
            </a:prstGeom>
            <a:solidFill>
              <a:schemeClr val="bg1">
                <a:alpha val="47000"/>
              </a:schemeClr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36000" rIns="36000" bIns="3600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de-AT" sz="1100" b="1" dirty="0">
                  <a:solidFill>
                    <a:srgbClr val="000000"/>
                  </a:solidFill>
                  <a:ea typeface="ＭＳ Ｐゴシック" charset="-128"/>
                  <a:cs typeface="ＭＳ Ｐゴシック" charset="-128"/>
                </a:rPr>
                <a:t>Kundl</a:t>
              </a:r>
            </a:p>
          </p:txBody>
        </p:sp>
        <p:sp>
          <p:nvSpPr>
            <p:cNvPr id="28" name="Legende mit Linie 2 27"/>
            <p:cNvSpPr/>
            <p:nvPr/>
          </p:nvSpPr>
          <p:spPr bwMode="auto">
            <a:xfrm>
              <a:off x="5546849" y="6135424"/>
              <a:ext cx="966189" cy="341238"/>
            </a:xfrm>
            <a:prstGeom prst="borderCallout2">
              <a:avLst>
                <a:gd name="adj1" fmla="val 48374"/>
                <a:gd name="adj2" fmla="val -5023"/>
                <a:gd name="adj3" fmla="val 48105"/>
                <a:gd name="adj4" fmla="val -13986"/>
                <a:gd name="adj5" fmla="val 7369"/>
                <a:gd name="adj6" fmla="val -51172"/>
              </a:avLst>
            </a:prstGeom>
            <a:solidFill>
              <a:schemeClr val="bg1">
                <a:alpha val="47000"/>
              </a:schemeClr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36000" rIns="36000" bIns="3600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de-AT" sz="1100" b="1" dirty="0">
                  <a:solidFill>
                    <a:srgbClr val="000000"/>
                  </a:solidFill>
                  <a:ea typeface="ＭＳ Ｐゴシック" charset="-128"/>
                  <a:cs typeface="ＭＳ Ｐゴシック" charset="-128"/>
                </a:rPr>
                <a:t>Wörgl</a:t>
              </a:r>
            </a:p>
          </p:txBody>
        </p:sp>
        <p:sp>
          <p:nvSpPr>
            <p:cNvPr id="29" name="Legende mit Linie 2 28"/>
            <p:cNvSpPr/>
            <p:nvPr/>
          </p:nvSpPr>
          <p:spPr bwMode="auto">
            <a:xfrm>
              <a:off x="8831924" y="5159617"/>
              <a:ext cx="966189" cy="341238"/>
            </a:xfrm>
            <a:prstGeom prst="borderCallout2">
              <a:avLst>
                <a:gd name="adj1" fmla="val 48374"/>
                <a:gd name="adj2" fmla="val 104986"/>
                <a:gd name="adj3" fmla="val 48105"/>
                <a:gd name="adj4" fmla="val 116131"/>
                <a:gd name="adj5" fmla="val -3985"/>
                <a:gd name="adj6" fmla="val 128525"/>
              </a:avLst>
            </a:prstGeom>
            <a:solidFill>
              <a:schemeClr val="bg1">
                <a:alpha val="47000"/>
              </a:schemeClr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36000" rIns="36000" bIns="3600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de-AT" sz="1100" b="1" dirty="0">
                  <a:solidFill>
                    <a:srgbClr val="000000"/>
                  </a:solidFill>
                  <a:ea typeface="ＭＳ Ｐゴシック" charset="-128"/>
                  <a:cs typeface="ＭＳ Ｐゴシック" charset="-128"/>
                </a:rPr>
                <a:t>Kufstein</a:t>
              </a:r>
            </a:p>
          </p:txBody>
        </p:sp>
        <p:sp>
          <p:nvSpPr>
            <p:cNvPr id="30" name="Freihandform 29"/>
            <p:cNvSpPr/>
            <p:nvPr/>
          </p:nvSpPr>
          <p:spPr bwMode="auto">
            <a:xfrm>
              <a:off x="4846319" y="6084752"/>
              <a:ext cx="749179" cy="778607"/>
            </a:xfrm>
            <a:custGeom>
              <a:avLst/>
              <a:gdLst>
                <a:gd name="connsiteX0" fmla="*/ 0 w 381000"/>
                <a:gd name="connsiteY0" fmla="*/ 0 h 434975"/>
                <a:gd name="connsiteX1" fmla="*/ 381000 w 381000"/>
                <a:gd name="connsiteY1" fmla="*/ 434975 h 434975"/>
                <a:gd name="connsiteX0" fmla="*/ 0 w 381000"/>
                <a:gd name="connsiteY0" fmla="*/ 0 h 434975"/>
                <a:gd name="connsiteX1" fmla="*/ 381000 w 381000"/>
                <a:gd name="connsiteY1" fmla="*/ 434975 h 434975"/>
                <a:gd name="connsiteX0" fmla="*/ 0 w 415925"/>
                <a:gd name="connsiteY0" fmla="*/ 0 h 454025"/>
                <a:gd name="connsiteX1" fmla="*/ 415925 w 415925"/>
                <a:gd name="connsiteY1" fmla="*/ 454025 h 454025"/>
                <a:gd name="connsiteX0" fmla="*/ 0 w 415925"/>
                <a:gd name="connsiteY0" fmla="*/ 0 h 454025"/>
                <a:gd name="connsiteX1" fmla="*/ 415925 w 415925"/>
                <a:gd name="connsiteY1" fmla="*/ 454025 h 454025"/>
                <a:gd name="connsiteX0" fmla="*/ 0 w 415925"/>
                <a:gd name="connsiteY0" fmla="*/ 0 h 454025"/>
                <a:gd name="connsiteX1" fmla="*/ 415925 w 415925"/>
                <a:gd name="connsiteY1" fmla="*/ 454025 h 454025"/>
                <a:gd name="connsiteX0" fmla="*/ 0 w 579010"/>
                <a:gd name="connsiteY0" fmla="*/ 0 h 582702"/>
                <a:gd name="connsiteX1" fmla="*/ 579010 w 579010"/>
                <a:gd name="connsiteY1" fmla="*/ 582702 h 582702"/>
                <a:gd name="connsiteX0" fmla="*/ 0 w 579010"/>
                <a:gd name="connsiteY0" fmla="*/ 0 h 582702"/>
                <a:gd name="connsiteX1" fmla="*/ 579010 w 579010"/>
                <a:gd name="connsiteY1" fmla="*/ 582702 h 58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9010" h="582702">
                  <a:moveTo>
                    <a:pt x="0" y="0"/>
                  </a:moveTo>
                  <a:cubicBezTo>
                    <a:pt x="173567" y="68792"/>
                    <a:pt x="360607" y="525776"/>
                    <a:pt x="579010" y="582702"/>
                  </a:cubicBezTo>
                </a:path>
              </a:pathLst>
            </a:custGeom>
            <a:noFill/>
            <a:ln w="57150">
              <a:solidFill>
                <a:schemeClr val="tx1">
                  <a:lumMod val="85000"/>
                  <a:lumOff val="15000"/>
                </a:schemeClr>
              </a:solidFill>
              <a:round/>
              <a:headEnd type="none" w="med" len="med"/>
              <a:tailEnd type="triangle" w="med" len="med"/>
            </a:ln>
          </p:spPr>
          <p:txBody>
            <a:bodyPr rtlCol="0" anchor="ctr"/>
            <a:lstStyle/>
            <a:p>
              <a:pPr algn="ctr"/>
              <a:endParaRPr lang="de-AT" dirty="0">
                <a:solidFill>
                  <a:srgbClr val="000000"/>
                </a:solidFill>
              </a:endParaRPr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5546849" y="6748269"/>
              <a:ext cx="917539" cy="209198"/>
            </a:xfrm>
            <a:prstGeom prst="flowChartAlternateProcess">
              <a:avLst/>
            </a:prstGeom>
            <a:noFill/>
            <a:ln>
              <a:noFill/>
            </a:ln>
          </p:spPr>
          <p:txBody>
            <a:bodyPr wrap="square" lIns="36000" tIns="0" rIns="36000" bIns="0" rtlCol="0">
              <a:spAutoFit/>
            </a:bodyPr>
            <a:lstStyle/>
            <a:p>
              <a:pPr algn="ctr"/>
              <a:r>
                <a:rPr lang="de-AT" sz="1000" b="1" dirty="0">
                  <a:solidFill>
                    <a:srgbClr val="000000">
                      <a:lumMod val="50000"/>
                      <a:lumOff val="50000"/>
                    </a:srgbClr>
                  </a:solidFill>
                </a:rPr>
                <a:t>Kitzbühel</a:t>
              </a:r>
              <a:endParaRPr lang="en-GB" sz="1000" b="1" dirty="0">
                <a:solidFill>
                  <a:srgbClr val="000000">
                    <a:lumMod val="50000"/>
                    <a:lumOff val="50000"/>
                  </a:srgbClr>
                </a:solidFill>
              </a:endParaRPr>
            </a:p>
          </p:txBody>
        </p:sp>
        <p:sp>
          <p:nvSpPr>
            <p:cNvPr id="32" name="Textfeld 31"/>
            <p:cNvSpPr txBox="1"/>
            <p:nvPr/>
          </p:nvSpPr>
          <p:spPr>
            <a:xfrm rot="392099">
              <a:off x="587115" y="4172720"/>
              <a:ext cx="715937" cy="235591"/>
            </a:xfrm>
            <a:custGeom>
              <a:avLst/>
              <a:gdLst>
                <a:gd name="connsiteX0" fmla="*/ 0 w 701481"/>
                <a:gd name="connsiteY0" fmla="*/ 0 h 168623"/>
                <a:gd name="connsiteX1" fmla="*/ 617170 w 701481"/>
                <a:gd name="connsiteY1" fmla="*/ 0 h 168623"/>
                <a:gd name="connsiteX2" fmla="*/ 701481 w 701481"/>
                <a:gd name="connsiteY2" fmla="*/ 84312 h 168623"/>
                <a:gd name="connsiteX3" fmla="*/ 617170 w 701481"/>
                <a:gd name="connsiteY3" fmla="*/ 168623 h 168623"/>
                <a:gd name="connsiteX4" fmla="*/ 0 w 701481"/>
                <a:gd name="connsiteY4" fmla="*/ 168623 h 168623"/>
                <a:gd name="connsiteX5" fmla="*/ 0 w 701481"/>
                <a:gd name="connsiteY5" fmla="*/ 0 h 168623"/>
                <a:gd name="connsiteX0" fmla="*/ 0 w 617170"/>
                <a:gd name="connsiteY0" fmla="*/ 0 h 168623"/>
                <a:gd name="connsiteX1" fmla="*/ 617170 w 617170"/>
                <a:gd name="connsiteY1" fmla="*/ 0 h 168623"/>
                <a:gd name="connsiteX2" fmla="*/ 617170 w 617170"/>
                <a:gd name="connsiteY2" fmla="*/ 168623 h 168623"/>
                <a:gd name="connsiteX3" fmla="*/ 0 w 617170"/>
                <a:gd name="connsiteY3" fmla="*/ 168623 h 168623"/>
                <a:gd name="connsiteX4" fmla="*/ 0 w 617170"/>
                <a:gd name="connsiteY4" fmla="*/ 0 h 168623"/>
                <a:gd name="connsiteX0" fmla="*/ 15692 w 632862"/>
                <a:gd name="connsiteY0" fmla="*/ 0 h 168623"/>
                <a:gd name="connsiteX1" fmla="*/ 632862 w 632862"/>
                <a:gd name="connsiteY1" fmla="*/ 0 h 168623"/>
                <a:gd name="connsiteX2" fmla="*/ 632862 w 632862"/>
                <a:gd name="connsiteY2" fmla="*/ 168623 h 168623"/>
                <a:gd name="connsiteX3" fmla="*/ 15692 w 632862"/>
                <a:gd name="connsiteY3" fmla="*/ 168623 h 168623"/>
                <a:gd name="connsiteX4" fmla="*/ 0 w 632862"/>
                <a:gd name="connsiteY4" fmla="*/ 75049 h 168623"/>
                <a:gd name="connsiteX5" fmla="*/ 15692 w 632862"/>
                <a:gd name="connsiteY5" fmla="*/ 0 h 168623"/>
                <a:gd name="connsiteX0" fmla="*/ 81935 w 699105"/>
                <a:gd name="connsiteY0" fmla="*/ 0 h 168623"/>
                <a:gd name="connsiteX1" fmla="*/ 699105 w 699105"/>
                <a:gd name="connsiteY1" fmla="*/ 0 h 168623"/>
                <a:gd name="connsiteX2" fmla="*/ 699105 w 699105"/>
                <a:gd name="connsiteY2" fmla="*/ 168623 h 168623"/>
                <a:gd name="connsiteX3" fmla="*/ 81935 w 699105"/>
                <a:gd name="connsiteY3" fmla="*/ 168623 h 168623"/>
                <a:gd name="connsiteX4" fmla="*/ 0 w 699105"/>
                <a:gd name="connsiteY4" fmla="*/ 88283 h 168623"/>
                <a:gd name="connsiteX5" fmla="*/ 81935 w 699105"/>
                <a:gd name="connsiteY5" fmla="*/ 0 h 168623"/>
                <a:gd name="connsiteX0" fmla="*/ 98767 w 715937"/>
                <a:gd name="connsiteY0" fmla="*/ 0 h 168623"/>
                <a:gd name="connsiteX1" fmla="*/ 715937 w 715937"/>
                <a:gd name="connsiteY1" fmla="*/ 0 h 168623"/>
                <a:gd name="connsiteX2" fmla="*/ 715937 w 715937"/>
                <a:gd name="connsiteY2" fmla="*/ 168623 h 168623"/>
                <a:gd name="connsiteX3" fmla="*/ 98767 w 715937"/>
                <a:gd name="connsiteY3" fmla="*/ 168623 h 168623"/>
                <a:gd name="connsiteX4" fmla="*/ 0 w 715937"/>
                <a:gd name="connsiteY4" fmla="*/ 87948 h 168623"/>
                <a:gd name="connsiteX5" fmla="*/ 98767 w 715937"/>
                <a:gd name="connsiteY5" fmla="*/ 0 h 168623"/>
                <a:gd name="connsiteX0" fmla="*/ 100122 w 717292"/>
                <a:gd name="connsiteY0" fmla="*/ 0 h 168623"/>
                <a:gd name="connsiteX1" fmla="*/ 717292 w 717292"/>
                <a:gd name="connsiteY1" fmla="*/ 0 h 168623"/>
                <a:gd name="connsiteX2" fmla="*/ 717292 w 717292"/>
                <a:gd name="connsiteY2" fmla="*/ 168623 h 168623"/>
                <a:gd name="connsiteX3" fmla="*/ 100122 w 717292"/>
                <a:gd name="connsiteY3" fmla="*/ 168623 h 168623"/>
                <a:gd name="connsiteX4" fmla="*/ 0 w 717292"/>
                <a:gd name="connsiteY4" fmla="*/ 79481 h 168623"/>
                <a:gd name="connsiteX5" fmla="*/ 100122 w 717292"/>
                <a:gd name="connsiteY5" fmla="*/ 0 h 168623"/>
                <a:gd name="connsiteX0" fmla="*/ 98225 w 715395"/>
                <a:gd name="connsiteY0" fmla="*/ 0 h 168623"/>
                <a:gd name="connsiteX1" fmla="*/ 715395 w 715395"/>
                <a:gd name="connsiteY1" fmla="*/ 0 h 168623"/>
                <a:gd name="connsiteX2" fmla="*/ 715395 w 715395"/>
                <a:gd name="connsiteY2" fmla="*/ 168623 h 168623"/>
                <a:gd name="connsiteX3" fmla="*/ 98225 w 715395"/>
                <a:gd name="connsiteY3" fmla="*/ 168623 h 168623"/>
                <a:gd name="connsiteX4" fmla="*/ 0 w 715395"/>
                <a:gd name="connsiteY4" fmla="*/ 91335 h 168623"/>
                <a:gd name="connsiteX5" fmla="*/ 98225 w 715395"/>
                <a:gd name="connsiteY5" fmla="*/ 0 h 168623"/>
                <a:gd name="connsiteX0" fmla="*/ 98767 w 715937"/>
                <a:gd name="connsiteY0" fmla="*/ 0 h 168623"/>
                <a:gd name="connsiteX1" fmla="*/ 715937 w 715937"/>
                <a:gd name="connsiteY1" fmla="*/ 0 h 168623"/>
                <a:gd name="connsiteX2" fmla="*/ 715937 w 715937"/>
                <a:gd name="connsiteY2" fmla="*/ 168623 h 168623"/>
                <a:gd name="connsiteX3" fmla="*/ 98767 w 715937"/>
                <a:gd name="connsiteY3" fmla="*/ 168623 h 168623"/>
                <a:gd name="connsiteX4" fmla="*/ 0 w 715937"/>
                <a:gd name="connsiteY4" fmla="*/ 87948 h 168623"/>
                <a:gd name="connsiteX5" fmla="*/ 98767 w 715937"/>
                <a:gd name="connsiteY5" fmla="*/ 0 h 168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15937" h="168623">
                  <a:moveTo>
                    <a:pt x="98767" y="0"/>
                  </a:moveTo>
                  <a:lnTo>
                    <a:pt x="715937" y="0"/>
                  </a:lnTo>
                  <a:lnTo>
                    <a:pt x="715937" y="168623"/>
                  </a:lnTo>
                  <a:lnTo>
                    <a:pt x="98767" y="168623"/>
                  </a:lnTo>
                  <a:lnTo>
                    <a:pt x="0" y="87948"/>
                  </a:lnTo>
                  <a:lnTo>
                    <a:pt x="98767" y="0"/>
                  </a:ln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 w="63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36000" rIns="36000" bIns="3600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algn="ctr" eaLnBrk="0" hangingPunct="0">
                <a:defRPr sz="800" b="1">
                  <a:solidFill>
                    <a:schemeClr val="bg1"/>
                  </a:solidFill>
                  <a:ea typeface="ＭＳ Ｐゴシック" charset="-128"/>
                  <a:cs typeface="ＭＳ Ｐゴシック" charset="-128"/>
                </a:defRPr>
              </a:lvl1pPr>
            </a:lstStyle>
            <a:p>
              <a:r>
                <a:rPr lang="de-DE" dirty="0">
                  <a:solidFill>
                    <a:srgbClr val="FFFFFF"/>
                  </a:solidFill>
                </a:rPr>
                <a:t>  Innsbruck,</a:t>
              </a:r>
            </a:p>
            <a:p>
              <a:r>
                <a:rPr lang="de-DE" dirty="0">
                  <a:solidFill>
                    <a:srgbClr val="FFFFFF"/>
                  </a:solidFill>
                </a:rPr>
                <a:t>Brenner</a:t>
              </a:r>
            </a:p>
          </p:txBody>
        </p:sp>
        <p:sp>
          <p:nvSpPr>
            <p:cNvPr id="33" name="Textfeld 32"/>
            <p:cNvSpPr txBox="1"/>
            <p:nvPr/>
          </p:nvSpPr>
          <p:spPr>
            <a:xfrm rot="20898695">
              <a:off x="8943841" y="4213410"/>
              <a:ext cx="1241875" cy="234746"/>
            </a:xfrm>
            <a:prstGeom prst="homePlate">
              <a:avLst/>
            </a:prstGeom>
            <a:solidFill>
              <a:schemeClr val="tx1">
                <a:alpha val="50000"/>
              </a:schemeClr>
            </a:solidFill>
            <a:ln w="63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36000" rIns="36000" bIns="3600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algn="ctr" eaLnBrk="0" hangingPunct="0">
                <a:defRPr sz="1100" b="1">
                  <a:solidFill>
                    <a:schemeClr val="bg1"/>
                  </a:solidFill>
                  <a:ea typeface="ＭＳ Ｐゴシック" charset="-128"/>
                  <a:cs typeface="ＭＳ Ｐゴシック" charset="-128"/>
                </a:defRPr>
              </a:lvl1pPr>
            </a:lstStyle>
            <a:p>
              <a:r>
                <a:rPr lang="de-DE" sz="800" dirty="0">
                  <a:solidFill>
                    <a:srgbClr val="FFFFFF"/>
                  </a:solidFill>
                </a:rPr>
                <a:t>Rosenheim, Salzburg, München</a:t>
              </a:r>
            </a:p>
          </p:txBody>
        </p:sp>
        <p:sp>
          <p:nvSpPr>
            <p:cNvPr id="34" name="Wolkenförmige Legende 33"/>
            <p:cNvSpPr/>
            <p:nvPr/>
          </p:nvSpPr>
          <p:spPr bwMode="auto">
            <a:xfrm rot="546075">
              <a:off x="692304" y="4607726"/>
              <a:ext cx="1164068" cy="433239"/>
            </a:xfrm>
            <a:prstGeom prst="cloudCallout">
              <a:avLst>
                <a:gd name="adj1" fmla="val -2950"/>
                <a:gd name="adj2" fmla="val 13421"/>
              </a:avLst>
            </a:prstGeom>
            <a:solidFill>
              <a:srgbClr val="FFFF00">
                <a:alpha val="67000"/>
              </a:srgbClr>
            </a:solidFill>
            <a:ln w="9525">
              <a:noFill/>
              <a:round/>
              <a:headEnd/>
              <a:tailEnd/>
            </a:ln>
          </p:spPr>
          <p:txBody>
            <a:bodyPr lIns="36000" tIns="36000" rIns="36000" bIns="36000" rtlCol="0" anchor="t" anchorCtr="0"/>
            <a:lstStyle/>
            <a:p>
              <a:pPr algn="ctr"/>
              <a:endParaRPr lang="de-AT" b="1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Wolkenförmige Legende 34"/>
            <p:cNvSpPr/>
            <p:nvPr/>
          </p:nvSpPr>
          <p:spPr bwMode="auto">
            <a:xfrm rot="21147711">
              <a:off x="8011046" y="4706708"/>
              <a:ext cx="1164068" cy="333236"/>
            </a:xfrm>
            <a:prstGeom prst="cloudCallout">
              <a:avLst>
                <a:gd name="adj1" fmla="val -2950"/>
                <a:gd name="adj2" fmla="val 13421"/>
              </a:avLst>
            </a:prstGeom>
            <a:solidFill>
              <a:srgbClr val="FFFF00">
                <a:alpha val="67000"/>
              </a:srgbClr>
            </a:solidFill>
            <a:ln w="9525">
              <a:noFill/>
              <a:round/>
              <a:headEnd/>
              <a:tailEnd/>
            </a:ln>
          </p:spPr>
          <p:txBody>
            <a:bodyPr lIns="36000" tIns="36000" rIns="36000" bIns="36000" rtlCol="0" anchor="t" anchorCtr="0"/>
            <a:lstStyle/>
            <a:p>
              <a:pPr algn="ctr"/>
              <a:endParaRPr lang="de-AT" b="1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Legende mit Linie 2 35"/>
            <p:cNvSpPr/>
            <p:nvPr/>
          </p:nvSpPr>
          <p:spPr bwMode="auto">
            <a:xfrm>
              <a:off x="644698" y="5838254"/>
              <a:ext cx="966189" cy="341238"/>
            </a:xfrm>
            <a:prstGeom prst="borderCallout2">
              <a:avLst>
                <a:gd name="adj1" fmla="val 48374"/>
                <a:gd name="adj2" fmla="val -5023"/>
                <a:gd name="adj3" fmla="val 48105"/>
                <a:gd name="adj4" fmla="val -13986"/>
                <a:gd name="adj5" fmla="val -327874"/>
                <a:gd name="adj6" fmla="val -23267"/>
              </a:avLst>
            </a:prstGeom>
            <a:solidFill>
              <a:schemeClr val="bg1">
                <a:alpha val="47000"/>
              </a:schemeClr>
            </a:solidFill>
            <a:ln w="63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36000" rIns="36000" bIns="3600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de-AT" sz="1100" b="1" dirty="0">
                  <a:solidFill>
                    <a:srgbClr val="000000"/>
                  </a:solidFill>
                  <a:ea typeface="ＭＳ Ｐゴシック" charset="-128"/>
                  <a:cs typeface="ＭＳ Ｐゴシック" charset="-128"/>
                </a:rPr>
                <a:t>Radfeld</a:t>
              </a:r>
            </a:p>
          </p:txBody>
        </p:sp>
        <p:sp>
          <p:nvSpPr>
            <p:cNvPr id="37" name="Legende mit Linie 2 36"/>
            <p:cNvSpPr/>
            <p:nvPr/>
          </p:nvSpPr>
          <p:spPr bwMode="auto">
            <a:xfrm>
              <a:off x="6373067" y="4216386"/>
              <a:ext cx="1140925" cy="341238"/>
            </a:xfrm>
            <a:prstGeom prst="borderCallout2">
              <a:avLst>
                <a:gd name="adj1" fmla="val 48374"/>
                <a:gd name="adj2" fmla="val 104986"/>
                <a:gd name="adj3" fmla="val 48105"/>
                <a:gd name="adj4" fmla="val 116131"/>
                <a:gd name="adj5" fmla="val 199145"/>
                <a:gd name="adj6" fmla="val 129387"/>
              </a:avLst>
            </a:prstGeom>
            <a:solidFill>
              <a:schemeClr val="bg1">
                <a:alpha val="47000"/>
              </a:schemeClr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36000" rIns="36000" bIns="3600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de-AT" sz="1100" b="1" dirty="0">
                  <a:solidFill>
                    <a:srgbClr val="000000"/>
                  </a:solidFill>
                  <a:ea typeface="ＭＳ Ｐゴシック" charset="-128"/>
                  <a:cs typeface="ＭＳ Ｐゴシック" charset="-128"/>
                </a:rPr>
                <a:t>Langkampfen</a:t>
              </a:r>
            </a:p>
          </p:txBody>
        </p:sp>
        <p:sp>
          <p:nvSpPr>
            <p:cNvPr id="38" name="Legende mit Linie 2 37"/>
            <p:cNvSpPr/>
            <p:nvPr/>
          </p:nvSpPr>
          <p:spPr bwMode="auto">
            <a:xfrm>
              <a:off x="6727324" y="3791507"/>
              <a:ext cx="1140925" cy="341238"/>
            </a:xfrm>
            <a:prstGeom prst="borderCallout2">
              <a:avLst>
                <a:gd name="adj1" fmla="val 48374"/>
                <a:gd name="adj2" fmla="val 104986"/>
                <a:gd name="adj3" fmla="val 48105"/>
                <a:gd name="adj4" fmla="val 116131"/>
                <a:gd name="adj5" fmla="val 281596"/>
                <a:gd name="adj6" fmla="val 137607"/>
              </a:avLst>
            </a:prstGeom>
            <a:solidFill>
              <a:schemeClr val="bg1">
                <a:alpha val="47000"/>
              </a:schemeClr>
            </a:solidFill>
            <a:ln w="63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36000" rIns="36000" bIns="3600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de-AT" sz="1100" b="1" dirty="0">
                  <a:solidFill>
                    <a:srgbClr val="000000"/>
                  </a:solidFill>
                  <a:ea typeface="ＭＳ Ｐゴシック" charset="-128"/>
                  <a:cs typeface="ＭＳ Ｐゴシック" charset="-128"/>
                </a:rPr>
                <a:t>Schaftenau</a:t>
              </a:r>
            </a:p>
          </p:txBody>
        </p:sp>
        <p:pic>
          <p:nvPicPr>
            <p:cNvPr id="39" name="Grafik 38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560000">
              <a:off x="9735615" y="2735592"/>
              <a:ext cx="317076" cy="458312"/>
            </a:xfrm>
            <a:prstGeom prst="rect">
              <a:avLst/>
            </a:prstGeom>
          </p:spPr>
        </p:pic>
        <p:grpSp>
          <p:nvGrpSpPr>
            <p:cNvPr id="40" name="Gruppieren 39"/>
            <p:cNvGrpSpPr/>
            <p:nvPr/>
          </p:nvGrpSpPr>
          <p:grpSpPr>
            <a:xfrm>
              <a:off x="9467533" y="6417784"/>
              <a:ext cx="790981" cy="92333"/>
              <a:chOff x="8244891" y="4651176"/>
              <a:chExt cx="738931" cy="92333"/>
            </a:xfrm>
          </p:grpSpPr>
          <p:sp>
            <p:nvSpPr>
              <p:cNvPr id="41" name="Textfeld 40"/>
              <p:cNvSpPr txBox="1"/>
              <p:nvPr/>
            </p:nvSpPr>
            <p:spPr>
              <a:xfrm>
                <a:off x="8244891" y="4651176"/>
                <a:ext cx="738931" cy="9233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de-AT" sz="600" dirty="0">
                    <a:solidFill>
                      <a:srgbClr val="000000"/>
                    </a:solidFill>
                  </a:rPr>
                  <a:t>1km</a:t>
                </a:r>
                <a:endParaRPr lang="en-GB" sz="600" dirty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42" name="Gruppieren 41"/>
              <p:cNvGrpSpPr/>
              <p:nvPr/>
            </p:nvGrpSpPr>
            <p:grpSpPr>
              <a:xfrm>
                <a:off x="8516875" y="4697342"/>
                <a:ext cx="436366" cy="1500"/>
                <a:chOff x="9259993" y="4922639"/>
                <a:chExt cx="436366" cy="1500"/>
              </a:xfrm>
            </p:grpSpPr>
            <p:cxnSp>
              <p:nvCxnSpPr>
                <p:cNvPr id="43" name="Gerade Verbindung 6"/>
                <p:cNvCxnSpPr/>
                <p:nvPr/>
              </p:nvCxnSpPr>
              <p:spPr bwMode="auto">
                <a:xfrm>
                  <a:off x="9259993" y="4924139"/>
                  <a:ext cx="108000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44" name="Gerade Verbindung 32"/>
                <p:cNvCxnSpPr/>
                <p:nvPr/>
              </p:nvCxnSpPr>
              <p:spPr bwMode="auto">
                <a:xfrm>
                  <a:off x="9370113" y="4923639"/>
                  <a:ext cx="108000" cy="0"/>
                </a:xfrm>
                <a:prstGeom prst="line">
                  <a:avLst/>
                </a:prstGeom>
                <a:noFill/>
                <a:ln w="28575">
                  <a:solidFill>
                    <a:srgbClr val="FFC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45" name="Gerade Verbindung 33"/>
                <p:cNvCxnSpPr/>
                <p:nvPr/>
              </p:nvCxnSpPr>
              <p:spPr bwMode="auto">
                <a:xfrm>
                  <a:off x="9478771" y="4923139"/>
                  <a:ext cx="108000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46" name="Gerade Verbindung 34"/>
                <p:cNvCxnSpPr/>
                <p:nvPr/>
              </p:nvCxnSpPr>
              <p:spPr bwMode="auto">
                <a:xfrm>
                  <a:off x="9588359" y="4922639"/>
                  <a:ext cx="108000" cy="0"/>
                </a:xfrm>
                <a:prstGeom prst="line">
                  <a:avLst/>
                </a:prstGeom>
                <a:noFill/>
                <a:ln w="28575">
                  <a:solidFill>
                    <a:srgbClr val="FFC000"/>
                  </a:solidFill>
                  <a:round/>
                  <a:headEnd/>
                  <a:tailEnd/>
                </a:ln>
              </p:spPr>
            </p:cxnSp>
          </p:grpSp>
        </p:grpSp>
      </p:grpSp>
    </p:spTree>
    <p:extLst>
      <p:ext uri="{BB962C8B-B14F-4D97-AF65-F5344CB8AC3E}">
        <p14:creationId xmlns:p14="http://schemas.microsoft.com/office/powerpoint/2010/main" val="32111730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/>
              <a:t>Kundl</a:t>
            </a:r>
            <a:r>
              <a:rPr lang="de-AT" dirty="0"/>
              <a:t> / </a:t>
            </a:r>
            <a:r>
              <a:rPr lang="de-AT" dirty="0" err="1"/>
              <a:t>Radfeld</a:t>
            </a:r>
            <a:r>
              <a:rPr lang="de-AT" dirty="0"/>
              <a:t> - Baumkirchen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Inbetriebnahme 12/2012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084" y="1941698"/>
            <a:ext cx="4545716" cy="3033771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92"/>
          <a:stretch/>
        </p:blipFill>
        <p:spPr>
          <a:xfrm>
            <a:off x="739776" y="1941698"/>
            <a:ext cx="4687036" cy="2438708"/>
          </a:xfrm>
          <a:prstGeom prst="rect">
            <a:avLst/>
          </a:prstGeom>
        </p:spPr>
      </p:pic>
      <p:pic>
        <p:nvPicPr>
          <p:cNvPr id="8" name="Inhaltsplatzhalter 7"/>
          <p:cNvPicPr>
            <a:picLocks noGrp="1" noChangeAspect="1"/>
          </p:cNvPicPr>
          <p:nvPr>
            <p:ph sz="quarter" idx="1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12" b="34101"/>
          <a:stretch/>
        </p:blipFill>
        <p:spPr>
          <a:xfrm>
            <a:off x="739776" y="4227756"/>
            <a:ext cx="9217024" cy="2323652"/>
          </a:xfrm>
        </p:spPr>
      </p:pic>
    </p:spTree>
    <p:extLst>
      <p:ext uri="{BB962C8B-B14F-4D97-AF65-F5344CB8AC3E}">
        <p14:creationId xmlns:p14="http://schemas.microsoft.com/office/powerpoint/2010/main" val="30367222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2300" y="810000"/>
            <a:ext cx="8643938" cy="482600"/>
          </a:xfrm>
        </p:spPr>
        <p:txBody>
          <a:bodyPr/>
          <a:lstStyle/>
          <a:p>
            <a:pPr>
              <a:defRPr/>
            </a:pPr>
            <a:r>
              <a:rPr lang="de-AT" dirty="0"/>
              <a:t>Brenner-Nordzulauf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622300" y="1245600"/>
            <a:ext cx="8643938" cy="482600"/>
          </a:xfrm>
        </p:spPr>
        <p:txBody>
          <a:bodyPr/>
          <a:lstStyle/>
          <a:p>
            <a:pPr>
              <a:defRPr/>
            </a:pPr>
            <a:r>
              <a:rPr lang="de-AT" dirty="0"/>
              <a:t>Agenda</a:t>
            </a:r>
          </a:p>
        </p:txBody>
      </p:sp>
      <p:sp>
        <p:nvSpPr>
          <p:cNvPr id="29700" name="Rectangle 148"/>
          <p:cNvSpPr>
            <a:spLocks noChangeArrowheads="1"/>
          </p:cNvSpPr>
          <p:nvPr/>
        </p:nvSpPr>
        <p:spPr bwMode="auto">
          <a:xfrm>
            <a:off x="152400" y="152400"/>
            <a:ext cx="105537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AT" altLang="de-DE"/>
          </a:p>
        </p:txBody>
      </p:sp>
      <p:sp>
        <p:nvSpPr>
          <p:cNvPr id="9" name="Inhaltsplatzhalter 2"/>
          <p:cNvSpPr txBox="1">
            <a:spLocks/>
          </p:cNvSpPr>
          <p:nvPr/>
        </p:nvSpPr>
        <p:spPr>
          <a:xfrm>
            <a:off x="622300" y="1892300"/>
            <a:ext cx="9334500" cy="4270375"/>
          </a:xfrm>
          <a:prstGeom prst="rect">
            <a:avLst/>
          </a:prstGeom>
        </p:spPr>
        <p:txBody>
          <a:bodyPr lIns="101669" tIns="50836" rIns="101669" bIns="50836"/>
          <a:lstStyle>
            <a:lvl1pPr marL="0" indent="0" algn="just" rtl="0" eaLnBrk="0" fontAlgn="base" hangingPunct="0">
              <a:spcBef>
                <a:spcPts val="0"/>
              </a:spcBef>
              <a:spcAft>
                <a:spcPct val="0"/>
              </a:spcAft>
              <a:buFontTx/>
              <a:buNone/>
              <a:defRPr sz="2200" b="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  <a:ea typeface="+mn-ea"/>
                <a:cs typeface="+mn-cs"/>
              </a:defRPr>
            </a:lvl1pPr>
            <a:lvl2pPr marL="825500" indent="-3175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0000" indent="-2540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78000" indent="-2540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6000" indent="-2540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5912" indent="-254174" algn="l" defTabSz="10166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04261" indent="-254174" algn="l" defTabSz="10166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2607" indent="-254174" algn="l" defTabSz="10166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20955" indent="-254174" algn="l" defTabSz="10166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000" lvl="1" indent="-288000" defTabSz="9144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altLang="de-DE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Begrüßung</a:t>
            </a:r>
          </a:p>
          <a:p>
            <a:pPr marL="288000" lvl="1" indent="-288000" defTabSz="9144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altLang="de-DE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Die Brennerachse München – Innsbruck – Verona im Überblick</a:t>
            </a:r>
          </a:p>
          <a:p>
            <a:pPr marL="288000" lvl="1" indent="-288000" defTabSz="9144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altLang="de-DE" sz="1800" dirty="0">
                <a:solidFill>
                  <a:srgbClr val="FF0000"/>
                </a:solidFill>
              </a:rPr>
              <a:t>Aktueller Status der einzelnen Projekte und Öffentlichkeitsbeteiligung</a:t>
            </a:r>
          </a:p>
          <a:p>
            <a:pPr marL="741035" lvl="2" indent="-296535" defTabSz="914400">
              <a:lnSpc>
                <a:spcPct val="15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/>
            </a:pPr>
            <a:r>
              <a:rPr lang="de-DE" alt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Stand der Planung im erweiterten und gemeinsamen Planungsraum</a:t>
            </a:r>
          </a:p>
          <a:p>
            <a:pPr marL="741035" lvl="2" indent="-296535" defTabSz="914400">
              <a:lnSpc>
                <a:spcPct val="15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/>
            </a:pPr>
            <a:r>
              <a:rPr lang="de-DE" alt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Stand der Planung zwischen Schaftenau – Radfeld</a:t>
            </a:r>
          </a:p>
          <a:p>
            <a:pPr marL="741035" lvl="2" indent="-296535" defTabSz="914400">
              <a:lnSpc>
                <a:spcPct val="15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/>
            </a:pPr>
            <a:r>
              <a:rPr lang="de-DE" altLang="de-DE" sz="1600" dirty="0">
                <a:solidFill>
                  <a:srgbClr val="FF0000"/>
                </a:solidFill>
              </a:rPr>
              <a:t>Stand der Planungen BBT</a:t>
            </a:r>
          </a:p>
          <a:p>
            <a:pPr marL="741035" lvl="2" indent="-296535" defTabSz="914400">
              <a:lnSpc>
                <a:spcPct val="15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/>
            </a:pPr>
            <a:r>
              <a:rPr lang="de-DE" alt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Stand der Planungen Südzulauf</a:t>
            </a:r>
          </a:p>
          <a:p>
            <a:pPr marL="288000" lvl="1" indent="-288000" defTabSz="9144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altLang="de-DE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Zeitschiene</a:t>
            </a:r>
          </a:p>
          <a:p>
            <a:pPr marL="288000" lvl="1" indent="-288000" defTabSz="9144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altLang="de-DE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Diskussion &amp; Fragen</a:t>
            </a:r>
          </a:p>
        </p:txBody>
      </p:sp>
    </p:spTree>
    <p:extLst>
      <p:ext uri="{BB962C8B-B14F-4D97-AF65-F5344CB8AC3E}">
        <p14:creationId xmlns:p14="http://schemas.microsoft.com/office/powerpoint/2010/main" val="13046709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817730" y="1122551"/>
            <a:ext cx="6775134" cy="794075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de-DE" sz="2745" cap="all" dirty="0" err="1">
                <a:solidFill>
                  <a:srgbClr val="545454"/>
                </a:solidFill>
              </a:rPr>
              <a:t>brenner</a:t>
            </a:r>
            <a:r>
              <a:rPr lang="de-DE" sz="2745" cap="all" dirty="0">
                <a:solidFill>
                  <a:srgbClr val="545454"/>
                </a:solidFill>
              </a:rPr>
              <a:t> basistunnel</a:t>
            </a:r>
            <a:br>
              <a:rPr lang="de-AT" sz="2745" cap="all" dirty="0"/>
            </a:br>
            <a:r>
              <a:rPr lang="de-DE" sz="2745" i="1" cap="all" dirty="0">
                <a:solidFill>
                  <a:srgbClr val="000066"/>
                </a:solidFill>
              </a:rPr>
              <a:t>galleria di base del brennero</a:t>
            </a:r>
            <a:endParaRPr lang="de-DE" sz="2745" i="1" cap="all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792" y="2172177"/>
            <a:ext cx="9654117" cy="2773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ild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7854" y="745831"/>
            <a:ext cx="1233582" cy="92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55923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itthoalb\Downloads\Avanzamenti - 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262" y="2043766"/>
            <a:ext cx="9671355" cy="389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887802" y="2222709"/>
            <a:ext cx="7181646" cy="139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82712"/>
            <a:r>
              <a:rPr lang="it-IT" sz="1689" dirty="0">
                <a:solidFill>
                  <a:prstClr val="white"/>
                </a:solidFill>
              </a:rPr>
              <a:t>Il sistema di gallerie che è la Galleria di Base del Brennero</a:t>
            </a:r>
          </a:p>
          <a:p>
            <a:pPr defTabSz="482712"/>
            <a:r>
              <a:rPr lang="it-IT" sz="1689" dirty="0">
                <a:solidFill>
                  <a:prstClr val="white"/>
                </a:solidFill>
              </a:rPr>
              <a:t>comprende complessivamente circa 230 chilometri di gallerie.</a:t>
            </a:r>
          </a:p>
          <a:p>
            <a:pPr defTabSz="482712"/>
            <a:r>
              <a:rPr lang="it-IT" sz="1689" dirty="0">
                <a:solidFill>
                  <a:prstClr val="white"/>
                </a:solidFill>
              </a:rPr>
              <a:t>Sono già stati scavati 94 km di gallerie.</a:t>
            </a:r>
          </a:p>
          <a:p>
            <a:pPr defTabSz="482712"/>
            <a:r>
              <a:rPr lang="de-DE" sz="1689" i="1" dirty="0">
                <a:solidFill>
                  <a:prstClr val="white"/>
                </a:solidFill>
              </a:rPr>
              <a:t>Insgesamt umfasst das Tunnelsystem des BBT ca. 230 Tunnelkilometer. </a:t>
            </a:r>
          </a:p>
          <a:p>
            <a:pPr defTabSz="482712"/>
            <a:r>
              <a:rPr lang="de-DE" sz="1689" i="1" dirty="0">
                <a:solidFill>
                  <a:prstClr val="white"/>
                </a:solidFill>
              </a:rPr>
              <a:t>Davon sind 94 km ausgebrochen.</a:t>
            </a:r>
            <a:r>
              <a:rPr lang="it-IT" sz="1689" i="1" dirty="0">
                <a:solidFill>
                  <a:prstClr val="white"/>
                </a:solidFill>
              </a:rPr>
              <a:t> </a:t>
            </a:r>
            <a:endParaRPr lang="de-DE" sz="1689" i="1" dirty="0">
              <a:solidFill>
                <a:prstClr val="white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887801" y="3650414"/>
            <a:ext cx="5811801" cy="612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82712"/>
            <a:r>
              <a:rPr lang="it-IT" sz="1689" dirty="0">
                <a:solidFill>
                  <a:prstClr val="white"/>
                </a:solidFill>
              </a:rPr>
              <a:t>Stato dei lavori</a:t>
            </a:r>
          </a:p>
          <a:p>
            <a:pPr defTabSz="482712"/>
            <a:r>
              <a:rPr lang="it-IT" sz="1689" i="1" dirty="0" err="1">
                <a:solidFill>
                  <a:prstClr val="white"/>
                </a:solidFill>
              </a:rPr>
              <a:t>Baufortschritt</a:t>
            </a:r>
            <a:r>
              <a:rPr lang="it-IT" sz="1689" i="1" dirty="0">
                <a:solidFill>
                  <a:prstClr val="white"/>
                </a:solidFill>
              </a:rPr>
              <a:t>    </a:t>
            </a:r>
            <a:r>
              <a:rPr lang="it-IT" sz="1689" i="1" dirty="0" err="1">
                <a:solidFill>
                  <a:prstClr val="white"/>
                </a:solidFill>
              </a:rPr>
              <a:t>Österreich</a:t>
            </a:r>
            <a:r>
              <a:rPr lang="it-IT" sz="1689" i="1" dirty="0">
                <a:solidFill>
                  <a:prstClr val="white"/>
                </a:solidFill>
              </a:rPr>
              <a:t> 57 km		</a:t>
            </a:r>
            <a:r>
              <a:rPr lang="it-IT" sz="1689" i="1" dirty="0" err="1">
                <a:solidFill>
                  <a:prstClr val="white"/>
                </a:solidFill>
              </a:rPr>
              <a:t>Italien</a:t>
            </a:r>
            <a:r>
              <a:rPr lang="it-IT" sz="1689" i="1" dirty="0">
                <a:solidFill>
                  <a:prstClr val="white"/>
                </a:solidFill>
              </a:rPr>
              <a:t> 37 km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915003" y="5177306"/>
            <a:ext cx="1542410" cy="482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82712"/>
            <a:r>
              <a:rPr lang="it-IT" sz="1267" b="1" dirty="0">
                <a:solidFill>
                  <a:srgbClr val="006699"/>
                </a:solidFill>
              </a:rPr>
              <a:t>Gallerie principali</a:t>
            </a:r>
          </a:p>
          <a:p>
            <a:pPr defTabSz="482712"/>
            <a:r>
              <a:rPr lang="it-IT" sz="1267" b="1" dirty="0" err="1">
                <a:solidFill>
                  <a:srgbClr val="006699"/>
                </a:solidFill>
              </a:rPr>
              <a:t>Haupttunnel</a:t>
            </a:r>
            <a:endParaRPr lang="it-IT" sz="1267" b="1" dirty="0">
              <a:solidFill>
                <a:srgbClr val="006699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882753" y="5177307"/>
            <a:ext cx="1806905" cy="482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82712"/>
            <a:r>
              <a:rPr lang="it-IT" sz="1267" b="1" dirty="0">
                <a:solidFill>
                  <a:srgbClr val="006699"/>
                </a:solidFill>
              </a:rPr>
              <a:t>Cunicolo Esplorativo</a:t>
            </a:r>
          </a:p>
          <a:p>
            <a:pPr defTabSz="482712"/>
            <a:r>
              <a:rPr lang="it-IT" sz="1267" b="1" dirty="0" err="1">
                <a:solidFill>
                  <a:srgbClr val="006699"/>
                </a:solidFill>
              </a:rPr>
              <a:t>Erkundungsstollen</a:t>
            </a:r>
            <a:endParaRPr lang="it-IT" sz="1267" b="1" dirty="0">
              <a:solidFill>
                <a:srgbClr val="006699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6847940" y="5177307"/>
            <a:ext cx="1993623" cy="482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82712"/>
            <a:r>
              <a:rPr lang="it-IT" sz="1267" b="1" dirty="0">
                <a:solidFill>
                  <a:srgbClr val="006699"/>
                </a:solidFill>
              </a:rPr>
              <a:t>Altre gallerie</a:t>
            </a:r>
          </a:p>
          <a:p>
            <a:pPr defTabSz="482712"/>
            <a:r>
              <a:rPr lang="it-IT" sz="1267" b="1" dirty="0" err="1">
                <a:solidFill>
                  <a:srgbClr val="006699"/>
                </a:solidFill>
              </a:rPr>
              <a:t>Sonst</a:t>
            </a:r>
            <a:r>
              <a:rPr lang="it-IT" sz="1267" b="1" dirty="0">
                <a:solidFill>
                  <a:srgbClr val="006699"/>
                </a:solidFill>
              </a:rPr>
              <a:t>. </a:t>
            </a:r>
            <a:r>
              <a:rPr lang="it-IT" sz="1267" b="1" dirty="0" err="1">
                <a:solidFill>
                  <a:srgbClr val="006699"/>
                </a:solidFill>
              </a:rPr>
              <a:t>Tunnelbauwerke</a:t>
            </a:r>
            <a:endParaRPr lang="it-IT" sz="1267" b="1" dirty="0">
              <a:solidFill>
                <a:srgbClr val="006699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3070994" y="5281976"/>
            <a:ext cx="643125" cy="287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82712"/>
            <a:r>
              <a:rPr lang="it-IT" sz="1267" b="1" dirty="0">
                <a:solidFill>
                  <a:srgbClr val="006699"/>
                </a:solidFill>
              </a:rPr>
              <a:t>26 km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6045986" y="5281976"/>
            <a:ext cx="643125" cy="287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82712"/>
            <a:r>
              <a:rPr lang="it-IT" sz="1267" b="1" dirty="0">
                <a:solidFill>
                  <a:srgbClr val="006699"/>
                </a:solidFill>
              </a:rPr>
              <a:t>35 km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8982644" y="5285525"/>
            <a:ext cx="643125" cy="287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82712"/>
            <a:r>
              <a:rPr lang="it-IT" sz="1267" b="1" dirty="0">
                <a:solidFill>
                  <a:srgbClr val="006699"/>
                </a:solidFill>
              </a:rPr>
              <a:t>33 km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8611014" y="3249248"/>
            <a:ext cx="1037463" cy="10020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82712"/>
            <a:r>
              <a:rPr lang="it-IT" sz="1478" dirty="0">
                <a:solidFill>
                  <a:prstClr val="white"/>
                </a:solidFill>
              </a:rPr>
              <a:t>Costo</a:t>
            </a:r>
          </a:p>
          <a:p>
            <a:pPr algn="ctr" defTabSz="482712"/>
            <a:r>
              <a:rPr lang="de-DE" sz="1478" i="1" dirty="0">
                <a:solidFill>
                  <a:prstClr val="white"/>
                </a:solidFill>
              </a:rPr>
              <a:t>Kosten</a:t>
            </a:r>
          </a:p>
          <a:p>
            <a:pPr algn="ctr" defTabSz="482712"/>
            <a:endParaRPr lang="de-DE" sz="1478" i="1" u="sng" dirty="0">
              <a:solidFill>
                <a:prstClr val="white"/>
              </a:solidFill>
            </a:endParaRPr>
          </a:p>
          <a:p>
            <a:pPr algn="ctr" defTabSz="482712"/>
            <a:r>
              <a:rPr lang="de-DE" sz="1478" dirty="0">
                <a:solidFill>
                  <a:prstClr val="white"/>
                </a:solidFill>
              </a:rPr>
              <a:t>8,38 MRD</a:t>
            </a:r>
            <a:endParaRPr lang="it-IT" sz="1478" dirty="0">
              <a:solidFill>
                <a:prstClr val="white"/>
              </a:solidFill>
            </a:endParaRPr>
          </a:p>
        </p:txBody>
      </p:sp>
      <p:sp>
        <p:nvSpPr>
          <p:cNvPr id="19" name="Titel 1"/>
          <p:cNvSpPr>
            <a:spLocks noGrp="1"/>
          </p:cNvSpPr>
          <p:nvPr>
            <p:ph type="title"/>
          </p:nvPr>
        </p:nvSpPr>
        <p:spPr>
          <a:xfrm>
            <a:off x="817728" y="1122546"/>
            <a:ext cx="6775134" cy="794075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de-DE" sz="2745" cap="all" dirty="0" err="1">
                <a:solidFill>
                  <a:srgbClr val="545454"/>
                </a:solidFill>
              </a:rPr>
              <a:t>Stato</a:t>
            </a:r>
            <a:r>
              <a:rPr lang="de-DE" sz="2745" cap="all" dirty="0">
                <a:solidFill>
                  <a:srgbClr val="545454"/>
                </a:solidFill>
              </a:rPr>
              <a:t> di </a:t>
            </a:r>
            <a:r>
              <a:rPr lang="de-DE" sz="2745" cap="all" dirty="0" err="1">
                <a:solidFill>
                  <a:srgbClr val="545454"/>
                </a:solidFill>
              </a:rPr>
              <a:t>avanzamento</a:t>
            </a:r>
            <a:r>
              <a:rPr lang="de-DE" sz="2745" cap="all" dirty="0">
                <a:solidFill>
                  <a:srgbClr val="545454"/>
                </a:solidFill>
              </a:rPr>
              <a:t> </a:t>
            </a:r>
            <a:br>
              <a:rPr lang="de-DE" sz="2745" cap="all" dirty="0">
                <a:solidFill>
                  <a:srgbClr val="545454"/>
                </a:solidFill>
              </a:rPr>
            </a:br>
            <a:r>
              <a:rPr lang="de-DE" sz="2745" i="1" cap="all" dirty="0">
                <a:solidFill>
                  <a:srgbClr val="000066"/>
                </a:solidFill>
              </a:rPr>
              <a:t>Baufortschritt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70" r="94218" b="26700"/>
          <a:stretch/>
        </p:blipFill>
        <p:spPr bwMode="auto">
          <a:xfrm>
            <a:off x="2753101" y="4308240"/>
            <a:ext cx="1219817" cy="603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nettore 1 2"/>
          <p:cNvCxnSpPr/>
          <p:nvPr/>
        </p:nvCxnSpPr>
        <p:spPr>
          <a:xfrm flipH="1">
            <a:off x="449785" y="4308240"/>
            <a:ext cx="945745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1 17"/>
          <p:cNvCxnSpPr/>
          <p:nvPr/>
        </p:nvCxnSpPr>
        <p:spPr>
          <a:xfrm flipH="1">
            <a:off x="449784" y="4907312"/>
            <a:ext cx="948703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ttangolo 1"/>
          <p:cNvSpPr/>
          <p:nvPr/>
        </p:nvSpPr>
        <p:spPr>
          <a:xfrm>
            <a:off x="3027684" y="4455693"/>
            <a:ext cx="700833" cy="3197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82712"/>
            <a:r>
              <a:rPr lang="it-IT" sz="1478" dirty="0">
                <a:solidFill>
                  <a:prstClr val="white"/>
                </a:solidFill>
              </a:rPr>
              <a:t>94 km</a:t>
            </a:r>
          </a:p>
        </p:txBody>
      </p:sp>
      <p:sp>
        <p:nvSpPr>
          <p:cNvPr id="20" name="CasellaDiTesto 13"/>
          <p:cNvSpPr txBox="1"/>
          <p:nvPr/>
        </p:nvSpPr>
        <p:spPr>
          <a:xfrm>
            <a:off x="8817628" y="4448895"/>
            <a:ext cx="829073" cy="31976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482712"/>
            <a:r>
              <a:rPr lang="it-IT" sz="1478" b="1">
                <a:solidFill>
                  <a:srgbClr val="006699"/>
                </a:solidFill>
              </a:rPr>
              <a:t>230 </a:t>
            </a:r>
            <a:r>
              <a:rPr lang="it-IT" sz="1478" b="1" dirty="0">
                <a:solidFill>
                  <a:srgbClr val="006699"/>
                </a:solidFill>
              </a:rPr>
              <a:t>km</a:t>
            </a:r>
          </a:p>
        </p:txBody>
      </p:sp>
      <p:pic>
        <p:nvPicPr>
          <p:cNvPr id="22" name="Bild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7854" y="745831"/>
            <a:ext cx="1233582" cy="92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04387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0055" y="2003686"/>
            <a:ext cx="8732300" cy="4331829"/>
          </a:xfrm>
          <a:prstGeom prst="rect">
            <a:avLst/>
          </a:prstGeom>
          <a:solidFill>
            <a:schemeClr val="accent1"/>
          </a:solidFill>
          <a:effectLst>
            <a:glow>
              <a:schemeClr val="accent1"/>
            </a:glow>
            <a:reflection endPos="0" dir="5400000" sy="-100000" algn="bl" rotWithShape="0"/>
          </a:effectLst>
        </p:spPr>
      </p:pic>
      <p:sp>
        <p:nvSpPr>
          <p:cNvPr id="63491" name="Rectangle 8"/>
          <p:cNvSpPr>
            <a:spLocks noChangeArrowheads="1"/>
          </p:cNvSpPr>
          <p:nvPr/>
        </p:nvSpPr>
        <p:spPr bwMode="auto">
          <a:xfrm>
            <a:off x="582682" y="1952760"/>
            <a:ext cx="9193908" cy="4382761"/>
          </a:xfrm>
          <a:prstGeom prst="rect">
            <a:avLst/>
          </a:prstGeom>
          <a:solidFill>
            <a:srgbClr val="FFFFFF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it-IT" sz="1900">
              <a:latin typeface="Calibri" pitchFamily="34" charset="0"/>
            </a:endParaRPr>
          </a:p>
        </p:txBody>
      </p:sp>
      <p:sp>
        <p:nvSpPr>
          <p:cNvPr id="63494" name="Line 32"/>
          <p:cNvSpPr>
            <a:spLocks noChangeShapeType="1"/>
          </p:cNvSpPr>
          <p:nvPr/>
        </p:nvSpPr>
        <p:spPr bwMode="auto">
          <a:xfrm flipV="1">
            <a:off x="3528099" y="1999938"/>
            <a:ext cx="2580997" cy="4642127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" name="Figura a mano libera 13"/>
          <p:cNvSpPr/>
          <p:nvPr/>
        </p:nvSpPr>
        <p:spPr>
          <a:xfrm>
            <a:off x="6613476" y="4498628"/>
            <a:ext cx="962487" cy="269416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pic>
        <p:nvPicPr>
          <p:cNvPr id="63496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9692" y="2471418"/>
            <a:ext cx="437349" cy="10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7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3274" y="3798683"/>
            <a:ext cx="999199" cy="104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8" name="Picture 3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2997" y="2763285"/>
            <a:ext cx="956103" cy="104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9" name="Picture 2" descr="X:\Varie\DOCUMENTI IN ELABORAZIONE\AVANZAMENTI PPT\SCRITTE\WOLF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2649" y="3925468"/>
            <a:ext cx="544293" cy="139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00" name="Picture 2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34780" y="5902497"/>
            <a:ext cx="410213" cy="16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01" name="Picture 3" descr="X:\Varie\DOCUMENTI IN ELABORAZIONE\AVANZAMENTI PPT\SCRITTE\MULES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3859" y="5007085"/>
            <a:ext cx="536311" cy="18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02" name="Picture 5" descr="X:\Varie\DOCUMENTI IN ELABORAZIONE\AVANZAMENTI PPT\SCRITTE\AMPASS.jp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9444" y="2603479"/>
            <a:ext cx="648043" cy="150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03" name="Picture 4" descr="X:\Varie\DOCUMENTI IN ELABORAZIONE\AVANZAMENTI PPT\SCRITTE\AHRENTAL.jpg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2310" y="3395878"/>
            <a:ext cx="670389" cy="108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Freihandform 93"/>
          <p:cNvSpPr/>
          <p:nvPr/>
        </p:nvSpPr>
        <p:spPr bwMode="auto">
          <a:xfrm rot="21420294">
            <a:off x="2024504" y="2656501"/>
            <a:ext cx="2429362" cy="565226"/>
          </a:xfrm>
          <a:custGeom>
            <a:avLst/>
            <a:gdLst>
              <a:gd name="connsiteX0" fmla="*/ 0 w 104775"/>
              <a:gd name="connsiteY0" fmla="*/ 0 h 90488"/>
              <a:gd name="connsiteX1" fmla="*/ 38100 w 104775"/>
              <a:gd name="connsiteY1" fmla="*/ 54769 h 90488"/>
              <a:gd name="connsiteX2" fmla="*/ 104775 w 104775"/>
              <a:gd name="connsiteY2" fmla="*/ 90488 h 90488"/>
              <a:gd name="connsiteX0" fmla="*/ 0 w 104775"/>
              <a:gd name="connsiteY0" fmla="*/ 0 h 100948"/>
              <a:gd name="connsiteX1" fmla="*/ 38100 w 104775"/>
              <a:gd name="connsiteY1" fmla="*/ 54769 h 100948"/>
              <a:gd name="connsiteX2" fmla="*/ 18490 w 104775"/>
              <a:gd name="connsiteY2" fmla="*/ 99769 h 100948"/>
              <a:gd name="connsiteX3" fmla="*/ 104775 w 104775"/>
              <a:gd name="connsiteY3" fmla="*/ 90488 h 100948"/>
              <a:gd name="connsiteX0" fmla="*/ 0 w 104775"/>
              <a:gd name="connsiteY0" fmla="*/ 0 h 90488"/>
              <a:gd name="connsiteX1" fmla="*/ 38100 w 104775"/>
              <a:gd name="connsiteY1" fmla="*/ 54769 h 90488"/>
              <a:gd name="connsiteX2" fmla="*/ 104775 w 104775"/>
              <a:gd name="connsiteY2" fmla="*/ 90488 h 90488"/>
              <a:gd name="connsiteX0" fmla="*/ 0 w 104775"/>
              <a:gd name="connsiteY0" fmla="*/ 0 h 90488"/>
              <a:gd name="connsiteX1" fmla="*/ 104775 w 104775"/>
              <a:gd name="connsiteY1" fmla="*/ 90488 h 90488"/>
              <a:gd name="connsiteX0" fmla="*/ 0 w 241051"/>
              <a:gd name="connsiteY0" fmla="*/ 0 h 71212"/>
              <a:gd name="connsiteX1" fmla="*/ 241051 w 241051"/>
              <a:gd name="connsiteY1" fmla="*/ 71212 h 71212"/>
              <a:gd name="connsiteX0" fmla="*/ 0 w 102721"/>
              <a:gd name="connsiteY0" fmla="*/ 76567 h 76567"/>
              <a:gd name="connsiteX1" fmla="*/ 102721 w 102721"/>
              <a:gd name="connsiteY1" fmla="*/ 0 h 76567"/>
              <a:gd name="connsiteX0" fmla="*/ 0 w 102721"/>
              <a:gd name="connsiteY0" fmla="*/ 76567 h 76567"/>
              <a:gd name="connsiteX1" fmla="*/ 34925 w 102721"/>
              <a:gd name="connsiteY1" fmla="*/ 40693 h 76567"/>
              <a:gd name="connsiteX2" fmla="*/ 102721 w 102721"/>
              <a:gd name="connsiteY2" fmla="*/ 0 h 76567"/>
              <a:gd name="connsiteX0" fmla="*/ 0 w 102721"/>
              <a:gd name="connsiteY0" fmla="*/ 76567 h 76567"/>
              <a:gd name="connsiteX1" fmla="*/ 34925 w 102721"/>
              <a:gd name="connsiteY1" fmla="*/ 40693 h 76567"/>
              <a:gd name="connsiteX2" fmla="*/ 102721 w 102721"/>
              <a:gd name="connsiteY2" fmla="*/ 0 h 76567"/>
              <a:gd name="connsiteX0" fmla="*/ 0 w 102721"/>
              <a:gd name="connsiteY0" fmla="*/ 76567 h 76567"/>
              <a:gd name="connsiteX1" fmla="*/ 34925 w 102721"/>
              <a:gd name="connsiteY1" fmla="*/ 40693 h 76567"/>
              <a:gd name="connsiteX2" fmla="*/ 102721 w 102721"/>
              <a:gd name="connsiteY2" fmla="*/ 0 h 76567"/>
              <a:gd name="connsiteX0" fmla="*/ 0 w 102721"/>
              <a:gd name="connsiteY0" fmla="*/ 76567 h 76567"/>
              <a:gd name="connsiteX1" fmla="*/ 34925 w 102721"/>
              <a:gd name="connsiteY1" fmla="*/ 40693 h 76567"/>
              <a:gd name="connsiteX2" fmla="*/ 102721 w 102721"/>
              <a:gd name="connsiteY2" fmla="*/ 0 h 76567"/>
              <a:gd name="connsiteX0" fmla="*/ 0 w 102721"/>
              <a:gd name="connsiteY0" fmla="*/ 76567 h 76567"/>
              <a:gd name="connsiteX1" fmla="*/ 34925 w 102721"/>
              <a:gd name="connsiteY1" fmla="*/ 40693 h 76567"/>
              <a:gd name="connsiteX2" fmla="*/ 102721 w 102721"/>
              <a:gd name="connsiteY2" fmla="*/ 0 h 76567"/>
              <a:gd name="connsiteX0" fmla="*/ 0 w 108884"/>
              <a:gd name="connsiteY0" fmla="*/ 79423 h 79423"/>
              <a:gd name="connsiteX1" fmla="*/ 34925 w 108884"/>
              <a:gd name="connsiteY1" fmla="*/ 43549 h 79423"/>
              <a:gd name="connsiteX2" fmla="*/ 108884 w 108884"/>
              <a:gd name="connsiteY2" fmla="*/ 0 h 79423"/>
              <a:gd name="connsiteX0" fmla="*/ 0 w 198593"/>
              <a:gd name="connsiteY0" fmla="*/ 35874 h 50687"/>
              <a:gd name="connsiteX1" fmla="*/ 34925 w 198593"/>
              <a:gd name="connsiteY1" fmla="*/ 0 h 50687"/>
              <a:gd name="connsiteX2" fmla="*/ 198593 w 198593"/>
              <a:gd name="connsiteY2" fmla="*/ 50687 h 50687"/>
              <a:gd name="connsiteX0" fmla="*/ 0 w 234203"/>
              <a:gd name="connsiteY0" fmla="*/ 1194 h 128805"/>
              <a:gd name="connsiteX1" fmla="*/ 70535 w 234203"/>
              <a:gd name="connsiteY1" fmla="*/ 78118 h 128805"/>
              <a:gd name="connsiteX2" fmla="*/ 234203 w 234203"/>
              <a:gd name="connsiteY2" fmla="*/ 128805 h 128805"/>
              <a:gd name="connsiteX0" fmla="*/ 0 w 234203"/>
              <a:gd name="connsiteY0" fmla="*/ 0 h 127611"/>
              <a:gd name="connsiteX1" fmla="*/ 234203 w 234203"/>
              <a:gd name="connsiteY1" fmla="*/ 127611 h 127611"/>
              <a:gd name="connsiteX0" fmla="*/ 0 w 234203"/>
              <a:gd name="connsiteY0" fmla="*/ 0 h 127611"/>
              <a:gd name="connsiteX1" fmla="*/ 104779 w 234203"/>
              <a:gd name="connsiteY1" fmla="*/ 66215 h 127611"/>
              <a:gd name="connsiteX2" fmla="*/ 234203 w 234203"/>
              <a:gd name="connsiteY2" fmla="*/ 127611 h 127611"/>
              <a:gd name="connsiteX0" fmla="*/ 0 w 234203"/>
              <a:gd name="connsiteY0" fmla="*/ 0 h 127611"/>
              <a:gd name="connsiteX1" fmla="*/ 104779 w 234203"/>
              <a:gd name="connsiteY1" fmla="*/ 66215 h 127611"/>
              <a:gd name="connsiteX2" fmla="*/ 234203 w 234203"/>
              <a:gd name="connsiteY2" fmla="*/ 127611 h 127611"/>
              <a:gd name="connsiteX0" fmla="*/ 0 w 234203"/>
              <a:gd name="connsiteY0" fmla="*/ 0 h 127611"/>
              <a:gd name="connsiteX1" fmla="*/ 104779 w 234203"/>
              <a:gd name="connsiteY1" fmla="*/ 66215 h 127611"/>
              <a:gd name="connsiteX2" fmla="*/ 234203 w 234203"/>
              <a:gd name="connsiteY2" fmla="*/ 127611 h 127611"/>
              <a:gd name="connsiteX0" fmla="*/ 0 w 234203"/>
              <a:gd name="connsiteY0" fmla="*/ 0 h 127611"/>
              <a:gd name="connsiteX1" fmla="*/ 104779 w 234203"/>
              <a:gd name="connsiteY1" fmla="*/ 66215 h 127611"/>
              <a:gd name="connsiteX2" fmla="*/ 234203 w 234203"/>
              <a:gd name="connsiteY2" fmla="*/ 127611 h 127611"/>
              <a:gd name="connsiteX0" fmla="*/ 0 w 233689"/>
              <a:gd name="connsiteY0" fmla="*/ 0 h 128682"/>
              <a:gd name="connsiteX1" fmla="*/ 104779 w 233689"/>
              <a:gd name="connsiteY1" fmla="*/ 66215 h 128682"/>
              <a:gd name="connsiteX2" fmla="*/ 233689 w 233689"/>
              <a:gd name="connsiteY2" fmla="*/ 128682 h 128682"/>
              <a:gd name="connsiteX0" fmla="*/ 0 w 233689"/>
              <a:gd name="connsiteY0" fmla="*/ 0 h 127611"/>
              <a:gd name="connsiteX1" fmla="*/ 104779 w 233689"/>
              <a:gd name="connsiteY1" fmla="*/ 66215 h 127611"/>
              <a:gd name="connsiteX2" fmla="*/ 233689 w 233689"/>
              <a:gd name="connsiteY2" fmla="*/ 127611 h 127611"/>
              <a:gd name="connsiteX0" fmla="*/ 0 w 233175"/>
              <a:gd name="connsiteY0" fmla="*/ 0 h 128146"/>
              <a:gd name="connsiteX1" fmla="*/ 104779 w 233175"/>
              <a:gd name="connsiteY1" fmla="*/ 66215 h 128146"/>
              <a:gd name="connsiteX2" fmla="*/ 233175 w 233175"/>
              <a:gd name="connsiteY2" fmla="*/ 128146 h 128146"/>
              <a:gd name="connsiteX0" fmla="*/ 0 w 235229"/>
              <a:gd name="connsiteY0" fmla="*/ 0 h 128146"/>
              <a:gd name="connsiteX1" fmla="*/ 104779 w 235229"/>
              <a:gd name="connsiteY1" fmla="*/ 66215 h 128146"/>
              <a:gd name="connsiteX2" fmla="*/ 235229 w 235229"/>
              <a:gd name="connsiteY2" fmla="*/ 128146 h 128146"/>
              <a:gd name="connsiteX0" fmla="*/ 0 w 235229"/>
              <a:gd name="connsiteY0" fmla="*/ 0 h 129217"/>
              <a:gd name="connsiteX1" fmla="*/ 104779 w 235229"/>
              <a:gd name="connsiteY1" fmla="*/ 66215 h 129217"/>
              <a:gd name="connsiteX2" fmla="*/ 235229 w 235229"/>
              <a:gd name="connsiteY2" fmla="*/ 129217 h 129217"/>
              <a:gd name="connsiteX0" fmla="*/ 0 w 234202"/>
              <a:gd name="connsiteY0" fmla="*/ 0 h 128682"/>
              <a:gd name="connsiteX1" fmla="*/ 104779 w 234202"/>
              <a:gd name="connsiteY1" fmla="*/ 66215 h 128682"/>
              <a:gd name="connsiteX2" fmla="*/ 234202 w 234202"/>
              <a:gd name="connsiteY2" fmla="*/ 128682 h 128682"/>
              <a:gd name="connsiteX0" fmla="*/ 0 w 235229"/>
              <a:gd name="connsiteY0" fmla="*/ 0 h 128147"/>
              <a:gd name="connsiteX1" fmla="*/ 104779 w 235229"/>
              <a:gd name="connsiteY1" fmla="*/ 66215 h 128147"/>
              <a:gd name="connsiteX2" fmla="*/ 235229 w 235229"/>
              <a:gd name="connsiteY2" fmla="*/ 128147 h 128147"/>
              <a:gd name="connsiteX0" fmla="*/ 0 w 235743"/>
              <a:gd name="connsiteY0" fmla="*/ 0 h 129218"/>
              <a:gd name="connsiteX1" fmla="*/ 104779 w 235743"/>
              <a:gd name="connsiteY1" fmla="*/ 66215 h 129218"/>
              <a:gd name="connsiteX2" fmla="*/ 235743 w 235743"/>
              <a:gd name="connsiteY2" fmla="*/ 129218 h 129218"/>
              <a:gd name="connsiteX0" fmla="*/ 0 w 236257"/>
              <a:gd name="connsiteY0" fmla="*/ 0 h 127612"/>
              <a:gd name="connsiteX1" fmla="*/ 104779 w 236257"/>
              <a:gd name="connsiteY1" fmla="*/ 66215 h 127612"/>
              <a:gd name="connsiteX2" fmla="*/ 236257 w 236257"/>
              <a:gd name="connsiteY2" fmla="*/ 127612 h 127612"/>
              <a:gd name="connsiteX0" fmla="*/ 0 w 236257"/>
              <a:gd name="connsiteY0" fmla="*/ 0 h 128683"/>
              <a:gd name="connsiteX1" fmla="*/ 104779 w 236257"/>
              <a:gd name="connsiteY1" fmla="*/ 66215 h 128683"/>
              <a:gd name="connsiteX2" fmla="*/ 236257 w 236257"/>
              <a:gd name="connsiteY2" fmla="*/ 128683 h 128683"/>
              <a:gd name="connsiteX0" fmla="*/ 0 w 236257"/>
              <a:gd name="connsiteY0" fmla="*/ 0 h 128683"/>
              <a:gd name="connsiteX1" fmla="*/ 236257 w 236257"/>
              <a:gd name="connsiteY1" fmla="*/ 128683 h 128683"/>
              <a:gd name="connsiteX0" fmla="*/ 0 w 236257"/>
              <a:gd name="connsiteY0" fmla="*/ 0 h 128683"/>
              <a:gd name="connsiteX1" fmla="*/ 111456 w 236257"/>
              <a:gd name="connsiteY1" fmla="*/ 69962 h 128683"/>
              <a:gd name="connsiteX2" fmla="*/ 236257 w 236257"/>
              <a:gd name="connsiteY2" fmla="*/ 128683 h 128683"/>
              <a:gd name="connsiteX0" fmla="*/ 0 w 236257"/>
              <a:gd name="connsiteY0" fmla="*/ 0 h 128683"/>
              <a:gd name="connsiteX1" fmla="*/ 111456 w 236257"/>
              <a:gd name="connsiteY1" fmla="*/ 69962 h 128683"/>
              <a:gd name="connsiteX2" fmla="*/ 236257 w 236257"/>
              <a:gd name="connsiteY2" fmla="*/ 128683 h 128683"/>
              <a:gd name="connsiteX0" fmla="*/ 0 w 238825"/>
              <a:gd name="connsiteY0" fmla="*/ 0 h 127612"/>
              <a:gd name="connsiteX1" fmla="*/ 114024 w 238825"/>
              <a:gd name="connsiteY1" fmla="*/ 68891 h 127612"/>
              <a:gd name="connsiteX2" fmla="*/ 238825 w 238825"/>
              <a:gd name="connsiteY2" fmla="*/ 127612 h 127612"/>
              <a:gd name="connsiteX0" fmla="*/ 0 w 238825"/>
              <a:gd name="connsiteY0" fmla="*/ 0 h 127612"/>
              <a:gd name="connsiteX1" fmla="*/ 114024 w 238825"/>
              <a:gd name="connsiteY1" fmla="*/ 68891 h 127612"/>
              <a:gd name="connsiteX2" fmla="*/ 238825 w 238825"/>
              <a:gd name="connsiteY2" fmla="*/ 127612 h 127612"/>
              <a:gd name="connsiteX0" fmla="*/ 0 w 238825"/>
              <a:gd name="connsiteY0" fmla="*/ 0 h 127612"/>
              <a:gd name="connsiteX1" fmla="*/ 114024 w 238825"/>
              <a:gd name="connsiteY1" fmla="*/ 68891 h 127612"/>
              <a:gd name="connsiteX2" fmla="*/ 238825 w 238825"/>
              <a:gd name="connsiteY2" fmla="*/ 127612 h 127612"/>
              <a:gd name="connsiteX0" fmla="*/ 0 w 238825"/>
              <a:gd name="connsiteY0" fmla="*/ 0 h 127612"/>
              <a:gd name="connsiteX1" fmla="*/ 114024 w 238825"/>
              <a:gd name="connsiteY1" fmla="*/ 68891 h 127612"/>
              <a:gd name="connsiteX2" fmla="*/ 238825 w 238825"/>
              <a:gd name="connsiteY2" fmla="*/ 127612 h 127612"/>
              <a:gd name="connsiteX0" fmla="*/ 0 w 238825"/>
              <a:gd name="connsiteY0" fmla="*/ 0 h 127612"/>
              <a:gd name="connsiteX1" fmla="*/ 114024 w 238825"/>
              <a:gd name="connsiteY1" fmla="*/ 68891 h 127612"/>
              <a:gd name="connsiteX2" fmla="*/ 238825 w 238825"/>
              <a:gd name="connsiteY2" fmla="*/ 127612 h 127612"/>
              <a:gd name="connsiteX0" fmla="*/ 0 w 238825"/>
              <a:gd name="connsiteY0" fmla="*/ 0 h 127612"/>
              <a:gd name="connsiteX1" fmla="*/ 114024 w 238825"/>
              <a:gd name="connsiteY1" fmla="*/ 68891 h 127612"/>
              <a:gd name="connsiteX2" fmla="*/ 238825 w 238825"/>
              <a:gd name="connsiteY2" fmla="*/ 127612 h 127612"/>
              <a:gd name="connsiteX0" fmla="*/ 0 w 238825"/>
              <a:gd name="connsiteY0" fmla="*/ 0 h 127612"/>
              <a:gd name="connsiteX1" fmla="*/ 114024 w 238825"/>
              <a:gd name="connsiteY1" fmla="*/ 68891 h 127612"/>
              <a:gd name="connsiteX2" fmla="*/ 238825 w 238825"/>
              <a:gd name="connsiteY2" fmla="*/ 127612 h 127612"/>
              <a:gd name="connsiteX0" fmla="*/ 0 w 270668"/>
              <a:gd name="connsiteY0" fmla="*/ 0 h 146352"/>
              <a:gd name="connsiteX1" fmla="*/ 145867 w 270668"/>
              <a:gd name="connsiteY1" fmla="*/ 87631 h 146352"/>
              <a:gd name="connsiteX2" fmla="*/ 270668 w 270668"/>
              <a:gd name="connsiteY2" fmla="*/ 146352 h 146352"/>
              <a:gd name="connsiteX0" fmla="*/ 0 w 281454"/>
              <a:gd name="connsiteY0" fmla="*/ 0 h 153313"/>
              <a:gd name="connsiteX1" fmla="*/ 156653 w 281454"/>
              <a:gd name="connsiteY1" fmla="*/ 94592 h 153313"/>
              <a:gd name="connsiteX2" fmla="*/ 281454 w 281454"/>
              <a:gd name="connsiteY2" fmla="*/ 153313 h 153313"/>
              <a:gd name="connsiteX0" fmla="*/ 0 w 212631"/>
              <a:gd name="connsiteY0" fmla="*/ 0 h 111549"/>
              <a:gd name="connsiteX1" fmla="*/ 87830 w 212631"/>
              <a:gd name="connsiteY1" fmla="*/ 52828 h 111549"/>
              <a:gd name="connsiteX2" fmla="*/ 212631 w 212631"/>
              <a:gd name="connsiteY2" fmla="*/ 111549 h 111549"/>
              <a:gd name="connsiteX0" fmla="*/ 0 w 154080"/>
              <a:gd name="connsiteY0" fmla="*/ 0 h 134572"/>
              <a:gd name="connsiteX1" fmla="*/ 29279 w 154080"/>
              <a:gd name="connsiteY1" fmla="*/ 75851 h 134572"/>
              <a:gd name="connsiteX2" fmla="*/ 154080 w 154080"/>
              <a:gd name="connsiteY2" fmla="*/ 134572 h 134572"/>
              <a:gd name="connsiteX0" fmla="*/ 19654 w 67915"/>
              <a:gd name="connsiteY0" fmla="*/ 0 h 85314"/>
              <a:gd name="connsiteX1" fmla="*/ 48933 w 67915"/>
              <a:gd name="connsiteY1" fmla="*/ 75851 h 85314"/>
              <a:gd name="connsiteX2" fmla="*/ 7840 w 67915"/>
              <a:gd name="connsiteY2" fmla="*/ 7139 h 85314"/>
              <a:gd name="connsiteX0" fmla="*/ 11814 w 11814"/>
              <a:gd name="connsiteY0" fmla="*/ 0 h 7139"/>
              <a:gd name="connsiteX1" fmla="*/ 0 w 11814"/>
              <a:gd name="connsiteY1" fmla="*/ 7139 h 7139"/>
              <a:gd name="connsiteX0" fmla="*/ 32172 w 32172"/>
              <a:gd name="connsiteY0" fmla="*/ 10250 h 10250"/>
              <a:gd name="connsiteX1" fmla="*/ 0 w 32172"/>
              <a:gd name="connsiteY1" fmla="*/ 0 h 10250"/>
              <a:gd name="connsiteX0" fmla="*/ 38693 w 38693"/>
              <a:gd name="connsiteY0" fmla="*/ 21500 h 21500"/>
              <a:gd name="connsiteX1" fmla="*/ 0 w 38693"/>
              <a:gd name="connsiteY1" fmla="*/ 0 h 21500"/>
              <a:gd name="connsiteX0" fmla="*/ 36954 w 36954"/>
              <a:gd name="connsiteY0" fmla="*/ 20000 h 20000"/>
              <a:gd name="connsiteX1" fmla="*/ 0 w 36954"/>
              <a:gd name="connsiteY1" fmla="*/ 0 h 20000"/>
              <a:gd name="connsiteX0" fmla="*/ 105208 w 105208"/>
              <a:gd name="connsiteY0" fmla="*/ 0 h 39250"/>
              <a:gd name="connsiteX1" fmla="*/ 0 w 105208"/>
              <a:gd name="connsiteY1" fmla="*/ 39250 h 39250"/>
              <a:gd name="connsiteX0" fmla="*/ 75646 w 75646"/>
              <a:gd name="connsiteY0" fmla="*/ 0 h 28750"/>
              <a:gd name="connsiteX1" fmla="*/ 0 w 75646"/>
              <a:gd name="connsiteY1" fmla="*/ 28750 h 28750"/>
              <a:gd name="connsiteX0" fmla="*/ 75646 w 75646"/>
              <a:gd name="connsiteY0" fmla="*/ 0 h 28000"/>
              <a:gd name="connsiteX1" fmla="*/ 0 w 75646"/>
              <a:gd name="connsiteY1" fmla="*/ 28000 h 28000"/>
              <a:gd name="connsiteX0" fmla="*/ 43087 w 43087"/>
              <a:gd name="connsiteY0" fmla="*/ 0 h 16669"/>
              <a:gd name="connsiteX1" fmla="*/ 0 w 43087"/>
              <a:gd name="connsiteY1" fmla="*/ 16669 h 16669"/>
              <a:gd name="connsiteX0" fmla="*/ 42607 w 42607"/>
              <a:gd name="connsiteY0" fmla="*/ 0 h 15210"/>
              <a:gd name="connsiteX1" fmla="*/ 0 w 42607"/>
              <a:gd name="connsiteY1" fmla="*/ 15210 h 15210"/>
              <a:gd name="connsiteX0" fmla="*/ 44412 w 44412"/>
              <a:gd name="connsiteY0" fmla="*/ 0 h 17301"/>
              <a:gd name="connsiteX1" fmla="*/ 0 w 44412"/>
              <a:gd name="connsiteY1" fmla="*/ 17301 h 17301"/>
              <a:gd name="connsiteX0" fmla="*/ 43587 w 43587"/>
              <a:gd name="connsiteY0" fmla="*/ 0 h 16636"/>
              <a:gd name="connsiteX1" fmla="*/ 0 w 43587"/>
              <a:gd name="connsiteY1" fmla="*/ 16636 h 16636"/>
              <a:gd name="connsiteX0" fmla="*/ 45196 w 45196"/>
              <a:gd name="connsiteY0" fmla="*/ 0 h 16481"/>
              <a:gd name="connsiteX1" fmla="*/ 0 w 45196"/>
              <a:gd name="connsiteY1" fmla="*/ 16481 h 16481"/>
              <a:gd name="connsiteX0" fmla="*/ 20813 w 20813"/>
              <a:gd name="connsiteY0" fmla="*/ 0 h 16975"/>
              <a:gd name="connsiteX1" fmla="*/ 0 w 20813"/>
              <a:gd name="connsiteY1" fmla="*/ 16975 h 16975"/>
              <a:gd name="connsiteX0" fmla="*/ 20813 w 21522"/>
              <a:gd name="connsiteY0" fmla="*/ 0 h 16975"/>
              <a:gd name="connsiteX1" fmla="*/ 0 w 21522"/>
              <a:gd name="connsiteY1" fmla="*/ 16975 h 16975"/>
              <a:gd name="connsiteX0" fmla="*/ 20813 w 21533"/>
              <a:gd name="connsiteY0" fmla="*/ 0 h 16975"/>
              <a:gd name="connsiteX1" fmla="*/ 0 w 21533"/>
              <a:gd name="connsiteY1" fmla="*/ 16975 h 16975"/>
              <a:gd name="connsiteX0" fmla="*/ 20813 w 21252"/>
              <a:gd name="connsiteY0" fmla="*/ 0 h 16975"/>
              <a:gd name="connsiteX1" fmla="*/ 0 w 21252"/>
              <a:gd name="connsiteY1" fmla="*/ 16975 h 16975"/>
              <a:gd name="connsiteX0" fmla="*/ 203593 w 203635"/>
              <a:gd name="connsiteY0" fmla="*/ 0 h 106163"/>
              <a:gd name="connsiteX1" fmla="*/ 0 w 203635"/>
              <a:gd name="connsiteY1" fmla="*/ 106163 h 106163"/>
              <a:gd name="connsiteX0" fmla="*/ 203593 w 203634"/>
              <a:gd name="connsiteY0" fmla="*/ 0 h 106163"/>
              <a:gd name="connsiteX1" fmla="*/ 0 w 203634"/>
              <a:gd name="connsiteY1" fmla="*/ 106163 h 106163"/>
              <a:gd name="connsiteX0" fmla="*/ 203593 w 203593"/>
              <a:gd name="connsiteY0" fmla="*/ 0 h 106163"/>
              <a:gd name="connsiteX1" fmla="*/ 50044 w 203593"/>
              <a:gd name="connsiteY1" fmla="*/ 63815 h 106163"/>
              <a:gd name="connsiteX2" fmla="*/ 0 w 203593"/>
              <a:gd name="connsiteY2" fmla="*/ 106163 h 106163"/>
              <a:gd name="connsiteX0" fmla="*/ 203593 w 203593"/>
              <a:gd name="connsiteY0" fmla="*/ 0 h 106163"/>
              <a:gd name="connsiteX1" fmla="*/ 50044 w 203593"/>
              <a:gd name="connsiteY1" fmla="*/ 63815 h 106163"/>
              <a:gd name="connsiteX2" fmla="*/ 0 w 203593"/>
              <a:gd name="connsiteY2" fmla="*/ 106163 h 106163"/>
              <a:gd name="connsiteX0" fmla="*/ 203593 w 203593"/>
              <a:gd name="connsiteY0" fmla="*/ 0 h 106163"/>
              <a:gd name="connsiteX1" fmla="*/ 50044 w 203593"/>
              <a:gd name="connsiteY1" fmla="*/ 63815 h 106163"/>
              <a:gd name="connsiteX2" fmla="*/ 0 w 203593"/>
              <a:gd name="connsiteY2" fmla="*/ 106163 h 106163"/>
              <a:gd name="connsiteX0" fmla="*/ 203593 w 203593"/>
              <a:gd name="connsiteY0" fmla="*/ 0 h 106163"/>
              <a:gd name="connsiteX1" fmla="*/ 49875 w 203593"/>
              <a:gd name="connsiteY1" fmla="*/ 62682 h 106163"/>
              <a:gd name="connsiteX2" fmla="*/ 0 w 203593"/>
              <a:gd name="connsiteY2" fmla="*/ 106163 h 106163"/>
              <a:gd name="connsiteX0" fmla="*/ 203593 w 203593"/>
              <a:gd name="connsiteY0" fmla="*/ 0 h 106163"/>
              <a:gd name="connsiteX1" fmla="*/ 49875 w 203593"/>
              <a:gd name="connsiteY1" fmla="*/ 62682 h 106163"/>
              <a:gd name="connsiteX2" fmla="*/ 0 w 203593"/>
              <a:gd name="connsiteY2" fmla="*/ 106163 h 106163"/>
              <a:gd name="connsiteX0" fmla="*/ 203593 w 203593"/>
              <a:gd name="connsiteY0" fmla="*/ 0 h 106163"/>
              <a:gd name="connsiteX1" fmla="*/ 49875 w 203593"/>
              <a:gd name="connsiteY1" fmla="*/ 62682 h 106163"/>
              <a:gd name="connsiteX2" fmla="*/ 0 w 203593"/>
              <a:gd name="connsiteY2" fmla="*/ 106163 h 106163"/>
              <a:gd name="connsiteX0" fmla="*/ 203593 w 203593"/>
              <a:gd name="connsiteY0" fmla="*/ 0 h 106163"/>
              <a:gd name="connsiteX1" fmla="*/ 46710 w 203593"/>
              <a:gd name="connsiteY1" fmla="*/ 60515 h 106163"/>
              <a:gd name="connsiteX2" fmla="*/ 0 w 203593"/>
              <a:gd name="connsiteY2" fmla="*/ 106163 h 106163"/>
              <a:gd name="connsiteX0" fmla="*/ 203593 w 203593"/>
              <a:gd name="connsiteY0" fmla="*/ 0 h 106163"/>
              <a:gd name="connsiteX1" fmla="*/ 46710 w 203593"/>
              <a:gd name="connsiteY1" fmla="*/ 60515 h 106163"/>
              <a:gd name="connsiteX2" fmla="*/ 0 w 203593"/>
              <a:gd name="connsiteY2" fmla="*/ 106163 h 106163"/>
              <a:gd name="connsiteX0" fmla="*/ 203593 w 203593"/>
              <a:gd name="connsiteY0" fmla="*/ 0 h 106163"/>
              <a:gd name="connsiteX1" fmla="*/ 46710 w 203593"/>
              <a:gd name="connsiteY1" fmla="*/ 60515 h 106163"/>
              <a:gd name="connsiteX2" fmla="*/ 0 w 203593"/>
              <a:gd name="connsiteY2" fmla="*/ 106163 h 106163"/>
              <a:gd name="connsiteX0" fmla="*/ 203593 w 203593"/>
              <a:gd name="connsiteY0" fmla="*/ 0 h 106163"/>
              <a:gd name="connsiteX1" fmla="*/ 47663 w 203593"/>
              <a:gd name="connsiteY1" fmla="*/ 62468 h 106163"/>
              <a:gd name="connsiteX2" fmla="*/ 0 w 203593"/>
              <a:gd name="connsiteY2" fmla="*/ 106163 h 106163"/>
              <a:gd name="connsiteX0" fmla="*/ 203593 w 203593"/>
              <a:gd name="connsiteY0" fmla="*/ 0 h 106163"/>
              <a:gd name="connsiteX1" fmla="*/ 47663 w 203593"/>
              <a:gd name="connsiteY1" fmla="*/ 62468 h 106163"/>
              <a:gd name="connsiteX2" fmla="*/ 0 w 203593"/>
              <a:gd name="connsiteY2" fmla="*/ 106163 h 106163"/>
              <a:gd name="connsiteX0" fmla="*/ 203593 w 203593"/>
              <a:gd name="connsiteY0" fmla="*/ 0 h 106163"/>
              <a:gd name="connsiteX1" fmla="*/ 174776 w 203593"/>
              <a:gd name="connsiteY1" fmla="*/ 23745 h 106163"/>
              <a:gd name="connsiteX2" fmla="*/ 47663 w 203593"/>
              <a:gd name="connsiteY2" fmla="*/ 62468 h 106163"/>
              <a:gd name="connsiteX3" fmla="*/ 0 w 203593"/>
              <a:gd name="connsiteY3" fmla="*/ 106163 h 106163"/>
              <a:gd name="connsiteX0" fmla="*/ 203593 w 203593"/>
              <a:gd name="connsiteY0" fmla="*/ 0 h 106163"/>
              <a:gd name="connsiteX1" fmla="*/ 174776 w 203593"/>
              <a:gd name="connsiteY1" fmla="*/ 23745 h 106163"/>
              <a:gd name="connsiteX2" fmla="*/ 47663 w 203593"/>
              <a:gd name="connsiteY2" fmla="*/ 62468 h 106163"/>
              <a:gd name="connsiteX3" fmla="*/ 0 w 203593"/>
              <a:gd name="connsiteY3" fmla="*/ 106163 h 106163"/>
              <a:gd name="connsiteX0" fmla="*/ 203593 w 204096"/>
              <a:gd name="connsiteY0" fmla="*/ 0 h 106163"/>
              <a:gd name="connsiteX1" fmla="*/ 174776 w 204096"/>
              <a:gd name="connsiteY1" fmla="*/ 23745 h 106163"/>
              <a:gd name="connsiteX2" fmla="*/ 47663 w 204096"/>
              <a:gd name="connsiteY2" fmla="*/ 62468 h 106163"/>
              <a:gd name="connsiteX3" fmla="*/ 0 w 204096"/>
              <a:gd name="connsiteY3" fmla="*/ 106163 h 106163"/>
              <a:gd name="connsiteX0" fmla="*/ 203593 w 204140"/>
              <a:gd name="connsiteY0" fmla="*/ 0 h 106163"/>
              <a:gd name="connsiteX1" fmla="*/ 174776 w 204140"/>
              <a:gd name="connsiteY1" fmla="*/ 23745 h 106163"/>
              <a:gd name="connsiteX2" fmla="*/ 47663 w 204140"/>
              <a:gd name="connsiteY2" fmla="*/ 62468 h 106163"/>
              <a:gd name="connsiteX3" fmla="*/ 0 w 204140"/>
              <a:gd name="connsiteY3" fmla="*/ 106163 h 106163"/>
              <a:gd name="connsiteX0" fmla="*/ 203593 w 204140"/>
              <a:gd name="connsiteY0" fmla="*/ 0 h 106163"/>
              <a:gd name="connsiteX1" fmla="*/ 174776 w 204140"/>
              <a:gd name="connsiteY1" fmla="*/ 23745 h 106163"/>
              <a:gd name="connsiteX2" fmla="*/ 47663 w 204140"/>
              <a:gd name="connsiteY2" fmla="*/ 62468 h 106163"/>
              <a:gd name="connsiteX3" fmla="*/ 0 w 204140"/>
              <a:gd name="connsiteY3" fmla="*/ 106163 h 106163"/>
              <a:gd name="connsiteX0" fmla="*/ 203593 w 204140"/>
              <a:gd name="connsiteY0" fmla="*/ 0 h 106163"/>
              <a:gd name="connsiteX1" fmla="*/ 174776 w 204140"/>
              <a:gd name="connsiteY1" fmla="*/ 23745 h 106163"/>
              <a:gd name="connsiteX2" fmla="*/ 47663 w 204140"/>
              <a:gd name="connsiteY2" fmla="*/ 62468 h 106163"/>
              <a:gd name="connsiteX3" fmla="*/ 0 w 204140"/>
              <a:gd name="connsiteY3" fmla="*/ 106163 h 106163"/>
              <a:gd name="connsiteX0" fmla="*/ 203593 w 204140"/>
              <a:gd name="connsiteY0" fmla="*/ 0 h 106163"/>
              <a:gd name="connsiteX1" fmla="*/ 174776 w 204140"/>
              <a:gd name="connsiteY1" fmla="*/ 23745 h 106163"/>
              <a:gd name="connsiteX2" fmla="*/ 47663 w 204140"/>
              <a:gd name="connsiteY2" fmla="*/ 62468 h 106163"/>
              <a:gd name="connsiteX3" fmla="*/ 0 w 204140"/>
              <a:gd name="connsiteY3" fmla="*/ 106163 h 106163"/>
              <a:gd name="connsiteX0" fmla="*/ 203593 w 204140"/>
              <a:gd name="connsiteY0" fmla="*/ 0 h 106163"/>
              <a:gd name="connsiteX1" fmla="*/ 174776 w 204140"/>
              <a:gd name="connsiteY1" fmla="*/ 23745 h 106163"/>
              <a:gd name="connsiteX2" fmla="*/ 48002 w 204140"/>
              <a:gd name="connsiteY2" fmla="*/ 64734 h 106163"/>
              <a:gd name="connsiteX3" fmla="*/ 0 w 204140"/>
              <a:gd name="connsiteY3" fmla="*/ 106163 h 106163"/>
              <a:gd name="connsiteX0" fmla="*/ 203593 w 204140"/>
              <a:gd name="connsiteY0" fmla="*/ 0 h 106163"/>
              <a:gd name="connsiteX1" fmla="*/ 174776 w 204140"/>
              <a:gd name="connsiteY1" fmla="*/ 23745 h 106163"/>
              <a:gd name="connsiteX2" fmla="*/ 48002 w 204140"/>
              <a:gd name="connsiteY2" fmla="*/ 64734 h 106163"/>
              <a:gd name="connsiteX3" fmla="*/ 0 w 204140"/>
              <a:gd name="connsiteY3" fmla="*/ 106163 h 106163"/>
              <a:gd name="connsiteX0" fmla="*/ 203593 w 204140"/>
              <a:gd name="connsiteY0" fmla="*/ 0 h 106163"/>
              <a:gd name="connsiteX1" fmla="*/ 174776 w 204140"/>
              <a:gd name="connsiteY1" fmla="*/ 23745 h 106163"/>
              <a:gd name="connsiteX2" fmla="*/ 48002 w 204140"/>
              <a:gd name="connsiteY2" fmla="*/ 64734 h 106163"/>
              <a:gd name="connsiteX3" fmla="*/ 0 w 204140"/>
              <a:gd name="connsiteY3" fmla="*/ 106163 h 106163"/>
              <a:gd name="connsiteX0" fmla="*/ 203593 w 204144"/>
              <a:gd name="connsiteY0" fmla="*/ 0 h 106163"/>
              <a:gd name="connsiteX1" fmla="*/ 174839 w 204144"/>
              <a:gd name="connsiteY1" fmla="*/ 21517 h 106163"/>
              <a:gd name="connsiteX2" fmla="*/ 48002 w 204144"/>
              <a:gd name="connsiteY2" fmla="*/ 64734 h 106163"/>
              <a:gd name="connsiteX3" fmla="*/ 0 w 204144"/>
              <a:gd name="connsiteY3" fmla="*/ 106163 h 106163"/>
              <a:gd name="connsiteX0" fmla="*/ 203593 w 204122"/>
              <a:gd name="connsiteY0" fmla="*/ 0 h 106163"/>
              <a:gd name="connsiteX1" fmla="*/ 174839 w 204122"/>
              <a:gd name="connsiteY1" fmla="*/ 21517 h 106163"/>
              <a:gd name="connsiteX2" fmla="*/ 48002 w 204122"/>
              <a:gd name="connsiteY2" fmla="*/ 64734 h 106163"/>
              <a:gd name="connsiteX3" fmla="*/ 0 w 204122"/>
              <a:gd name="connsiteY3" fmla="*/ 106163 h 106163"/>
              <a:gd name="connsiteX0" fmla="*/ 203593 w 203662"/>
              <a:gd name="connsiteY0" fmla="*/ 0 h 106163"/>
              <a:gd name="connsiteX1" fmla="*/ 174839 w 203662"/>
              <a:gd name="connsiteY1" fmla="*/ 21517 h 106163"/>
              <a:gd name="connsiteX2" fmla="*/ 48002 w 203662"/>
              <a:gd name="connsiteY2" fmla="*/ 64734 h 106163"/>
              <a:gd name="connsiteX3" fmla="*/ 0 w 203662"/>
              <a:gd name="connsiteY3" fmla="*/ 106163 h 106163"/>
              <a:gd name="connsiteX0" fmla="*/ 203593 w 204273"/>
              <a:gd name="connsiteY0" fmla="*/ 0 h 106163"/>
              <a:gd name="connsiteX1" fmla="*/ 174839 w 204273"/>
              <a:gd name="connsiteY1" fmla="*/ 21517 h 106163"/>
              <a:gd name="connsiteX2" fmla="*/ 48002 w 204273"/>
              <a:gd name="connsiteY2" fmla="*/ 64734 h 106163"/>
              <a:gd name="connsiteX3" fmla="*/ 0 w 204273"/>
              <a:gd name="connsiteY3" fmla="*/ 106163 h 106163"/>
              <a:gd name="connsiteX0" fmla="*/ 203593 w 204273"/>
              <a:gd name="connsiteY0" fmla="*/ 0 h 106163"/>
              <a:gd name="connsiteX1" fmla="*/ 174839 w 204273"/>
              <a:gd name="connsiteY1" fmla="*/ 21517 h 106163"/>
              <a:gd name="connsiteX2" fmla="*/ 48002 w 204273"/>
              <a:gd name="connsiteY2" fmla="*/ 64734 h 106163"/>
              <a:gd name="connsiteX3" fmla="*/ 0 w 204273"/>
              <a:gd name="connsiteY3" fmla="*/ 106163 h 106163"/>
              <a:gd name="connsiteX0" fmla="*/ 203593 w 204276"/>
              <a:gd name="connsiteY0" fmla="*/ 0 h 106163"/>
              <a:gd name="connsiteX1" fmla="*/ 174881 w 204276"/>
              <a:gd name="connsiteY1" fmla="*/ 20032 h 106163"/>
              <a:gd name="connsiteX2" fmla="*/ 48002 w 204276"/>
              <a:gd name="connsiteY2" fmla="*/ 64734 h 106163"/>
              <a:gd name="connsiteX3" fmla="*/ 0 w 204276"/>
              <a:gd name="connsiteY3" fmla="*/ 106163 h 106163"/>
              <a:gd name="connsiteX0" fmla="*/ 203593 w 204321"/>
              <a:gd name="connsiteY0" fmla="*/ 0 h 106163"/>
              <a:gd name="connsiteX1" fmla="*/ 175453 w 204321"/>
              <a:gd name="connsiteY1" fmla="*/ 21204 h 106163"/>
              <a:gd name="connsiteX2" fmla="*/ 48002 w 204321"/>
              <a:gd name="connsiteY2" fmla="*/ 64734 h 106163"/>
              <a:gd name="connsiteX3" fmla="*/ 0 w 204321"/>
              <a:gd name="connsiteY3" fmla="*/ 106163 h 106163"/>
              <a:gd name="connsiteX0" fmla="*/ 203593 w 204275"/>
              <a:gd name="connsiteY0" fmla="*/ 0 h 106163"/>
              <a:gd name="connsiteX1" fmla="*/ 174871 w 204275"/>
              <a:gd name="connsiteY1" fmla="*/ 20403 h 106163"/>
              <a:gd name="connsiteX2" fmla="*/ 48002 w 204275"/>
              <a:gd name="connsiteY2" fmla="*/ 64734 h 106163"/>
              <a:gd name="connsiteX3" fmla="*/ 0 w 204275"/>
              <a:gd name="connsiteY3" fmla="*/ 106163 h 106163"/>
              <a:gd name="connsiteX0" fmla="*/ 203593 w 204275"/>
              <a:gd name="connsiteY0" fmla="*/ 0 h 106163"/>
              <a:gd name="connsiteX1" fmla="*/ 174871 w 204275"/>
              <a:gd name="connsiteY1" fmla="*/ 20403 h 106163"/>
              <a:gd name="connsiteX2" fmla="*/ 48002 w 204275"/>
              <a:gd name="connsiteY2" fmla="*/ 64734 h 106163"/>
              <a:gd name="connsiteX3" fmla="*/ 0 w 204275"/>
              <a:gd name="connsiteY3" fmla="*/ 106163 h 106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275" h="106163">
                <a:moveTo>
                  <a:pt x="203593" y="0"/>
                </a:moveTo>
                <a:cubicBezTo>
                  <a:pt x="206170" y="7959"/>
                  <a:pt x="202457" y="10518"/>
                  <a:pt x="174871" y="20403"/>
                </a:cubicBezTo>
                <a:cubicBezTo>
                  <a:pt x="146511" y="29096"/>
                  <a:pt x="81484" y="55080"/>
                  <a:pt x="48002" y="64734"/>
                </a:cubicBezTo>
                <a:cubicBezTo>
                  <a:pt x="8920" y="77612"/>
                  <a:pt x="5032" y="96597"/>
                  <a:pt x="0" y="106163"/>
                </a:cubicBezTo>
              </a:path>
            </a:pathLst>
          </a:custGeom>
          <a:noFill/>
          <a:ln w="31750" cap="rnd">
            <a:solidFill>
              <a:schemeClr val="bg1">
                <a:lumMod val="65000"/>
              </a:schemeClr>
            </a:solidFill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h="6350"/>
            <a:bevelB w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  <p:pic>
        <p:nvPicPr>
          <p:cNvPr id="63518" name="Immagine 54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0781" y="5424418"/>
            <a:ext cx="1007181" cy="190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Picture 33" descr="462608-flag_of_Austria-Austria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544" y="4797580"/>
            <a:ext cx="1230229" cy="569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34" descr="Italy_flag_bella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45938" y="4745373"/>
            <a:ext cx="1236180" cy="670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Text Box 5"/>
          <p:cNvSpPr txBox="1">
            <a:spLocks noChangeArrowheads="1"/>
          </p:cNvSpPr>
          <p:nvPr/>
        </p:nvSpPr>
        <p:spPr bwMode="auto">
          <a:xfrm>
            <a:off x="7026365" y="2016163"/>
            <a:ext cx="2755755" cy="61221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482712" eaLnBrk="1" hangingPunct="1">
              <a:defRPr/>
            </a:pPr>
            <a:r>
              <a:rPr lang="en-GB" altLang="it-IT" sz="1689" b="1" dirty="0">
                <a:solidFill>
                  <a:prstClr val="white">
                    <a:lumMod val="50000"/>
                  </a:prstClr>
                </a:solidFill>
                <a:latin typeface="Arial"/>
              </a:rPr>
              <a:t>ca. 230 km </a:t>
            </a:r>
          </a:p>
          <a:p>
            <a:pPr algn="ctr" defTabSz="482712" eaLnBrk="1" hangingPunct="1">
              <a:defRPr/>
            </a:pPr>
            <a:r>
              <a:rPr lang="en-GB" altLang="it-IT" sz="1689" b="1" dirty="0" err="1">
                <a:solidFill>
                  <a:prstClr val="white">
                    <a:lumMod val="50000"/>
                  </a:prstClr>
                </a:solidFill>
                <a:latin typeface="Arial"/>
              </a:rPr>
              <a:t>totali</a:t>
            </a:r>
            <a:r>
              <a:rPr lang="en-GB" altLang="it-IT" sz="1689" b="1" dirty="0">
                <a:solidFill>
                  <a:prstClr val="white">
                    <a:lumMod val="50000"/>
                  </a:prstClr>
                </a:solidFill>
                <a:latin typeface="Arial"/>
              </a:rPr>
              <a:t>/</a:t>
            </a:r>
            <a:r>
              <a:rPr lang="en-GB" altLang="it-IT" sz="1689" b="1" dirty="0" err="1">
                <a:solidFill>
                  <a:prstClr val="white">
                    <a:lumMod val="50000"/>
                  </a:prstClr>
                </a:solidFill>
                <a:latin typeface="Arial"/>
              </a:rPr>
              <a:t>insgesamt</a:t>
            </a:r>
            <a:endParaRPr lang="en-GB" altLang="it-IT" sz="1689" b="1" dirty="0">
              <a:solidFill>
                <a:prstClr val="white">
                  <a:lumMod val="50000"/>
                </a:prstClr>
              </a:solidFill>
              <a:latin typeface="Arial"/>
            </a:endParaRPr>
          </a:p>
        </p:txBody>
      </p:sp>
      <p:grpSp>
        <p:nvGrpSpPr>
          <p:cNvPr id="63489" name="Gruppieren 63488"/>
          <p:cNvGrpSpPr/>
          <p:nvPr/>
        </p:nvGrpSpPr>
        <p:grpSpPr>
          <a:xfrm>
            <a:off x="2252755" y="2607780"/>
            <a:ext cx="2117235" cy="1164188"/>
            <a:chOff x="1707696" y="1612735"/>
            <a:chExt cx="2005362" cy="1102673"/>
          </a:xfrm>
        </p:grpSpPr>
        <p:sp>
          <p:nvSpPr>
            <p:cNvPr id="60" name="Freihandform 93"/>
            <p:cNvSpPr/>
            <p:nvPr/>
          </p:nvSpPr>
          <p:spPr bwMode="auto">
            <a:xfrm>
              <a:off x="1707696" y="1899095"/>
              <a:ext cx="110421" cy="19020"/>
            </a:xfrm>
            <a:custGeom>
              <a:avLst/>
              <a:gdLst>
                <a:gd name="connsiteX0" fmla="*/ 0 w 104775"/>
                <a:gd name="connsiteY0" fmla="*/ 0 h 90488"/>
                <a:gd name="connsiteX1" fmla="*/ 38100 w 104775"/>
                <a:gd name="connsiteY1" fmla="*/ 54769 h 90488"/>
                <a:gd name="connsiteX2" fmla="*/ 104775 w 104775"/>
                <a:gd name="connsiteY2" fmla="*/ 90488 h 90488"/>
                <a:gd name="connsiteX0" fmla="*/ 0 w 104775"/>
                <a:gd name="connsiteY0" fmla="*/ 0 h 100948"/>
                <a:gd name="connsiteX1" fmla="*/ 38100 w 104775"/>
                <a:gd name="connsiteY1" fmla="*/ 54769 h 100948"/>
                <a:gd name="connsiteX2" fmla="*/ 18490 w 104775"/>
                <a:gd name="connsiteY2" fmla="*/ 99769 h 100948"/>
                <a:gd name="connsiteX3" fmla="*/ 104775 w 104775"/>
                <a:gd name="connsiteY3" fmla="*/ 90488 h 100948"/>
                <a:gd name="connsiteX0" fmla="*/ 0 w 104775"/>
                <a:gd name="connsiteY0" fmla="*/ 0 h 90488"/>
                <a:gd name="connsiteX1" fmla="*/ 38100 w 104775"/>
                <a:gd name="connsiteY1" fmla="*/ 54769 h 90488"/>
                <a:gd name="connsiteX2" fmla="*/ 104775 w 104775"/>
                <a:gd name="connsiteY2" fmla="*/ 90488 h 90488"/>
                <a:gd name="connsiteX0" fmla="*/ 0 w 104775"/>
                <a:gd name="connsiteY0" fmla="*/ 0 h 90488"/>
                <a:gd name="connsiteX1" fmla="*/ 104775 w 104775"/>
                <a:gd name="connsiteY1" fmla="*/ 90488 h 90488"/>
                <a:gd name="connsiteX0" fmla="*/ 0 w 241051"/>
                <a:gd name="connsiteY0" fmla="*/ 0 h 71212"/>
                <a:gd name="connsiteX1" fmla="*/ 241051 w 241051"/>
                <a:gd name="connsiteY1" fmla="*/ 71212 h 71212"/>
                <a:gd name="connsiteX0" fmla="*/ 0 w 102721"/>
                <a:gd name="connsiteY0" fmla="*/ 76567 h 76567"/>
                <a:gd name="connsiteX1" fmla="*/ 102721 w 102721"/>
                <a:gd name="connsiteY1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8884"/>
                <a:gd name="connsiteY0" fmla="*/ 79423 h 79423"/>
                <a:gd name="connsiteX1" fmla="*/ 34925 w 108884"/>
                <a:gd name="connsiteY1" fmla="*/ 43549 h 79423"/>
                <a:gd name="connsiteX2" fmla="*/ 108884 w 108884"/>
                <a:gd name="connsiteY2" fmla="*/ 0 h 79423"/>
                <a:gd name="connsiteX0" fmla="*/ 0 w 198593"/>
                <a:gd name="connsiteY0" fmla="*/ 35874 h 50687"/>
                <a:gd name="connsiteX1" fmla="*/ 34925 w 198593"/>
                <a:gd name="connsiteY1" fmla="*/ 0 h 50687"/>
                <a:gd name="connsiteX2" fmla="*/ 198593 w 198593"/>
                <a:gd name="connsiteY2" fmla="*/ 50687 h 50687"/>
                <a:gd name="connsiteX0" fmla="*/ 0 w 234203"/>
                <a:gd name="connsiteY0" fmla="*/ 1194 h 128805"/>
                <a:gd name="connsiteX1" fmla="*/ 70535 w 234203"/>
                <a:gd name="connsiteY1" fmla="*/ 78118 h 128805"/>
                <a:gd name="connsiteX2" fmla="*/ 234203 w 234203"/>
                <a:gd name="connsiteY2" fmla="*/ 128805 h 128805"/>
                <a:gd name="connsiteX0" fmla="*/ 0 w 234203"/>
                <a:gd name="connsiteY0" fmla="*/ 0 h 127611"/>
                <a:gd name="connsiteX1" fmla="*/ 234203 w 234203"/>
                <a:gd name="connsiteY1" fmla="*/ 127611 h 127611"/>
                <a:gd name="connsiteX0" fmla="*/ 0 w 234203"/>
                <a:gd name="connsiteY0" fmla="*/ 0 h 127611"/>
                <a:gd name="connsiteX1" fmla="*/ 104779 w 234203"/>
                <a:gd name="connsiteY1" fmla="*/ 66215 h 127611"/>
                <a:gd name="connsiteX2" fmla="*/ 234203 w 234203"/>
                <a:gd name="connsiteY2" fmla="*/ 127611 h 127611"/>
                <a:gd name="connsiteX0" fmla="*/ 0 w 234203"/>
                <a:gd name="connsiteY0" fmla="*/ 0 h 127611"/>
                <a:gd name="connsiteX1" fmla="*/ 104779 w 234203"/>
                <a:gd name="connsiteY1" fmla="*/ 66215 h 127611"/>
                <a:gd name="connsiteX2" fmla="*/ 234203 w 234203"/>
                <a:gd name="connsiteY2" fmla="*/ 127611 h 127611"/>
                <a:gd name="connsiteX0" fmla="*/ 0 w 234203"/>
                <a:gd name="connsiteY0" fmla="*/ 0 h 127611"/>
                <a:gd name="connsiteX1" fmla="*/ 104779 w 234203"/>
                <a:gd name="connsiteY1" fmla="*/ 66215 h 127611"/>
                <a:gd name="connsiteX2" fmla="*/ 234203 w 234203"/>
                <a:gd name="connsiteY2" fmla="*/ 127611 h 127611"/>
                <a:gd name="connsiteX0" fmla="*/ 0 w 234203"/>
                <a:gd name="connsiteY0" fmla="*/ 0 h 127611"/>
                <a:gd name="connsiteX1" fmla="*/ 104779 w 234203"/>
                <a:gd name="connsiteY1" fmla="*/ 66215 h 127611"/>
                <a:gd name="connsiteX2" fmla="*/ 234203 w 234203"/>
                <a:gd name="connsiteY2" fmla="*/ 127611 h 127611"/>
                <a:gd name="connsiteX0" fmla="*/ 0 w 233689"/>
                <a:gd name="connsiteY0" fmla="*/ 0 h 128682"/>
                <a:gd name="connsiteX1" fmla="*/ 104779 w 233689"/>
                <a:gd name="connsiteY1" fmla="*/ 66215 h 128682"/>
                <a:gd name="connsiteX2" fmla="*/ 233689 w 233689"/>
                <a:gd name="connsiteY2" fmla="*/ 128682 h 128682"/>
                <a:gd name="connsiteX0" fmla="*/ 0 w 233689"/>
                <a:gd name="connsiteY0" fmla="*/ 0 h 127611"/>
                <a:gd name="connsiteX1" fmla="*/ 104779 w 233689"/>
                <a:gd name="connsiteY1" fmla="*/ 66215 h 127611"/>
                <a:gd name="connsiteX2" fmla="*/ 233689 w 233689"/>
                <a:gd name="connsiteY2" fmla="*/ 127611 h 127611"/>
                <a:gd name="connsiteX0" fmla="*/ 0 w 233175"/>
                <a:gd name="connsiteY0" fmla="*/ 0 h 128146"/>
                <a:gd name="connsiteX1" fmla="*/ 104779 w 233175"/>
                <a:gd name="connsiteY1" fmla="*/ 66215 h 128146"/>
                <a:gd name="connsiteX2" fmla="*/ 233175 w 233175"/>
                <a:gd name="connsiteY2" fmla="*/ 128146 h 128146"/>
                <a:gd name="connsiteX0" fmla="*/ 0 w 235229"/>
                <a:gd name="connsiteY0" fmla="*/ 0 h 128146"/>
                <a:gd name="connsiteX1" fmla="*/ 104779 w 235229"/>
                <a:gd name="connsiteY1" fmla="*/ 66215 h 128146"/>
                <a:gd name="connsiteX2" fmla="*/ 235229 w 235229"/>
                <a:gd name="connsiteY2" fmla="*/ 128146 h 128146"/>
                <a:gd name="connsiteX0" fmla="*/ 0 w 235229"/>
                <a:gd name="connsiteY0" fmla="*/ 0 h 129217"/>
                <a:gd name="connsiteX1" fmla="*/ 104779 w 235229"/>
                <a:gd name="connsiteY1" fmla="*/ 66215 h 129217"/>
                <a:gd name="connsiteX2" fmla="*/ 235229 w 235229"/>
                <a:gd name="connsiteY2" fmla="*/ 129217 h 129217"/>
                <a:gd name="connsiteX0" fmla="*/ 0 w 234202"/>
                <a:gd name="connsiteY0" fmla="*/ 0 h 128682"/>
                <a:gd name="connsiteX1" fmla="*/ 104779 w 234202"/>
                <a:gd name="connsiteY1" fmla="*/ 66215 h 128682"/>
                <a:gd name="connsiteX2" fmla="*/ 234202 w 234202"/>
                <a:gd name="connsiteY2" fmla="*/ 128682 h 128682"/>
                <a:gd name="connsiteX0" fmla="*/ 0 w 235229"/>
                <a:gd name="connsiteY0" fmla="*/ 0 h 128147"/>
                <a:gd name="connsiteX1" fmla="*/ 104779 w 235229"/>
                <a:gd name="connsiteY1" fmla="*/ 66215 h 128147"/>
                <a:gd name="connsiteX2" fmla="*/ 235229 w 235229"/>
                <a:gd name="connsiteY2" fmla="*/ 128147 h 128147"/>
                <a:gd name="connsiteX0" fmla="*/ 0 w 235743"/>
                <a:gd name="connsiteY0" fmla="*/ 0 h 129218"/>
                <a:gd name="connsiteX1" fmla="*/ 104779 w 235743"/>
                <a:gd name="connsiteY1" fmla="*/ 66215 h 129218"/>
                <a:gd name="connsiteX2" fmla="*/ 235743 w 235743"/>
                <a:gd name="connsiteY2" fmla="*/ 129218 h 129218"/>
                <a:gd name="connsiteX0" fmla="*/ 0 w 236257"/>
                <a:gd name="connsiteY0" fmla="*/ 0 h 127612"/>
                <a:gd name="connsiteX1" fmla="*/ 104779 w 236257"/>
                <a:gd name="connsiteY1" fmla="*/ 66215 h 127612"/>
                <a:gd name="connsiteX2" fmla="*/ 236257 w 236257"/>
                <a:gd name="connsiteY2" fmla="*/ 127612 h 127612"/>
                <a:gd name="connsiteX0" fmla="*/ 0 w 236257"/>
                <a:gd name="connsiteY0" fmla="*/ 0 h 128683"/>
                <a:gd name="connsiteX1" fmla="*/ 104779 w 236257"/>
                <a:gd name="connsiteY1" fmla="*/ 66215 h 128683"/>
                <a:gd name="connsiteX2" fmla="*/ 236257 w 236257"/>
                <a:gd name="connsiteY2" fmla="*/ 128683 h 128683"/>
                <a:gd name="connsiteX0" fmla="*/ 0 w 236257"/>
                <a:gd name="connsiteY0" fmla="*/ 0 h 128683"/>
                <a:gd name="connsiteX1" fmla="*/ 236257 w 236257"/>
                <a:gd name="connsiteY1" fmla="*/ 128683 h 128683"/>
                <a:gd name="connsiteX0" fmla="*/ 0 w 236257"/>
                <a:gd name="connsiteY0" fmla="*/ 0 h 128683"/>
                <a:gd name="connsiteX1" fmla="*/ 111456 w 236257"/>
                <a:gd name="connsiteY1" fmla="*/ 69962 h 128683"/>
                <a:gd name="connsiteX2" fmla="*/ 236257 w 236257"/>
                <a:gd name="connsiteY2" fmla="*/ 128683 h 128683"/>
                <a:gd name="connsiteX0" fmla="*/ 0 w 236257"/>
                <a:gd name="connsiteY0" fmla="*/ 0 h 128683"/>
                <a:gd name="connsiteX1" fmla="*/ 111456 w 236257"/>
                <a:gd name="connsiteY1" fmla="*/ 69962 h 128683"/>
                <a:gd name="connsiteX2" fmla="*/ 236257 w 236257"/>
                <a:gd name="connsiteY2" fmla="*/ 128683 h 128683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70668"/>
                <a:gd name="connsiteY0" fmla="*/ 0 h 146352"/>
                <a:gd name="connsiteX1" fmla="*/ 145867 w 270668"/>
                <a:gd name="connsiteY1" fmla="*/ 87631 h 146352"/>
                <a:gd name="connsiteX2" fmla="*/ 270668 w 270668"/>
                <a:gd name="connsiteY2" fmla="*/ 146352 h 146352"/>
                <a:gd name="connsiteX0" fmla="*/ 0 w 281454"/>
                <a:gd name="connsiteY0" fmla="*/ 0 h 153313"/>
                <a:gd name="connsiteX1" fmla="*/ 156653 w 281454"/>
                <a:gd name="connsiteY1" fmla="*/ 94592 h 153313"/>
                <a:gd name="connsiteX2" fmla="*/ 281454 w 281454"/>
                <a:gd name="connsiteY2" fmla="*/ 153313 h 153313"/>
                <a:gd name="connsiteX0" fmla="*/ 0 w 212631"/>
                <a:gd name="connsiteY0" fmla="*/ 0 h 111549"/>
                <a:gd name="connsiteX1" fmla="*/ 87830 w 212631"/>
                <a:gd name="connsiteY1" fmla="*/ 52828 h 111549"/>
                <a:gd name="connsiteX2" fmla="*/ 212631 w 212631"/>
                <a:gd name="connsiteY2" fmla="*/ 111549 h 111549"/>
                <a:gd name="connsiteX0" fmla="*/ 0 w 154080"/>
                <a:gd name="connsiteY0" fmla="*/ 0 h 134572"/>
                <a:gd name="connsiteX1" fmla="*/ 29279 w 154080"/>
                <a:gd name="connsiteY1" fmla="*/ 75851 h 134572"/>
                <a:gd name="connsiteX2" fmla="*/ 154080 w 154080"/>
                <a:gd name="connsiteY2" fmla="*/ 134572 h 134572"/>
                <a:gd name="connsiteX0" fmla="*/ 19654 w 67915"/>
                <a:gd name="connsiteY0" fmla="*/ 0 h 85314"/>
                <a:gd name="connsiteX1" fmla="*/ 48933 w 67915"/>
                <a:gd name="connsiteY1" fmla="*/ 75851 h 85314"/>
                <a:gd name="connsiteX2" fmla="*/ 7840 w 67915"/>
                <a:gd name="connsiteY2" fmla="*/ 7139 h 85314"/>
                <a:gd name="connsiteX0" fmla="*/ 11814 w 11814"/>
                <a:gd name="connsiteY0" fmla="*/ 0 h 7139"/>
                <a:gd name="connsiteX1" fmla="*/ 0 w 11814"/>
                <a:gd name="connsiteY1" fmla="*/ 7139 h 7139"/>
                <a:gd name="connsiteX0" fmla="*/ 32172 w 32172"/>
                <a:gd name="connsiteY0" fmla="*/ 10250 h 10250"/>
                <a:gd name="connsiteX1" fmla="*/ 0 w 32172"/>
                <a:gd name="connsiteY1" fmla="*/ 0 h 10250"/>
                <a:gd name="connsiteX0" fmla="*/ 38693 w 38693"/>
                <a:gd name="connsiteY0" fmla="*/ 21500 h 21500"/>
                <a:gd name="connsiteX1" fmla="*/ 0 w 38693"/>
                <a:gd name="connsiteY1" fmla="*/ 0 h 21500"/>
                <a:gd name="connsiteX0" fmla="*/ 36954 w 36954"/>
                <a:gd name="connsiteY0" fmla="*/ 20000 h 20000"/>
                <a:gd name="connsiteX1" fmla="*/ 0 w 36954"/>
                <a:gd name="connsiteY1" fmla="*/ 0 h 20000"/>
                <a:gd name="connsiteX0" fmla="*/ 105208 w 105208"/>
                <a:gd name="connsiteY0" fmla="*/ 0 h 39250"/>
                <a:gd name="connsiteX1" fmla="*/ 0 w 105208"/>
                <a:gd name="connsiteY1" fmla="*/ 39250 h 39250"/>
                <a:gd name="connsiteX0" fmla="*/ 127380 w 127380"/>
                <a:gd name="connsiteY0" fmla="*/ 158750 h 158750"/>
                <a:gd name="connsiteX1" fmla="*/ 0 w 127380"/>
                <a:gd name="connsiteY1" fmla="*/ 0 h 158750"/>
                <a:gd name="connsiteX0" fmla="*/ 127380 w 127380"/>
                <a:gd name="connsiteY0" fmla="*/ 158750 h 158750"/>
                <a:gd name="connsiteX1" fmla="*/ 33882 w 127380"/>
                <a:gd name="connsiteY1" fmla="*/ 61748 h 158750"/>
                <a:gd name="connsiteX2" fmla="*/ 0 w 127380"/>
                <a:gd name="connsiteY2" fmla="*/ 0 h 158750"/>
                <a:gd name="connsiteX0" fmla="*/ 127380 w 127380"/>
                <a:gd name="connsiteY0" fmla="*/ 158750 h 158750"/>
                <a:gd name="connsiteX1" fmla="*/ 33882 w 127380"/>
                <a:gd name="connsiteY1" fmla="*/ 61748 h 158750"/>
                <a:gd name="connsiteX2" fmla="*/ 0 w 127380"/>
                <a:gd name="connsiteY2" fmla="*/ 0 h 158750"/>
                <a:gd name="connsiteX0" fmla="*/ 127380 w 127380"/>
                <a:gd name="connsiteY0" fmla="*/ 158750 h 158750"/>
                <a:gd name="connsiteX1" fmla="*/ 33882 w 127380"/>
                <a:gd name="connsiteY1" fmla="*/ 61748 h 158750"/>
                <a:gd name="connsiteX2" fmla="*/ 0 w 127380"/>
                <a:gd name="connsiteY2" fmla="*/ 0 h 158750"/>
                <a:gd name="connsiteX0" fmla="*/ 127380 w 127380"/>
                <a:gd name="connsiteY0" fmla="*/ 158750 h 158750"/>
                <a:gd name="connsiteX1" fmla="*/ 33882 w 127380"/>
                <a:gd name="connsiteY1" fmla="*/ 61748 h 158750"/>
                <a:gd name="connsiteX2" fmla="*/ 11710 w 127380"/>
                <a:gd name="connsiteY2" fmla="*/ 6248 h 158750"/>
                <a:gd name="connsiteX3" fmla="*/ 0 w 127380"/>
                <a:gd name="connsiteY3" fmla="*/ 0 h 158750"/>
                <a:gd name="connsiteX0" fmla="*/ 127380 w 127380"/>
                <a:gd name="connsiteY0" fmla="*/ 158750 h 158750"/>
                <a:gd name="connsiteX1" fmla="*/ 33882 w 127380"/>
                <a:gd name="connsiteY1" fmla="*/ 61748 h 158750"/>
                <a:gd name="connsiteX2" fmla="*/ 11710 w 127380"/>
                <a:gd name="connsiteY2" fmla="*/ 6248 h 158750"/>
                <a:gd name="connsiteX3" fmla="*/ 0 w 127380"/>
                <a:gd name="connsiteY3" fmla="*/ 0 h 158750"/>
                <a:gd name="connsiteX0" fmla="*/ 127380 w 127380"/>
                <a:gd name="connsiteY0" fmla="*/ 158750 h 158750"/>
                <a:gd name="connsiteX1" fmla="*/ 33882 w 127380"/>
                <a:gd name="connsiteY1" fmla="*/ 61748 h 158750"/>
                <a:gd name="connsiteX2" fmla="*/ 11710 w 127380"/>
                <a:gd name="connsiteY2" fmla="*/ 6248 h 158750"/>
                <a:gd name="connsiteX3" fmla="*/ 0 w 127380"/>
                <a:gd name="connsiteY3" fmla="*/ 0 h 158750"/>
                <a:gd name="connsiteX0" fmla="*/ 127380 w 127380"/>
                <a:gd name="connsiteY0" fmla="*/ 158750 h 158750"/>
                <a:gd name="connsiteX1" fmla="*/ 33882 w 127380"/>
                <a:gd name="connsiteY1" fmla="*/ 61748 h 158750"/>
                <a:gd name="connsiteX2" fmla="*/ 11710 w 127380"/>
                <a:gd name="connsiteY2" fmla="*/ 6248 h 158750"/>
                <a:gd name="connsiteX3" fmla="*/ 0 w 127380"/>
                <a:gd name="connsiteY3" fmla="*/ 0 h 158750"/>
                <a:gd name="connsiteX0" fmla="*/ 127380 w 127380"/>
                <a:gd name="connsiteY0" fmla="*/ 158750 h 158750"/>
                <a:gd name="connsiteX1" fmla="*/ 33882 w 127380"/>
                <a:gd name="connsiteY1" fmla="*/ 61748 h 158750"/>
                <a:gd name="connsiteX2" fmla="*/ 11710 w 127380"/>
                <a:gd name="connsiteY2" fmla="*/ 6248 h 158750"/>
                <a:gd name="connsiteX3" fmla="*/ 0 w 127380"/>
                <a:gd name="connsiteY3" fmla="*/ 0 h 158750"/>
                <a:gd name="connsiteX0" fmla="*/ 127380 w 127380"/>
                <a:gd name="connsiteY0" fmla="*/ 158750 h 158750"/>
                <a:gd name="connsiteX1" fmla="*/ 33882 w 127380"/>
                <a:gd name="connsiteY1" fmla="*/ 61748 h 158750"/>
                <a:gd name="connsiteX2" fmla="*/ 11710 w 127380"/>
                <a:gd name="connsiteY2" fmla="*/ 6248 h 158750"/>
                <a:gd name="connsiteX3" fmla="*/ 0 w 127380"/>
                <a:gd name="connsiteY3" fmla="*/ 0 h 158750"/>
                <a:gd name="connsiteX0" fmla="*/ 127380 w 127380"/>
                <a:gd name="connsiteY0" fmla="*/ 158750 h 158750"/>
                <a:gd name="connsiteX1" fmla="*/ 33882 w 127380"/>
                <a:gd name="connsiteY1" fmla="*/ 61748 h 158750"/>
                <a:gd name="connsiteX2" fmla="*/ 11710 w 127380"/>
                <a:gd name="connsiteY2" fmla="*/ 6248 h 158750"/>
                <a:gd name="connsiteX3" fmla="*/ 0 w 127380"/>
                <a:gd name="connsiteY3" fmla="*/ 0 h 158750"/>
                <a:gd name="connsiteX0" fmla="*/ 127380 w 127380"/>
                <a:gd name="connsiteY0" fmla="*/ 158750 h 158750"/>
                <a:gd name="connsiteX1" fmla="*/ 33882 w 127380"/>
                <a:gd name="connsiteY1" fmla="*/ 61748 h 158750"/>
                <a:gd name="connsiteX2" fmla="*/ 11710 w 127380"/>
                <a:gd name="connsiteY2" fmla="*/ 6248 h 158750"/>
                <a:gd name="connsiteX3" fmla="*/ 0 w 127380"/>
                <a:gd name="connsiteY3" fmla="*/ 0 h 158750"/>
                <a:gd name="connsiteX0" fmla="*/ 127380 w 127380"/>
                <a:gd name="connsiteY0" fmla="*/ 158750 h 158750"/>
                <a:gd name="connsiteX1" fmla="*/ 33882 w 127380"/>
                <a:gd name="connsiteY1" fmla="*/ 61748 h 158750"/>
                <a:gd name="connsiteX2" fmla="*/ 11710 w 127380"/>
                <a:gd name="connsiteY2" fmla="*/ 6248 h 158750"/>
                <a:gd name="connsiteX3" fmla="*/ 0 w 127380"/>
                <a:gd name="connsiteY3" fmla="*/ 0 h 158750"/>
                <a:gd name="connsiteX0" fmla="*/ 127380 w 127380"/>
                <a:gd name="connsiteY0" fmla="*/ 158750 h 158750"/>
                <a:gd name="connsiteX1" fmla="*/ 33882 w 127380"/>
                <a:gd name="connsiteY1" fmla="*/ 61748 h 158750"/>
                <a:gd name="connsiteX2" fmla="*/ 11710 w 127380"/>
                <a:gd name="connsiteY2" fmla="*/ 6248 h 158750"/>
                <a:gd name="connsiteX3" fmla="*/ 0 w 127380"/>
                <a:gd name="connsiteY3" fmla="*/ 0 h 158750"/>
                <a:gd name="connsiteX0" fmla="*/ 127380 w 127380"/>
                <a:gd name="connsiteY0" fmla="*/ 158750 h 158750"/>
                <a:gd name="connsiteX1" fmla="*/ 33882 w 127380"/>
                <a:gd name="connsiteY1" fmla="*/ 61748 h 158750"/>
                <a:gd name="connsiteX2" fmla="*/ 11710 w 127380"/>
                <a:gd name="connsiteY2" fmla="*/ 6248 h 158750"/>
                <a:gd name="connsiteX3" fmla="*/ 0 w 127380"/>
                <a:gd name="connsiteY3" fmla="*/ 0 h 158750"/>
                <a:gd name="connsiteX0" fmla="*/ 127380 w 127380"/>
                <a:gd name="connsiteY0" fmla="*/ 158750 h 158750"/>
                <a:gd name="connsiteX1" fmla="*/ 33882 w 127380"/>
                <a:gd name="connsiteY1" fmla="*/ 61748 h 158750"/>
                <a:gd name="connsiteX2" fmla="*/ 11710 w 127380"/>
                <a:gd name="connsiteY2" fmla="*/ 6248 h 158750"/>
                <a:gd name="connsiteX3" fmla="*/ 0 w 127380"/>
                <a:gd name="connsiteY3" fmla="*/ 0 h 158750"/>
                <a:gd name="connsiteX0" fmla="*/ 127380 w 127380"/>
                <a:gd name="connsiteY0" fmla="*/ 158750 h 158750"/>
                <a:gd name="connsiteX1" fmla="*/ 33882 w 127380"/>
                <a:gd name="connsiteY1" fmla="*/ 61748 h 158750"/>
                <a:gd name="connsiteX2" fmla="*/ 11710 w 127380"/>
                <a:gd name="connsiteY2" fmla="*/ 6248 h 158750"/>
                <a:gd name="connsiteX3" fmla="*/ 0 w 127380"/>
                <a:gd name="connsiteY3" fmla="*/ 0 h 158750"/>
                <a:gd name="connsiteX0" fmla="*/ 123033 w 123033"/>
                <a:gd name="connsiteY0" fmla="*/ 154250 h 154250"/>
                <a:gd name="connsiteX1" fmla="*/ 33882 w 123033"/>
                <a:gd name="connsiteY1" fmla="*/ 61748 h 154250"/>
                <a:gd name="connsiteX2" fmla="*/ 11710 w 123033"/>
                <a:gd name="connsiteY2" fmla="*/ 6248 h 154250"/>
                <a:gd name="connsiteX3" fmla="*/ 0 w 123033"/>
                <a:gd name="connsiteY3" fmla="*/ 0 h 154250"/>
                <a:gd name="connsiteX0" fmla="*/ 124337 w 124337"/>
                <a:gd name="connsiteY0" fmla="*/ 155750 h 155750"/>
                <a:gd name="connsiteX1" fmla="*/ 33882 w 124337"/>
                <a:gd name="connsiteY1" fmla="*/ 61748 h 155750"/>
                <a:gd name="connsiteX2" fmla="*/ 11710 w 124337"/>
                <a:gd name="connsiteY2" fmla="*/ 6248 h 155750"/>
                <a:gd name="connsiteX3" fmla="*/ 0 w 124337"/>
                <a:gd name="connsiteY3" fmla="*/ 0 h 155750"/>
                <a:gd name="connsiteX0" fmla="*/ 124337 w 124337"/>
                <a:gd name="connsiteY0" fmla="*/ 155750 h 155750"/>
                <a:gd name="connsiteX1" fmla="*/ 33882 w 124337"/>
                <a:gd name="connsiteY1" fmla="*/ 61748 h 155750"/>
                <a:gd name="connsiteX2" fmla="*/ 0 w 124337"/>
                <a:gd name="connsiteY2" fmla="*/ 0 h 155750"/>
                <a:gd name="connsiteX0" fmla="*/ 90455 w 90455"/>
                <a:gd name="connsiteY0" fmla="*/ 94002 h 94002"/>
                <a:gd name="connsiteX1" fmla="*/ 0 w 90455"/>
                <a:gd name="connsiteY1" fmla="*/ 0 h 94002"/>
                <a:gd name="connsiteX0" fmla="*/ 29029 w 29029"/>
                <a:gd name="connsiteY0" fmla="*/ 31002 h 31002"/>
                <a:gd name="connsiteX1" fmla="*/ 0 w 29029"/>
                <a:gd name="connsiteY1" fmla="*/ 0 h 31002"/>
                <a:gd name="connsiteX0" fmla="*/ 17439 w 17439"/>
                <a:gd name="connsiteY0" fmla="*/ 20002 h 20002"/>
                <a:gd name="connsiteX1" fmla="*/ 0 w 17439"/>
                <a:gd name="connsiteY1" fmla="*/ 0 h 20002"/>
                <a:gd name="connsiteX0" fmla="*/ 17439 w 18502"/>
                <a:gd name="connsiteY0" fmla="*/ 20002 h 21081"/>
                <a:gd name="connsiteX1" fmla="*/ 0 w 18502"/>
                <a:gd name="connsiteY1" fmla="*/ 0 h 21081"/>
                <a:gd name="connsiteX0" fmla="*/ 17439 w 30153"/>
                <a:gd name="connsiteY0" fmla="*/ 20002 h 35243"/>
                <a:gd name="connsiteX1" fmla="*/ 0 w 30153"/>
                <a:gd name="connsiteY1" fmla="*/ 0 h 35243"/>
                <a:gd name="connsiteX0" fmla="*/ 43516 w 50823"/>
                <a:gd name="connsiteY0" fmla="*/ 5002 h 25981"/>
                <a:gd name="connsiteX1" fmla="*/ 0 w 50823"/>
                <a:gd name="connsiteY1" fmla="*/ 0 h 25981"/>
                <a:gd name="connsiteX0" fmla="*/ 43516 w 43516"/>
                <a:gd name="connsiteY0" fmla="*/ 5002 h 28161"/>
                <a:gd name="connsiteX1" fmla="*/ 21785 w 43516"/>
                <a:gd name="connsiteY1" fmla="*/ 17752 h 28161"/>
                <a:gd name="connsiteX2" fmla="*/ 0 w 43516"/>
                <a:gd name="connsiteY2" fmla="*/ 0 h 28161"/>
                <a:gd name="connsiteX0" fmla="*/ 21731 w 21731"/>
                <a:gd name="connsiteY0" fmla="*/ 0 h 12750"/>
                <a:gd name="connsiteX1" fmla="*/ 0 w 21731"/>
                <a:gd name="connsiteY1" fmla="*/ 12750 h 12750"/>
                <a:gd name="connsiteX0" fmla="*/ 18254 w 18254"/>
                <a:gd name="connsiteY0" fmla="*/ 2250 h 2250"/>
                <a:gd name="connsiteX1" fmla="*/ 0 w 18254"/>
                <a:gd name="connsiteY1" fmla="*/ 0 h 2250"/>
                <a:gd name="connsiteX0" fmla="*/ 10000 w 10000"/>
                <a:gd name="connsiteY0" fmla="*/ 22692 h 22692"/>
                <a:gd name="connsiteX1" fmla="*/ 0 w 10000"/>
                <a:gd name="connsiteY1" fmla="*/ 12692 h 22692"/>
                <a:gd name="connsiteX0" fmla="*/ 11587 w 11587"/>
                <a:gd name="connsiteY0" fmla="*/ 33790 h 33790"/>
                <a:gd name="connsiteX1" fmla="*/ 0 w 11587"/>
                <a:gd name="connsiteY1" fmla="*/ 10457 h 33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87" h="33790">
                  <a:moveTo>
                    <a:pt x="11587" y="33790"/>
                  </a:moveTo>
                  <a:cubicBezTo>
                    <a:pt x="8254" y="30457"/>
                    <a:pt x="4920" y="-21764"/>
                    <a:pt x="0" y="10457"/>
                  </a:cubicBezTo>
                </a:path>
              </a:pathLst>
            </a:custGeom>
            <a:noFill/>
            <a:ln w="22225" cap="rnd">
              <a:solidFill>
                <a:srgbClr val="00B050"/>
              </a:solidFill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h="6350"/>
              <a:bevelB w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AT"/>
            </a:p>
          </p:txBody>
        </p:sp>
        <p:sp>
          <p:nvSpPr>
            <p:cNvPr id="46" name="Freihandform 93"/>
            <p:cNvSpPr/>
            <p:nvPr/>
          </p:nvSpPr>
          <p:spPr bwMode="auto">
            <a:xfrm>
              <a:off x="1802238" y="1876350"/>
              <a:ext cx="679366" cy="439670"/>
            </a:xfrm>
            <a:custGeom>
              <a:avLst/>
              <a:gdLst>
                <a:gd name="connsiteX0" fmla="*/ 0 w 104775"/>
                <a:gd name="connsiteY0" fmla="*/ 0 h 90488"/>
                <a:gd name="connsiteX1" fmla="*/ 38100 w 104775"/>
                <a:gd name="connsiteY1" fmla="*/ 54769 h 90488"/>
                <a:gd name="connsiteX2" fmla="*/ 104775 w 104775"/>
                <a:gd name="connsiteY2" fmla="*/ 90488 h 90488"/>
                <a:gd name="connsiteX0" fmla="*/ 0 w 104775"/>
                <a:gd name="connsiteY0" fmla="*/ 0 h 100948"/>
                <a:gd name="connsiteX1" fmla="*/ 38100 w 104775"/>
                <a:gd name="connsiteY1" fmla="*/ 54769 h 100948"/>
                <a:gd name="connsiteX2" fmla="*/ 18490 w 104775"/>
                <a:gd name="connsiteY2" fmla="*/ 99769 h 100948"/>
                <a:gd name="connsiteX3" fmla="*/ 104775 w 104775"/>
                <a:gd name="connsiteY3" fmla="*/ 90488 h 100948"/>
                <a:gd name="connsiteX0" fmla="*/ 0 w 104775"/>
                <a:gd name="connsiteY0" fmla="*/ 0 h 90488"/>
                <a:gd name="connsiteX1" fmla="*/ 38100 w 104775"/>
                <a:gd name="connsiteY1" fmla="*/ 54769 h 90488"/>
                <a:gd name="connsiteX2" fmla="*/ 104775 w 104775"/>
                <a:gd name="connsiteY2" fmla="*/ 90488 h 90488"/>
                <a:gd name="connsiteX0" fmla="*/ 0 w 104775"/>
                <a:gd name="connsiteY0" fmla="*/ 0 h 90488"/>
                <a:gd name="connsiteX1" fmla="*/ 104775 w 104775"/>
                <a:gd name="connsiteY1" fmla="*/ 90488 h 90488"/>
                <a:gd name="connsiteX0" fmla="*/ 0 w 241051"/>
                <a:gd name="connsiteY0" fmla="*/ 0 h 71212"/>
                <a:gd name="connsiteX1" fmla="*/ 241051 w 241051"/>
                <a:gd name="connsiteY1" fmla="*/ 71212 h 71212"/>
                <a:gd name="connsiteX0" fmla="*/ 0 w 102721"/>
                <a:gd name="connsiteY0" fmla="*/ 76567 h 76567"/>
                <a:gd name="connsiteX1" fmla="*/ 102721 w 102721"/>
                <a:gd name="connsiteY1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8884"/>
                <a:gd name="connsiteY0" fmla="*/ 79423 h 79423"/>
                <a:gd name="connsiteX1" fmla="*/ 34925 w 108884"/>
                <a:gd name="connsiteY1" fmla="*/ 43549 h 79423"/>
                <a:gd name="connsiteX2" fmla="*/ 108884 w 108884"/>
                <a:gd name="connsiteY2" fmla="*/ 0 h 79423"/>
                <a:gd name="connsiteX0" fmla="*/ 0 w 198593"/>
                <a:gd name="connsiteY0" fmla="*/ 35874 h 50687"/>
                <a:gd name="connsiteX1" fmla="*/ 34925 w 198593"/>
                <a:gd name="connsiteY1" fmla="*/ 0 h 50687"/>
                <a:gd name="connsiteX2" fmla="*/ 198593 w 198593"/>
                <a:gd name="connsiteY2" fmla="*/ 50687 h 50687"/>
                <a:gd name="connsiteX0" fmla="*/ 0 w 234203"/>
                <a:gd name="connsiteY0" fmla="*/ 1194 h 128805"/>
                <a:gd name="connsiteX1" fmla="*/ 70535 w 234203"/>
                <a:gd name="connsiteY1" fmla="*/ 78118 h 128805"/>
                <a:gd name="connsiteX2" fmla="*/ 234203 w 234203"/>
                <a:gd name="connsiteY2" fmla="*/ 128805 h 128805"/>
                <a:gd name="connsiteX0" fmla="*/ 0 w 234203"/>
                <a:gd name="connsiteY0" fmla="*/ 0 h 127611"/>
                <a:gd name="connsiteX1" fmla="*/ 234203 w 234203"/>
                <a:gd name="connsiteY1" fmla="*/ 127611 h 127611"/>
                <a:gd name="connsiteX0" fmla="*/ 0 w 234203"/>
                <a:gd name="connsiteY0" fmla="*/ 0 h 127611"/>
                <a:gd name="connsiteX1" fmla="*/ 104779 w 234203"/>
                <a:gd name="connsiteY1" fmla="*/ 66215 h 127611"/>
                <a:gd name="connsiteX2" fmla="*/ 234203 w 234203"/>
                <a:gd name="connsiteY2" fmla="*/ 127611 h 127611"/>
                <a:gd name="connsiteX0" fmla="*/ 0 w 234203"/>
                <a:gd name="connsiteY0" fmla="*/ 0 h 127611"/>
                <a:gd name="connsiteX1" fmla="*/ 104779 w 234203"/>
                <a:gd name="connsiteY1" fmla="*/ 66215 h 127611"/>
                <a:gd name="connsiteX2" fmla="*/ 234203 w 234203"/>
                <a:gd name="connsiteY2" fmla="*/ 127611 h 127611"/>
                <a:gd name="connsiteX0" fmla="*/ 0 w 234203"/>
                <a:gd name="connsiteY0" fmla="*/ 0 h 127611"/>
                <a:gd name="connsiteX1" fmla="*/ 104779 w 234203"/>
                <a:gd name="connsiteY1" fmla="*/ 66215 h 127611"/>
                <a:gd name="connsiteX2" fmla="*/ 234203 w 234203"/>
                <a:gd name="connsiteY2" fmla="*/ 127611 h 127611"/>
                <a:gd name="connsiteX0" fmla="*/ 0 w 234203"/>
                <a:gd name="connsiteY0" fmla="*/ 0 h 127611"/>
                <a:gd name="connsiteX1" fmla="*/ 104779 w 234203"/>
                <a:gd name="connsiteY1" fmla="*/ 66215 h 127611"/>
                <a:gd name="connsiteX2" fmla="*/ 234203 w 234203"/>
                <a:gd name="connsiteY2" fmla="*/ 127611 h 127611"/>
                <a:gd name="connsiteX0" fmla="*/ 0 w 233689"/>
                <a:gd name="connsiteY0" fmla="*/ 0 h 128682"/>
                <a:gd name="connsiteX1" fmla="*/ 104779 w 233689"/>
                <a:gd name="connsiteY1" fmla="*/ 66215 h 128682"/>
                <a:gd name="connsiteX2" fmla="*/ 233689 w 233689"/>
                <a:gd name="connsiteY2" fmla="*/ 128682 h 128682"/>
                <a:gd name="connsiteX0" fmla="*/ 0 w 233689"/>
                <a:gd name="connsiteY0" fmla="*/ 0 h 127611"/>
                <a:gd name="connsiteX1" fmla="*/ 104779 w 233689"/>
                <a:gd name="connsiteY1" fmla="*/ 66215 h 127611"/>
                <a:gd name="connsiteX2" fmla="*/ 233689 w 233689"/>
                <a:gd name="connsiteY2" fmla="*/ 127611 h 127611"/>
                <a:gd name="connsiteX0" fmla="*/ 0 w 233175"/>
                <a:gd name="connsiteY0" fmla="*/ 0 h 128146"/>
                <a:gd name="connsiteX1" fmla="*/ 104779 w 233175"/>
                <a:gd name="connsiteY1" fmla="*/ 66215 h 128146"/>
                <a:gd name="connsiteX2" fmla="*/ 233175 w 233175"/>
                <a:gd name="connsiteY2" fmla="*/ 128146 h 128146"/>
                <a:gd name="connsiteX0" fmla="*/ 0 w 235229"/>
                <a:gd name="connsiteY0" fmla="*/ 0 h 128146"/>
                <a:gd name="connsiteX1" fmla="*/ 104779 w 235229"/>
                <a:gd name="connsiteY1" fmla="*/ 66215 h 128146"/>
                <a:gd name="connsiteX2" fmla="*/ 235229 w 235229"/>
                <a:gd name="connsiteY2" fmla="*/ 128146 h 128146"/>
                <a:gd name="connsiteX0" fmla="*/ 0 w 235229"/>
                <a:gd name="connsiteY0" fmla="*/ 0 h 129217"/>
                <a:gd name="connsiteX1" fmla="*/ 104779 w 235229"/>
                <a:gd name="connsiteY1" fmla="*/ 66215 h 129217"/>
                <a:gd name="connsiteX2" fmla="*/ 235229 w 235229"/>
                <a:gd name="connsiteY2" fmla="*/ 129217 h 129217"/>
                <a:gd name="connsiteX0" fmla="*/ 0 w 234202"/>
                <a:gd name="connsiteY0" fmla="*/ 0 h 128682"/>
                <a:gd name="connsiteX1" fmla="*/ 104779 w 234202"/>
                <a:gd name="connsiteY1" fmla="*/ 66215 h 128682"/>
                <a:gd name="connsiteX2" fmla="*/ 234202 w 234202"/>
                <a:gd name="connsiteY2" fmla="*/ 128682 h 128682"/>
                <a:gd name="connsiteX0" fmla="*/ 0 w 235229"/>
                <a:gd name="connsiteY0" fmla="*/ 0 h 128147"/>
                <a:gd name="connsiteX1" fmla="*/ 104779 w 235229"/>
                <a:gd name="connsiteY1" fmla="*/ 66215 h 128147"/>
                <a:gd name="connsiteX2" fmla="*/ 235229 w 235229"/>
                <a:gd name="connsiteY2" fmla="*/ 128147 h 128147"/>
                <a:gd name="connsiteX0" fmla="*/ 0 w 235743"/>
                <a:gd name="connsiteY0" fmla="*/ 0 h 129218"/>
                <a:gd name="connsiteX1" fmla="*/ 104779 w 235743"/>
                <a:gd name="connsiteY1" fmla="*/ 66215 h 129218"/>
                <a:gd name="connsiteX2" fmla="*/ 235743 w 235743"/>
                <a:gd name="connsiteY2" fmla="*/ 129218 h 129218"/>
                <a:gd name="connsiteX0" fmla="*/ 0 w 236257"/>
                <a:gd name="connsiteY0" fmla="*/ 0 h 127612"/>
                <a:gd name="connsiteX1" fmla="*/ 104779 w 236257"/>
                <a:gd name="connsiteY1" fmla="*/ 66215 h 127612"/>
                <a:gd name="connsiteX2" fmla="*/ 236257 w 236257"/>
                <a:gd name="connsiteY2" fmla="*/ 127612 h 127612"/>
                <a:gd name="connsiteX0" fmla="*/ 0 w 236257"/>
                <a:gd name="connsiteY0" fmla="*/ 0 h 128683"/>
                <a:gd name="connsiteX1" fmla="*/ 104779 w 236257"/>
                <a:gd name="connsiteY1" fmla="*/ 66215 h 128683"/>
                <a:gd name="connsiteX2" fmla="*/ 236257 w 236257"/>
                <a:gd name="connsiteY2" fmla="*/ 128683 h 128683"/>
                <a:gd name="connsiteX0" fmla="*/ 0 w 236257"/>
                <a:gd name="connsiteY0" fmla="*/ 0 h 128683"/>
                <a:gd name="connsiteX1" fmla="*/ 236257 w 236257"/>
                <a:gd name="connsiteY1" fmla="*/ 128683 h 128683"/>
                <a:gd name="connsiteX0" fmla="*/ 0 w 236257"/>
                <a:gd name="connsiteY0" fmla="*/ 0 h 128683"/>
                <a:gd name="connsiteX1" fmla="*/ 111456 w 236257"/>
                <a:gd name="connsiteY1" fmla="*/ 69962 h 128683"/>
                <a:gd name="connsiteX2" fmla="*/ 236257 w 236257"/>
                <a:gd name="connsiteY2" fmla="*/ 128683 h 128683"/>
                <a:gd name="connsiteX0" fmla="*/ 0 w 236257"/>
                <a:gd name="connsiteY0" fmla="*/ 0 h 128683"/>
                <a:gd name="connsiteX1" fmla="*/ 111456 w 236257"/>
                <a:gd name="connsiteY1" fmla="*/ 69962 h 128683"/>
                <a:gd name="connsiteX2" fmla="*/ 236257 w 236257"/>
                <a:gd name="connsiteY2" fmla="*/ 128683 h 128683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70668"/>
                <a:gd name="connsiteY0" fmla="*/ 0 h 146352"/>
                <a:gd name="connsiteX1" fmla="*/ 145867 w 270668"/>
                <a:gd name="connsiteY1" fmla="*/ 87631 h 146352"/>
                <a:gd name="connsiteX2" fmla="*/ 270668 w 270668"/>
                <a:gd name="connsiteY2" fmla="*/ 146352 h 146352"/>
                <a:gd name="connsiteX0" fmla="*/ 0 w 281454"/>
                <a:gd name="connsiteY0" fmla="*/ 0 h 153313"/>
                <a:gd name="connsiteX1" fmla="*/ 156653 w 281454"/>
                <a:gd name="connsiteY1" fmla="*/ 94592 h 153313"/>
                <a:gd name="connsiteX2" fmla="*/ 281454 w 281454"/>
                <a:gd name="connsiteY2" fmla="*/ 153313 h 153313"/>
                <a:gd name="connsiteX0" fmla="*/ 0 w 212631"/>
                <a:gd name="connsiteY0" fmla="*/ 0 h 111549"/>
                <a:gd name="connsiteX1" fmla="*/ 87830 w 212631"/>
                <a:gd name="connsiteY1" fmla="*/ 52828 h 111549"/>
                <a:gd name="connsiteX2" fmla="*/ 212631 w 212631"/>
                <a:gd name="connsiteY2" fmla="*/ 111549 h 111549"/>
                <a:gd name="connsiteX0" fmla="*/ 0 w 154080"/>
                <a:gd name="connsiteY0" fmla="*/ 0 h 134572"/>
                <a:gd name="connsiteX1" fmla="*/ 29279 w 154080"/>
                <a:gd name="connsiteY1" fmla="*/ 75851 h 134572"/>
                <a:gd name="connsiteX2" fmla="*/ 154080 w 154080"/>
                <a:gd name="connsiteY2" fmla="*/ 134572 h 134572"/>
                <a:gd name="connsiteX0" fmla="*/ 19654 w 67915"/>
                <a:gd name="connsiteY0" fmla="*/ 0 h 85314"/>
                <a:gd name="connsiteX1" fmla="*/ 48933 w 67915"/>
                <a:gd name="connsiteY1" fmla="*/ 75851 h 85314"/>
                <a:gd name="connsiteX2" fmla="*/ 7840 w 67915"/>
                <a:gd name="connsiteY2" fmla="*/ 7139 h 85314"/>
                <a:gd name="connsiteX0" fmla="*/ 11814 w 11814"/>
                <a:gd name="connsiteY0" fmla="*/ 0 h 7139"/>
                <a:gd name="connsiteX1" fmla="*/ 0 w 11814"/>
                <a:gd name="connsiteY1" fmla="*/ 7139 h 7139"/>
                <a:gd name="connsiteX0" fmla="*/ 32172 w 32172"/>
                <a:gd name="connsiteY0" fmla="*/ 10250 h 10250"/>
                <a:gd name="connsiteX1" fmla="*/ 0 w 32172"/>
                <a:gd name="connsiteY1" fmla="*/ 0 h 10250"/>
                <a:gd name="connsiteX0" fmla="*/ 38693 w 38693"/>
                <a:gd name="connsiteY0" fmla="*/ 21500 h 21500"/>
                <a:gd name="connsiteX1" fmla="*/ 0 w 38693"/>
                <a:gd name="connsiteY1" fmla="*/ 0 h 21500"/>
                <a:gd name="connsiteX0" fmla="*/ 36954 w 36954"/>
                <a:gd name="connsiteY0" fmla="*/ 20000 h 20000"/>
                <a:gd name="connsiteX1" fmla="*/ 0 w 36954"/>
                <a:gd name="connsiteY1" fmla="*/ 0 h 20000"/>
                <a:gd name="connsiteX0" fmla="*/ 105208 w 105208"/>
                <a:gd name="connsiteY0" fmla="*/ 0 h 39250"/>
                <a:gd name="connsiteX1" fmla="*/ 0 w 105208"/>
                <a:gd name="connsiteY1" fmla="*/ 39250 h 39250"/>
                <a:gd name="connsiteX0" fmla="*/ 127380 w 127380"/>
                <a:gd name="connsiteY0" fmla="*/ 158750 h 158750"/>
                <a:gd name="connsiteX1" fmla="*/ 0 w 127380"/>
                <a:gd name="connsiteY1" fmla="*/ 0 h 158750"/>
                <a:gd name="connsiteX0" fmla="*/ 127380 w 127380"/>
                <a:gd name="connsiteY0" fmla="*/ 158750 h 158750"/>
                <a:gd name="connsiteX1" fmla="*/ 33882 w 127380"/>
                <a:gd name="connsiteY1" fmla="*/ 61748 h 158750"/>
                <a:gd name="connsiteX2" fmla="*/ 0 w 127380"/>
                <a:gd name="connsiteY2" fmla="*/ 0 h 158750"/>
                <a:gd name="connsiteX0" fmla="*/ 127380 w 127380"/>
                <a:gd name="connsiteY0" fmla="*/ 158750 h 158750"/>
                <a:gd name="connsiteX1" fmla="*/ 33882 w 127380"/>
                <a:gd name="connsiteY1" fmla="*/ 61748 h 158750"/>
                <a:gd name="connsiteX2" fmla="*/ 0 w 127380"/>
                <a:gd name="connsiteY2" fmla="*/ 0 h 158750"/>
                <a:gd name="connsiteX0" fmla="*/ 127380 w 127380"/>
                <a:gd name="connsiteY0" fmla="*/ 158750 h 158750"/>
                <a:gd name="connsiteX1" fmla="*/ 33882 w 127380"/>
                <a:gd name="connsiteY1" fmla="*/ 61748 h 158750"/>
                <a:gd name="connsiteX2" fmla="*/ 0 w 127380"/>
                <a:gd name="connsiteY2" fmla="*/ 0 h 158750"/>
                <a:gd name="connsiteX0" fmla="*/ 127380 w 127380"/>
                <a:gd name="connsiteY0" fmla="*/ 158750 h 158750"/>
                <a:gd name="connsiteX1" fmla="*/ 33882 w 127380"/>
                <a:gd name="connsiteY1" fmla="*/ 61748 h 158750"/>
                <a:gd name="connsiteX2" fmla="*/ 11710 w 127380"/>
                <a:gd name="connsiteY2" fmla="*/ 6248 h 158750"/>
                <a:gd name="connsiteX3" fmla="*/ 0 w 127380"/>
                <a:gd name="connsiteY3" fmla="*/ 0 h 158750"/>
                <a:gd name="connsiteX0" fmla="*/ 127380 w 127380"/>
                <a:gd name="connsiteY0" fmla="*/ 158750 h 158750"/>
                <a:gd name="connsiteX1" fmla="*/ 33882 w 127380"/>
                <a:gd name="connsiteY1" fmla="*/ 61748 h 158750"/>
                <a:gd name="connsiteX2" fmla="*/ 11710 w 127380"/>
                <a:gd name="connsiteY2" fmla="*/ 6248 h 158750"/>
                <a:gd name="connsiteX3" fmla="*/ 0 w 127380"/>
                <a:gd name="connsiteY3" fmla="*/ 0 h 158750"/>
                <a:gd name="connsiteX0" fmla="*/ 127380 w 127380"/>
                <a:gd name="connsiteY0" fmla="*/ 158750 h 158750"/>
                <a:gd name="connsiteX1" fmla="*/ 33882 w 127380"/>
                <a:gd name="connsiteY1" fmla="*/ 61748 h 158750"/>
                <a:gd name="connsiteX2" fmla="*/ 11710 w 127380"/>
                <a:gd name="connsiteY2" fmla="*/ 6248 h 158750"/>
                <a:gd name="connsiteX3" fmla="*/ 0 w 127380"/>
                <a:gd name="connsiteY3" fmla="*/ 0 h 158750"/>
                <a:gd name="connsiteX0" fmla="*/ 127380 w 127380"/>
                <a:gd name="connsiteY0" fmla="*/ 158750 h 158750"/>
                <a:gd name="connsiteX1" fmla="*/ 33882 w 127380"/>
                <a:gd name="connsiteY1" fmla="*/ 61748 h 158750"/>
                <a:gd name="connsiteX2" fmla="*/ 11710 w 127380"/>
                <a:gd name="connsiteY2" fmla="*/ 6248 h 158750"/>
                <a:gd name="connsiteX3" fmla="*/ 0 w 127380"/>
                <a:gd name="connsiteY3" fmla="*/ 0 h 158750"/>
                <a:gd name="connsiteX0" fmla="*/ 127380 w 127380"/>
                <a:gd name="connsiteY0" fmla="*/ 158750 h 158750"/>
                <a:gd name="connsiteX1" fmla="*/ 33882 w 127380"/>
                <a:gd name="connsiteY1" fmla="*/ 61748 h 158750"/>
                <a:gd name="connsiteX2" fmla="*/ 11710 w 127380"/>
                <a:gd name="connsiteY2" fmla="*/ 6248 h 158750"/>
                <a:gd name="connsiteX3" fmla="*/ 0 w 127380"/>
                <a:gd name="connsiteY3" fmla="*/ 0 h 158750"/>
                <a:gd name="connsiteX0" fmla="*/ 127380 w 127380"/>
                <a:gd name="connsiteY0" fmla="*/ 158750 h 158750"/>
                <a:gd name="connsiteX1" fmla="*/ 33882 w 127380"/>
                <a:gd name="connsiteY1" fmla="*/ 61748 h 158750"/>
                <a:gd name="connsiteX2" fmla="*/ 11710 w 127380"/>
                <a:gd name="connsiteY2" fmla="*/ 6248 h 158750"/>
                <a:gd name="connsiteX3" fmla="*/ 0 w 127380"/>
                <a:gd name="connsiteY3" fmla="*/ 0 h 158750"/>
                <a:gd name="connsiteX0" fmla="*/ 127380 w 127380"/>
                <a:gd name="connsiteY0" fmla="*/ 158750 h 158750"/>
                <a:gd name="connsiteX1" fmla="*/ 33882 w 127380"/>
                <a:gd name="connsiteY1" fmla="*/ 61748 h 158750"/>
                <a:gd name="connsiteX2" fmla="*/ 11710 w 127380"/>
                <a:gd name="connsiteY2" fmla="*/ 6248 h 158750"/>
                <a:gd name="connsiteX3" fmla="*/ 0 w 127380"/>
                <a:gd name="connsiteY3" fmla="*/ 0 h 158750"/>
                <a:gd name="connsiteX0" fmla="*/ 127380 w 127380"/>
                <a:gd name="connsiteY0" fmla="*/ 158750 h 158750"/>
                <a:gd name="connsiteX1" fmla="*/ 33882 w 127380"/>
                <a:gd name="connsiteY1" fmla="*/ 61748 h 158750"/>
                <a:gd name="connsiteX2" fmla="*/ 11710 w 127380"/>
                <a:gd name="connsiteY2" fmla="*/ 6248 h 158750"/>
                <a:gd name="connsiteX3" fmla="*/ 0 w 127380"/>
                <a:gd name="connsiteY3" fmla="*/ 0 h 158750"/>
                <a:gd name="connsiteX0" fmla="*/ 127380 w 127380"/>
                <a:gd name="connsiteY0" fmla="*/ 158750 h 158750"/>
                <a:gd name="connsiteX1" fmla="*/ 33882 w 127380"/>
                <a:gd name="connsiteY1" fmla="*/ 61748 h 158750"/>
                <a:gd name="connsiteX2" fmla="*/ 11710 w 127380"/>
                <a:gd name="connsiteY2" fmla="*/ 6248 h 158750"/>
                <a:gd name="connsiteX3" fmla="*/ 0 w 127380"/>
                <a:gd name="connsiteY3" fmla="*/ 0 h 158750"/>
                <a:gd name="connsiteX0" fmla="*/ 127380 w 127380"/>
                <a:gd name="connsiteY0" fmla="*/ 158750 h 158750"/>
                <a:gd name="connsiteX1" fmla="*/ 33882 w 127380"/>
                <a:gd name="connsiteY1" fmla="*/ 61748 h 158750"/>
                <a:gd name="connsiteX2" fmla="*/ 11710 w 127380"/>
                <a:gd name="connsiteY2" fmla="*/ 6248 h 158750"/>
                <a:gd name="connsiteX3" fmla="*/ 0 w 127380"/>
                <a:gd name="connsiteY3" fmla="*/ 0 h 158750"/>
                <a:gd name="connsiteX0" fmla="*/ 127380 w 127380"/>
                <a:gd name="connsiteY0" fmla="*/ 158750 h 158750"/>
                <a:gd name="connsiteX1" fmla="*/ 33882 w 127380"/>
                <a:gd name="connsiteY1" fmla="*/ 61748 h 158750"/>
                <a:gd name="connsiteX2" fmla="*/ 11710 w 127380"/>
                <a:gd name="connsiteY2" fmla="*/ 6248 h 158750"/>
                <a:gd name="connsiteX3" fmla="*/ 0 w 127380"/>
                <a:gd name="connsiteY3" fmla="*/ 0 h 158750"/>
                <a:gd name="connsiteX0" fmla="*/ 127380 w 127380"/>
                <a:gd name="connsiteY0" fmla="*/ 158750 h 158750"/>
                <a:gd name="connsiteX1" fmla="*/ 33882 w 127380"/>
                <a:gd name="connsiteY1" fmla="*/ 61748 h 158750"/>
                <a:gd name="connsiteX2" fmla="*/ 11710 w 127380"/>
                <a:gd name="connsiteY2" fmla="*/ 6248 h 158750"/>
                <a:gd name="connsiteX3" fmla="*/ 0 w 127380"/>
                <a:gd name="connsiteY3" fmla="*/ 0 h 158750"/>
                <a:gd name="connsiteX0" fmla="*/ 127380 w 127380"/>
                <a:gd name="connsiteY0" fmla="*/ 158750 h 158750"/>
                <a:gd name="connsiteX1" fmla="*/ 33882 w 127380"/>
                <a:gd name="connsiteY1" fmla="*/ 61748 h 158750"/>
                <a:gd name="connsiteX2" fmla="*/ 11710 w 127380"/>
                <a:gd name="connsiteY2" fmla="*/ 6248 h 158750"/>
                <a:gd name="connsiteX3" fmla="*/ 0 w 127380"/>
                <a:gd name="connsiteY3" fmla="*/ 0 h 158750"/>
                <a:gd name="connsiteX0" fmla="*/ 123033 w 123033"/>
                <a:gd name="connsiteY0" fmla="*/ 154250 h 154250"/>
                <a:gd name="connsiteX1" fmla="*/ 33882 w 123033"/>
                <a:gd name="connsiteY1" fmla="*/ 61748 h 154250"/>
                <a:gd name="connsiteX2" fmla="*/ 11710 w 123033"/>
                <a:gd name="connsiteY2" fmla="*/ 6248 h 154250"/>
                <a:gd name="connsiteX3" fmla="*/ 0 w 123033"/>
                <a:gd name="connsiteY3" fmla="*/ 0 h 154250"/>
                <a:gd name="connsiteX0" fmla="*/ 124337 w 124337"/>
                <a:gd name="connsiteY0" fmla="*/ 155750 h 155750"/>
                <a:gd name="connsiteX1" fmla="*/ 33882 w 124337"/>
                <a:gd name="connsiteY1" fmla="*/ 61748 h 155750"/>
                <a:gd name="connsiteX2" fmla="*/ 11710 w 124337"/>
                <a:gd name="connsiteY2" fmla="*/ 6248 h 155750"/>
                <a:gd name="connsiteX3" fmla="*/ 0 w 124337"/>
                <a:gd name="connsiteY3" fmla="*/ 0 h 155750"/>
                <a:gd name="connsiteX0" fmla="*/ 130132 w 130132"/>
                <a:gd name="connsiteY0" fmla="*/ 175750 h 175750"/>
                <a:gd name="connsiteX1" fmla="*/ 39677 w 130132"/>
                <a:gd name="connsiteY1" fmla="*/ 81748 h 175750"/>
                <a:gd name="connsiteX2" fmla="*/ 17505 w 130132"/>
                <a:gd name="connsiteY2" fmla="*/ 26248 h 175750"/>
                <a:gd name="connsiteX3" fmla="*/ 0 w 130132"/>
                <a:gd name="connsiteY3" fmla="*/ 0 h 175750"/>
                <a:gd name="connsiteX0" fmla="*/ 130132 w 130132"/>
                <a:gd name="connsiteY0" fmla="*/ 175750 h 175750"/>
                <a:gd name="connsiteX1" fmla="*/ 39677 w 130132"/>
                <a:gd name="connsiteY1" fmla="*/ 81748 h 175750"/>
                <a:gd name="connsiteX2" fmla="*/ 17505 w 130132"/>
                <a:gd name="connsiteY2" fmla="*/ 26248 h 175750"/>
                <a:gd name="connsiteX3" fmla="*/ 0 w 130132"/>
                <a:gd name="connsiteY3" fmla="*/ 0 h 175750"/>
                <a:gd name="connsiteX0" fmla="*/ 130132 w 130132"/>
                <a:gd name="connsiteY0" fmla="*/ 175750 h 175750"/>
                <a:gd name="connsiteX1" fmla="*/ 39677 w 130132"/>
                <a:gd name="connsiteY1" fmla="*/ 81748 h 175750"/>
                <a:gd name="connsiteX2" fmla="*/ 17505 w 130132"/>
                <a:gd name="connsiteY2" fmla="*/ 26248 h 175750"/>
                <a:gd name="connsiteX3" fmla="*/ 0 w 130132"/>
                <a:gd name="connsiteY3" fmla="*/ 0 h 175750"/>
                <a:gd name="connsiteX0" fmla="*/ 130132 w 130132"/>
                <a:gd name="connsiteY0" fmla="*/ 175750 h 175750"/>
                <a:gd name="connsiteX1" fmla="*/ 39677 w 130132"/>
                <a:gd name="connsiteY1" fmla="*/ 81748 h 175750"/>
                <a:gd name="connsiteX2" fmla="*/ 17505 w 130132"/>
                <a:gd name="connsiteY2" fmla="*/ 26248 h 175750"/>
                <a:gd name="connsiteX3" fmla="*/ 0 w 130132"/>
                <a:gd name="connsiteY3" fmla="*/ 0 h 17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132" h="175750">
                  <a:moveTo>
                    <a:pt x="130132" y="175750"/>
                  </a:moveTo>
                  <a:cubicBezTo>
                    <a:pt x="100850" y="143666"/>
                    <a:pt x="70698" y="115332"/>
                    <a:pt x="39677" y="81748"/>
                  </a:cubicBezTo>
                  <a:cubicBezTo>
                    <a:pt x="6269" y="49831"/>
                    <a:pt x="42716" y="39539"/>
                    <a:pt x="17505" y="26248"/>
                  </a:cubicBezTo>
                  <a:cubicBezTo>
                    <a:pt x="8815" y="21207"/>
                    <a:pt x="867" y="23041"/>
                    <a:pt x="0" y="0"/>
                  </a:cubicBezTo>
                </a:path>
              </a:pathLst>
            </a:custGeom>
            <a:noFill/>
            <a:ln w="22225" cap="rnd">
              <a:solidFill>
                <a:srgbClr val="00B050"/>
              </a:solidFill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h="6350"/>
              <a:bevelB w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AT"/>
            </a:p>
          </p:txBody>
        </p:sp>
        <p:sp>
          <p:nvSpPr>
            <p:cNvPr id="50" name="Freihandform 93"/>
            <p:cNvSpPr/>
            <p:nvPr/>
          </p:nvSpPr>
          <p:spPr bwMode="auto">
            <a:xfrm>
              <a:off x="2487434" y="2321023"/>
              <a:ext cx="841524" cy="394385"/>
            </a:xfrm>
            <a:custGeom>
              <a:avLst/>
              <a:gdLst>
                <a:gd name="connsiteX0" fmla="*/ 0 w 104775"/>
                <a:gd name="connsiteY0" fmla="*/ 0 h 90488"/>
                <a:gd name="connsiteX1" fmla="*/ 38100 w 104775"/>
                <a:gd name="connsiteY1" fmla="*/ 54769 h 90488"/>
                <a:gd name="connsiteX2" fmla="*/ 104775 w 104775"/>
                <a:gd name="connsiteY2" fmla="*/ 90488 h 90488"/>
                <a:gd name="connsiteX0" fmla="*/ 0 w 104775"/>
                <a:gd name="connsiteY0" fmla="*/ 0 h 100948"/>
                <a:gd name="connsiteX1" fmla="*/ 38100 w 104775"/>
                <a:gd name="connsiteY1" fmla="*/ 54769 h 100948"/>
                <a:gd name="connsiteX2" fmla="*/ 18490 w 104775"/>
                <a:gd name="connsiteY2" fmla="*/ 99769 h 100948"/>
                <a:gd name="connsiteX3" fmla="*/ 104775 w 104775"/>
                <a:gd name="connsiteY3" fmla="*/ 90488 h 100948"/>
                <a:gd name="connsiteX0" fmla="*/ 0 w 104775"/>
                <a:gd name="connsiteY0" fmla="*/ 0 h 90488"/>
                <a:gd name="connsiteX1" fmla="*/ 38100 w 104775"/>
                <a:gd name="connsiteY1" fmla="*/ 54769 h 90488"/>
                <a:gd name="connsiteX2" fmla="*/ 104775 w 104775"/>
                <a:gd name="connsiteY2" fmla="*/ 90488 h 90488"/>
                <a:gd name="connsiteX0" fmla="*/ 0 w 104775"/>
                <a:gd name="connsiteY0" fmla="*/ 0 h 90488"/>
                <a:gd name="connsiteX1" fmla="*/ 104775 w 104775"/>
                <a:gd name="connsiteY1" fmla="*/ 90488 h 90488"/>
                <a:gd name="connsiteX0" fmla="*/ 0 w 241051"/>
                <a:gd name="connsiteY0" fmla="*/ 0 h 71212"/>
                <a:gd name="connsiteX1" fmla="*/ 241051 w 241051"/>
                <a:gd name="connsiteY1" fmla="*/ 71212 h 71212"/>
                <a:gd name="connsiteX0" fmla="*/ 0 w 102721"/>
                <a:gd name="connsiteY0" fmla="*/ 76567 h 76567"/>
                <a:gd name="connsiteX1" fmla="*/ 102721 w 102721"/>
                <a:gd name="connsiteY1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8884"/>
                <a:gd name="connsiteY0" fmla="*/ 79423 h 79423"/>
                <a:gd name="connsiteX1" fmla="*/ 34925 w 108884"/>
                <a:gd name="connsiteY1" fmla="*/ 43549 h 79423"/>
                <a:gd name="connsiteX2" fmla="*/ 108884 w 108884"/>
                <a:gd name="connsiteY2" fmla="*/ 0 h 79423"/>
                <a:gd name="connsiteX0" fmla="*/ 0 w 198593"/>
                <a:gd name="connsiteY0" fmla="*/ 35874 h 50687"/>
                <a:gd name="connsiteX1" fmla="*/ 34925 w 198593"/>
                <a:gd name="connsiteY1" fmla="*/ 0 h 50687"/>
                <a:gd name="connsiteX2" fmla="*/ 198593 w 198593"/>
                <a:gd name="connsiteY2" fmla="*/ 50687 h 50687"/>
                <a:gd name="connsiteX0" fmla="*/ 0 w 234203"/>
                <a:gd name="connsiteY0" fmla="*/ 1194 h 128805"/>
                <a:gd name="connsiteX1" fmla="*/ 70535 w 234203"/>
                <a:gd name="connsiteY1" fmla="*/ 78118 h 128805"/>
                <a:gd name="connsiteX2" fmla="*/ 234203 w 234203"/>
                <a:gd name="connsiteY2" fmla="*/ 128805 h 128805"/>
                <a:gd name="connsiteX0" fmla="*/ 0 w 234203"/>
                <a:gd name="connsiteY0" fmla="*/ 0 h 127611"/>
                <a:gd name="connsiteX1" fmla="*/ 234203 w 234203"/>
                <a:gd name="connsiteY1" fmla="*/ 127611 h 127611"/>
                <a:gd name="connsiteX0" fmla="*/ 0 w 234203"/>
                <a:gd name="connsiteY0" fmla="*/ 0 h 127611"/>
                <a:gd name="connsiteX1" fmla="*/ 104779 w 234203"/>
                <a:gd name="connsiteY1" fmla="*/ 66215 h 127611"/>
                <a:gd name="connsiteX2" fmla="*/ 234203 w 234203"/>
                <a:gd name="connsiteY2" fmla="*/ 127611 h 127611"/>
                <a:gd name="connsiteX0" fmla="*/ 0 w 234203"/>
                <a:gd name="connsiteY0" fmla="*/ 0 h 127611"/>
                <a:gd name="connsiteX1" fmla="*/ 104779 w 234203"/>
                <a:gd name="connsiteY1" fmla="*/ 66215 h 127611"/>
                <a:gd name="connsiteX2" fmla="*/ 234203 w 234203"/>
                <a:gd name="connsiteY2" fmla="*/ 127611 h 127611"/>
                <a:gd name="connsiteX0" fmla="*/ 0 w 234203"/>
                <a:gd name="connsiteY0" fmla="*/ 0 h 127611"/>
                <a:gd name="connsiteX1" fmla="*/ 104779 w 234203"/>
                <a:gd name="connsiteY1" fmla="*/ 66215 h 127611"/>
                <a:gd name="connsiteX2" fmla="*/ 234203 w 234203"/>
                <a:gd name="connsiteY2" fmla="*/ 127611 h 127611"/>
                <a:gd name="connsiteX0" fmla="*/ 0 w 234203"/>
                <a:gd name="connsiteY0" fmla="*/ 0 h 127611"/>
                <a:gd name="connsiteX1" fmla="*/ 104779 w 234203"/>
                <a:gd name="connsiteY1" fmla="*/ 66215 h 127611"/>
                <a:gd name="connsiteX2" fmla="*/ 234203 w 234203"/>
                <a:gd name="connsiteY2" fmla="*/ 127611 h 127611"/>
                <a:gd name="connsiteX0" fmla="*/ 0 w 233689"/>
                <a:gd name="connsiteY0" fmla="*/ 0 h 128682"/>
                <a:gd name="connsiteX1" fmla="*/ 104779 w 233689"/>
                <a:gd name="connsiteY1" fmla="*/ 66215 h 128682"/>
                <a:gd name="connsiteX2" fmla="*/ 233689 w 233689"/>
                <a:gd name="connsiteY2" fmla="*/ 128682 h 128682"/>
                <a:gd name="connsiteX0" fmla="*/ 0 w 233689"/>
                <a:gd name="connsiteY0" fmla="*/ 0 h 127611"/>
                <a:gd name="connsiteX1" fmla="*/ 104779 w 233689"/>
                <a:gd name="connsiteY1" fmla="*/ 66215 h 127611"/>
                <a:gd name="connsiteX2" fmla="*/ 233689 w 233689"/>
                <a:gd name="connsiteY2" fmla="*/ 127611 h 127611"/>
                <a:gd name="connsiteX0" fmla="*/ 0 w 233175"/>
                <a:gd name="connsiteY0" fmla="*/ 0 h 128146"/>
                <a:gd name="connsiteX1" fmla="*/ 104779 w 233175"/>
                <a:gd name="connsiteY1" fmla="*/ 66215 h 128146"/>
                <a:gd name="connsiteX2" fmla="*/ 233175 w 233175"/>
                <a:gd name="connsiteY2" fmla="*/ 128146 h 128146"/>
                <a:gd name="connsiteX0" fmla="*/ 0 w 235229"/>
                <a:gd name="connsiteY0" fmla="*/ 0 h 128146"/>
                <a:gd name="connsiteX1" fmla="*/ 104779 w 235229"/>
                <a:gd name="connsiteY1" fmla="*/ 66215 h 128146"/>
                <a:gd name="connsiteX2" fmla="*/ 235229 w 235229"/>
                <a:gd name="connsiteY2" fmla="*/ 128146 h 128146"/>
                <a:gd name="connsiteX0" fmla="*/ 0 w 235229"/>
                <a:gd name="connsiteY0" fmla="*/ 0 h 129217"/>
                <a:gd name="connsiteX1" fmla="*/ 104779 w 235229"/>
                <a:gd name="connsiteY1" fmla="*/ 66215 h 129217"/>
                <a:gd name="connsiteX2" fmla="*/ 235229 w 235229"/>
                <a:gd name="connsiteY2" fmla="*/ 129217 h 129217"/>
                <a:gd name="connsiteX0" fmla="*/ 0 w 234202"/>
                <a:gd name="connsiteY0" fmla="*/ 0 h 128682"/>
                <a:gd name="connsiteX1" fmla="*/ 104779 w 234202"/>
                <a:gd name="connsiteY1" fmla="*/ 66215 h 128682"/>
                <a:gd name="connsiteX2" fmla="*/ 234202 w 234202"/>
                <a:gd name="connsiteY2" fmla="*/ 128682 h 128682"/>
                <a:gd name="connsiteX0" fmla="*/ 0 w 235229"/>
                <a:gd name="connsiteY0" fmla="*/ 0 h 128147"/>
                <a:gd name="connsiteX1" fmla="*/ 104779 w 235229"/>
                <a:gd name="connsiteY1" fmla="*/ 66215 h 128147"/>
                <a:gd name="connsiteX2" fmla="*/ 235229 w 235229"/>
                <a:gd name="connsiteY2" fmla="*/ 128147 h 128147"/>
                <a:gd name="connsiteX0" fmla="*/ 0 w 235743"/>
                <a:gd name="connsiteY0" fmla="*/ 0 h 129218"/>
                <a:gd name="connsiteX1" fmla="*/ 104779 w 235743"/>
                <a:gd name="connsiteY1" fmla="*/ 66215 h 129218"/>
                <a:gd name="connsiteX2" fmla="*/ 235743 w 235743"/>
                <a:gd name="connsiteY2" fmla="*/ 129218 h 129218"/>
                <a:gd name="connsiteX0" fmla="*/ 0 w 236257"/>
                <a:gd name="connsiteY0" fmla="*/ 0 h 127612"/>
                <a:gd name="connsiteX1" fmla="*/ 104779 w 236257"/>
                <a:gd name="connsiteY1" fmla="*/ 66215 h 127612"/>
                <a:gd name="connsiteX2" fmla="*/ 236257 w 236257"/>
                <a:gd name="connsiteY2" fmla="*/ 127612 h 127612"/>
                <a:gd name="connsiteX0" fmla="*/ 0 w 236257"/>
                <a:gd name="connsiteY0" fmla="*/ 0 h 128683"/>
                <a:gd name="connsiteX1" fmla="*/ 104779 w 236257"/>
                <a:gd name="connsiteY1" fmla="*/ 66215 h 128683"/>
                <a:gd name="connsiteX2" fmla="*/ 236257 w 236257"/>
                <a:gd name="connsiteY2" fmla="*/ 128683 h 128683"/>
                <a:gd name="connsiteX0" fmla="*/ 0 w 236257"/>
                <a:gd name="connsiteY0" fmla="*/ 0 h 128683"/>
                <a:gd name="connsiteX1" fmla="*/ 236257 w 236257"/>
                <a:gd name="connsiteY1" fmla="*/ 128683 h 128683"/>
                <a:gd name="connsiteX0" fmla="*/ 0 w 236257"/>
                <a:gd name="connsiteY0" fmla="*/ 0 h 128683"/>
                <a:gd name="connsiteX1" fmla="*/ 111456 w 236257"/>
                <a:gd name="connsiteY1" fmla="*/ 69962 h 128683"/>
                <a:gd name="connsiteX2" fmla="*/ 236257 w 236257"/>
                <a:gd name="connsiteY2" fmla="*/ 128683 h 128683"/>
                <a:gd name="connsiteX0" fmla="*/ 0 w 236257"/>
                <a:gd name="connsiteY0" fmla="*/ 0 h 128683"/>
                <a:gd name="connsiteX1" fmla="*/ 111456 w 236257"/>
                <a:gd name="connsiteY1" fmla="*/ 69962 h 128683"/>
                <a:gd name="connsiteX2" fmla="*/ 236257 w 236257"/>
                <a:gd name="connsiteY2" fmla="*/ 128683 h 128683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70668"/>
                <a:gd name="connsiteY0" fmla="*/ 0 h 146352"/>
                <a:gd name="connsiteX1" fmla="*/ 145867 w 270668"/>
                <a:gd name="connsiteY1" fmla="*/ 87631 h 146352"/>
                <a:gd name="connsiteX2" fmla="*/ 270668 w 270668"/>
                <a:gd name="connsiteY2" fmla="*/ 146352 h 146352"/>
                <a:gd name="connsiteX0" fmla="*/ 0 w 281454"/>
                <a:gd name="connsiteY0" fmla="*/ 0 h 153313"/>
                <a:gd name="connsiteX1" fmla="*/ 156653 w 281454"/>
                <a:gd name="connsiteY1" fmla="*/ 94592 h 153313"/>
                <a:gd name="connsiteX2" fmla="*/ 281454 w 281454"/>
                <a:gd name="connsiteY2" fmla="*/ 153313 h 153313"/>
                <a:gd name="connsiteX0" fmla="*/ 0 w 212631"/>
                <a:gd name="connsiteY0" fmla="*/ 0 h 111549"/>
                <a:gd name="connsiteX1" fmla="*/ 87830 w 212631"/>
                <a:gd name="connsiteY1" fmla="*/ 52828 h 111549"/>
                <a:gd name="connsiteX2" fmla="*/ 212631 w 212631"/>
                <a:gd name="connsiteY2" fmla="*/ 111549 h 111549"/>
                <a:gd name="connsiteX0" fmla="*/ 0 w 154080"/>
                <a:gd name="connsiteY0" fmla="*/ 0 h 134572"/>
                <a:gd name="connsiteX1" fmla="*/ 29279 w 154080"/>
                <a:gd name="connsiteY1" fmla="*/ 75851 h 134572"/>
                <a:gd name="connsiteX2" fmla="*/ 154080 w 154080"/>
                <a:gd name="connsiteY2" fmla="*/ 134572 h 134572"/>
                <a:gd name="connsiteX0" fmla="*/ 19654 w 67915"/>
                <a:gd name="connsiteY0" fmla="*/ 0 h 85314"/>
                <a:gd name="connsiteX1" fmla="*/ 48933 w 67915"/>
                <a:gd name="connsiteY1" fmla="*/ 75851 h 85314"/>
                <a:gd name="connsiteX2" fmla="*/ 7840 w 67915"/>
                <a:gd name="connsiteY2" fmla="*/ 7139 h 85314"/>
                <a:gd name="connsiteX0" fmla="*/ 11814 w 11814"/>
                <a:gd name="connsiteY0" fmla="*/ 0 h 7139"/>
                <a:gd name="connsiteX1" fmla="*/ 0 w 11814"/>
                <a:gd name="connsiteY1" fmla="*/ 7139 h 7139"/>
                <a:gd name="connsiteX0" fmla="*/ 32172 w 32172"/>
                <a:gd name="connsiteY0" fmla="*/ 10250 h 10250"/>
                <a:gd name="connsiteX1" fmla="*/ 0 w 32172"/>
                <a:gd name="connsiteY1" fmla="*/ 0 h 10250"/>
                <a:gd name="connsiteX0" fmla="*/ 38693 w 38693"/>
                <a:gd name="connsiteY0" fmla="*/ 21500 h 21500"/>
                <a:gd name="connsiteX1" fmla="*/ 0 w 38693"/>
                <a:gd name="connsiteY1" fmla="*/ 0 h 21500"/>
                <a:gd name="connsiteX0" fmla="*/ 36954 w 36954"/>
                <a:gd name="connsiteY0" fmla="*/ 20000 h 20000"/>
                <a:gd name="connsiteX1" fmla="*/ 0 w 36954"/>
                <a:gd name="connsiteY1" fmla="*/ 0 h 20000"/>
                <a:gd name="connsiteX0" fmla="*/ 105208 w 105208"/>
                <a:gd name="connsiteY0" fmla="*/ 0 h 39250"/>
                <a:gd name="connsiteX1" fmla="*/ 0 w 105208"/>
                <a:gd name="connsiteY1" fmla="*/ 39250 h 39250"/>
                <a:gd name="connsiteX0" fmla="*/ 75646 w 75646"/>
                <a:gd name="connsiteY0" fmla="*/ 0 h 28750"/>
                <a:gd name="connsiteX1" fmla="*/ 0 w 75646"/>
                <a:gd name="connsiteY1" fmla="*/ 28750 h 28750"/>
                <a:gd name="connsiteX0" fmla="*/ 75646 w 75646"/>
                <a:gd name="connsiteY0" fmla="*/ 0 h 28000"/>
                <a:gd name="connsiteX1" fmla="*/ 0 w 75646"/>
                <a:gd name="connsiteY1" fmla="*/ 28000 h 28000"/>
                <a:gd name="connsiteX0" fmla="*/ 77385 w 77385"/>
                <a:gd name="connsiteY0" fmla="*/ 0 h 16000"/>
                <a:gd name="connsiteX1" fmla="*/ 0 w 77385"/>
                <a:gd name="connsiteY1" fmla="*/ 16000 h 16000"/>
                <a:gd name="connsiteX0" fmla="*/ 77385 w 77385"/>
                <a:gd name="connsiteY0" fmla="*/ 0 h 14500"/>
                <a:gd name="connsiteX1" fmla="*/ 0 w 77385"/>
                <a:gd name="connsiteY1" fmla="*/ 14500 h 14500"/>
                <a:gd name="connsiteX0" fmla="*/ 30868 w 30868"/>
                <a:gd name="connsiteY0" fmla="*/ 0 h 13000"/>
                <a:gd name="connsiteX1" fmla="*/ 0 w 30868"/>
                <a:gd name="connsiteY1" fmla="*/ 13000 h 13000"/>
                <a:gd name="connsiteX0" fmla="*/ 30868 w 30868"/>
                <a:gd name="connsiteY0" fmla="*/ 0 h 14500"/>
                <a:gd name="connsiteX1" fmla="*/ 0 w 30868"/>
                <a:gd name="connsiteY1" fmla="*/ 14500 h 14500"/>
                <a:gd name="connsiteX0" fmla="*/ 30868 w 30868"/>
                <a:gd name="connsiteY0" fmla="*/ 0 h 13000"/>
                <a:gd name="connsiteX1" fmla="*/ 0 w 30868"/>
                <a:gd name="connsiteY1" fmla="*/ 13000 h 13000"/>
                <a:gd name="connsiteX0" fmla="*/ 16087 w 16087"/>
                <a:gd name="connsiteY0" fmla="*/ 13250 h 13250"/>
                <a:gd name="connsiteX1" fmla="*/ 0 w 16087"/>
                <a:gd name="connsiteY1" fmla="*/ 0 h 13250"/>
                <a:gd name="connsiteX0" fmla="*/ 20869 w 20869"/>
                <a:gd name="connsiteY0" fmla="*/ 19250 h 19250"/>
                <a:gd name="connsiteX1" fmla="*/ 0 w 20869"/>
                <a:gd name="connsiteY1" fmla="*/ 0 h 19250"/>
                <a:gd name="connsiteX0" fmla="*/ 19130 w 19130"/>
                <a:gd name="connsiteY0" fmla="*/ 19250 h 19250"/>
                <a:gd name="connsiteX1" fmla="*/ 0 w 19130"/>
                <a:gd name="connsiteY1" fmla="*/ 0 h 19250"/>
                <a:gd name="connsiteX0" fmla="*/ 20434 w 20434"/>
                <a:gd name="connsiteY0" fmla="*/ 19250 h 19250"/>
                <a:gd name="connsiteX1" fmla="*/ 0 w 20434"/>
                <a:gd name="connsiteY1" fmla="*/ 0 h 19250"/>
                <a:gd name="connsiteX0" fmla="*/ 19999 w 19999"/>
                <a:gd name="connsiteY0" fmla="*/ 20750 h 20750"/>
                <a:gd name="connsiteX1" fmla="*/ 0 w 19999"/>
                <a:gd name="connsiteY1" fmla="*/ 0 h 20750"/>
                <a:gd name="connsiteX0" fmla="*/ 19999 w 19999"/>
                <a:gd name="connsiteY0" fmla="*/ 19250 h 19250"/>
                <a:gd name="connsiteX1" fmla="*/ 0 w 19999"/>
                <a:gd name="connsiteY1" fmla="*/ 0 h 19250"/>
                <a:gd name="connsiteX0" fmla="*/ 54769 w 54769"/>
                <a:gd name="connsiteY0" fmla="*/ 54250 h 54250"/>
                <a:gd name="connsiteX1" fmla="*/ 0 w 54769"/>
                <a:gd name="connsiteY1" fmla="*/ 0 h 54250"/>
                <a:gd name="connsiteX0" fmla="*/ 55928 w 55928"/>
                <a:gd name="connsiteY0" fmla="*/ 53250 h 53250"/>
                <a:gd name="connsiteX1" fmla="*/ 0 w 55928"/>
                <a:gd name="connsiteY1" fmla="*/ 0 h 53250"/>
                <a:gd name="connsiteX0" fmla="*/ 54769 w 54769"/>
                <a:gd name="connsiteY0" fmla="*/ 50250 h 50250"/>
                <a:gd name="connsiteX1" fmla="*/ 0 w 54769"/>
                <a:gd name="connsiteY1" fmla="*/ 0 h 50250"/>
                <a:gd name="connsiteX0" fmla="*/ 60166 w 60166"/>
                <a:gd name="connsiteY0" fmla="*/ 54556 h 54556"/>
                <a:gd name="connsiteX1" fmla="*/ 0 w 60166"/>
                <a:gd name="connsiteY1" fmla="*/ 0 h 54556"/>
                <a:gd name="connsiteX0" fmla="*/ 67904 w 67904"/>
                <a:gd name="connsiteY0" fmla="*/ 61172 h 61172"/>
                <a:gd name="connsiteX1" fmla="*/ 0 w 67904"/>
                <a:gd name="connsiteY1" fmla="*/ 0 h 61172"/>
                <a:gd name="connsiteX0" fmla="*/ 76571 w 76571"/>
                <a:gd name="connsiteY0" fmla="*/ 69574 h 69574"/>
                <a:gd name="connsiteX1" fmla="*/ 0 w 76571"/>
                <a:gd name="connsiteY1" fmla="*/ 0 h 69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571" h="69574">
                  <a:moveTo>
                    <a:pt x="76571" y="69574"/>
                  </a:moveTo>
                  <a:cubicBezTo>
                    <a:pt x="69905" y="63157"/>
                    <a:pt x="6666" y="6417"/>
                    <a:pt x="0" y="0"/>
                  </a:cubicBezTo>
                </a:path>
              </a:pathLst>
            </a:custGeom>
            <a:noFill/>
            <a:ln w="22225" cap="rnd">
              <a:solidFill>
                <a:srgbClr val="00B050"/>
              </a:solidFill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h="6350"/>
              <a:bevelB w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AT" dirty="0"/>
            </a:p>
          </p:txBody>
        </p:sp>
        <p:sp>
          <p:nvSpPr>
            <p:cNvPr id="47" name="Freihandform 93"/>
            <p:cNvSpPr/>
            <p:nvPr/>
          </p:nvSpPr>
          <p:spPr bwMode="auto">
            <a:xfrm>
              <a:off x="2998313" y="1717860"/>
              <a:ext cx="148866" cy="50357"/>
            </a:xfrm>
            <a:custGeom>
              <a:avLst/>
              <a:gdLst>
                <a:gd name="connsiteX0" fmla="*/ 0 w 104775"/>
                <a:gd name="connsiteY0" fmla="*/ 0 h 90488"/>
                <a:gd name="connsiteX1" fmla="*/ 38100 w 104775"/>
                <a:gd name="connsiteY1" fmla="*/ 54769 h 90488"/>
                <a:gd name="connsiteX2" fmla="*/ 104775 w 104775"/>
                <a:gd name="connsiteY2" fmla="*/ 90488 h 90488"/>
                <a:gd name="connsiteX0" fmla="*/ 0 w 104775"/>
                <a:gd name="connsiteY0" fmla="*/ 0 h 100948"/>
                <a:gd name="connsiteX1" fmla="*/ 38100 w 104775"/>
                <a:gd name="connsiteY1" fmla="*/ 54769 h 100948"/>
                <a:gd name="connsiteX2" fmla="*/ 18490 w 104775"/>
                <a:gd name="connsiteY2" fmla="*/ 99769 h 100948"/>
                <a:gd name="connsiteX3" fmla="*/ 104775 w 104775"/>
                <a:gd name="connsiteY3" fmla="*/ 90488 h 100948"/>
                <a:gd name="connsiteX0" fmla="*/ 0 w 104775"/>
                <a:gd name="connsiteY0" fmla="*/ 0 h 90488"/>
                <a:gd name="connsiteX1" fmla="*/ 38100 w 104775"/>
                <a:gd name="connsiteY1" fmla="*/ 54769 h 90488"/>
                <a:gd name="connsiteX2" fmla="*/ 104775 w 104775"/>
                <a:gd name="connsiteY2" fmla="*/ 90488 h 90488"/>
                <a:gd name="connsiteX0" fmla="*/ 0 w 104775"/>
                <a:gd name="connsiteY0" fmla="*/ 0 h 90488"/>
                <a:gd name="connsiteX1" fmla="*/ 104775 w 104775"/>
                <a:gd name="connsiteY1" fmla="*/ 90488 h 90488"/>
                <a:gd name="connsiteX0" fmla="*/ 0 w 241051"/>
                <a:gd name="connsiteY0" fmla="*/ 0 h 71212"/>
                <a:gd name="connsiteX1" fmla="*/ 241051 w 241051"/>
                <a:gd name="connsiteY1" fmla="*/ 71212 h 71212"/>
                <a:gd name="connsiteX0" fmla="*/ 0 w 102721"/>
                <a:gd name="connsiteY0" fmla="*/ 76567 h 76567"/>
                <a:gd name="connsiteX1" fmla="*/ 102721 w 102721"/>
                <a:gd name="connsiteY1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8884"/>
                <a:gd name="connsiteY0" fmla="*/ 79423 h 79423"/>
                <a:gd name="connsiteX1" fmla="*/ 34925 w 108884"/>
                <a:gd name="connsiteY1" fmla="*/ 43549 h 79423"/>
                <a:gd name="connsiteX2" fmla="*/ 108884 w 108884"/>
                <a:gd name="connsiteY2" fmla="*/ 0 h 79423"/>
                <a:gd name="connsiteX0" fmla="*/ 0 w 198593"/>
                <a:gd name="connsiteY0" fmla="*/ 35874 h 50687"/>
                <a:gd name="connsiteX1" fmla="*/ 34925 w 198593"/>
                <a:gd name="connsiteY1" fmla="*/ 0 h 50687"/>
                <a:gd name="connsiteX2" fmla="*/ 198593 w 198593"/>
                <a:gd name="connsiteY2" fmla="*/ 50687 h 50687"/>
                <a:gd name="connsiteX0" fmla="*/ 0 w 234203"/>
                <a:gd name="connsiteY0" fmla="*/ 1194 h 128805"/>
                <a:gd name="connsiteX1" fmla="*/ 70535 w 234203"/>
                <a:gd name="connsiteY1" fmla="*/ 78118 h 128805"/>
                <a:gd name="connsiteX2" fmla="*/ 234203 w 234203"/>
                <a:gd name="connsiteY2" fmla="*/ 128805 h 128805"/>
                <a:gd name="connsiteX0" fmla="*/ 0 w 234203"/>
                <a:gd name="connsiteY0" fmla="*/ 0 h 127611"/>
                <a:gd name="connsiteX1" fmla="*/ 234203 w 234203"/>
                <a:gd name="connsiteY1" fmla="*/ 127611 h 127611"/>
                <a:gd name="connsiteX0" fmla="*/ 0 w 234203"/>
                <a:gd name="connsiteY0" fmla="*/ 0 h 127611"/>
                <a:gd name="connsiteX1" fmla="*/ 104779 w 234203"/>
                <a:gd name="connsiteY1" fmla="*/ 66215 h 127611"/>
                <a:gd name="connsiteX2" fmla="*/ 234203 w 234203"/>
                <a:gd name="connsiteY2" fmla="*/ 127611 h 127611"/>
                <a:gd name="connsiteX0" fmla="*/ 0 w 234203"/>
                <a:gd name="connsiteY0" fmla="*/ 0 h 127611"/>
                <a:gd name="connsiteX1" fmla="*/ 104779 w 234203"/>
                <a:gd name="connsiteY1" fmla="*/ 66215 h 127611"/>
                <a:gd name="connsiteX2" fmla="*/ 234203 w 234203"/>
                <a:gd name="connsiteY2" fmla="*/ 127611 h 127611"/>
                <a:gd name="connsiteX0" fmla="*/ 0 w 234203"/>
                <a:gd name="connsiteY0" fmla="*/ 0 h 127611"/>
                <a:gd name="connsiteX1" fmla="*/ 104779 w 234203"/>
                <a:gd name="connsiteY1" fmla="*/ 66215 h 127611"/>
                <a:gd name="connsiteX2" fmla="*/ 234203 w 234203"/>
                <a:gd name="connsiteY2" fmla="*/ 127611 h 127611"/>
                <a:gd name="connsiteX0" fmla="*/ 0 w 234203"/>
                <a:gd name="connsiteY0" fmla="*/ 0 h 127611"/>
                <a:gd name="connsiteX1" fmla="*/ 104779 w 234203"/>
                <a:gd name="connsiteY1" fmla="*/ 66215 h 127611"/>
                <a:gd name="connsiteX2" fmla="*/ 234203 w 234203"/>
                <a:gd name="connsiteY2" fmla="*/ 127611 h 127611"/>
                <a:gd name="connsiteX0" fmla="*/ 0 w 233689"/>
                <a:gd name="connsiteY0" fmla="*/ 0 h 128682"/>
                <a:gd name="connsiteX1" fmla="*/ 104779 w 233689"/>
                <a:gd name="connsiteY1" fmla="*/ 66215 h 128682"/>
                <a:gd name="connsiteX2" fmla="*/ 233689 w 233689"/>
                <a:gd name="connsiteY2" fmla="*/ 128682 h 128682"/>
                <a:gd name="connsiteX0" fmla="*/ 0 w 233689"/>
                <a:gd name="connsiteY0" fmla="*/ 0 h 127611"/>
                <a:gd name="connsiteX1" fmla="*/ 104779 w 233689"/>
                <a:gd name="connsiteY1" fmla="*/ 66215 h 127611"/>
                <a:gd name="connsiteX2" fmla="*/ 233689 w 233689"/>
                <a:gd name="connsiteY2" fmla="*/ 127611 h 127611"/>
                <a:gd name="connsiteX0" fmla="*/ 0 w 233175"/>
                <a:gd name="connsiteY0" fmla="*/ 0 h 128146"/>
                <a:gd name="connsiteX1" fmla="*/ 104779 w 233175"/>
                <a:gd name="connsiteY1" fmla="*/ 66215 h 128146"/>
                <a:gd name="connsiteX2" fmla="*/ 233175 w 233175"/>
                <a:gd name="connsiteY2" fmla="*/ 128146 h 128146"/>
                <a:gd name="connsiteX0" fmla="*/ 0 w 235229"/>
                <a:gd name="connsiteY0" fmla="*/ 0 h 128146"/>
                <a:gd name="connsiteX1" fmla="*/ 104779 w 235229"/>
                <a:gd name="connsiteY1" fmla="*/ 66215 h 128146"/>
                <a:gd name="connsiteX2" fmla="*/ 235229 w 235229"/>
                <a:gd name="connsiteY2" fmla="*/ 128146 h 128146"/>
                <a:gd name="connsiteX0" fmla="*/ 0 w 235229"/>
                <a:gd name="connsiteY0" fmla="*/ 0 h 129217"/>
                <a:gd name="connsiteX1" fmla="*/ 104779 w 235229"/>
                <a:gd name="connsiteY1" fmla="*/ 66215 h 129217"/>
                <a:gd name="connsiteX2" fmla="*/ 235229 w 235229"/>
                <a:gd name="connsiteY2" fmla="*/ 129217 h 129217"/>
                <a:gd name="connsiteX0" fmla="*/ 0 w 234202"/>
                <a:gd name="connsiteY0" fmla="*/ 0 h 128682"/>
                <a:gd name="connsiteX1" fmla="*/ 104779 w 234202"/>
                <a:gd name="connsiteY1" fmla="*/ 66215 h 128682"/>
                <a:gd name="connsiteX2" fmla="*/ 234202 w 234202"/>
                <a:gd name="connsiteY2" fmla="*/ 128682 h 128682"/>
                <a:gd name="connsiteX0" fmla="*/ 0 w 235229"/>
                <a:gd name="connsiteY0" fmla="*/ 0 h 128147"/>
                <a:gd name="connsiteX1" fmla="*/ 104779 w 235229"/>
                <a:gd name="connsiteY1" fmla="*/ 66215 h 128147"/>
                <a:gd name="connsiteX2" fmla="*/ 235229 w 235229"/>
                <a:gd name="connsiteY2" fmla="*/ 128147 h 128147"/>
                <a:gd name="connsiteX0" fmla="*/ 0 w 235743"/>
                <a:gd name="connsiteY0" fmla="*/ 0 h 129218"/>
                <a:gd name="connsiteX1" fmla="*/ 104779 w 235743"/>
                <a:gd name="connsiteY1" fmla="*/ 66215 h 129218"/>
                <a:gd name="connsiteX2" fmla="*/ 235743 w 235743"/>
                <a:gd name="connsiteY2" fmla="*/ 129218 h 129218"/>
                <a:gd name="connsiteX0" fmla="*/ 0 w 236257"/>
                <a:gd name="connsiteY0" fmla="*/ 0 h 127612"/>
                <a:gd name="connsiteX1" fmla="*/ 104779 w 236257"/>
                <a:gd name="connsiteY1" fmla="*/ 66215 h 127612"/>
                <a:gd name="connsiteX2" fmla="*/ 236257 w 236257"/>
                <a:gd name="connsiteY2" fmla="*/ 127612 h 127612"/>
                <a:gd name="connsiteX0" fmla="*/ 0 w 236257"/>
                <a:gd name="connsiteY0" fmla="*/ 0 h 128683"/>
                <a:gd name="connsiteX1" fmla="*/ 104779 w 236257"/>
                <a:gd name="connsiteY1" fmla="*/ 66215 h 128683"/>
                <a:gd name="connsiteX2" fmla="*/ 236257 w 236257"/>
                <a:gd name="connsiteY2" fmla="*/ 128683 h 128683"/>
                <a:gd name="connsiteX0" fmla="*/ 0 w 236257"/>
                <a:gd name="connsiteY0" fmla="*/ 0 h 128683"/>
                <a:gd name="connsiteX1" fmla="*/ 236257 w 236257"/>
                <a:gd name="connsiteY1" fmla="*/ 128683 h 128683"/>
                <a:gd name="connsiteX0" fmla="*/ 0 w 236257"/>
                <a:gd name="connsiteY0" fmla="*/ 0 h 128683"/>
                <a:gd name="connsiteX1" fmla="*/ 111456 w 236257"/>
                <a:gd name="connsiteY1" fmla="*/ 69962 h 128683"/>
                <a:gd name="connsiteX2" fmla="*/ 236257 w 236257"/>
                <a:gd name="connsiteY2" fmla="*/ 128683 h 128683"/>
                <a:gd name="connsiteX0" fmla="*/ 0 w 236257"/>
                <a:gd name="connsiteY0" fmla="*/ 0 h 128683"/>
                <a:gd name="connsiteX1" fmla="*/ 111456 w 236257"/>
                <a:gd name="connsiteY1" fmla="*/ 69962 h 128683"/>
                <a:gd name="connsiteX2" fmla="*/ 236257 w 236257"/>
                <a:gd name="connsiteY2" fmla="*/ 128683 h 128683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70668"/>
                <a:gd name="connsiteY0" fmla="*/ 0 h 146352"/>
                <a:gd name="connsiteX1" fmla="*/ 145867 w 270668"/>
                <a:gd name="connsiteY1" fmla="*/ 87631 h 146352"/>
                <a:gd name="connsiteX2" fmla="*/ 270668 w 270668"/>
                <a:gd name="connsiteY2" fmla="*/ 146352 h 146352"/>
                <a:gd name="connsiteX0" fmla="*/ 0 w 281454"/>
                <a:gd name="connsiteY0" fmla="*/ 0 h 153313"/>
                <a:gd name="connsiteX1" fmla="*/ 156653 w 281454"/>
                <a:gd name="connsiteY1" fmla="*/ 94592 h 153313"/>
                <a:gd name="connsiteX2" fmla="*/ 281454 w 281454"/>
                <a:gd name="connsiteY2" fmla="*/ 153313 h 153313"/>
                <a:gd name="connsiteX0" fmla="*/ 0 w 212631"/>
                <a:gd name="connsiteY0" fmla="*/ 0 h 111549"/>
                <a:gd name="connsiteX1" fmla="*/ 87830 w 212631"/>
                <a:gd name="connsiteY1" fmla="*/ 52828 h 111549"/>
                <a:gd name="connsiteX2" fmla="*/ 212631 w 212631"/>
                <a:gd name="connsiteY2" fmla="*/ 111549 h 111549"/>
                <a:gd name="connsiteX0" fmla="*/ 0 w 154080"/>
                <a:gd name="connsiteY0" fmla="*/ 0 h 134572"/>
                <a:gd name="connsiteX1" fmla="*/ 29279 w 154080"/>
                <a:gd name="connsiteY1" fmla="*/ 75851 h 134572"/>
                <a:gd name="connsiteX2" fmla="*/ 154080 w 154080"/>
                <a:gd name="connsiteY2" fmla="*/ 134572 h 134572"/>
                <a:gd name="connsiteX0" fmla="*/ 19654 w 67915"/>
                <a:gd name="connsiteY0" fmla="*/ 0 h 85314"/>
                <a:gd name="connsiteX1" fmla="*/ 48933 w 67915"/>
                <a:gd name="connsiteY1" fmla="*/ 75851 h 85314"/>
                <a:gd name="connsiteX2" fmla="*/ 7840 w 67915"/>
                <a:gd name="connsiteY2" fmla="*/ 7139 h 85314"/>
                <a:gd name="connsiteX0" fmla="*/ 11814 w 11814"/>
                <a:gd name="connsiteY0" fmla="*/ 0 h 7139"/>
                <a:gd name="connsiteX1" fmla="*/ 0 w 11814"/>
                <a:gd name="connsiteY1" fmla="*/ 7139 h 7139"/>
                <a:gd name="connsiteX0" fmla="*/ 32172 w 32172"/>
                <a:gd name="connsiteY0" fmla="*/ 10250 h 10250"/>
                <a:gd name="connsiteX1" fmla="*/ 0 w 32172"/>
                <a:gd name="connsiteY1" fmla="*/ 0 h 10250"/>
                <a:gd name="connsiteX0" fmla="*/ 38693 w 38693"/>
                <a:gd name="connsiteY0" fmla="*/ 21500 h 21500"/>
                <a:gd name="connsiteX1" fmla="*/ 0 w 38693"/>
                <a:gd name="connsiteY1" fmla="*/ 0 h 21500"/>
                <a:gd name="connsiteX0" fmla="*/ 36954 w 36954"/>
                <a:gd name="connsiteY0" fmla="*/ 20000 h 20000"/>
                <a:gd name="connsiteX1" fmla="*/ 0 w 36954"/>
                <a:gd name="connsiteY1" fmla="*/ 0 h 20000"/>
                <a:gd name="connsiteX0" fmla="*/ 105208 w 105208"/>
                <a:gd name="connsiteY0" fmla="*/ 0 h 39250"/>
                <a:gd name="connsiteX1" fmla="*/ 0 w 105208"/>
                <a:gd name="connsiteY1" fmla="*/ 39250 h 39250"/>
                <a:gd name="connsiteX0" fmla="*/ 127380 w 127380"/>
                <a:gd name="connsiteY0" fmla="*/ 158750 h 158750"/>
                <a:gd name="connsiteX1" fmla="*/ 0 w 127380"/>
                <a:gd name="connsiteY1" fmla="*/ 0 h 158750"/>
                <a:gd name="connsiteX0" fmla="*/ 127380 w 127380"/>
                <a:gd name="connsiteY0" fmla="*/ 158750 h 158750"/>
                <a:gd name="connsiteX1" fmla="*/ 33882 w 127380"/>
                <a:gd name="connsiteY1" fmla="*/ 61748 h 158750"/>
                <a:gd name="connsiteX2" fmla="*/ 0 w 127380"/>
                <a:gd name="connsiteY2" fmla="*/ 0 h 158750"/>
                <a:gd name="connsiteX0" fmla="*/ 127380 w 127380"/>
                <a:gd name="connsiteY0" fmla="*/ 158750 h 158750"/>
                <a:gd name="connsiteX1" fmla="*/ 33882 w 127380"/>
                <a:gd name="connsiteY1" fmla="*/ 61748 h 158750"/>
                <a:gd name="connsiteX2" fmla="*/ 0 w 127380"/>
                <a:gd name="connsiteY2" fmla="*/ 0 h 158750"/>
                <a:gd name="connsiteX0" fmla="*/ 127380 w 127380"/>
                <a:gd name="connsiteY0" fmla="*/ 158750 h 158750"/>
                <a:gd name="connsiteX1" fmla="*/ 33882 w 127380"/>
                <a:gd name="connsiteY1" fmla="*/ 61748 h 158750"/>
                <a:gd name="connsiteX2" fmla="*/ 0 w 127380"/>
                <a:gd name="connsiteY2" fmla="*/ 0 h 158750"/>
                <a:gd name="connsiteX0" fmla="*/ 127380 w 127380"/>
                <a:gd name="connsiteY0" fmla="*/ 158750 h 158750"/>
                <a:gd name="connsiteX1" fmla="*/ 33882 w 127380"/>
                <a:gd name="connsiteY1" fmla="*/ 61748 h 158750"/>
                <a:gd name="connsiteX2" fmla="*/ 11710 w 127380"/>
                <a:gd name="connsiteY2" fmla="*/ 6248 h 158750"/>
                <a:gd name="connsiteX3" fmla="*/ 0 w 127380"/>
                <a:gd name="connsiteY3" fmla="*/ 0 h 158750"/>
                <a:gd name="connsiteX0" fmla="*/ 127380 w 127380"/>
                <a:gd name="connsiteY0" fmla="*/ 158750 h 158750"/>
                <a:gd name="connsiteX1" fmla="*/ 33882 w 127380"/>
                <a:gd name="connsiteY1" fmla="*/ 61748 h 158750"/>
                <a:gd name="connsiteX2" fmla="*/ 11710 w 127380"/>
                <a:gd name="connsiteY2" fmla="*/ 6248 h 158750"/>
                <a:gd name="connsiteX3" fmla="*/ 0 w 127380"/>
                <a:gd name="connsiteY3" fmla="*/ 0 h 158750"/>
                <a:gd name="connsiteX0" fmla="*/ 127380 w 127380"/>
                <a:gd name="connsiteY0" fmla="*/ 158750 h 158750"/>
                <a:gd name="connsiteX1" fmla="*/ 33882 w 127380"/>
                <a:gd name="connsiteY1" fmla="*/ 61748 h 158750"/>
                <a:gd name="connsiteX2" fmla="*/ 11710 w 127380"/>
                <a:gd name="connsiteY2" fmla="*/ 6248 h 158750"/>
                <a:gd name="connsiteX3" fmla="*/ 0 w 127380"/>
                <a:gd name="connsiteY3" fmla="*/ 0 h 158750"/>
                <a:gd name="connsiteX0" fmla="*/ 127380 w 127380"/>
                <a:gd name="connsiteY0" fmla="*/ 158750 h 158750"/>
                <a:gd name="connsiteX1" fmla="*/ 33882 w 127380"/>
                <a:gd name="connsiteY1" fmla="*/ 61748 h 158750"/>
                <a:gd name="connsiteX2" fmla="*/ 11710 w 127380"/>
                <a:gd name="connsiteY2" fmla="*/ 6248 h 158750"/>
                <a:gd name="connsiteX3" fmla="*/ 0 w 127380"/>
                <a:gd name="connsiteY3" fmla="*/ 0 h 158750"/>
                <a:gd name="connsiteX0" fmla="*/ 127380 w 127380"/>
                <a:gd name="connsiteY0" fmla="*/ 158750 h 158750"/>
                <a:gd name="connsiteX1" fmla="*/ 33882 w 127380"/>
                <a:gd name="connsiteY1" fmla="*/ 61748 h 158750"/>
                <a:gd name="connsiteX2" fmla="*/ 11710 w 127380"/>
                <a:gd name="connsiteY2" fmla="*/ 6248 h 158750"/>
                <a:gd name="connsiteX3" fmla="*/ 0 w 127380"/>
                <a:gd name="connsiteY3" fmla="*/ 0 h 158750"/>
                <a:gd name="connsiteX0" fmla="*/ 127380 w 127380"/>
                <a:gd name="connsiteY0" fmla="*/ 158750 h 158750"/>
                <a:gd name="connsiteX1" fmla="*/ 33882 w 127380"/>
                <a:gd name="connsiteY1" fmla="*/ 61748 h 158750"/>
                <a:gd name="connsiteX2" fmla="*/ 11710 w 127380"/>
                <a:gd name="connsiteY2" fmla="*/ 6248 h 158750"/>
                <a:gd name="connsiteX3" fmla="*/ 0 w 127380"/>
                <a:gd name="connsiteY3" fmla="*/ 0 h 158750"/>
                <a:gd name="connsiteX0" fmla="*/ 127380 w 127380"/>
                <a:gd name="connsiteY0" fmla="*/ 158750 h 158750"/>
                <a:gd name="connsiteX1" fmla="*/ 33882 w 127380"/>
                <a:gd name="connsiteY1" fmla="*/ 61748 h 158750"/>
                <a:gd name="connsiteX2" fmla="*/ 11710 w 127380"/>
                <a:gd name="connsiteY2" fmla="*/ 6248 h 158750"/>
                <a:gd name="connsiteX3" fmla="*/ 0 w 127380"/>
                <a:gd name="connsiteY3" fmla="*/ 0 h 158750"/>
                <a:gd name="connsiteX0" fmla="*/ 127380 w 127380"/>
                <a:gd name="connsiteY0" fmla="*/ 158750 h 158750"/>
                <a:gd name="connsiteX1" fmla="*/ 33882 w 127380"/>
                <a:gd name="connsiteY1" fmla="*/ 61748 h 158750"/>
                <a:gd name="connsiteX2" fmla="*/ 11710 w 127380"/>
                <a:gd name="connsiteY2" fmla="*/ 6248 h 158750"/>
                <a:gd name="connsiteX3" fmla="*/ 0 w 127380"/>
                <a:gd name="connsiteY3" fmla="*/ 0 h 158750"/>
                <a:gd name="connsiteX0" fmla="*/ 127380 w 127380"/>
                <a:gd name="connsiteY0" fmla="*/ 158750 h 158750"/>
                <a:gd name="connsiteX1" fmla="*/ 33882 w 127380"/>
                <a:gd name="connsiteY1" fmla="*/ 61748 h 158750"/>
                <a:gd name="connsiteX2" fmla="*/ 11710 w 127380"/>
                <a:gd name="connsiteY2" fmla="*/ 6248 h 158750"/>
                <a:gd name="connsiteX3" fmla="*/ 0 w 127380"/>
                <a:gd name="connsiteY3" fmla="*/ 0 h 158750"/>
                <a:gd name="connsiteX0" fmla="*/ 127380 w 127380"/>
                <a:gd name="connsiteY0" fmla="*/ 158750 h 158750"/>
                <a:gd name="connsiteX1" fmla="*/ 33882 w 127380"/>
                <a:gd name="connsiteY1" fmla="*/ 61748 h 158750"/>
                <a:gd name="connsiteX2" fmla="*/ 11710 w 127380"/>
                <a:gd name="connsiteY2" fmla="*/ 6248 h 158750"/>
                <a:gd name="connsiteX3" fmla="*/ 0 w 127380"/>
                <a:gd name="connsiteY3" fmla="*/ 0 h 158750"/>
                <a:gd name="connsiteX0" fmla="*/ 127380 w 127380"/>
                <a:gd name="connsiteY0" fmla="*/ 158750 h 158750"/>
                <a:gd name="connsiteX1" fmla="*/ 33882 w 127380"/>
                <a:gd name="connsiteY1" fmla="*/ 61748 h 158750"/>
                <a:gd name="connsiteX2" fmla="*/ 11710 w 127380"/>
                <a:gd name="connsiteY2" fmla="*/ 6248 h 158750"/>
                <a:gd name="connsiteX3" fmla="*/ 0 w 127380"/>
                <a:gd name="connsiteY3" fmla="*/ 0 h 158750"/>
                <a:gd name="connsiteX0" fmla="*/ 127380 w 127380"/>
                <a:gd name="connsiteY0" fmla="*/ 158750 h 158750"/>
                <a:gd name="connsiteX1" fmla="*/ 33882 w 127380"/>
                <a:gd name="connsiteY1" fmla="*/ 61748 h 158750"/>
                <a:gd name="connsiteX2" fmla="*/ 11710 w 127380"/>
                <a:gd name="connsiteY2" fmla="*/ 6248 h 158750"/>
                <a:gd name="connsiteX3" fmla="*/ 0 w 127380"/>
                <a:gd name="connsiteY3" fmla="*/ 0 h 158750"/>
                <a:gd name="connsiteX0" fmla="*/ 127380 w 127380"/>
                <a:gd name="connsiteY0" fmla="*/ 158750 h 158750"/>
                <a:gd name="connsiteX1" fmla="*/ 33882 w 127380"/>
                <a:gd name="connsiteY1" fmla="*/ 61748 h 158750"/>
                <a:gd name="connsiteX2" fmla="*/ 11710 w 127380"/>
                <a:gd name="connsiteY2" fmla="*/ 6248 h 158750"/>
                <a:gd name="connsiteX3" fmla="*/ 0 w 127380"/>
                <a:gd name="connsiteY3" fmla="*/ 0 h 158750"/>
                <a:gd name="connsiteX0" fmla="*/ 123033 w 123033"/>
                <a:gd name="connsiteY0" fmla="*/ 154250 h 154250"/>
                <a:gd name="connsiteX1" fmla="*/ 33882 w 123033"/>
                <a:gd name="connsiteY1" fmla="*/ 61748 h 154250"/>
                <a:gd name="connsiteX2" fmla="*/ 11710 w 123033"/>
                <a:gd name="connsiteY2" fmla="*/ 6248 h 154250"/>
                <a:gd name="connsiteX3" fmla="*/ 0 w 123033"/>
                <a:gd name="connsiteY3" fmla="*/ 0 h 154250"/>
                <a:gd name="connsiteX0" fmla="*/ 124337 w 124337"/>
                <a:gd name="connsiteY0" fmla="*/ 155750 h 155750"/>
                <a:gd name="connsiteX1" fmla="*/ 33882 w 124337"/>
                <a:gd name="connsiteY1" fmla="*/ 61748 h 155750"/>
                <a:gd name="connsiteX2" fmla="*/ 11710 w 124337"/>
                <a:gd name="connsiteY2" fmla="*/ 6248 h 155750"/>
                <a:gd name="connsiteX3" fmla="*/ 0 w 124337"/>
                <a:gd name="connsiteY3" fmla="*/ 0 h 155750"/>
                <a:gd name="connsiteX0" fmla="*/ 58836 w 58836"/>
                <a:gd name="connsiteY0" fmla="*/ 97750 h 97750"/>
                <a:gd name="connsiteX1" fmla="*/ 33882 w 58836"/>
                <a:gd name="connsiteY1" fmla="*/ 61748 h 97750"/>
                <a:gd name="connsiteX2" fmla="*/ 11710 w 58836"/>
                <a:gd name="connsiteY2" fmla="*/ 6248 h 97750"/>
                <a:gd name="connsiteX3" fmla="*/ 0 w 58836"/>
                <a:gd name="connsiteY3" fmla="*/ 0 h 97750"/>
                <a:gd name="connsiteX0" fmla="*/ 58836 w 58836"/>
                <a:gd name="connsiteY0" fmla="*/ 97750 h 97750"/>
                <a:gd name="connsiteX1" fmla="*/ 11710 w 58836"/>
                <a:gd name="connsiteY1" fmla="*/ 6248 h 97750"/>
                <a:gd name="connsiteX2" fmla="*/ 0 w 58836"/>
                <a:gd name="connsiteY2" fmla="*/ 0 h 97750"/>
                <a:gd name="connsiteX0" fmla="*/ 58836 w 58836"/>
                <a:gd name="connsiteY0" fmla="*/ 97750 h 97750"/>
                <a:gd name="connsiteX1" fmla="*/ 0 w 58836"/>
                <a:gd name="connsiteY1" fmla="*/ 0 h 97750"/>
                <a:gd name="connsiteX0" fmla="*/ 76226 w 76226"/>
                <a:gd name="connsiteY0" fmla="*/ 45750 h 45750"/>
                <a:gd name="connsiteX1" fmla="*/ 0 w 76226"/>
                <a:gd name="connsiteY1" fmla="*/ 0 h 45750"/>
                <a:gd name="connsiteX0" fmla="*/ 27535 w 27535"/>
                <a:gd name="connsiteY0" fmla="*/ 39750 h 39750"/>
                <a:gd name="connsiteX1" fmla="*/ 0 w 27535"/>
                <a:gd name="connsiteY1" fmla="*/ 0 h 39750"/>
                <a:gd name="connsiteX0" fmla="*/ 28839 w 28839"/>
                <a:gd name="connsiteY0" fmla="*/ 17250 h 17250"/>
                <a:gd name="connsiteX1" fmla="*/ 0 w 28839"/>
                <a:gd name="connsiteY1" fmla="*/ 0 h 17250"/>
                <a:gd name="connsiteX0" fmla="*/ 26665 w 26665"/>
                <a:gd name="connsiteY0" fmla="*/ 26250 h 26250"/>
                <a:gd name="connsiteX1" fmla="*/ 0 w 26665"/>
                <a:gd name="connsiteY1" fmla="*/ 0 h 26250"/>
                <a:gd name="connsiteX0" fmla="*/ 28839 w 28839"/>
                <a:gd name="connsiteY0" fmla="*/ 18750 h 18750"/>
                <a:gd name="connsiteX1" fmla="*/ 0 w 28839"/>
                <a:gd name="connsiteY1" fmla="*/ 0 h 18750"/>
                <a:gd name="connsiteX0" fmla="*/ 27969 w 27969"/>
                <a:gd name="connsiteY0" fmla="*/ 19500 h 19500"/>
                <a:gd name="connsiteX1" fmla="*/ 0 w 27969"/>
                <a:gd name="connsiteY1" fmla="*/ 0 h 1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69" h="19500">
                  <a:moveTo>
                    <a:pt x="27969" y="19500"/>
                  </a:move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rgbClr val="00B050"/>
              </a:solidFill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h="6350"/>
              <a:bevelB w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AT"/>
            </a:p>
          </p:txBody>
        </p:sp>
        <p:sp>
          <p:nvSpPr>
            <p:cNvPr id="40" name="Freihandform 93"/>
            <p:cNvSpPr/>
            <p:nvPr/>
          </p:nvSpPr>
          <p:spPr bwMode="auto">
            <a:xfrm>
              <a:off x="2754356" y="1612735"/>
              <a:ext cx="958702" cy="237347"/>
            </a:xfrm>
            <a:custGeom>
              <a:avLst/>
              <a:gdLst>
                <a:gd name="connsiteX0" fmla="*/ 0 w 104775"/>
                <a:gd name="connsiteY0" fmla="*/ 0 h 90488"/>
                <a:gd name="connsiteX1" fmla="*/ 38100 w 104775"/>
                <a:gd name="connsiteY1" fmla="*/ 54769 h 90488"/>
                <a:gd name="connsiteX2" fmla="*/ 104775 w 104775"/>
                <a:gd name="connsiteY2" fmla="*/ 90488 h 90488"/>
                <a:gd name="connsiteX0" fmla="*/ 0 w 104775"/>
                <a:gd name="connsiteY0" fmla="*/ 0 h 100948"/>
                <a:gd name="connsiteX1" fmla="*/ 38100 w 104775"/>
                <a:gd name="connsiteY1" fmla="*/ 54769 h 100948"/>
                <a:gd name="connsiteX2" fmla="*/ 18490 w 104775"/>
                <a:gd name="connsiteY2" fmla="*/ 99769 h 100948"/>
                <a:gd name="connsiteX3" fmla="*/ 104775 w 104775"/>
                <a:gd name="connsiteY3" fmla="*/ 90488 h 100948"/>
                <a:gd name="connsiteX0" fmla="*/ 0 w 104775"/>
                <a:gd name="connsiteY0" fmla="*/ 0 h 90488"/>
                <a:gd name="connsiteX1" fmla="*/ 38100 w 104775"/>
                <a:gd name="connsiteY1" fmla="*/ 54769 h 90488"/>
                <a:gd name="connsiteX2" fmla="*/ 104775 w 104775"/>
                <a:gd name="connsiteY2" fmla="*/ 90488 h 90488"/>
                <a:gd name="connsiteX0" fmla="*/ 0 w 104775"/>
                <a:gd name="connsiteY0" fmla="*/ 0 h 90488"/>
                <a:gd name="connsiteX1" fmla="*/ 104775 w 104775"/>
                <a:gd name="connsiteY1" fmla="*/ 90488 h 90488"/>
                <a:gd name="connsiteX0" fmla="*/ 0 w 241051"/>
                <a:gd name="connsiteY0" fmla="*/ 0 h 71212"/>
                <a:gd name="connsiteX1" fmla="*/ 241051 w 241051"/>
                <a:gd name="connsiteY1" fmla="*/ 71212 h 71212"/>
                <a:gd name="connsiteX0" fmla="*/ 0 w 102721"/>
                <a:gd name="connsiteY0" fmla="*/ 76567 h 76567"/>
                <a:gd name="connsiteX1" fmla="*/ 102721 w 102721"/>
                <a:gd name="connsiteY1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8884"/>
                <a:gd name="connsiteY0" fmla="*/ 79423 h 79423"/>
                <a:gd name="connsiteX1" fmla="*/ 34925 w 108884"/>
                <a:gd name="connsiteY1" fmla="*/ 43549 h 79423"/>
                <a:gd name="connsiteX2" fmla="*/ 108884 w 108884"/>
                <a:gd name="connsiteY2" fmla="*/ 0 h 79423"/>
                <a:gd name="connsiteX0" fmla="*/ 0 w 198593"/>
                <a:gd name="connsiteY0" fmla="*/ 35874 h 50687"/>
                <a:gd name="connsiteX1" fmla="*/ 34925 w 198593"/>
                <a:gd name="connsiteY1" fmla="*/ 0 h 50687"/>
                <a:gd name="connsiteX2" fmla="*/ 198593 w 198593"/>
                <a:gd name="connsiteY2" fmla="*/ 50687 h 50687"/>
                <a:gd name="connsiteX0" fmla="*/ 0 w 234203"/>
                <a:gd name="connsiteY0" fmla="*/ 1194 h 128805"/>
                <a:gd name="connsiteX1" fmla="*/ 70535 w 234203"/>
                <a:gd name="connsiteY1" fmla="*/ 78118 h 128805"/>
                <a:gd name="connsiteX2" fmla="*/ 234203 w 234203"/>
                <a:gd name="connsiteY2" fmla="*/ 128805 h 128805"/>
                <a:gd name="connsiteX0" fmla="*/ 0 w 234203"/>
                <a:gd name="connsiteY0" fmla="*/ 0 h 127611"/>
                <a:gd name="connsiteX1" fmla="*/ 234203 w 234203"/>
                <a:gd name="connsiteY1" fmla="*/ 127611 h 127611"/>
                <a:gd name="connsiteX0" fmla="*/ 0 w 234203"/>
                <a:gd name="connsiteY0" fmla="*/ 0 h 127611"/>
                <a:gd name="connsiteX1" fmla="*/ 104779 w 234203"/>
                <a:gd name="connsiteY1" fmla="*/ 66215 h 127611"/>
                <a:gd name="connsiteX2" fmla="*/ 234203 w 234203"/>
                <a:gd name="connsiteY2" fmla="*/ 127611 h 127611"/>
                <a:gd name="connsiteX0" fmla="*/ 0 w 234203"/>
                <a:gd name="connsiteY0" fmla="*/ 0 h 127611"/>
                <a:gd name="connsiteX1" fmla="*/ 104779 w 234203"/>
                <a:gd name="connsiteY1" fmla="*/ 66215 h 127611"/>
                <a:gd name="connsiteX2" fmla="*/ 234203 w 234203"/>
                <a:gd name="connsiteY2" fmla="*/ 127611 h 127611"/>
                <a:gd name="connsiteX0" fmla="*/ 0 w 234203"/>
                <a:gd name="connsiteY0" fmla="*/ 0 h 127611"/>
                <a:gd name="connsiteX1" fmla="*/ 104779 w 234203"/>
                <a:gd name="connsiteY1" fmla="*/ 66215 h 127611"/>
                <a:gd name="connsiteX2" fmla="*/ 234203 w 234203"/>
                <a:gd name="connsiteY2" fmla="*/ 127611 h 127611"/>
                <a:gd name="connsiteX0" fmla="*/ 0 w 234203"/>
                <a:gd name="connsiteY0" fmla="*/ 0 h 127611"/>
                <a:gd name="connsiteX1" fmla="*/ 104779 w 234203"/>
                <a:gd name="connsiteY1" fmla="*/ 66215 h 127611"/>
                <a:gd name="connsiteX2" fmla="*/ 234203 w 234203"/>
                <a:gd name="connsiteY2" fmla="*/ 127611 h 127611"/>
                <a:gd name="connsiteX0" fmla="*/ 0 w 233689"/>
                <a:gd name="connsiteY0" fmla="*/ 0 h 128682"/>
                <a:gd name="connsiteX1" fmla="*/ 104779 w 233689"/>
                <a:gd name="connsiteY1" fmla="*/ 66215 h 128682"/>
                <a:gd name="connsiteX2" fmla="*/ 233689 w 233689"/>
                <a:gd name="connsiteY2" fmla="*/ 128682 h 128682"/>
                <a:gd name="connsiteX0" fmla="*/ 0 w 233689"/>
                <a:gd name="connsiteY0" fmla="*/ 0 h 127611"/>
                <a:gd name="connsiteX1" fmla="*/ 104779 w 233689"/>
                <a:gd name="connsiteY1" fmla="*/ 66215 h 127611"/>
                <a:gd name="connsiteX2" fmla="*/ 233689 w 233689"/>
                <a:gd name="connsiteY2" fmla="*/ 127611 h 127611"/>
                <a:gd name="connsiteX0" fmla="*/ 0 w 233175"/>
                <a:gd name="connsiteY0" fmla="*/ 0 h 128146"/>
                <a:gd name="connsiteX1" fmla="*/ 104779 w 233175"/>
                <a:gd name="connsiteY1" fmla="*/ 66215 h 128146"/>
                <a:gd name="connsiteX2" fmla="*/ 233175 w 233175"/>
                <a:gd name="connsiteY2" fmla="*/ 128146 h 128146"/>
                <a:gd name="connsiteX0" fmla="*/ 0 w 235229"/>
                <a:gd name="connsiteY0" fmla="*/ 0 h 128146"/>
                <a:gd name="connsiteX1" fmla="*/ 104779 w 235229"/>
                <a:gd name="connsiteY1" fmla="*/ 66215 h 128146"/>
                <a:gd name="connsiteX2" fmla="*/ 235229 w 235229"/>
                <a:gd name="connsiteY2" fmla="*/ 128146 h 128146"/>
                <a:gd name="connsiteX0" fmla="*/ 0 w 235229"/>
                <a:gd name="connsiteY0" fmla="*/ 0 h 129217"/>
                <a:gd name="connsiteX1" fmla="*/ 104779 w 235229"/>
                <a:gd name="connsiteY1" fmla="*/ 66215 h 129217"/>
                <a:gd name="connsiteX2" fmla="*/ 235229 w 235229"/>
                <a:gd name="connsiteY2" fmla="*/ 129217 h 129217"/>
                <a:gd name="connsiteX0" fmla="*/ 0 w 234202"/>
                <a:gd name="connsiteY0" fmla="*/ 0 h 128682"/>
                <a:gd name="connsiteX1" fmla="*/ 104779 w 234202"/>
                <a:gd name="connsiteY1" fmla="*/ 66215 h 128682"/>
                <a:gd name="connsiteX2" fmla="*/ 234202 w 234202"/>
                <a:gd name="connsiteY2" fmla="*/ 128682 h 128682"/>
                <a:gd name="connsiteX0" fmla="*/ 0 w 235229"/>
                <a:gd name="connsiteY0" fmla="*/ 0 h 128147"/>
                <a:gd name="connsiteX1" fmla="*/ 104779 w 235229"/>
                <a:gd name="connsiteY1" fmla="*/ 66215 h 128147"/>
                <a:gd name="connsiteX2" fmla="*/ 235229 w 235229"/>
                <a:gd name="connsiteY2" fmla="*/ 128147 h 128147"/>
                <a:gd name="connsiteX0" fmla="*/ 0 w 235743"/>
                <a:gd name="connsiteY0" fmla="*/ 0 h 129218"/>
                <a:gd name="connsiteX1" fmla="*/ 104779 w 235743"/>
                <a:gd name="connsiteY1" fmla="*/ 66215 h 129218"/>
                <a:gd name="connsiteX2" fmla="*/ 235743 w 235743"/>
                <a:gd name="connsiteY2" fmla="*/ 129218 h 129218"/>
                <a:gd name="connsiteX0" fmla="*/ 0 w 236257"/>
                <a:gd name="connsiteY0" fmla="*/ 0 h 127612"/>
                <a:gd name="connsiteX1" fmla="*/ 104779 w 236257"/>
                <a:gd name="connsiteY1" fmla="*/ 66215 h 127612"/>
                <a:gd name="connsiteX2" fmla="*/ 236257 w 236257"/>
                <a:gd name="connsiteY2" fmla="*/ 127612 h 127612"/>
                <a:gd name="connsiteX0" fmla="*/ 0 w 236257"/>
                <a:gd name="connsiteY0" fmla="*/ 0 h 128683"/>
                <a:gd name="connsiteX1" fmla="*/ 104779 w 236257"/>
                <a:gd name="connsiteY1" fmla="*/ 66215 h 128683"/>
                <a:gd name="connsiteX2" fmla="*/ 236257 w 236257"/>
                <a:gd name="connsiteY2" fmla="*/ 128683 h 128683"/>
                <a:gd name="connsiteX0" fmla="*/ 0 w 236257"/>
                <a:gd name="connsiteY0" fmla="*/ 0 h 128683"/>
                <a:gd name="connsiteX1" fmla="*/ 236257 w 236257"/>
                <a:gd name="connsiteY1" fmla="*/ 128683 h 128683"/>
                <a:gd name="connsiteX0" fmla="*/ 0 w 236257"/>
                <a:gd name="connsiteY0" fmla="*/ 0 h 128683"/>
                <a:gd name="connsiteX1" fmla="*/ 111456 w 236257"/>
                <a:gd name="connsiteY1" fmla="*/ 69962 h 128683"/>
                <a:gd name="connsiteX2" fmla="*/ 236257 w 236257"/>
                <a:gd name="connsiteY2" fmla="*/ 128683 h 128683"/>
                <a:gd name="connsiteX0" fmla="*/ 0 w 236257"/>
                <a:gd name="connsiteY0" fmla="*/ 0 h 128683"/>
                <a:gd name="connsiteX1" fmla="*/ 111456 w 236257"/>
                <a:gd name="connsiteY1" fmla="*/ 69962 h 128683"/>
                <a:gd name="connsiteX2" fmla="*/ 236257 w 236257"/>
                <a:gd name="connsiteY2" fmla="*/ 128683 h 128683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70668"/>
                <a:gd name="connsiteY0" fmla="*/ 0 h 146352"/>
                <a:gd name="connsiteX1" fmla="*/ 145867 w 270668"/>
                <a:gd name="connsiteY1" fmla="*/ 87631 h 146352"/>
                <a:gd name="connsiteX2" fmla="*/ 270668 w 270668"/>
                <a:gd name="connsiteY2" fmla="*/ 146352 h 146352"/>
                <a:gd name="connsiteX0" fmla="*/ 0 w 281454"/>
                <a:gd name="connsiteY0" fmla="*/ 0 h 153313"/>
                <a:gd name="connsiteX1" fmla="*/ 156653 w 281454"/>
                <a:gd name="connsiteY1" fmla="*/ 94592 h 153313"/>
                <a:gd name="connsiteX2" fmla="*/ 281454 w 281454"/>
                <a:gd name="connsiteY2" fmla="*/ 153313 h 153313"/>
                <a:gd name="connsiteX0" fmla="*/ 0 w 212631"/>
                <a:gd name="connsiteY0" fmla="*/ 0 h 111549"/>
                <a:gd name="connsiteX1" fmla="*/ 87830 w 212631"/>
                <a:gd name="connsiteY1" fmla="*/ 52828 h 111549"/>
                <a:gd name="connsiteX2" fmla="*/ 212631 w 212631"/>
                <a:gd name="connsiteY2" fmla="*/ 111549 h 111549"/>
                <a:gd name="connsiteX0" fmla="*/ 0 w 154080"/>
                <a:gd name="connsiteY0" fmla="*/ 0 h 134572"/>
                <a:gd name="connsiteX1" fmla="*/ 29279 w 154080"/>
                <a:gd name="connsiteY1" fmla="*/ 75851 h 134572"/>
                <a:gd name="connsiteX2" fmla="*/ 154080 w 154080"/>
                <a:gd name="connsiteY2" fmla="*/ 134572 h 134572"/>
                <a:gd name="connsiteX0" fmla="*/ 19654 w 67915"/>
                <a:gd name="connsiteY0" fmla="*/ 0 h 85314"/>
                <a:gd name="connsiteX1" fmla="*/ 48933 w 67915"/>
                <a:gd name="connsiteY1" fmla="*/ 75851 h 85314"/>
                <a:gd name="connsiteX2" fmla="*/ 7840 w 67915"/>
                <a:gd name="connsiteY2" fmla="*/ 7139 h 85314"/>
                <a:gd name="connsiteX0" fmla="*/ 11814 w 11814"/>
                <a:gd name="connsiteY0" fmla="*/ 0 h 7139"/>
                <a:gd name="connsiteX1" fmla="*/ 0 w 11814"/>
                <a:gd name="connsiteY1" fmla="*/ 7139 h 7139"/>
                <a:gd name="connsiteX0" fmla="*/ 32172 w 32172"/>
                <a:gd name="connsiteY0" fmla="*/ 10250 h 10250"/>
                <a:gd name="connsiteX1" fmla="*/ 0 w 32172"/>
                <a:gd name="connsiteY1" fmla="*/ 0 h 10250"/>
                <a:gd name="connsiteX0" fmla="*/ 38693 w 38693"/>
                <a:gd name="connsiteY0" fmla="*/ 21500 h 21500"/>
                <a:gd name="connsiteX1" fmla="*/ 0 w 38693"/>
                <a:gd name="connsiteY1" fmla="*/ 0 h 21500"/>
                <a:gd name="connsiteX0" fmla="*/ 36954 w 36954"/>
                <a:gd name="connsiteY0" fmla="*/ 20000 h 20000"/>
                <a:gd name="connsiteX1" fmla="*/ 0 w 36954"/>
                <a:gd name="connsiteY1" fmla="*/ 0 h 20000"/>
                <a:gd name="connsiteX0" fmla="*/ 105208 w 105208"/>
                <a:gd name="connsiteY0" fmla="*/ 0 h 39250"/>
                <a:gd name="connsiteX1" fmla="*/ 0 w 105208"/>
                <a:gd name="connsiteY1" fmla="*/ 39250 h 39250"/>
                <a:gd name="connsiteX0" fmla="*/ 127380 w 127380"/>
                <a:gd name="connsiteY0" fmla="*/ 158750 h 158750"/>
                <a:gd name="connsiteX1" fmla="*/ 0 w 127380"/>
                <a:gd name="connsiteY1" fmla="*/ 0 h 158750"/>
                <a:gd name="connsiteX0" fmla="*/ 127380 w 127380"/>
                <a:gd name="connsiteY0" fmla="*/ 158750 h 158750"/>
                <a:gd name="connsiteX1" fmla="*/ 33882 w 127380"/>
                <a:gd name="connsiteY1" fmla="*/ 61748 h 158750"/>
                <a:gd name="connsiteX2" fmla="*/ 0 w 127380"/>
                <a:gd name="connsiteY2" fmla="*/ 0 h 158750"/>
                <a:gd name="connsiteX0" fmla="*/ 127380 w 127380"/>
                <a:gd name="connsiteY0" fmla="*/ 158750 h 158750"/>
                <a:gd name="connsiteX1" fmla="*/ 33882 w 127380"/>
                <a:gd name="connsiteY1" fmla="*/ 61748 h 158750"/>
                <a:gd name="connsiteX2" fmla="*/ 0 w 127380"/>
                <a:gd name="connsiteY2" fmla="*/ 0 h 158750"/>
                <a:gd name="connsiteX0" fmla="*/ 127380 w 127380"/>
                <a:gd name="connsiteY0" fmla="*/ 158750 h 158750"/>
                <a:gd name="connsiteX1" fmla="*/ 33882 w 127380"/>
                <a:gd name="connsiteY1" fmla="*/ 61748 h 158750"/>
                <a:gd name="connsiteX2" fmla="*/ 0 w 127380"/>
                <a:gd name="connsiteY2" fmla="*/ 0 h 158750"/>
                <a:gd name="connsiteX0" fmla="*/ 127380 w 127380"/>
                <a:gd name="connsiteY0" fmla="*/ 158750 h 158750"/>
                <a:gd name="connsiteX1" fmla="*/ 33882 w 127380"/>
                <a:gd name="connsiteY1" fmla="*/ 61748 h 158750"/>
                <a:gd name="connsiteX2" fmla="*/ 11710 w 127380"/>
                <a:gd name="connsiteY2" fmla="*/ 6248 h 158750"/>
                <a:gd name="connsiteX3" fmla="*/ 0 w 127380"/>
                <a:gd name="connsiteY3" fmla="*/ 0 h 158750"/>
                <a:gd name="connsiteX0" fmla="*/ 127380 w 127380"/>
                <a:gd name="connsiteY0" fmla="*/ 158750 h 158750"/>
                <a:gd name="connsiteX1" fmla="*/ 33882 w 127380"/>
                <a:gd name="connsiteY1" fmla="*/ 61748 h 158750"/>
                <a:gd name="connsiteX2" fmla="*/ 11710 w 127380"/>
                <a:gd name="connsiteY2" fmla="*/ 6248 h 158750"/>
                <a:gd name="connsiteX3" fmla="*/ 0 w 127380"/>
                <a:gd name="connsiteY3" fmla="*/ 0 h 158750"/>
                <a:gd name="connsiteX0" fmla="*/ 127380 w 127380"/>
                <a:gd name="connsiteY0" fmla="*/ 158750 h 158750"/>
                <a:gd name="connsiteX1" fmla="*/ 33882 w 127380"/>
                <a:gd name="connsiteY1" fmla="*/ 61748 h 158750"/>
                <a:gd name="connsiteX2" fmla="*/ 11710 w 127380"/>
                <a:gd name="connsiteY2" fmla="*/ 6248 h 158750"/>
                <a:gd name="connsiteX3" fmla="*/ 0 w 127380"/>
                <a:gd name="connsiteY3" fmla="*/ 0 h 158750"/>
                <a:gd name="connsiteX0" fmla="*/ 127380 w 127380"/>
                <a:gd name="connsiteY0" fmla="*/ 158750 h 158750"/>
                <a:gd name="connsiteX1" fmla="*/ 33882 w 127380"/>
                <a:gd name="connsiteY1" fmla="*/ 61748 h 158750"/>
                <a:gd name="connsiteX2" fmla="*/ 11710 w 127380"/>
                <a:gd name="connsiteY2" fmla="*/ 6248 h 158750"/>
                <a:gd name="connsiteX3" fmla="*/ 0 w 127380"/>
                <a:gd name="connsiteY3" fmla="*/ 0 h 158750"/>
                <a:gd name="connsiteX0" fmla="*/ 127380 w 127380"/>
                <a:gd name="connsiteY0" fmla="*/ 158750 h 158750"/>
                <a:gd name="connsiteX1" fmla="*/ 33882 w 127380"/>
                <a:gd name="connsiteY1" fmla="*/ 61748 h 158750"/>
                <a:gd name="connsiteX2" fmla="*/ 11710 w 127380"/>
                <a:gd name="connsiteY2" fmla="*/ 6248 h 158750"/>
                <a:gd name="connsiteX3" fmla="*/ 0 w 127380"/>
                <a:gd name="connsiteY3" fmla="*/ 0 h 158750"/>
                <a:gd name="connsiteX0" fmla="*/ 127380 w 127380"/>
                <a:gd name="connsiteY0" fmla="*/ 158750 h 158750"/>
                <a:gd name="connsiteX1" fmla="*/ 33882 w 127380"/>
                <a:gd name="connsiteY1" fmla="*/ 61748 h 158750"/>
                <a:gd name="connsiteX2" fmla="*/ 11710 w 127380"/>
                <a:gd name="connsiteY2" fmla="*/ 6248 h 158750"/>
                <a:gd name="connsiteX3" fmla="*/ 0 w 127380"/>
                <a:gd name="connsiteY3" fmla="*/ 0 h 158750"/>
                <a:gd name="connsiteX0" fmla="*/ 127380 w 127380"/>
                <a:gd name="connsiteY0" fmla="*/ 158750 h 158750"/>
                <a:gd name="connsiteX1" fmla="*/ 33882 w 127380"/>
                <a:gd name="connsiteY1" fmla="*/ 61748 h 158750"/>
                <a:gd name="connsiteX2" fmla="*/ 11710 w 127380"/>
                <a:gd name="connsiteY2" fmla="*/ 6248 h 158750"/>
                <a:gd name="connsiteX3" fmla="*/ 0 w 127380"/>
                <a:gd name="connsiteY3" fmla="*/ 0 h 158750"/>
                <a:gd name="connsiteX0" fmla="*/ 127380 w 127380"/>
                <a:gd name="connsiteY0" fmla="*/ 158750 h 158750"/>
                <a:gd name="connsiteX1" fmla="*/ 33882 w 127380"/>
                <a:gd name="connsiteY1" fmla="*/ 61748 h 158750"/>
                <a:gd name="connsiteX2" fmla="*/ 11710 w 127380"/>
                <a:gd name="connsiteY2" fmla="*/ 6248 h 158750"/>
                <a:gd name="connsiteX3" fmla="*/ 0 w 127380"/>
                <a:gd name="connsiteY3" fmla="*/ 0 h 158750"/>
                <a:gd name="connsiteX0" fmla="*/ 127380 w 127380"/>
                <a:gd name="connsiteY0" fmla="*/ 158750 h 158750"/>
                <a:gd name="connsiteX1" fmla="*/ 33882 w 127380"/>
                <a:gd name="connsiteY1" fmla="*/ 61748 h 158750"/>
                <a:gd name="connsiteX2" fmla="*/ 11710 w 127380"/>
                <a:gd name="connsiteY2" fmla="*/ 6248 h 158750"/>
                <a:gd name="connsiteX3" fmla="*/ 0 w 127380"/>
                <a:gd name="connsiteY3" fmla="*/ 0 h 158750"/>
                <a:gd name="connsiteX0" fmla="*/ 127380 w 127380"/>
                <a:gd name="connsiteY0" fmla="*/ 158750 h 158750"/>
                <a:gd name="connsiteX1" fmla="*/ 33882 w 127380"/>
                <a:gd name="connsiteY1" fmla="*/ 61748 h 158750"/>
                <a:gd name="connsiteX2" fmla="*/ 11710 w 127380"/>
                <a:gd name="connsiteY2" fmla="*/ 6248 h 158750"/>
                <a:gd name="connsiteX3" fmla="*/ 0 w 127380"/>
                <a:gd name="connsiteY3" fmla="*/ 0 h 158750"/>
                <a:gd name="connsiteX0" fmla="*/ 127380 w 127380"/>
                <a:gd name="connsiteY0" fmla="*/ 158750 h 158750"/>
                <a:gd name="connsiteX1" fmla="*/ 33882 w 127380"/>
                <a:gd name="connsiteY1" fmla="*/ 61748 h 158750"/>
                <a:gd name="connsiteX2" fmla="*/ 11710 w 127380"/>
                <a:gd name="connsiteY2" fmla="*/ 6248 h 158750"/>
                <a:gd name="connsiteX3" fmla="*/ 0 w 127380"/>
                <a:gd name="connsiteY3" fmla="*/ 0 h 158750"/>
                <a:gd name="connsiteX0" fmla="*/ 127380 w 127380"/>
                <a:gd name="connsiteY0" fmla="*/ 158750 h 158750"/>
                <a:gd name="connsiteX1" fmla="*/ 33882 w 127380"/>
                <a:gd name="connsiteY1" fmla="*/ 61748 h 158750"/>
                <a:gd name="connsiteX2" fmla="*/ 11710 w 127380"/>
                <a:gd name="connsiteY2" fmla="*/ 6248 h 158750"/>
                <a:gd name="connsiteX3" fmla="*/ 0 w 127380"/>
                <a:gd name="connsiteY3" fmla="*/ 0 h 158750"/>
                <a:gd name="connsiteX0" fmla="*/ 127380 w 127380"/>
                <a:gd name="connsiteY0" fmla="*/ 158750 h 158750"/>
                <a:gd name="connsiteX1" fmla="*/ 33882 w 127380"/>
                <a:gd name="connsiteY1" fmla="*/ 61748 h 158750"/>
                <a:gd name="connsiteX2" fmla="*/ 11710 w 127380"/>
                <a:gd name="connsiteY2" fmla="*/ 6248 h 158750"/>
                <a:gd name="connsiteX3" fmla="*/ 0 w 127380"/>
                <a:gd name="connsiteY3" fmla="*/ 0 h 158750"/>
                <a:gd name="connsiteX0" fmla="*/ 123033 w 123033"/>
                <a:gd name="connsiteY0" fmla="*/ 154250 h 154250"/>
                <a:gd name="connsiteX1" fmla="*/ 33882 w 123033"/>
                <a:gd name="connsiteY1" fmla="*/ 61748 h 154250"/>
                <a:gd name="connsiteX2" fmla="*/ 11710 w 123033"/>
                <a:gd name="connsiteY2" fmla="*/ 6248 h 154250"/>
                <a:gd name="connsiteX3" fmla="*/ 0 w 123033"/>
                <a:gd name="connsiteY3" fmla="*/ 0 h 154250"/>
                <a:gd name="connsiteX0" fmla="*/ 124337 w 124337"/>
                <a:gd name="connsiteY0" fmla="*/ 155750 h 155750"/>
                <a:gd name="connsiteX1" fmla="*/ 33882 w 124337"/>
                <a:gd name="connsiteY1" fmla="*/ 61748 h 155750"/>
                <a:gd name="connsiteX2" fmla="*/ 11710 w 124337"/>
                <a:gd name="connsiteY2" fmla="*/ 6248 h 155750"/>
                <a:gd name="connsiteX3" fmla="*/ 0 w 124337"/>
                <a:gd name="connsiteY3" fmla="*/ 0 h 155750"/>
                <a:gd name="connsiteX0" fmla="*/ 58836 w 58836"/>
                <a:gd name="connsiteY0" fmla="*/ 97750 h 97750"/>
                <a:gd name="connsiteX1" fmla="*/ 33882 w 58836"/>
                <a:gd name="connsiteY1" fmla="*/ 61748 h 97750"/>
                <a:gd name="connsiteX2" fmla="*/ 11710 w 58836"/>
                <a:gd name="connsiteY2" fmla="*/ 6248 h 97750"/>
                <a:gd name="connsiteX3" fmla="*/ 0 w 58836"/>
                <a:gd name="connsiteY3" fmla="*/ 0 h 97750"/>
                <a:gd name="connsiteX0" fmla="*/ 58836 w 58836"/>
                <a:gd name="connsiteY0" fmla="*/ 97750 h 97750"/>
                <a:gd name="connsiteX1" fmla="*/ 11710 w 58836"/>
                <a:gd name="connsiteY1" fmla="*/ 6248 h 97750"/>
                <a:gd name="connsiteX2" fmla="*/ 0 w 58836"/>
                <a:gd name="connsiteY2" fmla="*/ 0 h 97750"/>
                <a:gd name="connsiteX0" fmla="*/ 58836 w 58836"/>
                <a:gd name="connsiteY0" fmla="*/ 97750 h 97750"/>
                <a:gd name="connsiteX1" fmla="*/ 0 w 58836"/>
                <a:gd name="connsiteY1" fmla="*/ 0 h 97750"/>
                <a:gd name="connsiteX0" fmla="*/ 76226 w 76226"/>
                <a:gd name="connsiteY0" fmla="*/ 45750 h 45750"/>
                <a:gd name="connsiteX1" fmla="*/ 0 w 76226"/>
                <a:gd name="connsiteY1" fmla="*/ 0 h 45750"/>
                <a:gd name="connsiteX0" fmla="*/ 27535 w 27535"/>
                <a:gd name="connsiteY0" fmla="*/ 39750 h 39750"/>
                <a:gd name="connsiteX1" fmla="*/ 0 w 27535"/>
                <a:gd name="connsiteY1" fmla="*/ 0 h 39750"/>
                <a:gd name="connsiteX0" fmla="*/ 28839 w 28839"/>
                <a:gd name="connsiteY0" fmla="*/ 17250 h 17250"/>
                <a:gd name="connsiteX1" fmla="*/ 0 w 28839"/>
                <a:gd name="connsiteY1" fmla="*/ 0 h 17250"/>
                <a:gd name="connsiteX0" fmla="*/ 26665 w 26665"/>
                <a:gd name="connsiteY0" fmla="*/ 26250 h 26250"/>
                <a:gd name="connsiteX1" fmla="*/ 0 w 26665"/>
                <a:gd name="connsiteY1" fmla="*/ 0 h 26250"/>
                <a:gd name="connsiteX0" fmla="*/ 28839 w 28839"/>
                <a:gd name="connsiteY0" fmla="*/ 18750 h 18750"/>
                <a:gd name="connsiteX1" fmla="*/ 0 w 28839"/>
                <a:gd name="connsiteY1" fmla="*/ 0 h 18750"/>
                <a:gd name="connsiteX0" fmla="*/ 27969 w 27969"/>
                <a:gd name="connsiteY0" fmla="*/ 19500 h 19500"/>
                <a:gd name="connsiteX1" fmla="*/ 0 w 27969"/>
                <a:gd name="connsiteY1" fmla="*/ 0 h 19500"/>
                <a:gd name="connsiteX0" fmla="*/ 28548 w 28548"/>
                <a:gd name="connsiteY0" fmla="*/ 10500 h 10500"/>
                <a:gd name="connsiteX1" fmla="*/ 0 w 28548"/>
                <a:gd name="connsiteY1" fmla="*/ 0 h 10500"/>
                <a:gd name="connsiteX0" fmla="*/ 30866 w 30866"/>
                <a:gd name="connsiteY0" fmla="*/ 1071 h 14641"/>
                <a:gd name="connsiteX1" fmla="*/ 0 w 30866"/>
                <a:gd name="connsiteY1" fmla="*/ 13571 h 14641"/>
                <a:gd name="connsiteX0" fmla="*/ 30866 w 72012"/>
                <a:gd name="connsiteY0" fmla="*/ 0 h 117003"/>
                <a:gd name="connsiteX1" fmla="*/ 71699 w 72012"/>
                <a:gd name="connsiteY1" fmla="*/ 117003 h 117003"/>
                <a:gd name="connsiteX2" fmla="*/ 0 w 72012"/>
                <a:gd name="connsiteY2" fmla="*/ 12500 h 117003"/>
                <a:gd name="connsiteX0" fmla="*/ 30866 w 30866"/>
                <a:gd name="connsiteY0" fmla="*/ 0 h 12500"/>
                <a:gd name="connsiteX1" fmla="*/ 0 w 30866"/>
                <a:gd name="connsiteY1" fmla="*/ 12500 h 12500"/>
                <a:gd name="connsiteX0" fmla="*/ 42456 w 42456"/>
                <a:gd name="connsiteY0" fmla="*/ 0 h 18500"/>
                <a:gd name="connsiteX1" fmla="*/ 0 w 42456"/>
                <a:gd name="connsiteY1" fmla="*/ 18500 h 18500"/>
                <a:gd name="connsiteX0" fmla="*/ 49989 w 49989"/>
                <a:gd name="connsiteY0" fmla="*/ 0 h 20500"/>
                <a:gd name="connsiteX1" fmla="*/ 0 w 49989"/>
                <a:gd name="connsiteY1" fmla="*/ 20500 h 20500"/>
                <a:gd name="connsiteX0" fmla="*/ 53466 w 53466"/>
                <a:gd name="connsiteY0" fmla="*/ 0 h 24500"/>
                <a:gd name="connsiteX1" fmla="*/ 0 w 53466"/>
                <a:gd name="connsiteY1" fmla="*/ 24500 h 24500"/>
                <a:gd name="connsiteX0" fmla="*/ 54628 w 54628"/>
                <a:gd name="connsiteY0" fmla="*/ 0 h 21500"/>
                <a:gd name="connsiteX1" fmla="*/ 0 w 54628"/>
                <a:gd name="connsiteY1" fmla="*/ 21500 h 21500"/>
                <a:gd name="connsiteX0" fmla="*/ 52304 w 52304"/>
                <a:gd name="connsiteY0" fmla="*/ 0 h 22500"/>
                <a:gd name="connsiteX1" fmla="*/ 0 w 52304"/>
                <a:gd name="connsiteY1" fmla="*/ 22500 h 22500"/>
                <a:gd name="connsiteX0" fmla="*/ 80116 w 80116"/>
                <a:gd name="connsiteY0" fmla="*/ 0 h 40081"/>
                <a:gd name="connsiteX1" fmla="*/ 0 w 80116"/>
                <a:gd name="connsiteY1" fmla="*/ 40081 h 40081"/>
                <a:gd name="connsiteX0" fmla="*/ 80116 w 80116"/>
                <a:gd name="connsiteY0" fmla="*/ 0 h 40081"/>
                <a:gd name="connsiteX1" fmla="*/ 0 w 80116"/>
                <a:gd name="connsiteY1" fmla="*/ 40081 h 40081"/>
                <a:gd name="connsiteX0" fmla="*/ 79738 w 79738"/>
                <a:gd name="connsiteY0" fmla="*/ 0 h 33802"/>
                <a:gd name="connsiteX1" fmla="*/ 0 w 79738"/>
                <a:gd name="connsiteY1" fmla="*/ 33802 h 33802"/>
                <a:gd name="connsiteX0" fmla="*/ 79549 w 79549"/>
                <a:gd name="connsiteY0" fmla="*/ 0 h 41023"/>
                <a:gd name="connsiteX1" fmla="*/ 0 w 79549"/>
                <a:gd name="connsiteY1" fmla="*/ 41023 h 41023"/>
                <a:gd name="connsiteX0" fmla="*/ 79549 w 80630"/>
                <a:gd name="connsiteY0" fmla="*/ 0 h 41023"/>
                <a:gd name="connsiteX1" fmla="*/ 0 w 80630"/>
                <a:gd name="connsiteY1" fmla="*/ 41023 h 41023"/>
                <a:gd name="connsiteX0" fmla="*/ 79549 w 79768"/>
                <a:gd name="connsiteY0" fmla="*/ 0 h 41023"/>
                <a:gd name="connsiteX1" fmla="*/ 0 w 79768"/>
                <a:gd name="connsiteY1" fmla="*/ 41023 h 41023"/>
                <a:gd name="connsiteX0" fmla="*/ 63631 w 63914"/>
                <a:gd name="connsiteY0" fmla="*/ 0 h 33861"/>
                <a:gd name="connsiteX1" fmla="*/ 0 w 63914"/>
                <a:gd name="connsiteY1" fmla="*/ 33861 h 33861"/>
                <a:gd name="connsiteX0" fmla="*/ 63631 w 63631"/>
                <a:gd name="connsiteY0" fmla="*/ 0 h 33861"/>
                <a:gd name="connsiteX1" fmla="*/ 0 w 63631"/>
                <a:gd name="connsiteY1" fmla="*/ 33861 h 33861"/>
                <a:gd name="connsiteX0" fmla="*/ 59117 w 59117"/>
                <a:gd name="connsiteY0" fmla="*/ 0 h 25903"/>
                <a:gd name="connsiteX1" fmla="*/ 0 w 59117"/>
                <a:gd name="connsiteY1" fmla="*/ 25903 h 25903"/>
                <a:gd name="connsiteX0" fmla="*/ 59117 w 59117"/>
                <a:gd name="connsiteY0" fmla="*/ 0 h 25903"/>
                <a:gd name="connsiteX1" fmla="*/ 0 w 59117"/>
                <a:gd name="connsiteY1" fmla="*/ 25903 h 25903"/>
                <a:gd name="connsiteX0" fmla="*/ 61018 w 61018"/>
                <a:gd name="connsiteY0" fmla="*/ 0 h 25505"/>
                <a:gd name="connsiteX1" fmla="*/ 0 w 61018"/>
                <a:gd name="connsiteY1" fmla="*/ 25505 h 25505"/>
                <a:gd name="connsiteX0" fmla="*/ 79015 w 79015"/>
                <a:gd name="connsiteY0" fmla="*/ 0 h 39714"/>
                <a:gd name="connsiteX1" fmla="*/ 0 w 79015"/>
                <a:gd name="connsiteY1" fmla="*/ 39714 h 39714"/>
                <a:gd name="connsiteX0" fmla="*/ 79015 w 79015"/>
                <a:gd name="connsiteY0" fmla="*/ 0 h 39714"/>
                <a:gd name="connsiteX1" fmla="*/ 0 w 79015"/>
                <a:gd name="connsiteY1" fmla="*/ 39714 h 39714"/>
                <a:gd name="connsiteX0" fmla="*/ 79015 w 79253"/>
                <a:gd name="connsiteY0" fmla="*/ 0 h 39714"/>
                <a:gd name="connsiteX1" fmla="*/ 0 w 79253"/>
                <a:gd name="connsiteY1" fmla="*/ 39714 h 3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9253" h="39714">
                  <a:moveTo>
                    <a:pt x="79015" y="0"/>
                  </a:moveTo>
                  <a:cubicBezTo>
                    <a:pt x="83614" y="8072"/>
                    <a:pt x="20339" y="31212"/>
                    <a:pt x="0" y="39714"/>
                  </a:cubicBezTo>
                </a:path>
              </a:pathLst>
            </a:custGeom>
            <a:noFill/>
            <a:ln w="19050" cap="rnd">
              <a:solidFill>
                <a:srgbClr val="00B050"/>
              </a:solidFill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h="6350"/>
              <a:bevelB w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AT"/>
            </a:p>
          </p:txBody>
        </p:sp>
        <p:sp>
          <p:nvSpPr>
            <p:cNvPr id="23" name="Figura a mano libera 22"/>
            <p:cNvSpPr/>
            <p:nvPr/>
          </p:nvSpPr>
          <p:spPr>
            <a:xfrm>
              <a:off x="2288448" y="1859463"/>
              <a:ext cx="531195" cy="519741"/>
            </a:xfrm>
            <a:custGeom>
              <a:avLst/>
              <a:gdLst>
                <a:gd name="connsiteX0" fmla="*/ 514976 w 514976"/>
                <a:gd name="connsiteY0" fmla="*/ 490538 h 490538"/>
                <a:gd name="connsiteX1" fmla="*/ 153026 w 514976"/>
                <a:gd name="connsiteY1" fmla="*/ 285750 h 490538"/>
                <a:gd name="connsiteX2" fmla="*/ 43488 w 514976"/>
                <a:gd name="connsiteY2" fmla="*/ 216694 h 490538"/>
                <a:gd name="connsiteX3" fmla="*/ 626 w 514976"/>
                <a:gd name="connsiteY3" fmla="*/ 135731 h 490538"/>
                <a:gd name="connsiteX4" fmla="*/ 22057 w 514976"/>
                <a:gd name="connsiteY4" fmla="*/ 47625 h 490538"/>
                <a:gd name="connsiteX5" fmla="*/ 76826 w 514976"/>
                <a:gd name="connsiteY5" fmla="*/ 0 h 490538"/>
                <a:gd name="connsiteX6" fmla="*/ 76826 w 514976"/>
                <a:gd name="connsiteY6" fmla="*/ 0 h 490538"/>
                <a:gd name="connsiteX0" fmla="*/ 514976 w 514976"/>
                <a:gd name="connsiteY0" fmla="*/ 511969 h 511969"/>
                <a:gd name="connsiteX1" fmla="*/ 153026 w 514976"/>
                <a:gd name="connsiteY1" fmla="*/ 307181 h 511969"/>
                <a:gd name="connsiteX2" fmla="*/ 43488 w 514976"/>
                <a:gd name="connsiteY2" fmla="*/ 238125 h 511969"/>
                <a:gd name="connsiteX3" fmla="*/ 626 w 514976"/>
                <a:gd name="connsiteY3" fmla="*/ 157162 h 511969"/>
                <a:gd name="connsiteX4" fmla="*/ 22057 w 514976"/>
                <a:gd name="connsiteY4" fmla="*/ 69056 h 511969"/>
                <a:gd name="connsiteX5" fmla="*/ 76826 w 514976"/>
                <a:gd name="connsiteY5" fmla="*/ 21431 h 511969"/>
                <a:gd name="connsiteX6" fmla="*/ 117307 w 514976"/>
                <a:gd name="connsiteY6" fmla="*/ 0 h 511969"/>
                <a:gd name="connsiteX0" fmla="*/ 514976 w 514976"/>
                <a:gd name="connsiteY0" fmla="*/ 559594 h 559594"/>
                <a:gd name="connsiteX1" fmla="*/ 153026 w 514976"/>
                <a:gd name="connsiteY1" fmla="*/ 354806 h 559594"/>
                <a:gd name="connsiteX2" fmla="*/ 43488 w 514976"/>
                <a:gd name="connsiteY2" fmla="*/ 285750 h 559594"/>
                <a:gd name="connsiteX3" fmla="*/ 626 w 514976"/>
                <a:gd name="connsiteY3" fmla="*/ 204787 h 559594"/>
                <a:gd name="connsiteX4" fmla="*/ 22057 w 514976"/>
                <a:gd name="connsiteY4" fmla="*/ 116681 h 559594"/>
                <a:gd name="connsiteX5" fmla="*/ 76826 w 514976"/>
                <a:gd name="connsiteY5" fmla="*/ 69056 h 559594"/>
                <a:gd name="connsiteX6" fmla="*/ 260182 w 514976"/>
                <a:gd name="connsiteY6" fmla="*/ 0 h 559594"/>
                <a:gd name="connsiteX0" fmla="*/ 515514 w 515514"/>
                <a:gd name="connsiteY0" fmla="*/ 559594 h 559594"/>
                <a:gd name="connsiteX1" fmla="*/ 153564 w 515514"/>
                <a:gd name="connsiteY1" fmla="*/ 354806 h 559594"/>
                <a:gd name="connsiteX2" fmla="*/ 44026 w 515514"/>
                <a:gd name="connsiteY2" fmla="*/ 285750 h 559594"/>
                <a:gd name="connsiteX3" fmla="*/ 1164 w 515514"/>
                <a:gd name="connsiteY3" fmla="*/ 204787 h 559594"/>
                <a:gd name="connsiteX4" fmla="*/ 22595 w 515514"/>
                <a:gd name="connsiteY4" fmla="*/ 116681 h 559594"/>
                <a:gd name="connsiteX5" fmla="*/ 127370 w 515514"/>
                <a:gd name="connsiteY5" fmla="*/ 42863 h 559594"/>
                <a:gd name="connsiteX6" fmla="*/ 260720 w 515514"/>
                <a:gd name="connsiteY6" fmla="*/ 0 h 559594"/>
                <a:gd name="connsiteX0" fmla="*/ 514963 w 514963"/>
                <a:gd name="connsiteY0" fmla="*/ 559594 h 559594"/>
                <a:gd name="connsiteX1" fmla="*/ 153013 w 514963"/>
                <a:gd name="connsiteY1" fmla="*/ 354806 h 559594"/>
                <a:gd name="connsiteX2" fmla="*/ 43475 w 514963"/>
                <a:gd name="connsiteY2" fmla="*/ 285750 h 559594"/>
                <a:gd name="connsiteX3" fmla="*/ 613 w 514963"/>
                <a:gd name="connsiteY3" fmla="*/ 204787 h 559594"/>
                <a:gd name="connsiteX4" fmla="*/ 22044 w 514963"/>
                <a:gd name="connsiteY4" fmla="*/ 116681 h 559594"/>
                <a:gd name="connsiteX5" fmla="*/ 74431 w 514963"/>
                <a:gd name="connsiteY5" fmla="*/ 64294 h 559594"/>
                <a:gd name="connsiteX6" fmla="*/ 260169 w 514963"/>
                <a:gd name="connsiteY6" fmla="*/ 0 h 559594"/>
                <a:gd name="connsiteX0" fmla="*/ 514963 w 514963"/>
                <a:gd name="connsiteY0" fmla="*/ 559594 h 559594"/>
                <a:gd name="connsiteX1" fmla="*/ 153013 w 514963"/>
                <a:gd name="connsiteY1" fmla="*/ 354806 h 559594"/>
                <a:gd name="connsiteX2" fmla="*/ 43475 w 514963"/>
                <a:gd name="connsiteY2" fmla="*/ 285750 h 559594"/>
                <a:gd name="connsiteX3" fmla="*/ 613 w 514963"/>
                <a:gd name="connsiteY3" fmla="*/ 204787 h 559594"/>
                <a:gd name="connsiteX4" fmla="*/ 22044 w 514963"/>
                <a:gd name="connsiteY4" fmla="*/ 116681 h 559594"/>
                <a:gd name="connsiteX5" fmla="*/ 74431 w 514963"/>
                <a:gd name="connsiteY5" fmla="*/ 64294 h 559594"/>
                <a:gd name="connsiteX6" fmla="*/ 107769 w 514963"/>
                <a:gd name="connsiteY6" fmla="*/ 47625 h 559594"/>
                <a:gd name="connsiteX7" fmla="*/ 260169 w 514963"/>
                <a:gd name="connsiteY7" fmla="*/ 0 h 559594"/>
                <a:gd name="connsiteX0" fmla="*/ 514963 w 514963"/>
                <a:gd name="connsiteY0" fmla="*/ 559594 h 559594"/>
                <a:gd name="connsiteX1" fmla="*/ 153013 w 514963"/>
                <a:gd name="connsiteY1" fmla="*/ 354806 h 559594"/>
                <a:gd name="connsiteX2" fmla="*/ 43475 w 514963"/>
                <a:gd name="connsiteY2" fmla="*/ 285750 h 559594"/>
                <a:gd name="connsiteX3" fmla="*/ 613 w 514963"/>
                <a:gd name="connsiteY3" fmla="*/ 204787 h 559594"/>
                <a:gd name="connsiteX4" fmla="*/ 22044 w 514963"/>
                <a:gd name="connsiteY4" fmla="*/ 116681 h 559594"/>
                <a:gd name="connsiteX5" fmla="*/ 74431 w 514963"/>
                <a:gd name="connsiteY5" fmla="*/ 64294 h 559594"/>
                <a:gd name="connsiteX6" fmla="*/ 107769 w 514963"/>
                <a:gd name="connsiteY6" fmla="*/ 47625 h 559594"/>
                <a:gd name="connsiteX7" fmla="*/ 260169 w 514963"/>
                <a:gd name="connsiteY7" fmla="*/ 0 h 559594"/>
                <a:gd name="connsiteX0" fmla="*/ 514963 w 514963"/>
                <a:gd name="connsiteY0" fmla="*/ 559594 h 559594"/>
                <a:gd name="connsiteX1" fmla="*/ 153013 w 514963"/>
                <a:gd name="connsiteY1" fmla="*/ 354806 h 559594"/>
                <a:gd name="connsiteX2" fmla="*/ 43475 w 514963"/>
                <a:gd name="connsiteY2" fmla="*/ 285750 h 559594"/>
                <a:gd name="connsiteX3" fmla="*/ 613 w 514963"/>
                <a:gd name="connsiteY3" fmla="*/ 204787 h 559594"/>
                <a:gd name="connsiteX4" fmla="*/ 22044 w 514963"/>
                <a:gd name="connsiteY4" fmla="*/ 116681 h 559594"/>
                <a:gd name="connsiteX5" fmla="*/ 74431 w 514963"/>
                <a:gd name="connsiteY5" fmla="*/ 64294 h 559594"/>
                <a:gd name="connsiteX6" fmla="*/ 131582 w 514963"/>
                <a:gd name="connsiteY6" fmla="*/ 38100 h 559594"/>
                <a:gd name="connsiteX7" fmla="*/ 260169 w 514963"/>
                <a:gd name="connsiteY7" fmla="*/ 0 h 559594"/>
                <a:gd name="connsiteX0" fmla="*/ 514963 w 514963"/>
                <a:gd name="connsiteY0" fmla="*/ 559594 h 559594"/>
                <a:gd name="connsiteX1" fmla="*/ 153013 w 514963"/>
                <a:gd name="connsiteY1" fmla="*/ 354806 h 559594"/>
                <a:gd name="connsiteX2" fmla="*/ 43475 w 514963"/>
                <a:gd name="connsiteY2" fmla="*/ 285750 h 559594"/>
                <a:gd name="connsiteX3" fmla="*/ 613 w 514963"/>
                <a:gd name="connsiteY3" fmla="*/ 204787 h 559594"/>
                <a:gd name="connsiteX4" fmla="*/ 22044 w 514963"/>
                <a:gd name="connsiteY4" fmla="*/ 116681 h 559594"/>
                <a:gd name="connsiteX5" fmla="*/ 74431 w 514963"/>
                <a:gd name="connsiteY5" fmla="*/ 64294 h 559594"/>
                <a:gd name="connsiteX6" fmla="*/ 136345 w 514963"/>
                <a:gd name="connsiteY6" fmla="*/ 40481 h 559594"/>
                <a:gd name="connsiteX7" fmla="*/ 260169 w 514963"/>
                <a:gd name="connsiteY7" fmla="*/ 0 h 559594"/>
                <a:gd name="connsiteX0" fmla="*/ 514963 w 514963"/>
                <a:gd name="connsiteY0" fmla="*/ 559594 h 559594"/>
                <a:gd name="connsiteX1" fmla="*/ 153013 w 514963"/>
                <a:gd name="connsiteY1" fmla="*/ 354806 h 559594"/>
                <a:gd name="connsiteX2" fmla="*/ 43475 w 514963"/>
                <a:gd name="connsiteY2" fmla="*/ 285750 h 559594"/>
                <a:gd name="connsiteX3" fmla="*/ 613 w 514963"/>
                <a:gd name="connsiteY3" fmla="*/ 204787 h 559594"/>
                <a:gd name="connsiteX4" fmla="*/ 22044 w 514963"/>
                <a:gd name="connsiteY4" fmla="*/ 116681 h 559594"/>
                <a:gd name="connsiteX5" fmla="*/ 74431 w 514963"/>
                <a:gd name="connsiteY5" fmla="*/ 71438 h 559594"/>
                <a:gd name="connsiteX6" fmla="*/ 136345 w 514963"/>
                <a:gd name="connsiteY6" fmla="*/ 40481 h 559594"/>
                <a:gd name="connsiteX7" fmla="*/ 260169 w 514963"/>
                <a:gd name="connsiteY7" fmla="*/ 0 h 559594"/>
                <a:gd name="connsiteX0" fmla="*/ 514922 w 514922"/>
                <a:gd name="connsiteY0" fmla="*/ 559594 h 559594"/>
                <a:gd name="connsiteX1" fmla="*/ 152972 w 514922"/>
                <a:gd name="connsiteY1" fmla="*/ 354806 h 559594"/>
                <a:gd name="connsiteX2" fmla="*/ 43434 w 514922"/>
                <a:gd name="connsiteY2" fmla="*/ 285750 h 559594"/>
                <a:gd name="connsiteX3" fmla="*/ 572 w 514922"/>
                <a:gd name="connsiteY3" fmla="*/ 204787 h 559594"/>
                <a:gd name="connsiteX4" fmla="*/ 22003 w 514922"/>
                <a:gd name="connsiteY4" fmla="*/ 116681 h 559594"/>
                <a:gd name="connsiteX5" fmla="*/ 67246 w 514922"/>
                <a:gd name="connsiteY5" fmla="*/ 71438 h 559594"/>
                <a:gd name="connsiteX6" fmla="*/ 136304 w 514922"/>
                <a:gd name="connsiteY6" fmla="*/ 40481 h 559594"/>
                <a:gd name="connsiteX7" fmla="*/ 260128 w 514922"/>
                <a:gd name="connsiteY7" fmla="*/ 0 h 559594"/>
                <a:gd name="connsiteX0" fmla="*/ 514922 w 560166"/>
                <a:gd name="connsiteY0" fmla="*/ 652463 h 652463"/>
                <a:gd name="connsiteX1" fmla="*/ 152972 w 560166"/>
                <a:gd name="connsiteY1" fmla="*/ 447675 h 652463"/>
                <a:gd name="connsiteX2" fmla="*/ 43434 w 560166"/>
                <a:gd name="connsiteY2" fmla="*/ 378619 h 652463"/>
                <a:gd name="connsiteX3" fmla="*/ 572 w 560166"/>
                <a:gd name="connsiteY3" fmla="*/ 297656 h 652463"/>
                <a:gd name="connsiteX4" fmla="*/ 22003 w 560166"/>
                <a:gd name="connsiteY4" fmla="*/ 209550 h 652463"/>
                <a:gd name="connsiteX5" fmla="*/ 67246 w 560166"/>
                <a:gd name="connsiteY5" fmla="*/ 164307 h 652463"/>
                <a:gd name="connsiteX6" fmla="*/ 136304 w 560166"/>
                <a:gd name="connsiteY6" fmla="*/ 133350 h 652463"/>
                <a:gd name="connsiteX7" fmla="*/ 560166 w 560166"/>
                <a:gd name="connsiteY7" fmla="*/ 0 h 652463"/>
                <a:gd name="connsiteX0" fmla="*/ 514922 w 557785"/>
                <a:gd name="connsiteY0" fmla="*/ 659607 h 659607"/>
                <a:gd name="connsiteX1" fmla="*/ 152972 w 557785"/>
                <a:gd name="connsiteY1" fmla="*/ 454819 h 659607"/>
                <a:gd name="connsiteX2" fmla="*/ 43434 w 557785"/>
                <a:gd name="connsiteY2" fmla="*/ 385763 h 659607"/>
                <a:gd name="connsiteX3" fmla="*/ 572 w 557785"/>
                <a:gd name="connsiteY3" fmla="*/ 304800 h 659607"/>
                <a:gd name="connsiteX4" fmla="*/ 22003 w 557785"/>
                <a:gd name="connsiteY4" fmla="*/ 216694 h 659607"/>
                <a:gd name="connsiteX5" fmla="*/ 67246 w 557785"/>
                <a:gd name="connsiteY5" fmla="*/ 171451 h 659607"/>
                <a:gd name="connsiteX6" fmla="*/ 136304 w 557785"/>
                <a:gd name="connsiteY6" fmla="*/ 140494 h 659607"/>
                <a:gd name="connsiteX7" fmla="*/ 557785 w 557785"/>
                <a:gd name="connsiteY7" fmla="*/ 0 h 659607"/>
                <a:gd name="connsiteX0" fmla="*/ 514922 w 557785"/>
                <a:gd name="connsiteY0" fmla="*/ 659607 h 659607"/>
                <a:gd name="connsiteX1" fmla="*/ 152972 w 557785"/>
                <a:gd name="connsiteY1" fmla="*/ 454819 h 659607"/>
                <a:gd name="connsiteX2" fmla="*/ 43434 w 557785"/>
                <a:gd name="connsiteY2" fmla="*/ 385763 h 659607"/>
                <a:gd name="connsiteX3" fmla="*/ 572 w 557785"/>
                <a:gd name="connsiteY3" fmla="*/ 304800 h 659607"/>
                <a:gd name="connsiteX4" fmla="*/ 22003 w 557785"/>
                <a:gd name="connsiteY4" fmla="*/ 216694 h 659607"/>
                <a:gd name="connsiteX5" fmla="*/ 67246 w 557785"/>
                <a:gd name="connsiteY5" fmla="*/ 171451 h 659607"/>
                <a:gd name="connsiteX6" fmla="*/ 136304 w 557785"/>
                <a:gd name="connsiteY6" fmla="*/ 140494 h 659607"/>
                <a:gd name="connsiteX7" fmla="*/ 557785 w 557785"/>
                <a:gd name="connsiteY7" fmla="*/ 0 h 659607"/>
                <a:gd name="connsiteX0" fmla="*/ 514922 w 557785"/>
                <a:gd name="connsiteY0" fmla="*/ 659607 h 659607"/>
                <a:gd name="connsiteX1" fmla="*/ 152972 w 557785"/>
                <a:gd name="connsiteY1" fmla="*/ 454819 h 659607"/>
                <a:gd name="connsiteX2" fmla="*/ 43434 w 557785"/>
                <a:gd name="connsiteY2" fmla="*/ 385763 h 659607"/>
                <a:gd name="connsiteX3" fmla="*/ 572 w 557785"/>
                <a:gd name="connsiteY3" fmla="*/ 304800 h 659607"/>
                <a:gd name="connsiteX4" fmla="*/ 22003 w 557785"/>
                <a:gd name="connsiteY4" fmla="*/ 216694 h 659607"/>
                <a:gd name="connsiteX5" fmla="*/ 67246 w 557785"/>
                <a:gd name="connsiteY5" fmla="*/ 171451 h 659607"/>
                <a:gd name="connsiteX6" fmla="*/ 136304 w 557785"/>
                <a:gd name="connsiteY6" fmla="*/ 140494 h 659607"/>
                <a:gd name="connsiteX7" fmla="*/ 557785 w 557785"/>
                <a:gd name="connsiteY7" fmla="*/ 0 h 659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7785" h="659607">
                  <a:moveTo>
                    <a:pt x="514922" y="659607"/>
                  </a:moveTo>
                  <a:lnTo>
                    <a:pt x="152972" y="454819"/>
                  </a:lnTo>
                  <a:cubicBezTo>
                    <a:pt x="74391" y="409178"/>
                    <a:pt x="68834" y="410766"/>
                    <a:pt x="43434" y="385763"/>
                  </a:cubicBezTo>
                  <a:cubicBezTo>
                    <a:pt x="18034" y="360760"/>
                    <a:pt x="4144" y="332978"/>
                    <a:pt x="572" y="304800"/>
                  </a:cubicBezTo>
                  <a:cubicBezTo>
                    <a:pt x="-3000" y="276622"/>
                    <a:pt x="10891" y="238919"/>
                    <a:pt x="22003" y="216694"/>
                  </a:cubicBezTo>
                  <a:cubicBezTo>
                    <a:pt x="33115" y="194469"/>
                    <a:pt x="54149" y="182563"/>
                    <a:pt x="67246" y="171451"/>
                  </a:cubicBezTo>
                  <a:cubicBezTo>
                    <a:pt x="80343" y="160339"/>
                    <a:pt x="105348" y="151210"/>
                    <a:pt x="136304" y="140494"/>
                  </a:cubicBezTo>
                  <a:cubicBezTo>
                    <a:pt x="195835" y="117872"/>
                    <a:pt x="381176" y="67865"/>
                    <a:pt x="557785" y="0"/>
                  </a:cubicBezTo>
                </a:path>
              </a:pathLst>
            </a:custGeom>
            <a:noFill/>
            <a:ln w="38100" cap="rnd">
              <a:solidFill>
                <a:srgbClr val="00B050"/>
              </a:solidFill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h="6350"/>
              <a:bevelB w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77" name="Freihandform 93"/>
            <p:cNvSpPr/>
            <p:nvPr/>
          </p:nvSpPr>
          <p:spPr bwMode="auto">
            <a:xfrm rot="18754894">
              <a:off x="2412319" y="2259348"/>
              <a:ext cx="105074" cy="76374"/>
            </a:xfrm>
            <a:custGeom>
              <a:avLst/>
              <a:gdLst>
                <a:gd name="connsiteX0" fmla="*/ 0 w 104775"/>
                <a:gd name="connsiteY0" fmla="*/ 0 h 90488"/>
                <a:gd name="connsiteX1" fmla="*/ 38100 w 104775"/>
                <a:gd name="connsiteY1" fmla="*/ 54769 h 90488"/>
                <a:gd name="connsiteX2" fmla="*/ 104775 w 104775"/>
                <a:gd name="connsiteY2" fmla="*/ 90488 h 90488"/>
                <a:gd name="connsiteX0" fmla="*/ 0 w 104775"/>
                <a:gd name="connsiteY0" fmla="*/ 0 h 100948"/>
                <a:gd name="connsiteX1" fmla="*/ 38100 w 104775"/>
                <a:gd name="connsiteY1" fmla="*/ 54769 h 100948"/>
                <a:gd name="connsiteX2" fmla="*/ 18490 w 104775"/>
                <a:gd name="connsiteY2" fmla="*/ 99769 h 100948"/>
                <a:gd name="connsiteX3" fmla="*/ 104775 w 104775"/>
                <a:gd name="connsiteY3" fmla="*/ 90488 h 100948"/>
                <a:gd name="connsiteX0" fmla="*/ 0 w 104775"/>
                <a:gd name="connsiteY0" fmla="*/ 0 h 90488"/>
                <a:gd name="connsiteX1" fmla="*/ 38100 w 104775"/>
                <a:gd name="connsiteY1" fmla="*/ 54769 h 90488"/>
                <a:gd name="connsiteX2" fmla="*/ 104775 w 104775"/>
                <a:gd name="connsiteY2" fmla="*/ 90488 h 90488"/>
                <a:gd name="connsiteX0" fmla="*/ 0 w 104775"/>
                <a:gd name="connsiteY0" fmla="*/ 0 h 90488"/>
                <a:gd name="connsiteX1" fmla="*/ 104775 w 104775"/>
                <a:gd name="connsiteY1" fmla="*/ 90488 h 90488"/>
                <a:gd name="connsiteX0" fmla="*/ 0 w 241051"/>
                <a:gd name="connsiteY0" fmla="*/ 0 h 71212"/>
                <a:gd name="connsiteX1" fmla="*/ 241051 w 241051"/>
                <a:gd name="connsiteY1" fmla="*/ 71212 h 71212"/>
                <a:gd name="connsiteX0" fmla="*/ 0 w 102721"/>
                <a:gd name="connsiteY0" fmla="*/ 76567 h 76567"/>
                <a:gd name="connsiteX1" fmla="*/ 102721 w 102721"/>
                <a:gd name="connsiteY1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8884"/>
                <a:gd name="connsiteY0" fmla="*/ 79423 h 79423"/>
                <a:gd name="connsiteX1" fmla="*/ 34925 w 108884"/>
                <a:gd name="connsiteY1" fmla="*/ 43549 h 79423"/>
                <a:gd name="connsiteX2" fmla="*/ 108884 w 108884"/>
                <a:gd name="connsiteY2" fmla="*/ 0 h 79423"/>
                <a:gd name="connsiteX0" fmla="*/ 0 w 198593"/>
                <a:gd name="connsiteY0" fmla="*/ 35874 h 50687"/>
                <a:gd name="connsiteX1" fmla="*/ 34925 w 198593"/>
                <a:gd name="connsiteY1" fmla="*/ 0 h 50687"/>
                <a:gd name="connsiteX2" fmla="*/ 198593 w 198593"/>
                <a:gd name="connsiteY2" fmla="*/ 50687 h 50687"/>
                <a:gd name="connsiteX0" fmla="*/ 0 w 234203"/>
                <a:gd name="connsiteY0" fmla="*/ 1194 h 128805"/>
                <a:gd name="connsiteX1" fmla="*/ 70535 w 234203"/>
                <a:gd name="connsiteY1" fmla="*/ 78118 h 128805"/>
                <a:gd name="connsiteX2" fmla="*/ 234203 w 234203"/>
                <a:gd name="connsiteY2" fmla="*/ 128805 h 128805"/>
                <a:gd name="connsiteX0" fmla="*/ 0 w 234203"/>
                <a:gd name="connsiteY0" fmla="*/ 0 h 127611"/>
                <a:gd name="connsiteX1" fmla="*/ 234203 w 234203"/>
                <a:gd name="connsiteY1" fmla="*/ 127611 h 127611"/>
                <a:gd name="connsiteX0" fmla="*/ 0 w 234203"/>
                <a:gd name="connsiteY0" fmla="*/ 0 h 127611"/>
                <a:gd name="connsiteX1" fmla="*/ 104779 w 234203"/>
                <a:gd name="connsiteY1" fmla="*/ 66215 h 127611"/>
                <a:gd name="connsiteX2" fmla="*/ 234203 w 234203"/>
                <a:gd name="connsiteY2" fmla="*/ 127611 h 127611"/>
                <a:gd name="connsiteX0" fmla="*/ 0 w 234203"/>
                <a:gd name="connsiteY0" fmla="*/ 0 h 127611"/>
                <a:gd name="connsiteX1" fmla="*/ 104779 w 234203"/>
                <a:gd name="connsiteY1" fmla="*/ 66215 h 127611"/>
                <a:gd name="connsiteX2" fmla="*/ 234203 w 234203"/>
                <a:gd name="connsiteY2" fmla="*/ 127611 h 127611"/>
                <a:gd name="connsiteX0" fmla="*/ 0 w 234203"/>
                <a:gd name="connsiteY0" fmla="*/ 0 h 127611"/>
                <a:gd name="connsiteX1" fmla="*/ 104779 w 234203"/>
                <a:gd name="connsiteY1" fmla="*/ 66215 h 127611"/>
                <a:gd name="connsiteX2" fmla="*/ 234203 w 234203"/>
                <a:gd name="connsiteY2" fmla="*/ 127611 h 127611"/>
                <a:gd name="connsiteX0" fmla="*/ 0 w 234203"/>
                <a:gd name="connsiteY0" fmla="*/ 0 h 127611"/>
                <a:gd name="connsiteX1" fmla="*/ 104779 w 234203"/>
                <a:gd name="connsiteY1" fmla="*/ 66215 h 127611"/>
                <a:gd name="connsiteX2" fmla="*/ 234203 w 234203"/>
                <a:gd name="connsiteY2" fmla="*/ 127611 h 127611"/>
                <a:gd name="connsiteX0" fmla="*/ 0 w 233689"/>
                <a:gd name="connsiteY0" fmla="*/ 0 h 128682"/>
                <a:gd name="connsiteX1" fmla="*/ 104779 w 233689"/>
                <a:gd name="connsiteY1" fmla="*/ 66215 h 128682"/>
                <a:gd name="connsiteX2" fmla="*/ 233689 w 233689"/>
                <a:gd name="connsiteY2" fmla="*/ 128682 h 128682"/>
                <a:gd name="connsiteX0" fmla="*/ 0 w 233689"/>
                <a:gd name="connsiteY0" fmla="*/ 0 h 127611"/>
                <a:gd name="connsiteX1" fmla="*/ 104779 w 233689"/>
                <a:gd name="connsiteY1" fmla="*/ 66215 h 127611"/>
                <a:gd name="connsiteX2" fmla="*/ 233689 w 233689"/>
                <a:gd name="connsiteY2" fmla="*/ 127611 h 127611"/>
                <a:gd name="connsiteX0" fmla="*/ 0 w 233175"/>
                <a:gd name="connsiteY0" fmla="*/ 0 h 128146"/>
                <a:gd name="connsiteX1" fmla="*/ 104779 w 233175"/>
                <a:gd name="connsiteY1" fmla="*/ 66215 h 128146"/>
                <a:gd name="connsiteX2" fmla="*/ 233175 w 233175"/>
                <a:gd name="connsiteY2" fmla="*/ 128146 h 128146"/>
                <a:gd name="connsiteX0" fmla="*/ 0 w 235229"/>
                <a:gd name="connsiteY0" fmla="*/ 0 h 128146"/>
                <a:gd name="connsiteX1" fmla="*/ 104779 w 235229"/>
                <a:gd name="connsiteY1" fmla="*/ 66215 h 128146"/>
                <a:gd name="connsiteX2" fmla="*/ 235229 w 235229"/>
                <a:gd name="connsiteY2" fmla="*/ 128146 h 128146"/>
                <a:gd name="connsiteX0" fmla="*/ 0 w 235229"/>
                <a:gd name="connsiteY0" fmla="*/ 0 h 129217"/>
                <a:gd name="connsiteX1" fmla="*/ 104779 w 235229"/>
                <a:gd name="connsiteY1" fmla="*/ 66215 h 129217"/>
                <a:gd name="connsiteX2" fmla="*/ 235229 w 235229"/>
                <a:gd name="connsiteY2" fmla="*/ 129217 h 129217"/>
                <a:gd name="connsiteX0" fmla="*/ 0 w 234202"/>
                <a:gd name="connsiteY0" fmla="*/ 0 h 128682"/>
                <a:gd name="connsiteX1" fmla="*/ 104779 w 234202"/>
                <a:gd name="connsiteY1" fmla="*/ 66215 h 128682"/>
                <a:gd name="connsiteX2" fmla="*/ 234202 w 234202"/>
                <a:gd name="connsiteY2" fmla="*/ 128682 h 128682"/>
                <a:gd name="connsiteX0" fmla="*/ 0 w 235229"/>
                <a:gd name="connsiteY0" fmla="*/ 0 h 128147"/>
                <a:gd name="connsiteX1" fmla="*/ 104779 w 235229"/>
                <a:gd name="connsiteY1" fmla="*/ 66215 h 128147"/>
                <a:gd name="connsiteX2" fmla="*/ 235229 w 235229"/>
                <a:gd name="connsiteY2" fmla="*/ 128147 h 128147"/>
                <a:gd name="connsiteX0" fmla="*/ 0 w 235743"/>
                <a:gd name="connsiteY0" fmla="*/ 0 h 129218"/>
                <a:gd name="connsiteX1" fmla="*/ 104779 w 235743"/>
                <a:gd name="connsiteY1" fmla="*/ 66215 h 129218"/>
                <a:gd name="connsiteX2" fmla="*/ 235743 w 235743"/>
                <a:gd name="connsiteY2" fmla="*/ 129218 h 129218"/>
                <a:gd name="connsiteX0" fmla="*/ 0 w 236257"/>
                <a:gd name="connsiteY0" fmla="*/ 0 h 127612"/>
                <a:gd name="connsiteX1" fmla="*/ 104779 w 236257"/>
                <a:gd name="connsiteY1" fmla="*/ 66215 h 127612"/>
                <a:gd name="connsiteX2" fmla="*/ 236257 w 236257"/>
                <a:gd name="connsiteY2" fmla="*/ 127612 h 127612"/>
                <a:gd name="connsiteX0" fmla="*/ 0 w 236257"/>
                <a:gd name="connsiteY0" fmla="*/ 0 h 128683"/>
                <a:gd name="connsiteX1" fmla="*/ 104779 w 236257"/>
                <a:gd name="connsiteY1" fmla="*/ 66215 h 128683"/>
                <a:gd name="connsiteX2" fmla="*/ 236257 w 236257"/>
                <a:gd name="connsiteY2" fmla="*/ 128683 h 128683"/>
                <a:gd name="connsiteX0" fmla="*/ 0 w 236257"/>
                <a:gd name="connsiteY0" fmla="*/ 0 h 128683"/>
                <a:gd name="connsiteX1" fmla="*/ 236257 w 236257"/>
                <a:gd name="connsiteY1" fmla="*/ 128683 h 128683"/>
                <a:gd name="connsiteX0" fmla="*/ 0 w 236257"/>
                <a:gd name="connsiteY0" fmla="*/ 0 h 128683"/>
                <a:gd name="connsiteX1" fmla="*/ 111456 w 236257"/>
                <a:gd name="connsiteY1" fmla="*/ 69962 h 128683"/>
                <a:gd name="connsiteX2" fmla="*/ 236257 w 236257"/>
                <a:gd name="connsiteY2" fmla="*/ 128683 h 128683"/>
                <a:gd name="connsiteX0" fmla="*/ 0 w 236257"/>
                <a:gd name="connsiteY0" fmla="*/ 0 h 128683"/>
                <a:gd name="connsiteX1" fmla="*/ 111456 w 236257"/>
                <a:gd name="connsiteY1" fmla="*/ 69962 h 128683"/>
                <a:gd name="connsiteX2" fmla="*/ 236257 w 236257"/>
                <a:gd name="connsiteY2" fmla="*/ 128683 h 128683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70668"/>
                <a:gd name="connsiteY0" fmla="*/ 0 h 146352"/>
                <a:gd name="connsiteX1" fmla="*/ 145867 w 270668"/>
                <a:gd name="connsiteY1" fmla="*/ 87631 h 146352"/>
                <a:gd name="connsiteX2" fmla="*/ 270668 w 270668"/>
                <a:gd name="connsiteY2" fmla="*/ 146352 h 146352"/>
                <a:gd name="connsiteX0" fmla="*/ 0 w 281454"/>
                <a:gd name="connsiteY0" fmla="*/ 0 h 153313"/>
                <a:gd name="connsiteX1" fmla="*/ 156653 w 281454"/>
                <a:gd name="connsiteY1" fmla="*/ 94592 h 153313"/>
                <a:gd name="connsiteX2" fmla="*/ 281454 w 281454"/>
                <a:gd name="connsiteY2" fmla="*/ 153313 h 153313"/>
                <a:gd name="connsiteX0" fmla="*/ 0 w 212631"/>
                <a:gd name="connsiteY0" fmla="*/ 0 h 111549"/>
                <a:gd name="connsiteX1" fmla="*/ 87830 w 212631"/>
                <a:gd name="connsiteY1" fmla="*/ 52828 h 111549"/>
                <a:gd name="connsiteX2" fmla="*/ 212631 w 212631"/>
                <a:gd name="connsiteY2" fmla="*/ 111549 h 111549"/>
                <a:gd name="connsiteX0" fmla="*/ 0 w 112803"/>
                <a:gd name="connsiteY0" fmla="*/ 0 h 77281"/>
                <a:gd name="connsiteX1" fmla="*/ 87830 w 112803"/>
                <a:gd name="connsiteY1" fmla="*/ 52828 h 77281"/>
                <a:gd name="connsiteX2" fmla="*/ 93989 w 112803"/>
                <a:gd name="connsiteY2" fmla="*/ 77281 h 77281"/>
                <a:gd name="connsiteX0" fmla="*/ 0 w 93989"/>
                <a:gd name="connsiteY0" fmla="*/ 0 h 77281"/>
                <a:gd name="connsiteX1" fmla="*/ 93989 w 93989"/>
                <a:gd name="connsiteY1" fmla="*/ 77281 h 77281"/>
                <a:gd name="connsiteX0" fmla="*/ 0 w 24653"/>
                <a:gd name="connsiteY0" fmla="*/ 0 h 14636"/>
                <a:gd name="connsiteX1" fmla="*/ 24653 w 24653"/>
                <a:gd name="connsiteY1" fmla="*/ 14636 h 14636"/>
                <a:gd name="connsiteX0" fmla="*/ 0 w 32357"/>
                <a:gd name="connsiteY0" fmla="*/ 0 h 18919"/>
                <a:gd name="connsiteX1" fmla="*/ 32357 w 32357"/>
                <a:gd name="connsiteY1" fmla="*/ 18919 h 18919"/>
                <a:gd name="connsiteX0" fmla="*/ 0 w 66769"/>
                <a:gd name="connsiteY0" fmla="*/ 0 h 43014"/>
                <a:gd name="connsiteX1" fmla="*/ 66769 w 66769"/>
                <a:gd name="connsiteY1" fmla="*/ 43014 h 43014"/>
                <a:gd name="connsiteX0" fmla="*/ 0 w 65228"/>
                <a:gd name="connsiteY0" fmla="*/ 0 h 41408"/>
                <a:gd name="connsiteX1" fmla="*/ 65228 w 65228"/>
                <a:gd name="connsiteY1" fmla="*/ 41408 h 41408"/>
                <a:gd name="connsiteX0" fmla="*/ 0 w 63174"/>
                <a:gd name="connsiteY0" fmla="*/ 0 h 40337"/>
                <a:gd name="connsiteX1" fmla="*/ 63174 w 63174"/>
                <a:gd name="connsiteY1" fmla="*/ 40337 h 40337"/>
                <a:gd name="connsiteX0" fmla="*/ 0 w 89909"/>
                <a:gd name="connsiteY0" fmla="*/ 0 h 54223"/>
                <a:gd name="connsiteX1" fmla="*/ 89909 w 89909"/>
                <a:gd name="connsiteY1" fmla="*/ 54223 h 54223"/>
                <a:gd name="connsiteX0" fmla="*/ 0 w 85796"/>
                <a:gd name="connsiteY0" fmla="*/ 0 h 53155"/>
                <a:gd name="connsiteX1" fmla="*/ 85796 w 85796"/>
                <a:gd name="connsiteY1" fmla="*/ 53155 h 53155"/>
                <a:gd name="connsiteX0" fmla="*/ 0 w 71400"/>
                <a:gd name="connsiteY0" fmla="*/ 0 h 43898"/>
                <a:gd name="connsiteX1" fmla="*/ 71400 w 71400"/>
                <a:gd name="connsiteY1" fmla="*/ 43898 h 43898"/>
                <a:gd name="connsiteX0" fmla="*/ 0 w 61117"/>
                <a:gd name="connsiteY0" fmla="*/ 0 h 36777"/>
                <a:gd name="connsiteX1" fmla="*/ 61117 w 61117"/>
                <a:gd name="connsiteY1" fmla="*/ 36777 h 36777"/>
                <a:gd name="connsiteX0" fmla="*/ 0 w 59746"/>
                <a:gd name="connsiteY0" fmla="*/ 0 h 37489"/>
                <a:gd name="connsiteX1" fmla="*/ 59746 w 59746"/>
                <a:gd name="connsiteY1" fmla="*/ 37489 h 37489"/>
                <a:gd name="connsiteX0" fmla="*/ 0 w 55222"/>
                <a:gd name="connsiteY0" fmla="*/ 0 h 34392"/>
                <a:gd name="connsiteX1" fmla="*/ 55222 w 55222"/>
                <a:gd name="connsiteY1" fmla="*/ 34392 h 34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222" h="34392">
                  <a:moveTo>
                    <a:pt x="0" y="0"/>
                  </a:moveTo>
                  <a:cubicBezTo>
                    <a:pt x="10786" y="6306"/>
                    <a:pt x="44436" y="28086"/>
                    <a:pt x="55222" y="34392"/>
                  </a:cubicBezTo>
                </a:path>
              </a:pathLst>
            </a:custGeom>
            <a:noFill/>
            <a:ln w="22225" cap="rnd">
              <a:solidFill>
                <a:srgbClr val="00B050"/>
              </a:solidFill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h="6350"/>
              <a:bevelB w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AT"/>
            </a:p>
          </p:txBody>
        </p:sp>
        <p:sp>
          <p:nvSpPr>
            <p:cNvPr id="49" name="Freihandform 93"/>
            <p:cNvSpPr/>
            <p:nvPr/>
          </p:nvSpPr>
          <p:spPr bwMode="auto">
            <a:xfrm>
              <a:off x="1928347" y="2299768"/>
              <a:ext cx="639689" cy="126803"/>
            </a:xfrm>
            <a:custGeom>
              <a:avLst/>
              <a:gdLst>
                <a:gd name="connsiteX0" fmla="*/ 0 w 104775"/>
                <a:gd name="connsiteY0" fmla="*/ 0 h 90488"/>
                <a:gd name="connsiteX1" fmla="*/ 38100 w 104775"/>
                <a:gd name="connsiteY1" fmla="*/ 54769 h 90488"/>
                <a:gd name="connsiteX2" fmla="*/ 104775 w 104775"/>
                <a:gd name="connsiteY2" fmla="*/ 90488 h 90488"/>
                <a:gd name="connsiteX0" fmla="*/ 0 w 104775"/>
                <a:gd name="connsiteY0" fmla="*/ 0 h 100948"/>
                <a:gd name="connsiteX1" fmla="*/ 38100 w 104775"/>
                <a:gd name="connsiteY1" fmla="*/ 54769 h 100948"/>
                <a:gd name="connsiteX2" fmla="*/ 18490 w 104775"/>
                <a:gd name="connsiteY2" fmla="*/ 99769 h 100948"/>
                <a:gd name="connsiteX3" fmla="*/ 104775 w 104775"/>
                <a:gd name="connsiteY3" fmla="*/ 90488 h 100948"/>
                <a:gd name="connsiteX0" fmla="*/ 0 w 104775"/>
                <a:gd name="connsiteY0" fmla="*/ 0 h 90488"/>
                <a:gd name="connsiteX1" fmla="*/ 38100 w 104775"/>
                <a:gd name="connsiteY1" fmla="*/ 54769 h 90488"/>
                <a:gd name="connsiteX2" fmla="*/ 104775 w 104775"/>
                <a:gd name="connsiteY2" fmla="*/ 90488 h 90488"/>
                <a:gd name="connsiteX0" fmla="*/ 0 w 104775"/>
                <a:gd name="connsiteY0" fmla="*/ 0 h 90488"/>
                <a:gd name="connsiteX1" fmla="*/ 104775 w 104775"/>
                <a:gd name="connsiteY1" fmla="*/ 90488 h 90488"/>
                <a:gd name="connsiteX0" fmla="*/ 0 w 241051"/>
                <a:gd name="connsiteY0" fmla="*/ 0 h 71212"/>
                <a:gd name="connsiteX1" fmla="*/ 241051 w 241051"/>
                <a:gd name="connsiteY1" fmla="*/ 71212 h 71212"/>
                <a:gd name="connsiteX0" fmla="*/ 0 w 102721"/>
                <a:gd name="connsiteY0" fmla="*/ 76567 h 76567"/>
                <a:gd name="connsiteX1" fmla="*/ 102721 w 102721"/>
                <a:gd name="connsiteY1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8884"/>
                <a:gd name="connsiteY0" fmla="*/ 79423 h 79423"/>
                <a:gd name="connsiteX1" fmla="*/ 34925 w 108884"/>
                <a:gd name="connsiteY1" fmla="*/ 43549 h 79423"/>
                <a:gd name="connsiteX2" fmla="*/ 108884 w 108884"/>
                <a:gd name="connsiteY2" fmla="*/ 0 h 79423"/>
                <a:gd name="connsiteX0" fmla="*/ 0 w 198593"/>
                <a:gd name="connsiteY0" fmla="*/ 35874 h 50687"/>
                <a:gd name="connsiteX1" fmla="*/ 34925 w 198593"/>
                <a:gd name="connsiteY1" fmla="*/ 0 h 50687"/>
                <a:gd name="connsiteX2" fmla="*/ 198593 w 198593"/>
                <a:gd name="connsiteY2" fmla="*/ 50687 h 50687"/>
                <a:gd name="connsiteX0" fmla="*/ 0 w 234203"/>
                <a:gd name="connsiteY0" fmla="*/ 1194 h 128805"/>
                <a:gd name="connsiteX1" fmla="*/ 70535 w 234203"/>
                <a:gd name="connsiteY1" fmla="*/ 78118 h 128805"/>
                <a:gd name="connsiteX2" fmla="*/ 234203 w 234203"/>
                <a:gd name="connsiteY2" fmla="*/ 128805 h 128805"/>
                <a:gd name="connsiteX0" fmla="*/ 0 w 234203"/>
                <a:gd name="connsiteY0" fmla="*/ 0 h 127611"/>
                <a:gd name="connsiteX1" fmla="*/ 234203 w 234203"/>
                <a:gd name="connsiteY1" fmla="*/ 127611 h 127611"/>
                <a:gd name="connsiteX0" fmla="*/ 0 w 234203"/>
                <a:gd name="connsiteY0" fmla="*/ 0 h 127611"/>
                <a:gd name="connsiteX1" fmla="*/ 104779 w 234203"/>
                <a:gd name="connsiteY1" fmla="*/ 66215 h 127611"/>
                <a:gd name="connsiteX2" fmla="*/ 234203 w 234203"/>
                <a:gd name="connsiteY2" fmla="*/ 127611 h 127611"/>
                <a:gd name="connsiteX0" fmla="*/ 0 w 234203"/>
                <a:gd name="connsiteY0" fmla="*/ 0 h 127611"/>
                <a:gd name="connsiteX1" fmla="*/ 104779 w 234203"/>
                <a:gd name="connsiteY1" fmla="*/ 66215 h 127611"/>
                <a:gd name="connsiteX2" fmla="*/ 234203 w 234203"/>
                <a:gd name="connsiteY2" fmla="*/ 127611 h 127611"/>
                <a:gd name="connsiteX0" fmla="*/ 0 w 234203"/>
                <a:gd name="connsiteY0" fmla="*/ 0 h 127611"/>
                <a:gd name="connsiteX1" fmla="*/ 104779 w 234203"/>
                <a:gd name="connsiteY1" fmla="*/ 66215 h 127611"/>
                <a:gd name="connsiteX2" fmla="*/ 234203 w 234203"/>
                <a:gd name="connsiteY2" fmla="*/ 127611 h 127611"/>
                <a:gd name="connsiteX0" fmla="*/ 0 w 234203"/>
                <a:gd name="connsiteY0" fmla="*/ 0 h 127611"/>
                <a:gd name="connsiteX1" fmla="*/ 104779 w 234203"/>
                <a:gd name="connsiteY1" fmla="*/ 66215 h 127611"/>
                <a:gd name="connsiteX2" fmla="*/ 234203 w 234203"/>
                <a:gd name="connsiteY2" fmla="*/ 127611 h 127611"/>
                <a:gd name="connsiteX0" fmla="*/ 0 w 233689"/>
                <a:gd name="connsiteY0" fmla="*/ 0 h 128682"/>
                <a:gd name="connsiteX1" fmla="*/ 104779 w 233689"/>
                <a:gd name="connsiteY1" fmla="*/ 66215 h 128682"/>
                <a:gd name="connsiteX2" fmla="*/ 233689 w 233689"/>
                <a:gd name="connsiteY2" fmla="*/ 128682 h 128682"/>
                <a:gd name="connsiteX0" fmla="*/ 0 w 233689"/>
                <a:gd name="connsiteY0" fmla="*/ 0 h 127611"/>
                <a:gd name="connsiteX1" fmla="*/ 104779 w 233689"/>
                <a:gd name="connsiteY1" fmla="*/ 66215 h 127611"/>
                <a:gd name="connsiteX2" fmla="*/ 233689 w 233689"/>
                <a:gd name="connsiteY2" fmla="*/ 127611 h 127611"/>
                <a:gd name="connsiteX0" fmla="*/ 0 w 233175"/>
                <a:gd name="connsiteY0" fmla="*/ 0 h 128146"/>
                <a:gd name="connsiteX1" fmla="*/ 104779 w 233175"/>
                <a:gd name="connsiteY1" fmla="*/ 66215 h 128146"/>
                <a:gd name="connsiteX2" fmla="*/ 233175 w 233175"/>
                <a:gd name="connsiteY2" fmla="*/ 128146 h 128146"/>
                <a:gd name="connsiteX0" fmla="*/ 0 w 235229"/>
                <a:gd name="connsiteY0" fmla="*/ 0 h 128146"/>
                <a:gd name="connsiteX1" fmla="*/ 104779 w 235229"/>
                <a:gd name="connsiteY1" fmla="*/ 66215 h 128146"/>
                <a:gd name="connsiteX2" fmla="*/ 235229 w 235229"/>
                <a:gd name="connsiteY2" fmla="*/ 128146 h 128146"/>
                <a:gd name="connsiteX0" fmla="*/ 0 w 235229"/>
                <a:gd name="connsiteY0" fmla="*/ 0 h 129217"/>
                <a:gd name="connsiteX1" fmla="*/ 104779 w 235229"/>
                <a:gd name="connsiteY1" fmla="*/ 66215 h 129217"/>
                <a:gd name="connsiteX2" fmla="*/ 235229 w 235229"/>
                <a:gd name="connsiteY2" fmla="*/ 129217 h 129217"/>
                <a:gd name="connsiteX0" fmla="*/ 0 w 234202"/>
                <a:gd name="connsiteY0" fmla="*/ 0 h 128682"/>
                <a:gd name="connsiteX1" fmla="*/ 104779 w 234202"/>
                <a:gd name="connsiteY1" fmla="*/ 66215 h 128682"/>
                <a:gd name="connsiteX2" fmla="*/ 234202 w 234202"/>
                <a:gd name="connsiteY2" fmla="*/ 128682 h 128682"/>
                <a:gd name="connsiteX0" fmla="*/ 0 w 235229"/>
                <a:gd name="connsiteY0" fmla="*/ 0 h 128147"/>
                <a:gd name="connsiteX1" fmla="*/ 104779 w 235229"/>
                <a:gd name="connsiteY1" fmla="*/ 66215 h 128147"/>
                <a:gd name="connsiteX2" fmla="*/ 235229 w 235229"/>
                <a:gd name="connsiteY2" fmla="*/ 128147 h 128147"/>
                <a:gd name="connsiteX0" fmla="*/ 0 w 235743"/>
                <a:gd name="connsiteY0" fmla="*/ 0 h 129218"/>
                <a:gd name="connsiteX1" fmla="*/ 104779 w 235743"/>
                <a:gd name="connsiteY1" fmla="*/ 66215 h 129218"/>
                <a:gd name="connsiteX2" fmla="*/ 235743 w 235743"/>
                <a:gd name="connsiteY2" fmla="*/ 129218 h 129218"/>
                <a:gd name="connsiteX0" fmla="*/ 0 w 236257"/>
                <a:gd name="connsiteY0" fmla="*/ 0 h 127612"/>
                <a:gd name="connsiteX1" fmla="*/ 104779 w 236257"/>
                <a:gd name="connsiteY1" fmla="*/ 66215 h 127612"/>
                <a:gd name="connsiteX2" fmla="*/ 236257 w 236257"/>
                <a:gd name="connsiteY2" fmla="*/ 127612 h 127612"/>
                <a:gd name="connsiteX0" fmla="*/ 0 w 236257"/>
                <a:gd name="connsiteY0" fmla="*/ 0 h 128683"/>
                <a:gd name="connsiteX1" fmla="*/ 104779 w 236257"/>
                <a:gd name="connsiteY1" fmla="*/ 66215 h 128683"/>
                <a:gd name="connsiteX2" fmla="*/ 236257 w 236257"/>
                <a:gd name="connsiteY2" fmla="*/ 128683 h 128683"/>
                <a:gd name="connsiteX0" fmla="*/ 0 w 236257"/>
                <a:gd name="connsiteY0" fmla="*/ 0 h 128683"/>
                <a:gd name="connsiteX1" fmla="*/ 236257 w 236257"/>
                <a:gd name="connsiteY1" fmla="*/ 128683 h 128683"/>
                <a:gd name="connsiteX0" fmla="*/ 0 w 236257"/>
                <a:gd name="connsiteY0" fmla="*/ 0 h 128683"/>
                <a:gd name="connsiteX1" fmla="*/ 111456 w 236257"/>
                <a:gd name="connsiteY1" fmla="*/ 69962 h 128683"/>
                <a:gd name="connsiteX2" fmla="*/ 236257 w 236257"/>
                <a:gd name="connsiteY2" fmla="*/ 128683 h 128683"/>
                <a:gd name="connsiteX0" fmla="*/ 0 w 236257"/>
                <a:gd name="connsiteY0" fmla="*/ 0 h 128683"/>
                <a:gd name="connsiteX1" fmla="*/ 111456 w 236257"/>
                <a:gd name="connsiteY1" fmla="*/ 69962 h 128683"/>
                <a:gd name="connsiteX2" fmla="*/ 236257 w 236257"/>
                <a:gd name="connsiteY2" fmla="*/ 128683 h 128683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70668"/>
                <a:gd name="connsiteY0" fmla="*/ 0 h 146352"/>
                <a:gd name="connsiteX1" fmla="*/ 145867 w 270668"/>
                <a:gd name="connsiteY1" fmla="*/ 87631 h 146352"/>
                <a:gd name="connsiteX2" fmla="*/ 270668 w 270668"/>
                <a:gd name="connsiteY2" fmla="*/ 146352 h 146352"/>
                <a:gd name="connsiteX0" fmla="*/ 0 w 281454"/>
                <a:gd name="connsiteY0" fmla="*/ 0 h 153313"/>
                <a:gd name="connsiteX1" fmla="*/ 156653 w 281454"/>
                <a:gd name="connsiteY1" fmla="*/ 94592 h 153313"/>
                <a:gd name="connsiteX2" fmla="*/ 281454 w 281454"/>
                <a:gd name="connsiteY2" fmla="*/ 153313 h 153313"/>
                <a:gd name="connsiteX0" fmla="*/ 0 w 212631"/>
                <a:gd name="connsiteY0" fmla="*/ 0 h 111549"/>
                <a:gd name="connsiteX1" fmla="*/ 87830 w 212631"/>
                <a:gd name="connsiteY1" fmla="*/ 52828 h 111549"/>
                <a:gd name="connsiteX2" fmla="*/ 212631 w 212631"/>
                <a:gd name="connsiteY2" fmla="*/ 111549 h 111549"/>
                <a:gd name="connsiteX0" fmla="*/ 0 w 154080"/>
                <a:gd name="connsiteY0" fmla="*/ 0 h 134572"/>
                <a:gd name="connsiteX1" fmla="*/ 29279 w 154080"/>
                <a:gd name="connsiteY1" fmla="*/ 75851 h 134572"/>
                <a:gd name="connsiteX2" fmla="*/ 154080 w 154080"/>
                <a:gd name="connsiteY2" fmla="*/ 134572 h 134572"/>
                <a:gd name="connsiteX0" fmla="*/ 19654 w 67915"/>
                <a:gd name="connsiteY0" fmla="*/ 0 h 85314"/>
                <a:gd name="connsiteX1" fmla="*/ 48933 w 67915"/>
                <a:gd name="connsiteY1" fmla="*/ 75851 h 85314"/>
                <a:gd name="connsiteX2" fmla="*/ 7840 w 67915"/>
                <a:gd name="connsiteY2" fmla="*/ 7139 h 85314"/>
                <a:gd name="connsiteX0" fmla="*/ 11814 w 11814"/>
                <a:gd name="connsiteY0" fmla="*/ 0 h 7139"/>
                <a:gd name="connsiteX1" fmla="*/ 0 w 11814"/>
                <a:gd name="connsiteY1" fmla="*/ 7139 h 7139"/>
                <a:gd name="connsiteX0" fmla="*/ 32172 w 32172"/>
                <a:gd name="connsiteY0" fmla="*/ 10250 h 10250"/>
                <a:gd name="connsiteX1" fmla="*/ 0 w 32172"/>
                <a:gd name="connsiteY1" fmla="*/ 0 h 10250"/>
                <a:gd name="connsiteX0" fmla="*/ 38693 w 38693"/>
                <a:gd name="connsiteY0" fmla="*/ 21500 h 21500"/>
                <a:gd name="connsiteX1" fmla="*/ 0 w 38693"/>
                <a:gd name="connsiteY1" fmla="*/ 0 h 21500"/>
                <a:gd name="connsiteX0" fmla="*/ 36954 w 36954"/>
                <a:gd name="connsiteY0" fmla="*/ 20000 h 20000"/>
                <a:gd name="connsiteX1" fmla="*/ 0 w 36954"/>
                <a:gd name="connsiteY1" fmla="*/ 0 h 20000"/>
                <a:gd name="connsiteX0" fmla="*/ 105208 w 105208"/>
                <a:gd name="connsiteY0" fmla="*/ 0 h 39250"/>
                <a:gd name="connsiteX1" fmla="*/ 0 w 105208"/>
                <a:gd name="connsiteY1" fmla="*/ 39250 h 39250"/>
                <a:gd name="connsiteX0" fmla="*/ 75646 w 75646"/>
                <a:gd name="connsiteY0" fmla="*/ 0 h 28750"/>
                <a:gd name="connsiteX1" fmla="*/ 0 w 75646"/>
                <a:gd name="connsiteY1" fmla="*/ 28750 h 28750"/>
                <a:gd name="connsiteX0" fmla="*/ 75646 w 75646"/>
                <a:gd name="connsiteY0" fmla="*/ 0 h 28000"/>
                <a:gd name="connsiteX1" fmla="*/ 0 w 75646"/>
                <a:gd name="connsiteY1" fmla="*/ 28000 h 28000"/>
                <a:gd name="connsiteX0" fmla="*/ 77385 w 77385"/>
                <a:gd name="connsiteY0" fmla="*/ 0 h 16000"/>
                <a:gd name="connsiteX1" fmla="*/ 0 w 77385"/>
                <a:gd name="connsiteY1" fmla="*/ 16000 h 16000"/>
                <a:gd name="connsiteX0" fmla="*/ 77385 w 77385"/>
                <a:gd name="connsiteY0" fmla="*/ 0 h 14500"/>
                <a:gd name="connsiteX1" fmla="*/ 0 w 77385"/>
                <a:gd name="connsiteY1" fmla="*/ 14500 h 14500"/>
                <a:gd name="connsiteX0" fmla="*/ 30868 w 30868"/>
                <a:gd name="connsiteY0" fmla="*/ 0 h 13000"/>
                <a:gd name="connsiteX1" fmla="*/ 0 w 30868"/>
                <a:gd name="connsiteY1" fmla="*/ 13000 h 13000"/>
                <a:gd name="connsiteX0" fmla="*/ 30868 w 30868"/>
                <a:gd name="connsiteY0" fmla="*/ 0 h 14500"/>
                <a:gd name="connsiteX1" fmla="*/ 0 w 30868"/>
                <a:gd name="connsiteY1" fmla="*/ 14500 h 14500"/>
                <a:gd name="connsiteX0" fmla="*/ 30868 w 30868"/>
                <a:gd name="connsiteY0" fmla="*/ 0 h 13000"/>
                <a:gd name="connsiteX1" fmla="*/ 0 w 30868"/>
                <a:gd name="connsiteY1" fmla="*/ 13000 h 13000"/>
                <a:gd name="connsiteX0" fmla="*/ 90624 w 90624"/>
                <a:gd name="connsiteY0" fmla="*/ 0 h 33053"/>
                <a:gd name="connsiteX1" fmla="*/ 0 w 90624"/>
                <a:gd name="connsiteY1" fmla="*/ 33053 h 33053"/>
                <a:gd name="connsiteX0" fmla="*/ 90624 w 90624"/>
                <a:gd name="connsiteY0" fmla="*/ 0 h 33053"/>
                <a:gd name="connsiteX1" fmla="*/ 0 w 90624"/>
                <a:gd name="connsiteY1" fmla="*/ 33053 h 33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0624" h="33053">
                  <a:moveTo>
                    <a:pt x="90624" y="0"/>
                  </a:moveTo>
                  <a:cubicBezTo>
                    <a:pt x="80335" y="4333"/>
                    <a:pt x="58158" y="14048"/>
                    <a:pt x="0" y="33053"/>
                  </a:cubicBezTo>
                </a:path>
              </a:pathLst>
            </a:custGeom>
            <a:noFill/>
            <a:ln w="22225" cap="rnd">
              <a:solidFill>
                <a:srgbClr val="00B050"/>
              </a:solidFill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h="6350"/>
              <a:bevelB w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AT"/>
            </a:p>
          </p:txBody>
        </p:sp>
        <p:sp>
          <p:nvSpPr>
            <p:cNvPr id="51" name="Freihandform 93"/>
            <p:cNvSpPr/>
            <p:nvPr/>
          </p:nvSpPr>
          <p:spPr bwMode="auto">
            <a:xfrm>
              <a:off x="2331969" y="2349639"/>
              <a:ext cx="254198" cy="20484"/>
            </a:xfrm>
            <a:custGeom>
              <a:avLst/>
              <a:gdLst>
                <a:gd name="connsiteX0" fmla="*/ 0 w 104775"/>
                <a:gd name="connsiteY0" fmla="*/ 0 h 90488"/>
                <a:gd name="connsiteX1" fmla="*/ 38100 w 104775"/>
                <a:gd name="connsiteY1" fmla="*/ 54769 h 90488"/>
                <a:gd name="connsiteX2" fmla="*/ 104775 w 104775"/>
                <a:gd name="connsiteY2" fmla="*/ 90488 h 90488"/>
                <a:gd name="connsiteX0" fmla="*/ 0 w 104775"/>
                <a:gd name="connsiteY0" fmla="*/ 0 h 100948"/>
                <a:gd name="connsiteX1" fmla="*/ 38100 w 104775"/>
                <a:gd name="connsiteY1" fmla="*/ 54769 h 100948"/>
                <a:gd name="connsiteX2" fmla="*/ 18490 w 104775"/>
                <a:gd name="connsiteY2" fmla="*/ 99769 h 100948"/>
                <a:gd name="connsiteX3" fmla="*/ 104775 w 104775"/>
                <a:gd name="connsiteY3" fmla="*/ 90488 h 100948"/>
                <a:gd name="connsiteX0" fmla="*/ 0 w 104775"/>
                <a:gd name="connsiteY0" fmla="*/ 0 h 90488"/>
                <a:gd name="connsiteX1" fmla="*/ 38100 w 104775"/>
                <a:gd name="connsiteY1" fmla="*/ 54769 h 90488"/>
                <a:gd name="connsiteX2" fmla="*/ 104775 w 104775"/>
                <a:gd name="connsiteY2" fmla="*/ 90488 h 90488"/>
                <a:gd name="connsiteX0" fmla="*/ 0 w 104775"/>
                <a:gd name="connsiteY0" fmla="*/ 0 h 90488"/>
                <a:gd name="connsiteX1" fmla="*/ 104775 w 104775"/>
                <a:gd name="connsiteY1" fmla="*/ 90488 h 90488"/>
                <a:gd name="connsiteX0" fmla="*/ 0 w 241051"/>
                <a:gd name="connsiteY0" fmla="*/ 0 h 71212"/>
                <a:gd name="connsiteX1" fmla="*/ 241051 w 241051"/>
                <a:gd name="connsiteY1" fmla="*/ 71212 h 71212"/>
                <a:gd name="connsiteX0" fmla="*/ 0 w 102721"/>
                <a:gd name="connsiteY0" fmla="*/ 76567 h 76567"/>
                <a:gd name="connsiteX1" fmla="*/ 102721 w 102721"/>
                <a:gd name="connsiteY1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8884"/>
                <a:gd name="connsiteY0" fmla="*/ 79423 h 79423"/>
                <a:gd name="connsiteX1" fmla="*/ 34925 w 108884"/>
                <a:gd name="connsiteY1" fmla="*/ 43549 h 79423"/>
                <a:gd name="connsiteX2" fmla="*/ 108884 w 108884"/>
                <a:gd name="connsiteY2" fmla="*/ 0 h 79423"/>
                <a:gd name="connsiteX0" fmla="*/ 0 w 198593"/>
                <a:gd name="connsiteY0" fmla="*/ 35874 h 50687"/>
                <a:gd name="connsiteX1" fmla="*/ 34925 w 198593"/>
                <a:gd name="connsiteY1" fmla="*/ 0 h 50687"/>
                <a:gd name="connsiteX2" fmla="*/ 198593 w 198593"/>
                <a:gd name="connsiteY2" fmla="*/ 50687 h 50687"/>
                <a:gd name="connsiteX0" fmla="*/ 0 w 234203"/>
                <a:gd name="connsiteY0" fmla="*/ 1194 h 128805"/>
                <a:gd name="connsiteX1" fmla="*/ 70535 w 234203"/>
                <a:gd name="connsiteY1" fmla="*/ 78118 h 128805"/>
                <a:gd name="connsiteX2" fmla="*/ 234203 w 234203"/>
                <a:gd name="connsiteY2" fmla="*/ 128805 h 128805"/>
                <a:gd name="connsiteX0" fmla="*/ 0 w 234203"/>
                <a:gd name="connsiteY0" fmla="*/ 0 h 127611"/>
                <a:gd name="connsiteX1" fmla="*/ 234203 w 234203"/>
                <a:gd name="connsiteY1" fmla="*/ 127611 h 127611"/>
                <a:gd name="connsiteX0" fmla="*/ 0 w 234203"/>
                <a:gd name="connsiteY0" fmla="*/ 0 h 127611"/>
                <a:gd name="connsiteX1" fmla="*/ 104779 w 234203"/>
                <a:gd name="connsiteY1" fmla="*/ 66215 h 127611"/>
                <a:gd name="connsiteX2" fmla="*/ 234203 w 234203"/>
                <a:gd name="connsiteY2" fmla="*/ 127611 h 127611"/>
                <a:gd name="connsiteX0" fmla="*/ 0 w 234203"/>
                <a:gd name="connsiteY0" fmla="*/ 0 h 127611"/>
                <a:gd name="connsiteX1" fmla="*/ 104779 w 234203"/>
                <a:gd name="connsiteY1" fmla="*/ 66215 h 127611"/>
                <a:gd name="connsiteX2" fmla="*/ 234203 w 234203"/>
                <a:gd name="connsiteY2" fmla="*/ 127611 h 127611"/>
                <a:gd name="connsiteX0" fmla="*/ 0 w 234203"/>
                <a:gd name="connsiteY0" fmla="*/ 0 h 127611"/>
                <a:gd name="connsiteX1" fmla="*/ 104779 w 234203"/>
                <a:gd name="connsiteY1" fmla="*/ 66215 h 127611"/>
                <a:gd name="connsiteX2" fmla="*/ 234203 w 234203"/>
                <a:gd name="connsiteY2" fmla="*/ 127611 h 127611"/>
                <a:gd name="connsiteX0" fmla="*/ 0 w 234203"/>
                <a:gd name="connsiteY0" fmla="*/ 0 h 127611"/>
                <a:gd name="connsiteX1" fmla="*/ 104779 w 234203"/>
                <a:gd name="connsiteY1" fmla="*/ 66215 h 127611"/>
                <a:gd name="connsiteX2" fmla="*/ 234203 w 234203"/>
                <a:gd name="connsiteY2" fmla="*/ 127611 h 127611"/>
                <a:gd name="connsiteX0" fmla="*/ 0 w 233689"/>
                <a:gd name="connsiteY0" fmla="*/ 0 h 128682"/>
                <a:gd name="connsiteX1" fmla="*/ 104779 w 233689"/>
                <a:gd name="connsiteY1" fmla="*/ 66215 h 128682"/>
                <a:gd name="connsiteX2" fmla="*/ 233689 w 233689"/>
                <a:gd name="connsiteY2" fmla="*/ 128682 h 128682"/>
                <a:gd name="connsiteX0" fmla="*/ 0 w 233689"/>
                <a:gd name="connsiteY0" fmla="*/ 0 h 127611"/>
                <a:gd name="connsiteX1" fmla="*/ 104779 w 233689"/>
                <a:gd name="connsiteY1" fmla="*/ 66215 h 127611"/>
                <a:gd name="connsiteX2" fmla="*/ 233689 w 233689"/>
                <a:gd name="connsiteY2" fmla="*/ 127611 h 127611"/>
                <a:gd name="connsiteX0" fmla="*/ 0 w 233175"/>
                <a:gd name="connsiteY0" fmla="*/ 0 h 128146"/>
                <a:gd name="connsiteX1" fmla="*/ 104779 w 233175"/>
                <a:gd name="connsiteY1" fmla="*/ 66215 h 128146"/>
                <a:gd name="connsiteX2" fmla="*/ 233175 w 233175"/>
                <a:gd name="connsiteY2" fmla="*/ 128146 h 128146"/>
                <a:gd name="connsiteX0" fmla="*/ 0 w 235229"/>
                <a:gd name="connsiteY0" fmla="*/ 0 h 128146"/>
                <a:gd name="connsiteX1" fmla="*/ 104779 w 235229"/>
                <a:gd name="connsiteY1" fmla="*/ 66215 h 128146"/>
                <a:gd name="connsiteX2" fmla="*/ 235229 w 235229"/>
                <a:gd name="connsiteY2" fmla="*/ 128146 h 128146"/>
                <a:gd name="connsiteX0" fmla="*/ 0 w 235229"/>
                <a:gd name="connsiteY0" fmla="*/ 0 h 129217"/>
                <a:gd name="connsiteX1" fmla="*/ 104779 w 235229"/>
                <a:gd name="connsiteY1" fmla="*/ 66215 h 129217"/>
                <a:gd name="connsiteX2" fmla="*/ 235229 w 235229"/>
                <a:gd name="connsiteY2" fmla="*/ 129217 h 129217"/>
                <a:gd name="connsiteX0" fmla="*/ 0 w 234202"/>
                <a:gd name="connsiteY0" fmla="*/ 0 h 128682"/>
                <a:gd name="connsiteX1" fmla="*/ 104779 w 234202"/>
                <a:gd name="connsiteY1" fmla="*/ 66215 h 128682"/>
                <a:gd name="connsiteX2" fmla="*/ 234202 w 234202"/>
                <a:gd name="connsiteY2" fmla="*/ 128682 h 128682"/>
                <a:gd name="connsiteX0" fmla="*/ 0 w 235229"/>
                <a:gd name="connsiteY0" fmla="*/ 0 h 128147"/>
                <a:gd name="connsiteX1" fmla="*/ 104779 w 235229"/>
                <a:gd name="connsiteY1" fmla="*/ 66215 h 128147"/>
                <a:gd name="connsiteX2" fmla="*/ 235229 w 235229"/>
                <a:gd name="connsiteY2" fmla="*/ 128147 h 128147"/>
                <a:gd name="connsiteX0" fmla="*/ 0 w 235743"/>
                <a:gd name="connsiteY0" fmla="*/ 0 h 129218"/>
                <a:gd name="connsiteX1" fmla="*/ 104779 w 235743"/>
                <a:gd name="connsiteY1" fmla="*/ 66215 h 129218"/>
                <a:gd name="connsiteX2" fmla="*/ 235743 w 235743"/>
                <a:gd name="connsiteY2" fmla="*/ 129218 h 129218"/>
                <a:gd name="connsiteX0" fmla="*/ 0 w 236257"/>
                <a:gd name="connsiteY0" fmla="*/ 0 h 127612"/>
                <a:gd name="connsiteX1" fmla="*/ 104779 w 236257"/>
                <a:gd name="connsiteY1" fmla="*/ 66215 h 127612"/>
                <a:gd name="connsiteX2" fmla="*/ 236257 w 236257"/>
                <a:gd name="connsiteY2" fmla="*/ 127612 h 127612"/>
                <a:gd name="connsiteX0" fmla="*/ 0 w 236257"/>
                <a:gd name="connsiteY0" fmla="*/ 0 h 128683"/>
                <a:gd name="connsiteX1" fmla="*/ 104779 w 236257"/>
                <a:gd name="connsiteY1" fmla="*/ 66215 h 128683"/>
                <a:gd name="connsiteX2" fmla="*/ 236257 w 236257"/>
                <a:gd name="connsiteY2" fmla="*/ 128683 h 128683"/>
                <a:gd name="connsiteX0" fmla="*/ 0 w 236257"/>
                <a:gd name="connsiteY0" fmla="*/ 0 h 128683"/>
                <a:gd name="connsiteX1" fmla="*/ 236257 w 236257"/>
                <a:gd name="connsiteY1" fmla="*/ 128683 h 128683"/>
                <a:gd name="connsiteX0" fmla="*/ 0 w 236257"/>
                <a:gd name="connsiteY0" fmla="*/ 0 h 128683"/>
                <a:gd name="connsiteX1" fmla="*/ 111456 w 236257"/>
                <a:gd name="connsiteY1" fmla="*/ 69962 h 128683"/>
                <a:gd name="connsiteX2" fmla="*/ 236257 w 236257"/>
                <a:gd name="connsiteY2" fmla="*/ 128683 h 128683"/>
                <a:gd name="connsiteX0" fmla="*/ 0 w 236257"/>
                <a:gd name="connsiteY0" fmla="*/ 0 h 128683"/>
                <a:gd name="connsiteX1" fmla="*/ 111456 w 236257"/>
                <a:gd name="connsiteY1" fmla="*/ 69962 h 128683"/>
                <a:gd name="connsiteX2" fmla="*/ 236257 w 236257"/>
                <a:gd name="connsiteY2" fmla="*/ 128683 h 128683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70668"/>
                <a:gd name="connsiteY0" fmla="*/ 0 h 146352"/>
                <a:gd name="connsiteX1" fmla="*/ 145867 w 270668"/>
                <a:gd name="connsiteY1" fmla="*/ 87631 h 146352"/>
                <a:gd name="connsiteX2" fmla="*/ 270668 w 270668"/>
                <a:gd name="connsiteY2" fmla="*/ 146352 h 146352"/>
                <a:gd name="connsiteX0" fmla="*/ 0 w 281454"/>
                <a:gd name="connsiteY0" fmla="*/ 0 h 153313"/>
                <a:gd name="connsiteX1" fmla="*/ 156653 w 281454"/>
                <a:gd name="connsiteY1" fmla="*/ 94592 h 153313"/>
                <a:gd name="connsiteX2" fmla="*/ 281454 w 281454"/>
                <a:gd name="connsiteY2" fmla="*/ 153313 h 153313"/>
                <a:gd name="connsiteX0" fmla="*/ 0 w 212631"/>
                <a:gd name="connsiteY0" fmla="*/ 0 h 111549"/>
                <a:gd name="connsiteX1" fmla="*/ 87830 w 212631"/>
                <a:gd name="connsiteY1" fmla="*/ 52828 h 111549"/>
                <a:gd name="connsiteX2" fmla="*/ 212631 w 212631"/>
                <a:gd name="connsiteY2" fmla="*/ 111549 h 111549"/>
                <a:gd name="connsiteX0" fmla="*/ 0 w 154080"/>
                <a:gd name="connsiteY0" fmla="*/ 0 h 134572"/>
                <a:gd name="connsiteX1" fmla="*/ 29279 w 154080"/>
                <a:gd name="connsiteY1" fmla="*/ 75851 h 134572"/>
                <a:gd name="connsiteX2" fmla="*/ 154080 w 154080"/>
                <a:gd name="connsiteY2" fmla="*/ 134572 h 134572"/>
                <a:gd name="connsiteX0" fmla="*/ 19654 w 67915"/>
                <a:gd name="connsiteY0" fmla="*/ 0 h 85314"/>
                <a:gd name="connsiteX1" fmla="*/ 48933 w 67915"/>
                <a:gd name="connsiteY1" fmla="*/ 75851 h 85314"/>
                <a:gd name="connsiteX2" fmla="*/ 7840 w 67915"/>
                <a:gd name="connsiteY2" fmla="*/ 7139 h 85314"/>
                <a:gd name="connsiteX0" fmla="*/ 11814 w 11814"/>
                <a:gd name="connsiteY0" fmla="*/ 0 h 7139"/>
                <a:gd name="connsiteX1" fmla="*/ 0 w 11814"/>
                <a:gd name="connsiteY1" fmla="*/ 7139 h 7139"/>
                <a:gd name="connsiteX0" fmla="*/ 32172 w 32172"/>
                <a:gd name="connsiteY0" fmla="*/ 10250 h 10250"/>
                <a:gd name="connsiteX1" fmla="*/ 0 w 32172"/>
                <a:gd name="connsiteY1" fmla="*/ 0 h 10250"/>
                <a:gd name="connsiteX0" fmla="*/ 38693 w 38693"/>
                <a:gd name="connsiteY0" fmla="*/ 21500 h 21500"/>
                <a:gd name="connsiteX1" fmla="*/ 0 w 38693"/>
                <a:gd name="connsiteY1" fmla="*/ 0 h 21500"/>
                <a:gd name="connsiteX0" fmla="*/ 36954 w 36954"/>
                <a:gd name="connsiteY0" fmla="*/ 20000 h 20000"/>
                <a:gd name="connsiteX1" fmla="*/ 0 w 36954"/>
                <a:gd name="connsiteY1" fmla="*/ 0 h 20000"/>
                <a:gd name="connsiteX0" fmla="*/ 105208 w 105208"/>
                <a:gd name="connsiteY0" fmla="*/ 0 h 39250"/>
                <a:gd name="connsiteX1" fmla="*/ 0 w 105208"/>
                <a:gd name="connsiteY1" fmla="*/ 39250 h 39250"/>
                <a:gd name="connsiteX0" fmla="*/ 75646 w 75646"/>
                <a:gd name="connsiteY0" fmla="*/ 0 h 28750"/>
                <a:gd name="connsiteX1" fmla="*/ 0 w 75646"/>
                <a:gd name="connsiteY1" fmla="*/ 28750 h 28750"/>
                <a:gd name="connsiteX0" fmla="*/ 75646 w 75646"/>
                <a:gd name="connsiteY0" fmla="*/ 0 h 28000"/>
                <a:gd name="connsiteX1" fmla="*/ 0 w 75646"/>
                <a:gd name="connsiteY1" fmla="*/ 28000 h 28000"/>
                <a:gd name="connsiteX0" fmla="*/ 77385 w 77385"/>
                <a:gd name="connsiteY0" fmla="*/ 0 h 16000"/>
                <a:gd name="connsiteX1" fmla="*/ 0 w 77385"/>
                <a:gd name="connsiteY1" fmla="*/ 16000 h 16000"/>
                <a:gd name="connsiteX0" fmla="*/ 77385 w 77385"/>
                <a:gd name="connsiteY0" fmla="*/ 0 h 14500"/>
                <a:gd name="connsiteX1" fmla="*/ 0 w 77385"/>
                <a:gd name="connsiteY1" fmla="*/ 14500 h 14500"/>
                <a:gd name="connsiteX0" fmla="*/ 30868 w 30868"/>
                <a:gd name="connsiteY0" fmla="*/ 0 h 13000"/>
                <a:gd name="connsiteX1" fmla="*/ 0 w 30868"/>
                <a:gd name="connsiteY1" fmla="*/ 13000 h 13000"/>
                <a:gd name="connsiteX0" fmla="*/ 30868 w 30868"/>
                <a:gd name="connsiteY0" fmla="*/ 0 h 14500"/>
                <a:gd name="connsiteX1" fmla="*/ 0 w 30868"/>
                <a:gd name="connsiteY1" fmla="*/ 14500 h 14500"/>
                <a:gd name="connsiteX0" fmla="*/ 30868 w 30868"/>
                <a:gd name="connsiteY0" fmla="*/ 0 h 13000"/>
                <a:gd name="connsiteX1" fmla="*/ 0 w 30868"/>
                <a:gd name="connsiteY1" fmla="*/ 13000 h 13000"/>
                <a:gd name="connsiteX0" fmla="*/ 16087 w 16087"/>
                <a:gd name="connsiteY0" fmla="*/ 13250 h 13250"/>
                <a:gd name="connsiteX1" fmla="*/ 0 w 16087"/>
                <a:gd name="connsiteY1" fmla="*/ 0 h 13250"/>
                <a:gd name="connsiteX0" fmla="*/ 20869 w 20869"/>
                <a:gd name="connsiteY0" fmla="*/ 19250 h 19250"/>
                <a:gd name="connsiteX1" fmla="*/ 0 w 20869"/>
                <a:gd name="connsiteY1" fmla="*/ 0 h 19250"/>
                <a:gd name="connsiteX0" fmla="*/ 19130 w 19130"/>
                <a:gd name="connsiteY0" fmla="*/ 19250 h 19250"/>
                <a:gd name="connsiteX1" fmla="*/ 0 w 19130"/>
                <a:gd name="connsiteY1" fmla="*/ 0 h 19250"/>
                <a:gd name="connsiteX0" fmla="*/ 20434 w 20434"/>
                <a:gd name="connsiteY0" fmla="*/ 19250 h 19250"/>
                <a:gd name="connsiteX1" fmla="*/ 0 w 20434"/>
                <a:gd name="connsiteY1" fmla="*/ 0 h 19250"/>
                <a:gd name="connsiteX0" fmla="*/ 19999 w 19999"/>
                <a:gd name="connsiteY0" fmla="*/ 20750 h 20750"/>
                <a:gd name="connsiteX1" fmla="*/ 0 w 19999"/>
                <a:gd name="connsiteY1" fmla="*/ 0 h 20750"/>
                <a:gd name="connsiteX0" fmla="*/ 19999 w 19999"/>
                <a:gd name="connsiteY0" fmla="*/ 19250 h 19250"/>
                <a:gd name="connsiteX1" fmla="*/ 0 w 19999"/>
                <a:gd name="connsiteY1" fmla="*/ 0 h 19250"/>
                <a:gd name="connsiteX0" fmla="*/ 38693 w 38693"/>
                <a:gd name="connsiteY0" fmla="*/ 7250 h 7250"/>
                <a:gd name="connsiteX1" fmla="*/ 0 w 38693"/>
                <a:gd name="connsiteY1" fmla="*/ 0 h 7250"/>
                <a:gd name="connsiteX0" fmla="*/ 12584 w 12584"/>
                <a:gd name="connsiteY0" fmla="*/ 8966 h 8966"/>
                <a:gd name="connsiteX1" fmla="*/ 0 w 12584"/>
                <a:gd name="connsiteY1" fmla="*/ 0 h 8966"/>
                <a:gd name="connsiteX0" fmla="*/ 10000 w 10000"/>
                <a:gd name="connsiteY0" fmla="*/ 11552 h 11552"/>
                <a:gd name="connsiteX1" fmla="*/ 0 w 10000"/>
                <a:gd name="connsiteY1" fmla="*/ 1552 h 11552"/>
                <a:gd name="connsiteX0" fmla="*/ 10000 w 10000"/>
                <a:gd name="connsiteY0" fmla="*/ 12596 h 12596"/>
                <a:gd name="connsiteX1" fmla="*/ 0 w 10000"/>
                <a:gd name="connsiteY1" fmla="*/ 2596 h 12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00" h="12596">
                  <a:moveTo>
                    <a:pt x="10000" y="12596"/>
                  </a:moveTo>
                  <a:cubicBezTo>
                    <a:pt x="6399" y="1187"/>
                    <a:pt x="6994" y="-3301"/>
                    <a:pt x="0" y="2596"/>
                  </a:cubicBezTo>
                </a:path>
              </a:pathLst>
            </a:custGeom>
            <a:noFill/>
            <a:ln w="22225" cap="rnd">
              <a:solidFill>
                <a:srgbClr val="00B050"/>
              </a:solidFill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h="6350"/>
              <a:bevelB w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AT" dirty="0"/>
            </a:p>
          </p:txBody>
        </p:sp>
        <p:sp>
          <p:nvSpPr>
            <p:cNvPr id="75" name="Freihandform 93"/>
            <p:cNvSpPr/>
            <p:nvPr/>
          </p:nvSpPr>
          <p:spPr bwMode="auto">
            <a:xfrm rot="18754894">
              <a:off x="2509283" y="2299723"/>
              <a:ext cx="105074" cy="76374"/>
            </a:xfrm>
            <a:custGeom>
              <a:avLst/>
              <a:gdLst>
                <a:gd name="connsiteX0" fmla="*/ 0 w 104775"/>
                <a:gd name="connsiteY0" fmla="*/ 0 h 90488"/>
                <a:gd name="connsiteX1" fmla="*/ 38100 w 104775"/>
                <a:gd name="connsiteY1" fmla="*/ 54769 h 90488"/>
                <a:gd name="connsiteX2" fmla="*/ 104775 w 104775"/>
                <a:gd name="connsiteY2" fmla="*/ 90488 h 90488"/>
                <a:gd name="connsiteX0" fmla="*/ 0 w 104775"/>
                <a:gd name="connsiteY0" fmla="*/ 0 h 100948"/>
                <a:gd name="connsiteX1" fmla="*/ 38100 w 104775"/>
                <a:gd name="connsiteY1" fmla="*/ 54769 h 100948"/>
                <a:gd name="connsiteX2" fmla="*/ 18490 w 104775"/>
                <a:gd name="connsiteY2" fmla="*/ 99769 h 100948"/>
                <a:gd name="connsiteX3" fmla="*/ 104775 w 104775"/>
                <a:gd name="connsiteY3" fmla="*/ 90488 h 100948"/>
                <a:gd name="connsiteX0" fmla="*/ 0 w 104775"/>
                <a:gd name="connsiteY0" fmla="*/ 0 h 90488"/>
                <a:gd name="connsiteX1" fmla="*/ 38100 w 104775"/>
                <a:gd name="connsiteY1" fmla="*/ 54769 h 90488"/>
                <a:gd name="connsiteX2" fmla="*/ 104775 w 104775"/>
                <a:gd name="connsiteY2" fmla="*/ 90488 h 90488"/>
                <a:gd name="connsiteX0" fmla="*/ 0 w 104775"/>
                <a:gd name="connsiteY0" fmla="*/ 0 h 90488"/>
                <a:gd name="connsiteX1" fmla="*/ 104775 w 104775"/>
                <a:gd name="connsiteY1" fmla="*/ 90488 h 90488"/>
                <a:gd name="connsiteX0" fmla="*/ 0 w 241051"/>
                <a:gd name="connsiteY0" fmla="*/ 0 h 71212"/>
                <a:gd name="connsiteX1" fmla="*/ 241051 w 241051"/>
                <a:gd name="connsiteY1" fmla="*/ 71212 h 71212"/>
                <a:gd name="connsiteX0" fmla="*/ 0 w 102721"/>
                <a:gd name="connsiteY0" fmla="*/ 76567 h 76567"/>
                <a:gd name="connsiteX1" fmla="*/ 102721 w 102721"/>
                <a:gd name="connsiteY1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8884"/>
                <a:gd name="connsiteY0" fmla="*/ 79423 h 79423"/>
                <a:gd name="connsiteX1" fmla="*/ 34925 w 108884"/>
                <a:gd name="connsiteY1" fmla="*/ 43549 h 79423"/>
                <a:gd name="connsiteX2" fmla="*/ 108884 w 108884"/>
                <a:gd name="connsiteY2" fmla="*/ 0 h 79423"/>
                <a:gd name="connsiteX0" fmla="*/ 0 w 198593"/>
                <a:gd name="connsiteY0" fmla="*/ 35874 h 50687"/>
                <a:gd name="connsiteX1" fmla="*/ 34925 w 198593"/>
                <a:gd name="connsiteY1" fmla="*/ 0 h 50687"/>
                <a:gd name="connsiteX2" fmla="*/ 198593 w 198593"/>
                <a:gd name="connsiteY2" fmla="*/ 50687 h 50687"/>
                <a:gd name="connsiteX0" fmla="*/ 0 w 234203"/>
                <a:gd name="connsiteY0" fmla="*/ 1194 h 128805"/>
                <a:gd name="connsiteX1" fmla="*/ 70535 w 234203"/>
                <a:gd name="connsiteY1" fmla="*/ 78118 h 128805"/>
                <a:gd name="connsiteX2" fmla="*/ 234203 w 234203"/>
                <a:gd name="connsiteY2" fmla="*/ 128805 h 128805"/>
                <a:gd name="connsiteX0" fmla="*/ 0 w 234203"/>
                <a:gd name="connsiteY0" fmla="*/ 0 h 127611"/>
                <a:gd name="connsiteX1" fmla="*/ 234203 w 234203"/>
                <a:gd name="connsiteY1" fmla="*/ 127611 h 127611"/>
                <a:gd name="connsiteX0" fmla="*/ 0 w 234203"/>
                <a:gd name="connsiteY0" fmla="*/ 0 h 127611"/>
                <a:gd name="connsiteX1" fmla="*/ 104779 w 234203"/>
                <a:gd name="connsiteY1" fmla="*/ 66215 h 127611"/>
                <a:gd name="connsiteX2" fmla="*/ 234203 w 234203"/>
                <a:gd name="connsiteY2" fmla="*/ 127611 h 127611"/>
                <a:gd name="connsiteX0" fmla="*/ 0 w 234203"/>
                <a:gd name="connsiteY0" fmla="*/ 0 h 127611"/>
                <a:gd name="connsiteX1" fmla="*/ 104779 w 234203"/>
                <a:gd name="connsiteY1" fmla="*/ 66215 h 127611"/>
                <a:gd name="connsiteX2" fmla="*/ 234203 w 234203"/>
                <a:gd name="connsiteY2" fmla="*/ 127611 h 127611"/>
                <a:gd name="connsiteX0" fmla="*/ 0 w 234203"/>
                <a:gd name="connsiteY0" fmla="*/ 0 h 127611"/>
                <a:gd name="connsiteX1" fmla="*/ 104779 w 234203"/>
                <a:gd name="connsiteY1" fmla="*/ 66215 h 127611"/>
                <a:gd name="connsiteX2" fmla="*/ 234203 w 234203"/>
                <a:gd name="connsiteY2" fmla="*/ 127611 h 127611"/>
                <a:gd name="connsiteX0" fmla="*/ 0 w 234203"/>
                <a:gd name="connsiteY0" fmla="*/ 0 h 127611"/>
                <a:gd name="connsiteX1" fmla="*/ 104779 w 234203"/>
                <a:gd name="connsiteY1" fmla="*/ 66215 h 127611"/>
                <a:gd name="connsiteX2" fmla="*/ 234203 w 234203"/>
                <a:gd name="connsiteY2" fmla="*/ 127611 h 127611"/>
                <a:gd name="connsiteX0" fmla="*/ 0 w 233689"/>
                <a:gd name="connsiteY0" fmla="*/ 0 h 128682"/>
                <a:gd name="connsiteX1" fmla="*/ 104779 w 233689"/>
                <a:gd name="connsiteY1" fmla="*/ 66215 h 128682"/>
                <a:gd name="connsiteX2" fmla="*/ 233689 w 233689"/>
                <a:gd name="connsiteY2" fmla="*/ 128682 h 128682"/>
                <a:gd name="connsiteX0" fmla="*/ 0 w 233689"/>
                <a:gd name="connsiteY0" fmla="*/ 0 h 127611"/>
                <a:gd name="connsiteX1" fmla="*/ 104779 w 233689"/>
                <a:gd name="connsiteY1" fmla="*/ 66215 h 127611"/>
                <a:gd name="connsiteX2" fmla="*/ 233689 w 233689"/>
                <a:gd name="connsiteY2" fmla="*/ 127611 h 127611"/>
                <a:gd name="connsiteX0" fmla="*/ 0 w 233175"/>
                <a:gd name="connsiteY0" fmla="*/ 0 h 128146"/>
                <a:gd name="connsiteX1" fmla="*/ 104779 w 233175"/>
                <a:gd name="connsiteY1" fmla="*/ 66215 h 128146"/>
                <a:gd name="connsiteX2" fmla="*/ 233175 w 233175"/>
                <a:gd name="connsiteY2" fmla="*/ 128146 h 128146"/>
                <a:gd name="connsiteX0" fmla="*/ 0 w 235229"/>
                <a:gd name="connsiteY0" fmla="*/ 0 h 128146"/>
                <a:gd name="connsiteX1" fmla="*/ 104779 w 235229"/>
                <a:gd name="connsiteY1" fmla="*/ 66215 h 128146"/>
                <a:gd name="connsiteX2" fmla="*/ 235229 w 235229"/>
                <a:gd name="connsiteY2" fmla="*/ 128146 h 128146"/>
                <a:gd name="connsiteX0" fmla="*/ 0 w 235229"/>
                <a:gd name="connsiteY0" fmla="*/ 0 h 129217"/>
                <a:gd name="connsiteX1" fmla="*/ 104779 w 235229"/>
                <a:gd name="connsiteY1" fmla="*/ 66215 h 129217"/>
                <a:gd name="connsiteX2" fmla="*/ 235229 w 235229"/>
                <a:gd name="connsiteY2" fmla="*/ 129217 h 129217"/>
                <a:gd name="connsiteX0" fmla="*/ 0 w 234202"/>
                <a:gd name="connsiteY0" fmla="*/ 0 h 128682"/>
                <a:gd name="connsiteX1" fmla="*/ 104779 w 234202"/>
                <a:gd name="connsiteY1" fmla="*/ 66215 h 128682"/>
                <a:gd name="connsiteX2" fmla="*/ 234202 w 234202"/>
                <a:gd name="connsiteY2" fmla="*/ 128682 h 128682"/>
                <a:gd name="connsiteX0" fmla="*/ 0 w 235229"/>
                <a:gd name="connsiteY0" fmla="*/ 0 h 128147"/>
                <a:gd name="connsiteX1" fmla="*/ 104779 w 235229"/>
                <a:gd name="connsiteY1" fmla="*/ 66215 h 128147"/>
                <a:gd name="connsiteX2" fmla="*/ 235229 w 235229"/>
                <a:gd name="connsiteY2" fmla="*/ 128147 h 128147"/>
                <a:gd name="connsiteX0" fmla="*/ 0 w 235743"/>
                <a:gd name="connsiteY0" fmla="*/ 0 h 129218"/>
                <a:gd name="connsiteX1" fmla="*/ 104779 w 235743"/>
                <a:gd name="connsiteY1" fmla="*/ 66215 h 129218"/>
                <a:gd name="connsiteX2" fmla="*/ 235743 w 235743"/>
                <a:gd name="connsiteY2" fmla="*/ 129218 h 129218"/>
                <a:gd name="connsiteX0" fmla="*/ 0 w 236257"/>
                <a:gd name="connsiteY0" fmla="*/ 0 h 127612"/>
                <a:gd name="connsiteX1" fmla="*/ 104779 w 236257"/>
                <a:gd name="connsiteY1" fmla="*/ 66215 h 127612"/>
                <a:gd name="connsiteX2" fmla="*/ 236257 w 236257"/>
                <a:gd name="connsiteY2" fmla="*/ 127612 h 127612"/>
                <a:gd name="connsiteX0" fmla="*/ 0 w 236257"/>
                <a:gd name="connsiteY0" fmla="*/ 0 h 128683"/>
                <a:gd name="connsiteX1" fmla="*/ 104779 w 236257"/>
                <a:gd name="connsiteY1" fmla="*/ 66215 h 128683"/>
                <a:gd name="connsiteX2" fmla="*/ 236257 w 236257"/>
                <a:gd name="connsiteY2" fmla="*/ 128683 h 128683"/>
                <a:gd name="connsiteX0" fmla="*/ 0 w 236257"/>
                <a:gd name="connsiteY0" fmla="*/ 0 h 128683"/>
                <a:gd name="connsiteX1" fmla="*/ 236257 w 236257"/>
                <a:gd name="connsiteY1" fmla="*/ 128683 h 128683"/>
                <a:gd name="connsiteX0" fmla="*/ 0 w 236257"/>
                <a:gd name="connsiteY0" fmla="*/ 0 h 128683"/>
                <a:gd name="connsiteX1" fmla="*/ 111456 w 236257"/>
                <a:gd name="connsiteY1" fmla="*/ 69962 h 128683"/>
                <a:gd name="connsiteX2" fmla="*/ 236257 w 236257"/>
                <a:gd name="connsiteY2" fmla="*/ 128683 h 128683"/>
                <a:gd name="connsiteX0" fmla="*/ 0 w 236257"/>
                <a:gd name="connsiteY0" fmla="*/ 0 h 128683"/>
                <a:gd name="connsiteX1" fmla="*/ 111456 w 236257"/>
                <a:gd name="connsiteY1" fmla="*/ 69962 h 128683"/>
                <a:gd name="connsiteX2" fmla="*/ 236257 w 236257"/>
                <a:gd name="connsiteY2" fmla="*/ 128683 h 128683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70668"/>
                <a:gd name="connsiteY0" fmla="*/ 0 h 146352"/>
                <a:gd name="connsiteX1" fmla="*/ 145867 w 270668"/>
                <a:gd name="connsiteY1" fmla="*/ 87631 h 146352"/>
                <a:gd name="connsiteX2" fmla="*/ 270668 w 270668"/>
                <a:gd name="connsiteY2" fmla="*/ 146352 h 146352"/>
                <a:gd name="connsiteX0" fmla="*/ 0 w 281454"/>
                <a:gd name="connsiteY0" fmla="*/ 0 h 153313"/>
                <a:gd name="connsiteX1" fmla="*/ 156653 w 281454"/>
                <a:gd name="connsiteY1" fmla="*/ 94592 h 153313"/>
                <a:gd name="connsiteX2" fmla="*/ 281454 w 281454"/>
                <a:gd name="connsiteY2" fmla="*/ 153313 h 153313"/>
                <a:gd name="connsiteX0" fmla="*/ 0 w 212631"/>
                <a:gd name="connsiteY0" fmla="*/ 0 h 111549"/>
                <a:gd name="connsiteX1" fmla="*/ 87830 w 212631"/>
                <a:gd name="connsiteY1" fmla="*/ 52828 h 111549"/>
                <a:gd name="connsiteX2" fmla="*/ 212631 w 212631"/>
                <a:gd name="connsiteY2" fmla="*/ 111549 h 111549"/>
                <a:gd name="connsiteX0" fmla="*/ 0 w 112803"/>
                <a:gd name="connsiteY0" fmla="*/ 0 h 77281"/>
                <a:gd name="connsiteX1" fmla="*/ 87830 w 112803"/>
                <a:gd name="connsiteY1" fmla="*/ 52828 h 77281"/>
                <a:gd name="connsiteX2" fmla="*/ 93989 w 112803"/>
                <a:gd name="connsiteY2" fmla="*/ 77281 h 77281"/>
                <a:gd name="connsiteX0" fmla="*/ 0 w 93989"/>
                <a:gd name="connsiteY0" fmla="*/ 0 h 77281"/>
                <a:gd name="connsiteX1" fmla="*/ 93989 w 93989"/>
                <a:gd name="connsiteY1" fmla="*/ 77281 h 77281"/>
                <a:gd name="connsiteX0" fmla="*/ 0 w 24653"/>
                <a:gd name="connsiteY0" fmla="*/ 0 h 14636"/>
                <a:gd name="connsiteX1" fmla="*/ 24653 w 24653"/>
                <a:gd name="connsiteY1" fmla="*/ 14636 h 14636"/>
                <a:gd name="connsiteX0" fmla="*/ 0 w 32357"/>
                <a:gd name="connsiteY0" fmla="*/ 0 h 18919"/>
                <a:gd name="connsiteX1" fmla="*/ 32357 w 32357"/>
                <a:gd name="connsiteY1" fmla="*/ 18919 h 18919"/>
                <a:gd name="connsiteX0" fmla="*/ 0 w 66769"/>
                <a:gd name="connsiteY0" fmla="*/ 0 h 43014"/>
                <a:gd name="connsiteX1" fmla="*/ 66769 w 66769"/>
                <a:gd name="connsiteY1" fmla="*/ 43014 h 43014"/>
                <a:gd name="connsiteX0" fmla="*/ 0 w 65228"/>
                <a:gd name="connsiteY0" fmla="*/ 0 h 41408"/>
                <a:gd name="connsiteX1" fmla="*/ 65228 w 65228"/>
                <a:gd name="connsiteY1" fmla="*/ 41408 h 41408"/>
                <a:gd name="connsiteX0" fmla="*/ 0 w 63174"/>
                <a:gd name="connsiteY0" fmla="*/ 0 h 40337"/>
                <a:gd name="connsiteX1" fmla="*/ 63174 w 63174"/>
                <a:gd name="connsiteY1" fmla="*/ 40337 h 40337"/>
                <a:gd name="connsiteX0" fmla="*/ 0 w 89909"/>
                <a:gd name="connsiteY0" fmla="*/ 0 h 54223"/>
                <a:gd name="connsiteX1" fmla="*/ 89909 w 89909"/>
                <a:gd name="connsiteY1" fmla="*/ 54223 h 54223"/>
                <a:gd name="connsiteX0" fmla="*/ 0 w 85796"/>
                <a:gd name="connsiteY0" fmla="*/ 0 h 53155"/>
                <a:gd name="connsiteX1" fmla="*/ 85796 w 85796"/>
                <a:gd name="connsiteY1" fmla="*/ 53155 h 53155"/>
                <a:gd name="connsiteX0" fmla="*/ 0 w 71400"/>
                <a:gd name="connsiteY0" fmla="*/ 0 h 43898"/>
                <a:gd name="connsiteX1" fmla="*/ 71400 w 71400"/>
                <a:gd name="connsiteY1" fmla="*/ 43898 h 43898"/>
                <a:gd name="connsiteX0" fmla="*/ 0 w 61117"/>
                <a:gd name="connsiteY0" fmla="*/ 0 h 36777"/>
                <a:gd name="connsiteX1" fmla="*/ 61117 w 61117"/>
                <a:gd name="connsiteY1" fmla="*/ 36777 h 36777"/>
                <a:gd name="connsiteX0" fmla="*/ 0 w 59746"/>
                <a:gd name="connsiteY0" fmla="*/ 0 h 37489"/>
                <a:gd name="connsiteX1" fmla="*/ 59746 w 59746"/>
                <a:gd name="connsiteY1" fmla="*/ 37489 h 37489"/>
                <a:gd name="connsiteX0" fmla="*/ 0 w 55222"/>
                <a:gd name="connsiteY0" fmla="*/ 0 h 34392"/>
                <a:gd name="connsiteX1" fmla="*/ 55222 w 55222"/>
                <a:gd name="connsiteY1" fmla="*/ 34392 h 34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222" h="34392">
                  <a:moveTo>
                    <a:pt x="0" y="0"/>
                  </a:moveTo>
                  <a:cubicBezTo>
                    <a:pt x="10786" y="6306"/>
                    <a:pt x="44436" y="28086"/>
                    <a:pt x="55222" y="34392"/>
                  </a:cubicBezTo>
                </a:path>
              </a:pathLst>
            </a:custGeom>
            <a:noFill/>
            <a:ln w="19050" cap="rnd">
              <a:solidFill>
                <a:srgbClr val="00B050"/>
              </a:solidFill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h="6350"/>
              <a:bevelB w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AT"/>
            </a:p>
          </p:txBody>
        </p:sp>
        <p:sp>
          <p:nvSpPr>
            <p:cNvPr id="73" name="Freihandform 93"/>
            <p:cNvSpPr/>
            <p:nvPr/>
          </p:nvSpPr>
          <p:spPr bwMode="auto">
            <a:xfrm rot="18754894">
              <a:off x="2534015" y="2311454"/>
              <a:ext cx="105074" cy="76374"/>
            </a:xfrm>
            <a:custGeom>
              <a:avLst/>
              <a:gdLst>
                <a:gd name="connsiteX0" fmla="*/ 0 w 104775"/>
                <a:gd name="connsiteY0" fmla="*/ 0 h 90488"/>
                <a:gd name="connsiteX1" fmla="*/ 38100 w 104775"/>
                <a:gd name="connsiteY1" fmla="*/ 54769 h 90488"/>
                <a:gd name="connsiteX2" fmla="*/ 104775 w 104775"/>
                <a:gd name="connsiteY2" fmla="*/ 90488 h 90488"/>
                <a:gd name="connsiteX0" fmla="*/ 0 w 104775"/>
                <a:gd name="connsiteY0" fmla="*/ 0 h 100948"/>
                <a:gd name="connsiteX1" fmla="*/ 38100 w 104775"/>
                <a:gd name="connsiteY1" fmla="*/ 54769 h 100948"/>
                <a:gd name="connsiteX2" fmla="*/ 18490 w 104775"/>
                <a:gd name="connsiteY2" fmla="*/ 99769 h 100948"/>
                <a:gd name="connsiteX3" fmla="*/ 104775 w 104775"/>
                <a:gd name="connsiteY3" fmla="*/ 90488 h 100948"/>
                <a:gd name="connsiteX0" fmla="*/ 0 w 104775"/>
                <a:gd name="connsiteY0" fmla="*/ 0 h 90488"/>
                <a:gd name="connsiteX1" fmla="*/ 38100 w 104775"/>
                <a:gd name="connsiteY1" fmla="*/ 54769 h 90488"/>
                <a:gd name="connsiteX2" fmla="*/ 104775 w 104775"/>
                <a:gd name="connsiteY2" fmla="*/ 90488 h 90488"/>
                <a:gd name="connsiteX0" fmla="*/ 0 w 104775"/>
                <a:gd name="connsiteY0" fmla="*/ 0 h 90488"/>
                <a:gd name="connsiteX1" fmla="*/ 104775 w 104775"/>
                <a:gd name="connsiteY1" fmla="*/ 90488 h 90488"/>
                <a:gd name="connsiteX0" fmla="*/ 0 w 241051"/>
                <a:gd name="connsiteY0" fmla="*/ 0 h 71212"/>
                <a:gd name="connsiteX1" fmla="*/ 241051 w 241051"/>
                <a:gd name="connsiteY1" fmla="*/ 71212 h 71212"/>
                <a:gd name="connsiteX0" fmla="*/ 0 w 102721"/>
                <a:gd name="connsiteY0" fmla="*/ 76567 h 76567"/>
                <a:gd name="connsiteX1" fmla="*/ 102721 w 102721"/>
                <a:gd name="connsiteY1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8884"/>
                <a:gd name="connsiteY0" fmla="*/ 79423 h 79423"/>
                <a:gd name="connsiteX1" fmla="*/ 34925 w 108884"/>
                <a:gd name="connsiteY1" fmla="*/ 43549 h 79423"/>
                <a:gd name="connsiteX2" fmla="*/ 108884 w 108884"/>
                <a:gd name="connsiteY2" fmla="*/ 0 h 79423"/>
                <a:gd name="connsiteX0" fmla="*/ 0 w 198593"/>
                <a:gd name="connsiteY0" fmla="*/ 35874 h 50687"/>
                <a:gd name="connsiteX1" fmla="*/ 34925 w 198593"/>
                <a:gd name="connsiteY1" fmla="*/ 0 h 50687"/>
                <a:gd name="connsiteX2" fmla="*/ 198593 w 198593"/>
                <a:gd name="connsiteY2" fmla="*/ 50687 h 50687"/>
                <a:gd name="connsiteX0" fmla="*/ 0 w 234203"/>
                <a:gd name="connsiteY0" fmla="*/ 1194 h 128805"/>
                <a:gd name="connsiteX1" fmla="*/ 70535 w 234203"/>
                <a:gd name="connsiteY1" fmla="*/ 78118 h 128805"/>
                <a:gd name="connsiteX2" fmla="*/ 234203 w 234203"/>
                <a:gd name="connsiteY2" fmla="*/ 128805 h 128805"/>
                <a:gd name="connsiteX0" fmla="*/ 0 w 234203"/>
                <a:gd name="connsiteY0" fmla="*/ 0 h 127611"/>
                <a:gd name="connsiteX1" fmla="*/ 234203 w 234203"/>
                <a:gd name="connsiteY1" fmla="*/ 127611 h 127611"/>
                <a:gd name="connsiteX0" fmla="*/ 0 w 234203"/>
                <a:gd name="connsiteY0" fmla="*/ 0 h 127611"/>
                <a:gd name="connsiteX1" fmla="*/ 104779 w 234203"/>
                <a:gd name="connsiteY1" fmla="*/ 66215 h 127611"/>
                <a:gd name="connsiteX2" fmla="*/ 234203 w 234203"/>
                <a:gd name="connsiteY2" fmla="*/ 127611 h 127611"/>
                <a:gd name="connsiteX0" fmla="*/ 0 w 234203"/>
                <a:gd name="connsiteY0" fmla="*/ 0 h 127611"/>
                <a:gd name="connsiteX1" fmla="*/ 104779 w 234203"/>
                <a:gd name="connsiteY1" fmla="*/ 66215 h 127611"/>
                <a:gd name="connsiteX2" fmla="*/ 234203 w 234203"/>
                <a:gd name="connsiteY2" fmla="*/ 127611 h 127611"/>
                <a:gd name="connsiteX0" fmla="*/ 0 w 234203"/>
                <a:gd name="connsiteY0" fmla="*/ 0 h 127611"/>
                <a:gd name="connsiteX1" fmla="*/ 104779 w 234203"/>
                <a:gd name="connsiteY1" fmla="*/ 66215 h 127611"/>
                <a:gd name="connsiteX2" fmla="*/ 234203 w 234203"/>
                <a:gd name="connsiteY2" fmla="*/ 127611 h 127611"/>
                <a:gd name="connsiteX0" fmla="*/ 0 w 234203"/>
                <a:gd name="connsiteY0" fmla="*/ 0 h 127611"/>
                <a:gd name="connsiteX1" fmla="*/ 104779 w 234203"/>
                <a:gd name="connsiteY1" fmla="*/ 66215 h 127611"/>
                <a:gd name="connsiteX2" fmla="*/ 234203 w 234203"/>
                <a:gd name="connsiteY2" fmla="*/ 127611 h 127611"/>
                <a:gd name="connsiteX0" fmla="*/ 0 w 233689"/>
                <a:gd name="connsiteY0" fmla="*/ 0 h 128682"/>
                <a:gd name="connsiteX1" fmla="*/ 104779 w 233689"/>
                <a:gd name="connsiteY1" fmla="*/ 66215 h 128682"/>
                <a:gd name="connsiteX2" fmla="*/ 233689 w 233689"/>
                <a:gd name="connsiteY2" fmla="*/ 128682 h 128682"/>
                <a:gd name="connsiteX0" fmla="*/ 0 w 233689"/>
                <a:gd name="connsiteY0" fmla="*/ 0 h 127611"/>
                <a:gd name="connsiteX1" fmla="*/ 104779 w 233689"/>
                <a:gd name="connsiteY1" fmla="*/ 66215 h 127611"/>
                <a:gd name="connsiteX2" fmla="*/ 233689 w 233689"/>
                <a:gd name="connsiteY2" fmla="*/ 127611 h 127611"/>
                <a:gd name="connsiteX0" fmla="*/ 0 w 233175"/>
                <a:gd name="connsiteY0" fmla="*/ 0 h 128146"/>
                <a:gd name="connsiteX1" fmla="*/ 104779 w 233175"/>
                <a:gd name="connsiteY1" fmla="*/ 66215 h 128146"/>
                <a:gd name="connsiteX2" fmla="*/ 233175 w 233175"/>
                <a:gd name="connsiteY2" fmla="*/ 128146 h 128146"/>
                <a:gd name="connsiteX0" fmla="*/ 0 w 235229"/>
                <a:gd name="connsiteY0" fmla="*/ 0 h 128146"/>
                <a:gd name="connsiteX1" fmla="*/ 104779 w 235229"/>
                <a:gd name="connsiteY1" fmla="*/ 66215 h 128146"/>
                <a:gd name="connsiteX2" fmla="*/ 235229 w 235229"/>
                <a:gd name="connsiteY2" fmla="*/ 128146 h 128146"/>
                <a:gd name="connsiteX0" fmla="*/ 0 w 235229"/>
                <a:gd name="connsiteY0" fmla="*/ 0 h 129217"/>
                <a:gd name="connsiteX1" fmla="*/ 104779 w 235229"/>
                <a:gd name="connsiteY1" fmla="*/ 66215 h 129217"/>
                <a:gd name="connsiteX2" fmla="*/ 235229 w 235229"/>
                <a:gd name="connsiteY2" fmla="*/ 129217 h 129217"/>
                <a:gd name="connsiteX0" fmla="*/ 0 w 234202"/>
                <a:gd name="connsiteY0" fmla="*/ 0 h 128682"/>
                <a:gd name="connsiteX1" fmla="*/ 104779 w 234202"/>
                <a:gd name="connsiteY1" fmla="*/ 66215 h 128682"/>
                <a:gd name="connsiteX2" fmla="*/ 234202 w 234202"/>
                <a:gd name="connsiteY2" fmla="*/ 128682 h 128682"/>
                <a:gd name="connsiteX0" fmla="*/ 0 w 235229"/>
                <a:gd name="connsiteY0" fmla="*/ 0 h 128147"/>
                <a:gd name="connsiteX1" fmla="*/ 104779 w 235229"/>
                <a:gd name="connsiteY1" fmla="*/ 66215 h 128147"/>
                <a:gd name="connsiteX2" fmla="*/ 235229 w 235229"/>
                <a:gd name="connsiteY2" fmla="*/ 128147 h 128147"/>
                <a:gd name="connsiteX0" fmla="*/ 0 w 235743"/>
                <a:gd name="connsiteY0" fmla="*/ 0 h 129218"/>
                <a:gd name="connsiteX1" fmla="*/ 104779 w 235743"/>
                <a:gd name="connsiteY1" fmla="*/ 66215 h 129218"/>
                <a:gd name="connsiteX2" fmla="*/ 235743 w 235743"/>
                <a:gd name="connsiteY2" fmla="*/ 129218 h 129218"/>
                <a:gd name="connsiteX0" fmla="*/ 0 w 236257"/>
                <a:gd name="connsiteY0" fmla="*/ 0 h 127612"/>
                <a:gd name="connsiteX1" fmla="*/ 104779 w 236257"/>
                <a:gd name="connsiteY1" fmla="*/ 66215 h 127612"/>
                <a:gd name="connsiteX2" fmla="*/ 236257 w 236257"/>
                <a:gd name="connsiteY2" fmla="*/ 127612 h 127612"/>
                <a:gd name="connsiteX0" fmla="*/ 0 w 236257"/>
                <a:gd name="connsiteY0" fmla="*/ 0 h 128683"/>
                <a:gd name="connsiteX1" fmla="*/ 104779 w 236257"/>
                <a:gd name="connsiteY1" fmla="*/ 66215 h 128683"/>
                <a:gd name="connsiteX2" fmla="*/ 236257 w 236257"/>
                <a:gd name="connsiteY2" fmla="*/ 128683 h 128683"/>
                <a:gd name="connsiteX0" fmla="*/ 0 w 236257"/>
                <a:gd name="connsiteY0" fmla="*/ 0 h 128683"/>
                <a:gd name="connsiteX1" fmla="*/ 236257 w 236257"/>
                <a:gd name="connsiteY1" fmla="*/ 128683 h 128683"/>
                <a:gd name="connsiteX0" fmla="*/ 0 w 236257"/>
                <a:gd name="connsiteY0" fmla="*/ 0 h 128683"/>
                <a:gd name="connsiteX1" fmla="*/ 111456 w 236257"/>
                <a:gd name="connsiteY1" fmla="*/ 69962 h 128683"/>
                <a:gd name="connsiteX2" fmla="*/ 236257 w 236257"/>
                <a:gd name="connsiteY2" fmla="*/ 128683 h 128683"/>
                <a:gd name="connsiteX0" fmla="*/ 0 w 236257"/>
                <a:gd name="connsiteY0" fmla="*/ 0 h 128683"/>
                <a:gd name="connsiteX1" fmla="*/ 111456 w 236257"/>
                <a:gd name="connsiteY1" fmla="*/ 69962 h 128683"/>
                <a:gd name="connsiteX2" fmla="*/ 236257 w 236257"/>
                <a:gd name="connsiteY2" fmla="*/ 128683 h 128683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70668"/>
                <a:gd name="connsiteY0" fmla="*/ 0 h 146352"/>
                <a:gd name="connsiteX1" fmla="*/ 145867 w 270668"/>
                <a:gd name="connsiteY1" fmla="*/ 87631 h 146352"/>
                <a:gd name="connsiteX2" fmla="*/ 270668 w 270668"/>
                <a:gd name="connsiteY2" fmla="*/ 146352 h 146352"/>
                <a:gd name="connsiteX0" fmla="*/ 0 w 281454"/>
                <a:gd name="connsiteY0" fmla="*/ 0 h 153313"/>
                <a:gd name="connsiteX1" fmla="*/ 156653 w 281454"/>
                <a:gd name="connsiteY1" fmla="*/ 94592 h 153313"/>
                <a:gd name="connsiteX2" fmla="*/ 281454 w 281454"/>
                <a:gd name="connsiteY2" fmla="*/ 153313 h 153313"/>
                <a:gd name="connsiteX0" fmla="*/ 0 w 212631"/>
                <a:gd name="connsiteY0" fmla="*/ 0 h 111549"/>
                <a:gd name="connsiteX1" fmla="*/ 87830 w 212631"/>
                <a:gd name="connsiteY1" fmla="*/ 52828 h 111549"/>
                <a:gd name="connsiteX2" fmla="*/ 212631 w 212631"/>
                <a:gd name="connsiteY2" fmla="*/ 111549 h 111549"/>
                <a:gd name="connsiteX0" fmla="*/ 0 w 112803"/>
                <a:gd name="connsiteY0" fmla="*/ 0 h 77281"/>
                <a:gd name="connsiteX1" fmla="*/ 87830 w 112803"/>
                <a:gd name="connsiteY1" fmla="*/ 52828 h 77281"/>
                <a:gd name="connsiteX2" fmla="*/ 93989 w 112803"/>
                <a:gd name="connsiteY2" fmla="*/ 77281 h 77281"/>
                <a:gd name="connsiteX0" fmla="*/ 0 w 93989"/>
                <a:gd name="connsiteY0" fmla="*/ 0 h 77281"/>
                <a:gd name="connsiteX1" fmla="*/ 93989 w 93989"/>
                <a:gd name="connsiteY1" fmla="*/ 77281 h 77281"/>
                <a:gd name="connsiteX0" fmla="*/ 0 w 24653"/>
                <a:gd name="connsiteY0" fmla="*/ 0 h 14636"/>
                <a:gd name="connsiteX1" fmla="*/ 24653 w 24653"/>
                <a:gd name="connsiteY1" fmla="*/ 14636 h 14636"/>
                <a:gd name="connsiteX0" fmla="*/ 0 w 32357"/>
                <a:gd name="connsiteY0" fmla="*/ 0 h 18919"/>
                <a:gd name="connsiteX1" fmla="*/ 32357 w 32357"/>
                <a:gd name="connsiteY1" fmla="*/ 18919 h 18919"/>
                <a:gd name="connsiteX0" fmla="*/ 0 w 66769"/>
                <a:gd name="connsiteY0" fmla="*/ 0 h 43014"/>
                <a:gd name="connsiteX1" fmla="*/ 66769 w 66769"/>
                <a:gd name="connsiteY1" fmla="*/ 43014 h 43014"/>
                <a:gd name="connsiteX0" fmla="*/ 0 w 65228"/>
                <a:gd name="connsiteY0" fmla="*/ 0 h 41408"/>
                <a:gd name="connsiteX1" fmla="*/ 65228 w 65228"/>
                <a:gd name="connsiteY1" fmla="*/ 41408 h 41408"/>
                <a:gd name="connsiteX0" fmla="*/ 0 w 63174"/>
                <a:gd name="connsiteY0" fmla="*/ 0 h 40337"/>
                <a:gd name="connsiteX1" fmla="*/ 63174 w 63174"/>
                <a:gd name="connsiteY1" fmla="*/ 40337 h 40337"/>
                <a:gd name="connsiteX0" fmla="*/ 0 w 89909"/>
                <a:gd name="connsiteY0" fmla="*/ 0 h 54223"/>
                <a:gd name="connsiteX1" fmla="*/ 89909 w 89909"/>
                <a:gd name="connsiteY1" fmla="*/ 54223 h 54223"/>
                <a:gd name="connsiteX0" fmla="*/ 0 w 85796"/>
                <a:gd name="connsiteY0" fmla="*/ 0 h 53155"/>
                <a:gd name="connsiteX1" fmla="*/ 85796 w 85796"/>
                <a:gd name="connsiteY1" fmla="*/ 53155 h 53155"/>
                <a:gd name="connsiteX0" fmla="*/ 0 w 71400"/>
                <a:gd name="connsiteY0" fmla="*/ 0 h 43898"/>
                <a:gd name="connsiteX1" fmla="*/ 71400 w 71400"/>
                <a:gd name="connsiteY1" fmla="*/ 43898 h 43898"/>
                <a:gd name="connsiteX0" fmla="*/ 0 w 61117"/>
                <a:gd name="connsiteY0" fmla="*/ 0 h 36777"/>
                <a:gd name="connsiteX1" fmla="*/ 61117 w 61117"/>
                <a:gd name="connsiteY1" fmla="*/ 36777 h 36777"/>
                <a:gd name="connsiteX0" fmla="*/ 0 w 59746"/>
                <a:gd name="connsiteY0" fmla="*/ 0 h 37489"/>
                <a:gd name="connsiteX1" fmla="*/ 59746 w 59746"/>
                <a:gd name="connsiteY1" fmla="*/ 37489 h 37489"/>
                <a:gd name="connsiteX0" fmla="*/ 0 w 55222"/>
                <a:gd name="connsiteY0" fmla="*/ 0 h 34392"/>
                <a:gd name="connsiteX1" fmla="*/ 55222 w 55222"/>
                <a:gd name="connsiteY1" fmla="*/ 34392 h 34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222" h="34392">
                  <a:moveTo>
                    <a:pt x="0" y="0"/>
                  </a:moveTo>
                  <a:cubicBezTo>
                    <a:pt x="10786" y="6306"/>
                    <a:pt x="44436" y="28086"/>
                    <a:pt x="55222" y="34392"/>
                  </a:cubicBezTo>
                </a:path>
              </a:pathLst>
            </a:custGeom>
            <a:noFill/>
            <a:ln w="19050" cap="rnd">
              <a:solidFill>
                <a:srgbClr val="00B050"/>
              </a:solidFill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h="6350"/>
              <a:bevelB w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AT"/>
            </a:p>
          </p:txBody>
        </p:sp>
        <p:sp>
          <p:nvSpPr>
            <p:cNvPr id="69" name="Freihandform 93"/>
            <p:cNvSpPr/>
            <p:nvPr/>
          </p:nvSpPr>
          <p:spPr bwMode="auto">
            <a:xfrm rot="18754894">
              <a:off x="2559020" y="2323519"/>
              <a:ext cx="105074" cy="76374"/>
            </a:xfrm>
            <a:custGeom>
              <a:avLst/>
              <a:gdLst>
                <a:gd name="connsiteX0" fmla="*/ 0 w 104775"/>
                <a:gd name="connsiteY0" fmla="*/ 0 h 90488"/>
                <a:gd name="connsiteX1" fmla="*/ 38100 w 104775"/>
                <a:gd name="connsiteY1" fmla="*/ 54769 h 90488"/>
                <a:gd name="connsiteX2" fmla="*/ 104775 w 104775"/>
                <a:gd name="connsiteY2" fmla="*/ 90488 h 90488"/>
                <a:gd name="connsiteX0" fmla="*/ 0 w 104775"/>
                <a:gd name="connsiteY0" fmla="*/ 0 h 100948"/>
                <a:gd name="connsiteX1" fmla="*/ 38100 w 104775"/>
                <a:gd name="connsiteY1" fmla="*/ 54769 h 100948"/>
                <a:gd name="connsiteX2" fmla="*/ 18490 w 104775"/>
                <a:gd name="connsiteY2" fmla="*/ 99769 h 100948"/>
                <a:gd name="connsiteX3" fmla="*/ 104775 w 104775"/>
                <a:gd name="connsiteY3" fmla="*/ 90488 h 100948"/>
                <a:gd name="connsiteX0" fmla="*/ 0 w 104775"/>
                <a:gd name="connsiteY0" fmla="*/ 0 h 90488"/>
                <a:gd name="connsiteX1" fmla="*/ 38100 w 104775"/>
                <a:gd name="connsiteY1" fmla="*/ 54769 h 90488"/>
                <a:gd name="connsiteX2" fmla="*/ 104775 w 104775"/>
                <a:gd name="connsiteY2" fmla="*/ 90488 h 90488"/>
                <a:gd name="connsiteX0" fmla="*/ 0 w 104775"/>
                <a:gd name="connsiteY0" fmla="*/ 0 h 90488"/>
                <a:gd name="connsiteX1" fmla="*/ 104775 w 104775"/>
                <a:gd name="connsiteY1" fmla="*/ 90488 h 90488"/>
                <a:gd name="connsiteX0" fmla="*/ 0 w 241051"/>
                <a:gd name="connsiteY0" fmla="*/ 0 h 71212"/>
                <a:gd name="connsiteX1" fmla="*/ 241051 w 241051"/>
                <a:gd name="connsiteY1" fmla="*/ 71212 h 71212"/>
                <a:gd name="connsiteX0" fmla="*/ 0 w 102721"/>
                <a:gd name="connsiteY0" fmla="*/ 76567 h 76567"/>
                <a:gd name="connsiteX1" fmla="*/ 102721 w 102721"/>
                <a:gd name="connsiteY1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8884"/>
                <a:gd name="connsiteY0" fmla="*/ 79423 h 79423"/>
                <a:gd name="connsiteX1" fmla="*/ 34925 w 108884"/>
                <a:gd name="connsiteY1" fmla="*/ 43549 h 79423"/>
                <a:gd name="connsiteX2" fmla="*/ 108884 w 108884"/>
                <a:gd name="connsiteY2" fmla="*/ 0 h 79423"/>
                <a:gd name="connsiteX0" fmla="*/ 0 w 198593"/>
                <a:gd name="connsiteY0" fmla="*/ 35874 h 50687"/>
                <a:gd name="connsiteX1" fmla="*/ 34925 w 198593"/>
                <a:gd name="connsiteY1" fmla="*/ 0 h 50687"/>
                <a:gd name="connsiteX2" fmla="*/ 198593 w 198593"/>
                <a:gd name="connsiteY2" fmla="*/ 50687 h 50687"/>
                <a:gd name="connsiteX0" fmla="*/ 0 w 234203"/>
                <a:gd name="connsiteY0" fmla="*/ 1194 h 128805"/>
                <a:gd name="connsiteX1" fmla="*/ 70535 w 234203"/>
                <a:gd name="connsiteY1" fmla="*/ 78118 h 128805"/>
                <a:gd name="connsiteX2" fmla="*/ 234203 w 234203"/>
                <a:gd name="connsiteY2" fmla="*/ 128805 h 128805"/>
                <a:gd name="connsiteX0" fmla="*/ 0 w 234203"/>
                <a:gd name="connsiteY0" fmla="*/ 0 h 127611"/>
                <a:gd name="connsiteX1" fmla="*/ 234203 w 234203"/>
                <a:gd name="connsiteY1" fmla="*/ 127611 h 127611"/>
                <a:gd name="connsiteX0" fmla="*/ 0 w 234203"/>
                <a:gd name="connsiteY0" fmla="*/ 0 h 127611"/>
                <a:gd name="connsiteX1" fmla="*/ 104779 w 234203"/>
                <a:gd name="connsiteY1" fmla="*/ 66215 h 127611"/>
                <a:gd name="connsiteX2" fmla="*/ 234203 w 234203"/>
                <a:gd name="connsiteY2" fmla="*/ 127611 h 127611"/>
                <a:gd name="connsiteX0" fmla="*/ 0 w 234203"/>
                <a:gd name="connsiteY0" fmla="*/ 0 h 127611"/>
                <a:gd name="connsiteX1" fmla="*/ 104779 w 234203"/>
                <a:gd name="connsiteY1" fmla="*/ 66215 h 127611"/>
                <a:gd name="connsiteX2" fmla="*/ 234203 w 234203"/>
                <a:gd name="connsiteY2" fmla="*/ 127611 h 127611"/>
                <a:gd name="connsiteX0" fmla="*/ 0 w 234203"/>
                <a:gd name="connsiteY0" fmla="*/ 0 h 127611"/>
                <a:gd name="connsiteX1" fmla="*/ 104779 w 234203"/>
                <a:gd name="connsiteY1" fmla="*/ 66215 h 127611"/>
                <a:gd name="connsiteX2" fmla="*/ 234203 w 234203"/>
                <a:gd name="connsiteY2" fmla="*/ 127611 h 127611"/>
                <a:gd name="connsiteX0" fmla="*/ 0 w 234203"/>
                <a:gd name="connsiteY0" fmla="*/ 0 h 127611"/>
                <a:gd name="connsiteX1" fmla="*/ 104779 w 234203"/>
                <a:gd name="connsiteY1" fmla="*/ 66215 h 127611"/>
                <a:gd name="connsiteX2" fmla="*/ 234203 w 234203"/>
                <a:gd name="connsiteY2" fmla="*/ 127611 h 127611"/>
                <a:gd name="connsiteX0" fmla="*/ 0 w 233689"/>
                <a:gd name="connsiteY0" fmla="*/ 0 h 128682"/>
                <a:gd name="connsiteX1" fmla="*/ 104779 w 233689"/>
                <a:gd name="connsiteY1" fmla="*/ 66215 h 128682"/>
                <a:gd name="connsiteX2" fmla="*/ 233689 w 233689"/>
                <a:gd name="connsiteY2" fmla="*/ 128682 h 128682"/>
                <a:gd name="connsiteX0" fmla="*/ 0 w 233689"/>
                <a:gd name="connsiteY0" fmla="*/ 0 h 127611"/>
                <a:gd name="connsiteX1" fmla="*/ 104779 w 233689"/>
                <a:gd name="connsiteY1" fmla="*/ 66215 h 127611"/>
                <a:gd name="connsiteX2" fmla="*/ 233689 w 233689"/>
                <a:gd name="connsiteY2" fmla="*/ 127611 h 127611"/>
                <a:gd name="connsiteX0" fmla="*/ 0 w 233175"/>
                <a:gd name="connsiteY0" fmla="*/ 0 h 128146"/>
                <a:gd name="connsiteX1" fmla="*/ 104779 w 233175"/>
                <a:gd name="connsiteY1" fmla="*/ 66215 h 128146"/>
                <a:gd name="connsiteX2" fmla="*/ 233175 w 233175"/>
                <a:gd name="connsiteY2" fmla="*/ 128146 h 128146"/>
                <a:gd name="connsiteX0" fmla="*/ 0 w 235229"/>
                <a:gd name="connsiteY0" fmla="*/ 0 h 128146"/>
                <a:gd name="connsiteX1" fmla="*/ 104779 w 235229"/>
                <a:gd name="connsiteY1" fmla="*/ 66215 h 128146"/>
                <a:gd name="connsiteX2" fmla="*/ 235229 w 235229"/>
                <a:gd name="connsiteY2" fmla="*/ 128146 h 128146"/>
                <a:gd name="connsiteX0" fmla="*/ 0 w 235229"/>
                <a:gd name="connsiteY0" fmla="*/ 0 h 129217"/>
                <a:gd name="connsiteX1" fmla="*/ 104779 w 235229"/>
                <a:gd name="connsiteY1" fmla="*/ 66215 h 129217"/>
                <a:gd name="connsiteX2" fmla="*/ 235229 w 235229"/>
                <a:gd name="connsiteY2" fmla="*/ 129217 h 129217"/>
                <a:gd name="connsiteX0" fmla="*/ 0 w 234202"/>
                <a:gd name="connsiteY0" fmla="*/ 0 h 128682"/>
                <a:gd name="connsiteX1" fmla="*/ 104779 w 234202"/>
                <a:gd name="connsiteY1" fmla="*/ 66215 h 128682"/>
                <a:gd name="connsiteX2" fmla="*/ 234202 w 234202"/>
                <a:gd name="connsiteY2" fmla="*/ 128682 h 128682"/>
                <a:gd name="connsiteX0" fmla="*/ 0 w 235229"/>
                <a:gd name="connsiteY0" fmla="*/ 0 h 128147"/>
                <a:gd name="connsiteX1" fmla="*/ 104779 w 235229"/>
                <a:gd name="connsiteY1" fmla="*/ 66215 h 128147"/>
                <a:gd name="connsiteX2" fmla="*/ 235229 w 235229"/>
                <a:gd name="connsiteY2" fmla="*/ 128147 h 128147"/>
                <a:gd name="connsiteX0" fmla="*/ 0 w 235743"/>
                <a:gd name="connsiteY0" fmla="*/ 0 h 129218"/>
                <a:gd name="connsiteX1" fmla="*/ 104779 w 235743"/>
                <a:gd name="connsiteY1" fmla="*/ 66215 h 129218"/>
                <a:gd name="connsiteX2" fmla="*/ 235743 w 235743"/>
                <a:gd name="connsiteY2" fmla="*/ 129218 h 129218"/>
                <a:gd name="connsiteX0" fmla="*/ 0 w 236257"/>
                <a:gd name="connsiteY0" fmla="*/ 0 h 127612"/>
                <a:gd name="connsiteX1" fmla="*/ 104779 w 236257"/>
                <a:gd name="connsiteY1" fmla="*/ 66215 h 127612"/>
                <a:gd name="connsiteX2" fmla="*/ 236257 w 236257"/>
                <a:gd name="connsiteY2" fmla="*/ 127612 h 127612"/>
                <a:gd name="connsiteX0" fmla="*/ 0 w 236257"/>
                <a:gd name="connsiteY0" fmla="*/ 0 h 128683"/>
                <a:gd name="connsiteX1" fmla="*/ 104779 w 236257"/>
                <a:gd name="connsiteY1" fmla="*/ 66215 h 128683"/>
                <a:gd name="connsiteX2" fmla="*/ 236257 w 236257"/>
                <a:gd name="connsiteY2" fmla="*/ 128683 h 128683"/>
                <a:gd name="connsiteX0" fmla="*/ 0 w 236257"/>
                <a:gd name="connsiteY0" fmla="*/ 0 h 128683"/>
                <a:gd name="connsiteX1" fmla="*/ 236257 w 236257"/>
                <a:gd name="connsiteY1" fmla="*/ 128683 h 128683"/>
                <a:gd name="connsiteX0" fmla="*/ 0 w 236257"/>
                <a:gd name="connsiteY0" fmla="*/ 0 h 128683"/>
                <a:gd name="connsiteX1" fmla="*/ 111456 w 236257"/>
                <a:gd name="connsiteY1" fmla="*/ 69962 h 128683"/>
                <a:gd name="connsiteX2" fmla="*/ 236257 w 236257"/>
                <a:gd name="connsiteY2" fmla="*/ 128683 h 128683"/>
                <a:gd name="connsiteX0" fmla="*/ 0 w 236257"/>
                <a:gd name="connsiteY0" fmla="*/ 0 h 128683"/>
                <a:gd name="connsiteX1" fmla="*/ 111456 w 236257"/>
                <a:gd name="connsiteY1" fmla="*/ 69962 h 128683"/>
                <a:gd name="connsiteX2" fmla="*/ 236257 w 236257"/>
                <a:gd name="connsiteY2" fmla="*/ 128683 h 128683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70668"/>
                <a:gd name="connsiteY0" fmla="*/ 0 h 146352"/>
                <a:gd name="connsiteX1" fmla="*/ 145867 w 270668"/>
                <a:gd name="connsiteY1" fmla="*/ 87631 h 146352"/>
                <a:gd name="connsiteX2" fmla="*/ 270668 w 270668"/>
                <a:gd name="connsiteY2" fmla="*/ 146352 h 146352"/>
                <a:gd name="connsiteX0" fmla="*/ 0 w 281454"/>
                <a:gd name="connsiteY0" fmla="*/ 0 h 153313"/>
                <a:gd name="connsiteX1" fmla="*/ 156653 w 281454"/>
                <a:gd name="connsiteY1" fmla="*/ 94592 h 153313"/>
                <a:gd name="connsiteX2" fmla="*/ 281454 w 281454"/>
                <a:gd name="connsiteY2" fmla="*/ 153313 h 153313"/>
                <a:gd name="connsiteX0" fmla="*/ 0 w 212631"/>
                <a:gd name="connsiteY0" fmla="*/ 0 h 111549"/>
                <a:gd name="connsiteX1" fmla="*/ 87830 w 212631"/>
                <a:gd name="connsiteY1" fmla="*/ 52828 h 111549"/>
                <a:gd name="connsiteX2" fmla="*/ 212631 w 212631"/>
                <a:gd name="connsiteY2" fmla="*/ 111549 h 111549"/>
                <a:gd name="connsiteX0" fmla="*/ 0 w 112803"/>
                <a:gd name="connsiteY0" fmla="*/ 0 h 77281"/>
                <a:gd name="connsiteX1" fmla="*/ 87830 w 112803"/>
                <a:gd name="connsiteY1" fmla="*/ 52828 h 77281"/>
                <a:gd name="connsiteX2" fmla="*/ 93989 w 112803"/>
                <a:gd name="connsiteY2" fmla="*/ 77281 h 77281"/>
                <a:gd name="connsiteX0" fmla="*/ 0 w 93989"/>
                <a:gd name="connsiteY0" fmla="*/ 0 h 77281"/>
                <a:gd name="connsiteX1" fmla="*/ 93989 w 93989"/>
                <a:gd name="connsiteY1" fmla="*/ 77281 h 77281"/>
                <a:gd name="connsiteX0" fmla="*/ 0 w 24653"/>
                <a:gd name="connsiteY0" fmla="*/ 0 h 14636"/>
                <a:gd name="connsiteX1" fmla="*/ 24653 w 24653"/>
                <a:gd name="connsiteY1" fmla="*/ 14636 h 14636"/>
                <a:gd name="connsiteX0" fmla="*/ 0 w 32357"/>
                <a:gd name="connsiteY0" fmla="*/ 0 h 18919"/>
                <a:gd name="connsiteX1" fmla="*/ 32357 w 32357"/>
                <a:gd name="connsiteY1" fmla="*/ 18919 h 18919"/>
                <a:gd name="connsiteX0" fmla="*/ 0 w 66769"/>
                <a:gd name="connsiteY0" fmla="*/ 0 h 43014"/>
                <a:gd name="connsiteX1" fmla="*/ 66769 w 66769"/>
                <a:gd name="connsiteY1" fmla="*/ 43014 h 43014"/>
                <a:gd name="connsiteX0" fmla="*/ 0 w 65228"/>
                <a:gd name="connsiteY0" fmla="*/ 0 h 41408"/>
                <a:gd name="connsiteX1" fmla="*/ 65228 w 65228"/>
                <a:gd name="connsiteY1" fmla="*/ 41408 h 41408"/>
                <a:gd name="connsiteX0" fmla="*/ 0 w 63174"/>
                <a:gd name="connsiteY0" fmla="*/ 0 h 40337"/>
                <a:gd name="connsiteX1" fmla="*/ 63174 w 63174"/>
                <a:gd name="connsiteY1" fmla="*/ 40337 h 40337"/>
                <a:gd name="connsiteX0" fmla="*/ 0 w 89909"/>
                <a:gd name="connsiteY0" fmla="*/ 0 h 54223"/>
                <a:gd name="connsiteX1" fmla="*/ 89909 w 89909"/>
                <a:gd name="connsiteY1" fmla="*/ 54223 h 54223"/>
                <a:gd name="connsiteX0" fmla="*/ 0 w 85796"/>
                <a:gd name="connsiteY0" fmla="*/ 0 h 53155"/>
                <a:gd name="connsiteX1" fmla="*/ 85796 w 85796"/>
                <a:gd name="connsiteY1" fmla="*/ 53155 h 53155"/>
                <a:gd name="connsiteX0" fmla="*/ 0 w 71400"/>
                <a:gd name="connsiteY0" fmla="*/ 0 h 43898"/>
                <a:gd name="connsiteX1" fmla="*/ 71400 w 71400"/>
                <a:gd name="connsiteY1" fmla="*/ 43898 h 43898"/>
                <a:gd name="connsiteX0" fmla="*/ 0 w 61117"/>
                <a:gd name="connsiteY0" fmla="*/ 0 h 36777"/>
                <a:gd name="connsiteX1" fmla="*/ 61117 w 61117"/>
                <a:gd name="connsiteY1" fmla="*/ 36777 h 36777"/>
                <a:gd name="connsiteX0" fmla="*/ 0 w 59746"/>
                <a:gd name="connsiteY0" fmla="*/ 0 h 37489"/>
                <a:gd name="connsiteX1" fmla="*/ 59746 w 59746"/>
                <a:gd name="connsiteY1" fmla="*/ 37489 h 37489"/>
                <a:gd name="connsiteX0" fmla="*/ 0 w 55222"/>
                <a:gd name="connsiteY0" fmla="*/ 0 h 34392"/>
                <a:gd name="connsiteX1" fmla="*/ 55222 w 55222"/>
                <a:gd name="connsiteY1" fmla="*/ 34392 h 34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222" h="34392">
                  <a:moveTo>
                    <a:pt x="0" y="0"/>
                  </a:moveTo>
                  <a:cubicBezTo>
                    <a:pt x="10786" y="6306"/>
                    <a:pt x="44436" y="28086"/>
                    <a:pt x="55222" y="34392"/>
                  </a:cubicBezTo>
                </a:path>
              </a:pathLst>
            </a:custGeom>
            <a:noFill/>
            <a:ln w="19050" cap="rnd">
              <a:solidFill>
                <a:srgbClr val="00B050"/>
              </a:solidFill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h="6350"/>
              <a:bevelB w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AT"/>
            </a:p>
          </p:txBody>
        </p:sp>
        <p:sp>
          <p:nvSpPr>
            <p:cNvPr id="71" name="Freihandform 93"/>
            <p:cNvSpPr/>
            <p:nvPr/>
          </p:nvSpPr>
          <p:spPr bwMode="auto">
            <a:xfrm rot="18754894">
              <a:off x="2584313" y="2335688"/>
              <a:ext cx="105074" cy="76374"/>
            </a:xfrm>
            <a:custGeom>
              <a:avLst/>
              <a:gdLst>
                <a:gd name="connsiteX0" fmla="*/ 0 w 104775"/>
                <a:gd name="connsiteY0" fmla="*/ 0 h 90488"/>
                <a:gd name="connsiteX1" fmla="*/ 38100 w 104775"/>
                <a:gd name="connsiteY1" fmla="*/ 54769 h 90488"/>
                <a:gd name="connsiteX2" fmla="*/ 104775 w 104775"/>
                <a:gd name="connsiteY2" fmla="*/ 90488 h 90488"/>
                <a:gd name="connsiteX0" fmla="*/ 0 w 104775"/>
                <a:gd name="connsiteY0" fmla="*/ 0 h 100948"/>
                <a:gd name="connsiteX1" fmla="*/ 38100 w 104775"/>
                <a:gd name="connsiteY1" fmla="*/ 54769 h 100948"/>
                <a:gd name="connsiteX2" fmla="*/ 18490 w 104775"/>
                <a:gd name="connsiteY2" fmla="*/ 99769 h 100948"/>
                <a:gd name="connsiteX3" fmla="*/ 104775 w 104775"/>
                <a:gd name="connsiteY3" fmla="*/ 90488 h 100948"/>
                <a:gd name="connsiteX0" fmla="*/ 0 w 104775"/>
                <a:gd name="connsiteY0" fmla="*/ 0 h 90488"/>
                <a:gd name="connsiteX1" fmla="*/ 38100 w 104775"/>
                <a:gd name="connsiteY1" fmla="*/ 54769 h 90488"/>
                <a:gd name="connsiteX2" fmla="*/ 104775 w 104775"/>
                <a:gd name="connsiteY2" fmla="*/ 90488 h 90488"/>
                <a:gd name="connsiteX0" fmla="*/ 0 w 104775"/>
                <a:gd name="connsiteY0" fmla="*/ 0 h 90488"/>
                <a:gd name="connsiteX1" fmla="*/ 104775 w 104775"/>
                <a:gd name="connsiteY1" fmla="*/ 90488 h 90488"/>
                <a:gd name="connsiteX0" fmla="*/ 0 w 241051"/>
                <a:gd name="connsiteY0" fmla="*/ 0 h 71212"/>
                <a:gd name="connsiteX1" fmla="*/ 241051 w 241051"/>
                <a:gd name="connsiteY1" fmla="*/ 71212 h 71212"/>
                <a:gd name="connsiteX0" fmla="*/ 0 w 102721"/>
                <a:gd name="connsiteY0" fmla="*/ 76567 h 76567"/>
                <a:gd name="connsiteX1" fmla="*/ 102721 w 102721"/>
                <a:gd name="connsiteY1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8884"/>
                <a:gd name="connsiteY0" fmla="*/ 79423 h 79423"/>
                <a:gd name="connsiteX1" fmla="*/ 34925 w 108884"/>
                <a:gd name="connsiteY1" fmla="*/ 43549 h 79423"/>
                <a:gd name="connsiteX2" fmla="*/ 108884 w 108884"/>
                <a:gd name="connsiteY2" fmla="*/ 0 h 79423"/>
                <a:gd name="connsiteX0" fmla="*/ 0 w 198593"/>
                <a:gd name="connsiteY0" fmla="*/ 35874 h 50687"/>
                <a:gd name="connsiteX1" fmla="*/ 34925 w 198593"/>
                <a:gd name="connsiteY1" fmla="*/ 0 h 50687"/>
                <a:gd name="connsiteX2" fmla="*/ 198593 w 198593"/>
                <a:gd name="connsiteY2" fmla="*/ 50687 h 50687"/>
                <a:gd name="connsiteX0" fmla="*/ 0 w 234203"/>
                <a:gd name="connsiteY0" fmla="*/ 1194 h 128805"/>
                <a:gd name="connsiteX1" fmla="*/ 70535 w 234203"/>
                <a:gd name="connsiteY1" fmla="*/ 78118 h 128805"/>
                <a:gd name="connsiteX2" fmla="*/ 234203 w 234203"/>
                <a:gd name="connsiteY2" fmla="*/ 128805 h 128805"/>
                <a:gd name="connsiteX0" fmla="*/ 0 w 234203"/>
                <a:gd name="connsiteY0" fmla="*/ 0 h 127611"/>
                <a:gd name="connsiteX1" fmla="*/ 234203 w 234203"/>
                <a:gd name="connsiteY1" fmla="*/ 127611 h 127611"/>
                <a:gd name="connsiteX0" fmla="*/ 0 w 234203"/>
                <a:gd name="connsiteY0" fmla="*/ 0 h 127611"/>
                <a:gd name="connsiteX1" fmla="*/ 104779 w 234203"/>
                <a:gd name="connsiteY1" fmla="*/ 66215 h 127611"/>
                <a:gd name="connsiteX2" fmla="*/ 234203 w 234203"/>
                <a:gd name="connsiteY2" fmla="*/ 127611 h 127611"/>
                <a:gd name="connsiteX0" fmla="*/ 0 w 234203"/>
                <a:gd name="connsiteY0" fmla="*/ 0 h 127611"/>
                <a:gd name="connsiteX1" fmla="*/ 104779 w 234203"/>
                <a:gd name="connsiteY1" fmla="*/ 66215 h 127611"/>
                <a:gd name="connsiteX2" fmla="*/ 234203 w 234203"/>
                <a:gd name="connsiteY2" fmla="*/ 127611 h 127611"/>
                <a:gd name="connsiteX0" fmla="*/ 0 w 234203"/>
                <a:gd name="connsiteY0" fmla="*/ 0 h 127611"/>
                <a:gd name="connsiteX1" fmla="*/ 104779 w 234203"/>
                <a:gd name="connsiteY1" fmla="*/ 66215 h 127611"/>
                <a:gd name="connsiteX2" fmla="*/ 234203 w 234203"/>
                <a:gd name="connsiteY2" fmla="*/ 127611 h 127611"/>
                <a:gd name="connsiteX0" fmla="*/ 0 w 234203"/>
                <a:gd name="connsiteY0" fmla="*/ 0 h 127611"/>
                <a:gd name="connsiteX1" fmla="*/ 104779 w 234203"/>
                <a:gd name="connsiteY1" fmla="*/ 66215 h 127611"/>
                <a:gd name="connsiteX2" fmla="*/ 234203 w 234203"/>
                <a:gd name="connsiteY2" fmla="*/ 127611 h 127611"/>
                <a:gd name="connsiteX0" fmla="*/ 0 w 233689"/>
                <a:gd name="connsiteY0" fmla="*/ 0 h 128682"/>
                <a:gd name="connsiteX1" fmla="*/ 104779 w 233689"/>
                <a:gd name="connsiteY1" fmla="*/ 66215 h 128682"/>
                <a:gd name="connsiteX2" fmla="*/ 233689 w 233689"/>
                <a:gd name="connsiteY2" fmla="*/ 128682 h 128682"/>
                <a:gd name="connsiteX0" fmla="*/ 0 w 233689"/>
                <a:gd name="connsiteY0" fmla="*/ 0 h 127611"/>
                <a:gd name="connsiteX1" fmla="*/ 104779 w 233689"/>
                <a:gd name="connsiteY1" fmla="*/ 66215 h 127611"/>
                <a:gd name="connsiteX2" fmla="*/ 233689 w 233689"/>
                <a:gd name="connsiteY2" fmla="*/ 127611 h 127611"/>
                <a:gd name="connsiteX0" fmla="*/ 0 w 233175"/>
                <a:gd name="connsiteY0" fmla="*/ 0 h 128146"/>
                <a:gd name="connsiteX1" fmla="*/ 104779 w 233175"/>
                <a:gd name="connsiteY1" fmla="*/ 66215 h 128146"/>
                <a:gd name="connsiteX2" fmla="*/ 233175 w 233175"/>
                <a:gd name="connsiteY2" fmla="*/ 128146 h 128146"/>
                <a:gd name="connsiteX0" fmla="*/ 0 w 235229"/>
                <a:gd name="connsiteY0" fmla="*/ 0 h 128146"/>
                <a:gd name="connsiteX1" fmla="*/ 104779 w 235229"/>
                <a:gd name="connsiteY1" fmla="*/ 66215 h 128146"/>
                <a:gd name="connsiteX2" fmla="*/ 235229 w 235229"/>
                <a:gd name="connsiteY2" fmla="*/ 128146 h 128146"/>
                <a:gd name="connsiteX0" fmla="*/ 0 w 235229"/>
                <a:gd name="connsiteY0" fmla="*/ 0 h 129217"/>
                <a:gd name="connsiteX1" fmla="*/ 104779 w 235229"/>
                <a:gd name="connsiteY1" fmla="*/ 66215 h 129217"/>
                <a:gd name="connsiteX2" fmla="*/ 235229 w 235229"/>
                <a:gd name="connsiteY2" fmla="*/ 129217 h 129217"/>
                <a:gd name="connsiteX0" fmla="*/ 0 w 234202"/>
                <a:gd name="connsiteY0" fmla="*/ 0 h 128682"/>
                <a:gd name="connsiteX1" fmla="*/ 104779 w 234202"/>
                <a:gd name="connsiteY1" fmla="*/ 66215 h 128682"/>
                <a:gd name="connsiteX2" fmla="*/ 234202 w 234202"/>
                <a:gd name="connsiteY2" fmla="*/ 128682 h 128682"/>
                <a:gd name="connsiteX0" fmla="*/ 0 w 235229"/>
                <a:gd name="connsiteY0" fmla="*/ 0 h 128147"/>
                <a:gd name="connsiteX1" fmla="*/ 104779 w 235229"/>
                <a:gd name="connsiteY1" fmla="*/ 66215 h 128147"/>
                <a:gd name="connsiteX2" fmla="*/ 235229 w 235229"/>
                <a:gd name="connsiteY2" fmla="*/ 128147 h 128147"/>
                <a:gd name="connsiteX0" fmla="*/ 0 w 235743"/>
                <a:gd name="connsiteY0" fmla="*/ 0 h 129218"/>
                <a:gd name="connsiteX1" fmla="*/ 104779 w 235743"/>
                <a:gd name="connsiteY1" fmla="*/ 66215 h 129218"/>
                <a:gd name="connsiteX2" fmla="*/ 235743 w 235743"/>
                <a:gd name="connsiteY2" fmla="*/ 129218 h 129218"/>
                <a:gd name="connsiteX0" fmla="*/ 0 w 236257"/>
                <a:gd name="connsiteY0" fmla="*/ 0 h 127612"/>
                <a:gd name="connsiteX1" fmla="*/ 104779 w 236257"/>
                <a:gd name="connsiteY1" fmla="*/ 66215 h 127612"/>
                <a:gd name="connsiteX2" fmla="*/ 236257 w 236257"/>
                <a:gd name="connsiteY2" fmla="*/ 127612 h 127612"/>
                <a:gd name="connsiteX0" fmla="*/ 0 w 236257"/>
                <a:gd name="connsiteY0" fmla="*/ 0 h 128683"/>
                <a:gd name="connsiteX1" fmla="*/ 104779 w 236257"/>
                <a:gd name="connsiteY1" fmla="*/ 66215 h 128683"/>
                <a:gd name="connsiteX2" fmla="*/ 236257 w 236257"/>
                <a:gd name="connsiteY2" fmla="*/ 128683 h 128683"/>
                <a:gd name="connsiteX0" fmla="*/ 0 w 236257"/>
                <a:gd name="connsiteY0" fmla="*/ 0 h 128683"/>
                <a:gd name="connsiteX1" fmla="*/ 236257 w 236257"/>
                <a:gd name="connsiteY1" fmla="*/ 128683 h 128683"/>
                <a:gd name="connsiteX0" fmla="*/ 0 w 236257"/>
                <a:gd name="connsiteY0" fmla="*/ 0 h 128683"/>
                <a:gd name="connsiteX1" fmla="*/ 111456 w 236257"/>
                <a:gd name="connsiteY1" fmla="*/ 69962 h 128683"/>
                <a:gd name="connsiteX2" fmla="*/ 236257 w 236257"/>
                <a:gd name="connsiteY2" fmla="*/ 128683 h 128683"/>
                <a:gd name="connsiteX0" fmla="*/ 0 w 236257"/>
                <a:gd name="connsiteY0" fmla="*/ 0 h 128683"/>
                <a:gd name="connsiteX1" fmla="*/ 111456 w 236257"/>
                <a:gd name="connsiteY1" fmla="*/ 69962 h 128683"/>
                <a:gd name="connsiteX2" fmla="*/ 236257 w 236257"/>
                <a:gd name="connsiteY2" fmla="*/ 128683 h 128683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70668"/>
                <a:gd name="connsiteY0" fmla="*/ 0 h 146352"/>
                <a:gd name="connsiteX1" fmla="*/ 145867 w 270668"/>
                <a:gd name="connsiteY1" fmla="*/ 87631 h 146352"/>
                <a:gd name="connsiteX2" fmla="*/ 270668 w 270668"/>
                <a:gd name="connsiteY2" fmla="*/ 146352 h 146352"/>
                <a:gd name="connsiteX0" fmla="*/ 0 w 281454"/>
                <a:gd name="connsiteY0" fmla="*/ 0 h 153313"/>
                <a:gd name="connsiteX1" fmla="*/ 156653 w 281454"/>
                <a:gd name="connsiteY1" fmla="*/ 94592 h 153313"/>
                <a:gd name="connsiteX2" fmla="*/ 281454 w 281454"/>
                <a:gd name="connsiteY2" fmla="*/ 153313 h 153313"/>
                <a:gd name="connsiteX0" fmla="*/ 0 w 212631"/>
                <a:gd name="connsiteY0" fmla="*/ 0 h 111549"/>
                <a:gd name="connsiteX1" fmla="*/ 87830 w 212631"/>
                <a:gd name="connsiteY1" fmla="*/ 52828 h 111549"/>
                <a:gd name="connsiteX2" fmla="*/ 212631 w 212631"/>
                <a:gd name="connsiteY2" fmla="*/ 111549 h 111549"/>
                <a:gd name="connsiteX0" fmla="*/ 0 w 112803"/>
                <a:gd name="connsiteY0" fmla="*/ 0 h 77281"/>
                <a:gd name="connsiteX1" fmla="*/ 87830 w 112803"/>
                <a:gd name="connsiteY1" fmla="*/ 52828 h 77281"/>
                <a:gd name="connsiteX2" fmla="*/ 93989 w 112803"/>
                <a:gd name="connsiteY2" fmla="*/ 77281 h 77281"/>
                <a:gd name="connsiteX0" fmla="*/ 0 w 93989"/>
                <a:gd name="connsiteY0" fmla="*/ 0 h 77281"/>
                <a:gd name="connsiteX1" fmla="*/ 93989 w 93989"/>
                <a:gd name="connsiteY1" fmla="*/ 77281 h 77281"/>
                <a:gd name="connsiteX0" fmla="*/ 0 w 24653"/>
                <a:gd name="connsiteY0" fmla="*/ 0 h 14636"/>
                <a:gd name="connsiteX1" fmla="*/ 24653 w 24653"/>
                <a:gd name="connsiteY1" fmla="*/ 14636 h 14636"/>
                <a:gd name="connsiteX0" fmla="*/ 0 w 32357"/>
                <a:gd name="connsiteY0" fmla="*/ 0 h 18919"/>
                <a:gd name="connsiteX1" fmla="*/ 32357 w 32357"/>
                <a:gd name="connsiteY1" fmla="*/ 18919 h 18919"/>
                <a:gd name="connsiteX0" fmla="*/ 0 w 66769"/>
                <a:gd name="connsiteY0" fmla="*/ 0 h 43014"/>
                <a:gd name="connsiteX1" fmla="*/ 66769 w 66769"/>
                <a:gd name="connsiteY1" fmla="*/ 43014 h 43014"/>
                <a:gd name="connsiteX0" fmla="*/ 0 w 65228"/>
                <a:gd name="connsiteY0" fmla="*/ 0 h 41408"/>
                <a:gd name="connsiteX1" fmla="*/ 65228 w 65228"/>
                <a:gd name="connsiteY1" fmla="*/ 41408 h 41408"/>
                <a:gd name="connsiteX0" fmla="*/ 0 w 63174"/>
                <a:gd name="connsiteY0" fmla="*/ 0 h 40337"/>
                <a:gd name="connsiteX1" fmla="*/ 63174 w 63174"/>
                <a:gd name="connsiteY1" fmla="*/ 40337 h 40337"/>
                <a:gd name="connsiteX0" fmla="*/ 0 w 89909"/>
                <a:gd name="connsiteY0" fmla="*/ 0 h 54223"/>
                <a:gd name="connsiteX1" fmla="*/ 89909 w 89909"/>
                <a:gd name="connsiteY1" fmla="*/ 54223 h 54223"/>
                <a:gd name="connsiteX0" fmla="*/ 0 w 85796"/>
                <a:gd name="connsiteY0" fmla="*/ 0 h 53155"/>
                <a:gd name="connsiteX1" fmla="*/ 85796 w 85796"/>
                <a:gd name="connsiteY1" fmla="*/ 53155 h 53155"/>
                <a:gd name="connsiteX0" fmla="*/ 0 w 71400"/>
                <a:gd name="connsiteY0" fmla="*/ 0 h 43898"/>
                <a:gd name="connsiteX1" fmla="*/ 71400 w 71400"/>
                <a:gd name="connsiteY1" fmla="*/ 43898 h 43898"/>
                <a:gd name="connsiteX0" fmla="*/ 0 w 61117"/>
                <a:gd name="connsiteY0" fmla="*/ 0 h 36777"/>
                <a:gd name="connsiteX1" fmla="*/ 61117 w 61117"/>
                <a:gd name="connsiteY1" fmla="*/ 36777 h 36777"/>
                <a:gd name="connsiteX0" fmla="*/ 0 w 59746"/>
                <a:gd name="connsiteY0" fmla="*/ 0 h 37489"/>
                <a:gd name="connsiteX1" fmla="*/ 59746 w 59746"/>
                <a:gd name="connsiteY1" fmla="*/ 37489 h 37489"/>
                <a:gd name="connsiteX0" fmla="*/ 0 w 55222"/>
                <a:gd name="connsiteY0" fmla="*/ 0 h 34392"/>
                <a:gd name="connsiteX1" fmla="*/ 55222 w 55222"/>
                <a:gd name="connsiteY1" fmla="*/ 34392 h 34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222" h="34392">
                  <a:moveTo>
                    <a:pt x="0" y="0"/>
                  </a:moveTo>
                  <a:cubicBezTo>
                    <a:pt x="10786" y="6306"/>
                    <a:pt x="44436" y="28086"/>
                    <a:pt x="55222" y="34392"/>
                  </a:cubicBezTo>
                </a:path>
              </a:pathLst>
            </a:custGeom>
            <a:noFill/>
            <a:ln w="19050" cap="rnd">
              <a:solidFill>
                <a:srgbClr val="00B050"/>
              </a:solidFill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h="6350"/>
              <a:bevelB w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AT"/>
            </a:p>
          </p:txBody>
        </p:sp>
        <p:sp>
          <p:nvSpPr>
            <p:cNvPr id="70" name="Freihandform 93"/>
            <p:cNvSpPr/>
            <p:nvPr/>
          </p:nvSpPr>
          <p:spPr bwMode="auto">
            <a:xfrm rot="18754894">
              <a:off x="2609247" y="2348506"/>
              <a:ext cx="105074" cy="76374"/>
            </a:xfrm>
            <a:custGeom>
              <a:avLst/>
              <a:gdLst>
                <a:gd name="connsiteX0" fmla="*/ 0 w 104775"/>
                <a:gd name="connsiteY0" fmla="*/ 0 h 90488"/>
                <a:gd name="connsiteX1" fmla="*/ 38100 w 104775"/>
                <a:gd name="connsiteY1" fmla="*/ 54769 h 90488"/>
                <a:gd name="connsiteX2" fmla="*/ 104775 w 104775"/>
                <a:gd name="connsiteY2" fmla="*/ 90488 h 90488"/>
                <a:gd name="connsiteX0" fmla="*/ 0 w 104775"/>
                <a:gd name="connsiteY0" fmla="*/ 0 h 100948"/>
                <a:gd name="connsiteX1" fmla="*/ 38100 w 104775"/>
                <a:gd name="connsiteY1" fmla="*/ 54769 h 100948"/>
                <a:gd name="connsiteX2" fmla="*/ 18490 w 104775"/>
                <a:gd name="connsiteY2" fmla="*/ 99769 h 100948"/>
                <a:gd name="connsiteX3" fmla="*/ 104775 w 104775"/>
                <a:gd name="connsiteY3" fmla="*/ 90488 h 100948"/>
                <a:gd name="connsiteX0" fmla="*/ 0 w 104775"/>
                <a:gd name="connsiteY0" fmla="*/ 0 h 90488"/>
                <a:gd name="connsiteX1" fmla="*/ 38100 w 104775"/>
                <a:gd name="connsiteY1" fmla="*/ 54769 h 90488"/>
                <a:gd name="connsiteX2" fmla="*/ 104775 w 104775"/>
                <a:gd name="connsiteY2" fmla="*/ 90488 h 90488"/>
                <a:gd name="connsiteX0" fmla="*/ 0 w 104775"/>
                <a:gd name="connsiteY0" fmla="*/ 0 h 90488"/>
                <a:gd name="connsiteX1" fmla="*/ 104775 w 104775"/>
                <a:gd name="connsiteY1" fmla="*/ 90488 h 90488"/>
                <a:gd name="connsiteX0" fmla="*/ 0 w 241051"/>
                <a:gd name="connsiteY0" fmla="*/ 0 h 71212"/>
                <a:gd name="connsiteX1" fmla="*/ 241051 w 241051"/>
                <a:gd name="connsiteY1" fmla="*/ 71212 h 71212"/>
                <a:gd name="connsiteX0" fmla="*/ 0 w 102721"/>
                <a:gd name="connsiteY0" fmla="*/ 76567 h 76567"/>
                <a:gd name="connsiteX1" fmla="*/ 102721 w 102721"/>
                <a:gd name="connsiteY1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8884"/>
                <a:gd name="connsiteY0" fmla="*/ 79423 h 79423"/>
                <a:gd name="connsiteX1" fmla="*/ 34925 w 108884"/>
                <a:gd name="connsiteY1" fmla="*/ 43549 h 79423"/>
                <a:gd name="connsiteX2" fmla="*/ 108884 w 108884"/>
                <a:gd name="connsiteY2" fmla="*/ 0 h 79423"/>
                <a:gd name="connsiteX0" fmla="*/ 0 w 198593"/>
                <a:gd name="connsiteY0" fmla="*/ 35874 h 50687"/>
                <a:gd name="connsiteX1" fmla="*/ 34925 w 198593"/>
                <a:gd name="connsiteY1" fmla="*/ 0 h 50687"/>
                <a:gd name="connsiteX2" fmla="*/ 198593 w 198593"/>
                <a:gd name="connsiteY2" fmla="*/ 50687 h 50687"/>
                <a:gd name="connsiteX0" fmla="*/ 0 w 234203"/>
                <a:gd name="connsiteY0" fmla="*/ 1194 h 128805"/>
                <a:gd name="connsiteX1" fmla="*/ 70535 w 234203"/>
                <a:gd name="connsiteY1" fmla="*/ 78118 h 128805"/>
                <a:gd name="connsiteX2" fmla="*/ 234203 w 234203"/>
                <a:gd name="connsiteY2" fmla="*/ 128805 h 128805"/>
                <a:gd name="connsiteX0" fmla="*/ 0 w 234203"/>
                <a:gd name="connsiteY0" fmla="*/ 0 h 127611"/>
                <a:gd name="connsiteX1" fmla="*/ 234203 w 234203"/>
                <a:gd name="connsiteY1" fmla="*/ 127611 h 127611"/>
                <a:gd name="connsiteX0" fmla="*/ 0 w 234203"/>
                <a:gd name="connsiteY0" fmla="*/ 0 h 127611"/>
                <a:gd name="connsiteX1" fmla="*/ 104779 w 234203"/>
                <a:gd name="connsiteY1" fmla="*/ 66215 h 127611"/>
                <a:gd name="connsiteX2" fmla="*/ 234203 w 234203"/>
                <a:gd name="connsiteY2" fmla="*/ 127611 h 127611"/>
                <a:gd name="connsiteX0" fmla="*/ 0 w 234203"/>
                <a:gd name="connsiteY0" fmla="*/ 0 h 127611"/>
                <a:gd name="connsiteX1" fmla="*/ 104779 w 234203"/>
                <a:gd name="connsiteY1" fmla="*/ 66215 h 127611"/>
                <a:gd name="connsiteX2" fmla="*/ 234203 w 234203"/>
                <a:gd name="connsiteY2" fmla="*/ 127611 h 127611"/>
                <a:gd name="connsiteX0" fmla="*/ 0 w 234203"/>
                <a:gd name="connsiteY0" fmla="*/ 0 h 127611"/>
                <a:gd name="connsiteX1" fmla="*/ 104779 w 234203"/>
                <a:gd name="connsiteY1" fmla="*/ 66215 h 127611"/>
                <a:gd name="connsiteX2" fmla="*/ 234203 w 234203"/>
                <a:gd name="connsiteY2" fmla="*/ 127611 h 127611"/>
                <a:gd name="connsiteX0" fmla="*/ 0 w 234203"/>
                <a:gd name="connsiteY0" fmla="*/ 0 h 127611"/>
                <a:gd name="connsiteX1" fmla="*/ 104779 w 234203"/>
                <a:gd name="connsiteY1" fmla="*/ 66215 h 127611"/>
                <a:gd name="connsiteX2" fmla="*/ 234203 w 234203"/>
                <a:gd name="connsiteY2" fmla="*/ 127611 h 127611"/>
                <a:gd name="connsiteX0" fmla="*/ 0 w 233689"/>
                <a:gd name="connsiteY0" fmla="*/ 0 h 128682"/>
                <a:gd name="connsiteX1" fmla="*/ 104779 w 233689"/>
                <a:gd name="connsiteY1" fmla="*/ 66215 h 128682"/>
                <a:gd name="connsiteX2" fmla="*/ 233689 w 233689"/>
                <a:gd name="connsiteY2" fmla="*/ 128682 h 128682"/>
                <a:gd name="connsiteX0" fmla="*/ 0 w 233689"/>
                <a:gd name="connsiteY0" fmla="*/ 0 h 127611"/>
                <a:gd name="connsiteX1" fmla="*/ 104779 w 233689"/>
                <a:gd name="connsiteY1" fmla="*/ 66215 h 127611"/>
                <a:gd name="connsiteX2" fmla="*/ 233689 w 233689"/>
                <a:gd name="connsiteY2" fmla="*/ 127611 h 127611"/>
                <a:gd name="connsiteX0" fmla="*/ 0 w 233175"/>
                <a:gd name="connsiteY0" fmla="*/ 0 h 128146"/>
                <a:gd name="connsiteX1" fmla="*/ 104779 w 233175"/>
                <a:gd name="connsiteY1" fmla="*/ 66215 h 128146"/>
                <a:gd name="connsiteX2" fmla="*/ 233175 w 233175"/>
                <a:gd name="connsiteY2" fmla="*/ 128146 h 128146"/>
                <a:gd name="connsiteX0" fmla="*/ 0 w 235229"/>
                <a:gd name="connsiteY0" fmla="*/ 0 h 128146"/>
                <a:gd name="connsiteX1" fmla="*/ 104779 w 235229"/>
                <a:gd name="connsiteY1" fmla="*/ 66215 h 128146"/>
                <a:gd name="connsiteX2" fmla="*/ 235229 w 235229"/>
                <a:gd name="connsiteY2" fmla="*/ 128146 h 128146"/>
                <a:gd name="connsiteX0" fmla="*/ 0 w 235229"/>
                <a:gd name="connsiteY0" fmla="*/ 0 h 129217"/>
                <a:gd name="connsiteX1" fmla="*/ 104779 w 235229"/>
                <a:gd name="connsiteY1" fmla="*/ 66215 h 129217"/>
                <a:gd name="connsiteX2" fmla="*/ 235229 w 235229"/>
                <a:gd name="connsiteY2" fmla="*/ 129217 h 129217"/>
                <a:gd name="connsiteX0" fmla="*/ 0 w 234202"/>
                <a:gd name="connsiteY0" fmla="*/ 0 h 128682"/>
                <a:gd name="connsiteX1" fmla="*/ 104779 w 234202"/>
                <a:gd name="connsiteY1" fmla="*/ 66215 h 128682"/>
                <a:gd name="connsiteX2" fmla="*/ 234202 w 234202"/>
                <a:gd name="connsiteY2" fmla="*/ 128682 h 128682"/>
                <a:gd name="connsiteX0" fmla="*/ 0 w 235229"/>
                <a:gd name="connsiteY0" fmla="*/ 0 h 128147"/>
                <a:gd name="connsiteX1" fmla="*/ 104779 w 235229"/>
                <a:gd name="connsiteY1" fmla="*/ 66215 h 128147"/>
                <a:gd name="connsiteX2" fmla="*/ 235229 w 235229"/>
                <a:gd name="connsiteY2" fmla="*/ 128147 h 128147"/>
                <a:gd name="connsiteX0" fmla="*/ 0 w 235743"/>
                <a:gd name="connsiteY0" fmla="*/ 0 h 129218"/>
                <a:gd name="connsiteX1" fmla="*/ 104779 w 235743"/>
                <a:gd name="connsiteY1" fmla="*/ 66215 h 129218"/>
                <a:gd name="connsiteX2" fmla="*/ 235743 w 235743"/>
                <a:gd name="connsiteY2" fmla="*/ 129218 h 129218"/>
                <a:gd name="connsiteX0" fmla="*/ 0 w 236257"/>
                <a:gd name="connsiteY0" fmla="*/ 0 h 127612"/>
                <a:gd name="connsiteX1" fmla="*/ 104779 w 236257"/>
                <a:gd name="connsiteY1" fmla="*/ 66215 h 127612"/>
                <a:gd name="connsiteX2" fmla="*/ 236257 w 236257"/>
                <a:gd name="connsiteY2" fmla="*/ 127612 h 127612"/>
                <a:gd name="connsiteX0" fmla="*/ 0 w 236257"/>
                <a:gd name="connsiteY0" fmla="*/ 0 h 128683"/>
                <a:gd name="connsiteX1" fmla="*/ 104779 w 236257"/>
                <a:gd name="connsiteY1" fmla="*/ 66215 h 128683"/>
                <a:gd name="connsiteX2" fmla="*/ 236257 w 236257"/>
                <a:gd name="connsiteY2" fmla="*/ 128683 h 128683"/>
                <a:gd name="connsiteX0" fmla="*/ 0 w 236257"/>
                <a:gd name="connsiteY0" fmla="*/ 0 h 128683"/>
                <a:gd name="connsiteX1" fmla="*/ 236257 w 236257"/>
                <a:gd name="connsiteY1" fmla="*/ 128683 h 128683"/>
                <a:gd name="connsiteX0" fmla="*/ 0 w 236257"/>
                <a:gd name="connsiteY0" fmla="*/ 0 h 128683"/>
                <a:gd name="connsiteX1" fmla="*/ 111456 w 236257"/>
                <a:gd name="connsiteY1" fmla="*/ 69962 h 128683"/>
                <a:gd name="connsiteX2" fmla="*/ 236257 w 236257"/>
                <a:gd name="connsiteY2" fmla="*/ 128683 h 128683"/>
                <a:gd name="connsiteX0" fmla="*/ 0 w 236257"/>
                <a:gd name="connsiteY0" fmla="*/ 0 h 128683"/>
                <a:gd name="connsiteX1" fmla="*/ 111456 w 236257"/>
                <a:gd name="connsiteY1" fmla="*/ 69962 h 128683"/>
                <a:gd name="connsiteX2" fmla="*/ 236257 w 236257"/>
                <a:gd name="connsiteY2" fmla="*/ 128683 h 128683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70668"/>
                <a:gd name="connsiteY0" fmla="*/ 0 h 146352"/>
                <a:gd name="connsiteX1" fmla="*/ 145867 w 270668"/>
                <a:gd name="connsiteY1" fmla="*/ 87631 h 146352"/>
                <a:gd name="connsiteX2" fmla="*/ 270668 w 270668"/>
                <a:gd name="connsiteY2" fmla="*/ 146352 h 146352"/>
                <a:gd name="connsiteX0" fmla="*/ 0 w 281454"/>
                <a:gd name="connsiteY0" fmla="*/ 0 h 153313"/>
                <a:gd name="connsiteX1" fmla="*/ 156653 w 281454"/>
                <a:gd name="connsiteY1" fmla="*/ 94592 h 153313"/>
                <a:gd name="connsiteX2" fmla="*/ 281454 w 281454"/>
                <a:gd name="connsiteY2" fmla="*/ 153313 h 153313"/>
                <a:gd name="connsiteX0" fmla="*/ 0 w 212631"/>
                <a:gd name="connsiteY0" fmla="*/ 0 h 111549"/>
                <a:gd name="connsiteX1" fmla="*/ 87830 w 212631"/>
                <a:gd name="connsiteY1" fmla="*/ 52828 h 111549"/>
                <a:gd name="connsiteX2" fmla="*/ 212631 w 212631"/>
                <a:gd name="connsiteY2" fmla="*/ 111549 h 111549"/>
                <a:gd name="connsiteX0" fmla="*/ 0 w 112803"/>
                <a:gd name="connsiteY0" fmla="*/ 0 h 77281"/>
                <a:gd name="connsiteX1" fmla="*/ 87830 w 112803"/>
                <a:gd name="connsiteY1" fmla="*/ 52828 h 77281"/>
                <a:gd name="connsiteX2" fmla="*/ 93989 w 112803"/>
                <a:gd name="connsiteY2" fmla="*/ 77281 h 77281"/>
                <a:gd name="connsiteX0" fmla="*/ 0 w 93989"/>
                <a:gd name="connsiteY0" fmla="*/ 0 h 77281"/>
                <a:gd name="connsiteX1" fmla="*/ 93989 w 93989"/>
                <a:gd name="connsiteY1" fmla="*/ 77281 h 77281"/>
                <a:gd name="connsiteX0" fmla="*/ 0 w 24653"/>
                <a:gd name="connsiteY0" fmla="*/ 0 h 14636"/>
                <a:gd name="connsiteX1" fmla="*/ 24653 w 24653"/>
                <a:gd name="connsiteY1" fmla="*/ 14636 h 14636"/>
                <a:gd name="connsiteX0" fmla="*/ 0 w 32357"/>
                <a:gd name="connsiteY0" fmla="*/ 0 h 18919"/>
                <a:gd name="connsiteX1" fmla="*/ 32357 w 32357"/>
                <a:gd name="connsiteY1" fmla="*/ 18919 h 18919"/>
                <a:gd name="connsiteX0" fmla="*/ 0 w 66769"/>
                <a:gd name="connsiteY0" fmla="*/ 0 h 43014"/>
                <a:gd name="connsiteX1" fmla="*/ 66769 w 66769"/>
                <a:gd name="connsiteY1" fmla="*/ 43014 h 43014"/>
                <a:gd name="connsiteX0" fmla="*/ 0 w 65228"/>
                <a:gd name="connsiteY0" fmla="*/ 0 h 41408"/>
                <a:gd name="connsiteX1" fmla="*/ 65228 w 65228"/>
                <a:gd name="connsiteY1" fmla="*/ 41408 h 41408"/>
                <a:gd name="connsiteX0" fmla="*/ 0 w 63174"/>
                <a:gd name="connsiteY0" fmla="*/ 0 h 40337"/>
                <a:gd name="connsiteX1" fmla="*/ 63174 w 63174"/>
                <a:gd name="connsiteY1" fmla="*/ 40337 h 40337"/>
                <a:gd name="connsiteX0" fmla="*/ 0 w 89909"/>
                <a:gd name="connsiteY0" fmla="*/ 0 h 54223"/>
                <a:gd name="connsiteX1" fmla="*/ 89909 w 89909"/>
                <a:gd name="connsiteY1" fmla="*/ 54223 h 54223"/>
                <a:gd name="connsiteX0" fmla="*/ 0 w 85796"/>
                <a:gd name="connsiteY0" fmla="*/ 0 h 53155"/>
                <a:gd name="connsiteX1" fmla="*/ 85796 w 85796"/>
                <a:gd name="connsiteY1" fmla="*/ 53155 h 53155"/>
                <a:gd name="connsiteX0" fmla="*/ 0 w 71400"/>
                <a:gd name="connsiteY0" fmla="*/ 0 h 43898"/>
                <a:gd name="connsiteX1" fmla="*/ 71400 w 71400"/>
                <a:gd name="connsiteY1" fmla="*/ 43898 h 43898"/>
                <a:gd name="connsiteX0" fmla="*/ 0 w 61117"/>
                <a:gd name="connsiteY0" fmla="*/ 0 h 36777"/>
                <a:gd name="connsiteX1" fmla="*/ 61117 w 61117"/>
                <a:gd name="connsiteY1" fmla="*/ 36777 h 36777"/>
                <a:gd name="connsiteX0" fmla="*/ 0 w 59746"/>
                <a:gd name="connsiteY0" fmla="*/ 0 h 37489"/>
                <a:gd name="connsiteX1" fmla="*/ 59746 w 59746"/>
                <a:gd name="connsiteY1" fmla="*/ 37489 h 37489"/>
                <a:gd name="connsiteX0" fmla="*/ 0 w 55222"/>
                <a:gd name="connsiteY0" fmla="*/ 0 h 34392"/>
                <a:gd name="connsiteX1" fmla="*/ 55222 w 55222"/>
                <a:gd name="connsiteY1" fmla="*/ 34392 h 34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222" h="34392">
                  <a:moveTo>
                    <a:pt x="0" y="0"/>
                  </a:moveTo>
                  <a:cubicBezTo>
                    <a:pt x="10786" y="6306"/>
                    <a:pt x="44436" y="28086"/>
                    <a:pt x="55222" y="34392"/>
                  </a:cubicBezTo>
                </a:path>
              </a:pathLst>
            </a:custGeom>
            <a:noFill/>
            <a:ln w="19050" cap="rnd">
              <a:solidFill>
                <a:srgbClr val="00B050"/>
              </a:solidFill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h="6350"/>
              <a:bevelB w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AT"/>
            </a:p>
          </p:txBody>
        </p:sp>
        <p:sp>
          <p:nvSpPr>
            <p:cNvPr id="22" name="Figura a mano libera 21"/>
            <p:cNvSpPr/>
            <p:nvPr/>
          </p:nvSpPr>
          <p:spPr>
            <a:xfrm>
              <a:off x="2089282" y="1858900"/>
              <a:ext cx="731233" cy="565336"/>
            </a:xfrm>
            <a:custGeom>
              <a:avLst/>
              <a:gdLst>
                <a:gd name="connsiteX0" fmla="*/ 551613 w 551613"/>
                <a:gd name="connsiteY0" fmla="*/ 540544 h 540544"/>
                <a:gd name="connsiteX1" fmla="*/ 437313 w 551613"/>
                <a:gd name="connsiteY1" fmla="*/ 471487 h 540544"/>
                <a:gd name="connsiteX2" fmla="*/ 313488 w 551613"/>
                <a:gd name="connsiteY2" fmla="*/ 402431 h 540544"/>
                <a:gd name="connsiteX3" fmla="*/ 189663 w 551613"/>
                <a:gd name="connsiteY3" fmla="*/ 354806 h 540544"/>
                <a:gd name="connsiteX4" fmla="*/ 87269 w 551613"/>
                <a:gd name="connsiteY4" fmla="*/ 326231 h 540544"/>
                <a:gd name="connsiteX5" fmla="*/ 8688 w 551613"/>
                <a:gd name="connsiteY5" fmla="*/ 285750 h 540544"/>
                <a:gd name="connsiteX6" fmla="*/ 11069 w 551613"/>
                <a:gd name="connsiteY6" fmla="*/ 204787 h 540544"/>
                <a:gd name="connsiteX7" fmla="*/ 89651 w 551613"/>
                <a:gd name="connsiteY7" fmla="*/ 135731 h 540544"/>
                <a:gd name="connsiteX8" fmla="*/ 253957 w 551613"/>
                <a:gd name="connsiteY8" fmla="*/ 47625 h 540544"/>
                <a:gd name="connsiteX9" fmla="*/ 356351 w 551613"/>
                <a:gd name="connsiteY9" fmla="*/ 0 h 540544"/>
                <a:gd name="connsiteX0" fmla="*/ 547846 w 547846"/>
                <a:gd name="connsiteY0" fmla="*/ 540544 h 540544"/>
                <a:gd name="connsiteX1" fmla="*/ 433546 w 547846"/>
                <a:gd name="connsiteY1" fmla="*/ 471487 h 540544"/>
                <a:gd name="connsiteX2" fmla="*/ 309721 w 547846"/>
                <a:gd name="connsiteY2" fmla="*/ 402431 h 540544"/>
                <a:gd name="connsiteX3" fmla="*/ 185896 w 547846"/>
                <a:gd name="connsiteY3" fmla="*/ 354806 h 540544"/>
                <a:gd name="connsiteX4" fmla="*/ 83502 w 547846"/>
                <a:gd name="connsiteY4" fmla="*/ 326231 h 540544"/>
                <a:gd name="connsiteX5" fmla="*/ 12064 w 547846"/>
                <a:gd name="connsiteY5" fmla="*/ 288131 h 540544"/>
                <a:gd name="connsiteX6" fmla="*/ 7302 w 547846"/>
                <a:gd name="connsiteY6" fmla="*/ 204787 h 540544"/>
                <a:gd name="connsiteX7" fmla="*/ 85884 w 547846"/>
                <a:gd name="connsiteY7" fmla="*/ 135731 h 540544"/>
                <a:gd name="connsiteX8" fmla="*/ 250190 w 547846"/>
                <a:gd name="connsiteY8" fmla="*/ 47625 h 540544"/>
                <a:gd name="connsiteX9" fmla="*/ 352584 w 547846"/>
                <a:gd name="connsiteY9" fmla="*/ 0 h 540544"/>
                <a:gd name="connsiteX0" fmla="*/ 547846 w 547846"/>
                <a:gd name="connsiteY0" fmla="*/ 564356 h 564356"/>
                <a:gd name="connsiteX1" fmla="*/ 433546 w 547846"/>
                <a:gd name="connsiteY1" fmla="*/ 495299 h 564356"/>
                <a:gd name="connsiteX2" fmla="*/ 309721 w 547846"/>
                <a:gd name="connsiteY2" fmla="*/ 426243 h 564356"/>
                <a:gd name="connsiteX3" fmla="*/ 185896 w 547846"/>
                <a:gd name="connsiteY3" fmla="*/ 378618 h 564356"/>
                <a:gd name="connsiteX4" fmla="*/ 83502 w 547846"/>
                <a:gd name="connsiteY4" fmla="*/ 350043 h 564356"/>
                <a:gd name="connsiteX5" fmla="*/ 12064 w 547846"/>
                <a:gd name="connsiteY5" fmla="*/ 311943 h 564356"/>
                <a:gd name="connsiteX6" fmla="*/ 7302 w 547846"/>
                <a:gd name="connsiteY6" fmla="*/ 228599 h 564356"/>
                <a:gd name="connsiteX7" fmla="*/ 85884 w 547846"/>
                <a:gd name="connsiteY7" fmla="*/ 159543 h 564356"/>
                <a:gd name="connsiteX8" fmla="*/ 250190 w 547846"/>
                <a:gd name="connsiteY8" fmla="*/ 71437 h 564356"/>
                <a:gd name="connsiteX9" fmla="*/ 402590 w 547846"/>
                <a:gd name="connsiteY9" fmla="*/ 0 h 564356"/>
                <a:gd name="connsiteX0" fmla="*/ 547846 w 547846"/>
                <a:gd name="connsiteY0" fmla="*/ 566737 h 566737"/>
                <a:gd name="connsiteX1" fmla="*/ 433546 w 547846"/>
                <a:gd name="connsiteY1" fmla="*/ 497680 h 566737"/>
                <a:gd name="connsiteX2" fmla="*/ 309721 w 547846"/>
                <a:gd name="connsiteY2" fmla="*/ 428624 h 566737"/>
                <a:gd name="connsiteX3" fmla="*/ 185896 w 547846"/>
                <a:gd name="connsiteY3" fmla="*/ 380999 h 566737"/>
                <a:gd name="connsiteX4" fmla="*/ 83502 w 547846"/>
                <a:gd name="connsiteY4" fmla="*/ 352424 h 566737"/>
                <a:gd name="connsiteX5" fmla="*/ 12064 w 547846"/>
                <a:gd name="connsiteY5" fmla="*/ 314324 h 566737"/>
                <a:gd name="connsiteX6" fmla="*/ 7302 w 547846"/>
                <a:gd name="connsiteY6" fmla="*/ 230980 h 566737"/>
                <a:gd name="connsiteX7" fmla="*/ 85884 w 547846"/>
                <a:gd name="connsiteY7" fmla="*/ 161924 h 566737"/>
                <a:gd name="connsiteX8" fmla="*/ 250190 w 547846"/>
                <a:gd name="connsiteY8" fmla="*/ 73818 h 566737"/>
                <a:gd name="connsiteX9" fmla="*/ 409734 w 547846"/>
                <a:gd name="connsiteY9" fmla="*/ 0 h 566737"/>
                <a:gd name="connsiteX0" fmla="*/ 547846 w 547846"/>
                <a:gd name="connsiteY0" fmla="*/ 566737 h 566737"/>
                <a:gd name="connsiteX1" fmla="*/ 433546 w 547846"/>
                <a:gd name="connsiteY1" fmla="*/ 497680 h 566737"/>
                <a:gd name="connsiteX2" fmla="*/ 309721 w 547846"/>
                <a:gd name="connsiteY2" fmla="*/ 428624 h 566737"/>
                <a:gd name="connsiteX3" fmla="*/ 185896 w 547846"/>
                <a:gd name="connsiteY3" fmla="*/ 380999 h 566737"/>
                <a:gd name="connsiteX4" fmla="*/ 83502 w 547846"/>
                <a:gd name="connsiteY4" fmla="*/ 352424 h 566737"/>
                <a:gd name="connsiteX5" fmla="*/ 12064 w 547846"/>
                <a:gd name="connsiteY5" fmla="*/ 314324 h 566737"/>
                <a:gd name="connsiteX6" fmla="*/ 7302 w 547846"/>
                <a:gd name="connsiteY6" fmla="*/ 230980 h 566737"/>
                <a:gd name="connsiteX7" fmla="*/ 85884 w 547846"/>
                <a:gd name="connsiteY7" fmla="*/ 161924 h 566737"/>
                <a:gd name="connsiteX8" fmla="*/ 250190 w 547846"/>
                <a:gd name="connsiteY8" fmla="*/ 73818 h 566737"/>
                <a:gd name="connsiteX9" fmla="*/ 409734 w 547846"/>
                <a:gd name="connsiteY9" fmla="*/ 0 h 566737"/>
                <a:gd name="connsiteX0" fmla="*/ 547846 w 547846"/>
                <a:gd name="connsiteY0" fmla="*/ 561974 h 561974"/>
                <a:gd name="connsiteX1" fmla="*/ 433546 w 547846"/>
                <a:gd name="connsiteY1" fmla="*/ 492917 h 561974"/>
                <a:gd name="connsiteX2" fmla="*/ 309721 w 547846"/>
                <a:gd name="connsiteY2" fmla="*/ 423861 h 561974"/>
                <a:gd name="connsiteX3" fmla="*/ 185896 w 547846"/>
                <a:gd name="connsiteY3" fmla="*/ 376236 h 561974"/>
                <a:gd name="connsiteX4" fmla="*/ 83502 w 547846"/>
                <a:gd name="connsiteY4" fmla="*/ 347661 h 561974"/>
                <a:gd name="connsiteX5" fmla="*/ 12064 w 547846"/>
                <a:gd name="connsiteY5" fmla="*/ 309561 h 561974"/>
                <a:gd name="connsiteX6" fmla="*/ 7302 w 547846"/>
                <a:gd name="connsiteY6" fmla="*/ 226217 h 561974"/>
                <a:gd name="connsiteX7" fmla="*/ 85884 w 547846"/>
                <a:gd name="connsiteY7" fmla="*/ 157161 h 561974"/>
                <a:gd name="connsiteX8" fmla="*/ 250190 w 547846"/>
                <a:gd name="connsiteY8" fmla="*/ 69055 h 561974"/>
                <a:gd name="connsiteX9" fmla="*/ 397828 w 547846"/>
                <a:gd name="connsiteY9" fmla="*/ 0 h 561974"/>
                <a:gd name="connsiteX0" fmla="*/ 547846 w 547846"/>
                <a:gd name="connsiteY0" fmla="*/ 581024 h 581024"/>
                <a:gd name="connsiteX1" fmla="*/ 433546 w 547846"/>
                <a:gd name="connsiteY1" fmla="*/ 511967 h 581024"/>
                <a:gd name="connsiteX2" fmla="*/ 309721 w 547846"/>
                <a:gd name="connsiteY2" fmla="*/ 442911 h 581024"/>
                <a:gd name="connsiteX3" fmla="*/ 185896 w 547846"/>
                <a:gd name="connsiteY3" fmla="*/ 395286 h 581024"/>
                <a:gd name="connsiteX4" fmla="*/ 83502 w 547846"/>
                <a:gd name="connsiteY4" fmla="*/ 366711 h 581024"/>
                <a:gd name="connsiteX5" fmla="*/ 12064 w 547846"/>
                <a:gd name="connsiteY5" fmla="*/ 328611 h 581024"/>
                <a:gd name="connsiteX6" fmla="*/ 7302 w 547846"/>
                <a:gd name="connsiteY6" fmla="*/ 245267 h 581024"/>
                <a:gd name="connsiteX7" fmla="*/ 85884 w 547846"/>
                <a:gd name="connsiteY7" fmla="*/ 176211 h 581024"/>
                <a:gd name="connsiteX8" fmla="*/ 250190 w 547846"/>
                <a:gd name="connsiteY8" fmla="*/ 88105 h 581024"/>
                <a:gd name="connsiteX9" fmla="*/ 440691 w 547846"/>
                <a:gd name="connsiteY9" fmla="*/ 0 h 581024"/>
                <a:gd name="connsiteX0" fmla="*/ 547846 w 603530"/>
                <a:gd name="connsiteY0" fmla="*/ 643654 h 643654"/>
                <a:gd name="connsiteX1" fmla="*/ 433546 w 603530"/>
                <a:gd name="connsiteY1" fmla="*/ 574597 h 643654"/>
                <a:gd name="connsiteX2" fmla="*/ 309721 w 603530"/>
                <a:gd name="connsiteY2" fmla="*/ 505541 h 643654"/>
                <a:gd name="connsiteX3" fmla="*/ 185896 w 603530"/>
                <a:gd name="connsiteY3" fmla="*/ 457916 h 643654"/>
                <a:gd name="connsiteX4" fmla="*/ 83502 w 603530"/>
                <a:gd name="connsiteY4" fmla="*/ 429341 h 643654"/>
                <a:gd name="connsiteX5" fmla="*/ 12064 w 603530"/>
                <a:gd name="connsiteY5" fmla="*/ 391241 h 643654"/>
                <a:gd name="connsiteX6" fmla="*/ 7302 w 603530"/>
                <a:gd name="connsiteY6" fmla="*/ 307897 h 643654"/>
                <a:gd name="connsiteX7" fmla="*/ 85884 w 603530"/>
                <a:gd name="connsiteY7" fmla="*/ 238841 h 643654"/>
                <a:gd name="connsiteX8" fmla="*/ 250190 w 603530"/>
                <a:gd name="connsiteY8" fmla="*/ 150735 h 643654"/>
                <a:gd name="connsiteX9" fmla="*/ 603530 w 603530"/>
                <a:gd name="connsiteY9" fmla="*/ 0 h 643654"/>
                <a:gd name="connsiteX0" fmla="*/ 547846 w 603530"/>
                <a:gd name="connsiteY0" fmla="*/ 643654 h 643654"/>
                <a:gd name="connsiteX1" fmla="*/ 433546 w 603530"/>
                <a:gd name="connsiteY1" fmla="*/ 574597 h 643654"/>
                <a:gd name="connsiteX2" fmla="*/ 309721 w 603530"/>
                <a:gd name="connsiteY2" fmla="*/ 505541 h 643654"/>
                <a:gd name="connsiteX3" fmla="*/ 185896 w 603530"/>
                <a:gd name="connsiteY3" fmla="*/ 457916 h 643654"/>
                <a:gd name="connsiteX4" fmla="*/ 83502 w 603530"/>
                <a:gd name="connsiteY4" fmla="*/ 429341 h 643654"/>
                <a:gd name="connsiteX5" fmla="*/ 12064 w 603530"/>
                <a:gd name="connsiteY5" fmla="*/ 391241 h 643654"/>
                <a:gd name="connsiteX6" fmla="*/ 7302 w 603530"/>
                <a:gd name="connsiteY6" fmla="*/ 307897 h 643654"/>
                <a:gd name="connsiteX7" fmla="*/ 85884 w 603530"/>
                <a:gd name="connsiteY7" fmla="*/ 238841 h 643654"/>
                <a:gd name="connsiteX8" fmla="*/ 250190 w 603530"/>
                <a:gd name="connsiteY8" fmla="*/ 150735 h 643654"/>
                <a:gd name="connsiteX9" fmla="*/ 603530 w 603530"/>
                <a:gd name="connsiteY9" fmla="*/ 0 h 643654"/>
                <a:gd name="connsiteX0" fmla="*/ 547846 w 763074"/>
                <a:gd name="connsiteY0" fmla="*/ 712710 h 712710"/>
                <a:gd name="connsiteX1" fmla="*/ 433546 w 763074"/>
                <a:gd name="connsiteY1" fmla="*/ 643653 h 712710"/>
                <a:gd name="connsiteX2" fmla="*/ 309721 w 763074"/>
                <a:gd name="connsiteY2" fmla="*/ 574597 h 712710"/>
                <a:gd name="connsiteX3" fmla="*/ 185896 w 763074"/>
                <a:gd name="connsiteY3" fmla="*/ 526972 h 712710"/>
                <a:gd name="connsiteX4" fmla="*/ 83502 w 763074"/>
                <a:gd name="connsiteY4" fmla="*/ 498397 h 712710"/>
                <a:gd name="connsiteX5" fmla="*/ 12064 w 763074"/>
                <a:gd name="connsiteY5" fmla="*/ 460297 h 712710"/>
                <a:gd name="connsiteX6" fmla="*/ 7302 w 763074"/>
                <a:gd name="connsiteY6" fmla="*/ 376953 h 712710"/>
                <a:gd name="connsiteX7" fmla="*/ 85884 w 763074"/>
                <a:gd name="connsiteY7" fmla="*/ 307897 h 712710"/>
                <a:gd name="connsiteX8" fmla="*/ 250190 w 763074"/>
                <a:gd name="connsiteY8" fmla="*/ 219791 h 712710"/>
                <a:gd name="connsiteX9" fmla="*/ 763074 w 763074"/>
                <a:gd name="connsiteY9" fmla="*/ 0 h 712710"/>
                <a:gd name="connsiteX0" fmla="*/ 547846 w 767836"/>
                <a:gd name="connsiteY0" fmla="*/ 717472 h 717472"/>
                <a:gd name="connsiteX1" fmla="*/ 433546 w 767836"/>
                <a:gd name="connsiteY1" fmla="*/ 648415 h 717472"/>
                <a:gd name="connsiteX2" fmla="*/ 309721 w 767836"/>
                <a:gd name="connsiteY2" fmla="*/ 579359 h 717472"/>
                <a:gd name="connsiteX3" fmla="*/ 185896 w 767836"/>
                <a:gd name="connsiteY3" fmla="*/ 531734 h 717472"/>
                <a:gd name="connsiteX4" fmla="*/ 83502 w 767836"/>
                <a:gd name="connsiteY4" fmla="*/ 503159 h 717472"/>
                <a:gd name="connsiteX5" fmla="*/ 12064 w 767836"/>
                <a:gd name="connsiteY5" fmla="*/ 465059 h 717472"/>
                <a:gd name="connsiteX6" fmla="*/ 7302 w 767836"/>
                <a:gd name="connsiteY6" fmla="*/ 381715 h 717472"/>
                <a:gd name="connsiteX7" fmla="*/ 85884 w 767836"/>
                <a:gd name="connsiteY7" fmla="*/ 312659 h 717472"/>
                <a:gd name="connsiteX8" fmla="*/ 250190 w 767836"/>
                <a:gd name="connsiteY8" fmla="*/ 224553 h 717472"/>
                <a:gd name="connsiteX9" fmla="*/ 767836 w 767836"/>
                <a:gd name="connsiteY9" fmla="*/ 0 h 717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67836" h="717472">
                  <a:moveTo>
                    <a:pt x="547846" y="717472"/>
                  </a:moveTo>
                  <a:cubicBezTo>
                    <a:pt x="510539" y="694453"/>
                    <a:pt x="473233" y="671434"/>
                    <a:pt x="433546" y="648415"/>
                  </a:cubicBezTo>
                  <a:cubicBezTo>
                    <a:pt x="393859" y="625396"/>
                    <a:pt x="350996" y="598806"/>
                    <a:pt x="309721" y="579359"/>
                  </a:cubicBezTo>
                  <a:cubicBezTo>
                    <a:pt x="268446" y="559912"/>
                    <a:pt x="223599" y="544434"/>
                    <a:pt x="185896" y="531734"/>
                  </a:cubicBezTo>
                  <a:cubicBezTo>
                    <a:pt x="148193" y="519034"/>
                    <a:pt x="112474" y="514271"/>
                    <a:pt x="83502" y="503159"/>
                  </a:cubicBezTo>
                  <a:cubicBezTo>
                    <a:pt x="54530" y="492047"/>
                    <a:pt x="24764" y="485300"/>
                    <a:pt x="12064" y="465059"/>
                  </a:cubicBezTo>
                  <a:cubicBezTo>
                    <a:pt x="-636" y="444818"/>
                    <a:pt x="-5001" y="407115"/>
                    <a:pt x="7302" y="381715"/>
                  </a:cubicBezTo>
                  <a:cubicBezTo>
                    <a:pt x="19605" y="356315"/>
                    <a:pt x="45403" y="338853"/>
                    <a:pt x="85884" y="312659"/>
                  </a:cubicBezTo>
                  <a:cubicBezTo>
                    <a:pt x="126365" y="286465"/>
                    <a:pt x="205740" y="247175"/>
                    <a:pt x="250190" y="224553"/>
                  </a:cubicBezTo>
                  <a:cubicBezTo>
                    <a:pt x="294640" y="201931"/>
                    <a:pt x="593543" y="69879"/>
                    <a:pt x="767836" y="0"/>
                  </a:cubicBezTo>
                </a:path>
              </a:pathLst>
            </a:custGeom>
            <a:noFill/>
            <a:ln w="38100" cap="rnd">
              <a:solidFill>
                <a:srgbClr val="00B050"/>
              </a:solidFill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h="6350"/>
              <a:bevelB w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37" name="Figura a mano libera 36"/>
            <p:cNvSpPr/>
            <p:nvPr/>
          </p:nvSpPr>
          <p:spPr>
            <a:xfrm>
              <a:off x="2723491" y="1868844"/>
              <a:ext cx="96605" cy="45158"/>
            </a:xfrm>
            <a:custGeom>
              <a:avLst/>
              <a:gdLst>
                <a:gd name="connsiteX0" fmla="*/ 50006 w 50006"/>
                <a:gd name="connsiteY0" fmla="*/ 0 h 76200"/>
                <a:gd name="connsiteX1" fmla="*/ 33337 w 50006"/>
                <a:gd name="connsiteY1" fmla="*/ 54768 h 76200"/>
                <a:gd name="connsiteX2" fmla="*/ 0 w 50006"/>
                <a:gd name="connsiteY2" fmla="*/ 76200 h 76200"/>
                <a:gd name="connsiteX3" fmla="*/ 0 w 50006"/>
                <a:gd name="connsiteY3" fmla="*/ 76200 h 76200"/>
                <a:gd name="connsiteX0" fmla="*/ 78927 w 78927"/>
                <a:gd name="connsiteY0" fmla="*/ 0 h 76200"/>
                <a:gd name="connsiteX1" fmla="*/ 62258 w 78927"/>
                <a:gd name="connsiteY1" fmla="*/ 54768 h 76200"/>
                <a:gd name="connsiteX2" fmla="*/ 28921 w 78927"/>
                <a:gd name="connsiteY2" fmla="*/ 76200 h 76200"/>
                <a:gd name="connsiteX3" fmla="*/ 0 w 78927"/>
                <a:gd name="connsiteY3" fmla="*/ 54327 h 76200"/>
                <a:gd name="connsiteX0" fmla="*/ 78927 w 78927"/>
                <a:gd name="connsiteY0" fmla="*/ 0 h 67450"/>
                <a:gd name="connsiteX1" fmla="*/ 62258 w 78927"/>
                <a:gd name="connsiteY1" fmla="*/ 54768 h 67450"/>
                <a:gd name="connsiteX2" fmla="*/ 37597 w 78927"/>
                <a:gd name="connsiteY2" fmla="*/ 67450 h 67450"/>
                <a:gd name="connsiteX3" fmla="*/ 0 w 78927"/>
                <a:gd name="connsiteY3" fmla="*/ 54327 h 67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27" h="67450">
                  <a:moveTo>
                    <a:pt x="78927" y="0"/>
                  </a:moveTo>
                  <a:cubicBezTo>
                    <a:pt x="74759" y="21034"/>
                    <a:pt x="69146" y="43526"/>
                    <a:pt x="62258" y="54768"/>
                  </a:cubicBezTo>
                  <a:cubicBezTo>
                    <a:pt x="55370" y="66010"/>
                    <a:pt x="37597" y="67450"/>
                    <a:pt x="37597" y="67450"/>
                  </a:cubicBezTo>
                  <a:lnTo>
                    <a:pt x="0" y="54327"/>
                  </a:lnTo>
                </a:path>
              </a:pathLst>
            </a:custGeom>
            <a:noFill/>
            <a:ln w="19050" cap="rnd">
              <a:solidFill>
                <a:srgbClr val="00B050"/>
              </a:solidFill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h="6350"/>
              <a:bevelB w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56" name="Figura a mano libera 55"/>
            <p:cNvSpPr/>
            <p:nvPr/>
          </p:nvSpPr>
          <p:spPr>
            <a:xfrm>
              <a:off x="2820096" y="1851959"/>
              <a:ext cx="58601" cy="36024"/>
            </a:xfrm>
            <a:custGeom>
              <a:avLst/>
              <a:gdLst>
                <a:gd name="connsiteX0" fmla="*/ 0 w 71887"/>
                <a:gd name="connsiteY0" fmla="*/ 52387 h 52387"/>
                <a:gd name="connsiteX1" fmla="*/ 50007 w 71887"/>
                <a:gd name="connsiteY1" fmla="*/ 50006 h 52387"/>
                <a:gd name="connsiteX2" fmla="*/ 69057 w 71887"/>
                <a:gd name="connsiteY2" fmla="*/ 28575 h 52387"/>
                <a:gd name="connsiteX3" fmla="*/ 71438 w 71887"/>
                <a:gd name="connsiteY3" fmla="*/ 0 h 52387"/>
                <a:gd name="connsiteX0" fmla="*/ 0 w 72019"/>
                <a:gd name="connsiteY0" fmla="*/ 52387 h 52387"/>
                <a:gd name="connsiteX1" fmla="*/ 47241 w 72019"/>
                <a:gd name="connsiteY1" fmla="*/ 36363 h 52387"/>
                <a:gd name="connsiteX2" fmla="*/ 69057 w 72019"/>
                <a:gd name="connsiteY2" fmla="*/ 28575 h 52387"/>
                <a:gd name="connsiteX3" fmla="*/ 71438 w 72019"/>
                <a:gd name="connsiteY3" fmla="*/ 0 h 52387"/>
                <a:gd name="connsiteX0" fmla="*/ 0 w 71463"/>
                <a:gd name="connsiteY0" fmla="*/ 52387 h 52387"/>
                <a:gd name="connsiteX1" fmla="*/ 47241 w 71463"/>
                <a:gd name="connsiteY1" fmla="*/ 36363 h 52387"/>
                <a:gd name="connsiteX2" fmla="*/ 57992 w 71463"/>
                <a:gd name="connsiteY2" fmla="*/ 20389 h 52387"/>
                <a:gd name="connsiteX3" fmla="*/ 71438 w 71463"/>
                <a:gd name="connsiteY3" fmla="*/ 0 h 52387"/>
                <a:gd name="connsiteX0" fmla="*/ 0 w 73647"/>
                <a:gd name="connsiteY0" fmla="*/ 52387 h 52387"/>
                <a:gd name="connsiteX1" fmla="*/ 47241 w 73647"/>
                <a:gd name="connsiteY1" fmla="*/ 36363 h 52387"/>
                <a:gd name="connsiteX2" fmla="*/ 71823 w 73647"/>
                <a:gd name="connsiteY2" fmla="*/ 20389 h 52387"/>
                <a:gd name="connsiteX3" fmla="*/ 71438 w 73647"/>
                <a:gd name="connsiteY3" fmla="*/ 0 h 52387"/>
                <a:gd name="connsiteX0" fmla="*/ 0 w 71472"/>
                <a:gd name="connsiteY0" fmla="*/ 52387 h 52387"/>
                <a:gd name="connsiteX1" fmla="*/ 47241 w 71472"/>
                <a:gd name="connsiteY1" fmla="*/ 36363 h 52387"/>
                <a:gd name="connsiteX2" fmla="*/ 60759 w 71472"/>
                <a:gd name="connsiteY2" fmla="*/ 25846 h 52387"/>
                <a:gd name="connsiteX3" fmla="*/ 71438 w 71472"/>
                <a:gd name="connsiteY3" fmla="*/ 0 h 52387"/>
                <a:gd name="connsiteX0" fmla="*/ 0 w 71474"/>
                <a:gd name="connsiteY0" fmla="*/ 52387 h 52387"/>
                <a:gd name="connsiteX1" fmla="*/ 44475 w 71474"/>
                <a:gd name="connsiteY1" fmla="*/ 44549 h 52387"/>
                <a:gd name="connsiteX2" fmla="*/ 60759 w 71474"/>
                <a:gd name="connsiteY2" fmla="*/ 25846 h 52387"/>
                <a:gd name="connsiteX3" fmla="*/ 71438 w 71474"/>
                <a:gd name="connsiteY3" fmla="*/ 0 h 52387"/>
                <a:gd name="connsiteX0" fmla="*/ 0 w 71479"/>
                <a:gd name="connsiteY0" fmla="*/ 52387 h 52387"/>
                <a:gd name="connsiteX1" fmla="*/ 38942 w 71479"/>
                <a:gd name="connsiteY1" fmla="*/ 36365 h 52387"/>
                <a:gd name="connsiteX2" fmla="*/ 60759 w 71479"/>
                <a:gd name="connsiteY2" fmla="*/ 25846 h 52387"/>
                <a:gd name="connsiteX3" fmla="*/ 71438 w 71479"/>
                <a:gd name="connsiteY3" fmla="*/ 0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479" h="52387">
                  <a:moveTo>
                    <a:pt x="0" y="52387"/>
                  </a:moveTo>
                  <a:cubicBezTo>
                    <a:pt x="15747" y="47046"/>
                    <a:pt x="28816" y="40788"/>
                    <a:pt x="38942" y="36365"/>
                  </a:cubicBezTo>
                  <a:cubicBezTo>
                    <a:pt x="49068" y="31942"/>
                    <a:pt x="55343" y="31907"/>
                    <a:pt x="60759" y="25846"/>
                  </a:cubicBezTo>
                  <a:cubicBezTo>
                    <a:pt x="66175" y="19785"/>
                    <a:pt x="72033" y="10120"/>
                    <a:pt x="71438" y="0"/>
                  </a:cubicBezTo>
                </a:path>
              </a:pathLst>
            </a:custGeom>
            <a:noFill/>
            <a:ln w="19050" cap="rnd">
              <a:solidFill>
                <a:srgbClr val="00B050"/>
              </a:solidFill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h="6350"/>
              <a:bevelB w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cxnSp>
        <p:nvCxnSpPr>
          <p:cNvPr id="25" name="Gerade Verbindung 24"/>
          <p:cNvCxnSpPr/>
          <p:nvPr/>
        </p:nvCxnSpPr>
        <p:spPr>
          <a:xfrm>
            <a:off x="3965267" y="3773567"/>
            <a:ext cx="101370" cy="51881"/>
          </a:xfrm>
          <a:prstGeom prst="line">
            <a:avLst/>
          </a:prstGeom>
          <a:noFill/>
          <a:ln w="22225" cap="rnd">
            <a:solidFill>
              <a:srgbClr val="FF0000"/>
            </a:solidFill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h="6350"/>
            <a:bevelB w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7" name="Gerade Verbindung 26"/>
          <p:cNvCxnSpPr/>
          <p:nvPr/>
        </p:nvCxnSpPr>
        <p:spPr>
          <a:xfrm flipH="1" flipV="1">
            <a:off x="5136061" y="4349383"/>
            <a:ext cx="471975" cy="227502"/>
          </a:xfrm>
          <a:prstGeom prst="line">
            <a:avLst/>
          </a:prstGeom>
          <a:noFill/>
          <a:ln w="25400" cap="rnd">
            <a:solidFill>
              <a:srgbClr val="FF0000"/>
            </a:solidFill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h="6350"/>
            <a:bevelB w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1" name="Freihandform 30"/>
          <p:cNvSpPr/>
          <p:nvPr/>
        </p:nvSpPr>
        <p:spPr>
          <a:xfrm>
            <a:off x="7318013" y="5284846"/>
            <a:ext cx="104203" cy="64361"/>
          </a:xfrm>
          <a:custGeom>
            <a:avLst/>
            <a:gdLst>
              <a:gd name="connsiteX0" fmla="*/ 75474 w 75474"/>
              <a:gd name="connsiteY0" fmla="*/ 60960 h 60960"/>
              <a:gd name="connsiteX1" fmla="*/ 0 w 75474"/>
              <a:gd name="connsiteY1" fmla="*/ 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5474" h="60960">
                <a:moveTo>
                  <a:pt x="75474" y="60960"/>
                </a:moveTo>
                <a:lnTo>
                  <a:pt x="0" y="0"/>
                </a:lnTo>
              </a:path>
            </a:pathLst>
          </a:custGeom>
          <a:noFill/>
          <a:ln w="50800" cap="rnd">
            <a:solidFill>
              <a:srgbClr val="FF0000"/>
            </a:solidFill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h="6350"/>
            <a:bevelB w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8" name="Freihandform 97"/>
          <p:cNvSpPr/>
          <p:nvPr/>
        </p:nvSpPr>
        <p:spPr>
          <a:xfrm>
            <a:off x="6974759" y="5314891"/>
            <a:ext cx="103213" cy="64361"/>
          </a:xfrm>
          <a:custGeom>
            <a:avLst/>
            <a:gdLst>
              <a:gd name="connsiteX0" fmla="*/ 75474 w 75474"/>
              <a:gd name="connsiteY0" fmla="*/ 60960 h 60960"/>
              <a:gd name="connsiteX1" fmla="*/ 0 w 75474"/>
              <a:gd name="connsiteY1" fmla="*/ 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5474" h="60960">
                <a:moveTo>
                  <a:pt x="75474" y="60960"/>
                </a:moveTo>
                <a:lnTo>
                  <a:pt x="0" y="0"/>
                </a:lnTo>
              </a:path>
            </a:pathLst>
          </a:custGeom>
          <a:noFill/>
          <a:ln w="50800" cap="rnd">
            <a:solidFill>
              <a:srgbClr val="FF0000"/>
            </a:solidFill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h="6350"/>
            <a:bevelB w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9" name="Gerade Verbindung 18"/>
          <p:cNvCxnSpPr/>
          <p:nvPr/>
        </p:nvCxnSpPr>
        <p:spPr>
          <a:xfrm>
            <a:off x="3397471" y="3424786"/>
            <a:ext cx="130620" cy="64231"/>
          </a:xfrm>
          <a:prstGeom prst="line">
            <a:avLst/>
          </a:prstGeom>
          <a:noFill/>
          <a:ln w="38100" cap="rnd">
            <a:solidFill>
              <a:srgbClr val="00B050"/>
            </a:solidFill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h="6350"/>
            <a:bevelB w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99" name="Freihandform 93"/>
          <p:cNvSpPr/>
          <p:nvPr/>
        </p:nvSpPr>
        <p:spPr bwMode="auto">
          <a:xfrm rot="18754894">
            <a:off x="3251584" y="3415111"/>
            <a:ext cx="134229" cy="92616"/>
          </a:xfrm>
          <a:custGeom>
            <a:avLst/>
            <a:gdLst>
              <a:gd name="connsiteX0" fmla="*/ 0 w 104775"/>
              <a:gd name="connsiteY0" fmla="*/ 0 h 90488"/>
              <a:gd name="connsiteX1" fmla="*/ 38100 w 104775"/>
              <a:gd name="connsiteY1" fmla="*/ 54769 h 90488"/>
              <a:gd name="connsiteX2" fmla="*/ 104775 w 104775"/>
              <a:gd name="connsiteY2" fmla="*/ 90488 h 90488"/>
              <a:gd name="connsiteX0" fmla="*/ 0 w 104775"/>
              <a:gd name="connsiteY0" fmla="*/ 0 h 100948"/>
              <a:gd name="connsiteX1" fmla="*/ 38100 w 104775"/>
              <a:gd name="connsiteY1" fmla="*/ 54769 h 100948"/>
              <a:gd name="connsiteX2" fmla="*/ 18490 w 104775"/>
              <a:gd name="connsiteY2" fmla="*/ 99769 h 100948"/>
              <a:gd name="connsiteX3" fmla="*/ 104775 w 104775"/>
              <a:gd name="connsiteY3" fmla="*/ 90488 h 100948"/>
              <a:gd name="connsiteX0" fmla="*/ 0 w 104775"/>
              <a:gd name="connsiteY0" fmla="*/ 0 h 90488"/>
              <a:gd name="connsiteX1" fmla="*/ 38100 w 104775"/>
              <a:gd name="connsiteY1" fmla="*/ 54769 h 90488"/>
              <a:gd name="connsiteX2" fmla="*/ 104775 w 104775"/>
              <a:gd name="connsiteY2" fmla="*/ 90488 h 90488"/>
              <a:gd name="connsiteX0" fmla="*/ 0 w 104775"/>
              <a:gd name="connsiteY0" fmla="*/ 0 h 90488"/>
              <a:gd name="connsiteX1" fmla="*/ 104775 w 104775"/>
              <a:gd name="connsiteY1" fmla="*/ 90488 h 90488"/>
              <a:gd name="connsiteX0" fmla="*/ 0 w 241051"/>
              <a:gd name="connsiteY0" fmla="*/ 0 h 71212"/>
              <a:gd name="connsiteX1" fmla="*/ 241051 w 241051"/>
              <a:gd name="connsiteY1" fmla="*/ 71212 h 71212"/>
              <a:gd name="connsiteX0" fmla="*/ 0 w 102721"/>
              <a:gd name="connsiteY0" fmla="*/ 76567 h 76567"/>
              <a:gd name="connsiteX1" fmla="*/ 102721 w 102721"/>
              <a:gd name="connsiteY1" fmla="*/ 0 h 76567"/>
              <a:gd name="connsiteX0" fmla="*/ 0 w 102721"/>
              <a:gd name="connsiteY0" fmla="*/ 76567 h 76567"/>
              <a:gd name="connsiteX1" fmla="*/ 34925 w 102721"/>
              <a:gd name="connsiteY1" fmla="*/ 40693 h 76567"/>
              <a:gd name="connsiteX2" fmla="*/ 102721 w 102721"/>
              <a:gd name="connsiteY2" fmla="*/ 0 h 76567"/>
              <a:gd name="connsiteX0" fmla="*/ 0 w 102721"/>
              <a:gd name="connsiteY0" fmla="*/ 76567 h 76567"/>
              <a:gd name="connsiteX1" fmla="*/ 34925 w 102721"/>
              <a:gd name="connsiteY1" fmla="*/ 40693 h 76567"/>
              <a:gd name="connsiteX2" fmla="*/ 102721 w 102721"/>
              <a:gd name="connsiteY2" fmla="*/ 0 h 76567"/>
              <a:gd name="connsiteX0" fmla="*/ 0 w 102721"/>
              <a:gd name="connsiteY0" fmla="*/ 76567 h 76567"/>
              <a:gd name="connsiteX1" fmla="*/ 34925 w 102721"/>
              <a:gd name="connsiteY1" fmla="*/ 40693 h 76567"/>
              <a:gd name="connsiteX2" fmla="*/ 102721 w 102721"/>
              <a:gd name="connsiteY2" fmla="*/ 0 h 76567"/>
              <a:gd name="connsiteX0" fmla="*/ 0 w 102721"/>
              <a:gd name="connsiteY0" fmla="*/ 76567 h 76567"/>
              <a:gd name="connsiteX1" fmla="*/ 34925 w 102721"/>
              <a:gd name="connsiteY1" fmla="*/ 40693 h 76567"/>
              <a:gd name="connsiteX2" fmla="*/ 102721 w 102721"/>
              <a:gd name="connsiteY2" fmla="*/ 0 h 76567"/>
              <a:gd name="connsiteX0" fmla="*/ 0 w 102721"/>
              <a:gd name="connsiteY0" fmla="*/ 76567 h 76567"/>
              <a:gd name="connsiteX1" fmla="*/ 34925 w 102721"/>
              <a:gd name="connsiteY1" fmla="*/ 40693 h 76567"/>
              <a:gd name="connsiteX2" fmla="*/ 102721 w 102721"/>
              <a:gd name="connsiteY2" fmla="*/ 0 h 76567"/>
              <a:gd name="connsiteX0" fmla="*/ 0 w 108884"/>
              <a:gd name="connsiteY0" fmla="*/ 79423 h 79423"/>
              <a:gd name="connsiteX1" fmla="*/ 34925 w 108884"/>
              <a:gd name="connsiteY1" fmla="*/ 43549 h 79423"/>
              <a:gd name="connsiteX2" fmla="*/ 108884 w 108884"/>
              <a:gd name="connsiteY2" fmla="*/ 0 h 79423"/>
              <a:gd name="connsiteX0" fmla="*/ 0 w 198593"/>
              <a:gd name="connsiteY0" fmla="*/ 35874 h 50687"/>
              <a:gd name="connsiteX1" fmla="*/ 34925 w 198593"/>
              <a:gd name="connsiteY1" fmla="*/ 0 h 50687"/>
              <a:gd name="connsiteX2" fmla="*/ 198593 w 198593"/>
              <a:gd name="connsiteY2" fmla="*/ 50687 h 50687"/>
              <a:gd name="connsiteX0" fmla="*/ 0 w 234203"/>
              <a:gd name="connsiteY0" fmla="*/ 1194 h 128805"/>
              <a:gd name="connsiteX1" fmla="*/ 70535 w 234203"/>
              <a:gd name="connsiteY1" fmla="*/ 78118 h 128805"/>
              <a:gd name="connsiteX2" fmla="*/ 234203 w 234203"/>
              <a:gd name="connsiteY2" fmla="*/ 128805 h 128805"/>
              <a:gd name="connsiteX0" fmla="*/ 0 w 234203"/>
              <a:gd name="connsiteY0" fmla="*/ 0 h 127611"/>
              <a:gd name="connsiteX1" fmla="*/ 234203 w 234203"/>
              <a:gd name="connsiteY1" fmla="*/ 127611 h 127611"/>
              <a:gd name="connsiteX0" fmla="*/ 0 w 234203"/>
              <a:gd name="connsiteY0" fmla="*/ 0 h 127611"/>
              <a:gd name="connsiteX1" fmla="*/ 104779 w 234203"/>
              <a:gd name="connsiteY1" fmla="*/ 66215 h 127611"/>
              <a:gd name="connsiteX2" fmla="*/ 234203 w 234203"/>
              <a:gd name="connsiteY2" fmla="*/ 127611 h 127611"/>
              <a:gd name="connsiteX0" fmla="*/ 0 w 234203"/>
              <a:gd name="connsiteY0" fmla="*/ 0 h 127611"/>
              <a:gd name="connsiteX1" fmla="*/ 104779 w 234203"/>
              <a:gd name="connsiteY1" fmla="*/ 66215 h 127611"/>
              <a:gd name="connsiteX2" fmla="*/ 234203 w 234203"/>
              <a:gd name="connsiteY2" fmla="*/ 127611 h 127611"/>
              <a:gd name="connsiteX0" fmla="*/ 0 w 234203"/>
              <a:gd name="connsiteY0" fmla="*/ 0 h 127611"/>
              <a:gd name="connsiteX1" fmla="*/ 104779 w 234203"/>
              <a:gd name="connsiteY1" fmla="*/ 66215 h 127611"/>
              <a:gd name="connsiteX2" fmla="*/ 234203 w 234203"/>
              <a:gd name="connsiteY2" fmla="*/ 127611 h 127611"/>
              <a:gd name="connsiteX0" fmla="*/ 0 w 234203"/>
              <a:gd name="connsiteY0" fmla="*/ 0 h 127611"/>
              <a:gd name="connsiteX1" fmla="*/ 104779 w 234203"/>
              <a:gd name="connsiteY1" fmla="*/ 66215 h 127611"/>
              <a:gd name="connsiteX2" fmla="*/ 234203 w 234203"/>
              <a:gd name="connsiteY2" fmla="*/ 127611 h 127611"/>
              <a:gd name="connsiteX0" fmla="*/ 0 w 233689"/>
              <a:gd name="connsiteY0" fmla="*/ 0 h 128682"/>
              <a:gd name="connsiteX1" fmla="*/ 104779 w 233689"/>
              <a:gd name="connsiteY1" fmla="*/ 66215 h 128682"/>
              <a:gd name="connsiteX2" fmla="*/ 233689 w 233689"/>
              <a:gd name="connsiteY2" fmla="*/ 128682 h 128682"/>
              <a:gd name="connsiteX0" fmla="*/ 0 w 233689"/>
              <a:gd name="connsiteY0" fmla="*/ 0 h 127611"/>
              <a:gd name="connsiteX1" fmla="*/ 104779 w 233689"/>
              <a:gd name="connsiteY1" fmla="*/ 66215 h 127611"/>
              <a:gd name="connsiteX2" fmla="*/ 233689 w 233689"/>
              <a:gd name="connsiteY2" fmla="*/ 127611 h 127611"/>
              <a:gd name="connsiteX0" fmla="*/ 0 w 233175"/>
              <a:gd name="connsiteY0" fmla="*/ 0 h 128146"/>
              <a:gd name="connsiteX1" fmla="*/ 104779 w 233175"/>
              <a:gd name="connsiteY1" fmla="*/ 66215 h 128146"/>
              <a:gd name="connsiteX2" fmla="*/ 233175 w 233175"/>
              <a:gd name="connsiteY2" fmla="*/ 128146 h 128146"/>
              <a:gd name="connsiteX0" fmla="*/ 0 w 235229"/>
              <a:gd name="connsiteY0" fmla="*/ 0 h 128146"/>
              <a:gd name="connsiteX1" fmla="*/ 104779 w 235229"/>
              <a:gd name="connsiteY1" fmla="*/ 66215 h 128146"/>
              <a:gd name="connsiteX2" fmla="*/ 235229 w 235229"/>
              <a:gd name="connsiteY2" fmla="*/ 128146 h 128146"/>
              <a:gd name="connsiteX0" fmla="*/ 0 w 235229"/>
              <a:gd name="connsiteY0" fmla="*/ 0 h 129217"/>
              <a:gd name="connsiteX1" fmla="*/ 104779 w 235229"/>
              <a:gd name="connsiteY1" fmla="*/ 66215 h 129217"/>
              <a:gd name="connsiteX2" fmla="*/ 235229 w 235229"/>
              <a:gd name="connsiteY2" fmla="*/ 129217 h 129217"/>
              <a:gd name="connsiteX0" fmla="*/ 0 w 234202"/>
              <a:gd name="connsiteY0" fmla="*/ 0 h 128682"/>
              <a:gd name="connsiteX1" fmla="*/ 104779 w 234202"/>
              <a:gd name="connsiteY1" fmla="*/ 66215 h 128682"/>
              <a:gd name="connsiteX2" fmla="*/ 234202 w 234202"/>
              <a:gd name="connsiteY2" fmla="*/ 128682 h 128682"/>
              <a:gd name="connsiteX0" fmla="*/ 0 w 235229"/>
              <a:gd name="connsiteY0" fmla="*/ 0 h 128147"/>
              <a:gd name="connsiteX1" fmla="*/ 104779 w 235229"/>
              <a:gd name="connsiteY1" fmla="*/ 66215 h 128147"/>
              <a:gd name="connsiteX2" fmla="*/ 235229 w 235229"/>
              <a:gd name="connsiteY2" fmla="*/ 128147 h 128147"/>
              <a:gd name="connsiteX0" fmla="*/ 0 w 235743"/>
              <a:gd name="connsiteY0" fmla="*/ 0 h 129218"/>
              <a:gd name="connsiteX1" fmla="*/ 104779 w 235743"/>
              <a:gd name="connsiteY1" fmla="*/ 66215 h 129218"/>
              <a:gd name="connsiteX2" fmla="*/ 235743 w 235743"/>
              <a:gd name="connsiteY2" fmla="*/ 129218 h 129218"/>
              <a:gd name="connsiteX0" fmla="*/ 0 w 236257"/>
              <a:gd name="connsiteY0" fmla="*/ 0 h 127612"/>
              <a:gd name="connsiteX1" fmla="*/ 104779 w 236257"/>
              <a:gd name="connsiteY1" fmla="*/ 66215 h 127612"/>
              <a:gd name="connsiteX2" fmla="*/ 236257 w 236257"/>
              <a:gd name="connsiteY2" fmla="*/ 127612 h 127612"/>
              <a:gd name="connsiteX0" fmla="*/ 0 w 236257"/>
              <a:gd name="connsiteY0" fmla="*/ 0 h 128683"/>
              <a:gd name="connsiteX1" fmla="*/ 104779 w 236257"/>
              <a:gd name="connsiteY1" fmla="*/ 66215 h 128683"/>
              <a:gd name="connsiteX2" fmla="*/ 236257 w 236257"/>
              <a:gd name="connsiteY2" fmla="*/ 128683 h 128683"/>
              <a:gd name="connsiteX0" fmla="*/ 0 w 236257"/>
              <a:gd name="connsiteY0" fmla="*/ 0 h 128683"/>
              <a:gd name="connsiteX1" fmla="*/ 236257 w 236257"/>
              <a:gd name="connsiteY1" fmla="*/ 128683 h 128683"/>
              <a:gd name="connsiteX0" fmla="*/ 0 w 236257"/>
              <a:gd name="connsiteY0" fmla="*/ 0 h 128683"/>
              <a:gd name="connsiteX1" fmla="*/ 111456 w 236257"/>
              <a:gd name="connsiteY1" fmla="*/ 69962 h 128683"/>
              <a:gd name="connsiteX2" fmla="*/ 236257 w 236257"/>
              <a:gd name="connsiteY2" fmla="*/ 128683 h 128683"/>
              <a:gd name="connsiteX0" fmla="*/ 0 w 236257"/>
              <a:gd name="connsiteY0" fmla="*/ 0 h 128683"/>
              <a:gd name="connsiteX1" fmla="*/ 111456 w 236257"/>
              <a:gd name="connsiteY1" fmla="*/ 69962 h 128683"/>
              <a:gd name="connsiteX2" fmla="*/ 236257 w 236257"/>
              <a:gd name="connsiteY2" fmla="*/ 128683 h 128683"/>
              <a:gd name="connsiteX0" fmla="*/ 0 w 238825"/>
              <a:gd name="connsiteY0" fmla="*/ 0 h 127612"/>
              <a:gd name="connsiteX1" fmla="*/ 114024 w 238825"/>
              <a:gd name="connsiteY1" fmla="*/ 68891 h 127612"/>
              <a:gd name="connsiteX2" fmla="*/ 238825 w 238825"/>
              <a:gd name="connsiteY2" fmla="*/ 127612 h 127612"/>
              <a:gd name="connsiteX0" fmla="*/ 0 w 238825"/>
              <a:gd name="connsiteY0" fmla="*/ 0 h 127612"/>
              <a:gd name="connsiteX1" fmla="*/ 114024 w 238825"/>
              <a:gd name="connsiteY1" fmla="*/ 68891 h 127612"/>
              <a:gd name="connsiteX2" fmla="*/ 238825 w 238825"/>
              <a:gd name="connsiteY2" fmla="*/ 127612 h 127612"/>
              <a:gd name="connsiteX0" fmla="*/ 0 w 238825"/>
              <a:gd name="connsiteY0" fmla="*/ 0 h 127612"/>
              <a:gd name="connsiteX1" fmla="*/ 114024 w 238825"/>
              <a:gd name="connsiteY1" fmla="*/ 68891 h 127612"/>
              <a:gd name="connsiteX2" fmla="*/ 238825 w 238825"/>
              <a:gd name="connsiteY2" fmla="*/ 127612 h 127612"/>
              <a:gd name="connsiteX0" fmla="*/ 0 w 238825"/>
              <a:gd name="connsiteY0" fmla="*/ 0 h 127612"/>
              <a:gd name="connsiteX1" fmla="*/ 114024 w 238825"/>
              <a:gd name="connsiteY1" fmla="*/ 68891 h 127612"/>
              <a:gd name="connsiteX2" fmla="*/ 238825 w 238825"/>
              <a:gd name="connsiteY2" fmla="*/ 127612 h 127612"/>
              <a:gd name="connsiteX0" fmla="*/ 0 w 238825"/>
              <a:gd name="connsiteY0" fmla="*/ 0 h 127612"/>
              <a:gd name="connsiteX1" fmla="*/ 114024 w 238825"/>
              <a:gd name="connsiteY1" fmla="*/ 68891 h 127612"/>
              <a:gd name="connsiteX2" fmla="*/ 238825 w 238825"/>
              <a:gd name="connsiteY2" fmla="*/ 127612 h 127612"/>
              <a:gd name="connsiteX0" fmla="*/ 0 w 238825"/>
              <a:gd name="connsiteY0" fmla="*/ 0 h 127612"/>
              <a:gd name="connsiteX1" fmla="*/ 114024 w 238825"/>
              <a:gd name="connsiteY1" fmla="*/ 68891 h 127612"/>
              <a:gd name="connsiteX2" fmla="*/ 238825 w 238825"/>
              <a:gd name="connsiteY2" fmla="*/ 127612 h 127612"/>
              <a:gd name="connsiteX0" fmla="*/ 0 w 238825"/>
              <a:gd name="connsiteY0" fmla="*/ 0 h 127612"/>
              <a:gd name="connsiteX1" fmla="*/ 114024 w 238825"/>
              <a:gd name="connsiteY1" fmla="*/ 68891 h 127612"/>
              <a:gd name="connsiteX2" fmla="*/ 238825 w 238825"/>
              <a:gd name="connsiteY2" fmla="*/ 127612 h 127612"/>
              <a:gd name="connsiteX0" fmla="*/ 0 w 270668"/>
              <a:gd name="connsiteY0" fmla="*/ 0 h 146352"/>
              <a:gd name="connsiteX1" fmla="*/ 145867 w 270668"/>
              <a:gd name="connsiteY1" fmla="*/ 87631 h 146352"/>
              <a:gd name="connsiteX2" fmla="*/ 270668 w 270668"/>
              <a:gd name="connsiteY2" fmla="*/ 146352 h 146352"/>
              <a:gd name="connsiteX0" fmla="*/ 0 w 281454"/>
              <a:gd name="connsiteY0" fmla="*/ 0 h 153313"/>
              <a:gd name="connsiteX1" fmla="*/ 156653 w 281454"/>
              <a:gd name="connsiteY1" fmla="*/ 94592 h 153313"/>
              <a:gd name="connsiteX2" fmla="*/ 281454 w 281454"/>
              <a:gd name="connsiteY2" fmla="*/ 153313 h 153313"/>
              <a:gd name="connsiteX0" fmla="*/ 0 w 212631"/>
              <a:gd name="connsiteY0" fmla="*/ 0 h 111549"/>
              <a:gd name="connsiteX1" fmla="*/ 87830 w 212631"/>
              <a:gd name="connsiteY1" fmla="*/ 52828 h 111549"/>
              <a:gd name="connsiteX2" fmla="*/ 212631 w 212631"/>
              <a:gd name="connsiteY2" fmla="*/ 111549 h 111549"/>
              <a:gd name="connsiteX0" fmla="*/ 0 w 112803"/>
              <a:gd name="connsiteY0" fmla="*/ 0 h 77281"/>
              <a:gd name="connsiteX1" fmla="*/ 87830 w 112803"/>
              <a:gd name="connsiteY1" fmla="*/ 52828 h 77281"/>
              <a:gd name="connsiteX2" fmla="*/ 93989 w 112803"/>
              <a:gd name="connsiteY2" fmla="*/ 77281 h 77281"/>
              <a:gd name="connsiteX0" fmla="*/ 0 w 93989"/>
              <a:gd name="connsiteY0" fmla="*/ 0 h 77281"/>
              <a:gd name="connsiteX1" fmla="*/ 93989 w 93989"/>
              <a:gd name="connsiteY1" fmla="*/ 77281 h 77281"/>
              <a:gd name="connsiteX0" fmla="*/ 0 w 24653"/>
              <a:gd name="connsiteY0" fmla="*/ 0 h 14636"/>
              <a:gd name="connsiteX1" fmla="*/ 24653 w 24653"/>
              <a:gd name="connsiteY1" fmla="*/ 14636 h 14636"/>
              <a:gd name="connsiteX0" fmla="*/ 0 w 32357"/>
              <a:gd name="connsiteY0" fmla="*/ 0 h 18919"/>
              <a:gd name="connsiteX1" fmla="*/ 32357 w 32357"/>
              <a:gd name="connsiteY1" fmla="*/ 18919 h 18919"/>
              <a:gd name="connsiteX0" fmla="*/ 0 w 66769"/>
              <a:gd name="connsiteY0" fmla="*/ 0 h 43014"/>
              <a:gd name="connsiteX1" fmla="*/ 66769 w 66769"/>
              <a:gd name="connsiteY1" fmla="*/ 43014 h 43014"/>
              <a:gd name="connsiteX0" fmla="*/ 0 w 65228"/>
              <a:gd name="connsiteY0" fmla="*/ 0 h 41408"/>
              <a:gd name="connsiteX1" fmla="*/ 65228 w 65228"/>
              <a:gd name="connsiteY1" fmla="*/ 41408 h 41408"/>
              <a:gd name="connsiteX0" fmla="*/ 0 w 63174"/>
              <a:gd name="connsiteY0" fmla="*/ 0 h 40337"/>
              <a:gd name="connsiteX1" fmla="*/ 63174 w 63174"/>
              <a:gd name="connsiteY1" fmla="*/ 40337 h 40337"/>
              <a:gd name="connsiteX0" fmla="*/ 0 w 89909"/>
              <a:gd name="connsiteY0" fmla="*/ 0 h 54223"/>
              <a:gd name="connsiteX1" fmla="*/ 89909 w 89909"/>
              <a:gd name="connsiteY1" fmla="*/ 54223 h 54223"/>
              <a:gd name="connsiteX0" fmla="*/ 0 w 85796"/>
              <a:gd name="connsiteY0" fmla="*/ 0 h 53155"/>
              <a:gd name="connsiteX1" fmla="*/ 85796 w 85796"/>
              <a:gd name="connsiteY1" fmla="*/ 53155 h 53155"/>
              <a:gd name="connsiteX0" fmla="*/ 0 w 71400"/>
              <a:gd name="connsiteY0" fmla="*/ 0 h 43898"/>
              <a:gd name="connsiteX1" fmla="*/ 71400 w 71400"/>
              <a:gd name="connsiteY1" fmla="*/ 43898 h 43898"/>
              <a:gd name="connsiteX0" fmla="*/ 0 w 61117"/>
              <a:gd name="connsiteY0" fmla="*/ 0 h 36777"/>
              <a:gd name="connsiteX1" fmla="*/ 61117 w 61117"/>
              <a:gd name="connsiteY1" fmla="*/ 36777 h 36777"/>
              <a:gd name="connsiteX0" fmla="*/ 0 w 59746"/>
              <a:gd name="connsiteY0" fmla="*/ 0 h 37489"/>
              <a:gd name="connsiteX1" fmla="*/ 59746 w 59746"/>
              <a:gd name="connsiteY1" fmla="*/ 37489 h 37489"/>
              <a:gd name="connsiteX0" fmla="*/ 0 w 55222"/>
              <a:gd name="connsiteY0" fmla="*/ 0 h 34392"/>
              <a:gd name="connsiteX1" fmla="*/ 55222 w 55222"/>
              <a:gd name="connsiteY1" fmla="*/ 34392 h 34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5222" h="34392">
                <a:moveTo>
                  <a:pt x="0" y="0"/>
                </a:moveTo>
                <a:cubicBezTo>
                  <a:pt x="10786" y="6306"/>
                  <a:pt x="44436" y="28086"/>
                  <a:pt x="55222" y="34392"/>
                </a:cubicBezTo>
              </a:path>
            </a:pathLst>
          </a:custGeom>
          <a:noFill/>
          <a:ln w="19050" cap="rnd">
            <a:solidFill>
              <a:srgbClr val="00B050"/>
            </a:solidFill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h="6350"/>
            <a:bevelB w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  <p:sp>
        <p:nvSpPr>
          <p:cNvPr id="100" name="Freihandform 93"/>
          <p:cNvSpPr/>
          <p:nvPr/>
        </p:nvSpPr>
        <p:spPr bwMode="auto">
          <a:xfrm rot="18610909">
            <a:off x="3315165" y="3443113"/>
            <a:ext cx="128782" cy="95129"/>
          </a:xfrm>
          <a:custGeom>
            <a:avLst/>
            <a:gdLst>
              <a:gd name="connsiteX0" fmla="*/ 0 w 104775"/>
              <a:gd name="connsiteY0" fmla="*/ 0 h 90488"/>
              <a:gd name="connsiteX1" fmla="*/ 38100 w 104775"/>
              <a:gd name="connsiteY1" fmla="*/ 54769 h 90488"/>
              <a:gd name="connsiteX2" fmla="*/ 104775 w 104775"/>
              <a:gd name="connsiteY2" fmla="*/ 90488 h 90488"/>
              <a:gd name="connsiteX0" fmla="*/ 0 w 104775"/>
              <a:gd name="connsiteY0" fmla="*/ 0 h 100948"/>
              <a:gd name="connsiteX1" fmla="*/ 38100 w 104775"/>
              <a:gd name="connsiteY1" fmla="*/ 54769 h 100948"/>
              <a:gd name="connsiteX2" fmla="*/ 18490 w 104775"/>
              <a:gd name="connsiteY2" fmla="*/ 99769 h 100948"/>
              <a:gd name="connsiteX3" fmla="*/ 104775 w 104775"/>
              <a:gd name="connsiteY3" fmla="*/ 90488 h 100948"/>
              <a:gd name="connsiteX0" fmla="*/ 0 w 104775"/>
              <a:gd name="connsiteY0" fmla="*/ 0 h 90488"/>
              <a:gd name="connsiteX1" fmla="*/ 38100 w 104775"/>
              <a:gd name="connsiteY1" fmla="*/ 54769 h 90488"/>
              <a:gd name="connsiteX2" fmla="*/ 104775 w 104775"/>
              <a:gd name="connsiteY2" fmla="*/ 90488 h 90488"/>
              <a:gd name="connsiteX0" fmla="*/ 0 w 104775"/>
              <a:gd name="connsiteY0" fmla="*/ 0 h 90488"/>
              <a:gd name="connsiteX1" fmla="*/ 104775 w 104775"/>
              <a:gd name="connsiteY1" fmla="*/ 90488 h 90488"/>
              <a:gd name="connsiteX0" fmla="*/ 0 w 241051"/>
              <a:gd name="connsiteY0" fmla="*/ 0 h 71212"/>
              <a:gd name="connsiteX1" fmla="*/ 241051 w 241051"/>
              <a:gd name="connsiteY1" fmla="*/ 71212 h 71212"/>
              <a:gd name="connsiteX0" fmla="*/ 0 w 102721"/>
              <a:gd name="connsiteY0" fmla="*/ 76567 h 76567"/>
              <a:gd name="connsiteX1" fmla="*/ 102721 w 102721"/>
              <a:gd name="connsiteY1" fmla="*/ 0 h 76567"/>
              <a:gd name="connsiteX0" fmla="*/ 0 w 102721"/>
              <a:gd name="connsiteY0" fmla="*/ 76567 h 76567"/>
              <a:gd name="connsiteX1" fmla="*/ 34925 w 102721"/>
              <a:gd name="connsiteY1" fmla="*/ 40693 h 76567"/>
              <a:gd name="connsiteX2" fmla="*/ 102721 w 102721"/>
              <a:gd name="connsiteY2" fmla="*/ 0 h 76567"/>
              <a:gd name="connsiteX0" fmla="*/ 0 w 102721"/>
              <a:gd name="connsiteY0" fmla="*/ 76567 h 76567"/>
              <a:gd name="connsiteX1" fmla="*/ 34925 w 102721"/>
              <a:gd name="connsiteY1" fmla="*/ 40693 h 76567"/>
              <a:gd name="connsiteX2" fmla="*/ 102721 w 102721"/>
              <a:gd name="connsiteY2" fmla="*/ 0 h 76567"/>
              <a:gd name="connsiteX0" fmla="*/ 0 w 102721"/>
              <a:gd name="connsiteY0" fmla="*/ 76567 h 76567"/>
              <a:gd name="connsiteX1" fmla="*/ 34925 w 102721"/>
              <a:gd name="connsiteY1" fmla="*/ 40693 h 76567"/>
              <a:gd name="connsiteX2" fmla="*/ 102721 w 102721"/>
              <a:gd name="connsiteY2" fmla="*/ 0 h 76567"/>
              <a:gd name="connsiteX0" fmla="*/ 0 w 102721"/>
              <a:gd name="connsiteY0" fmla="*/ 76567 h 76567"/>
              <a:gd name="connsiteX1" fmla="*/ 34925 w 102721"/>
              <a:gd name="connsiteY1" fmla="*/ 40693 h 76567"/>
              <a:gd name="connsiteX2" fmla="*/ 102721 w 102721"/>
              <a:gd name="connsiteY2" fmla="*/ 0 h 76567"/>
              <a:gd name="connsiteX0" fmla="*/ 0 w 102721"/>
              <a:gd name="connsiteY0" fmla="*/ 76567 h 76567"/>
              <a:gd name="connsiteX1" fmla="*/ 34925 w 102721"/>
              <a:gd name="connsiteY1" fmla="*/ 40693 h 76567"/>
              <a:gd name="connsiteX2" fmla="*/ 102721 w 102721"/>
              <a:gd name="connsiteY2" fmla="*/ 0 h 76567"/>
              <a:gd name="connsiteX0" fmla="*/ 0 w 108884"/>
              <a:gd name="connsiteY0" fmla="*/ 79423 h 79423"/>
              <a:gd name="connsiteX1" fmla="*/ 34925 w 108884"/>
              <a:gd name="connsiteY1" fmla="*/ 43549 h 79423"/>
              <a:gd name="connsiteX2" fmla="*/ 108884 w 108884"/>
              <a:gd name="connsiteY2" fmla="*/ 0 h 79423"/>
              <a:gd name="connsiteX0" fmla="*/ 0 w 198593"/>
              <a:gd name="connsiteY0" fmla="*/ 35874 h 50687"/>
              <a:gd name="connsiteX1" fmla="*/ 34925 w 198593"/>
              <a:gd name="connsiteY1" fmla="*/ 0 h 50687"/>
              <a:gd name="connsiteX2" fmla="*/ 198593 w 198593"/>
              <a:gd name="connsiteY2" fmla="*/ 50687 h 50687"/>
              <a:gd name="connsiteX0" fmla="*/ 0 w 234203"/>
              <a:gd name="connsiteY0" fmla="*/ 1194 h 128805"/>
              <a:gd name="connsiteX1" fmla="*/ 70535 w 234203"/>
              <a:gd name="connsiteY1" fmla="*/ 78118 h 128805"/>
              <a:gd name="connsiteX2" fmla="*/ 234203 w 234203"/>
              <a:gd name="connsiteY2" fmla="*/ 128805 h 128805"/>
              <a:gd name="connsiteX0" fmla="*/ 0 w 234203"/>
              <a:gd name="connsiteY0" fmla="*/ 0 h 127611"/>
              <a:gd name="connsiteX1" fmla="*/ 234203 w 234203"/>
              <a:gd name="connsiteY1" fmla="*/ 127611 h 127611"/>
              <a:gd name="connsiteX0" fmla="*/ 0 w 234203"/>
              <a:gd name="connsiteY0" fmla="*/ 0 h 127611"/>
              <a:gd name="connsiteX1" fmla="*/ 104779 w 234203"/>
              <a:gd name="connsiteY1" fmla="*/ 66215 h 127611"/>
              <a:gd name="connsiteX2" fmla="*/ 234203 w 234203"/>
              <a:gd name="connsiteY2" fmla="*/ 127611 h 127611"/>
              <a:gd name="connsiteX0" fmla="*/ 0 w 234203"/>
              <a:gd name="connsiteY0" fmla="*/ 0 h 127611"/>
              <a:gd name="connsiteX1" fmla="*/ 104779 w 234203"/>
              <a:gd name="connsiteY1" fmla="*/ 66215 h 127611"/>
              <a:gd name="connsiteX2" fmla="*/ 234203 w 234203"/>
              <a:gd name="connsiteY2" fmla="*/ 127611 h 127611"/>
              <a:gd name="connsiteX0" fmla="*/ 0 w 234203"/>
              <a:gd name="connsiteY0" fmla="*/ 0 h 127611"/>
              <a:gd name="connsiteX1" fmla="*/ 104779 w 234203"/>
              <a:gd name="connsiteY1" fmla="*/ 66215 h 127611"/>
              <a:gd name="connsiteX2" fmla="*/ 234203 w 234203"/>
              <a:gd name="connsiteY2" fmla="*/ 127611 h 127611"/>
              <a:gd name="connsiteX0" fmla="*/ 0 w 234203"/>
              <a:gd name="connsiteY0" fmla="*/ 0 h 127611"/>
              <a:gd name="connsiteX1" fmla="*/ 104779 w 234203"/>
              <a:gd name="connsiteY1" fmla="*/ 66215 h 127611"/>
              <a:gd name="connsiteX2" fmla="*/ 234203 w 234203"/>
              <a:gd name="connsiteY2" fmla="*/ 127611 h 127611"/>
              <a:gd name="connsiteX0" fmla="*/ 0 w 233689"/>
              <a:gd name="connsiteY0" fmla="*/ 0 h 128682"/>
              <a:gd name="connsiteX1" fmla="*/ 104779 w 233689"/>
              <a:gd name="connsiteY1" fmla="*/ 66215 h 128682"/>
              <a:gd name="connsiteX2" fmla="*/ 233689 w 233689"/>
              <a:gd name="connsiteY2" fmla="*/ 128682 h 128682"/>
              <a:gd name="connsiteX0" fmla="*/ 0 w 233689"/>
              <a:gd name="connsiteY0" fmla="*/ 0 h 127611"/>
              <a:gd name="connsiteX1" fmla="*/ 104779 w 233689"/>
              <a:gd name="connsiteY1" fmla="*/ 66215 h 127611"/>
              <a:gd name="connsiteX2" fmla="*/ 233689 w 233689"/>
              <a:gd name="connsiteY2" fmla="*/ 127611 h 127611"/>
              <a:gd name="connsiteX0" fmla="*/ 0 w 233175"/>
              <a:gd name="connsiteY0" fmla="*/ 0 h 128146"/>
              <a:gd name="connsiteX1" fmla="*/ 104779 w 233175"/>
              <a:gd name="connsiteY1" fmla="*/ 66215 h 128146"/>
              <a:gd name="connsiteX2" fmla="*/ 233175 w 233175"/>
              <a:gd name="connsiteY2" fmla="*/ 128146 h 128146"/>
              <a:gd name="connsiteX0" fmla="*/ 0 w 235229"/>
              <a:gd name="connsiteY0" fmla="*/ 0 h 128146"/>
              <a:gd name="connsiteX1" fmla="*/ 104779 w 235229"/>
              <a:gd name="connsiteY1" fmla="*/ 66215 h 128146"/>
              <a:gd name="connsiteX2" fmla="*/ 235229 w 235229"/>
              <a:gd name="connsiteY2" fmla="*/ 128146 h 128146"/>
              <a:gd name="connsiteX0" fmla="*/ 0 w 235229"/>
              <a:gd name="connsiteY0" fmla="*/ 0 h 129217"/>
              <a:gd name="connsiteX1" fmla="*/ 104779 w 235229"/>
              <a:gd name="connsiteY1" fmla="*/ 66215 h 129217"/>
              <a:gd name="connsiteX2" fmla="*/ 235229 w 235229"/>
              <a:gd name="connsiteY2" fmla="*/ 129217 h 129217"/>
              <a:gd name="connsiteX0" fmla="*/ 0 w 234202"/>
              <a:gd name="connsiteY0" fmla="*/ 0 h 128682"/>
              <a:gd name="connsiteX1" fmla="*/ 104779 w 234202"/>
              <a:gd name="connsiteY1" fmla="*/ 66215 h 128682"/>
              <a:gd name="connsiteX2" fmla="*/ 234202 w 234202"/>
              <a:gd name="connsiteY2" fmla="*/ 128682 h 128682"/>
              <a:gd name="connsiteX0" fmla="*/ 0 w 235229"/>
              <a:gd name="connsiteY0" fmla="*/ 0 h 128147"/>
              <a:gd name="connsiteX1" fmla="*/ 104779 w 235229"/>
              <a:gd name="connsiteY1" fmla="*/ 66215 h 128147"/>
              <a:gd name="connsiteX2" fmla="*/ 235229 w 235229"/>
              <a:gd name="connsiteY2" fmla="*/ 128147 h 128147"/>
              <a:gd name="connsiteX0" fmla="*/ 0 w 235743"/>
              <a:gd name="connsiteY0" fmla="*/ 0 h 129218"/>
              <a:gd name="connsiteX1" fmla="*/ 104779 w 235743"/>
              <a:gd name="connsiteY1" fmla="*/ 66215 h 129218"/>
              <a:gd name="connsiteX2" fmla="*/ 235743 w 235743"/>
              <a:gd name="connsiteY2" fmla="*/ 129218 h 129218"/>
              <a:gd name="connsiteX0" fmla="*/ 0 w 236257"/>
              <a:gd name="connsiteY0" fmla="*/ 0 h 127612"/>
              <a:gd name="connsiteX1" fmla="*/ 104779 w 236257"/>
              <a:gd name="connsiteY1" fmla="*/ 66215 h 127612"/>
              <a:gd name="connsiteX2" fmla="*/ 236257 w 236257"/>
              <a:gd name="connsiteY2" fmla="*/ 127612 h 127612"/>
              <a:gd name="connsiteX0" fmla="*/ 0 w 236257"/>
              <a:gd name="connsiteY0" fmla="*/ 0 h 128683"/>
              <a:gd name="connsiteX1" fmla="*/ 104779 w 236257"/>
              <a:gd name="connsiteY1" fmla="*/ 66215 h 128683"/>
              <a:gd name="connsiteX2" fmla="*/ 236257 w 236257"/>
              <a:gd name="connsiteY2" fmla="*/ 128683 h 128683"/>
              <a:gd name="connsiteX0" fmla="*/ 0 w 236257"/>
              <a:gd name="connsiteY0" fmla="*/ 0 h 128683"/>
              <a:gd name="connsiteX1" fmla="*/ 236257 w 236257"/>
              <a:gd name="connsiteY1" fmla="*/ 128683 h 128683"/>
              <a:gd name="connsiteX0" fmla="*/ 0 w 236257"/>
              <a:gd name="connsiteY0" fmla="*/ 0 h 128683"/>
              <a:gd name="connsiteX1" fmla="*/ 111456 w 236257"/>
              <a:gd name="connsiteY1" fmla="*/ 69962 h 128683"/>
              <a:gd name="connsiteX2" fmla="*/ 236257 w 236257"/>
              <a:gd name="connsiteY2" fmla="*/ 128683 h 128683"/>
              <a:gd name="connsiteX0" fmla="*/ 0 w 236257"/>
              <a:gd name="connsiteY0" fmla="*/ 0 h 128683"/>
              <a:gd name="connsiteX1" fmla="*/ 111456 w 236257"/>
              <a:gd name="connsiteY1" fmla="*/ 69962 h 128683"/>
              <a:gd name="connsiteX2" fmla="*/ 236257 w 236257"/>
              <a:gd name="connsiteY2" fmla="*/ 128683 h 128683"/>
              <a:gd name="connsiteX0" fmla="*/ 0 w 238825"/>
              <a:gd name="connsiteY0" fmla="*/ 0 h 127612"/>
              <a:gd name="connsiteX1" fmla="*/ 114024 w 238825"/>
              <a:gd name="connsiteY1" fmla="*/ 68891 h 127612"/>
              <a:gd name="connsiteX2" fmla="*/ 238825 w 238825"/>
              <a:gd name="connsiteY2" fmla="*/ 127612 h 127612"/>
              <a:gd name="connsiteX0" fmla="*/ 0 w 238825"/>
              <a:gd name="connsiteY0" fmla="*/ 0 h 127612"/>
              <a:gd name="connsiteX1" fmla="*/ 114024 w 238825"/>
              <a:gd name="connsiteY1" fmla="*/ 68891 h 127612"/>
              <a:gd name="connsiteX2" fmla="*/ 238825 w 238825"/>
              <a:gd name="connsiteY2" fmla="*/ 127612 h 127612"/>
              <a:gd name="connsiteX0" fmla="*/ 0 w 238825"/>
              <a:gd name="connsiteY0" fmla="*/ 0 h 127612"/>
              <a:gd name="connsiteX1" fmla="*/ 114024 w 238825"/>
              <a:gd name="connsiteY1" fmla="*/ 68891 h 127612"/>
              <a:gd name="connsiteX2" fmla="*/ 238825 w 238825"/>
              <a:gd name="connsiteY2" fmla="*/ 127612 h 127612"/>
              <a:gd name="connsiteX0" fmla="*/ 0 w 238825"/>
              <a:gd name="connsiteY0" fmla="*/ 0 h 127612"/>
              <a:gd name="connsiteX1" fmla="*/ 114024 w 238825"/>
              <a:gd name="connsiteY1" fmla="*/ 68891 h 127612"/>
              <a:gd name="connsiteX2" fmla="*/ 238825 w 238825"/>
              <a:gd name="connsiteY2" fmla="*/ 127612 h 127612"/>
              <a:gd name="connsiteX0" fmla="*/ 0 w 238825"/>
              <a:gd name="connsiteY0" fmla="*/ 0 h 127612"/>
              <a:gd name="connsiteX1" fmla="*/ 114024 w 238825"/>
              <a:gd name="connsiteY1" fmla="*/ 68891 h 127612"/>
              <a:gd name="connsiteX2" fmla="*/ 238825 w 238825"/>
              <a:gd name="connsiteY2" fmla="*/ 127612 h 127612"/>
              <a:gd name="connsiteX0" fmla="*/ 0 w 238825"/>
              <a:gd name="connsiteY0" fmla="*/ 0 h 127612"/>
              <a:gd name="connsiteX1" fmla="*/ 114024 w 238825"/>
              <a:gd name="connsiteY1" fmla="*/ 68891 h 127612"/>
              <a:gd name="connsiteX2" fmla="*/ 238825 w 238825"/>
              <a:gd name="connsiteY2" fmla="*/ 127612 h 127612"/>
              <a:gd name="connsiteX0" fmla="*/ 0 w 238825"/>
              <a:gd name="connsiteY0" fmla="*/ 0 h 127612"/>
              <a:gd name="connsiteX1" fmla="*/ 114024 w 238825"/>
              <a:gd name="connsiteY1" fmla="*/ 68891 h 127612"/>
              <a:gd name="connsiteX2" fmla="*/ 238825 w 238825"/>
              <a:gd name="connsiteY2" fmla="*/ 127612 h 127612"/>
              <a:gd name="connsiteX0" fmla="*/ 0 w 270668"/>
              <a:gd name="connsiteY0" fmla="*/ 0 h 146352"/>
              <a:gd name="connsiteX1" fmla="*/ 145867 w 270668"/>
              <a:gd name="connsiteY1" fmla="*/ 87631 h 146352"/>
              <a:gd name="connsiteX2" fmla="*/ 270668 w 270668"/>
              <a:gd name="connsiteY2" fmla="*/ 146352 h 146352"/>
              <a:gd name="connsiteX0" fmla="*/ 0 w 281454"/>
              <a:gd name="connsiteY0" fmla="*/ 0 h 153313"/>
              <a:gd name="connsiteX1" fmla="*/ 156653 w 281454"/>
              <a:gd name="connsiteY1" fmla="*/ 94592 h 153313"/>
              <a:gd name="connsiteX2" fmla="*/ 281454 w 281454"/>
              <a:gd name="connsiteY2" fmla="*/ 153313 h 153313"/>
              <a:gd name="connsiteX0" fmla="*/ 0 w 212631"/>
              <a:gd name="connsiteY0" fmla="*/ 0 h 111549"/>
              <a:gd name="connsiteX1" fmla="*/ 87830 w 212631"/>
              <a:gd name="connsiteY1" fmla="*/ 52828 h 111549"/>
              <a:gd name="connsiteX2" fmla="*/ 212631 w 212631"/>
              <a:gd name="connsiteY2" fmla="*/ 111549 h 111549"/>
              <a:gd name="connsiteX0" fmla="*/ 0 w 112803"/>
              <a:gd name="connsiteY0" fmla="*/ 0 h 77281"/>
              <a:gd name="connsiteX1" fmla="*/ 87830 w 112803"/>
              <a:gd name="connsiteY1" fmla="*/ 52828 h 77281"/>
              <a:gd name="connsiteX2" fmla="*/ 93989 w 112803"/>
              <a:gd name="connsiteY2" fmla="*/ 77281 h 77281"/>
              <a:gd name="connsiteX0" fmla="*/ 0 w 93989"/>
              <a:gd name="connsiteY0" fmla="*/ 0 h 77281"/>
              <a:gd name="connsiteX1" fmla="*/ 93989 w 93989"/>
              <a:gd name="connsiteY1" fmla="*/ 77281 h 77281"/>
              <a:gd name="connsiteX0" fmla="*/ 0 w 24653"/>
              <a:gd name="connsiteY0" fmla="*/ 0 h 14636"/>
              <a:gd name="connsiteX1" fmla="*/ 24653 w 24653"/>
              <a:gd name="connsiteY1" fmla="*/ 14636 h 14636"/>
              <a:gd name="connsiteX0" fmla="*/ 0 w 32357"/>
              <a:gd name="connsiteY0" fmla="*/ 0 h 18919"/>
              <a:gd name="connsiteX1" fmla="*/ 32357 w 32357"/>
              <a:gd name="connsiteY1" fmla="*/ 18919 h 18919"/>
              <a:gd name="connsiteX0" fmla="*/ 0 w 66769"/>
              <a:gd name="connsiteY0" fmla="*/ 0 h 43014"/>
              <a:gd name="connsiteX1" fmla="*/ 66769 w 66769"/>
              <a:gd name="connsiteY1" fmla="*/ 43014 h 43014"/>
              <a:gd name="connsiteX0" fmla="*/ 0 w 65228"/>
              <a:gd name="connsiteY0" fmla="*/ 0 h 41408"/>
              <a:gd name="connsiteX1" fmla="*/ 65228 w 65228"/>
              <a:gd name="connsiteY1" fmla="*/ 41408 h 41408"/>
              <a:gd name="connsiteX0" fmla="*/ 0 w 63174"/>
              <a:gd name="connsiteY0" fmla="*/ 0 h 40337"/>
              <a:gd name="connsiteX1" fmla="*/ 63174 w 63174"/>
              <a:gd name="connsiteY1" fmla="*/ 40337 h 40337"/>
              <a:gd name="connsiteX0" fmla="*/ 0 w 89909"/>
              <a:gd name="connsiteY0" fmla="*/ 0 h 54223"/>
              <a:gd name="connsiteX1" fmla="*/ 89909 w 89909"/>
              <a:gd name="connsiteY1" fmla="*/ 54223 h 54223"/>
              <a:gd name="connsiteX0" fmla="*/ 0 w 85796"/>
              <a:gd name="connsiteY0" fmla="*/ 0 h 53155"/>
              <a:gd name="connsiteX1" fmla="*/ 85796 w 85796"/>
              <a:gd name="connsiteY1" fmla="*/ 53155 h 53155"/>
              <a:gd name="connsiteX0" fmla="*/ 0 w 71400"/>
              <a:gd name="connsiteY0" fmla="*/ 0 h 43898"/>
              <a:gd name="connsiteX1" fmla="*/ 71400 w 71400"/>
              <a:gd name="connsiteY1" fmla="*/ 43898 h 43898"/>
              <a:gd name="connsiteX0" fmla="*/ 0 w 61117"/>
              <a:gd name="connsiteY0" fmla="*/ 0 h 36777"/>
              <a:gd name="connsiteX1" fmla="*/ 61117 w 61117"/>
              <a:gd name="connsiteY1" fmla="*/ 36777 h 36777"/>
              <a:gd name="connsiteX0" fmla="*/ 0 w 59746"/>
              <a:gd name="connsiteY0" fmla="*/ 0 h 37489"/>
              <a:gd name="connsiteX1" fmla="*/ 59746 w 59746"/>
              <a:gd name="connsiteY1" fmla="*/ 37489 h 37489"/>
              <a:gd name="connsiteX0" fmla="*/ 0 w 55222"/>
              <a:gd name="connsiteY0" fmla="*/ 0 h 34392"/>
              <a:gd name="connsiteX1" fmla="*/ 55222 w 55222"/>
              <a:gd name="connsiteY1" fmla="*/ 34392 h 34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5222" h="34392">
                <a:moveTo>
                  <a:pt x="0" y="0"/>
                </a:moveTo>
                <a:cubicBezTo>
                  <a:pt x="10786" y="6306"/>
                  <a:pt x="44436" y="28086"/>
                  <a:pt x="55222" y="34392"/>
                </a:cubicBezTo>
              </a:path>
            </a:pathLst>
          </a:custGeom>
          <a:noFill/>
          <a:ln w="19050" cap="rnd">
            <a:solidFill>
              <a:srgbClr val="00B050"/>
            </a:solidFill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h="6350"/>
            <a:bevelB w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  <p:cxnSp>
        <p:nvCxnSpPr>
          <p:cNvPr id="87" name="Gerade Verbindung 86"/>
          <p:cNvCxnSpPr/>
          <p:nvPr/>
        </p:nvCxnSpPr>
        <p:spPr>
          <a:xfrm>
            <a:off x="3218414" y="3473795"/>
            <a:ext cx="139391" cy="68380"/>
          </a:xfrm>
          <a:prstGeom prst="line">
            <a:avLst/>
          </a:prstGeom>
          <a:noFill/>
          <a:ln w="38100" cap="rnd">
            <a:solidFill>
              <a:srgbClr val="00B050"/>
            </a:solidFill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h="6350"/>
            <a:bevelB w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63490" name="Gruppieren 63489"/>
          <p:cNvGrpSpPr/>
          <p:nvPr/>
        </p:nvGrpSpPr>
        <p:grpSpPr>
          <a:xfrm>
            <a:off x="3261530" y="3903012"/>
            <a:ext cx="1444621" cy="241128"/>
            <a:chOff x="2663168" y="2839528"/>
            <a:chExt cx="1368288" cy="228387"/>
          </a:xfrm>
        </p:grpSpPr>
        <p:sp>
          <p:nvSpPr>
            <p:cNvPr id="93" name="Freihandform 93"/>
            <p:cNvSpPr/>
            <p:nvPr/>
          </p:nvSpPr>
          <p:spPr bwMode="auto">
            <a:xfrm>
              <a:off x="2663168" y="2864779"/>
              <a:ext cx="193030" cy="49262"/>
            </a:xfrm>
            <a:custGeom>
              <a:avLst/>
              <a:gdLst>
                <a:gd name="connsiteX0" fmla="*/ 0 w 104775"/>
                <a:gd name="connsiteY0" fmla="*/ 0 h 90488"/>
                <a:gd name="connsiteX1" fmla="*/ 38100 w 104775"/>
                <a:gd name="connsiteY1" fmla="*/ 54769 h 90488"/>
                <a:gd name="connsiteX2" fmla="*/ 104775 w 104775"/>
                <a:gd name="connsiteY2" fmla="*/ 90488 h 90488"/>
                <a:gd name="connsiteX0" fmla="*/ 0 w 104775"/>
                <a:gd name="connsiteY0" fmla="*/ 0 h 100948"/>
                <a:gd name="connsiteX1" fmla="*/ 38100 w 104775"/>
                <a:gd name="connsiteY1" fmla="*/ 54769 h 100948"/>
                <a:gd name="connsiteX2" fmla="*/ 18490 w 104775"/>
                <a:gd name="connsiteY2" fmla="*/ 99769 h 100948"/>
                <a:gd name="connsiteX3" fmla="*/ 104775 w 104775"/>
                <a:gd name="connsiteY3" fmla="*/ 90488 h 100948"/>
                <a:gd name="connsiteX0" fmla="*/ 0 w 104775"/>
                <a:gd name="connsiteY0" fmla="*/ 0 h 90488"/>
                <a:gd name="connsiteX1" fmla="*/ 38100 w 104775"/>
                <a:gd name="connsiteY1" fmla="*/ 54769 h 90488"/>
                <a:gd name="connsiteX2" fmla="*/ 104775 w 104775"/>
                <a:gd name="connsiteY2" fmla="*/ 90488 h 90488"/>
                <a:gd name="connsiteX0" fmla="*/ 0 w 104775"/>
                <a:gd name="connsiteY0" fmla="*/ 0 h 90488"/>
                <a:gd name="connsiteX1" fmla="*/ 104775 w 104775"/>
                <a:gd name="connsiteY1" fmla="*/ 90488 h 90488"/>
                <a:gd name="connsiteX0" fmla="*/ 0 w 241051"/>
                <a:gd name="connsiteY0" fmla="*/ 0 h 71212"/>
                <a:gd name="connsiteX1" fmla="*/ 241051 w 241051"/>
                <a:gd name="connsiteY1" fmla="*/ 71212 h 71212"/>
                <a:gd name="connsiteX0" fmla="*/ 0 w 102721"/>
                <a:gd name="connsiteY0" fmla="*/ 76567 h 76567"/>
                <a:gd name="connsiteX1" fmla="*/ 102721 w 102721"/>
                <a:gd name="connsiteY1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8884"/>
                <a:gd name="connsiteY0" fmla="*/ 79423 h 79423"/>
                <a:gd name="connsiteX1" fmla="*/ 34925 w 108884"/>
                <a:gd name="connsiteY1" fmla="*/ 43549 h 79423"/>
                <a:gd name="connsiteX2" fmla="*/ 108884 w 108884"/>
                <a:gd name="connsiteY2" fmla="*/ 0 h 79423"/>
                <a:gd name="connsiteX0" fmla="*/ 0 w 198593"/>
                <a:gd name="connsiteY0" fmla="*/ 35874 h 50687"/>
                <a:gd name="connsiteX1" fmla="*/ 34925 w 198593"/>
                <a:gd name="connsiteY1" fmla="*/ 0 h 50687"/>
                <a:gd name="connsiteX2" fmla="*/ 198593 w 198593"/>
                <a:gd name="connsiteY2" fmla="*/ 50687 h 50687"/>
                <a:gd name="connsiteX0" fmla="*/ 0 w 234203"/>
                <a:gd name="connsiteY0" fmla="*/ 1194 h 128805"/>
                <a:gd name="connsiteX1" fmla="*/ 70535 w 234203"/>
                <a:gd name="connsiteY1" fmla="*/ 78118 h 128805"/>
                <a:gd name="connsiteX2" fmla="*/ 234203 w 234203"/>
                <a:gd name="connsiteY2" fmla="*/ 128805 h 128805"/>
                <a:gd name="connsiteX0" fmla="*/ 0 w 234203"/>
                <a:gd name="connsiteY0" fmla="*/ 0 h 127611"/>
                <a:gd name="connsiteX1" fmla="*/ 234203 w 234203"/>
                <a:gd name="connsiteY1" fmla="*/ 127611 h 127611"/>
                <a:gd name="connsiteX0" fmla="*/ 0 w 234203"/>
                <a:gd name="connsiteY0" fmla="*/ 0 h 127611"/>
                <a:gd name="connsiteX1" fmla="*/ 104779 w 234203"/>
                <a:gd name="connsiteY1" fmla="*/ 66215 h 127611"/>
                <a:gd name="connsiteX2" fmla="*/ 234203 w 234203"/>
                <a:gd name="connsiteY2" fmla="*/ 127611 h 127611"/>
                <a:gd name="connsiteX0" fmla="*/ 0 w 234203"/>
                <a:gd name="connsiteY0" fmla="*/ 0 h 127611"/>
                <a:gd name="connsiteX1" fmla="*/ 104779 w 234203"/>
                <a:gd name="connsiteY1" fmla="*/ 66215 h 127611"/>
                <a:gd name="connsiteX2" fmla="*/ 234203 w 234203"/>
                <a:gd name="connsiteY2" fmla="*/ 127611 h 127611"/>
                <a:gd name="connsiteX0" fmla="*/ 0 w 234203"/>
                <a:gd name="connsiteY0" fmla="*/ 0 h 127611"/>
                <a:gd name="connsiteX1" fmla="*/ 104779 w 234203"/>
                <a:gd name="connsiteY1" fmla="*/ 66215 h 127611"/>
                <a:gd name="connsiteX2" fmla="*/ 234203 w 234203"/>
                <a:gd name="connsiteY2" fmla="*/ 127611 h 127611"/>
                <a:gd name="connsiteX0" fmla="*/ 0 w 234203"/>
                <a:gd name="connsiteY0" fmla="*/ 0 h 127611"/>
                <a:gd name="connsiteX1" fmla="*/ 104779 w 234203"/>
                <a:gd name="connsiteY1" fmla="*/ 66215 h 127611"/>
                <a:gd name="connsiteX2" fmla="*/ 234203 w 234203"/>
                <a:gd name="connsiteY2" fmla="*/ 127611 h 127611"/>
                <a:gd name="connsiteX0" fmla="*/ 0 w 233689"/>
                <a:gd name="connsiteY0" fmla="*/ 0 h 128682"/>
                <a:gd name="connsiteX1" fmla="*/ 104779 w 233689"/>
                <a:gd name="connsiteY1" fmla="*/ 66215 h 128682"/>
                <a:gd name="connsiteX2" fmla="*/ 233689 w 233689"/>
                <a:gd name="connsiteY2" fmla="*/ 128682 h 128682"/>
                <a:gd name="connsiteX0" fmla="*/ 0 w 233689"/>
                <a:gd name="connsiteY0" fmla="*/ 0 h 127611"/>
                <a:gd name="connsiteX1" fmla="*/ 104779 w 233689"/>
                <a:gd name="connsiteY1" fmla="*/ 66215 h 127611"/>
                <a:gd name="connsiteX2" fmla="*/ 233689 w 233689"/>
                <a:gd name="connsiteY2" fmla="*/ 127611 h 127611"/>
                <a:gd name="connsiteX0" fmla="*/ 0 w 233175"/>
                <a:gd name="connsiteY0" fmla="*/ 0 h 128146"/>
                <a:gd name="connsiteX1" fmla="*/ 104779 w 233175"/>
                <a:gd name="connsiteY1" fmla="*/ 66215 h 128146"/>
                <a:gd name="connsiteX2" fmla="*/ 233175 w 233175"/>
                <a:gd name="connsiteY2" fmla="*/ 128146 h 128146"/>
                <a:gd name="connsiteX0" fmla="*/ 0 w 235229"/>
                <a:gd name="connsiteY0" fmla="*/ 0 h 128146"/>
                <a:gd name="connsiteX1" fmla="*/ 104779 w 235229"/>
                <a:gd name="connsiteY1" fmla="*/ 66215 h 128146"/>
                <a:gd name="connsiteX2" fmla="*/ 235229 w 235229"/>
                <a:gd name="connsiteY2" fmla="*/ 128146 h 128146"/>
                <a:gd name="connsiteX0" fmla="*/ 0 w 235229"/>
                <a:gd name="connsiteY0" fmla="*/ 0 h 129217"/>
                <a:gd name="connsiteX1" fmla="*/ 104779 w 235229"/>
                <a:gd name="connsiteY1" fmla="*/ 66215 h 129217"/>
                <a:gd name="connsiteX2" fmla="*/ 235229 w 235229"/>
                <a:gd name="connsiteY2" fmla="*/ 129217 h 129217"/>
                <a:gd name="connsiteX0" fmla="*/ 0 w 234202"/>
                <a:gd name="connsiteY0" fmla="*/ 0 h 128682"/>
                <a:gd name="connsiteX1" fmla="*/ 104779 w 234202"/>
                <a:gd name="connsiteY1" fmla="*/ 66215 h 128682"/>
                <a:gd name="connsiteX2" fmla="*/ 234202 w 234202"/>
                <a:gd name="connsiteY2" fmla="*/ 128682 h 128682"/>
                <a:gd name="connsiteX0" fmla="*/ 0 w 235229"/>
                <a:gd name="connsiteY0" fmla="*/ 0 h 128147"/>
                <a:gd name="connsiteX1" fmla="*/ 104779 w 235229"/>
                <a:gd name="connsiteY1" fmla="*/ 66215 h 128147"/>
                <a:gd name="connsiteX2" fmla="*/ 235229 w 235229"/>
                <a:gd name="connsiteY2" fmla="*/ 128147 h 128147"/>
                <a:gd name="connsiteX0" fmla="*/ 0 w 235743"/>
                <a:gd name="connsiteY0" fmla="*/ 0 h 129218"/>
                <a:gd name="connsiteX1" fmla="*/ 104779 w 235743"/>
                <a:gd name="connsiteY1" fmla="*/ 66215 h 129218"/>
                <a:gd name="connsiteX2" fmla="*/ 235743 w 235743"/>
                <a:gd name="connsiteY2" fmla="*/ 129218 h 129218"/>
                <a:gd name="connsiteX0" fmla="*/ 0 w 236257"/>
                <a:gd name="connsiteY0" fmla="*/ 0 h 127612"/>
                <a:gd name="connsiteX1" fmla="*/ 104779 w 236257"/>
                <a:gd name="connsiteY1" fmla="*/ 66215 h 127612"/>
                <a:gd name="connsiteX2" fmla="*/ 236257 w 236257"/>
                <a:gd name="connsiteY2" fmla="*/ 127612 h 127612"/>
                <a:gd name="connsiteX0" fmla="*/ 0 w 236257"/>
                <a:gd name="connsiteY0" fmla="*/ 0 h 128683"/>
                <a:gd name="connsiteX1" fmla="*/ 104779 w 236257"/>
                <a:gd name="connsiteY1" fmla="*/ 66215 h 128683"/>
                <a:gd name="connsiteX2" fmla="*/ 236257 w 236257"/>
                <a:gd name="connsiteY2" fmla="*/ 128683 h 128683"/>
                <a:gd name="connsiteX0" fmla="*/ 0 w 236257"/>
                <a:gd name="connsiteY0" fmla="*/ 0 h 128683"/>
                <a:gd name="connsiteX1" fmla="*/ 236257 w 236257"/>
                <a:gd name="connsiteY1" fmla="*/ 128683 h 128683"/>
                <a:gd name="connsiteX0" fmla="*/ 0 w 236257"/>
                <a:gd name="connsiteY0" fmla="*/ 0 h 128683"/>
                <a:gd name="connsiteX1" fmla="*/ 111456 w 236257"/>
                <a:gd name="connsiteY1" fmla="*/ 69962 h 128683"/>
                <a:gd name="connsiteX2" fmla="*/ 236257 w 236257"/>
                <a:gd name="connsiteY2" fmla="*/ 128683 h 128683"/>
                <a:gd name="connsiteX0" fmla="*/ 0 w 236257"/>
                <a:gd name="connsiteY0" fmla="*/ 0 h 128683"/>
                <a:gd name="connsiteX1" fmla="*/ 111456 w 236257"/>
                <a:gd name="connsiteY1" fmla="*/ 69962 h 128683"/>
                <a:gd name="connsiteX2" fmla="*/ 236257 w 236257"/>
                <a:gd name="connsiteY2" fmla="*/ 128683 h 128683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70668"/>
                <a:gd name="connsiteY0" fmla="*/ 0 h 146352"/>
                <a:gd name="connsiteX1" fmla="*/ 145867 w 270668"/>
                <a:gd name="connsiteY1" fmla="*/ 87631 h 146352"/>
                <a:gd name="connsiteX2" fmla="*/ 270668 w 270668"/>
                <a:gd name="connsiteY2" fmla="*/ 146352 h 146352"/>
                <a:gd name="connsiteX0" fmla="*/ 0 w 281454"/>
                <a:gd name="connsiteY0" fmla="*/ 0 h 153313"/>
                <a:gd name="connsiteX1" fmla="*/ 156653 w 281454"/>
                <a:gd name="connsiteY1" fmla="*/ 94592 h 153313"/>
                <a:gd name="connsiteX2" fmla="*/ 281454 w 281454"/>
                <a:gd name="connsiteY2" fmla="*/ 153313 h 153313"/>
                <a:gd name="connsiteX0" fmla="*/ 0 w 212631"/>
                <a:gd name="connsiteY0" fmla="*/ 0 h 111549"/>
                <a:gd name="connsiteX1" fmla="*/ 87830 w 212631"/>
                <a:gd name="connsiteY1" fmla="*/ 52828 h 111549"/>
                <a:gd name="connsiteX2" fmla="*/ 212631 w 212631"/>
                <a:gd name="connsiteY2" fmla="*/ 111549 h 111549"/>
                <a:gd name="connsiteX0" fmla="*/ 0 w 154080"/>
                <a:gd name="connsiteY0" fmla="*/ 0 h 134572"/>
                <a:gd name="connsiteX1" fmla="*/ 29279 w 154080"/>
                <a:gd name="connsiteY1" fmla="*/ 75851 h 134572"/>
                <a:gd name="connsiteX2" fmla="*/ 154080 w 154080"/>
                <a:gd name="connsiteY2" fmla="*/ 134572 h 134572"/>
                <a:gd name="connsiteX0" fmla="*/ 19654 w 67915"/>
                <a:gd name="connsiteY0" fmla="*/ 0 h 85314"/>
                <a:gd name="connsiteX1" fmla="*/ 48933 w 67915"/>
                <a:gd name="connsiteY1" fmla="*/ 75851 h 85314"/>
                <a:gd name="connsiteX2" fmla="*/ 7840 w 67915"/>
                <a:gd name="connsiteY2" fmla="*/ 7139 h 85314"/>
                <a:gd name="connsiteX0" fmla="*/ 11814 w 11814"/>
                <a:gd name="connsiteY0" fmla="*/ 0 h 7139"/>
                <a:gd name="connsiteX1" fmla="*/ 0 w 11814"/>
                <a:gd name="connsiteY1" fmla="*/ 7139 h 7139"/>
                <a:gd name="connsiteX0" fmla="*/ 32172 w 32172"/>
                <a:gd name="connsiteY0" fmla="*/ 10250 h 10250"/>
                <a:gd name="connsiteX1" fmla="*/ 0 w 32172"/>
                <a:gd name="connsiteY1" fmla="*/ 0 h 10250"/>
                <a:gd name="connsiteX0" fmla="*/ 38693 w 38693"/>
                <a:gd name="connsiteY0" fmla="*/ 21500 h 21500"/>
                <a:gd name="connsiteX1" fmla="*/ 0 w 38693"/>
                <a:gd name="connsiteY1" fmla="*/ 0 h 21500"/>
                <a:gd name="connsiteX0" fmla="*/ 36954 w 36954"/>
                <a:gd name="connsiteY0" fmla="*/ 20000 h 20000"/>
                <a:gd name="connsiteX1" fmla="*/ 0 w 36954"/>
                <a:gd name="connsiteY1" fmla="*/ 0 h 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954" h="20000">
                  <a:moveTo>
                    <a:pt x="36954" y="20000"/>
                  </a:moveTo>
                  <a:lnTo>
                    <a:pt x="0" y="0"/>
                  </a:lnTo>
                </a:path>
              </a:pathLst>
            </a:custGeom>
            <a:noFill/>
            <a:ln w="28575" cap="rnd">
              <a:solidFill>
                <a:srgbClr val="00B050"/>
              </a:solidFill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h="6350"/>
              <a:bevelB w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AT"/>
            </a:p>
          </p:txBody>
        </p:sp>
        <p:sp>
          <p:nvSpPr>
            <p:cNvPr id="94" name="Freihandform 93"/>
            <p:cNvSpPr/>
            <p:nvPr/>
          </p:nvSpPr>
          <p:spPr bwMode="auto">
            <a:xfrm>
              <a:off x="2693465" y="2839528"/>
              <a:ext cx="397989" cy="46808"/>
            </a:xfrm>
            <a:custGeom>
              <a:avLst/>
              <a:gdLst>
                <a:gd name="connsiteX0" fmla="*/ 0 w 104775"/>
                <a:gd name="connsiteY0" fmla="*/ 0 h 90488"/>
                <a:gd name="connsiteX1" fmla="*/ 38100 w 104775"/>
                <a:gd name="connsiteY1" fmla="*/ 54769 h 90488"/>
                <a:gd name="connsiteX2" fmla="*/ 104775 w 104775"/>
                <a:gd name="connsiteY2" fmla="*/ 90488 h 90488"/>
                <a:gd name="connsiteX0" fmla="*/ 0 w 104775"/>
                <a:gd name="connsiteY0" fmla="*/ 0 h 100948"/>
                <a:gd name="connsiteX1" fmla="*/ 38100 w 104775"/>
                <a:gd name="connsiteY1" fmla="*/ 54769 h 100948"/>
                <a:gd name="connsiteX2" fmla="*/ 18490 w 104775"/>
                <a:gd name="connsiteY2" fmla="*/ 99769 h 100948"/>
                <a:gd name="connsiteX3" fmla="*/ 104775 w 104775"/>
                <a:gd name="connsiteY3" fmla="*/ 90488 h 100948"/>
                <a:gd name="connsiteX0" fmla="*/ 0 w 104775"/>
                <a:gd name="connsiteY0" fmla="*/ 0 h 90488"/>
                <a:gd name="connsiteX1" fmla="*/ 38100 w 104775"/>
                <a:gd name="connsiteY1" fmla="*/ 54769 h 90488"/>
                <a:gd name="connsiteX2" fmla="*/ 104775 w 104775"/>
                <a:gd name="connsiteY2" fmla="*/ 90488 h 90488"/>
                <a:gd name="connsiteX0" fmla="*/ 0 w 104775"/>
                <a:gd name="connsiteY0" fmla="*/ 0 h 90488"/>
                <a:gd name="connsiteX1" fmla="*/ 104775 w 104775"/>
                <a:gd name="connsiteY1" fmla="*/ 90488 h 90488"/>
                <a:gd name="connsiteX0" fmla="*/ 0 w 241051"/>
                <a:gd name="connsiteY0" fmla="*/ 0 h 71212"/>
                <a:gd name="connsiteX1" fmla="*/ 241051 w 241051"/>
                <a:gd name="connsiteY1" fmla="*/ 71212 h 71212"/>
                <a:gd name="connsiteX0" fmla="*/ 0 w 102721"/>
                <a:gd name="connsiteY0" fmla="*/ 76567 h 76567"/>
                <a:gd name="connsiteX1" fmla="*/ 102721 w 102721"/>
                <a:gd name="connsiteY1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8884"/>
                <a:gd name="connsiteY0" fmla="*/ 79423 h 79423"/>
                <a:gd name="connsiteX1" fmla="*/ 34925 w 108884"/>
                <a:gd name="connsiteY1" fmla="*/ 43549 h 79423"/>
                <a:gd name="connsiteX2" fmla="*/ 108884 w 108884"/>
                <a:gd name="connsiteY2" fmla="*/ 0 h 79423"/>
                <a:gd name="connsiteX0" fmla="*/ 0 w 198593"/>
                <a:gd name="connsiteY0" fmla="*/ 35874 h 50687"/>
                <a:gd name="connsiteX1" fmla="*/ 34925 w 198593"/>
                <a:gd name="connsiteY1" fmla="*/ 0 h 50687"/>
                <a:gd name="connsiteX2" fmla="*/ 198593 w 198593"/>
                <a:gd name="connsiteY2" fmla="*/ 50687 h 50687"/>
                <a:gd name="connsiteX0" fmla="*/ 0 w 234203"/>
                <a:gd name="connsiteY0" fmla="*/ 1194 h 128805"/>
                <a:gd name="connsiteX1" fmla="*/ 70535 w 234203"/>
                <a:gd name="connsiteY1" fmla="*/ 78118 h 128805"/>
                <a:gd name="connsiteX2" fmla="*/ 234203 w 234203"/>
                <a:gd name="connsiteY2" fmla="*/ 128805 h 128805"/>
                <a:gd name="connsiteX0" fmla="*/ 0 w 234203"/>
                <a:gd name="connsiteY0" fmla="*/ 0 h 127611"/>
                <a:gd name="connsiteX1" fmla="*/ 234203 w 234203"/>
                <a:gd name="connsiteY1" fmla="*/ 127611 h 127611"/>
                <a:gd name="connsiteX0" fmla="*/ 0 w 234203"/>
                <a:gd name="connsiteY0" fmla="*/ 0 h 127611"/>
                <a:gd name="connsiteX1" fmla="*/ 104779 w 234203"/>
                <a:gd name="connsiteY1" fmla="*/ 66215 h 127611"/>
                <a:gd name="connsiteX2" fmla="*/ 234203 w 234203"/>
                <a:gd name="connsiteY2" fmla="*/ 127611 h 127611"/>
                <a:gd name="connsiteX0" fmla="*/ 0 w 234203"/>
                <a:gd name="connsiteY0" fmla="*/ 0 h 127611"/>
                <a:gd name="connsiteX1" fmla="*/ 104779 w 234203"/>
                <a:gd name="connsiteY1" fmla="*/ 66215 h 127611"/>
                <a:gd name="connsiteX2" fmla="*/ 234203 w 234203"/>
                <a:gd name="connsiteY2" fmla="*/ 127611 h 127611"/>
                <a:gd name="connsiteX0" fmla="*/ 0 w 234203"/>
                <a:gd name="connsiteY0" fmla="*/ 0 h 127611"/>
                <a:gd name="connsiteX1" fmla="*/ 104779 w 234203"/>
                <a:gd name="connsiteY1" fmla="*/ 66215 h 127611"/>
                <a:gd name="connsiteX2" fmla="*/ 234203 w 234203"/>
                <a:gd name="connsiteY2" fmla="*/ 127611 h 127611"/>
                <a:gd name="connsiteX0" fmla="*/ 0 w 234203"/>
                <a:gd name="connsiteY0" fmla="*/ 0 h 127611"/>
                <a:gd name="connsiteX1" fmla="*/ 104779 w 234203"/>
                <a:gd name="connsiteY1" fmla="*/ 66215 h 127611"/>
                <a:gd name="connsiteX2" fmla="*/ 234203 w 234203"/>
                <a:gd name="connsiteY2" fmla="*/ 127611 h 127611"/>
                <a:gd name="connsiteX0" fmla="*/ 0 w 233689"/>
                <a:gd name="connsiteY0" fmla="*/ 0 h 128682"/>
                <a:gd name="connsiteX1" fmla="*/ 104779 w 233689"/>
                <a:gd name="connsiteY1" fmla="*/ 66215 h 128682"/>
                <a:gd name="connsiteX2" fmla="*/ 233689 w 233689"/>
                <a:gd name="connsiteY2" fmla="*/ 128682 h 128682"/>
                <a:gd name="connsiteX0" fmla="*/ 0 w 233689"/>
                <a:gd name="connsiteY0" fmla="*/ 0 h 127611"/>
                <a:gd name="connsiteX1" fmla="*/ 104779 w 233689"/>
                <a:gd name="connsiteY1" fmla="*/ 66215 h 127611"/>
                <a:gd name="connsiteX2" fmla="*/ 233689 w 233689"/>
                <a:gd name="connsiteY2" fmla="*/ 127611 h 127611"/>
                <a:gd name="connsiteX0" fmla="*/ 0 w 233175"/>
                <a:gd name="connsiteY0" fmla="*/ 0 h 128146"/>
                <a:gd name="connsiteX1" fmla="*/ 104779 w 233175"/>
                <a:gd name="connsiteY1" fmla="*/ 66215 h 128146"/>
                <a:gd name="connsiteX2" fmla="*/ 233175 w 233175"/>
                <a:gd name="connsiteY2" fmla="*/ 128146 h 128146"/>
                <a:gd name="connsiteX0" fmla="*/ 0 w 235229"/>
                <a:gd name="connsiteY0" fmla="*/ 0 h 128146"/>
                <a:gd name="connsiteX1" fmla="*/ 104779 w 235229"/>
                <a:gd name="connsiteY1" fmla="*/ 66215 h 128146"/>
                <a:gd name="connsiteX2" fmla="*/ 235229 w 235229"/>
                <a:gd name="connsiteY2" fmla="*/ 128146 h 128146"/>
                <a:gd name="connsiteX0" fmla="*/ 0 w 235229"/>
                <a:gd name="connsiteY0" fmla="*/ 0 h 129217"/>
                <a:gd name="connsiteX1" fmla="*/ 104779 w 235229"/>
                <a:gd name="connsiteY1" fmla="*/ 66215 h 129217"/>
                <a:gd name="connsiteX2" fmla="*/ 235229 w 235229"/>
                <a:gd name="connsiteY2" fmla="*/ 129217 h 129217"/>
                <a:gd name="connsiteX0" fmla="*/ 0 w 234202"/>
                <a:gd name="connsiteY0" fmla="*/ 0 h 128682"/>
                <a:gd name="connsiteX1" fmla="*/ 104779 w 234202"/>
                <a:gd name="connsiteY1" fmla="*/ 66215 h 128682"/>
                <a:gd name="connsiteX2" fmla="*/ 234202 w 234202"/>
                <a:gd name="connsiteY2" fmla="*/ 128682 h 128682"/>
                <a:gd name="connsiteX0" fmla="*/ 0 w 235229"/>
                <a:gd name="connsiteY0" fmla="*/ 0 h 128147"/>
                <a:gd name="connsiteX1" fmla="*/ 104779 w 235229"/>
                <a:gd name="connsiteY1" fmla="*/ 66215 h 128147"/>
                <a:gd name="connsiteX2" fmla="*/ 235229 w 235229"/>
                <a:gd name="connsiteY2" fmla="*/ 128147 h 128147"/>
                <a:gd name="connsiteX0" fmla="*/ 0 w 235743"/>
                <a:gd name="connsiteY0" fmla="*/ 0 h 129218"/>
                <a:gd name="connsiteX1" fmla="*/ 104779 w 235743"/>
                <a:gd name="connsiteY1" fmla="*/ 66215 h 129218"/>
                <a:gd name="connsiteX2" fmla="*/ 235743 w 235743"/>
                <a:gd name="connsiteY2" fmla="*/ 129218 h 129218"/>
                <a:gd name="connsiteX0" fmla="*/ 0 w 236257"/>
                <a:gd name="connsiteY0" fmla="*/ 0 h 127612"/>
                <a:gd name="connsiteX1" fmla="*/ 104779 w 236257"/>
                <a:gd name="connsiteY1" fmla="*/ 66215 h 127612"/>
                <a:gd name="connsiteX2" fmla="*/ 236257 w 236257"/>
                <a:gd name="connsiteY2" fmla="*/ 127612 h 127612"/>
                <a:gd name="connsiteX0" fmla="*/ 0 w 236257"/>
                <a:gd name="connsiteY0" fmla="*/ 0 h 128683"/>
                <a:gd name="connsiteX1" fmla="*/ 104779 w 236257"/>
                <a:gd name="connsiteY1" fmla="*/ 66215 h 128683"/>
                <a:gd name="connsiteX2" fmla="*/ 236257 w 236257"/>
                <a:gd name="connsiteY2" fmla="*/ 128683 h 128683"/>
                <a:gd name="connsiteX0" fmla="*/ 0 w 236257"/>
                <a:gd name="connsiteY0" fmla="*/ 0 h 128683"/>
                <a:gd name="connsiteX1" fmla="*/ 236257 w 236257"/>
                <a:gd name="connsiteY1" fmla="*/ 128683 h 128683"/>
                <a:gd name="connsiteX0" fmla="*/ 0 w 236257"/>
                <a:gd name="connsiteY0" fmla="*/ 0 h 128683"/>
                <a:gd name="connsiteX1" fmla="*/ 111456 w 236257"/>
                <a:gd name="connsiteY1" fmla="*/ 69962 h 128683"/>
                <a:gd name="connsiteX2" fmla="*/ 236257 w 236257"/>
                <a:gd name="connsiteY2" fmla="*/ 128683 h 128683"/>
                <a:gd name="connsiteX0" fmla="*/ 0 w 236257"/>
                <a:gd name="connsiteY0" fmla="*/ 0 h 128683"/>
                <a:gd name="connsiteX1" fmla="*/ 111456 w 236257"/>
                <a:gd name="connsiteY1" fmla="*/ 69962 h 128683"/>
                <a:gd name="connsiteX2" fmla="*/ 236257 w 236257"/>
                <a:gd name="connsiteY2" fmla="*/ 128683 h 128683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70668"/>
                <a:gd name="connsiteY0" fmla="*/ 0 h 146352"/>
                <a:gd name="connsiteX1" fmla="*/ 145867 w 270668"/>
                <a:gd name="connsiteY1" fmla="*/ 87631 h 146352"/>
                <a:gd name="connsiteX2" fmla="*/ 270668 w 270668"/>
                <a:gd name="connsiteY2" fmla="*/ 146352 h 146352"/>
                <a:gd name="connsiteX0" fmla="*/ 0 w 281454"/>
                <a:gd name="connsiteY0" fmla="*/ 0 h 153313"/>
                <a:gd name="connsiteX1" fmla="*/ 156653 w 281454"/>
                <a:gd name="connsiteY1" fmla="*/ 94592 h 153313"/>
                <a:gd name="connsiteX2" fmla="*/ 281454 w 281454"/>
                <a:gd name="connsiteY2" fmla="*/ 153313 h 153313"/>
                <a:gd name="connsiteX0" fmla="*/ 0 w 212631"/>
                <a:gd name="connsiteY0" fmla="*/ 0 h 111549"/>
                <a:gd name="connsiteX1" fmla="*/ 87830 w 212631"/>
                <a:gd name="connsiteY1" fmla="*/ 52828 h 111549"/>
                <a:gd name="connsiteX2" fmla="*/ 212631 w 212631"/>
                <a:gd name="connsiteY2" fmla="*/ 111549 h 111549"/>
                <a:gd name="connsiteX0" fmla="*/ 0 w 154080"/>
                <a:gd name="connsiteY0" fmla="*/ 0 h 134572"/>
                <a:gd name="connsiteX1" fmla="*/ 29279 w 154080"/>
                <a:gd name="connsiteY1" fmla="*/ 75851 h 134572"/>
                <a:gd name="connsiteX2" fmla="*/ 154080 w 154080"/>
                <a:gd name="connsiteY2" fmla="*/ 134572 h 134572"/>
                <a:gd name="connsiteX0" fmla="*/ 19654 w 67915"/>
                <a:gd name="connsiteY0" fmla="*/ 0 h 85314"/>
                <a:gd name="connsiteX1" fmla="*/ 48933 w 67915"/>
                <a:gd name="connsiteY1" fmla="*/ 75851 h 85314"/>
                <a:gd name="connsiteX2" fmla="*/ 7840 w 67915"/>
                <a:gd name="connsiteY2" fmla="*/ 7139 h 85314"/>
                <a:gd name="connsiteX0" fmla="*/ 11814 w 11814"/>
                <a:gd name="connsiteY0" fmla="*/ 0 h 7139"/>
                <a:gd name="connsiteX1" fmla="*/ 0 w 11814"/>
                <a:gd name="connsiteY1" fmla="*/ 7139 h 7139"/>
                <a:gd name="connsiteX0" fmla="*/ 16608 w 16608"/>
                <a:gd name="connsiteY0" fmla="*/ 0 h 10833"/>
                <a:gd name="connsiteX1" fmla="*/ 0 w 16608"/>
                <a:gd name="connsiteY1" fmla="*/ 10833 h 10833"/>
                <a:gd name="connsiteX0" fmla="*/ 19400 w 19400"/>
                <a:gd name="connsiteY0" fmla="*/ 1459 h 1459"/>
                <a:gd name="connsiteX1" fmla="*/ 0 w 19400"/>
                <a:gd name="connsiteY1" fmla="*/ 0 h 1459"/>
                <a:gd name="connsiteX0" fmla="*/ 10000 w 10000"/>
                <a:gd name="connsiteY0" fmla="*/ 22494 h 22494"/>
                <a:gd name="connsiteX1" fmla="*/ 3476 w 10000"/>
                <a:gd name="connsiteY1" fmla="*/ 0 h 22494"/>
                <a:gd name="connsiteX2" fmla="*/ 0 w 10000"/>
                <a:gd name="connsiteY2" fmla="*/ 12494 h 22494"/>
                <a:gd name="connsiteX0" fmla="*/ 10000 w 10000"/>
                <a:gd name="connsiteY0" fmla="*/ 22494 h 22494"/>
                <a:gd name="connsiteX1" fmla="*/ 3476 w 10000"/>
                <a:gd name="connsiteY1" fmla="*/ 0 h 22494"/>
                <a:gd name="connsiteX2" fmla="*/ 0 w 10000"/>
                <a:gd name="connsiteY2" fmla="*/ 12494 h 22494"/>
                <a:gd name="connsiteX0" fmla="*/ 10000 w 10000"/>
                <a:gd name="connsiteY0" fmla="*/ 28367 h 28367"/>
                <a:gd name="connsiteX1" fmla="*/ 3476 w 10000"/>
                <a:gd name="connsiteY1" fmla="*/ 5873 h 28367"/>
                <a:gd name="connsiteX2" fmla="*/ 1845 w 10000"/>
                <a:gd name="connsiteY2" fmla="*/ 161 h 28367"/>
                <a:gd name="connsiteX3" fmla="*/ 0 w 10000"/>
                <a:gd name="connsiteY3" fmla="*/ 18367 h 28367"/>
                <a:gd name="connsiteX0" fmla="*/ 10000 w 10000"/>
                <a:gd name="connsiteY0" fmla="*/ 22658 h 22658"/>
                <a:gd name="connsiteX1" fmla="*/ 3476 w 10000"/>
                <a:gd name="connsiteY1" fmla="*/ 164 h 22658"/>
                <a:gd name="connsiteX2" fmla="*/ 0 w 10000"/>
                <a:gd name="connsiteY2" fmla="*/ 12658 h 22658"/>
                <a:gd name="connsiteX0" fmla="*/ 10000 w 10000"/>
                <a:gd name="connsiteY0" fmla="*/ 30045 h 30045"/>
                <a:gd name="connsiteX1" fmla="*/ 3476 w 10000"/>
                <a:gd name="connsiteY1" fmla="*/ 7551 h 30045"/>
                <a:gd name="connsiteX2" fmla="*/ 0 w 10000"/>
                <a:gd name="connsiteY2" fmla="*/ 20045 h 30045"/>
                <a:gd name="connsiteX0" fmla="*/ 10000 w 10000"/>
                <a:gd name="connsiteY0" fmla="*/ 30045 h 30045"/>
                <a:gd name="connsiteX1" fmla="*/ 3476 w 10000"/>
                <a:gd name="connsiteY1" fmla="*/ 7551 h 30045"/>
                <a:gd name="connsiteX2" fmla="*/ 0 w 10000"/>
                <a:gd name="connsiteY2" fmla="*/ 20045 h 30045"/>
                <a:gd name="connsiteX0" fmla="*/ 10000 w 10000"/>
                <a:gd name="connsiteY0" fmla="*/ 33702 h 33702"/>
                <a:gd name="connsiteX1" fmla="*/ 3428 w 10000"/>
                <a:gd name="connsiteY1" fmla="*/ 6924 h 33702"/>
                <a:gd name="connsiteX2" fmla="*/ 0 w 10000"/>
                <a:gd name="connsiteY2" fmla="*/ 23702 h 33702"/>
                <a:gd name="connsiteX0" fmla="*/ 10000 w 10000"/>
                <a:gd name="connsiteY0" fmla="*/ 33702 h 33702"/>
                <a:gd name="connsiteX1" fmla="*/ 3428 w 10000"/>
                <a:gd name="connsiteY1" fmla="*/ 6924 h 33702"/>
                <a:gd name="connsiteX2" fmla="*/ 0 w 10000"/>
                <a:gd name="connsiteY2" fmla="*/ 23702 h 33702"/>
                <a:gd name="connsiteX0" fmla="*/ 10000 w 10000"/>
                <a:gd name="connsiteY0" fmla="*/ 29272 h 29272"/>
                <a:gd name="connsiteX1" fmla="*/ 3428 w 10000"/>
                <a:gd name="connsiteY1" fmla="*/ 2494 h 29272"/>
                <a:gd name="connsiteX2" fmla="*/ 0 w 10000"/>
                <a:gd name="connsiteY2" fmla="*/ 19272 h 29272"/>
                <a:gd name="connsiteX0" fmla="*/ 10000 w 10000"/>
                <a:gd name="connsiteY0" fmla="*/ 29625 h 29625"/>
                <a:gd name="connsiteX1" fmla="*/ 3428 w 10000"/>
                <a:gd name="connsiteY1" fmla="*/ 2847 h 29625"/>
                <a:gd name="connsiteX2" fmla="*/ 0 w 10000"/>
                <a:gd name="connsiteY2" fmla="*/ 19625 h 29625"/>
                <a:gd name="connsiteX0" fmla="*/ 10000 w 10000"/>
                <a:gd name="connsiteY0" fmla="*/ 29763 h 29763"/>
                <a:gd name="connsiteX1" fmla="*/ 3428 w 10000"/>
                <a:gd name="connsiteY1" fmla="*/ 2985 h 29763"/>
                <a:gd name="connsiteX2" fmla="*/ 0 w 10000"/>
                <a:gd name="connsiteY2" fmla="*/ 19763 h 29763"/>
                <a:gd name="connsiteX0" fmla="*/ 10000 w 10000"/>
                <a:gd name="connsiteY0" fmla="*/ 28180 h 28180"/>
                <a:gd name="connsiteX1" fmla="*/ 3428 w 10000"/>
                <a:gd name="connsiteY1" fmla="*/ 1402 h 28180"/>
                <a:gd name="connsiteX2" fmla="*/ 0 w 10000"/>
                <a:gd name="connsiteY2" fmla="*/ 18180 h 28180"/>
                <a:gd name="connsiteX0" fmla="*/ 10000 w 10000"/>
                <a:gd name="connsiteY0" fmla="*/ 10000 h 10000"/>
                <a:gd name="connsiteX1" fmla="*/ 0 w 10000"/>
                <a:gd name="connsiteY1" fmla="*/ 0 h 10000"/>
                <a:gd name="connsiteX0" fmla="*/ 9520 w 9520"/>
                <a:gd name="connsiteY0" fmla="*/ 0 h 19987"/>
                <a:gd name="connsiteX1" fmla="*/ 0 w 9520"/>
                <a:gd name="connsiteY1" fmla="*/ 19987 h 19987"/>
                <a:gd name="connsiteX0" fmla="*/ 5011 w 5011"/>
                <a:gd name="connsiteY0" fmla="*/ 9290 h 9290"/>
                <a:gd name="connsiteX1" fmla="*/ 0 w 5011"/>
                <a:gd name="connsiteY1" fmla="*/ 0 h 9290"/>
                <a:gd name="connsiteX0" fmla="*/ 10000 w 10000"/>
                <a:gd name="connsiteY0" fmla="*/ 12307 h 12307"/>
                <a:gd name="connsiteX1" fmla="*/ 0 w 10000"/>
                <a:gd name="connsiteY1" fmla="*/ 0 h 12307"/>
                <a:gd name="connsiteX0" fmla="*/ 11106 w 11106"/>
                <a:gd name="connsiteY0" fmla="*/ 12307 h 12307"/>
                <a:gd name="connsiteX1" fmla="*/ 0 w 11106"/>
                <a:gd name="connsiteY1" fmla="*/ 0 h 12307"/>
                <a:gd name="connsiteX0" fmla="*/ 13218 w 13218"/>
                <a:gd name="connsiteY0" fmla="*/ 14614 h 14614"/>
                <a:gd name="connsiteX1" fmla="*/ 0 w 13218"/>
                <a:gd name="connsiteY1" fmla="*/ 0 h 14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218" h="14614">
                  <a:moveTo>
                    <a:pt x="13218" y="14614"/>
                  </a:moveTo>
                  <a:lnTo>
                    <a:pt x="0" y="0"/>
                  </a:lnTo>
                </a:path>
              </a:pathLst>
            </a:custGeom>
            <a:noFill/>
            <a:ln w="28575" cap="rnd">
              <a:solidFill>
                <a:srgbClr val="00B050"/>
              </a:solidFill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h="6350"/>
              <a:bevelB w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AT"/>
            </a:p>
          </p:txBody>
        </p:sp>
        <p:sp>
          <p:nvSpPr>
            <p:cNvPr id="95" name="Freihandform 93"/>
            <p:cNvSpPr/>
            <p:nvPr/>
          </p:nvSpPr>
          <p:spPr bwMode="auto">
            <a:xfrm>
              <a:off x="2824373" y="2883027"/>
              <a:ext cx="1007436" cy="90345"/>
            </a:xfrm>
            <a:custGeom>
              <a:avLst/>
              <a:gdLst>
                <a:gd name="connsiteX0" fmla="*/ 0 w 104775"/>
                <a:gd name="connsiteY0" fmla="*/ 0 h 90488"/>
                <a:gd name="connsiteX1" fmla="*/ 38100 w 104775"/>
                <a:gd name="connsiteY1" fmla="*/ 54769 h 90488"/>
                <a:gd name="connsiteX2" fmla="*/ 104775 w 104775"/>
                <a:gd name="connsiteY2" fmla="*/ 90488 h 90488"/>
                <a:gd name="connsiteX0" fmla="*/ 0 w 104775"/>
                <a:gd name="connsiteY0" fmla="*/ 0 h 100948"/>
                <a:gd name="connsiteX1" fmla="*/ 38100 w 104775"/>
                <a:gd name="connsiteY1" fmla="*/ 54769 h 100948"/>
                <a:gd name="connsiteX2" fmla="*/ 18490 w 104775"/>
                <a:gd name="connsiteY2" fmla="*/ 99769 h 100948"/>
                <a:gd name="connsiteX3" fmla="*/ 104775 w 104775"/>
                <a:gd name="connsiteY3" fmla="*/ 90488 h 100948"/>
                <a:gd name="connsiteX0" fmla="*/ 0 w 104775"/>
                <a:gd name="connsiteY0" fmla="*/ 0 h 90488"/>
                <a:gd name="connsiteX1" fmla="*/ 38100 w 104775"/>
                <a:gd name="connsiteY1" fmla="*/ 54769 h 90488"/>
                <a:gd name="connsiteX2" fmla="*/ 104775 w 104775"/>
                <a:gd name="connsiteY2" fmla="*/ 90488 h 90488"/>
                <a:gd name="connsiteX0" fmla="*/ 0 w 104775"/>
                <a:gd name="connsiteY0" fmla="*/ 0 h 90488"/>
                <a:gd name="connsiteX1" fmla="*/ 104775 w 104775"/>
                <a:gd name="connsiteY1" fmla="*/ 90488 h 90488"/>
                <a:gd name="connsiteX0" fmla="*/ 0 w 241051"/>
                <a:gd name="connsiteY0" fmla="*/ 0 h 71212"/>
                <a:gd name="connsiteX1" fmla="*/ 241051 w 241051"/>
                <a:gd name="connsiteY1" fmla="*/ 71212 h 71212"/>
                <a:gd name="connsiteX0" fmla="*/ 0 w 102721"/>
                <a:gd name="connsiteY0" fmla="*/ 76567 h 76567"/>
                <a:gd name="connsiteX1" fmla="*/ 102721 w 102721"/>
                <a:gd name="connsiteY1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8884"/>
                <a:gd name="connsiteY0" fmla="*/ 79423 h 79423"/>
                <a:gd name="connsiteX1" fmla="*/ 34925 w 108884"/>
                <a:gd name="connsiteY1" fmla="*/ 43549 h 79423"/>
                <a:gd name="connsiteX2" fmla="*/ 108884 w 108884"/>
                <a:gd name="connsiteY2" fmla="*/ 0 h 79423"/>
                <a:gd name="connsiteX0" fmla="*/ 0 w 198593"/>
                <a:gd name="connsiteY0" fmla="*/ 35874 h 50687"/>
                <a:gd name="connsiteX1" fmla="*/ 34925 w 198593"/>
                <a:gd name="connsiteY1" fmla="*/ 0 h 50687"/>
                <a:gd name="connsiteX2" fmla="*/ 198593 w 198593"/>
                <a:gd name="connsiteY2" fmla="*/ 50687 h 50687"/>
                <a:gd name="connsiteX0" fmla="*/ 0 w 234203"/>
                <a:gd name="connsiteY0" fmla="*/ 1194 h 128805"/>
                <a:gd name="connsiteX1" fmla="*/ 70535 w 234203"/>
                <a:gd name="connsiteY1" fmla="*/ 78118 h 128805"/>
                <a:gd name="connsiteX2" fmla="*/ 234203 w 234203"/>
                <a:gd name="connsiteY2" fmla="*/ 128805 h 128805"/>
                <a:gd name="connsiteX0" fmla="*/ 0 w 234203"/>
                <a:gd name="connsiteY0" fmla="*/ 0 h 127611"/>
                <a:gd name="connsiteX1" fmla="*/ 234203 w 234203"/>
                <a:gd name="connsiteY1" fmla="*/ 127611 h 127611"/>
                <a:gd name="connsiteX0" fmla="*/ 0 w 234203"/>
                <a:gd name="connsiteY0" fmla="*/ 0 h 127611"/>
                <a:gd name="connsiteX1" fmla="*/ 104779 w 234203"/>
                <a:gd name="connsiteY1" fmla="*/ 66215 h 127611"/>
                <a:gd name="connsiteX2" fmla="*/ 234203 w 234203"/>
                <a:gd name="connsiteY2" fmla="*/ 127611 h 127611"/>
                <a:gd name="connsiteX0" fmla="*/ 0 w 234203"/>
                <a:gd name="connsiteY0" fmla="*/ 0 h 127611"/>
                <a:gd name="connsiteX1" fmla="*/ 104779 w 234203"/>
                <a:gd name="connsiteY1" fmla="*/ 66215 h 127611"/>
                <a:gd name="connsiteX2" fmla="*/ 234203 w 234203"/>
                <a:gd name="connsiteY2" fmla="*/ 127611 h 127611"/>
                <a:gd name="connsiteX0" fmla="*/ 0 w 234203"/>
                <a:gd name="connsiteY0" fmla="*/ 0 h 127611"/>
                <a:gd name="connsiteX1" fmla="*/ 104779 w 234203"/>
                <a:gd name="connsiteY1" fmla="*/ 66215 h 127611"/>
                <a:gd name="connsiteX2" fmla="*/ 234203 w 234203"/>
                <a:gd name="connsiteY2" fmla="*/ 127611 h 127611"/>
                <a:gd name="connsiteX0" fmla="*/ 0 w 234203"/>
                <a:gd name="connsiteY0" fmla="*/ 0 h 127611"/>
                <a:gd name="connsiteX1" fmla="*/ 104779 w 234203"/>
                <a:gd name="connsiteY1" fmla="*/ 66215 h 127611"/>
                <a:gd name="connsiteX2" fmla="*/ 234203 w 234203"/>
                <a:gd name="connsiteY2" fmla="*/ 127611 h 127611"/>
                <a:gd name="connsiteX0" fmla="*/ 0 w 233689"/>
                <a:gd name="connsiteY0" fmla="*/ 0 h 128682"/>
                <a:gd name="connsiteX1" fmla="*/ 104779 w 233689"/>
                <a:gd name="connsiteY1" fmla="*/ 66215 h 128682"/>
                <a:gd name="connsiteX2" fmla="*/ 233689 w 233689"/>
                <a:gd name="connsiteY2" fmla="*/ 128682 h 128682"/>
                <a:gd name="connsiteX0" fmla="*/ 0 w 233689"/>
                <a:gd name="connsiteY0" fmla="*/ 0 h 127611"/>
                <a:gd name="connsiteX1" fmla="*/ 104779 w 233689"/>
                <a:gd name="connsiteY1" fmla="*/ 66215 h 127611"/>
                <a:gd name="connsiteX2" fmla="*/ 233689 w 233689"/>
                <a:gd name="connsiteY2" fmla="*/ 127611 h 127611"/>
                <a:gd name="connsiteX0" fmla="*/ 0 w 233175"/>
                <a:gd name="connsiteY0" fmla="*/ 0 h 128146"/>
                <a:gd name="connsiteX1" fmla="*/ 104779 w 233175"/>
                <a:gd name="connsiteY1" fmla="*/ 66215 h 128146"/>
                <a:gd name="connsiteX2" fmla="*/ 233175 w 233175"/>
                <a:gd name="connsiteY2" fmla="*/ 128146 h 128146"/>
                <a:gd name="connsiteX0" fmla="*/ 0 w 235229"/>
                <a:gd name="connsiteY0" fmla="*/ 0 h 128146"/>
                <a:gd name="connsiteX1" fmla="*/ 104779 w 235229"/>
                <a:gd name="connsiteY1" fmla="*/ 66215 h 128146"/>
                <a:gd name="connsiteX2" fmla="*/ 235229 w 235229"/>
                <a:gd name="connsiteY2" fmla="*/ 128146 h 128146"/>
                <a:gd name="connsiteX0" fmla="*/ 0 w 235229"/>
                <a:gd name="connsiteY0" fmla="*/ 0 h 129217"/>
                <a:gd name="connsiteX1" fmla="*/ 104779 w 235229"/>
                <a:gd name="connsiteY1" fmla="*/ 66215 h 129217"/>
                <a:gd name="connsiteX2" fmla="*/ 235229 w 235229"/>
                <a:gd name="connsiteY2" fmla="*/ 129217 h 129217"/>
                <a:gd name="connsiteX0" fmla="*/ 0 w 234202"/>
                <a:gd name="connsiteY0" fmla="*/ 0 h 128682"/>
                <a:gd name="connsiteX1" fmla="*/ 104779 w 234202"/>
                <a:gd name="connsiteY1" fmla="*/ 66215 h 128682"/>
                <a:gd name="connsiteX2" fmla="*/ 234202 w 234202"/>
                <a:gd name="connsiteY2" fmla="*/ 128682 h 128682"/>
                <a:gd name="connsiteX0" fmla="*/ 0 w 235229"/>
                <a:gd name="connsiteY0" fmla="*/ 0 h 128147"/>
                <a:gd name="connsiteX1" fmla="*/ 104779 w 235229"/>
                <a:gd name="connsiteY1" fmla="*/ 66215 h 128147"/>
                <a:gd name="connsiteX2" fmla="*/ 235229 w 235229"/>
                <a:gd name="connsiteY2" fmla="*/ 128147 h 128147"/>
                <a:gd name="connsiteX0" fmla="*/ 0 w 235743"/>
                <a:gd name="connsiteY0" fmla="*/ 0 h 129218"/>
                <a:gd name="connsiteX1" fmla="*/ 104779 w 235743"/>
                <a:gd name="connsiteY1" fmla="*/ 66215 h 129218"/>
                <a:gd name="connsiteX2" fmla="*/ 235743 w 235743"/>
                <a:gd name="connsiteY2" fmla="*/ 129218 h 129218"/>
                <a:gd name="connsiteX0" fmla="*/ 0 w 236257"/>
                <a:gd name="connsiteY0" fmla="*/ 0 h 127612"/>
                <a:gd name="connsiteX1" fmla="*/ 104779 w 236257"/>
                <a:gd name="connsiteY1" fmla="*/ 66215 h 127612"/>
                <a:gd name="connsiteX2" fmla="*/ 236257 w 236257"/>
                <a:gd name="connsiteY2" fmla="*/ 127612 h 127612"/>
                <a:gd name="connsiteX0" fmla="*/ 0 w 236257"/>
                <a:gd name="connsiteY0" fmla="*/ 0 h 128683"/>
                <a:gd name="connsiteX1" fmla="*/ 104779 w 236257"/>
                <a:gd name="connsiteY1" fmla="*/ 66215 h 128683"/>
                <a:gd name="connsiteX2" fmla="*/ 236257 w 236257"/>
                <a:gd name="connsiteY2" fmla="*/ 128683 h 128683"/>
                <a:gd name="connsiteX0" fmla="*/ 0 w 236257"/>
                <a:gd name="connsiteY0" fmla="*/ 0 h 128683"/>
                <a:gd name="connsiteX1" fmla="*/ 236257 w 236257"/>
                <a:gd name="connsiteY1" fmla="*/ 128683 h 128683"/>
                <a:gd name="connsiteX0" fmla="*/ 0 w 236257"/>
                <a:gd name="connsiteY0" fmla="*/ 0 h 128683"/>
                <a:gd name="connsiteX1" fmla="*/ 111456 w 236257"/>
                <a:gd name="connsiteY1" fmla="*/ 69962 h 128683"/>
                <a:gd name="connsiteX2" fmla="*/ 236257 w 236257"/>
                <a:gd name="connsiteY2" fmla="*/ 128683 h 128683"/>
                <a:gd name="connsiteX0" fmla="*/ 0 w 236257"/>
                <a:gd name="connsiteY0" fmla="*/ 0 h 128683"/>
                <a:gd name="connsiteX1" fmla="*/ 111456 w 236257"/>
                <a:gd name="connsiteY1" fmla="*/ 69962 h 128683"/>
                <a:gd name="connsiteX2" fmla="*/ 236257 w 236257"/>
                <a:gd name="connsiteY2" fmla="*/ 128683 h 128683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70668"/>
                <a:gd name="connsiteY0" fmla="*/ 0 h 146352"/>
                <a:gd name="connsiteX1" fmla="*/ 145867 w 270668"/>
                <a:gd name="connsiteY1" fmla="*/ 87631 h 146352"/>
                <a:gd name="connsiteX2" fmla="*/ 270668 w 270668"/>
                <a:gd name="connsiteY2" fmla="*/ 146352 h 146352"/>
                <a:gd name="connsiteX0" fmla="*/ 0 w 281454"/>
                <a:gd name="connsiteY0" fmla="*/ 0 h 153313"/>
                <a:gd name="connsiteX1" fmla="*/ 156653 w 281454"/>
                <a:gd name="connsiteY1" fmla="*/ 94592 h 153313"/>
                <a:gd name="connsiteX2" fmla="*/ 281454 w 281454"/>
                <a:gd name="connsiteY2" fmla="*/ 153313 h 153313"/>
                <a:gd name="connsiteX0" fmla="*/ 0 w 212631"/>
                <a:gd name="connsiteY0" fmla="*/ 0 h 111549"/>
                <a:gd name="connsiteX1" fmla="*/ 87830 w 212631"/>
                <a:gd name="connsiteY1" fmla="*/ 52828 h 111549"/>
                <a:gd name="connsiteX2" fmla="*/ 212631 w 212631"/>
                <a:gd name="connsiteY2" fmla="*/ 111549 h 111549"/>
                <a:gd name="connsiteX0" fmla="*/ 0 w 154080"/>
                <a:gd name="connsiteY0" fmla="*/ 0 h 134572"/>
                <a:gd name="connsiteX1" fmla="*/ 29279 w 154080"/>
                <a:gd name="connsiteY1" fmla="*/ 75851 h 134572"/>
                <a:gd name="connsiteX2" fmla="*/ 154080 w 154080"/>
                <a:gd name="connsiteY2" fmla="*/ 134572 h 134572"/>
                <a:gd name="connsiteX0" fmla="*/ 19654 w 67915"/>
                <a:gd name="connsiteY0" fmla="*/ 0 h 85314"/>
                <a:gd name="connsiteX1" fmla="*/ 48933 w 67915"/>
                <a:gd name="connsiteY1" fmla="*/ 75851 h 85314"/>
                <a:gd name="connsiteX2" fmla="*/ 7840 w 67915"/>
                <a:gd name="connsiteY2" fmla="*/ 7139 h 85314"/>
                <a:gd name="connsiteX0" fmla="*/ 11814 w 11814"/>
                <a:gd name="connsiteY0" fmla="*/ 0 h 7139"/>
                <a:gd name="connsiteX1" fmla="*/ 0 w 11814"/>
                <a:gd name="connsiteY1" fmla="*/ 7139 h 7139"/>
                <a:gd name="connsiteX0" fmla="*/ 16608 w 16608"/>
                <a:gd name="connsiteY0" fmla="*/ 0 h 10833"/>
                <a:gd name="connsiteX1" fmla="*/ 0 w 16608"/>
                <a:gd name="connsiteY1" fmla="*/ 10833 h 10833"/>
                <a:gd name="connsiteX0" fmla="*/ 19400 w 19400"/>
                <a:gd name="connsiteY0" fmla="*/ 1459 h 1459"/>
                <a:gd name="connsiteX1" fmla="*/ 0 w 19400"/>
                <a:gd name="connsiteY1" fmla="*/ 0 h 1459"/>
                <a:gd name="connsiteX0" fmla="*/ 10000 w 10000"/>
                <a:gd name="connsiteY0" fmla="*/ 22494 h 22494"/>
                <a:gd name="connsiteX1" fmla="*/ 3476 w 10000"/>
                <a:gd name="connsiteY1" fmla="*/ 0 h 22494"/>
                <a:gd name="connsiteX2" fmla="*/ 0 w 10000"/>
                <a:gd name="connsiteY2" fmla="*/ 12494 h 22494"/>
                <a:gd name="connsiteX0" fmla="*/ 10000 w 10000"/>
                <a:gd name="connsiteY0" fmla="*/ 22494 h 22494"/>
                <a:gd name="connsiteX1" fmla="*/ 3476 w 10000"/>
                <a:gd name="connsiteY1" fmla="*/ 0 h 22494"/>
                <a:gd name="connsiteX2" fmla="*/ 0 w 10000"/>
                <a:gd name="connsiteY2" fmla="*/ 12494 h 22494"/>
                <a:gd name="connsiteX0" fmla="*/ 10000 w 10000"/>
                <a:gd name="connsiteY0" fmla="*/ 28367 h 28367"/>
                <a:gd name="connsiteX1" fmla="*/ 3476 w 10000"/>
                <a:gd name="connsiteY1" fmla="*/ 5873 h 28367"/>
                <a:gd name="connsiteX2" fmla="*/ 1845 w 10000"/>
                <a:gd name="connsiteY2" fmla="*/ 161 h 28367"/>
                <a:gd name="connsiteX3" fmla="*/ 0 w 10000"/>
                <a:gd name="connsiteY3" fmla="*/ 18367 h 28367"/>
                <a:gd name="connsiteX0" fmla="*/ 10000 w 10000"/>
                <a:gd name="connsiteY0" fmla="*/ 22658 h 22658"/>
                <a:gd name="connsiteX1" fmla="*/ 3476 w 10000"/>
                <a:gd name="connsiteY1" fmla="*/ 164 h 22658"/>
                <a:gd name="connsiteX2" fmla="*/ 0 w 10000"/>
                <a:gd name="connsiteY2" fmla="*/ 12658 h 22658"/>
                <a:gd name="connsiteX0" fmla="*/ 10000 w 10000"/>
                <a:gd name="connsiteY0" fmla="*/ 30045 h 30045"/>
                <a:gd name="connsiteX1" fmla="*/ 3476 w 10000"/>
                <a:gd name="connsiteY1" fmla="*/ 7551 h 30045"/>
                <a:gd name="connsiteX2" fmla="*/ 0 w 10000"/>
                <a:gd name="connsiteY2" fmla="*/ 20045 h 30045"/>
                <a:gd name="connsiteX0" fmla="*/ 10000 w 10000"/>
                <a:gd name="connsiteY0" fmla="*/ 30045 h 30045"/>
                <a:gd name="connsiteX1" fmla="*/ 3476 w 10000"/>
                <a:gd name="connsiteY1" fmla="*/ 7551 h 30045"/>
                <a:gd name="connsiteX2" fmla="*/ 0 w 10000"/>
                <a:gd name="connsiteY2" fmla="*/ 20045 h 30045"/>
                <a:gd name="connsiteX0" fmla="*/ 10000 w 10000"/>
                <a:gd name="connsiteY0" fmla="*/ 33702 h 33702"/>
                <a:gd name="connsiteX1" fmla="*/ 3428 w 10000"/>
                <a:gd name="connsiteY1" fmla="*/ 6924 h 33702"/>
                <a:gd name="connsiteX2" fmla="*/ 0 w 10000"/>
                <a:gd name="connsiteY2" fmla="*/ 23702 h 33702"/>
                <a:gd name="connsiteX0" fmla="*/ 10000 w 10000"/>
                <a:gd name="connsiteY0" fmla="*/ 33702 h 33702"/>
                <a:gd name="connsiteX1" fmla="*/ 3428 w 10000"/>
                <a:gd name="connsiteY1" fmla="*/ 6924 h 33702"/>
                <a:gd name="connsiteX2" fmla="*/ 0 w 10000"/>
                <a:gd name="connsiteY2" fmla="*/ 23702 h 33702"/>
                <a:gd name="connsiteX0" fmla="*/ 10000 w 10000"/>
                <a:gd name="connsiteY0" fmla="*/ 29272 h 29272"/>
                <a:gd name="connsiteX1" fmla="*/ 3428 w 10000"/>
                <a:gd name="connsiteY1" fmla="*/ 2494 h 29272"/>
                <a:gd name="connsiteX2" fmla="*/ 0 w 10000"/>
                <a:gd name="connsiteY2" fmla="*/ 19272 h 29272"/>
                <a:gd name="connsiteX0" fmla="*/ 10000 w 10000"/>
                <a:gd name="connsiteY0" fmla="*/ 29625 h 29625"/>
                <a:gd name="connsiteX1" fmla="*/ 3428 w 10000"/>
                <a:gd name="connsiteY1" fmla="*/ 2847 h 29625"/>
                <a:gd name="connsiteX2" fmla="*/ 0 w 10000"/>
                <a:gd name="connsiteY2" fmla="*/ 19625 h 29625"/>
                <a:gd name="connsiteX0" fmla="*/ 10000 w 10000"/>
                <a:gd name="connsiteY0" fmla="*/ 29763 h 29763"/>
                <a:gd name="connsiteX1" fmla="*/ 3428 w 10000"/>
                <a:gd name="connsiteY1" fmla="*/ 2985 h 29763"/>
                <a:gd name="connsiteX2" fmla="*/ 0 w 10000"/>
                <a:gd name="connsiteY2" fmla="*/ 19763 h 29763"/>
                <a:gd name="connsiteX0" fmla="*/ 10000 w 10000"/>
                <a:gd name="connsiteY0" fmla="*/ 28180 h 28180"/>
                <a:gd name="connsiteX1" fmla="*/ 3428 w 10000"/>
                <a:gd name="connsiteY1" fmla="*/ 1402 h 28180"/>
                <a:gd name="connsiteX2" fmla="*/ 0 w 10000"/>
                <a:gd name="connsiteY2" fmla="*/ 18180 h 28180"/>
                <a:gd name="connsiteX0" fmla="*/ 10684 w 10684"/>
                <a:gd name="connsiteY0" fmla="*/ 27620 h 30471"/>
                <a:gd name="connsiteX1" fmla="*/ 4112 w 10684"/>
                <a:gd name="connsiteY1" fmla="*/ 842 h 30471"/>
                <a:gd name="connsiteX2" fmla="*/ 0 w 10684"/>
                <a:gd name="connsiteY2" fmla="*/ 30471 h 30471"/>
                <a:gd name="connsiteX0" fmla="*/ 7662 w 7662"/>
                <a:gd name="connsiteY0" fmla="*/ 16911 h 30471"/>
                <a:gd name="connsiteX1" fmla="*/ 4112 w 7662"/>
                <a:gd name="connsiteY1" fmla="*/ 842 h 30471"/>
                <a:gd name="connsiteX2" fmla="*/ 0 w 7662"/>
                <a:gd name="connsiteY2" fmla="*/ 30471 h 30471"/>
                <a:gd name="connsiteX0" fmla="*/ 10000 w 10000"/>
                <a:gd name="connsiteY0" fmla="*/ 5550 h 10000"/>
                <a:gd name="connsiteX1" fmla="*/ 5367 w 10000"/>
                <a:gd name="connsiteY1" fmla="*/ 276 h 10000"/>
                <a:gd name="connsiteX2" fmla="*/ 0 w 10000"/>
                <a:gd name="connsiteY2" fmla="*/ 10000 h 10000"/>
                <a:gd name="connsiteX0" fmla="*/ 10141 w 10141"/>
                <a:gd name="connsiteY0" fmla="*/ 4847 h 10000"/>
                <a:gd name="connsiteX1" fmla="*/ 5367 w 10141"/>
                <a:gd name="connsiteY1" fmla="*/ 276 h 10000"/>
                <a:gd name="connsiteX2" fmla="*/ 0 w 10141"/>
                <a:gd name="connsiteY2" fmla="*/ 10000 h 10000"/>
                <a:gd name="connsiteX0" fmla="*/ 10141 w 10141"/>
                <a:gd name="connsiteY0" fmla="*/ 4847 h 10000"/>
                <a:gd name="connsiteX1" fmla="*/ 5367 w 10141"/>
                <a:gd name="connsiteY1" fmla="*/ 276 h 10000"/>
                <a:gd name="connsiteX2" fmla="*/ 0 w 10141"/>
                <a:gd name="connsiteY2" fmla="*/ 10000 h 10000"/>
                <a:gd name="connsiteX0" fmla="*/ 12642 w 12642"/>
                <a:gd name="connsiteY0" fmla="*/ 7220 h 10000"/>
                <a:gd name="connsiteX1" fmla="*/ 5367 w 12642"/>
                <a:gd name="connsiteY1" fmla="*/ 276 h 10000"/>
                <a:gd name="connsiteX2" fmla="*/ 0 w 12642"/>
                <a:gd name="connsiteY2" fmla="*/ 10000 h 10000"/>
                <a:gd name="connsiteX0" fmla="*/ 14705 w 14705"/>
                <a:gd name="connsiteY0" fmla="*/ 8644 h 10000"/>
                <a:gd name="connsiteX1" fmla="*/ 5367 w 14705"/>
                <a:gd name="connsiteY1" fmla="*/ 276 h 10000"/>
                <a:gd name="connsiteX2" fmla="*/ 0 w 14705"/>
                <a:gd name="connsiteY2" fmla="*/ 10000 h 10000"/>
                <a:gd name="connsiteX0" fmla="*/ 18081 w 18081"/>
                <a:gd name="connsiteY0" fmla="*/ 15290 h 15290"/>
                <a:gd name="connsiteX1" fmla="*/ 5367 w 18081"/>
                <a:gd name="connsiteY1" fmla="*/ 276 h 15290"/>
                <a:gd name="connsiteX2" fmla="*/ 0 w 18081"/>
                <a:gd name="connsiteY2" fmla="*/ 10000 h 15290"/>
                <a:gd name="connsiteX0" fmla="*/ 18081 w 18081"/>
                <a:gd name="connsiteY0" fmla="*/ 15290 h 15290"/>
                <a:gd name="connsiteX1" fmla="*/ 13924 w 18081"/>
                <a:gd name="connsiteY1" fmla="*/ 9761 h 15290"/>
                <a:gd name="connsiteX2" fmla="*/ 5367 w 18081"/>
                <a:gd name="connsiteY2" fmla="*/ 276 h 15290"/>
                <a:gd name="connsiteX3" fmla="*/ 0 w 18081"/>
                <a:gd name="connsiteY3" fmla="*/ 10000 h 15290"/>
                <a:gd name="connsiteX0" fmla="*/ 18081 w 18081"/>
                <a:gd name="connsiteY0" fmla="*/ 15290 h 15290"/>
                <a:gd name="connsiteX1" fmla="*/ 14924 w 18081"/>
                <a:gd name="connsiteY1" fmla="*/ 9761 h 15290"/>
                <a:gd name="connsiteX2" fmla="*/ 5367 w 18081"/>
                <a:gd name="connsiteY2" fmla="*/ 276 h 15290"/>
                <a:gd name="connsiteX3" fmla="*/ 0 w 18081"/>
                <a:gd name="connsiteY3" fmla="*/ 10000 h 15290"/>
                <a:gd name="connsiteX0" fmla="*/ 17831 w 17831"/>
                <a:gd name="connsiteY0" fmla="*/ 15290 h 15290"/>
                <a:gd name="connsiteX1" fmla="*/ 14924 w 17831"/>
                <a:gd name="connsiteY1" fmla="*/ 9761 h 15290"/>
                <a:gd name="connsiteX2" fmla="*/ 5367 w 17831"/>
                <a:gd name="connsiteY2" fmla="*/ 276 h 15290"/>
                <a:gd name="connsiteX3" fmla="*/ 0 w 17831"/>
                <a:gd name="connsiteY3" fmla="*/ 10000 h 15290"/>
                <a:gd name="connsiteX0" fmla="*/ 20832 w 20832"/>
                <a:gd name="connsiteY0" fmla="*/ 17189 h 17189"/>
                <a:gd name="connsiteX1" fmla="*/ 14924 w 20832"/>
                <a:gd name="connsiteY1" fmla="*/ 9761 h 17189"/>
                <a:gd name="connsiteX2" fmla="*/ 5367 w 20832"/>
                <a:gd name="connsiteY2" fmla="*/ 276 h 17189"/>
                <a:gd name="connsiteX3" fmla="*/ 0 w 20832"/>
                <a:gd name="connsiteY3" fmla="*/ 10000 h 17189"/>
                <a:gd name="connsiteX0" fmla="*/ 20832 w 20832"/>
                <a:gd name="connsiteY0" fmla="*/ 17189 h 17189"/>
                <a:gd name="connsiteX1" fmla="*/ 14924 w 20832"/>
                <a:gd name="connsiteY1" fmla="*/ 9761 h 17189"/>
                <a:gd name="connsiteX2" fmla="*/ 5367 w 20832"/>
                <a:gd name="connsiteY2" fmla="*/ 276 h 17189"/>
                <a:gd name="connsiteX3" fmla="*/ 0 w 20832"/>
                <a:gd name="connsiteY3" fmla="*/ 10000 h 17189"/>
                <a:gd name="connsiteX0" fmla="*/ 20832 w 20832"/>
                <a:gd name="connsiteY0" fmla="*/ 17189 h 17189"/>
                <a:gd name="connsiteX1" fmla="*/ 14924 w 20832"/>
                <a:gd name="connsiteY1" fmla="*/ 9761 h 17189"/>
                <a:gd name="connsiteX2" fmla="*/ 5367 w 20832"/>
                <a:gd name="connsiteY2" fmla="*/ 276 h 17189"/>
                <a:gd name="connsiteX3" fmla="*/ 0 w 20832"/>
                <a:gd name="connsiteY3" fmla="*/ 10000 h 17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832" h="17189">
                  <a:moveTo>
                    <a:pt x="20832" y="17189"/>
                  </a:moveTo>
                  <a:cubicBezTo>
                    <a:pt x="18503" y="16743"/>
                    <a:pt x="17168" y="14162"/>
                    <a:pt x="14924" y="9761"/>
                  </a:cubicBezTo>
                  <a:cubicBezTo>
                    <a:pt x="12805" y="7259"/>
                    <a:pt x="7677" y="236"/>
                    <a:pt x="5367" y="276"/>
                  </a:cubicBezTo>
                  <a:cubicBezTo>
                    <a:pt x="2063" y="-1677"/>
                    <a:pt x="694" y="7271"/>
                    <a:pt x="0" y="10000"/>
                  </a:cubicBezTo>
                </a:path>
              </a:pathLst>
            </a:custGeom>
            <a:noFill/>
            <a:ln w="28575" cap="rnd">
              <a:solidFill>
                <a:srgbClr val="00B050"/>
              </a:solidFill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h="6350"/>
              <a:bevelB w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AT"/>
            </a:p>
          </p:txBody>
        </p:sp>
        <p:cxnSp>
          <p:nvCxnSpPr>
            <p:cNvPr id="83" name="Connettore 1 82"/>
            <p:cNvCxnSpPr/>
            <p:nvPr/>
          </p:nvCxnSpPr>
          <p:spPr>
            <a:xfrm flipH="1" flipV="1">
              <a:off x="3849197" y="2968590"/>
              <a:ext cx="182259" cy="99325"/>
            </a:xfrm>
            <a:prstGeom prst="line">
              <a:avLst/>
            </a:prstGeom>
            <a:noFill/>
            <a:ln w="28575" cap="rnd">
              <a:solidFill>
                <a:srgbClr val="00B050"/>
              </a:solidFill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h="6350"/>
              <a:bevelB w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30" name="Freihandform 29"/>
          <p:cNvSpPr/>
          <p:nvPr/>
        </p:nvSpPr>
        <p:spPr>
          <a:xfrm>
            <a:off x="7768532" y="5624864"/>
            <a:ext cx="199212" cy="91944"/>
          </a:xfrm>
          <a:custGeom>
            <a:avLst/>
            <a:gdLst>
              <a:gd name="connsiteX0" fmla="*/ 188686 w 188686"/>
              <a:gd name="connsiteY0" fmla="*/ 87086 h 87086"/>
              <a:gd name="connsiteX1" fmla="*/ 31931 w 188686"/>
              <a:gd name="connsiteY1" fmla="*/ 17417 h 87086"/>
              <a:gd name="connsiteX2" fmla="*/ 0 w 188686"/>
              <a:gd name="connsiteY2" fmla="*/ 0 h 87086"/>
              <a:gd name="connsiteX3" fmla="*/ 0 w 188686"/>
              <a:gd name="connsiteY3" fmla="*/ 0 h 87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8686" h="87086">
                <a:moveTo>
                  <a:pt x="188686" y="87086"/>
                </a:moveTo>
                <a:lnTo>
                  <a:pt x="31931" y="17417"/>
                </a:lnTo>
                <a:cubicBezTo>
                  <a:pt x="483" y="2903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noFill/>
          <a:ln w="50800" cap="rnd">
            <a:solidFill>
              <a:srgbClr val="00B050"/>
            </a:solidFill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h="6350"/>
            <a:bevelB w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2" name="Freihandform 93"/>
          <p:cNvSpPr/>
          <p:nvPr/>
        </p:nvSpPr>
        <p:spPr bwMode="auto">
          <a:xfrm rot="18067413">
            <a:off x="7677685" y="5665131"/>
            <a:ext cx="136110" cy="74600"/>
          </a:xfrm>
          <a:custGeom>
            <a:avLst/>
            <a:gdLst>
              <a:gd name="connsiteX0" fmla="*/ 0 w 104775"/>
              <a:gd name="connsiteY0" fmla="*/ 0 h 90488"/>
              <a:gd name="connsiteX1" fmla="*/ 38100 w 104775"/>
              <a:gd name="connsiteY1" fmla="*/ 54769 h 90488"/>
              <a:gd name="connsiteX2" fmla="*/ 104775 w 104775"/>
              <a:gd name="connsiteY2" fmla="*/ 90488 h 90488"/>
              <a:gd name="connsiteX0" fmla="*/ 0 w 104775"/>
              <a:gd name="connsiteY0" fmla="*/ 0 h 100948"/>
              <a:gd name="connsiteX1" fmla="*/ 38100 w 104775"/>
              <a:gd name="connsiteY1" fmla="*/ 54769 h 100948"/>
              <a:gd name="connsiteX2" fmla="*/ 18490 w 104775"/>
              <a:gd name="connsiteY2" fmla="*/ 99769 h 100948"/>
              <a:gd name="connsiteX3" fmla="*/ 104775 w 104775"/>
              <a:gd name="connsiteY3" fmla="*/ 90488 h 100948"/>
              <a:gd name="connsiteX0" fmla="*/ 0 w 104775"/>
              <a:gd name="connsiteY0" fmla="*/ 0 h 90488"/>
              <a:gd name="connsiteX1" fmla="*/ 38100 w 104775"/>
              <a:gd name="connsiteY1" fmla="*/ 54769 h 90488"/>
              <a:gd name="connsiteX2" fmla="*/ 104775 w 104775"/>
              <a:gd name="connsiteY2" fmla="*/ 90488 h 90488"/>
              <a:gd name="connsiteX0" fmla="*/ 0 w 104775"/>
              <a:gd name="connsiteY0" fmla="*/ 0 h 90488"/>
              <a:gd name="connsiteX1" fmla="*/ 104775 w 104775"/>
              <a:gd name="connsiteY1" fmla="*/ 90488 h 90488"/>
              <a:gd name="connsiteX0" fmla="*/ 0 w 241051"/>
              <a:gd name="connsiteY0" fmla="*/ 0 h 71212"/>
              <a:gd name="connsiteX1" fmla="*/ 241051 w 241051"/>
              <a:gd name="connsiteY1" fmla="*/ 71212 h 71212"/>
              <a:gd name="connsiteX0" fmla="*/ 0 w 102721"/>
              <a:gd name="connsiteY0" fmla="*/ 76567 h 76567"/>
              <a:gd name="connsiteX1" fmla="*/ 102721 w 102721"/>
              <a:gd name="connsiteY1" fmla="*/ 0 h 76567"/>
              <a:gd name="connsiteX0" fmla="*/ 0 w 102721"/>
              <a:gd name="connsiteY0" fmla="*/ 76567 h 76567"/>
              <a:gd name="connsiteX1" fmla="*/ 34925 w 102721"/>
              <a:gd name="connsiteY1" fmla="*/ 40693 h 76567"/>
              <a:gd name="connsiteX2" fmla="*/ 102721 w 102721"/>
              <a:gd name="connsiteY2" fmla="*/ 0 h 76567"/>
              <a:gd name="connsiteX0" fmla="*/ 0 w 102721"/>
              <a:gd name="connsiteY0" fmla="*/ 76567 h 76567"/>
              <a:gd name="connsiteX1" fmla="*/ 34925 w 102721"/>
              <a:gd name="connsiteY1" fmla="*/ 40693 h 76567"/>
              <a:gd name="connsiteX2" fmla="*/ 102721 w 102721"/>
              <a:gd name="connsiteY2" fmla="*/ 0 h 76567"/>
              <a:gd name="connsiteX0" fmla="*/ 0 w 102721"/>
              <a:gd name="connsiteY0" fmla="*/ 76567 h 76567"/>
              <a:gd name="connsiteX1" fmla="*/ 34925 w 102721"/>
              <a:gd name="connsiteY1" fmla="*/ 40693 h 76567"/>
              <a:gd name="connsiteX2" fmla="*/ 102721 w 102721"/>
              <a:gd name="connsiteY2" fmla="*/ 0 h 76567"/>
              <a:gd name="connsiteX0" fmla="*/ 0 w 102721"/>
              <a:gd name="connsiteY0" fmla="*/ 76567 h 76567"/>
              <a:gd name="connsiteX1" fmla="*/ 34925 w 102721"/>
              <a:gd name="connsiteY1" fmla="*/ 40693 h 76567"/>
              <a:gd name="connsiteX2" fmla="*/ 102721 w 102721"/>
              <a:gd name="connsiteY2" fmla="*/ 0 h 76567"/>
              <a:gd name="connsiteX0" fmla="*/ 0 w 102721"/>
              <a:gd name="connsiteY0" fmla="*/ 76567 h 76567"/>
              <a:gd name="connsiteX1" fmla="*/ 34925 w 102721"/>
              <a:gd name="connsiteY1" fmla="*/ 40693 h 76567"/>
              <a:gd name="connsiteX2" fmla="*/ 102721 w 102721"/>
              <a:gd name="connsiteY2" fmla="*/ 0 h 76567"/>
              <a:gd name="connsiteX0" fmla="*/ 0 w 108884"/>
              <a:gd name="connsiteY0" fmla="*/ 79423 h 79423"/>
              <a:gd name="connsiteX1" fmla="*/ 34925 w 108884"/>
              <a:gd name="connsiteY1" fmla="*/ 43549 h 79423"/>
              <a:gd name="connsiteX2" fmla="*/ 108884 w 108884"/>
              <a:gd name="connsiteY2" fmla="*/ 0 h 79423"/>
              <a:gd name="connsiteX0" fmla="*/ 0 w 198593"/>
              <a:gd name="connsiteY0" fmla="*/ 35874 h 50687"/>
              <a:gd name="connsiteX1" fmla="*/ 34925 w 198593"/>
              <a:gd name="connsiteY1" fmla="*/ 0 h 50687"/>
              <a:gd name="connsiteX2" fmla="*/ 198593 w 198593"/>
              <a:gd name="connsiteY2" fmla="*/ 50687 h 50687"/>
              <a:gd name="connsiteX0" fmla="*/ 0 w 234203"/>
              <a:gd name="connsiteY0" fmla="*/ 1194 h 128805"/>
              <a:gd name="connsiteX1" fmla="*/ 70535 w 234203"/>
              <a:gd name="connsiteY1" fmla="*/ 78118 h 128805"/>
              <a:gd name="connsiteX2" fmla="*/ 234203 w 234203"/>
              <a:gd name="connsiteY2" fmla="*/ 128805 h 128805"/>
              <a:gd name="connsiteX0" fmla="*/ 0 w 234203"/>
              <a:gd name="connsiteY0" fmla="*/ 0 h 127611"/>
              <a:gd name="connsiteX1" fmla="*/ 234203 w 234203"/>
              <a:gd name="connsiteY1" fmla="*/ 127611 h 127611"/>
              <a:gd name="connsiteX0" fmla="*/ 0 w 234203"/>
              <a:gd name="connsiteY0" fmla="*/ 0 h 127611"/>
              <a:gd name="connsiteX1" fmla="*/ 104779 w 234203"/>
              <a:gd name="connsiteY1" fmla="*/ 66215 h 127611"/>
              <a:gd name="connsiteX2" fmla="*/ 234203 w 234203"/>
              <a:gd name="connsiteY2" fmla="*/ 127611 h 127611"/>
              <a:gd name="connsiteX0" fmla="*/ 0 w 234203"/>
              <a:gd name="connsiteY0" fmla="*/ 0 h 127611"/>
              <a:gd name="connsiteX1" fmla="*/ 104779 w 234203"/>
              <a:gd name="connsiteY1" fmla="*/ 66215 h 127611"/>
              <a:gd name="connsiteX2" fmla="*/ 234203 w 234203"/>
              <a:gd name="connsiteY2" fmla="*/ 127611 h 127611"/>
              <a:gd name="connsiteX0" fmla="*/ 0 w 234203"/>
              <a:gd name="connsiteY0" fmla="*/ 0 h 127611"/>
              <a:gd name="connsiteX1" fmla="*/ 104779 w 234203"/>
              <a:gd name="connsiteY1" fmla="*/ 66215 h 127611"/>
              <a:gd name="connsiteX2" fmla="*/ 234203 w 234203"/>
              <a:gd name="connsiteY2" fmla="*/ 127611 h 127611"/>
              <a:gd name="connsiteX0" fmla="*/ 0 w 234203"/>
              <a:gd name="connsiteY0" fmla="*/ 0 h 127611"/>
              <a:gd name="connsiteX1" fmla="*/ 104779 w 234203"/>
              <a:gd name="connsiteY1" fmla="*/ 66215 h 127611"/>
              <a:gd name="connsiteX2" fmla="*/ 234203 w 234203"/>
              <a:gd name="connsiteY2" fmla="*/ 127611 h 127611"/>
              <a:gd name="connsiteX0" fmla="*/ 0 w 233689"/>
              <a:gd name="connsiteY0" fmla="*/ 0 h 128682"/>
              <a:gd name="connsiteX1" fmla="*/ 104779 w 233689"/>
              <a:gd name="connsiteY1" fmla="*/ 66215 h 128682"/>
              <a:gd name="connsiteX2" fmla="*/ 233689 w 233689"/>
              <a:gd name="connsiteY2" fmla="*/ 128682 h 128682"/>
              <a:gd name="connsiteX0" fmla="*/ 0 w 233689"/>
              <a:gd name="connsiteY0" fmla="*/ 0 h 127611"/>
              <a:gd name="connsiteX1" fmla="*/ 104779 w 233689"/>
              <a:gd name="connsiteY1" fmla="*/ 66215 h 127611"/>
              <a:gd name="connsiteX2" fmla="*/ 233689 w 233689"/>
              <a:gd name="connsiteY2" fmla="*/ 127611 h 127611"/>
              <a:gd name="connsiteX0" fmla="*/ 0 w 233175"/>
              <a:gd name="connsiteY0" fmla="*/ 0 h 128146"/>
              <a:gd name="connsiteX1" fmla="*/ 104779 w 233175"/>
              <a:gd name="connsiteY1" fmla="*/ 66215 h 128146"/>
              <a:gd name="connsiteX2" fmla="*/ 233175 w 233175"/>
              <a:gd name="connsiteY2" fmla="*/ 128146 h 128146"/>
              <a:gd name="connsiteX0" fmla="*/ 0 w 235229"/>
              <a:gd name="connsiteY0" fmla="*/ 0 h 128146"/>
              <a:gd name="connsiteX1" fmla="*/ 104779 w 235229"/>
              <a:gd name="connsiteY1" fmla="*/ 66215 h 128146"/>
              <a:gd name="connsiteX2" fmla="*/ 235229 w 235229"/>
              <a:gd name="connsiteY2" fmla="*/ 128146 h 128146"/>
              <a:gd name="connsiteX0" fmla="*/ 0 w 235229"/>
              <a:gd name="connsiteY0" fmla="*/ 0 h 129217"/>
              <a:gd name="connsiteX1" fmla="*/ 104779 w 235229"/>
              <a:gd name="connsiteY1" fmla="*/ 66215 h 129217"/>
              <a:gd name="connsiteX2" fmla="*/ 235229 w 235229"/>
              <a:gd name="connsiteY2" fmla="*/ 129217 h 129217"/>
              <a:gd name="connsiteX0" fmla="*/ 0 w 234202"/>
              <a:gd name="connsiteY0" fmla="*/ 0 h 128682"/>
              <a:gd name="connsiteX1" fmla="*/ 104779 w 234202"/>
              <a:gd name="connsiteY1" fmla="*/ 66215 h 128682"/>
              <a:gd name="connsiteX2" fmla="*/ 234202 w 234202"/>
              <a:gd name="connsiteY2" fmla="*/ 128682 h 128682"/>
              <a:gd name="connsiteX0" fmla="*/ 0 w 235229"/>
              <a:gd name="connsiteY0" fmla="*/ 0 h 128147"/>
              <a:gd name="connsiteX1" fmla="*/ 104779 w 235229"/>
              <a:gd name="connsiteY1" fmla="*/ 66215 h 128147"/>
              <a:gd name="connsiteX2" fmla="*/ 235229 w 235229"/>
              <a:gd name="connsiteY2" fmla="*/ 128147 h 128147"/>
              <a:gd name="connsiteX0" fmla="*/ 0 w 235743"/>
              <a:gd name="connsiteY0" fmla="*/ 0 h 129218"/>
              <a:gd name="connsiteX1" fmla="*/ 104779 w 235743"/>
              <a:gd name="connsiteY1" fmla="*/ 66215 h 129218"/>
              <a:gd name="connsiteX2" fmla="*/ 235743 w 235743"/>
              <a:gd name="connsiteY2" fmla="*/ 129218 h 129218"/>
              <a:gd name="connsiteX0" fmla="*/ 0 w 236257"/>
              <a:gd name="connsiteY0" fmla="*/ 0 h 127612"/>
              <a:gd name="connsiteX1" fmla="*/ 104779 w 236257"/>
              <a:gd name="connsiteY1" fmla="*/ 66215 h 127612"/>
              <a:gd name="connsiteX2" fmla="*/ 236257 w 236257"/>
              <a:gd name="connsiteY2" fmla="*/ 127612 h 127612"/>
              <a:gd name="connsiteX0" fmla="*/ 0 w 236257"/>
              <a:gd name="connsiteY0" fmla="*/ 0 h 128683"/>
              <a:gd name="connsiteX1" fmla="*/ 104779 w 236257"/>
              <a:gd name="connsiteY1" fmla="*/ 66215 h 128683"/>
              <a:gd name="connsiteX2" fmla="*/ 236257 w 236257"/>
              <a:gd name="connsiteY2" fmla="*/ 128683 h 128683"/>
              <a:gd name="connsiteX0" fmla="*/ 0 w 236257"/>
              <a:gd name="connsiteY0" fmla="*/ 0 h 128683"/>
              <a:gd name="connsiteX1" fmla="*/ 236257 w 236257"/>
              <a:gd name="connsiteY1" fmla="*/ 128683 h 128683"/>
              <a:gd name="connsiteX0" fmla="*/ 0 w 236257"/>
              <a:gd name="connsiteY0" fmla="*/ 0 h 128683"/>
              <a:gd name="connsiteX1" fmla="*/ 111456 w 236257"/>
              <a:gd name="connsiteY1" fmla="*/ 69962 h 128683"/>
              <a:gd name="connsiteX2" fmla="*/ 236257 w 236257"/>
              <a:gd name="connsiteY2" fmla="*/ 128683 h 128683"/>
              <a:gd name="connsiteX0" fmla="*/ 0 w 236257"/>
              <a:gd name="connsiteY0" fmla="*/ 0 h 128683"/>
              <a:gd name="connsiteX1" fmla="*/ 111456 w 236257"/>
              <a:gd name="connsiteY1" fmla="*/ 69962 h 128683"/>
              <a:gd name="connsiteX2" fmla="*/ 236257 w 236257"/>
              <a:gd name="connsiteY2" fmla="*/ 128683 h 128683"/>
              <a:gd name="connsiteX0" fmla="*/ 0 w 238825"/>
              <a:gd name="connsiteY0" fmla="*/ 0 h 127612"/>
              <a:gd name="connsiteX1" fmla="*/ 114024 w 238825"/>
              <a:gd name="connsiteY1" fmla="*/ 68891 h 127612"/>
              <a:gd name="connsiteX2" fmla="*/ 238825 w 238825"/>
              <a:gd name="connsiteY2" fmla="*/ 127612 h 127612"/>
              <a:gd name="connsiteX0" fmla="*/ 0 w 238825"/>
              <a:gd name="connsiteY0" fmla="*/ 0 h 127612"/>
              <a:gd name="connsiteX1" fmla="*/ 114024 w 238825"/>
              <a:gd name="connsiteY1" fmla="*/ 68891 h 127612"/>
              <a:gd name="connsiteX2" fmla="*/ 238825 w 238825"/>
              <a:gd name="connsiteY2" fmla="*/ 127612 h 127612"/>
              <a:gd name="connsiteX0" fmla="*/ 0 w 238825"/>
              <a:gd name="connsiteY0" fmla="*/ 0 h 127612"/>
              <a:gd name="connsiteX1" fmla="*/ 114024 w 238825"/>
              <a:gd name="connsiteY1" fmla="*/ 68891 h 127612"/>
              <a:gd name="connsiteX2" fmla="*/ 238825 w 238825"/>
              <a:gd name="connsiteY2" fmla="*/ 127612 h 127612"/>
              <a:gd name="connsiteX0" fmla="*/ 0 w 238825"/>
              <a:gd name="connsiteY0" fmla="*/ 0 h 127612"/>
              <a:gd name="connsiteX1" fmla="*/ 114024 w 238825"/>
              <a:gd name="connsiteY1" fmla="*/ 68891 h 127612"/>
              <a:gd name="connsiteX2" fmla="*/ 238825 w 238825"/>
              <a:gd name="connsiteY2" fmla="*/ 127612 h 127612"/>
              <a:gd name="connsiteX0" fmla="*/ 0 w 238825"/>
              <a:gd name="connsiteY0" fmla="*/ 0 h 127612"/>
              <a:gd name="connsiteX1" fmla="*/ 114024 w 238825"/>
              <a:gd name="connsiteY1" fmla="*/ 68891 h 127612"/>
              <a:gd name="connsiteX2" fmla="*/ 238825 w 238825"/>
              <a:gd name="connsiteY2" fmla="*/ 127612 h 127612"/>
              <a:gd name="connsiteX0" fmla="*/ 0 w 238825"/>
              <a:gd name="connsiteY0" fmla="*/ 0 h 127612"/>
              <a:gd name="connsiteX1" fmla="*/ 114024 w 238825"/>
              <a:gd name="connsiteY1" fmla="*/ 68891 h 127612"/>
              <a:gd name="connsiteX2" fmla="*/ 238825 w 238825"/>
              <a:gd name="connsiteY2" fmla="*/ 127612 h 127612"/>
              <a:gd name="connsiteX0" fmla="*/ 0 w 238825"/>
              <a:gd name="connsiteY0" fmla="*/ 0 h 127612"/>
              <a:gd name="connsiteX1" fmla="*/ 114024 w 238825"/>
              <a:gd name="connsiteY1" fmla="*/ 68891 h 127612"/>
              <a:gd name="connsiteX2" fmla="*/ 238825 w 238825"/>
              <a:gd name="connsiteY2" fmla="*/ 127612 h 127612"/>
              <a:gd name="connsiteX0" fmla="*/ 0 w 270668"/>
              <a:gd name="connsiteY0" fmla="*/ 0 h 146352"/>
              <a:gd name="connsiteX1" fmla="*/ 145867 w 270668"/>
              <a:gd name="connsiteY1" fmla="*/ 87631 h 146352"/>
              <a:gd name="connsiteX2" fmla="*/ 270668 w 270668"/>
              <a:gd name="connsiteY2" fmla="*/ 146352 h 146352"/>
              <a:gd name="connsiteX0" fmla="*/ 0 w 281454"/>
              <a:gd name="connsiteY0" fmla="*/ 0 h 153313"/>
              <a:gd name="connsiteX1" fmla="*/ 156653 w 281454"/>
              <a:gd name="connsiteY1" fmla="*/ 94592 h 153313"/>
              <a:gd name="connsiteX2" fmla="*/ 281454 w 281454"/>
              <a:gd name="connsiteY2" fmla="*/ 153313 h 153313"/>
              <a:gd name="connsiteX0" fmla="*/ 0 w 212631"/>
              <a:gd name="connsiteY0" fmla="*/ 0 h 111549"/>
              <a:gd name="connsiteX1" fmla="*/ 87830 w 212631"/>
              <a:gd name="connsiteY1" fmla="*/ 52828 h 111549"/>
              <a:gd name="connsiteX2" fmla="*/ 212631 w 212631"/>
              <a:gd name="connsiteY2" fmla="*/ 111549 h 111549"/>
              <a:gd name="connsiteX0" fmla="*/ 0 w 112803"/>
              <a:gd name="connsiteY0" fmla="*/ 0 h 77281"/>
              <a:gd name="connsiteX1" fmla="*/ 87830 w 112803"/>
              <a:gd name="connsiteY1" fmla="*/ 52828 h 77281"/>
              <a:gd name="connsiteX2" fmla="*/ 93989 w 112803"/>
              <a:gd name="connsiteY2" fmla="*/ 77281 h 77281"/>
              <a:gd name="connsiteX0" fmla="*/ 0 w 93989"/>
              <a:gd name="connsiteY0" fmla="*/ 0 h 77281"/>
              <a:gd name="connsiteX1" fmla="*/ 93989 w 93989"/>
              <a:gd name="connsiteY1" fmla="*/ 77281 h 77281"/>
              <a:gd name="connsiteX0" fmla="*/ 0 w 24653"/>
              <a:gd name="connsiteY0" fmla="*/ 0 h 14636"/>
              <a:gd name="connsiteX1" fmla="*/ 24653 w 24653"/>
              <a:gd name="connsiteY1" fmla="*/ 14636 h 14636"/>
              <a:gd name="connsiteX0" fmla="*/ 0 w 32357"/>
              <a:gd name="connsiteY0" fmla="*/ 0 h 18919"/>
              <a:gd name="connsiteX1" fmla="*/ 32357 w 32357"/>
              <a:gd name="connsiteY1" fmla="*/ 18919 h 18919"/>
              <a:gd name="connsiteX0" fmla="*/ 0 w 66769"/>
              <a:gd name="connsiteY0" fmla="*/ 0 h 43014"/>
              <a:gd name="connsiteX1" fmla="*/ 66769 w 66769"/>
              <a:gd name="connsiteY1" fmla="*/ 43014 h 43014"/>
              <a:gd name="connsiteX0" fmla="*/ 0 w 65228"/>
              <a:gd name="connsiteY0" fmla="*/ 0 h 41408"/>
              <a:gd name="connsiteX1" fmla="*/ 65228 w 65228"/>
              <a:gd name="connsiteY1" fmla="*/ 41408 h 41408"/>
              <a:gd name="connsiteX0" fmla="*/ 0 w 63174"/>
              <a:gd name="connsiteY0" fmla="*/ 0 h 40337"/>
              <a:gd name="connsiteX1" fmla="*/ 63174 w 63174"/>
              <a:gd name="connsiteY1" fmla="*/ 40337 h 40337"/>
              <a:gd name="connsiteX0" fmla="*/ 0 w 89909"/>
              <a:gd name="connsiteY0" fmla="*/ 0 h 54223"/>
              <a:gd name="connsiteX1" fmla="*/ 89909 w 89909"/>
              <a:gd name="connsiteY1" fmla="*/ 54223 h 54223"/>
              <a:gd name="connsiteX0" fmla="*/ 0 w 85796"/>
              <a:gd name="connsiteY0" fmla="*/ 0 h 53155"/>
              <a:gd name="connsiteX1" fmla="*/ 85796 w 85796"/>
              <a:gd name="connsiteY1" fmla="*/ 53155 h 53155"/>
              <a:gd name="connsiteX0" fmla="*/ 0 w 71400"/>
              <a:gd name="connsiteY0" fmla="*/ 0 h 43898"/>
              <a:gd name="connsiteX1" fmla="*/ 71400 w 71400"/>
              <a:gd name="connsiteY1" fmla="*/ 43898 h 43898"/>
              <a:gd name="connsiteX0" fmla="*/ 0 w 61117"/>
              <a:gd name="connsiteY0" fmla="*/ 0 h 36777"/>
              <a:gd name="connsiteX1" fmla="*/ 61117 w 61117"/>
              <a:gd name="connsiteY1" fmla="*/ 36777 h 36777"/>
              <a:gd name="connsiteX0" fmla="*/ 0 w 59746"/>
              <a:gd name="connsiteY0" fmla="*/ 0 h 37489"/>
              <a:gd name="connsiteX1" fmla="*/ 59746 w 59746"/>
              <a:gd name="connsiteY1" fmla="*/ 37489 h 37489"/>
              <a:gd name="connsiteX0" fmla="*/ 0 w 55222"/>
              <a:gd name="connsiteY0" fmla="*/ 0 h 34392"/>
              <a:gd name="connsiteX1" fmla="*/ 55222 w 55222"/>
              <a:gd name="connsiteY1" fmla="*/ 34392 h 34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5222" h="34392">
                <a:moveTo>
                  <a:pt x="0" y="0"/>
                </a:moveTo>
                <a:cubicBezTo>
                  <a:pt x="10786" y="6306"/>
                  <a:pt x="44436" y="28086"/>
                  <a:pt x="55222" y="34392"/>
                </a:cubicBezTo>
              </a:path>
            </a:pathLst>
          </a:custGeom>
          <a:noFill/>
          <a:ln w="28575" cap="rnd">
            <a:solidFill>
              <a:srgbClr val="00B050"/>
            </a:solidFill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h="6350"/>
            <a:bevelB w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  <p:sp>
        <p:nvSpPr>
          <p:cNvPr id="113" name="Freihandform 93"/>
          <p:cNvSpPr/>
          <p:nvPr/>
        </p:nvSpPr>
        <p:spPr bwMode="auto">
          <a:xfrm rot="18067413">
            <a:off x="7468620" y="5537943"/>
            <a:ext cx="136110" cy="74600"/>
          </a:xfrm>
          <a:custGeom>
            <a:avLst/>
            <a:gdLst>
              <a:gd name="connsiteX0" fmla="*/ 0 w 104775"/>
              <a:gd name="connsiteY0" fmla="*/ 0 h 90488"/>
              <a:gd name="connsiteX1" fmla="*/ 38100 w 104775"/>
              <a:gd name="connsiteY1" fmla="*/ 54769 h 90488"/>
              <a:gd name="connsiteX2" fmla="*/ 104775 w 104775"/>
              <a:gd name="connsiteY2" fmla="*/ 90488 h 90488"/>
              <a:gd name="connsiteX0" fmla="*/ 0 w 104775"/>
              <a:gd name="connsiteY0" fmla="*/ 0 h 100948"/>
              <a:gd name="connsiteX1" fmla="*/ 38100 w 104775"/>
              <a:gd name="connsiteY1" fmla="*/ 54769 h 100948"/>
              <a:gd name="connsiteX2" fmla="*/ 18490 w 104775"/>
              <a:gd name="connsiteY2" fmla="*/ 99769 h 100948"/>
              <a:gd name="connsiteX3" fmla="*/ 104775 w 104775"/>
              <a:gd name="connsiteY3" fmla="*/ 90488 h 100948"/>
              <a:gd name="connsiteX0" fmla="*/ 0 w 104775"/>
              <a:gd name="connsiteY0" fmla="*/ 0 h 90488"/>
              <a:gd name="connsiteX1" fmla="*/ 38100 w 104775"/>
              <a:gd name="connsiteY1" fmla="*/ 54769 h 90488"/>
              <a:gd name="connsiteX2" fmla="*/ 104775 w 104775"/>
              <a:gd name="connsiteY2" fmla="*/ 90488 h 90488"/>
              <a:gd name="connsiteX0" fmla="*/ 0 w 104775"/>
              <a:gd name="connsiteY0" fmla="*/ 0 h 90488"/>
              <a:gd name="connsiteX1" fmla="*/ 104775 w 104775"/>
              <a:gd name="connsiteY1" fmla="*/ 90488 h 90488"/>
              <a:gd name="connsiteX0" fmla="*/ 0 w 241051"/>
              <a:gd name="connsiteY0" fmla="*/ 0 h 71212"/>
              <a:gd name="connsiteX1" fmla="*/ 241051 w 241051"/>
              <a:gd name="connsiteY1" fmla="*/ 71212 h 71212"/>
              <a:gd name="connsiteX0" fmla="*/ 0 w 102721"/>
              <a:gd name="connsiteY0" fmla="*/ 76567 h 76567"/>
              <a:gd name="connsiteX1" fmla="*/ 102721 w 102721"/>
              <a:gd name="connsiteY1" fmla="*/ 0 h 76567"/>
              <a:gd name="connsiteX0" fmla="*/ 0 w 102721"/>
              <a:gd name="connsiteY0" fmla="*/ 76567 h 76567"/>
              <a:gd name="connsiteX1" fmla="*/ 34925 w 102721"/>
              <a:gd name="connsiteY1" fmla="*/ 40693 h 76567"/>
              <a:gd name="connsiteX2" fmla="*/ 102721 w 102721"/>
              <a:gd name="connsiteY2" fmla="*/ 0 h 76567"/>
              <a:gd name="connsiteX0" fmla="*/ 0 w 102721"/>
              <a:gd name="connsiteY0" fmla="*/ 76567 h 76567"/>
              <a:gd name="connsiteX1" fmla="*/ 34925 w 102721"/>
              <a:gd name="connsiteY1" fmla="*/ 40693 h 76567"/>
              <a:gd name="connsiteX2" fmla="*/ 102721 w 102721"/>
              <a:gd name="connsiteY2" fmla="*/ 0 h 76567"/>
              <a:gd name="connsiteX0" fmla="*/ 0 w 102721"/>
              <a:gd name="connsiteY0" fmla="*/ 76567 h 76567"/>
              <a:gd name="connsiteX1" fmla="*/ 34925 w 102721"/>
              <a:gd name="connsiteY1" fmla="*/ 40693 h 76567"/>
              <a:gd name="connsiteX2" fmla="*/ 102721 w 102721"/>
              <a:gd name="connsiteY2" fmla="*/ 0 h 76567"/>
              <a:gd name="connsiteX0" fmla="*/ 0 w 102721"/>
              <a:gd name="connsiteY0" fmla="*/ 76567 h 76567"/>
              <a:gd name="connsiteX1" fmla="*/ 34925 w 102721"/>
              <a:gd name="connsiteY1" fmla="*/ 40693 h 76567"/>
              <a:gd name="connsiteX2" fmla="*/ 102721 w 102721"/>
              <a:gd name="connsiteY2" fmla="*/ 0 h 76567"/>
              <a:gd name="connsiteX0" fmla="*/ 0 w 102721"/>
              <a:gd name="connsiteY0" fmla="*/ 76567 h 76567"/>
              <a:gd name="connsiteX1" fmla="*/ 34925 w 102721"/>
              <a:gd name="connsiteY1" fmla="*/ 40693 h 76567"/>
              <a:gd name="connsiteX2" fmla="*/ 102721 w 102721"/>
              <a:gd name="connsiteY2" fmla="*/ 0 h 76567"/>
              <a:gd name="connsiteX0" fmla="*/ 0 w 108884"/>
              <a:gd name="connsiteY0" fmla="*/ 79423 h 79423"/>
              <a:gd name="connsiteX1" fmla="*/ 34925 w 108884"/>
              <a:gd name="connsiteY1" fmla="*/ 43549 h 79423"/>
              <a:gd name="connsiteX2" fmla="*/ 108884 w 108884"/>
              <a:gd name="connsiteY2" fmla="*/ 0 h 79423"/>
              <a:gd name="connsiteX0" fmla="*/ 0 w 198593"/>
              <a:gd name="connsiteY0" fmla="*/ 35874 h 50687"/>
              <a:gd name="connsiteX1" fmla="*/ 34925 w 198593"/>
              <a:gd name="connsiteY1" fmla="*/ 0 h 50687"/>
              <a:gd name="connsiteX2" fmla="*/ 198593 w 198593"/>
              <a:gd name="connsiteY2" fmla="*/ 50687 h 50687"/>
              <a:gd name="connsiteX0" fmla="*/ 0 w 234203"/>
              <a:gd name="connsiteY0" fmla="*/ 1194 h 128805"/>
              <a:gd name="connsiteX1" fmla="*/ 70535 w 234203"/>
              <a:gd name="connsiteY1" fmla="*/ 78118 h 128805"/>
              <a:gd name="connsiteX2" fmla="*/ 234203 w 234203"/>
              <a:gd name="connsiteY2" fmla="*/ 128805 h 128805"/>
              <a:gd name="connsiteX0" fmla="*/ 0 w 234203"/>
              <a:gd name="connsiteY0" fmla="*/ 0 h 127611"/>
              <a:gd name="connsiteX1" fmla="*/ 234203 w 234203"/>
              <a:gd name="connsiteY1" fmla="*/ 127611 h 127611"/>
              <a:gd name="connsiteX0" fmla="*/ 0 w 234203"/>
              <a:gd name="connsiteY0" fmla="*/ 0 h 127611"/>
              <a:gd name="connsiteX1" fmla="*/ 104779 w 234203"/>
              <a:gd name="connsiteY1" fmla="*/ 66215 h 127611"/>
              <a:gd name="connsiteX2" fmla="*/ 234203 w 234203"/>
              <a:gd name="connsiteY2" fmla="*/ 127611 h 127611"/>
              <a:gd name="connsiteX0" fmla="*/ 0 w 234203"/>
              <a:gd name="connsiteY0" fmla="*/ 0 h 127611"/>
              <a:gd name="connsiteX1" fmla="*/ 104779 w 234203"/>
              <a:gd name="connsiteY1" fmla="*/ 66215 h 127611"/>
              <a:gd name="connsiteX2" fmla="*/ 234203 w 234203"/>
              <a:gd name="connsiteY2" fmla="*/ 127611 h 127611"/>
              <a:gd name="connsiteX0" fmla="*/ 0 w 234203"/>
              <a:gd name="connsiteY0" fmla="*/ 0 h 127611"/>
              <a:gd name="connsiteX1" fmla="*/ 104779 w 234203"/>
              <a:gd name="connsiteY1" fmla="*/ 66215 h 127611"/>
              <a:gd name="connsiteX2" fmla="*/ 234203 w 234203"/>
              <a:gd name="connsiteY2" fmla="*/ 127611 h 127611"/>
              <a:gd name="connsiteX0" fmla="*/ 0 w 234203"/>
              <a:gd name="connsiteY0" fmla="*/ 0 h 127611"/>
              <a:gd name="connsiteX1" fmla="*/ 104779 w 234203"/>
              <a:gd name="connsiteY1" fmla="*/ 66215 h 127611"/>
              <a:gd name="connsiteX2" fmla="*/ 234203 w 234203"/>
              <a:gd name="connsiteY2" fmla="*/ 127611 h 127611"/>
              <a:gd name="connsiteX0" fmla="*/ 0 w 233689"/>
              <a:gd name="connsiteY0" fmla="*/ 0 h 128682"/>
              <a:gd name="connsiteX1" fmla="*/ 104779 w 233689"/>
              <a:gd name="connsiteY1" fmla="*/ 66215 h 128682"/>
              <a:gd name="connsiteX2" fmla="*/ 233689 w 233689"/>
              <a:gd name="connsiteY2" fmla="*/ 128682 h 128682"/>
              <a:gd name="connsiteX0" fmla="*/ 0 w 233689"/>
              <a:gd name="connsiteY0" fmla="*/ 0 h 127611"/>
              <a:gd name="connsiteX1" fmla="*/ 104779 w 233689"/>
              <a:gd name="connsiteY1" fmla="*/ 66215 h 127611"/>
              <a:gd name="connsiteX2" fmla="*/ 233689 w 233689"/>
              <a:gd name="connsiteY2" fmla="*/ 127611 h 127611"/>
              <a:gd name="connsiteX0" fmla="*/ 0 w 233175"/>
              <a:gd name="connsiteY0" fmla="*/ 0 h 128146"/>
              <a:gd name="connsiteX1" fmla="*/ 104779 w 233175"/>
              <a:gd name="connsiteY1" fmla="*/ 66215 h 128146"/>
              <a:gd name="connsiteX2" fmla="*/ 233175 w 233175"/>
              <a:gd name="connsiteY2" fmla="*/ 128146 h 128146"/>
              <a:gd name="connsiteX0" fmla="*/ 0 w 235229"/>
              <a:gd name="connsiteY0" fmla="*/ 0 h 128146"/>
              <a:gd name="connsiteX1" fmla="*/ 104779 w 235229"/>
              <a:gd name="connsiteY1" fmla="*/ 66215 h 128146"/>
              <a:gd name="connsiteX2" fmla="*/ 235229 w 235229"/>
              <a:gd name="connsiteY2" fmla="*/ 128146 h 128146"/>
              <a:gd name="connsiteX0" fmla="*/ 0 w 235229"/>
              <a:gd name="connsiteY0" fmla="*/ 0 h 129217"/>
              <a:gd name="connsiteX1" fmla="*/ 104779 w 235229"/>
              <a:gd name="connsiteY1" fmla="*/ 66215 h 129217"/>
              <a:gd name="connsiteX2" fmla="*/ 235229 w 235229"/>
              <a:gd name="connsiteY2" fmla="*/ 129217 h 129217"/>
              <a:gd name="connsiteX0" fmla="*/ 0 w 234202"/>
              <a:gd name="connsiteY0" fmla="*/ 0 h 128682"/>
              <a:gd name="connsiteX1" fmla="*/ 104779 w 234202"/>
              <a:gd name="connsiteY1" fmla="*/ 66215 h 128682"/>
              <a:gd name="connsiteX2" fmla="*/ 234202 w 234202"/>
              <a:gd name="connsiteY2" fmla="*/ 128682 h 128682"/>
              <a:gd name="connsiteX0" fmla="*/ 0 w 235229"/>
              <a:gd name="connsiteY0" fmla="*/ 0 h 128147"/>
              <a:gd name="connsiteX1" fmla="*/ 104779 w 235229"/>
              <a:gd name="connsiteY1" fmla="*/ 66215 h 128147"/>
              <a:gd name="connsiteX2" fmla="*/ 235229 w 235229"/>
              <a:gd name="connsiteY2" fmla="*/ 128147 h 128147"/>
              <a:gd name="connsiteX0" fmla="*/ 0 w 235743"/>
              <a:gd name="connsiteY0" fmla="*/ 0 h 129218"/>
              <a:gd name="connsiteX1" fmla="*/ 104779 w 235743"/>
              <a:gd name="connsiteY1" fmla="*/ 66215 h 129218"/>
              <a:gd name="connsiteX2" fmla="*/ 235743 w 235743"/>
              <a:gd name="connsiteY2" fmla="*/ 129218 h 129218"/>
              <a:gd name="connsiteX0" fmla="*/ 0 w 236257"/>
              <a:gd name="connsiteY0" fmla="*/ 0 h 127612"/>
              <a:gd name="connsiteX1" fmla="*/ 104779 w 236257"/>
              <a:gd name="connsiteY1" fmla="*/ 66215 h 127612"/>
              <a:gd name="connsiteX2" fmla="*/ 236257 w 236257"/>
              <a:gd name="connsiteY2" fmla="*/ 127612 h 127612"/>
              <a:gd name="connsiteX0" fmla="*/ 0 w 236257"/>
              <a:gd name="connsiteY0" fmla="*/ 0 h 128683"/>
              <a:gd name="connsiteX1" fmla="*/ 104779 w 236257"/>
              <a:gd name="connsiteY1" fmla="*/ 66215 h 128683"/>
              <a:gd name="connsiteX2" fmla="*/ 236257 w 236257"/>
              <a:gd name="connsiteY2" fmla="*/ 128683 h 128683"/>
              <a:gd name="connsiteX0" fmla="*/ 0 w 236257"/>
              <a:gd name="connsiteY0" fmla="*/ 0 h 128683"/>
              <a:gd name="connsiteX1" fmla="*/ 236257 w 236257"/>
              <a:gd name="connsiteY1" fmla="*/ 128683 h 128683"/>
              <a:gd name="connsiteX0" fmla="*/ 0 w 236257"/>
              <a:gd name="connsiteY0" fmla="*/ 0 h 128683"/>
              <a:gd name="connsiteX1" fmla="*/ 111456 w 236257"/>
              <a:gd name="connsiteY1" fmla="*/ 69962 h 128683"/>
              <a:gd name="connsiteX2" fmla="*/ 236257 w 236257"/>
              <a:gd name="connsiteY2" fmla="*/ 128683 h 128683"/>
              <a:gd name="connsiteX0" fmla="*/ 0 w 236257"/>
              <a:gd name="connsiteY0" fmla="*/ 0 h 128683"/>
              <a:gd name="connsiteX1" fmla="*/ 111456 w 236257"/>
              <a:gd name="connsiteY1" fmla="*/ 69962 h 128683"/>
              <a:gd name="connsiteX2" fmla="*/ 236257 w 236257"/>
              <a:gd name="connsiteY2" fmla="*/ 128683 h 128683"/>
              <a:gd name="connsiteX0" fmla="*/ 0 w 238825"/>
              <a:gd name="connsiteY0" fmla="*/ 0 h 127612"/>
              <a:gd name="connsiteX1" fmla="*/ 114024 w 238825"/>
              <a:gd name="connsiteY1" fmla="*/ 68891 h 127612"/>
              <a:gd name="connsiteX2" fmla="*/ 238825 w 238825"/>
              <a:gd name="connsiteY2" fmla="*/ 127612 h 127612"/>
              <a:gd name="connsiteX0" fmla="*/ 0 w 238825"/>
              <a:gd name="connsiteY0" fmla="*/ 0 h 127612"/>
              <a:gd name="connsiteX1" fmla="*/ 114024 w 238825"/>
              <a:gd name="connsiteY1" fmla="*/ 68891 h 127612"/>
              <a:gd name="connsiteX2" fmla="*/ 238825 w 238825"/>
              <a:gd name="connsiteY2" fmla="*/ 127612 h 127612"/>
              <a:gd name="connsiteX0" fmla="*/ 0 w 238825"/>
              <a:gd name="connsiteY0" fmla="*/ 0 h 127612"/>
              <a:gd name="connsiteX1" fmla="*/ 114024 w 238825"/>
              <a:gd name="connsiteY1" fmla="*/ 68891 h 127612"/>
              <a:gd name="connsiteX2" fmla="*/ 238825 w 238825"/>
              <a:gd name="connsiteY2" fmla="*/ 127612 h 127612"/>
              <a:gd name="connsiteX0" fmla="*/ 0 w 238825"/>
              <a:gd name="connsiteY0" fmla="*/ 0 h 127612"/>
              <a:gd name="connsiteX1" fmla="*/ 114024 w 238825"/>
              <a:gd name="connsiteY1" fmla="*/ 68891 h 127612"/>
              <a:gd name="connsiteX2" fmla="*/ 238825 w 238825"/>
              <a:gd name="connsiteY2" fmla="*/ 127612 h 127612"/>
              <a:gd name="connsiteX0" fmla="*/ 0 w 238825"/>
              <a:gd name="connsiteY0" fmla="*/ 0 h 127612"/>
              <a:gd name="connsiteX1" fmla="*/ 114024 w 238825"/>
              <a:gd name="connsiteY1" fmla="*/ 68891 h 127612"/>
              <a:gd name="connsiteX2" fmla="*/ 238825 w 238825"/>
              <a:gd name="connsiteY2" fmla="*/ 127612 h 127612"/>
              <a:gd name="connsiteX0" fmla="*/ 0 w 238825"/>
              <a:gd name="connsiteY0" fmla="*/ 0 h 127612"/>
              <a:gd name="connsiteX1" fmla="*/ 114024 w 238825"/>
              <a:gd name="connsiteY1" fmla="*/ 68891 h 127612"/>
              <a:gd name="connsiteX2" fmla="*/ 238825 w 238825"/>
              <a:gd name="connsiteY2" fmla="*/ 127612 h 127612"/>
              <a:gd name="connsiteX0" fmla="*/ 0 w 238825"/>
              <a:gd name="connsiteY0" fmla="*/ 0 h 127612"/>
              <a:gd name="connsiteX1" fmla="*/ 114024 w 238825"/>
              <a:gd name="connsiteY1" fmla="*/ 68891 h 127612"/>
              <a:gd name="connsiteX2" fmla="*/ 238825 w 238825"/>
              <a:gd name="connsiteY2" fmla="*/ 127612 h 127612"/>
              <a:gd name="connsiteX0" fmla="*/ 0 w 270668"/>
              <a:gd name="connsiteY0" fmla="*/ 0 h 146352"/>
              <a:gd name="connsiteX1" fmla="*/ 145867 w 270668"/>
              <a:gd name="connsiteY1" fmla="*/ 87631 h 146352"/>
              <a:gd name="connsiteX2" fmla="*/ 270668 w 270668"/>
              <a:gd name="connsiteY2" fmla="*/ 146352 h 146352"/>
              <a:gd name="connsiteX0" fmla="*/ 0 w 281454"/>
              <a:gd name="connsiteY0" fmla="*/ 0 h 153313"/>
              <a:gd name="connsiteX1" fmla="*/ 156653 w 281454"/>
              <a:gd name="connsiteY1" fmla="*/ 94592 h 153313"/>
              <a:gd name="connsiteX2" fmla="*/ 281454 w 281454"/>
              <a:gd name="connsiteY2" fmla="*/ 153313 h 153313"/>
              <a:gd name="connsiteX0" fmla="*/ 0 w 212631"/>
              <a:gd name="connsiteY0" fmla="*/ 0 h 111549"/>
              <a:gd name="connsiteX1" fmla="*/ 87830 w 212631"/>
              <a:gd name="connsiteY1" fmla="*/ 52828 h 111549"/>
              <a:gd name="connsiteX2" fmla="*/ 212631 w 212631"/>
              <a:gd name="connsiteY2" fmla="*/ 111549 h 111549"/>
              <a:gd name="connsiteX0" fmla="*/ 0 w 112803"/>
              <a:gd name="connsiteY0" fmla="*/ 0 h 77281"/>
              <a:gd name="connsiteX1" fmla="*/ 87830 w 112803"/>
              <a:gd name="connsiteY1" fmla="*/ 52828 h 77281"/>
              <a:gd name="connsiteX2" fmla="*/ 93989 w 112803"/>
              <a:gd name="connsiteY2" fmla="*/ 77281 h 77281"/>
              <a:gd name="connsiteX0" fmla="*/ 0 w 93989"/>
              <a:gd name="connsiteY0" fmla="*/ 0 h 77281"/>
              <a:gd name="connsiteX1" fmla="*/ 93989 w 93989"/>
              <a:gd name="connsiteY1" fmla="*/ 77281 h 77281"/>
              <a:gd name="connsiteX0" fmla="*/ 0 w 24653"/>
              <a:gd name="connsiteY0" fmla="*/ 0 h 14636"/>
              <a:gd name="connsiteX1" fmla="*/ 24653 w 24653"/>
              <a:gd name="connsiteY1" fmla="*/ 14636 h 14636"/>
              <a:gd name="connsiteX0" fmla="*/ 0 w 32357"/>
              <a:gd name="connsiteY0" fmla="*/ 0 h 18919"/>
              <a:gd name="connsiteX1" fmla="*/ 32357 w 32357"/>
              <a:gd name="connsiteY1" fmla="*/ 18919 h 18919"/>
              <a:gd name="connsiteX0" fmla="*/ 0 w 66769"/>
              <a:gd name="connsiteY0" fmla="*/ 0 h 43014"/>
              <a:gd name="connsiteX1" fmla="*/ 66769 w 66769"/>
              <a:gd name="connsiteY1" fmla="*/ 43014 h 43014"/>
              <a:gd name="connsiteX0" fmla="*/ 0 w 65228"/>
              <a:gd name="connsiteY0" fmla="*/ 0 h 41408"/>
              <a:gd name="connsiteX1" fmla="*/ 65228 w 65228"/>
              <a:gd name="connsiteY1" fmla="*/ 41408 h 41408"/>
              <a:gd name="connsiteX0" fmla="*/ 0 w 63174"/>
              <a:gd name="connsiteY0" fmla="*/ 0 h 40337"/>
              <a:gd name="connsiteX1" fmla="*/ 63174 w 63174"/>
              <a:gd name="connsiteY1" fmla="*/ 40337 h 40337"/>
              <a:gd name="connsiteX0" fmla="*/ 0 w 89909"/>
              <a:gd name="connsiteY0" fmla="*/ 0 h 54223"/>
              <a:gd name="connsiteX1" fmla="*/ 89909 w 89909"/>
              <a:gd name="connsiteY1" fmla="*/ 54223 h 54223"/>
              <a:gd name="connsiteX0" fmla="*/ 0 w 85796"/>
              <a:gd name="connsiteY0" fmla="*/ 0 h 53155"/>
              <a:gd name="connsiteX1" fmla="*/ 85796 w 85796"/>
              <a:gd name="connsiteY1" fmla="*/ 53155 h 53155"/>
              <a:gd name="connsiteX0" fmla="*/ 0 w 71400"/>
              <a:gd name="connsiteY0" fmla="*/ 0 h 43898"/>
              <a:gd name="connsiteX1" fmla="*/ 71400 w 71400"/>
              <a:gd name="connsiteY1" fmla="*/ 43898 h 43898"/>
              <a:gd name="connsiteX0" fmla="*/ 0 w 61117"/>
              <a:gd name="connsiteY0" fmla="*/ 0 h 36777"/>
              <a:gd name="connsiteX1" fmla="*/ 61117 w 61117"/>
              <a:gd name="connsiteY1" fmla="*/ 36777 h 36777"/>
              <a:gd name="connsiteX0" fmla="*/ 0 w 59746"/>
              <a:gd name="connsiteY0" fmla="*/ 0 h 37489"/>
              <a:gd name="connsiteX1" fmla="*/ 59746 w 59746"/>
              <a:gd name="connsiteY1" fmla="*/ 37489 h 37489"/>
              <a:gd name="connsiteX0" fmla="*/ 0 w 55222"/>
              <a:gd name="connsiteY0" fmla="*/ 0 h 34392"/>
              <a:gd name="connsiteX1" fmla="*/ 55222 w 55222"/>
              <a:gd name="connsiteY1" fmla="*/ 34392 h 34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5222" h="34392">
                <a:moveTo>
                  <a:pt x="0" y="0"/>
                </a:moveTo>
                <a:cubicBezTo>
                  <a:pt x="10786" y="6306"/>
                  <a:pt x="44436" y="28086"/>
                  <a:pt x="55222" y="34392"/>
                </a:cubicBezTo>
              </a:path>
            </a:pathLst>
          </a:custGeom>
          <a:noFill/>
          <a:ln w="28575" cap="rnd">
            <a:solidFill>
              <a:srgbClr val="00B050"/>
            </a:solidFill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h="6350"/>
            <a:bevelB w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  <p:grpSp>
        <p:nvGrpSpPr>
          <p:cNvPr id="63504" name="Gruppieren 63503"/>
          <p:cNvGrpSpPr/>
          <p:nvPr/>
        </p:nvGrpSpPr>
        <p:grpSpPr>
          <a:xfrm>
            <a:off x="6635764" y="5334419"/>
            <a:ext cx="1491966" cy="552623"/>
            <a:chOff x="5859110" y="4195296"/>
            <a:chExt cx="1413132" cy="523423"/>
          </a:xfrm>
        </p:grpSpPr>
        <p:sp>
          <p:nvSpPr>
            <p:cNvPr id="2" name="Ovale 1"/>
            <p:cNvSpPr/>
            <p:nvPr/>
          </p:nvSpPr>
          <p:spPr>
            <a:xfrm rot="1591708">
              <a:off x="5859110" y="4195296"/>
              <a:ext cx="403657" cy="78805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cxnSp>
          <p:nvCxnSpPr>
            <p:cNvPr id="79" name="Connettore 1 78"/>
            <p:cNvCxnSpPr/>
            <p:nvPr/>
          </p:nvCxnSpPr>
          <p:spPr>
            <a:xfrm flipV="1">
              <a:off x="6362135" y="4246061"/>
              <a:ext cx="28404" cy="50363"/>
            </a:xfrm>
            <a:prstGeom prst="line">
              <a:avLst/>
            </a:prstGeom>
            <a:noFill/>
            <a:ln w="25400" cap="rnd">
              <a:solidFill>
                <a:srgbClr val="00B050"/>
              </a:solidFill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h="6350"/>
              <a:bevelB w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9" name="Figura a mano libera 8"/>
            <p:cNvSpPr/>
            <p:nvPr/>
          </p:nvSpPr>
          <p:spPr>
            <a:xfrm>
              <a:off x="6463895" y="4247226"/>
              <a:ext cx="179576" cy="79597"/>
            </a:xfrm>
            <a:custGeom>
              <a:avLst/>
              <a:gdLst>
                <a:gd name="connsiteX0" fmla="*/ 0 w 78581"/>
                <a:gd name="connsiteY0" fmla="*/ 30957 h 30957"/>
                <a:gd name="connsiteX1" fmla="*/ 78581 w 78581"/>
                <a:gd name="connsiteY1" fmla="*/ 0 h 30957"/>
                <a:gd name="connsiteX2" fmla="*/ 78581 w 78581"/>
                <a:gd name="connsiteY2" fmla="*/ 0 h 30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8581" h="30957">
                  <a:moveTo>
                    <a:pt x="0" y="30957"/>
                  </a:moveTo>
                  <a:lnTo>
                    <a:pt x="78581" y="0"/>
                  </a:lnTo>
                  <a:lnTo>
                    <a:pt x="78581" y="0"/>
                  </a:lnTo>
                </a:path>
              </a:pathLst>
            </a:custGeom>
            <a:noFill/>
            <a:ln w="25400" cap="rnd">
              <a:solidFill>
                <a:srgbClr val="00B050"/>
              </a:solidFill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h="6350"/>
              <a:bevelB w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8" name="Freihandform 7"/>
            <p:cNvSpPr/>
            <p:nvPr/>
          </p:nvSpPr>
          <p:spPr>
            <a:xfrm rot="21386563">
              <a:off x="6616252" y="4200575"/>
              <a:ext cx="300888" cy="275474"/>
            </a:xfrm>
            <a:custGeom>
              <a:avLst/>
              <a:gdLst>
                <a:gd name="connsiteX0" fmla="*/ 0 w 198268"/>
                <a:gd name="connsiteY0" fmla="*/ 0 h 195309"/>
                <a:gd name="connsiteX1" fmla="*/ 65103 w 198268"/>
                <a:gd name="connsiteY1" fmla="*/ 56225 h 195309"/>
                <a:gd name="connsiteX2" fmla="*/ 121328 w 198268"/>
                <a:gd name="connsiteY2" fmla="*/ 121328 h 195309"/>
                <a:gd name="connsiteX3" fmla="*/ 156839 w 198268"/>
                <a:gd name="connsiteY3" fmla="*/ 156839 h 195309"/>
                <a:gd name="connsiteX4" fmla="*/ 198268 w 198268"/>
                <a:gd name="connsiteY4" fmla="*/ 195309 h 195309"/>
                <a:gd name="connsiteX5" fmla="*/ 198268 w 198268"/>
                <a:gd name="connsiteY5" fmla="*/ 195309 h 195309"/>
                <a:gd name="connsiteX0" fmla="*/ 0 w 300888"/>
                <a:gd name="connsiteY0" fmla="*/ 0 h 275474"/>
                <a:gd name="connsiteX1" fmla="*/ 65103 w 300888"/>
                <a:gd name="connsiteY1" fmla="*/ 56225 h 275474"/>
                <a:gd name="connsiteX2" fmla="*/ 121328 w 300888"/>
                <a:gd name="connsiteY2" fmla="*/ 121328 h 275474"/>
                <a:gd name="connsiteX3" fmla="*/ 156839 w 300888"/>
                <a:gd name="connsiteY3" fmla="*/ 156839 h 275474"/>
                <a:gd name="connsiteX4" fmla="*/ 198268 w 300888"/>
                <a:gd name="connsiteY4" fmla="*/ 195309 h 275474"/>
                <a:gd name="connsiteX5" fmla="*/ 300888 w 300888"/>
                <a:gd name="connsiteY5" fmla="*/ 275474 h 275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0888" h="275474">
                  <a:moveTo>
                    <a:pt x="0" y="0"/>
                  </a:moveTo>
                  <a:cubicBezTo>
                    <a:pt x="22441" y="18002"/>
                    <a:pt x="44882" y="36004"/>
                    <a:pt x="65103" y="56225"/>
                  </a:cubicBezTo>
                  <a:cubicBezTo>
                    <a:pt x="85324" y="76446"/>
                    <a:pt x="106039" y="104559"/>
                    <a:pt x="121328" y="121328"/>
                  </a:cubicBezTo>
                  <a:cubicBezTo>
                    <a:pt x="136617" y="138097"/>
                    <a:pt x="144016" y="144509"/>
                    <a:pt x="156839" y="156839"/>
                  </a:cubicBezTo>
                  <a:cubicBezTo>
                    <a:pt x="169662" y="169169"/>
                    <a:pt x="198268" y="195309"/>
                    <a:pt x="198268" y="195309"/>
                  </a:cubicBezTo>
                  <a:lnTo>
                    <a:pt x="300888" y="275474"/>
                  </a:lnTo>
                </a:path>
              </a:pathLst>
            </a:custGeom>
            <a:noFill/>
            <a:ln w="50800" cap="rnd">
              <a:solidFill>
                <a:srgbClr val="00B050"/>
              </a:solidFill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h="6350"/>
              <a:bevelB w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it-IT"/>
            </a:p>
          </p:txBody>
        </p:sp>
        <p:sp>
          <p:nvSpPr>
            <p:cNvPr id="3" name="Freihandform 2"/>
            <p:cNvSpPr/>
            <p:nvPr/>
          </p:nvSpPr>
          <p:spPr>
            <a:xfrm>
              <a:off x="7128533" y="4558473"/>
              <a:ext cx="143709" cy="79217"/>
            </a:xfrm>
            <a:custGeom>
              <a:avLst/>
              <a:gdLst>
                <a:gd name="connsiteX0" fmla="*/ 119034 w 119034"/>
                <a:gd name="connsiteY0" fmla="*/ 64928 h 64928"/>
                <a:gd name="connsiteX1" fmla="*/ 0 w 119034"/>
                <a:gd name="connsiteY1" fmla="*/ 0 h 64928"/>
                <a:gd name="connsiteX2" fmla="*/ 0 w 119034"/>
                <a:gd name="connsiteY2" fmla="*/ 0 h 64928"/>
                <a:gd name="connsiteX0" fmla="*/ 119034 w 119161"/>
                <a:gd name="connsiteY0" fmla="*/ 64928 h 65691"/>
                <a:gd name="connsiteX1" fmla="*/ 119161 w 119161"/>
                <a:gd name="connsiteY1" fmla="*/ 65691 h 65691"/>
                <a:gd name="connsiteX2" fmla="*/ 0 w 119161"/>
                <a:gd name="connsiteY2" fmla="*/ 0 h 65691"/>
                <a:gd name="connsiteX3" fmla="*/ 0 w 119161"/>
                <a:gd name="connsiteY3" fmla="*/ 0 h 65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9161" h="65691">
                  <a:moveTo>
                    <a:pt x="119034" y="64928"/>
                  </a:moveTo>
                  <a:cubicBezTo>
                    <a:pt x="119076" y="65182"/>
                    <a:pt x="119119" y="65437"/>
                    <a:pt x="119161" y="65691"/>
                  </a:cubicBez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50800" cap="rnd">
              <a:solidFill>
                <a:srgbClr val="00B050"/>
              </a:solidFill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h="6350"/>
              <a:bevelB w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it-IT"/>
            </a:p>
          </p:txBody>
        </p:sp>
        <p:sp>
          <p:nvSpPr>
            <p:cNvPr id="64" name="Figura a mano libera 8"/>
            <p:cNvSpPr/>
            <p:nvPr/>
          </p:nvSpPr>
          <p:spPr>
            <a:xfrm rot="21075381">
              <a:off x="7045843" y="4616741"/>
              <a:ext cx="149148" cy="79923"/>
            </a:xfrm>
            <a:custGeom>
              <a:avLst/>
              <a:gdLst>
                <a:gd name="connsiteX0" fmla="*/ 0 w 78581"/>
                <a:gd name="connsiteY0" fmla="*/ 30957 h 30957"/>
                <a:gd name="connsiteX1" fmla="*/ 78581 w 78581"/>
                <a:gd name="connsiteY1" fmla="*/ 0 h 30957"/>
                <a:gd name="connsiteX2" fmla="*/ 78581 w 78581"/>
                <a:gd name="connsiteY2" fmla="*/ 0 h 30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8581" h="30957">
                  <a:moveTo>
                    <a:pt x="0" y="30957"/>
                  </a:moveTo>
                  <a:lnTo>
                    <a:pt x="78581" y="0"/>
                  </a:lnTo>
                  <a:lnTo>
                    <a:pt x="78581" y="0"/>
                  </a:lnTo>
                </a:path>
              </a:pathLst>
            </a:custGeom>
            <a:noFill/>
            <a:ln w="25400" cap="rnd">
              <a:solidFill>
                <a:srgbClr val="00B050"/>
              </a:solidFill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h="6350"/>
              <a:bevelB w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68" name="Figura a mano libera 8"/>
            <p:cNvSpPr/>
            <p:nvPr/>
          </p:nvSpPr>
          <p:spPr>
            <a:xfrm rot="21075381">
              <a:off x="7010359" y="4597729"/>
              <a:ext cx="149148" cy="79923"/>
            </a:xfrm>
            <a:custGeom>
              <a:avLst/>
              <a:gdLst>
                <a:gd name="connsiteX0" fmla="*/ 0 w 78581"/>
                <a:gd name="connsiteY0" fmla="*/ 30957 h 30957"/>
                <a:gd name="connsiteX1" fmla="*/ 78581 w 78581"/>
                <a:gd name="connsiteY1" fmla="*/ 0 h 30957"/>
                <a:gd name="connsiteX2" fmla="*/ 78581 w 78581"/>
                <a:gd name="connsiteY2" fmla="*/ 0 h 30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8581" h="30957">
                  <a:moveTo>
                    <a:pt x="0" y="30957"/>
                  </a:moveTo>
                  <a:lnTo>
                    <a:pt x="78581" y="0"/>
                  </a:lnTo>
                  <a:lnTo>
                    <a:pt x="78581" y="0"/>
                  </a:lnTo>
                </a:path>
              </a:pathLst>
            </a:custGeom>
            <a:noFill/>
            <a:ln w="25400" cap="rnd">
              <a:solidFill>
                <a:srgbClr val="00B050"/>
              </a:solidFill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h="6350"/>
              <a:bevelB w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5" name="Figura a mano libera 4"/>
            <p:cNvSpPr/>
            <p:nvPr/>
          </p:nvSpPr>
          <p:spPr>
            <a:xfrm>
              <a:off x="6380085" y="4283843"/>
              <a:ext cx="718248" cy="434876"/>
            </a:xfrm>
            <a:custGeom>
              <a:avLst/>
              <a:gdLst>
                <a:gd name="connsiteX0" fmla="*/ 61913 w 61913"/>
                <a:gd name="connsiteY0" fmla="*/ 66675 h 66675"/>
                <a:gd name="connsiteX1" fmla="*/ 0 w 61913"/>
                <a:gd name="connsiteY1" fmla="*/ 0 h 66675"/>
                <a:gd name="connsiteX2" fmla="*/ 0 w 61913"/>
                <a:gd name="connsiteY2" fmla="*/ 0 h 66675"/>
                <a:gd name="connsiteX0" fmla="*/ 192882 w 192882"/>
                <a:gd name="connsiteY0" fmla="*/ 200025 h 200025"/>
                <a:gd name="connsiteX1" fmla="*/ 0 w 192882"/>
                <a:gd name="connsiteY1" fmla="*/ 0 h 200025"/>
                <a:gd name="connsiteX2" fmla="*/ 0 w 192882"/>
                <a:gd name="connsiteY2" fmla="*/ 0 h 200025"/>
                <a:gd name="connsiteX0" fmla="*/ 192882 w 192882"/>
                <a:gd name="connsiteY0" fmla="*/ 200025 h 200025"/>
                <a:gd name="connsiteX1" fmla="*/ 0 w 192882"/>
                <a:gd name="connsiteY1" fmla="*/ 0 h 200025"/>
                <a:gd name="connsiteX2" fmla="*/ 0 w 192882"/>
                <a:gd name="connsiteY2" fmla="*/ 0 h 200025"/>
                <a:gd name="connsiteX0" fmla="*/ 133351 w 133351"/>
                <a:gd name="connsiteY0" fmla="*/ 145256 h 145256"/>
                <a:gd name="connsiteX1" fmla="*/ 0 w 133351"/>
                <a:gd name="connsiteY1" fmla="*/ 0 h 145256"/>
                <a:gd name="connsiteX2" fmla="*/ 0 w 133351"/>
                <a:gd name="connsiteY2" fmla="*/ 0 h 145256"/>
                <a:gd name="connsiteX0" fmla="*/ 133351 w 133351"/>
                <a:gd name="connsiteY0" fmla="*/ 145256 h 145256"/>
                <a:gd name="connsiteX1" fmla="*/ 0 w 133351"/>
                <a:gd name="connsiteY1" fmla="*/ 0 h 145256"/>
                <a:gd name="connsiteX2" fmla="*/ 0 w 133351"/>
                <a:gd name="connsiteY2" fmla="*/ 0 h 145256"/>
                <a:gd name="connsiteX0" fmla="*/ 145257 w 145257"/>
                <a:gd name="connsiteY0" fmla="*/ 145256 h 145256"/>
                <a:gd name="connsiteX1" fmla="*/ 0 w 145257"/>
                <a:gd name="connsiteY1" fmla="*/ 0 h 145256"/>
                <a:gd name="connsiteX2" fmla="*/ 0 w 145257"/>
                <a:gd name="connsiteY2" fmla="*/ 0 h 145256"/>
                <a:gd name="connsiteX0" fmla="*/ 145257 w 145257"/>
                <a:gd name="connsiteY0" fmla="*/ 145256 h 145256"/>
                <a:gd name="connsiteX1" fmla="*/ 0 w 145257"/>
                <a:gd name="connsiteY1" fmla="*/ 0 h 145256"/>
                <a:gd name="connsiteX2" fmla="*/ 0 w 145257"/>
                <a:gd name="connsiteY2" fmla="*/ 0 h 145256"/>
                <a:gd name="connsiteX0" fmla="*/ 308543 w 308543"/>
                <a:gd name="connsiteY0" fmla="*/ 282416 h 282416"/>
                <a:gd name="connsiteX1" fmla="*/ 0 w 308543"/>
                <a:gd name="connsiteY1" fmla="*/ 0 h 282416"/>
                <a:gd name="connsiteX2" fmla="*/ 0 w 308543"/>
                <a:gd name="connsiteY2" fmla="*/ 0 h 282416"/>
                <a:gd name="connsiteX0" fmla="*/ 308543 w 308543"/>
                <a:gd name="connsiteY0" fmla="*/ 282416 h 282416"/>
                <a:gd name="connsiteX1" fmla="*/ 0 w 308543"/>
                <a:gd name="connsiteY1" fmla="*/ 0 h 282416"/>
                <a:gd name="connsiteX2" fmla="*/ 0 w 308543"/>
                <a:gd name="connsiteY2" fmla="*/ 0 h 282416"/>
                <a:gd name="connsiteX0" fmla="*/ 318340 w 318340"/>
                <a:gd name="connsiteY0" fmla="*/ 288947 h 288947"/>
                <a:gd name="connsiteX1" fmla="*/ 0 w 318340"/>
                <a:gd name="connsiteY1" fmla="*/ 0 h 288947"/>
                <a:gd name="connsiteX2" fmla="*/ 0 w 318340"/>
                <a:gd name="connsiteY2" fmla="*/ 0 h 288947"/>
                <a:gd name="connsiteX0" fmla="*/ 383654 w 383654"/>
                <a:gd name="connsiteY0" fmla="*/ 337933 h 337933"/>
                <a:gd name="connsiteX1" fmla="*/ 0 w 383654"/>
                <a:gd name="connsiteY1" fmla="*/ 0 h 337933"/>
                <a:gd name="connsiteX2" fmla="*/ 0 w 383654"/>
                <a:gd name="connsiteY2" fmla="*/ 0 h 337933"/>
                <a:gd name="connsiteX0" fmla="*/ 403248 w 403248"/>
                <a:gd name="connsiteY0" fmla="*/ 337933 h 337933"/>
                <a:gd name="connsiteX1" fmla="*/ 0 w 403248"/>
                <a:gd name="connsiteY1" fmla="*/ 0 h 337933"/>
                <a:gd name="connsiteX2" fmla="*/ 0 w 403248"/>
                <a:gd name="connsiteY2" fmla="*/ 0 h 337933"/>
                <a:gd name="connsiteX0" fmla="*/ 528978 w 528978"/>
                <a:gd name="connsiteY0" fmla="*/ 410323 h 410323"/>
                <a:gd name="connsiteX1" fmla="*/ 0 w 528978"/>
                <a:gd name="connsiteY1" fmla="*/ 0 h 410323"/>
                <a:gd name="connsiteX2" fmla="*/ 0 w 528978"/>
                <a:gd name="connsiteY2" fmla="*/ 0 h 410323"/>
                <a:gd name="connsiteX0" fmla="*/ 528978 w 528978"/>
                <a:gd name="connsiteY0" fmla="*/ 410323 h 410323"/>
                <a:gd name="connsiteX1" fmla="*/ 0 w 528978"/>
                <a:gd name="connsiteY1" fmla="*/ 0 h 410323"/>
                <a:gd name="connsiteX2" fmla="*/ 0 w 528978"/>
                <a:gd name="connsiteY2" fmla="*/ 0 h 410323"/>
                <a:gd name="connsiteX0" fmla="*/ 531546 w 531546"/>
                <a:gd name="connsiteY0" fmla="*/ 416281 h 416281"/>
                <a:gd name="connsiteX1" fmla="*/ 2568 w 531546"/>
                <a:gd name="connsiteY1" fmla="*/ 5958 h 416281"/>
                <a:gd name="connsiteX2" fmla="*/ 2568 w 531546"/>
                <a:gd name="connsiteY2" fmla="*/ 5958 h 416281"/>
                <a:gd name="connsiteX3" fmla="*/ 0 w 531546"/>
                <a:gd name="connsiteY3" fmla="*/ 0 h 416281"/>
                <a:gd name="connsiteX0" fmla="*/ 571942 w 571942"/>
                <a:gd name="connsiteY0" fmla="*/ 453836 h 453836"/>
                <a:gd name="connsiteX1" fmla="*/ 42964 w 571942"/>
                <a:gd name="connsiteY1" fmla="*/ 43513 h 453836"/>
                <a:gd name="connsiteX2" fmla="*/ 42964 w 571942"/>
                <a:gd name="connsiteY2" fmla="*/ 43513 h 453836"/>
                <a:gd name="connsiteX3" fmla="*/ 0 w 571942"/>
                <a:gd name="connsiteY3" fmla="*/ 0 h 453836"/>
                <a:gd name="connsiteX0" fmla="*/ 581264 w 581264"/>
                <a:gd name="connsiteY0" fmla="*/ 442569 h 442569"/>
                <a:gd name="connsiteX1" fmla="*/ 52286 w 581264"/>
                <a:gd name="connsiteY1" fmla="*/ 32246 h 442569"/>
                <a:gd name="connsiteX2" fmla="*/ 52286 w 581264"/>
                <a:gd name="connsiteY2" fmla="*/ 32246 h 442569"/>
                <a:gd name="connsiteX3" fmla="*/ 0 w 581264"/>
                <a:gd name="connsiteY3" fmla="*/ 0 h 442569"/>
                <a:gd name="connsiteX0" fmla="*/ 643410 w 643410"/>
                <a:gd name="connsiteY0" fmla="*/ 476369 h 476369"/>
                <a:gd name="connsiteX1" fmla="*/ 52286 w 643410"/>
                <a:gd name="connsiteY1" fmla="*/ 32246 h 476369"/>
                <a:gd name="connsiteX2" fmla="*/ 52286 w 643410"/>
                <a:gd name="connsiteY2" fmla="*/ 32246 h 476369"/>
                <a:gd name="connsiteX3" fmla="*/ 0 w 643410"/>
                <a:gd name="connsiteY3" fmla="*/ 0 h 476369"/>
                <a:gd name="connsiteX0" fmla="*/ 754199 w 754199"/>
                <a:gd name="connsiteY0" fmla="*/ 551904 h 551904"/>
                <a:gd name="connsiteX1" fmla="*/ 52286 w 754199"/>
                <a:gd name="connsiteY1" fmla="*/ 32246 h 551904"/>
                <a:gd name="connsiteX2" fmla="*/ 52286 w 754199"/>
                <a:gd name="connsiteY2" fmla="*/ 32246 h 551904"/>
                <a:gd name="connsiteX3" fmla="*/ 0 w 754199"/>
                <a:gd name="connsiteY3" fmla="*/ 0 h 55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4199" h="551904">
                  <a:moveTo>
                    <a:pt x="754199" y="551904"/>
                  </a:moveTo>
                  <a:cubicBezTo>
                    <a:pt x="607989" y="484684"/>
                    <a:pt x="116580" y="98921"/>
                    <a:pt x="52286" y="32246"/>
                  </a:cubicBezTo>
                  <a:lnTo>
                    <a:pt x="52286" y="32246"/>
                  </a:lnTo>
                  <a:lnTo>
                    <a:pt x="0" y="0"/>
                  </a:lnTo>
                </a:path>
              </a:pathLst>
            </a:custGeom>
            <a:noFill/>
            <a:ln w="50800" cap="rnd">
              <a:solidFill>
                <a:srgbClr val="00B050"/>
              </a:solidFill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h="6350"/>
              <a:bevelB w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62" name="Figura a mano libera 61"/>
            <p:cNvSpPr/>
            <p:nvPr/>
          </p:nvSpPr>
          <p:spPr>
            <a:xfrm rot="499986">
              <a:off x="6260620" y="4298067"/>
              <a:ext cx="857086" cy="103785"/>
            </a:xfrm>
            <a:custGeom>
              <a:avLst/>
              <a:gdLst>
                <a:gd name="connsiteX0" fmla="*/ 73818 w 73818"/>
                <a:gd name="connsiteY0" fmla="*/ 52387 h 52387"/>
                <a:gd name="connsiteX1" fmla="*/ 0 w 73818"/>
                <a:gd name="connsiteY1" fmla="*/ 0 h 52387"/>
                <a:gd name="connsiteX0" fmla="*/ 320804 w 320804"/>
                <a:gd name="connsiteY0" fmla="*/ 108376 h 108376"/>
                <a:gd name="connsiteX1" fmla="*/ 0 w 320804"/>
                <a:gd name="connsiteY1" fmla="*/ 0 h 108376"/>
                <a:gd name="connsiteX0" fmla="*/ 320804 w 320804"/>
                <a:gd name="connsiteY0" fmla="*/ 108376 h 108376"/>
                <a:gd name="connsiteX1" fmla="*/ 0 w 320804"/>
                <a:gd name="connsiteY1" fmla="*/ 0 h 108376"/>
                <a:gd name="connsiteX0" fmla="*/ 291407 w 291407"/>
                <a:gd name="connsiteY0" fmla="*/ 109896 h 109896"/>
                <a:gd name="connsiteX1" fmla="*/ 0 w 291407"/>
                <a:gd name="connsiteY1" fmla="*/ 0 h 109896"/>
                <a:gd name="connsiteX0" fmla="*/ 311688 w 311688"/>
                <a:gd name="connsiteY0" fmla="*/ 106546 h 106546"/>
                <a:gd name="connsiteX1" fmla="*/ 0 w 311688"/>
                <a:gd name="connsiteY1" fmla="*/ 0 h 106546"/>
                <a:gd name="connsiteX0" fmla="*/ 311688 w 311688"/>
                <a:gd name="connsiteY0" fmla="*/ 106546 h 106546"/>
                <a:gd name="connsiteX1" fmla="*/ 0 w 311688"/>
                <a:gd name="connsiteY1" fmla="*/ 0 h 106546"/>
                <a:gd name="connsiteX0" fmla="*/ 382919 w 382919"/>
                <a:gd name="connsiteY0" fmla="*/ 108129 h 108128"/>
                <a:gd name="connsiteX1" fmla="*/ 0 w 382919"/>
                <a:gd name="connsiteY1" fmla="*/ 0 h 108128"/>
                <a:gd name="connsiteX0" fmla="*/ 382919 w 382919"/>
                <a:gd name="connsiteY0" fmla="*/ 108129 h 108129"/>
                <a:gd name="connsiteX1" fmla="*/ 0 w 382919"/>
                <a:gd name="connsiteY1" fmla="*/ 0 h 108129"/>
                <a:gd name="connsiteX0" fmla="*/ 409419 w 409419"/>
                <a:gd name="connsiteY0" fmla="*/ 107089 h 107089"/>
                <a:gd name="connsiteX1" fmla="*/ 0 w 409419"/>
                <a:gd name="connsiteY1" fmla="*/ 0 h 107089"/>
                <a:gd name="connsiteX0" fmla="*/ 409419 w 409419"/>
                <a:gd name="connsiteY0" fmla="*/ 107089 h 109053"/>
                <a:gd name="connsiteX1" fmla="*/ 0 w 409419"/>
                <a:gd name="connsiteY1" fmla="*/ 0 h 109053"/>
                <a:gd name="connsiteX0" fmla="*/ 465316 w 465316"/>
                <a:gd name="connsiteY0" fmla="*/ 104532 h 106539"/>
                <a:gd name="connsiteX1" fmla="*/ 0 w 465316"/>
                <a:gd name="connsiteY1" fmla="*/ 0 h 106539"/>
                <a:gd name="connsiteX0" fmla="*/ 465316 w 465316"/>
                <a:gd name="connsiteY0" fmla="*/ 104532 h 112019"/>
                <a:gd name="connsiteX1" fmla="*/ 0 w 465316"/>
                <a:gd name="connsiteY1" fmla="*/ 0 h 112019"/>
                <a:gd name="connsiteX0" fmla="*/ 505384 w 505384"/>
                <a:gd name="connsiteY0" fmla="*/ 94020 h 102052"/>
                <a:gd name="connsiteX1" fmla="*/ 0 w 505384"/>
                <a:gd name="connsiteY1" fmla="*/ 0 h 102052"/>
                <a:gd name="connsiteX0" fmla="*/ 505384 w 505384"/>
                <a:gd name="connsiteY0" fmla="*/ 94020 h 110668"/>
                <a:gd name="connsiteX1" fmla="*/ 0 w 505384"/>
                <a:gd name="connsiteY1" fmla="*/ 0 h 110668"/>
                <a:gd name="connsiteX0" fmla="*/ 759066 w 759066"/>
                <a:gd name="connsiteY0" fmla="*/ 106628 h 122227"/>
                <a:gd name="connsiteX1" fmla="*/ 0 w 759066"/>
                <a:gd name="connsiteY1" fmla="*/ 0 h 122227"/>
                <a:gd name="connsiteX0" fmla="*/ 759066 w 759066"/>
                <a:gd name="connsiteY0" fmla="*/ 106628 h 106817"/>
                <a:gd name="connsiteX1" fmla="*/ 584226 w 759066"/>
                <a:gd name="connsiteY1" fmla="*/ 91418 h 106817"/>
                <a:gd name="connsiteX2" fmla="*/ 0 w 759066"/>
                <a:gd name="connsiteY2" fmla="*/ 0 h 106817"/>
                <a:gd name="connsiteX0" fmla="*/ 759066 w 759066"/>
                <a:gd name="connsiteY0" fmla="*/ 106628 h 106808"/>
                <a:gd name="connsiteX1" fmla="*/ 449429 w 759066"/>
                <a:gd name="connsiteY1" fmla="*/ 90321 h 106808"/>
                <a:gd name="connsiteX2" fmla="*/ 0 w 759066"/>
                <a:gd name="connsiteY2" fmla="*/ 0 h 106808"/>
                <a:gd name="connsiteX0" fmla="*/ 759066 w 759066"/>
                <a:gd name="connsiteY0" fmla="*/ 106628 h 106808"/>
                <a:gd name="connsiteX1" fmla="*/ 449429 w 759066"/>
                <a:gd name="connsiteY1" fmla="*/ 90321 h 106808"/>
                <a:gd name="connsiteX2" fmla="*/ 0 w 759066"/>
                <a:gd name="connsiteY2" fmla="*/ 0 h 106808"/>
                <a:gd name="connsiteX0" fmla="*/ 759066 w 759066"/>
                <a:gd name="connsiteY0" fmla="*/ 106628 h 107133"/>
                <a:gd name="connsiteX1" fmla="*/ 430634 w 759066"/>
                <a:gd name="connsiteY1" fmla="*/ 105107 h 107133"/>
                <a:gd name="connsiteX2" fmla="*/ 0 w 759066"/>
                <a:gd name="connsiteY2" fmla="*/ 0 h 107133"/>
                <a:gd name="connsiteX0" fmla="*/ 759066 w 759066"/>
                <a:gd name="connsiteY0" fmla="*/ 106628 h 109956"/>
                <a:gd name="connsiteX1" fmla="*/ 448524 w 759066"/>
                <a:gd name="connsiteY1" fmla="*/ 109939 h 109956"/>
                <a:gd name="connsiteX2" fmla="*/ 0 w 759066"/>
                <a:gd name="connsiteY2" fmla="*/ 0 h 109956"/>
                <a:gd name="connsiteX0" fmla="*/ 806968 w 806968"/>
                <a:gd name="connsiteY0" fmla="*/ 129865 h 133189"/>
                <a:gd name="connsiteX1" fmla="*/ 496426 w 806968"/>
                <a:gd name="connsiteY1" fmla="*/ 133176 h 133189"/>
                <a:gd name="connsiteX2" fmla="*/ 0 w 806968"/>
                <a:gd name="connsiteY2" fmla="*/ 0 h 133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6968" h="133189">
                  <a:moveTo>
                    <a:pt x="806968" y="129865"/>
                  </a:moveTo>
                  <a:cubicBezTo>
                    <a:pt x="779615" y="132226"/>
                    <a:pt x="530617" y="130224"/>
                    <a:pt x="496426" y="133176"/>
                  </a:cubicBezTo>
                  <a:cubicBezTo>
                    <a:pt x="378326" y="134644"/>
                    <a:pt x="24606" y="17462"/>
                    <a:pt x="0" y="0"/>
                  </a:cubicBezTo>
                </a:path>
              </a:pathLst>
            </a:custGeom>
            <a:noFill/>
            <a:ln w="50800" cap="rnd">
              <a:solidFill>
                <a:srgbClr val="00B050"/>
              </a:solidFill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h="6350"/>
              <a:bevelB w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80" name="Figura a mano libera 79"/>
            <p:cNvSpPr/>
            <p:nvPr/>
          </p:nvSpPr>
          <p:spPr>
            <a:xfrm>
              <a:off x="6343247" y="4306025"/>
              <a:ext cx="102505" cy="51248"/>
            </a:xfrm>
            <a:custGeom>
              <a:avLst/>
              <a:gdLst>
                <a:gd name="connsiteX0" fmla="*/ 17150 w 81443"/>
                <a:gd name="connsiteY0" fmla="*/ 0 h 86268"/>
                <a:gd name="connsiteX1" fmla="*/ 481 w 81443"/>
                <a:gd name="connsiteY1" fmla="*/ 59531 h 86268"/>
                <a:gd name="connsiteX2" fmla="*/ 33818 w 81443"/>
                <a:gd name="connsiteY2" fmla="*/ 80963 h 86268"/>
                <a:gd name="connsiteX3" fmla="*/ 57631 w 81443"/>
                <a:gd name="connsiteY3" fmla="*/ 85725 h 86268"/>
                <a:gd name="connsiteX4" fmla="*/ 81443 w 81443"/>
                <a:gd name="connsiteY4" fmla="*/ 71438 h 86268"/>
                <a:gd name="connsiteX0" fmla="*/ 17150 w 212412"/>
                <a:gd name="connsiteY0" fmla="*/ 1208 h 87476"/>
                <a:gd name="connsiteX1" fmla="*/ 481 w 212412"/>
                <a:gd name="connsiteY1" fmla="*/ 60739 h 87476"/>
                <a:gd name="connsiteX2" fmla="*/ 33818 w 212412"/>
                <a:gd name="connsiteY2" fmla="*/ 82171 h 87476"/>
                <a:gd name="connsiteX3" fmla="*/ 57631 w 212412"/>
                <a:gd name="connsiteY3" fmla="*/ 86933 h 87476"/>
                <a:gd name="connsiteX4" fmla="*/ 212412 w 212412"/>
                <a:gd name="connsiteY4" fmla="*/ 0 h 87476"/>
                <a:gd name="connsiteX0" fmla="*/ 17150 w 121924"/>
                <a:gd name="connsiteY0" fmla="*/ 0 h 86268"/>
                <a:gd name="connsiteX1" fmla="*/ 481 w 121924"/>
                <a:gd name="connsiteY1" fmla="*/ 59531 h 86268"/>
                <a:gd name="connsiteX2" fmla="*/ 33818 w 121924"/>
                <a:gd name="connsiteY2" fmla="*/ 80963 h 86268"/>
                <a:gd name="connsiteX3" fmla="*/ 57631 w 121924"/>
                <a:gd name="connsiteY3" fmla="*/ 85725 h 86268"/>
                <a:gd name="connsiteX4" fmla="*/ 121924 w 121924"/>
                <a:gd name="connsiteY4" fmla="*/ 49329 h 86268"/>
                <a:gd name="connsiteX0" fmla="*/ 17150 w 114780"/>
                <a:gd name="connsiteY0" fmla="*/ 0 h 86268"/>
                <a:gd name="connsiteX1" fmla="*/ 481 w 114780"/>
                <a:gd name="connsiteY1" fmla="*/ 59531 h 86268"/>
                <a:gd name="connsiteX2" fmla="*/ 33818 w 114780"/>
                <a:gd name="connsiteY2" fmla="*/ 80963 h 86268"/>
                <a:gd name="connsiteX3" fmla="*/ 57631 w 114780"/>
                <a:gd name="connsiteY3" fmla="*/ 85725 h 86268"/>
                <a:gd name="connsiteX4" fmla="*/ 114780 w 114780"/>
                <a:gd name="connsiteY4" fmla="*/ 49328 h 86268"/>
                <a:gd name="connsiteX0" fmla="*/ 17150 w 107636"/>
                <a:gd name="connsiteY0" fmla="*/ 0 h 86268"/>
                <a:gd name="connsiteX1" fmla="*/ 481 w 107636"/>
                <a:gd name="connsiteY1" fmla="*/ 59531 h 86268"/>
                <a:gd name="connsiteX2" fmla="*/ 33818 w 107636"/>
                <a:gd name="connsiteY2" fmla="*/ 80963 h 86268"/>
                <a:gd name="connsiteX3" fmla="*/ 57631 w 107636"/>
                <a:gd name="connsiteY3" fmla="*/ 85725 h 86268"/>
                <a:gd name="connsiteX4" fmla="*/ 107636 w 107636"/>
                <a:gd name="connsiteY4" fmla="*/ 52487 h 86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636" h="86268">
                  <a:moveTo>
                    <a:pt x="17150" y="0"/>
                  </a:moveTo>
                  <a:cubicBezTo>
                    <a:pt x="7426" y="23018"/>
                    <a:pt x="-2297" y="46037"/>
                    <a:pt x="481" y="59531"/>
                  </a:cubicBezTo>
                  <a:cubicBezTo>
                    <a:pt x="3259" y="73025"/>
                    <a:pt x="24293" y="76597"/>
                    <a:pt x="33818" y="80963"/>
                  </a:cubicBezTo>
                  <a:cubicBezTo>
                    <a:pt x="43343" y="85329"/>
                    <a:pt x="49693" y="87313"/>
                    <a:pt x="57631" y="85725"/>
                  </a:cubicBezTo>
                  <a:cubicBezTo>
                    <a:pt x="65569" y="84137"/>
                    <a:pt x="99699" y="58836"/>
                    <a:pt x="107636" y="52487"/>
                  </a:cubicBezTo>
                </a:path>
              </a:pathLst>
            </a:custGeom>
            <a:noFill/>
            <a:ln w="25400" cap="rnd">
              <a:solidFill>
                <a:srgbClr val="00B050"/>
              </a:solidFill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h="6350"/>
              <a:bevelB w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sp>
        <p:nvSpPr>
          <p:cNvPr id="114" name="Freihandform 113"/>
          <p:cNvSpPr/>
          <p:nvPr/>
        </p:nvSpPr>
        <p:spPr>
          <a:xfrm rot="21317604">
            <a:off x="8127112" y="5795008"/>
            <a:ext cx="104203" cy="64361"/>
          </a:xfrm>
          <a:custGeom>
            <a:avLst/>
            <a:gdLst>
              <a:gd name="connsiteX0" fmla="*/ 75474 w 75474"/>
              <a:gd name="connsiteY0" fmla="*/ 60960 h 60960"/>
              <a:gd name="connsiteX1" fmla="*/ 0 w 75474"/>
              <a:gd name="connsiteY1" fmla="*/ 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5474" h="60960">
                <a:moveTo>
                  <a:pt x="75474" y="60960"/>
                </a:moveTo>
                <a:lnTo>
                  <a:pt x="0" y="0"/>
                </a:lnTo>
              </a:path>
            </a:pathLst>
          </a:custGeom>
          <a:noFill/>
          <a:ln w="53975" cap="rnd">
            <a:solidFill>
              <a:srgbClr val="00B050"/>
            </a:solidFill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h="6350"/>
            <a:bevelB w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5" name="Freihandform 114"/>
          <p:cNvSpPr/>
          <p:nvPr/>
        </p:nvSpPr>
        <p:spPr>
          <a:xfrm rot="21294682">
            <a:off x="7939443" y="5880558"/>
            <a:ext cx="104203" cy="64361"/>
          </a:xfrm>
          <a:custGeom>
            <a:avLst/>
            <a:gdLst>
              <a:gd name="connsiteX0" fmla="*/ 75474 w 75474"/>
              <a:gd name="connsiteY0" fmla="*/ 60960 h 60960"/>
              <a:gd name="connsiteX1" fmla="*/ 0 w 75474"/>
              <a:gd name="connsiteY1" fmla="*/ 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5474" h="60960">
                <a:moveTo>
                  <a:pt x="75474" y="60960"/>
                </a:moveTo>
                <a:lnTo>
                  <a:pt x="0" y="0"/>
                </a:lnTo>
              </a:path>
            </a:pathLst>
          </a:custGeom>
          <a:noFill/>
          <a:ln w="53975" cap="rnd">
            <a:solidFill>
              <a:srgbClr val="00B050"/>
            </a:solidFill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h="6350"/>
            <a:bevelB w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2" name="Text Box 5"/>
          <p:cNvSpPr txBox="1">
            <a:spLocks noChangeArrowheads="1"/>
          </p:cNvSpPr>
          <p:nvPr/>
        </p:nvSpPr>
        <p:spPr bwMode="auto">
          <a:xfrm>
            <a:off x="7026355" y="2633798"/>
            <a:ext cx="2755750" cy="61221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482712" eaLnBrk="1" hangingPunct="1">
              <a:defRPr/>
            </a:pPr>
            <a:r>
              <a:rPr lang="en-GB" altLang="it-IT" sz="1689" b="1" dirty="0">
                <a:solidFill>
                  <a:srgbClr val="00B050"/>
                </a:solidFill>
                <a:latin typeface="Arial"/>
              </a:rPr>
              <a:t>ca. 94 km </a:t>
            </a:r>
          </a:p>
          <a:p>
            <a:pPr algn="ctr" defTabSz="482712" eaLnBrk="1" hangingPunct="1">
              <a:defRPr/>
            </a:pPr>
            <a:r>
              <a:rPr lang="en-GB" altLang="it-IT" sz="1689" b="1" dirty="0" err="1">
                <a:solidFill>
                  <a:srgbClr val="00B050"/>
                </a:solidFill>
                <a:latin typeface="Arial"/>
              </a:rPr>
              <a:t>scavati</a:t>
            </a:r>
            <a:r>
              <a:rPr lang="en-GB" altLang="it-IT" sz="1689" b="1" dirty="0">
                <a:solidFill>
                  <a:srgbClr val="00B050"/>
                </a:solidFill>
                <a:latin typeface="Arial"/>
              </a:rPr>
              <a:t>/</a:t>
            </a:r>
            <a:r>
              <a:rPr lang="en-GB" altLang="it-IT" sz="1689" b="1" dirty="0" err="1">
                <a:solidFill>
                  <a:srgbClr val="00B050"/>
                </a:solidFill>
                <a:latin typeface="Arial"/>
              </a:rPr>
              <a:t>ausgebrochen</a:t>
            </a:r>
            <a:endParaRPr lang="en-GB" altLang="it-IT" sz="1689" b="1" dirty="0">
              <a:solidFill>
                <a:srgbClr val="00B050"/>
              </a:solidFill>
              <a:latin typeface="Arial"/>
            </a:endParaRPr>
          </a:p>
        </p:txBody>
      </p:sp>
      <p:sp>
        <p:nvSpPr>
          <p:cNvPr id="43" name="Akkord 42"/>
          <p:cNvSpPr/>
          <p:nvPr/>
        </p:nvSpPr>
        <p:spPr>
          <a:xfrm rot="5992624">
            <a:off x="8157957" y="5840690"/>
            <a:ext cx="157837" cy="70920"/>
          </a:xfrm>
          <a:prstGeom prst="chord">
            <a:avLst>
              <a:gd name="adj1" fmla="val 2700000"/>
              <a:gd name="adj2" fmla="val 14645907"/>
            </a:avLst>
          </a:prstGeom>
          <a:gradFill>
            <a:gsLst>
              <a:gs pos="25000">
                <a:schemeClr val="tx1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9" name="Akkord 118"/>
          <p:cNvSpPr/>
          <p:nvPr/>
        </p:nvSpPr>
        <p:spPr>
          <a:xfrm rot="5992624">
            <a:off x="8012064" y="5938375"/>
            <a:ext cx="157837" cy="70920"/>
          </a:xfrm>
          <a:prstGeom prst="chord">
            <a:avLst>
              <a:gd name="adj1" fmla="val 2700000"/>
              <a:gd name="adj2" fmla="val 14645907"/>
            </a:avLst>
          </a:prstGeom>
          <a:gradFill>
            <a:gsLst>
              <a:gs pos="25000">
                <a:schemeClr val="tx1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88" name="Gruppieren 87"/>
          <p:cNvGrpSpPr/>
          <p:nvPr/>
        </p:nvGrpSpPr>
        <p:grpSpPr>
          <a:xfrm>
            <a:off x="5704374" y="5959419"/>
            <a:ext cx="2539606" cy="338876"/>
            <a:chOff x="4970200" y="4824986"/>
            <a:chExt cx="2405415" cy="320970"/>
          </a:xfrm>
        </p:grpSpPr>
        <p:sp>
          <p:nvSpPr>
            <p:cNvPr id="44" name="Textfeld 43"/>
            <p:cNvSpPr txBox="1"/>
            <p:nvPr/>
          </p:nvSpPr>
          <p:spPr>
            <a:xfrm>
              <a:off x="4970200" y="4873815"/>
              <a:ext cx="1753162" cy="2721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sz="739">
                  <a:latin typeface="HelveticaNeueLT Std" pitchFamily="34" charset="0"/>
                  <a:cs typeface="Aharoni" panose="02010803020104030203" pitchFamily="2" charset="-79"/>
                </a:rPr>
                <a:t>PORTALE SUD FORTEZZA</a:t>
              </a:r>
            </a:p>
            <a:p>
              <a:endParaRPr lang="it-IT" sz="528">
                <a:latin typeface="HelveticaNeueLT Std" pitchFamily="34" charset="0"/>
                <a:cs typeface="Aharoni" panose="02010803020104030203" pitchFamily="2" charset="-79"/>
              </a:endParaRPr>
            </a:p>
          </p:txBody>
        </p:sp>
        <p:grpSp>
          <p:nvGrpSpPr>
            <p:cNvPr id="61" name="Gruppieren 60"/>
            <p:cNvGrpSpPr/>
            <p:nvPr/>
          </p:nvGrpSpPr>
          <p:grpSpPr>
            <a:xfrm>
              <a:off x="5068013" y="4824986"/>
              <a:ext cx="2307602" cy="216123"/>
              <a:chOff x="5068013" y="4824986"/>
              <a:chExt cx="2307602" cy="216123"/>
            </a:xfrm>
          </p:grpSpPr>
          <p:cxnSp>
            <p:nvCxnSpPr>
              <p:cNvPr id="53" name="Gerade Verbindung 52"/>
              <p:cNvCxnSpPr/>
              <p:nvPr/>
            </p:nvCxnSpPr>
            <p:spPr>
              <a:xfrm flipH="1">
                <a:off x="5068013" y="5040037"/>
                <a:ext cx="2304797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Gerade Verbindung 57"/>
              <p:cNvCxnSpPr/>
              <p:nvPr/>
            </p:nvCxnSpPr>
            <p:spPr>
              <a:xfrm flipV="1">
                <a:off x="7372679" y="4824986"/>
                <a:ext cx="2936" cy="216123"/>
              </a:xfrm>
              <a:prstGeom prst="line">
                <a:avLst/>
              </a:prstGeom>
              <a:ln w="6350">
                <a:solidFill>
                  <a:schemeClr val="tx1"/>
                </a:solidFill>
                <a:tailEnd type="oval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4" name="Text Box 5"/>
          <p:cNvSpPr txBox="1">
            <a:spLocks noChangeArrowheads="1"/>
          </p:cNvSpPr>
          <p:nvPr/>
        </p:nvSpPr>
        <p:spPr bwMode="auto">
          <a:xfrm>
            <a:off x="7026356" y="3249109"/>
            <a:ext cx="2755751" cy="61221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it-IT" sz="1689" b="1" dirty="0">
                <a:solidFill>
                  <a:prstClr val="white">
                    <a:lumMod val="50000"/>
                  </a:prstClr>
                </a:solidFill>
                <a:latin typeface="Arial"/>
              </a:rPr>
              <a:t>ca. 1,96 </a:t>
            </a:r>
            <a:r>
              <a:rPr lang="en-GB" altLang="it-IT" sz="1689" b="1" dirty="0" err="1">
                <a:solidFill>
                  <a:prstClr val="white">
                    <a:lumMod val="50000"/>
                  </a:prstClr>
                </a:solidFill>
                <a:latin typeface="Arial"/>
              </a:rPr>
              <a:t>Mrd</a:t>
            </a:r>
            <a:r>
              <a:rPr lang="en-GB" altLang="it-IT" sz="1689" b="1" dirty="0">
                <a:solidFill>
                  <a:prstClr val="white">
                    <a:lumMod val="50000"/>
                  </a:prstClr>
                </a:solidFill>
                <a:latin typeface="Arial"/>
              </a:rPr>
              <a:t>. €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it-IT" sz="1689" b="1" dirty="0" err="1">
                <a:solidFill>
                  <a:prstClr val="white">
                    <a:lumMod val="50000"/>
                  </a:prstClr>
                </a:solidFill>
                <a:latin typeface="Arial"/>
              </a:rPr>
              <a:t>già</a:t>
            </a:r>
            <a:r>
              <a:rPr lang="en-GB" altLang="it-IT" sz="1689" b="1" dirty="0">
                <a:solidFill>
                  <a:prstClr val="white">
                    <a:lumMod val="50000"/>
                  </a:prstClr>
                </a:solidFill>
                <a:latin typeface="Arial"/>
              </a:rPr>
              <a:t> </a:t>
            </a:r>
            <a:r>
              <a:rPr lang="en-GB" altLang="it-IT" sz="1689" b="1" dirty="0" err="1">
                <a:solidFill>
                  <a:prstClr val="white">
                    <a:lumMod val="50000"/>
                  </a:prstClr>
                </a:solidFill>
                <a:latin typeface="Arial"/>
              </a:rPr>
              <a:t>investiti</a:t>
            </a:r>
            <a:r>
              <a:rPr lang="en-GB" altLang="it-IT" sz="1689" b="1" dirty="0">
                <a:solidFill>
                  <a:prstClr val="white">
                    <a:lumMod val="50000"/>
                  </a:prstClr>
                </a:solidFill>
                <a:latin typeface="Arial"/>
              </a:rPr>
              <a:t>/</a:t>
            </a:r>
            <a:r>
              <a:rPr lang="en-GB" altLang="it-IT" sz="1689" b="1" dirty="0" err="1">
                <a:solidFill>
                  <a:prstClr val="white">
                    <a:lumMod val="50000"/>
                  </a:prstClr>
                </a:solidFill>
                <a:latin typeface="Arial"/>
              </a:rPr>
              <a:t>investiert</a:t>
            </a:r>
            <a:endParaRPr lang="en-GB" altLang="it-IT" sz="1689" b="1" dirty="0">
              <a:solidFill>
                <a:prstClr val="white">
                  <a:lumMod val="50000"/>
                </a:prstClr>
              </a:solidFill>
              <a:latin typeface="Arial"/>
            </a:endParaRPr>
          </a:p>
        </p:txBody>
      </p:sp>
      <p:sp>
        <p:nvSpPr>
          <p:cNvPr id="116" name="Text Box 5"/>
          <p:cNvSpPr txBox="1">
            <a:spLocks noChangeArrowheads="1"/>
          </p:cNvSpPr>
          <p:nvPr/>
        </p:nvSpPr>
        <p:spPr bwMode="auto">
          <a:xfrm>
            <a:off x="7026357" y="3863380"/>
            <a:ext cx="2755749" cy="61221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482712" eaLnBrk="1" hangingPunct="1">
              <a:defRPr/>
            </a:pPr>
            <a:r>
              <a:rPr lang="en-GB" altLang="it-IT" sz="1689" b="1" dirty="0">
                <a:solidFill>
                  <a:srgbClr val="FF0000"/>
                </a:solidFill>
                <a:latin typeface="Arial"/>
              </a:rPr>
              <a:t>ca. 21 km </a:t>
            </a:r>
          </a:p>
          <a:p>
            <a:pPr algn="ctr" defTabSz="482712" eaLnBrk="1" hangingPunct="1">
              <a:defRPr/>
            </a:pPr>
            <a:r>
              <a:rPr lang="en-GB" altLang="it-IT" sz="1689" b="1" dirty="0" err="1">
                <a:solidFill>
                  <a:srgbClr val="FF0000"/>
                </a:solidFill>
                <a:latin typeface="Arial"/>
              </a:rPr>
              <a:t>previsti</a:t>
            </a:r>
            <a:r>
              <a:rPr lang="en-GB" altLang="it-IT" sz="1689" b="1" dirty="0">
                <a:solidFill>
                  <a:srgbClr val="FF0000"/>
                </a:solidFill>
                <a:latin typeface="Arial"/>
              </a:rPr>
              <a:t>/</a:t>
            </a:r>
            <a:r>
              <a:rPr lang="en-GB" altLang="it-IT" sz="1689" b="1" dirty="0" err="1">
                <a:solidFill>
                  <a:srgbClr val="FF0000"/>
                </a:solidFill>
                <a:latin typeface="Arial"/>
              </a:rPr>
              <a:t>geplant</a:t>
            </a:r>
            <a:r>
              <a:rPr lang="en-GB" altLang="it-IT" sz="1689" b="1" dirty="0">
                <a:solidFill>
                  <a:srgbClr val="FF0000"/>
                </a:solidFill>
                <a:latin typeface="Arial"/>
              </a:rPr>
              <a:t> 2019</a:t>
            </a:r>
          </a:p>
        </p:txBody>
      </p:sp>
      <p:grpSp>
        <p:nvGrpSpPr>
          <p:cNvPr id="63506" name="Gruppieren 63505"/>
          <p:cNvGrpSpPr/>
          <p:nvPr/>
        </p:nvGrpSpPr>
        <p:grpSpPr>
          <a:xfrm>
            <a:off x="5336544" y="4550036"/>
            <a:ext cx="3377484" cy="1344532"/>
            <a:chOff x="4628540" y="3452365"/>
            <a:chExt cx="3199020" cy="1273488"/>
          </a:xfrm>
        </p:grpSpPr>
        <p:sp>
          <p:nvSpPr>
            <p:cNvPr id="124" name="Freihandform 74"/>
            <p:cNvSpPr/>
            <p:nvPr/>
          </p:nvSpPr>
          <p:spPr>
            <a:xfrm>
              <a:off x="4885686" y="3480499"/>
              <a:ext cx="2941874" cy="1245354"/>
            </a:xfrm>
            <a:custGeom>
              <a:avLst/>
              <a:gdLst>
                <a:gd name="connsiteX0" fmla="*/ 0 w 971550"/>
                <a:gd name="connsiteY0" fmla="*/ 673894 h 673894"/>
                <a:gd name="connsiteX1" fmla="*/ 438150 w 971550"/>
                <a:gd name="connsiteY1" fmla="*/ 414338 h 673894"/>
                <a:gd name="connsiteX2" fmla="*/ 526256 w 971550"/>
                <a:gd name="connsiteY2" fmla="*/ 278607 h 673894"/>
                <a:gd name="connsiteX3" fmla="*/ 552450 w 971550"/>
                <a:gd name="connsiteY3" fmla="*/ 176213 h 673894"/>
                <a:gd name="connsiteX4" fmla="*/ 611981 w 971550"/>
                <a:gd name="connsiteY4" fmla="*/ 102394 h 673894"/>
                <a:gd name="connsiteX5" fmla="*/ 738187 w 971550"/>
                <a:gd name="connsiteY5" fmla="*/ 57150 h 673894"/>
                <a:gd name="connsiteX6" fmla="*/ 971550 w 971550"/>
                <a:gd name="connsiteY6" fmla="*/ 0 h 673894"/>
                <a:gd name="connsiteX7" fmla="*/ 971550 w 971550"/>
                <a:gd name="connsiteY7" fmla="*/ 0 h 673894"/>
                <a:gd name="connsiteX0" fmla="*/ 0 w 1257300"/>
                <a:gd name="connsiteY0" fmla="*/ 673894 h 900640"/>
                <a:gd name="connsiteX1" fmla="*/ 438150 w 1257300"/>
                <a:gd name="connsiteY1" fmla="*/ 414338 h 900640"/>
                <a:gd name="connsiteX2" fmla="*/ 526256 w 1257300"/>
                <a:gd name="connsiteY2" fmla="*/ 278607 h 900640"/>
                <a:gd name="connsiteX3" fmla="*/ 552450 w 1257300"/>
                <a:gd name="connsiteY3" fmla="*/ 176213 h 900640"/>
                <a:gd name="connsiteX4" fmla="*/ 611981 w 1257300"/>
                <a:gd name="connsiteY4" fmla="*/ 102394 h 900640"/>
                <a:gd name="connsiteX5" fmla="*/ 738187 w 1257300"/>
                <a:gd name="connsiteY5" fmla="*/ 57150 h 900640"/>
                <a:gd name="connsiteX6" fmla="*/ 971550 w 1257300"/>
                <a:gd name="connsiteY6" fmla="*/ 0 h 900640"/>
                <a:gd name="connsiteX7" fmla="*/ 1257300 w 1257300"/>
                <a:gd name="connsiteY7" fmla="*/ 900640 h 900640"/>
                <a:gd name="connsiteX0" fmla="*/ 0 w 1257300"/>
                <a:gd name="connsiteY0" fmla="*/ 718216 h 944962"/>
                <a:gd name="connsiteX1" fmla="*/ 438150 w 1257300"/>
                <a:gd name="connsiteY1" fmla="*/ 458660 h 944962"/>
                <a:gd name="connsiteX2" fmla="*/ 526256 w 1257300"/>
                <a:gd name="connsiteY2" fmla="*/ 322929 h 944962"/>
                <a:gd name="connsiteX3" fmla="*/ 552450 w 1257300"/>
                <a:gd name="connsiteY3" fmla="*/ 220535 h 944962"/>
                <a:gd name="connsiteX4" fmla="*/ 611981 w 1257300"/>
                <a:gd name="connsiteY4" fmla="*/ 146716 h 944962"/>
                <a:gd name="connsiteX5" fmla="*/ 971550 w 1257300"/>
                <a:gd name="connsiteY5" fmla="*/ 44322 h 944962"/>
                <a:gd name="connsiteX6" fmla="*/ 1257300 w 1257300"/>
                <a:gd name="connsiteY6" fmla="*/ 944962 h 944962"/>
                <a:gd name="connsiteX0" fmla="*/ 0 w 1257300"/>
                <a:gd name="connsiteY0" fmla="*/ 706455 h 933201"/>
                <a:gd name="connsiteX1" fmla="*/ 438150 w 1257300"/>
                <a:gd name="connsiteY1" fmla="*/ 446899 h 933201"/>
                <a:gd name="connsiteX2" fmla="*/ 526256 w 1257300"/>
                <a:gd name="connsiteY2" fmla="*/ 311168 h 933201"/>
                <a:gd name="connsiteX3" fmla="*/ 552450 w 1257300"/>
                <a:gd name="connsiteY3" fmla="*/ 208774 h 933201"/>
                <a:gd name="connsiteX4" fmla="*/ 971550 w 1257300"/>
                <a:gd name="connsiteY4" fmla="*/ 32561 h 933201"/>
                <a:gd name="connsiteX5" fmla="*/ 1257300 w 1257300"/>
                <a:gd name="connsiteY5" fmla="*/ 933201 h 933201"/>
                <a:gd name="connsiteX0" fmla="*/ 0 w 1257300"/>
                <a:gd name="connsiteY0" fmla="*/ 706455 h 933201"/>
                <a:gd name="connsiteX1" fmla="*/ 438150 w 1257300"/>
                <a:gd name="connsiteY1" fmla="*/ 446899 h 933201"/>
                <a:gd name="connsiteX2" fmla="*/ 552450 w 1257300"/>
                <a:gd name="connsiteY2" fmla="*/ 208774 h 933201"/>
                <a:gd name="connsiteX3" fmla="*/ 971550 w 1257300"/>
                <a:gd name="connsiteY3" fmla="*/ 32561 h 933201"/>
                <a:gd name="connsiteX4" fmla="*/ 1257300 w 1257300"/>
                <a:gd name="connsiteY4" fmla="*/ 933201 h 933201"/>
                <a:gd name="connsiteX0" fmla="*/ 0 w 1257300"/>
                <a:gd name="connsiteY0" fmla="*/ 685058 h 911804"/>
                <a:gd name="connsiteX1" fmla="*/ 438150 w 1257300"/>
                <a:gd name="connsiteY1" fmla="*/ 425502 h 911804"/>
                <a:gd name="connsiteX2" fmla="*/ 971550 w 1257300"/>
                <a:gd name="connsiteY2" fmla="*/ 11164 h 911804"/>
                <a:gd name="connsiteX3" fmla="*/ 1257300 w 1257300"/>
                <a:gd name="connsiteY3" fmla="*/ 911804 h 911804"/>
                <a:gd name="connsiteX0" fmla="*/ 0 w 1257300"/>
                <a:gd name="connsiteY0" fmla="*/ 675685 h 902431"/>
                <a:gd name="connsiteX1" fmla="*/ 971550 w 1257300"/>
                <a:gd name="connsiteY1" fmla="*/ 1791 h 902431"/>
                <a:gd name="connsiteX2" fmla="*/ 1257300 w 1257300"/>
                <a:gd name="connsiteY2" fmla="*/ 902431 h 902431"/>
                <a:gd name="connsiteX0" fmla="*/ 0 w 1257300"/>
                <a:gd name="connsiteY0" fmla="*/ 0 h 226746"/>
                <a:gd name="connsiteX1" fmla="*/ 1257300 w 1257300"/>
                <a:gd name="connsiteY1" fmla="*/ 226746 h 226746"/>
                <a:gd name="connsiteX0" fmla="*/ 0 w 1847850"/>
                <a:gd name="connsiteY0" fmla="*/ 0 h 962480"/>
                <a:gd name="connsiteX1" fmla="*/ 1847850 w 1847850"/>
                <a:gd name="connsiteY1" fmla="*/ 962480 h 962480"/>
                <a:gd name="connsiteX0" fmla="*/ 0 w 1816100"/>
                <a:gd name="connsiteY0" fmla="*/ 0 h 1060789"/>
                <a:gd name="connsiteX1" fmla="*/ 1816100 w 1816100"/>
                <a:gd name="connsiteY1" fmla="*/ 1060789 h 1060789"/>
                <a:gd name="connsiteX0" fmla="*/ 0 w 1847850"/>
                <a:gd name="connsiteY0" fmla="*/ 0 h 965651"/>
                <a:gd name="connsiteX1" fmla="*/ 1847850 w 1847850"/>
                <a:gd name="connsiteY1" fmla="*/ 965651 h 965651"/>
                <a:gd name="connsiteX0" fmla="*/ 0 w 1847850"/>
                <a:gd name="connsiteY0" fmla="*/ 0 h 965651"/>
                <a:gd name="connsiteX1" fmla="*/ 1054101 w 1847850"/>
                <a:gd name="connsiteY1" fmla="*/ 329652 h 965651"/>
                <a:gd name="connsiteX2" fmla="*/ 1847850 w 1847850"/>
                <a:gd name="connsiteY2" fmla="*/ 965651 h 965651"/>
                <a:gd name="connsiteX0" fmla="*/ 0 w 1847850"/>
                <a:gd name="connsiteY0" fmla="*/ 0 h 965651"/>
                <a:gd name="connsiteX1" fmla="*/ 1054101 w 1847850"/>
                <a:gd name="connsiteY1" fmla="*/ 329652 h 965651"/>
                <a:gd name="connsiteX2" fmla="*/ 1847850 w 1847850"/>
                <a:gd name="connsiteY2" fmla="*/ 965651 h 965651"/>
                <a:gd name="connsiteX0" fmla="*/ 0 w 1847850"/>
                <a:gd name="connsiteY0" fmla="*/ 0 h 965651"/>
                <a:gd name="connsiteX1" fmla="*/ 1054101 w 1847850"/>
                <a:gd name="connsiteY1" fmla="*/ 329652 h 965651"/>
                <a:gd name="connsiteX2" fmla="*/ 1847850 w 1847850"/>
                <a:gd name="connsiteY2" fmla="*/ 965651 h 965651"/>
                <a:gd name="connsiteX0" fmla="*/ 0 w 1844675"/>
                <a:gd name="connsiteY0" fmla="*/ 0 h 965651"/>
                <a:gd name="connsiteX1" fmla="*/ 1050926 w 1844675"/>
                <a:gd name="connsiteY1" fmla="*/ 329652 h 965651"/>
                <a:gd name="connsiteX2" fmla="*/ 1844675 w 1844675"/>
                <a:gd name="connsiteY2" fmla="*/ 965651 h 965651"/>
                <a:gd name="connsiteX0" fmla="*/ 0 w 1844675"/>
                <a:gd name="connsiteY0" fmla="*/ 0 h 965651"/>
                <a:gd name="connsiteX1" fmla="*/ 1050926 w 1844675"/>
                <a:gd name="connsiteY1" fmla="*/ 329652 h 965651"/>
                <a:gd name="connsiteX2" fmla="*/ 1844675 w 1844675"/>
                <a:gd name="connsiteY2" fmla="*/ 965651 h 965651"/>
                <a:gd name="connsiteX0" fmla="*/ 0 w 1844675"/>
                <a:gd name="connsiteY0" fmla="*/ 0 h 965651"/>
                <a:gd name="connsiteX1" fmla="*/ 1050926 w 1844675"/>
                <a:gd name="connsiteY1" fmla="*/ 329652 h 965651"/>
                <a:gd name="connsiteX2" fmla="*/ 1844675 w 1844675"/>
                <a:gd name="connsiteY2" fmla="*/ 965651 h 965651"/>
                <a:gd name="connsiteX0" fmla="*/ 0 w 3344863"/>
                <a:gd name="connsiteY0" fmla="*/ 0 h 1764810"/>
                <a:gd name="connsiteX1" fmla="*/ 2551114 w 3344863"/>
                <a:gd name="connsiteY1" fmla="*/ 1128811 h 1764810"/>
                <a:gd name="connsiteX2" fmla="*/ 3344863 w 3344863"/>
                <a:gd name="connsiteY2" fmla="*/ 1764810 h 1764810"/>
                <a:gd name="connsiteX0" fmla="*/ 0 w 3344863"/>
                <a:gd name="connsiteY0" fmla="*/ 0 h 1764810"/>
                <a:gd name="connsiteX1" fmla="*/ 2551114 w 3344863"/>
                <a:gd name="connsiteY1" fmla="*/ 1128811 h 1764810"/>
                <a:gd name="connsiteX2" fmla="*/ 3344863 w 3344863"/>
                <a:gd name="connsiteY2" fmla="*/ 1764810 h 1764810"/>
                <a:gd name="connsiteX0" fmla="*/ 0 w 3344863"/>
                <a:gd name="connsiteY0" fmla="*/ 0 h 1764810"/>
                <a:gd name="connsiteX1" fmla="*/ 869952 w 3344863"/>
                <a:gd name="connsiteY1" fmla="*/ 502486 h 1764810"/>
                <a:gd name="connsiteX2" fmla="*/ 2551114 w 3344863"/>
                <a:gd name="connsiteY2" fmla="*/ 1128811 h 1764810"/>
                <a:gd name="connsiteX3" fmla="*/ 3344863 w 3344863"/>
                <a:gd name="connsiteY3" fmla="*/ 1764810 h 1764810"/>
                <a:gd name="connsiteX0" fmla="*/ 0 w 3344863"/>
                <a:gd name="connsiteY0" fmla="*/ 0 h 1764810"/>
                <a:gd name="connsiteX1" fmla="*/ 869952 w 3344863"/>
                <a:gd name="connsiteY1" fmla="*/ 502486 h 1764810"/>
                <a:gd name="connsiteX2" fmla="*/ 2551114 w 3344863"/>
                <a:gd name="connsiteY2" fmla="*/ 1128811 h 1764810"/>
                <a:gd name="connsiteX3" fmla="*/ 3344863 w 3344863"/>
                <a:gd name="connsiteY3" fmla="*/ 1764810 h 1764810"/>
                <a:gd name="connsiteX0" fmla="*/ 0 w 3344863"/>
                <a:gd name="connsiteY0" fmla="*/ 0 h 1764810"/>
                <a:gd name="connsiteX1" fmla="*/ 869952 w 3344863"/>
                <a:gd name="connsiteY1" fmla="*/ 502486 h 1764810"/>
                <a:gd name="connsiteX2" fmla="*/ 2551114 w 3344863"/>
                <a:gd name="connsiteY2" fmla="*/ 1128811 h 1764810"/>
                <a:gd name="connsiteX3" fmla="*/ 3344863 w 3344863"/>
                <a:gd name="connsiteY3" fmla="*/ 1764810 h 1764810"/>
                <a:gd name="connsiteX0" fmla="*/ 0 w 3344863"/>
                <a:gd name="connsiteY0" fmla="*/ 0 h 1764810"/>
                <a:gd name="connsiteX1" fmla="*/ 869952 w 3344863"/>
                <a:gd name="connsiteY1" fmla="*/ 502486 h 1764810"/>
                <a:gd name="connsiteX2" fmla="*/ 2551114 w 3344863"/>
                <a:gd name="connsiteY2" fmla="*/ 1128811 h 1764810"/>
                <a:gd name="connsiteX3" fmla="*/ 3344863 w 3344863"/>
                <a:gd name="connsiteY3" fmla="*/ 1764810 h 1764810"/>
                <a:gd name="connsiteX0" fmla="*/ 0 w 3344863"/>
                <a:gd name="connsiteY0" fmla="*/ 0 h 1764810"/>
                <a:gd name="connsiteX1" fmla="*/ 869952 w 3344863"/>
                <a:gd name="connsiteY1" fmla="*/ 502486 h 1764810"/>
                <a:gd name="connsiteX2" fmla="*/ 2551114 w 3344863"/>
                <a:gd name="connsiteY2" fmla="*/ 1128811 h 1764810"/>
                <a:gd name="connsiteX3" fmla="*/ 3344863 w 3344863"/>
                <a:gd name="connsiteY3" fmla="*/ 1764810 h 1764810"/>
                <a:gd name="connsiteX0" fmla="*/ 0 w 3344863"/>
                <a:gd name="connsiteY0" fmla="*/ 0 h 1764810"/>
                <a:gd name="connsiteX1" fmla="*/ 869952 w 3344863"/>
                <a:gd name="connsiteY1" fmla="*/ 502486 h 1764810"/>
                <a:gd name="connsiteX2" fmla="*/ 2551114 w 3344863"/>
                <a:gd name="connsiteY2" fmla="*/ 1128811 h 1764810"/>
                <a:gd name="connsiteX3" fmla="*/ 3344863 w 3344863"/>
                <a:gd name="connsiteY3" fmla="*/ 1764810 h 1764810"/>
                <a:gd name="connsiteX0" fmla="*/ 0 w 3344863"/>
                <a:gd name="connsiteY0" fmla="*/ 0 h 1764810"/>
                <a:gd name="connsiteX1" fmla="*/ 869952 w 3344863"/>
                <a:gd name="connsiteY1" fmla="*/ 502486 h 1764810"/>
                <a:gd name="connsiteX2" fmla="*/ 2551114 w 3344863"/>
                <a:gd name="connsiteY2" fmla="*/ 1128811 h 1764810"/>
                <a:gd name="connsiteX3" fmla="*/ 3344863 w 3344863"/>
                <a:gd name="connsiteY3" fmla="*/ 1764810 h 1764810"/>
                <a:gd name="connsiteX0" fmla="*/ 0 w 3344863"/>
                <a:gd name="connsiteY0" fmla="*/ 0 h 1764810"/>
                <a:gd name="connsiteX1" fmla="*/ 862808 w 3344863"/>
                <a:gd name="connsiteY1" fmla="*/ 509621 h 1764810"/>
                <a:gd name="connsiteX2" fmla="*/ 2551114 w 3344863"/>
                <a:gd name="connsiteY2" fmla="*/ 1128811 h 1764810"/>
                <a:gd name="connsiteX3" fmla="*/ 3344863 w 3344863"/>
                <a:gd name="connsiteY3" fmla="*/ 1764810 h 1764810"/>
                <a:gd name="connsiteX0" fmla="*/ 0 w 3344863"/>
                <a:gd name="connsiteY0" fmla="*/ 0 h 1764810"/>
                <a:gd name="connsiteX1" fmla="*/ 867571 w 3344863"/>
                <a:gd name="connsiteY1" fmla="*/ 502486 h 1764810"/>
                <a:gd name="connsiteX2" fmla="*/ 2551114 w 3344863"/>
                <a:gd name="connsiteY2" fmla="*/ 1128811 h 1764810"/>
                <a:gd name="connsiteX3" fmla="*/ 3344863 w 3344863"/>
                <a:gd name="connsiteY3" fmla="*/ 1764810 h 1764810"/>
                <a:gd name="connsiteX0" fmla="*/ 0 w 3344863"/>
                <a:gd name="connsiteY0" fmla="*/ 0 h 1764810"/>
                <a:gd name="connsiteX1" fmla="*/ 867571 w 3344863"/>
                <a:gd name="connsiteY1" fmla="*/ 502486 h 1764810"/>
                <a:gd name="connsiteX2" fmla="*/ 2551114 w 3344863"/>
                <a:gd name="connsiteY2" fmla="*/ 1128811 h 1764810"/>
                <a:gd name="connsiteX3" fmla="*/ 3344863 w 3344863"/>
                <a:gd name="connsiteY3" fmla="*/ 1764810 h 1764810"/>
                <a:gd name="connsiteX0" fmla="*/ 0 w 3344863"/>
                <a:gd name="connsiteY0" fmla="*/ 0 h 1764810"/>
                <a:gd name="connsiteX1" fmla="*/ 867571 w 3344863"/>
                <a:gd name="connsiteY1" fmla="*/ 502486 h 1764810"/>
                <a:gd name="connsiteX2" fmla="*/ 2551114 w 3344863"/>
                <a:gd name="connsiteY2" fmla="*/ 1128811 h 1764810"/>
                <a:gd name="connsiteX3" fmla="*/ 3344863 w 3344863"/>
                <a:gd name="connsiteY3" fmla="*/ 1764810 h 1764810"/>
                <a:gd name="connsiteX0" fmla="*/ 0 w 3344863"/>
                <a:gd name="connsiteY0" fmla="*/ 0 h 1764810"/>
                <a:gd name="connsiteX1" fmla="*/ 867571 w 3344863"/>
                <a:gd name="connsiteY1" fmla="*/ 502486 h 1764810"/>
                <a:gd name="connsiteX2" fmla="*/ 2551114 w 3344863"/>
                <a:gd name="connsiteY2" fmla="*/ 1128811 h 1764810"/>
                <a:gd name="connsiteX3" fmla="*/ 3344863 w 3344863"/>
                <a:gd name="connsiteY3" fmla="*/ 1764810 h 1764810"/>
                <a:gd name="connsiteX0" fmla="*/ 0 w 3344863"/>
                <a:gd name="connsiteY0" fmla="*/ 0 h 1764810"/>
                <a:gd name="connsiteX1" fmla="*/ 862808 w 3344863"/>
                <a:gd name="connsiteY1" fmla="*/ 509622 h 1764810"/>
                <a:gd name="connsiteX2" fmla="*/ 2551114 w 3344863"/>
                <a:gd name="connsiteY2" fmla="*/ 1128811 h 1764810"/>
                <a:gd name="connsiteX3" fmla="*/ 3344863 w 3344863"/>
                <a:gd name="connsiteY3" fmla="*/ 1764810 h 1764810"/>
                <a:gd name="connsiteX0" fmla="*/ 0 w 3344863"/>
                <a:gd name="connsiteY0" fmla="*/ 0 h 1764810"/>
                <a:gd name="connsiteX1" fmla="*/ 862808 w 3344863"/>
                <a:gd name="connsiteY1" fmla="*/ 502487 h 1764810"/>
                <a:gd name="connsiteX2" fmla="*/ 2551114 w 3344863"/>
                <a:gd name="connsiteY2" fmla="*/ 1128811 h 1764810"/>
                <a:gd name="connsiteX3" fmla="*/ 3344863 w 3344863"/>
                <a:gd name="connsiteY3" fmla="*/ 1764810 h 1764810"/>
                <a:gd name="connsiteX0" fmla="*/ 0 w 3344863"/>
                <a:gd name="connsiteY0" fmla="*/ 0 h 1764810"/>
                <a:gd name="connsiteX1" fmla="*/ 862808 w 3344863"/>
                <a:gd name="connsiteY1" fmla="*/ 502487 h 1764810"/>
                <a:gd name="connsiteX2" fmla="*/ 2551114 w 3344863"/>
                <a:gd name="connsiteY2" fmla="*/ 1128811 h 1764810"/>
                <a:gd name="connsiteX3" fmla="*/ 3344863 w 3344863"/>
                <a:gd name="connsiteY3" fmla="*/ 1764810 h 1764810"/>
                <a:gd name="connsiteX0" fmla="*/ 0 w 3344863"/>
                <a:gd name="connsiteY0" fmla="*/ 0 h 1764810"/>
                <a:gd name="connsiteX1" fmla="*/ 862808 w 3344863"/>
                <a:gd name="connsiteY1" fmla="*/ 502487 h 1764810"/>
                <a:gd name="connsiteX2" fmla="*/ 2551114 w 3344863"/>
                <a:gd name="connsiteY2" fmla="*/ 1128811 h 1764810"/>
                <a:gd name="connsiteX3" fmla="*/ 3344863 w 3344863"/>
                <a:gd name="connsiteY3" fmla="*/ 1764810 h 1764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44863" h="1764810">
                  <a:moveTo>
                    <a:pt x="0" y="0"/>
                  </a:moveTo>
                  <a:cubicBezTo>
                    <a:pt x="139038" y="78199"/>
                    <a:pt x="449528" y="262026"/>
                    <a:pt x="862808" y="502487"/>
                  </a:cubicBezTo>
                  <a:cubicBezTo>
                    <a:pt x="1445157" y="885652"/>
                    <a:pt x="2151726" y="877197"/>
                    <a:pt x="2551114" y="1128811"/>
                  </a:cubicBezTo>
                  <a:cubicBezTo>
                    <a:pt x="3009372" y="1397894"/>
                    <a:pt x="3080280" y="1552810"/>
                    <a:pt x="3344863" y="1764810"/>
                  </a:cubicBezTo>
                </a:path>
              </a:pathLst>
            </a:custGeom>
            <a:noFill/>
            <a:ln w="25400" cap="rnd">
              <a:solidFill>
                <a:srgbClr val="00B050"/>
              </a:solidFill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h="6350"/>
              <a:bevelB w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AT"/>
            </a:p>
          </p:txBody>
        </p:sp>
        <p:sp>
          <p:nvSpPr>
            <p:cNvPr id="81" name="Figura a mano libera 80"/>
            <p:cNvSpPr/>
            <p:nvPr/>
          </p:nvSpPr>
          <p:spPr>
            <a:xfrm rot="1156662">
              <a:off x="4873584" y="3629037"/>
              <a:ext cx="109271" cy="70260"/>
            </a:xfrm>
            <a:custGeom>
              <a:avLst/>
              <a:gdLst>
                <a:gd name="connsiteX0" fmla="*/ 26193 w 30648"/>
                <a:gd name="connsiteY0" fmla="*/ 102394 h 102394"/>
                <a:gd name="connsiteX1" fmla="*/ 28575 w 30648"/>
                <a:gd name="connsiteY1" fmla="*/ 40481 h 102394"/>
                <a:gd name="connsiteX2" fmla="*/ 0 w 30648"/>
                <a:gd name="connsiteY2" fmla="*/ 0 h 102394"/>
                <a:gd name="connsiteX0" fmla="*/ 26193 w 27722"/>
                <a:gd name="connsiteY0" fmla="*/ 102394 h 102394"/>
                <a:gd name="connsiteX1" fmla="*/ 22548 w 27722"/>
                <a:gd name="connsiteY1" fmla="*/ 45556 h 102394"/>
                <a:gd name="connsiteX2" fmla="*/ 0 w 27722"/>
                <a:gd name="connsiteY2" fmla="*/ 0 h 102394"/>
                <a:gd name="connsiteX0" fmla="*/ 76566 w 78095"/>
                <a:gd name="connsiteY0" fmla="*/ 143852 h 143852"/>
                <a:gd name="connsiteX1" fmla="*/ 72921 w 78095"/>
                <a:gd name="connsiteY1" fmla="*/ 87014 h 143852"/>
                <a:gd name="connsiteX2" fmla="*/ 0 w 78095"/>
                <a:gd name="connsiteY2" fmla="*/ 1 h 143852"/>
                <a:gd name="connsiteX0" fmla="*/ 76566 w 77105"/>
                <a:gd name="connsiteY0" fmla="*/ 143850 h 143850"/>
                <a:gd name="connsiteX1" fmla="*/ 62200 w 77105"/>
                <a:gd name="connsiteY1" fmla="*/ 35046 h 143850"/>
                <a:gd name="connsiteX2" fmla="*/ 0 w 77105"/>
                <a:gd name="connsiteY2" fmla="*/ -1 h 143850"/>
                <a:gd name="connsiteX0" fmla="*/ 76566 w 76918"/>
                <a:gd name="connsiteY0" fmla="*/ 143852 h 143852"/>
                <a:gd name="connsiteX1" fmla="*/ 53732 w 76918"/>
                <a:gd name="connsiteY1" fmla="*/ 42176 h 143852"/>
                <a:gd name="connsiteX2" fmla="*/ 0 w 76918"/>
                <a:gd name="connsiteY2" fmla="*/ 1 h 143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918" h="143852">
                  <a:moveTo>
                    <a:pt x="76566" y="143852"/>
                  </a:moveTo>
                  <a:cubicBezTo>
                    <a:pt x="79940" y="121428"/>
                    <a:pt x="58098" y="59242"/>
                    <a:pt x="53732" y="42176"/>
                  </a:cubicBezTo>
                  <a:cubicBezTo>
                    <a:pt x="49366" y="25110"/>
                    <a:pt x="12104" y="11708"/>
                    <a:pt x="0" y="1"/>
                  </a:cubicBezTo>
                </a:path>
              </a:pathLst>
            </a:custGeom>
            <a:noFill/>
            <a:ln w="38100" cap="rnd">
              <a:solidFill>
                <a:srgbClr val="00B050"/>
              </a:solidFill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h="6350"/>
              <a:bevelB w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125" name="Freihandform 93"/>
            <p:cNvSpPr/>
            <p:nvPr/>
          </p:nvSpPr>
          <p:spPr bwMode="auto">
            <a:xfrm>
              <a:off x="5058832" y="3452365"/>
              <a:ext cx="553789" cy="263000"/>
            </a:xfrm>
            <a:custGeom>
              <a:avLst/>
              <a:gdLst>
                <a:gd name="connsiteX0" fmla="*/ 0 w 104775"/>
                <a:gd name="connsiteY0" fmla="*/ 0 h 90488"/>
                <a:gd name="connsiteX1" fmla="*/ 38100 w 104775"/>
                <a:gd name="connsiteY1" fmla="*/ 54769 h 90488"/>
                <a:gd name="connsiteX2" fmla="*/ 104775 w 104775"/>
                <a:gd name="connsiteY2" fmla="*/ 90488 h 90488"/>
                <a:gd name="connsiteX0" fmla="*/ 0 w 104775"/>
                <a:gd name="connsiteY0" fmla="*/ 0 h 100948"/>
                <a:gd name="connsiteX1" fmla="*/ 38100 w 104775"/>
                <a:gd name="connsiteY1" fmla="*/ 54769 h 100948"/>
                <a:gd name="connsiteX2" fmla="*/ 18490 w 104775"/>
                <a:gd name="connsiteY2" fmla="*/ 99769 h 100948"/>
                <a:gd name="connsiteX3" fmla="*/ 104775 w 104775"/>
                <a:gd name="connsiteY3" fmla="*/ 90488 h 100948"/>
                <a:gd name="connsiteX0" fmla="*/ 0 w 104775"/>
                <a:gd name="connsiteY0" fmla="*/ 0 h 90488"/>
                <a:gd name="connsiteX1" fmla="*/ 38100 w 104775"/>
                <a:gd name="connsiteY1" fmla="*/ 54769 h 90488"/>
                <a:gd name="connsiteX2" fmla="*/ 104775 w 104775"/>
                <a:gd name="connsiteY2" fmla="*/ 90488 h 90488"/>
                <a:gd name="connsiteX0" fmla="*/ 0 w 104775"/>
                <a:gd name="connsiteY0" fmla="*/ 0 h 90488"/>
                <a:gd name="connsiteX1" fmla="*/ 104775 w 104775"/>
                <a:gd name="connsiteY1" fmla="*/ 90488 h 90488"/>
                <a:gd name="connsiteX0" fmla="*/ 0 w 241051"/>
                <a:gd name="connsiteY0" fmla="*/ 0 h 71212"/>
                <a:gd name="connsiteX1" fmla="*/ 241051 w 241051"/>
                <a:gd name="connsiteY1" fmla="*/ 71212 h 71212"/>
                <a:gd name="connsiteX0" fmla="*/ 0 w 102721"/>
                <a:gd name="connsiteY0" fmla="*/ 76567 h 76567"/>
                <a:gd name="connsiteX1" fmla="*/ 102721 w 102721"/>
                <a:gd name="connsiteY1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8884"/>
                <a:gd name="connsiteY0" fmla="*/ 79423 h 79423"/>
                <a:gd name="connsiteX1" fmla="*/ 34925 w 108884"/>
                <a:gd name="connsiteY1" fmla="*/ 43549 h 79423"/>
                <a:gd name="connsiteX2" fmla="*/ 108884 w 108884"/>
                <a:gd name="connsiteY2" fmla="*/ 0 h 79423"/>
                <a:gd name="connsiteX0" fmla="*/ 0 w 198593"/>
                <a:gd name="connsiteY0" fmla="*/ 35874 h 50687"/>
                <a:gd name="connsiteX1" fmla="*/ 34925 w 198593"/>
                <a:gd name="connsiteY1" fmla="*/ 0 h 50687"/>
                <a:gd name="connsiteX2" fmla="*/ 198593 w 198593"/>
                <a:gd name="connsiteY2" fmla="*/ 50687 h 50687"/>
                <a:gd name="connsiteX0" fmla="*/ 0 w 234203"/>
                <a:gd name="connsiteY0" fmla="*/ 1194 h 128805"/>
                <a:gd name="connsiteX1" fmla="*/ 70535 w 234203"/>
                <a:gd name="connsiteY1" fmla="*/ 78118 h 128805"/>
                <a:gd name="connsiteX2" fmla="*/ 234203 w 234203"/>
                <a:gd name="connsiteY2" fmla="*/ 128805 h 128805"/>
                <a:gd name="connsiteX0" fmla="*/ 0 w 234203"/>
                <a:gd name="connsiteY0" fmla="*/ 0 h 127611"/>
                <a:gd name="connsiteX1" fmla="*/ 234203 w 234203"/>
                <a:gd name="connsiteY1" fmla="*/ 127611 h 127611"/>
                <a:gd name="connsiteX0" fmla="*/ 0 w 234203"/>
                <a:gd name="connsiteY0" fmla="*/ 0 h 127611"/>
                <a:gd name="connsiteX1" fmla="*/ 104779 w 234203"/>
                <a:gd name="connsiteY1" fmla="*/ 66215 h 127611"/>
                <a:gd name="connsiteX2" fmla="*/ 234203 w 234203"/>
                <a:gd name="connsiteY2" fmla="*/ 127611 h 127611"/>
                <a:gd name="connsiteX0" fmla="*/ 0 w 234203"/>
                <a:gd name="connsiteY0" fmla="*/ 0 h 127611"/>
                <a:gd name="connsiteX1" fmla="*/ 104779 w 234203"/>
                <a:gd name="connsiteY1" fmla="*/ 66215 h 127611"/>
                <a:gd name="connsiteX2" fmla="*/ 234203 w 234203"/>
                <a:gd name="connsiteY2" fmla="*/ 127611 h 127611"/>
                <a:gd name="connsiteX0" fmla="*/ 0 w 234203"/>
                <a:gd name="connsiteY0" fmla="*/ 0 h 127611"/>
                <a:gd name="connsiteX1" fmla="*/ 104779 w 234203"/>
                <a:gd name="connsiteY1" fmla="*/ 66215 h 127611"/>
                <a:gd name="connsiteX2" fmla="*/ 234203 w 234203"/>
                <a:gd name="connsiteY2" fmla="*/ 127611 h 127611"/>
                <a:gd name="connsiteX0" fmla="*/ 0 w 234203"/>
                <a:gd name="connsiteY0" fmla="*/ 0 h 127611"/>
                <a:gd name="connsiteX1" fmla="*/ 104779 w 234203"/>
                <a:gd name="connsiteY1" fmla="*/ 66215 h 127611"/>
                <a:gd name="connsiteX2" fmla="*/ 234203 w 234203"/>
                <a:gd name="connsiteY2" fmla="*/ 127611 h 127611"/>
                <a:gd name="connsiteX0" fmla="*/ 0 w 233689"/>
                <a:gd name="connsiteY0" fmla="*/ 0 h 128682"/>
                <a:gd name="connsiteX1" fmla="*/ 104779 w 233689"/>
                <a:gd name="connsiteY1" fmla="*/ 66215 h 128682"/>
                <a:gd name="connsiteX2" fmla="*/ 233689 w 233689"/>
                <a:gd name="connsiteY2" fmla="*/ 128682 h 128682"/>
                <a:gd name="connsiteX0" fmla="*/ 0 w 233689"/>
                <a:gd name="connsiteY0" fmla="*/ 0 h 127611"/>
                <a:gd name="connsiteX1" fmla="*/ 104779 w 233689"/>
                <a:gd name="connsiteY1" fmla="*/ 66215 h 127611"/>
                <a:gd name="connsiteX2" fmla="*/ 233689 w 233689"/>
                <a:gd name="connsiteY2" fmla="*/ 127611 h 127611"/>
                <a:gd name="connsiteX0" fmla="*/ 0 w 233175"/>
                <a:gd name="connsiteY0" fmla="*/ 0 h 128146"/>
                <a:gd name="connsiteX1" fmla="*/ 104779 w 233175"/>
                <a:gd name="connsiteY1" fmla="*/ 66215 h 128146"/>
                <a:gd name="connsiteX2" fmla="*/ 233175 w 233175"/>
                <a:gd name="connsiteY2" fmla="*/ 128146 h 128146"/>
                <a:gd name="connsiteX0" fmla="*/ 0 w 235229"/>
                <a:gd name="connsiteY0" fmla="*/ 0 h 128146"/>
                <a:gd name="connsiteX1" fmla="*/ 104779 w 235229"/>
                <a:gd name="connsiteY1" fmla="*/ 66215 h 128146"/>
                <a:gd name="connsiteX2" fmla="*/ 235229 w 235229"/>
                <a:gd name="connsiteY2" fmla="*/ 128146 h 128146"/>
                <a:gd name="connsiteX0" fmla="*/ 0 w 235229"/>
                <a:gd name="connsiteY0" fmla="*/ 0 h 129217"/>
                <a:gd name="connsiteX1" fmla="*/ 104779 w 235229"/>
                <a:gd name="connsiteY1" fmla="*/ 66215 h 129217"/>
                <a:gd name="connsiteX2" fmla="*/ 235229 w 235229"/>
                <a:gd name="connsiteY2" fmla="*/ 129217 h 129217"/>
                <a:gd name="connsiteX0" fmla="*/ 0 w 234202"/>
                <a:gd name="connsiteY0" fmla="*/ 0 h 128682"/>
                <a:gd name="connsiteX1" fmla="*/ 104779 w 234202"/>
                <a:gd name="connsiteY1" fmla="*/ 66215 h 128682"/>
                <a:gd name="connsiteX2" fmla="*/ 234202 w 234202"/>
                <a:gd name="connsiteY2" fmla="*/ 128682 h 128682"/>
                <a:gd name="connsiteX0" fmla="*/ 0 w 235229"/>
                <a:gd name="connsiteY0" fmla="*/ 0 h 128147"/>
                <a:gd name="connsiteX1" fmla="*/ 104779 w 235229"/>
                <a:gd name="connsiteY1" fmla="*/ 66215 h 128147"/>
                <a:gd name="connsiteX2" fmla="*/ 235229 w 235229"/>
                <a:gd name="connsiteY2" fmla="*/ 128147 h 128147"/>
                <a:gd name="connsiteX0" fmla="*/ 0 w 235743"/>
                <a:gd name="connsiteY0" fmla="*/ 0 h 129218"/>
                <a:gd name="connsiteX1" fmla="*/ 104779 w 235743"/>
                <a:gd name="connsiteY1" fmla="*/ 66215 h 129218"/>
                <a:gd name="connsiteX2" fmla="*/ 235743 w 235743"/>
                <a:gd name="connsiteY2" fmla="*/ 129218 h 129218"/>
                <a:gd name="connsiteX0" fmla="*/ 0 w 236257"/>
                <a:gd name="connsiteY0" fmla="*/ 0 h 127612"/>
                <a:gd name="connsiteX1" fmla="*/ 104779 w 236257"/>
                <a:gd name="connsiteY1" fmla="*/ 66215 h 127612"/>
                <a:gd name="connsiteX2" fmla="*/ 236257 w 236257"/>
                <a:gd name="connsiteY2" fmla="*/ 127612 h 127612"/>
                <a:gd name="connsiteX0" fmla="*/ 0 w 236257"/>
                <a:gd name="connsiteY0" fmla="*/ 0 h 128683"/>
                <a:gd name="connsiteX1" fmla="*/ 104779 w 236257"/>
                <a:gd name="connsiteY1" fmla="*/ 66215 h 128683"/>
                <a:gd name="connsiteX2" fmla="*/ 236257 w 236257"/>
                <a:gd name="connsiteY2" fmla="*/ 128683 h 128683"/>
                <a:gd name="connsiteX0" fmla="*/ 0 w 236257"/>
                <a:gd name="connsiteY0" fmla="*/ 0 h 128683"/>
                <a:gd name="connsiteX1" fmla="*/ 236257 w 236257"/>
                <a:gd name="connsiteY1" fmla="*/ 128683 h 128683"/>
                <a:gd name="connsiteX0" fmla="*/ 0 w 236257"/>
                <a:gd name="connsiteY0" fmla="*/ 0 h 128683"/>
                <a:gd name="connsiteX1" fmla="*/ 111456 w 236257"/>
                <a:gd name="connsiteY1" fmla="*/ 69962 h 128683"/>
                <a:gd name="connsiteX2" fmla="*/ 236257 w 236257"/>
                <a:gd name="connsiteY2" fmla="*/ 128683 h 128683"/>
                <a:gd name="connsiteX0" fmla="*/ 0 w 236257"/>
                <a:gd name="connsiteY0" fmla="*/ 0 h 128683"/>
                <a:gd name="connsiteX1" fmla="*/ 111456 w 236257"/>
                <a:gd name="connsiteY1" fmla="*/ 69962 h 128683"/>
                <a:gd name="connsiteX2" fmla="*/ 236257 w 236257"/>
                <a:gd name="connsiteY2" fmla="*/ 128683 h 128683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70668"/>
                <a:gd name="connsiteY0" fmla="*/ 0 h 146352"/>
                <a:gd name="connsiteX1" fmla="*/ 145867 w 270668"/>
                <a:gd name="connsiteY1" fmla="*/ 87631 h 146352"/>
                <a:gd name="connsiteX2" fmla="*/ 270668 w 270668"/>
                <a:gd name="connsiteY2" fmla="*/ 146352 h 146352"/>
                <a:gd name="connsiteX0" fmla="*/ 0 w 281454"/>
                <a:gd name="connsiteY0" fmla="*/ 0 h 153313"/>
                <a:gd name="connsiteX1" fmla="*/ 156653 w 281454"/>
                <a:gd name="connsiteY1" fmla="*/ 94592 h 153313"/>
                <a:gd name="connsiteX2" fmla="*/ 281454 w 281454"/>
                <a:gd name="connsiteY2" fmla="*/ 153313 h 153313"/>
                <a:gd name="connsiteX0" fmla="*/ 0 w 212631"/>
                <a:gd name="connsiteY0" fmla="*/ 0 h 111549"/>
                <a:gd name="connsiteX1" fmla="*/ 87830 w 212631"/>
                <a:gd name="connsiteY1" fmla="*/ 52828 h 111549"/>
                <a:gd name="connsiteX2" fmla="*/ 212631 w 212631"/>
                <a:gd name="connsiteY2" fmla="*/ 111549 h 111549"/>
                <a:gd name="connsiteX0" fmla="*/ 0 w 112803"/>
                <a:gd name="connsiteY0" fmla="*/ 0 h 77281"/>
                <a:gd name="connsiteX1" fmla="*/ 87830 w 112803"/>
                <a:gd name="connsiteY1" fmla="*/ 52828 h 77281"/>
                <a:gd name="connsiteX2" fmla="*/ 93989 w 112803"/>
                <a:gd name="connsiteY2" fmla="*/ 77281 h 77281"/>
                <a:gd name="connsiteX0" fmla="*/ 0 w 93989"/>
                <a:gd name="connsiteY0" fmla="*/ 0 h 77281"/>
                <a:gd name="connsiteX1" fmla="*/ 93989 w 93989"/>
                <a:gd name="connsiteY1" fmla="*/ 77281 h 77281"/>
                <a:gd name="connsiteX0" fmla="*/ 0 w 24653"/>
                <a:gd name="connsiteY0" fmla="*/ 0 h 14636"/>
                <a:gd name="connsiteX1" fmla="*/ 24653 w 24653"/>
                <a:gd name="connsiteY1" fmla="*/ 14636 h 14636"/>
                <a:gd name="connsiteX0" fmla="*/ 0 w 32357"/>
                <a:gd name="connsiteY0" fmla="*/ 0 h 18919"/>
                <a:gd name="connsiteX1" fmla="*/ 32357 w 32357"/>
                <a:gd name="connsiteY1" fmla="*/ 18919 h 18919"/>
                <a:gd name="connsiteX0" fmla="*/ 0 w 62660"/>
                <a:gd name="connsiteY0" fmla="*/ 0 h 38730"/>
                <a:gd name="connsiteX1" fmla="*/ 62660 w 62660"/>
                <a:gd name="connsiteY1" fmla="*/ 38730 h 38730"/>
                <a:gd name="connsiteX0" fmla="*/ 0 w 82177"/>
                <a:gd name="connsiteY0" fmla="*/ 0 h 48903"/>
                <a:gd name="connsiteX1" fmla="*/ 82177 w 82177"/>
                <a:gd name="connsiteY1" fmla="*/ 48903 h 48903"/>
                <a:gd name="connsiteX0" fmla="*/ 0 w 69337"/>
                <a:gd name="connsiteY0" fmla="*/ 0 h 40871"/>
                <a:gd name="connsiteX1" fmla="*/ 69337 w 69337"/>
                <a:gd name="connsiteY1" fmla="*/ 40871 h 40871"/>
                <a:gd name="connsiteX0" fmla="*/ 0 w 70364"/>
                <a:gd name="connsiteY0" fmla="*/ 0 h 42477"/>
                <a:gd name="connsiteX1" fmla="*/ 70364 w 70364"/>
                <a:gd name="connsiteY1" fmla="*/ 42477 h 42477"/>
                <a:gd name="connsiteX0" fmla="*/ 0 w 97099"/>
                <a:gd name="connsiteY0" fmla="*/ 0 h 57431"/>
                <a:gd name="connsiteX1" fmla="*/ 97099 w 97099"/>
                <a:gd name="connsiteY1" fmla="*/ 57431 h 57431"/>
                <a:gd name="connsiteX0" fmla="*/ 0 w 98127"/>
                <a:gd name="connsiteY0" fmla="*/ 0 h 58499"/>
                <a:gd name="connsiteX1" fmla="*/ 98127 w 98127"/>
                <a:gd name="connsiteY1" fmla="*/ 58499 h 58499"/>
                <a:gd name="connsiteX0" fmla="*/ 0 w 139317"/>
                <a:gd name="connsiteY0" fmla="*/ 0 h 83526"/>
                <a:gd name="connsiteX1" fmla="*/ 139317 w 139317"/>
                <a:gd name="connsiteY1" fmla="*/ 83526 h 83526"/>
                <a:gd name="connsiteX0" fmla="*/ 0 w 122259"/>
                <a:gd name="connsiteY0" fmla="*/ 0 h 73458"/>
                <a:gd name="connsiteX1" fmla="*/ 122259 w 122259"/>
                <a:gd name="connsiteY1" fmla="*/ 73458 h 7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2259" h="73458">
                  <a:moveTo>
                    <a:pt x="0" y="0"/>
                  </a:moveTo>
                  <a:lnTo>
                    <a:pt x="122259" y="73458"/>
                  </a:lnTo>
                </a:path>
              </a:pathLst>
            </a:custGeom>
            <a:noFill/>
            <a:ln w="50800" cap="rnd">
              <a:solidFill>
                <a:srgbClr val="00B050"/>
              </a:solidFill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h="6350"/>
              <a:bevelB w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AT"/>
            </a:p>
          </p:txBody>
        </p:sp>
        <p:sp>
          <p:nvSpPr>
            <p:cNvPr id="101" name="Freihandform 93"/>
            <p:cNvSpPr/>
            <p:nvPr/>
          </p:nvSpPr>
          <p:spPr bwMode="auto">
            <a:xfrm rot="18321757">
              <a:off x="5075677" y="3541943"/>
              <a:ext cx="128918" cy="70658"/>
            </a:xfrm>
            <a:custGeom>
              <a:avLst/>
              <a:gdLst>
                <a:gd name="connsiteX0" fmla="*/ 0 w 104775"/>
                <a:gd name="connsiteY0" fmla="*/ 0 h 90488"/>
                <a:gd name="connsiteX1" fmla="*/ 38100 w 104775"/>
                <a:gd name="connsiteY1" fmla="*/ 54769 h 90488"/>
                <a:gd name="connsiteX2" fmla="*/ 104775 w 104775"/>
                <a:gd name="connsiteY2" fmla="*/ 90488 h 90488"/>
                <a:gd name="connsiteX0" fmla="*/ 0 w 104775"/>
                <a:gd name="connsiteY0" fmla="*/ 0 h 100948"/>
                <a:gd name="connsiteX1" fmla="*/ 38100 w 104775"/>
                <a:gd name="connsiteY1" fmla="*/ 54769 h 100948"/>
                <a:gd name="connsiteX2" fmla="*/ 18490 w 104775"/>
                <a:gd name="connsiteY2" fmla="*/ 99769 h 100948"/>
                <a:gd name="connsiteX3" fmla="*/ 104775 w 104775"/>
                <a:gd name="connsiteY3" fmla="*/ 90488 h 100948"/>
                <a:gd name="connsiteX0" fmla="*/ 0 w 104775"/>
                <a:gd name="connsiteY0" fmla="*/ 0 h 90488"/>
                <a:gd name="connsiteX1" fmla="*/ 38100 w 104775"/>
                <a:gd name="connsiteY1" fmla="*/ 54769 h 90488"/>
                <a:gd name="connsiteX2" fmla="*/ 104775 w 104775"/>
                <a:gd name="connsiteY2" fmla="*/ 90488 h 90488"/>
                <a:gd name="connsiteX0" fmla="*/ 0 w 104775"/>
                <a:gd name="connsiteY0" fmla="*/ 0 h 90488"/>
                <a:gd name="connsiteX1" fmla="*/ 104775 w 104775"/>
                <a:gd name="connsiteY1" fmla="*/ 90488 h 90488"/>
                <a:gd name="connsiteX0" fmla="*/ 0 w 241051"/>
                <a:gd name="connsiteY0" fmla="*/ 0 h 71212"/>
                <a:gd name="connsiteX1" fmla="*/ 241051 w 241051"/>
                <a:gd name="connsiteY1" fmla="*/ 71212 h 71212"/>
                <a:gd name="connsiteX0" fmla="*/ 0 w 102721"/>
                <a:gd name="connsiteY0" fmla="*/ 76567 h 76567"/>
                <a:gd name="connsiteX1" fmla="*/ 102721 w 102721"/>
                <a:gd name="connsiteY1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8884"/>
                <a:gd name="connsiteY0" fmla="*/ 79423 h 79423"/>
                <a:gd name="connsiteX1" fmla="*/ 34925 w 108884"/>
                <a:gd name="connsiteY1" fmla="*/ 43549 h 79423"/>
                <a:gd name="connsiteX2" fmla="*/ 108884 w 108884"/>
                <a:gd name="connsiteY2" fmla="*/ 0 h 79423"/>
                <a:gd name="connsiteX0" fmla="*/ 0 w 198593"/>
                <a:gd name="connsiteY0" fmla="*/ 35874 h 50687"/>
                <a:gd name="connsiteX1" fmla="*/ 34925 w 198593"/>
                <a:gd name="connsiteY1" fmla="*/ 0 h 50687"/>
                <a:gd name="connsiteX2" fmla="*/ 198593 w 198593"/>
                <a:gd name="connsiteY2" fmla="*/ 50687 h 50687"/>
                <a:gd name="connsiteX0" fmla="*/ 0 w 234203"/>
                <a:gd name="connsiteY0" fmla="*/ 1194 h 128805"/>
                <a:gd name="connsiteX1" fmla="*/ 70535 w 234203"/>
                <a:gd name="connsiteY1" fmla="*/ 78118 h 128805"/>
                <a:gd name="connsiteX2" fmla="*/ 234203 w 234203"/>
                <a:gd name="connsiteY2" fmla="*/ 128805 h 128805"/>
                <a:gd name="connsiteX0" fmla="*/ 0 w 234203"/>
                <a:gd name="connsiteY0" fmla="*/ 0 h 127611"/>
                <a:gd name="connsiteX1" fmla="*/ 234203 w 234203"/>
                <a:gd name="connsiteY1" fmla="*/ 127611 h 127611"/>
                <a:gd name="connsiteX0" fmla="*/ 0 w 234203"/>
                <a:gd name="connsiteY0" fmla="*/ 0 h 127611"/>
                <a:gd name="connsiteX1" fmla="*/ 104779 w 234203"/>
                <a:gd name="connsiteY1" fmla="*/ 66215 h 127611"/>
                <a:gd name="connsiteX2" fmla="*/ 234203 w 234203"/>
                <a:gd name="connsiteY2" fmla="*/ 127611 h 127611"/>
                <a:gd name="connsiteX0" fmla="*/ 0 w 234203"/>
                <a:gd name="connsiteY0" fmla="*/ 0 h 127611"/>
                <a:gd name="connsiteX1" fmla="*/ 104779 w 234203"/>
                <a:gd name="connsiteY1" fmla="*/ 66215 h 127611"/>
                <a:gd name="connsiteX2" fmla="*/ 234203 w 234203"/>
                <a:gd name="connsiteY2" fmla="*/ 127611 h 127611"/>
                <a:gd name="connsiteX0" fmla="*/ 0 w 234203"/>
                <a:gd name="connsiteY0" fmla="*/ 0 h 127611"/>
                <a:gd name="connsiteX1" fmla="*/ 104779 w 234203"/>
                <a:gd name="connsiteY1" fmla="*/ 66215 h 127611"/>
                <a:gd name="connsiteX2" fmla="*/ 234203 w 234203"/>
                <a:gd name="connsiteY2" fmla="*/ 127611 h 127611"/>
                <a:gd name="connsiteX0" fmla="*/ 0 w 234203"/>
                <a:gd name="connsiteY0" fmla="*/ 0 h 127611"/>
                <a:gd name="connsiteX1" fmla="*/ 104779 w 234203"/>
                <a:gd name="connsiteY1" fmla="*/ 66215 h 127611"/>
                <a:gd name="connsiteX2" fmla="*/ 234203 w 234203"/>
                <a:gd name="connsiteY2" fmla="*/ 127611 h 127611"/>
                <a:gd name="connsiteX0" fmla="*/ 0 w 233689"/>
                <a:gd name="connsiteY0" fmla="*/ 0 h 128682"/>
                <a:gd name="connsiteX1" fmla="*/ 104779 w 233689"/>
                <a:gd name="connsiteY1" fmla="*/ 66215 h 128682"/>
                <a:gd name="connsiteX2" fmla="*/ 233689 w 233689"/>
                <a:gd name="connsiteY2" fmla="*/ 128682 h 128682"/>
                <a:gd name="connsiteX0" fmla="*/ 0 w 233689"/>
                <a:gd name="connsiteY0" fmla="*/ 0 h 127611"/>
                <a:gd name="connsiteX1" fmla="*/ 104779 w 233689"/>
                <a:gd name="connsiteY1" fmla="*/ 66215 h 127611"/>
                <a:gd name="connsiteX2" fmla="*/ 233689 w 233689"/>
                <a:gd name="connsiteY2" fmla="*/ 127611 h 127611"/>
                <a:gd name="connsiteX0" fmla="*/ 0 w 233175"/>
                <a:gd name="connsiteY0" fmla="*/ 0 h 128146"/>
                <a:gd name="connsiteX1" fmla="*/ 104779 w 233175"/>
                <a:gd name="connsiteY1" fmla="*/ 66215 h 128146"/>
                <a:gd name="connsiteX2" fmla="*/ 233175 w 233175"/>
                <a:gd name="connsiteY2" fmla="*/ 128146 h 128146"/>
                <a:gd name="connsiteX0" fmla="*/ 0 w 235229"/>
                <a:gd name="connsiteY0" fmla="*/ 0 h 128146"/>
                <a:gd name="connsiteX1" fmla="*/ 104779 w 235229"/>
                <a:gd name="connsiteY1" fmla="*/ 66215 h 128146"/>
                <a:gd name="connsiteX2" fmla="*/ 235229 w 235229"/>
                <a:gd name="connsiteY2" fmla="*/ 128146 h 128146"/>
                <a:gd name="connsiteX0" fmla="*/ 0 w 235229"/>
                <a:gd name="connsiteY0" fmla="*/ 0 h 129217"/>
                <a:gd name="connsiteX1" fmla="*/ 104779 w 235229"/>
                <a:gd name="connsiteY1" fmla="*/ 66215 h 129217"/>
                <a:gd name="connsiteX2" fmla="*/ 235229 w 235229"/>
                <a:gd name="connsiteY2" fmla="*/ 129217 h 129217"/>
                <a:gd name="connsiteX0" fmla="*/ 0 w 234202"/>
                <a:gd name="connsiteY0" fmla="*/ 0 h 128682"/>
                <a:gd name="connsiteX1" fmla="*/ 104779 w 234202"/>
                <a:gd name="connsiteY1" fmla="*/ 66215 h 128682"/>
                <a:gd name="connsiteX2" fmla="*/ 234202 w 234202"/>
                <a:gd name="connsiteY2" fmla="*/ 128682 h 128682"/>
                <a:gd name="connsiteX0" fmla="*/ 0 w 235229"/>
                <a:gd name="connsiteY0" fmla="*/ 0 h 128147"/>
                <a:gd name="connsiteX1" fmla="*/ 104779 w 235229"/>
                <a:gd name="connsiteY1" fmla="*/ 66215 h 128147"/>
                <a:gd name="connsiteX2" fmla="*/ 235229 w 235229"/>
                <a:gd name="connsiteY2" fmla="*/ 128147 h 128147"/>
                <a:gd name="connsiteX0" fmla="*/ 0 w 235743"/>
                <a:gd name="connsiteY0" fmla="*/ 0 h 129218"/>
                <a:gd name="connsiteX1" fmla="*/ 104779 w 235743"/>
                <a:gd name="connsiteY1" fmla="*/ 66215 h 129218"/>
                <a:gd name="connsiteX2" fmla="*/ 235743 w 235743"/>
                <a:gd name="connsiteY2" fmla="*/ 129218 h 129218"/>
                <a:gd name="connsiteX0" fmla="*/ 0 w 236257"/>
                <a:gd name="connsiteY0" fmla="*/ 0 h 127612"/>
                <a:gd name="connsiteX1" fmla="*/ 104779 w 236257"/>
                <a:gd name="connsiteY1" fmla="*/ 66215 h 127612"/>
                <a:gd name="connsiteX2" fmla="*/ 236257 w 236257"/>
                <a:gd name="connsiteY2" fmla="*/ 127612 h 127612"/>
                <a:gd name="connsiteX0" fmla="*/ 0 w 236257"/>
                <a:gd name="connsiteY0" fmla="*/ 0 h 128683"/>
                <a:gd name="connsiteX1" fmla="*/ 104779 w 236257"/>
                <a:gd name="connsiteY1" fmla="*/ 66215 h 128683"/>
                <a:gd name="connsiteX2" fmla="*/ 236257 w 236257"/>
                <a:gd name="connsiteY2" fmla="*/ 128683 h 128683"/>
                <a:gd name="connsiteX0" fmla="*/ 0 w 236257"/>
                <a:gd name="connsiteY0" fmla="*/ 0 h 128683"/>
                <a:gd name="connsiteX1" fmla="*/ 236257 w 236257"/>
                <a:gd name="connsiteY1" fmla="*/ 128683 h 128683"/>
                <a:gd name="connsiteX0" fmla="*/ 0 w 236257"/>
                <a:gd name="connsiteY0" fmla="*/ 0 h 128683"/>
                <a:gd name="connsiteX1" fmla="*/ 111456 w 236257"/>
                <a:gd name="connsiteY1" fmla="*/ 69962 h 128683"/>
                <a:gd name="connsiteX2" fmla="*/ 236257 w 236257"/>
                <a:gd name="connsiteY2" fmla="*/ 128683 h 128683"/>
                <a:gd name="connsiteX0" fmla="*/ 0 w 236257"/>
                <a:gd name="connsiteY0" fmla="*/ 0 h 128683"/>
                <a:gd name="connsiteX1" fmla="*/ 111456 w 236257"/>
                <a:gd name="connsiteY1" fmla="*/ 69962 h 128683"/>
                <a:gd name="connsiteX2" fmla="*/ 236257 w 236257"/>
                <a:gd name="connsiteY2" fmla="*/ 128683 h 128683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70668"/>
                <a:gd name="connsiteY0" fmla="*/ 0 h 146352"/>
                <a:gd name="connsiteX1" fmla="*/ 145867 w 270668"/>
                <a:gd name="connsiteY1" fmla="*/ 87631 h 146352"/>
                <a:gd name="connsiteX2" fmla="*/ 270668 w 270668"/>
                <a:gd name="connsiteY2" fmla="*/ 146352 h 146352"/>
                <a:gd name="connsiteX0" fmla="*/ 0 w 281454"/>
                <a:gd name="connsiteY0" fmla="*/ 0 h 153313"/>
                <a:gd name="connsiteX1" fmla="*/ 156653 w 281454"/>
                <a:gd name="connsiteY1" fmla="*/ 94592 h 153313"/>
                <a:gd name="connsiteX2" fmla="*/ 281454 w 281454"/>
                <a:gd name="connsiteY2" fmla="*/ 153313 h 153313"/>
                <a:gd name="connsiteX0" fmla="*/ 0 w 212631"/>
                <a:gd name="connsiteY0" fmla="*/ 0 h 111549"/>
                <a:gd name="connsiteX1" fmla="*/ 87830 w 212631"/>
                <a:gd name="connsiteY1" fmla="*/ 52828 h 111549"/>
                <a:gd name="connsiteX2" fmla="*/ 212631 w 212631"/>
                <a:gd name="connsiteY2" fmla="*/ 111549 h 111549"/>
                <a:gd name="connsiteX0" fmla="*/ 0 w 112803"/>
                <a:gd name="connsiteY0" fmla="*/ 0 h 77281"/>
                <a:gd name="connsiteX1" fmla="*/ 87830 w 112803"/>
                <a:gd name="connsiteY1" fmla="*/ 52828 h 77281"/>
                <a:gd name="connsiteX2" fmla="*/ 93989 w 112803"/>
                <a:gd name="connsiteY2" fmla="*/ 77281 h 77281"/>
                <a:gd name="connsiteX0" fmla="*/ 0 w 93989"/>
                <a:gd name="connsiteY0" fmla="*/ 0 h 77281"/>
                <a:gd name="connsiteX1" fmla="*/ 93989 w 93989"/>
                <a:gd name="connsiteY1" fmla="*/ 77281 h 77281"/>
                <a:gd name="connsiteX0" fmla="*/ 0 w 24653"/>
                <a:gd name="connsiteY0" fmla="*/ 0 h 14636"/>
                <a:gd name="connsiteX1" fmla="*/ 24653 w 24653"/>
                <a:gd name="connsiteY1" fmla="*/ 14636 h 14636"/>
                <a:gd name="connsiteX0" fmla="*/ 0 w 32357"/>
                <a:gd name="connsiteY0" fmla="*/ 0 h 18919"/>
                <a:gd name="connsiteX1" fmla="*/ 32357 w 32357"/>
                <a:gd name="connsiteY1" fmla="*/ 18919 h 18919"/>
                <a:gd name="connsiteX0" fmla="*/ 0 w 66769"/>
                <a:gd name="connsiteY0" fmla="*/ 0 h 43014"/>
                <a:gd name="connsiteX1" fmla="*/ 66769 w 66769"/>
                <a:gd name="connsiteY1" fmla="*/ 43014 h 43014"/>
                <a:gd name="connsiteX0" fmla="*/ 0 w 65228"/>
                <a:gd name="connsiteY0" fmla="*/ 0 h 41408"/>
                <a:gd name="connsiteX1" fmla="*/ 65228 w 65228"/>
                <a:gd name="connsiteY1" fmla="*/ 41408 h 41408"/>
                <a:gd name="connsiteX0" fmla="*/ 0 w 63174"/>
                <a:gd name="connsiteY0" fmla="*/ 0 h 40337"/>
                <a:gd name="connsiteX1" fmla="*/ 63174 w 63174"/>
                <a:gd name="connsiteY1" fmla="*/ 40337 h 40337"/>
                <a:gd name="connsiteX0" fmla="*/ 0 w 89909"/>
                <a:gd name="connsiteY0" fmla="*/ 0 h 54223"/>
                <a:gd name="connsiteX1" fmla="*/ 89909 w 89909"/>
                <a:gd name="connsiteY1" fmla="*/ 54223 h 54223"/>
                <a:gd name="connsiteX0" fmla="*/ 0 w 85796"/>
                <a:gd name="connsiteY0" fmla="*/ 0 h 53155"/>
                <a:gd name="connsiteX1" fmla="*/ 85796 w 85796"/>
                <a:gd name="connsiteY1" fmla="*/ 53155 h 53155"/>
                <a:gd name="connsiteX0" fmla="*/ 0 w 71400"/>
                <a:gd name="connsiteY0" fmla="*/ 0 h 43898"/>
                <a:gd name="connsiteX1" fmla="*/ 71400 w 71400"/>
                <a:gd name="connsiteY1" fmla="*/ 43898 h 43898"/>
                <a:gd name="connsiteX0" fmla="*/ 0 w 61117"/>
                <a:gd name="connsiteY0" fmla="*/ 0 h 36777"/>
                <a:gd name="connsiteX1" fmla="*/ 61117 w 61117"/>
                <a:gd name="connsiteY1" fmla="*/ 36777 h 36777"/>
                <a:gd name="connsiteX0" fmla="*/ 0 w 59746"/>
                <a:gd name="connsiteY0" fmla="*/ 0 h 37489"/>
                <a:gd name="connsiteX1" fmla="*/ 59746 w 59746"/>
                <a:gd name="connsiteY1" fmla="*/ 37489 h 37489"/>
                <a:gd name="connsiteX0" fmla="*/ 0 w 55222"/>
                <a:gd name="connsiteY0" fmla="*/ 0 h 34392"/>
                <a:gd name="connsiteX1" fmla="*/ 55222 w 55222"/>
                <a:gd name="connsiteY1" fmla="*/ 34392 h 34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222" h="34392">
                  <a:moveTo>
                    <a:pt x="0" y="0"/>
                  </a:moveTo>
                  <a:cubicBezTo>
                    <a:pt x="10786" y="6306"/>
                    <a:pt x="44436" y="28086"/>
                    <a:pt x="55222" y="34392"/>
                  </a:cubicBezTo>
                </a:path>
              </a:pathLst>
            </a:custGeom>
            <a:noFill/>
            <a:ln w="28575" cap="rnd">
              <a:solidFill>
                <a:srgbClr val="00B050"/>
              </a:solidFill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h="6350"/>
              <a:bevelB w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AT"/>
            </a:p>
          </p:txBody>
        </p:sp>
        <p:sp>
          <p:nvSpPr>
            <p:cNvPr id="104" name="Freihandform 93"/>
            <p:cNvSpPr/>
            <p:nvPr/>
          </p:nvSpPr>
          <p:spPr bwMode="auto">
            <a:xfrm rot="18321757">
              <a:off x="4938527" y="3486521"/>
              <a:ext cx="128918" cy="70658"/>
            </a:xfrm>
            <a:custGeom>
              <a:avLst/>
              <a:gdLst>
                <a:gd name="connsiteX0" fmla="*/ 0 w 104775"/>
                <a:gd name="connsiteY0" fmla="*/ 0 h 90488"/>
                <a:gd name="connsiteX1" fmla="*/ 38100 w 104775"/>
                <a:gd name="connsiteY1" fmla="*/ 54769 h 90488"/>
                <a:gd name="connsiteX2" fmla="*/ 104775 w 104775"/>
                <a:gd name="connsiteY2" fmla="*/ 90488 h 90488"/>
                <a:gd name="connsiteX0" fmla="*/ 0 w 104775"/>
                <a:gd name="connsiteY0" fmla="*/ 0 h 100948"/>
                <a:gd name="connsiteX1" fmla="*/ 38100 w 104775"/>
                <a:gd name="connsiteY1" fmla="*/ 54769 h 100948"/>
                <a:gd name="connsiteX2" fmla="*/ 18490 w 104775"/>
                <a:gd name="connsiteY2" fmla="*/ 99769 h 100948"/>
                <a:gd name="connsiteX3" fmla="*/ 104775 w 104775"/>
                <a:gd name="connsiteY3" fmla="*/ 90488 h 100948"/>
                <a:gd name="connsiteX0" fmla="*/ 0 w 104775"/>
                <a:gd name="connsiteY0" fmla="*/ 0 h 90488"/>
                <a:gd name="connsiteX1" fmla="*/ 38100 w 104775"/>
                <a:gd name="connsiteY1" fmla="*/ 54769 h 90488"/>
                <a:gd name="connsiteX2" fmla="*/ 104775 w 104775"/>
                <a:gd name="connsiteY2" fmla="*/ 90488 h 90488"/>
                <a:gd name="connsiteX0" fmla="*/ 0 w 104775"/>
                <a:gd name="connsiteY0" fmla="*/ 0 h 90488"/>
                <a:gd name="connsiteX1" fmla="*/ 104775 w 104775"/>
                <a:gd name="connsiteY1" fmla="*/ 90488 h 90488"/>
                <a:gd name="connsiteX0" fmla="*/ 0 w 241051"/>
                <a:gd name="connsiteY0" fmla="*/ 0 h 71212"/>
                <a:gd name="connsiteX1" fmla="*/ 241051 w 241051"/>
                <a:gd name="connsiteY1" fmla="*/ 71212 h 71212"/>
                <a:gd name="connsiteX0" fmla="*/ 0 w 102721"/>
                <a:gd name="connsiteY0" fmla="*/ 76567 h 76567"/>
                <a:gd name="connsiteX1" fmla="*/ 102721 w 102721"/>
                <a:gd name="connsiteY1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8884"/>
                <a:gd name="connsiteY0" fmla="*/ 79423 h 79423"/>
                <a:gd name="connsiteX1" fmla="*/ 34925 w 108884"/>
                <a:gd name="connsiteY1" fmla="*/ 43549 h 79423"/>
                <a:gd name="connsiteX2" fmla="*/ 108884 w 108884"/>
                <a:gd name="connsiteY2" fmla="*/ 0 h 79423"/>
                <a:gd name="connsiteX0" fmla="*/ 0 w 198593"/>
                <a:gd name="connsiteY0" fmla="*/ 35874 h 50687"/>
                <a:gd name="connsiteX1" fmla="*/ 34925 w 198593"/>
                <a:gd name="connsiteY1" fmla="*/ 0 h 50687"/>
                <a:gd name="connsiteX2" fmla="*/ 198593 w 198593"/>
                <a:gd name="connsiteY2" fmla="*/ 50687 h 50687"/>
                <a:gd name="connsiteX0" fmla="*/ 0 w 234203"/>
                <a:gd name="connsiteY0" fmla="*/ 1194 h 128805"/>
                <a:gd name="connsiteX1" fmla="*/ 70535 w 234203"/>
                <a:gd name="connsiteY1" fmla="*/ 78118 h 128805"/>
                <a:gd name="connsiteX2" fmla="*/ 234203 w 234203"/>
                <a:gd name="connsiteY2" fmla="*/ 128805 h 128805"/>
                <a:gd name="connsiteX0" fmla="*/ 0 w 234203"/>
                <a:gd name="connsiteY0" fmla="*/ 0 h 127611"/>
                <a:gd name="connsiteX1" fmla="*/ 234203 w 234203"/>
                <a:gd name="connsiteY1" fmla="*/ 127611 h 127611"/>
                <a:gd name="connsiteX0" fmla="*/ 0 w 234203"/>
                <a:gd name="connsiteY0" fmla="*/ 0 h 127611"/>
                <a:gd name="connsiteX1" fmla="*/ 104779 w 234203"/>
                <a:gd name="connsiteY1" fmla="*/ 66215 h 127611"/>
                <a:gd name="connsiteX2" fmla="*/ 234203 w 234203"/>
                <a:gd name="connsiteY2" fmla="*/ 127611 h 127611"/>
                <a:gd name="connsiteX0" fmla="*/ 0 w 234203"/>
                <a:gd name="connsiteY0" fmla="*/ 0 h 127611"/>
                <a:gd name="connsiteX1" fmla="*/ 104779 w 234203"/>
                <a:gd name="connsiteY1" fmla="*/ 66215 h 127611"/>
                <a:gd name="connsiteX2" fmla="*/ 234203 w 234203"/>
                <a:gd name="connsiteY2" fmla="*/ 127611 h 127611"/>
                <a:gd name="connsiteX0" fmla="*/ 0 w 234203"/>
                <a:gd name="connsiteY0" fmla="*/ 0 h 127611"/>
                <a:gd name="connsiteX1" fmla="*/ 104779 w 234203"/>
                <a:gd name="connsiteY1" fmla="*/ 66215 h 127611"/>
                <a:gd name="connsiteX2" fmla="*/ 234203 w 234203"/>
                <a:gd name="connsiteY2" fmla="*/ 127611 h 127611"/>
                <a:gd name="connsiteX0" fmla="*/ 0 w 234203"/>
                <a:gd name="connsiteY0" fmla="*/ 0 h 127611"/>
                <a:gd name="connsiteX1" fmla="*/ 104779 w 234203"/>
                <a:gd name="connsiteY1" fmla="*/ 66215 h 127611"/>
                <a:gd name="connsiteX2" fmla="*/ 234203 w 234203"/>
                <a:gd name="connsiteY2" fmla="*/ 127611 h 127611"/>
                <a:gd name="connsiteX0" fmla="*/ 0 w 233689"/>
                <a:gd name="connsiteY0" fmla="*/ 0 h 128682"/>
                <a:gd name="connsiteX1" fmla="*/ 104779 w 233689"/>
                <a:gd name="connsiteY1" fmla="*/ 66215 h 128682"/>
                <a:gd name="connsiteX2" fmla="*/ 233689 w 233689"/>
                <a:gd name="connsiteY2" fmla="*/ 128682 h 128682"/>
                <a:gd name="connsiteX0" fmla="*/ 0 w 233689"/>
                <a:gd name="connsiteY0" fmla="*/ 0 h 127611"/>
                <a:gd name="connsiteX1" fmla="*/ 104779 w 233689"/>
                <a:gd name="connsiteY1" fmla="*/ 66215 h 127611"/>
                <a:gd name="connsiteX2" fmla="*/ 233689 w 233689"/>
                <a:gd name="connsiteY2" fmla="*/ 127611 h 127611"/>
                <a:gd name="connsiteX0" fmla="*/ 0 w 233175"/>
                <a:gd name="connsiteY0" fmla="*/ 0 h 128146"/>
                <a:gd name="connsiteX1" fmla="*/ 104779 w 233175"/>
                <a:gd name="connsiteY1" fmla="*/ 66215 h 128146"/>
                <a:gd name="connsiteX2" fmla="*/ 233175 w 233175"/>
                <a:gd name="connsiteY2" fmla="*/ 128146 h 128146"/>
                <a:gd name="connsiteX0" fmla="*/ 0 w 235229"/>
                <a:gd name="connsiteY0" fmla="*/ 0 h 128146"/>
                <a:gd name="connsiteX1" fmla="*/ 104779 w 235229"/>
                <a:gd name="connsiteY1" fmla="*/ 66215 h 128146"/>
                <a:gd name="connsiteX2" fmla="*/ 235229 w 235229"/>
                <a:gd name="connsiteY2" fmla="*/ 128146 h 128146"/>
                <a:gd name="connsiteX0" fmla="*/ 0 w 235229"/>
                <a:gd name="connsiteY0" fmla="*/ 0 h 129217"/>
                <a:gd name="connsiteX1" fmla="*/ 104779 w 235229"/>
                <a:gd name="connsiteY1" fmla="*/ 66215 h 129217"/>
                <a:gd name="connsiteX2" fmla="*/ 235229 w 235229"/>
                <a:gd name="connsiteY2" fmla="*/ 129217 h 129217"/>
                <a:gd name="connsiteX0" fmla="*/ 0 w 234202"/>
                <a:gd name="connsiteY0" fmla="*/ 0 h 128682"/>
                <a:gd name="connsiteX1" fmla="*/ 104779 w 234202"/>
                <a:gd name="connsiteY1" fmla="*/ 66215 h 128682"/>
                <a:gd name="connsiteX2" fmla="*/ 234202 w 234202"/>
                <a:gd name="connsiteY2" fmla="*/ 128682 h 128682"/>
                <a:gd name="connsiteX0" fmla="*/ 0 w 235229"/>
                <a:gd name="connsiteY0" fmla="*/ 0 h 128147"/>
                <a:gd name="connsiteX1" fmla="*/ 104779 w 235229"/>
                <a:gd name="connsiteY1" fmla="*/ 66215 h 128147"/>
                <a:gd name="connsiteX2" fmla="*/ 235229 w 235229"/>
                <a:gd name="connsiteY2" fmla="*/ 128147 h 128147"/>
                <a:gd name="connsiteX0" fmla="*/ 0 w 235743"/>
                <a:gd name="connsiteY0" fmla="*/ 0 h 129218"/>
                <a:gd name="connsiteX1" fmla="*/ 104779 w 235743"/>
                <a:gd name="connsiteY1" fmla="*/ 66215 h 129218"/>
                <a:gd name="connsiteX2" fmla="*/ 235743 w 235743"/>
                <a:gd name="connsiteY2" fmla="*/ 129218 h 129218"/>
                <a:gd name="connsiteX0" fmla="*/ 0 w 236257"/>
                <a:gd name="connsiteY0" fmla="*/ 0 h 127612"/>
                <a:gd name="connsiteX1" fmla="*/ 104779 w 236257"/>
                <a:gd name="connsiteY1" fmla="*/ 66215 h 127612"/>
                <a:gd name="connsiteX2" fmla="*/ 236257 w 236257"/>
                <a:gd name="connsiteY2" fmla="*/ 127612 h 127612"/>
                <a:gd name="connsiteX0" fmla="*/ 0 w 236257"/>
                <a:gd name="connsiteY0" fmla="*/ 0 h 128683"/>
                <a:gd name="connsiteX1" fmla="*/ 104779 w 236257"/>
                <a:gd name="connsiteY1" fmla="*/ 66215 h 128683"/>
                <a:gd name="connsiteX2" fmla="*/ 236257 w 236257"/>
                <a:gd name="connsiteY2" fmla="*/ 128683 h 128683"/>
                <a:gd name="connsiteX0" fmla="*/ 0 w 236257"/>
                <a:gd name="connsiteY0" fmla="*/ 0 h 128683"/>
                <a:gd name="connsiteX1" fmla="*/ 236257 w 236257"/>
                <a:gd name="connsiteY1" fmla="*/ 128683 h 128683"/>
                <a:gd name="connsiteX0" fmla="*/ 0 w 236257"/>
                <a:gd name="connsiteY0" fmla="*/ 0 h 128683"/>
                <a:gd name="connsiteX1" fmla="*/ 111456 w 236257"/>
                <a:gd name="connsiteY1" fmla="*/ 69962 h 128683"/>
                <a:gd name="connsiteX2" fmla="*/ 236257 w 236257"/>
                <a:gd name="connsiteY2" fmla="*/ 128683 h 128683"/>
                <a:gd name="connsiteX0" fmla="*/ 0 w 236257"/>
                <a:gd name="connsiteY0" fmla="*/ 0 h 128683"/>
                <a:gd name="connsiteX1" fmla="*/ 111456 w 236257"/>
                <a:gd name="connsiteY1" fmla="*/ 69962 h 128683"/>
                <a:gd name="connsiteX2" fmla="*/ 236257 w 236257"/>
                <a:gd name="connsiteY2" fmla="*/ 128683 h 128683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70668"/>
                <a:gd name="connsiteY0" fmla="*/ 0 h 146352"/>
                <a:gd name="connsiteX1" fmla="*/ 145867 w 270668"/>
                <a:gd name="connsiteY1" fmla="*/ 87631 h 146352"/>
                <a:gd name="connsiteX2" fmla="*/ 270668 w 270668"/>
                <a:gd name="connsiteY2" fmla="*/ 146352 h 146352"/>
                <a:gd name="connsiteX0" fmla="*/ 0 w 281454"/>
                <a:gd name="connsiteY0" fmla="*/ 0 h 153313"/>
                <a:gd name="connsiteX1" fmla="*/ 156653 w 281454"/>
                <a:gd name="connsiteY1" fmla="*/ 94592 h 153313"/>
                <a:gd name="connsiteX2" fmla="*/ 281454 w 281454"/>
                <a:gd name="connsiteY2" fmla="*/ 153313 h 153313"/>
                <a:gd name="connsiteX0" fmla="*/ 0 w 212631"/>
                <a:gd name="connsiteY0" fmla="*/ 0 h 111549"/>
                <a:gd name="connsiteX1" fmla="*/ 87830 w 212631"/>
                <a:gd name="connsiteY1" fmla="*/ 52828 h 111549"/>
                <a:gd name="connsiteX2" fmla="*/ 212631 w 212631"/>
                <a:gd name="connsiteY2" fmla="*/ 111549 h 111549"/>
                <a:gd name="connsiteX0" fmla="*/ 0 w 112803"/>
                <a:gd name="connsiteY0" fmla="*/ 0 h 77281"/>
                <a:gd name="connsiteX1" fmla="*/ 87830 w 112803"/>
                <a:gd name="connsiteY1" fmla="*/ 52828 h 77281"/>
                <a:gd name="connsiteX2" fmla="*/ 93989 w 112803"/>
                <a:gd name="connsiteY2" fmla="*/ 77281 h 77281"/>
                <a:gd name="connsiteX0" fmla="*/ 0 w 93989"/>
                <a:gd name="connsiteY0" fmla="*/ 0 h 77281"/>
                <a:gd name="connsiteX1" fmla="*/ 93989 w 93989"/>
                <a:gd name="connsiteY1" fmla="*/ 77281 h 77281"/>
                <a:gd name="connsiteX0" fmla="*/ 0 w 24653"/>
                <a:gd name="connsiteY0" fmla="*/ 0 h 14636"/>
                <a:gd name="connsiteX1" fmla="*/ 24653 w 24653"/>
                <a:gd name="connsiteY1" fmla="*/ 14636 h 14636"/>
                <a:gd name="connsiteX0" fmla="*/ 0 w 32357"/>
                <a:gd name="connsiteY0" fmla="*/ 0 h 18919"/>
                <a:gd name="connsiteX1" fmla="*/ 32357 w 32357"/>
                <a:gd name="connsiteY1" fmla="*/ 18919 h 18919"/>
                <a:gd name="connsiteX0" fmla="*/ 0 w 66769"/>
                <a:gd name="connsiteY0" fmla="*/ 0 h 43014"/>
                <a:gd name="connsiteX1" fmla="*/ 66769 w 66769"/>
                <a:gd name="connsiteY1" fmla="*/ 43014 h 43014"/>
                <a:gd name="connsiteX0" fmla="*/ 0 w 65228"/>
                <a:gd name="connsiteY0" fmla="*/ 0 h 41408"/>
                <a:gd name="connsiteX1" fmla="*/ 65228 w 65228"/>
                <a:gd name="connsiteY1" fmla="*/ 41408 h 41408"/>
                <a:gd name="connsiteX0" fmla="*/ 0 w 63174"/>
                <a:gd name="connsiteY0" fmla="*/ 0 h 40337"/>
                <a:gd name="connsiteX1" fmla="*/ 63174 w 63174"/>
                <a:gd name="connsiteY1" fmla="*/ 40337 h 40337"/>
                <a:gd name="connsiteX0" fmla="*/ 0 w 89909"/>
                <a:gd name="connsiteY0" fmla="*/ 0 h 54223"/>
                <a:gd name="connsiteX1" fmla="*/ 89909 w 89909"/>
                <a:gd name="connsiteY1" fmla="*/ 54223 h 54223"/>
                <a:gd name="connsiteX0" fmla="*/ 0 w 85796"/>
                <a:gd name="connsiteY0" fmla="*/ 0 h 53155"/>
                <a:gd name="connsiteX1" fmla="*/ 85796 w 85796"/>
                <a:gd name="connsiteY1" fmla="*/ 53155 h 53155"/>
                <a:gd name="connsiteX0" fmla="*/ 0 w 71400"/>
                <a:gd name="connsiteY0" fmla="*/ 0 h 43898"/>
                <a:gd name="connsiteX1" fmla="*/ 71400 w 71400"/>
                <a:gd name="connsiteY1" fmla="*/ 43898 h 43898"/>
                <a:gd name="connsiteX0" fmla="*/ 0 w 61117"/>
                <a:gd name="connsiteY0" fmla="*/ 0 h 36777"/>
                <a:gd name="connsiteX1" fmla="*/ 61117 w 61117"/>
                <a:gd name="connsiteY1" fmla="*/ 36777 h 36777"/>
                <a:gd name="connsiteX0" fmla="*/ 0 w 59746"/>
                <a:gd name="connsiteY0" fmla="*/ 0 h 37489"/>
                <a:gd name="connsiteX1" fmla="*/ 59746 w 59746"/>
                <a:gd name="connsiteY1" fmla="*/ 37489 h 37489"/>
                <a:gd name="connsiteX0" fmla="*/ 0 w 55222"/>
                <a:gd name="connsiteY0" fmla="*/ 0 h 34392"/>
                <a:gd name="connsiteX1" fmla="*/ 55222 w 55222"/>
                <a:gd name="connsiteY1" fmla="*/ 34392 h 34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222" h="34392">
                  <a:moveTo>
                    <a:pt x="0" y="0"/>
                  </a:moveTo>
                  <a:cubicBezTo>
                    <a:pt x="10786" y="6306"/>
                    <a:pt x="44436" y="28086"/>
                    <a:pt x="55222" y="34392"/>
                  </a:cubicBezTo>
                </a:path>
              </a:pathLst>
            </a:custGeom>
            <a:noFill/>
            <a:ln w="28575" cap="rnd">
              <a:solidFill>
                <a:srgbClr val="00B050"/>
              </a:solidFill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h="6350"/>
              <a:bevelB w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AT"/>
            </a:p>
          </p:txBody>
        </p:sp>
        <p:sp>
          <p:nvSpPr>
            <p:cNvPr id="109" name="Freihandform 93"/>
            <p:cNvSpPr/>
            <p:nvPr/>
          </p:nvSpPr>
          <p:spPr bwMode="auto">
            <a:xfrm rot="17603776">
              <a:off x="4996563" y="3520284"/>
              <a:ext cx="128918" cy="70658"/>
            </a:xfrm>
            <a:custGeom>
              <a:avLst/>
              <a:gdLst>
                <a:gd name="connsiteX0" fmla="*/ 0 w 104775"/>
                <a:gd name="connsiteY0" fmla="*/ 0 h 90488"/>
                <a:gd name="connsiteX1" fmla="*/ 38100 w 104775"/>
                <a:gd name="connsiteY1" fmla="*/ 54769 h 90488"/>
                <a:gd name="connsiteX2" fmla="*/ 104775 w 104775"/>
                <a:gd name="connsiteY2" fmla="*/ 90488 h 90488"/>
                <a:gd name="connsiteX0" fmla="*/ 0 w 104775"/>
                <a:gd name="connsiteY0" fmla="*/ 0 h 100948"/>
                <a:gd name="connsiteX1" fmla="*/ 38100 w 104775"/>
                <a:gd name="connsiteY1" fmla="*/ 54769 h 100948"/>
                <a:gd name="connsiteX2" fmla="*/ 18490 w 104775"/>
                <a:gd name="connsiteY2" fmla="*/ 99769 h 100948"/>
                <a:gd name="connsiteX3" fmla="*/ 104775 w 104775"/>
                <a:gd name="connsiteY3" fmla="*/ 90488 h 100948"/>
                <a:gd name="connsiteX0" fmla="*/ 0 w 104775"/>
                <a:gd name="connsiteY0" fmla="*/ 0 h 90488"/>
                <a:gd name="connsiteX1" fmla="*/ 38100 w 104775"/>
                <a:gd name="connsiteY1" fmla="*/ 54769 h 90488"/>
                <a:gd name="connsiteX2" fmla="*/ 104775 w 104775"/>
                <a:gd name="connsiteY2" fmla="*/ 90488 h 90488"/>
                <a:gd name="connsiteX0" fmla="*/ 0 w 104775"/>
                <a:gd name="connsiteY0" fmla="*/ 0 h 90488"/>
                <a:gd name="connsiteX1" fmla="*/ 104775 w 104775"/>
                <a:gd name="connsiteY1" fmla="*/ 90488 h 90488"/>
                <a:gd name="connsiteX0" fmla="*/ 0 w 241051"/>
                <a:gd name="connsiteY0" fmla="*/ 0 h 71212"/>
                <a:gd name="connsiteX1" fmla="*/ 241051 w 241051"/>
                <a:gd name="connsiteY1" fmla="*/ 71212 h 71212"/>
                <a:gd name="connsiteX0" fmla="*/ 0 w 102721"/>
                <a:gd name="connsiteY0" fmla="*/ 76567 h 76567"/>
                <a:gd name="connsiteX1" fmla="*/ 102721 w 102721"/>
                <a:gd name="connsiteY1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8884"/>
                <a:gd name="connsiteY0" fmla="*/ 79423 h 79423"/>
                <a:gd name="connsiteX1" fmla="*/ 34925 w 108884"/>
                <a:gd name="connsiteY1" fmla="*/ 43549 h 79423"/>
                <a:gd name="connsiteX2" fmla="*/ 108884 w 108884"/>
                <a:gd name="connsiteY2" fmla="*/ 0 h 79423"/>
                <a:gd name="connsiteX0" fmla="*/ 0 w 198593"/>
                <a:gd name="connsiteY0" fmla="*/ 35874 h 50687"/>
                <a:gd name="connsiteX1" fmla="*/ 34925 w 198593"/>
                <a:gd name="connsiteY1" fmla="*/ 0 h 50687"/>
                <a:gd name="connsiteX2" fmla="*/ 198593 w 198593"/>
                <a:gd name="connsiteY2" fmla="*/ 50687 h 50687"/>
                <a:gd name="connsiteX0" fmla="*/ 0 w 234203"/>
                <a:gd name="connsiteY0" fmla="*/ 1194 h 128805"/>
                <a:gd name="connsiteX1" fmla="*/ 70535 w 234203"/>
                <a:gd name="connsiteY1" fmla="*/ 78118 h 128805"/>
                <a:gd name="connsiteX2" fmla="*/ 234203 w 234203"/>
                <a:gd name="connsiteY2" fmla="*/ 128805 h 128805"/>
                <a:gd name="connsiteX0" fmla="*/ 0 w 234203"/>
                <a:gd name="connsiteY0" fmla="*/ 0 h 127611"/>
                <a:gd name="connsiteX1" fmla="*/ 234203 w 234203"/>
                <a:gd name="connsiteY1" fmla="*/ 127611 h 127611"/>
                <a:gd name="connsiteX0" fmla="*/ 0 w 234203"/>
                <a:gd name="connsiteY0" fmla="*/ 0 h 127611"/>
                <a:gd name="connsiteX1" fmla="*/ 104779 w 234203"/>
                <a:gd name="connsiteY1" fmla="*/ 66215 h 127611"/>
                <a:gd name="connsiteX2" fmla="*/ 234203 w 234203"/>
                <a:gd name="connsiteY2" fmla="*/ 127611 h 127611"/>
                <a:gd name="connsiteX0" fmla="*/ 0 w 234203"/>
                <a:gd name="connsiteY0" fmla="*/ 0 h 127611"/>
                <a:gd name="connsiteX1" fmla="*/ 104779 w 234203"/>
                <a:gd name="connsiteY1" fmla="*/ 66215 h 127611"/>
                <a:gd name="connsiteX2" fmla="*/ 234203 w 234203"/>
                <a:gd name="connsiteY2" fmla="*/ 127611 h 127611"/>
                <a:gd name="connsiteX0" fmla="*/ 0 w 234203"/>
                <a:gd name="connsiteY0" fmla="*/ 0 h 127611"/>
                <a:gd name="connsiteX1" fmla="*/ 104779 w 234203"/>
                <a:gd name="connsiteY1" fmla="*/ 66215 h 127611"/>
                <a:gd name="connsiteX2" fmla="*/ 234203 w 234203"/>
                <a:gd name="connsiteY2" fmla="*/ 127611 h 127611"/>
                <a:gd name="connsiteX0" fmla="*/ 0 w 234203"/>
                <a:gd name="connsiteY0" fmla="*/ 0 h 127611"/>
                <a:gd name="connsiteX1" fmla="*/ 104779 w 234203"/>
                <a:gd name="connsiteY1" fmla="*/ 66215 h 127611"/>
                <a:gd name="connsiteX2" fmla="*/ 234203 w 234203"/>
                <a:gd name="connsiteY2" fmla="*/ 127611 h 127611"/>
                <a:gd name="connsiteX0" fmla="*/ 0 w 233689"/>
                <a:gd name="connsiteY0" fmla="*/ 0 h 128682"/>
                <a:gd name="connsiteX1" fmla="*/ 104779 w 233689"/>
                <a:gd name="connsiteY1" fmla="*/ 66215 h 128682"/>
                <a:gd name="connsiteX2" fmla="*/ 233689 w 233689"/>
                <a:gd name="connsiteY2" fmla="*/ 128682 h 128682"/>
                <a:gd name="connsiteX0" fmla="*/ 0 w 233689"/>
                <a:gd name="connsiteY0" fmla="*/ 0 h 127611"/>
                <a:gd name="connsiteX1" fmla="*/ 104779 w 233689"/>
                <a:gd name="connsiteY1" fmla="*/ 66215 h 127611"/>
                <a:gd name="connsiteX2" fmla="*/ 233689 w 233689"/>
                <a:gd name="connsiteY2" fmla="*/ 127611 h 127611"/>
                <a:gd name="connsiteX0" fmla="*/ 0 w 233175"/>
                <a:gd name="connsiteY0" fmla="*/ 0 h 128146"/>
                <a:gd name="connsiteX1" fmla="*/ 104779 w 233175"/>
                <a:gd name="connsiteY1" fmla="*/ 66215 h 128146"/>
                <a:gd name="connsiteX2" fmla="*/ 233175 w 233175"/>
                <a:gd name="connsiteY2" fmla="*/ 128146 h 128146"/>
                <a:gd name="connsiteX0" fmla="*/ 0 w 235229"/>
                <a:gd name="connsiteY0" fmla="*/ 0 h 128146"/>
                <a:gd name="connsiteX1" fmla="*/ 104779 w 235229"/>
                <a:gd name="connsiteY1" fmla="*/ 66215 h 128146"/>
                <a:gd name="connsiteX2" fmla="*/ 235229 w 235229"/>
                <a:gd name="connsiteY2" fmla="*/ 128146 h 128146"/>
                <a:gd name="connsiteX0" fmla="*/ 0 w 235229"/>
                <a:gd name="connsiteY0" fmla="*/ 0 h 129217"/>
                <a:gd name="connsiteX1" fmla="*/ 104779 w 235229"/>
                <a:gd name="connsiteY1" fmla="*/ 66215 h 129217"/>
                <a:gd name="connsiteX2" fmla="*/ 235229 w 235229"/>
                <a:gd name="connsiteY2" fmla="*/ 129217 h 129217"/>
                <a:gd name="connsiteX0" fmla="*/ 0 w 234202"/>
                <a:gd name="connsiteY0" fmla="*/ 0 h 128682"/>
                <a:gd name="connsiteX1" fmla="*/ 104779 w 234202"/>
                <a:gd name="connsiteY1" fmla="*/ 66215 h 128682"/>
                <a:gd name="connsiteX2" fmla="*/ 234202 w 234202"/>
                <a:gd name="connsiteY2" fmla="*/ 128682 h 128682"/>
                <a:gd name="connsiteX0" fmla="*/ 0 w 235229"/>
                <a:gd name="connsiteY0" fmla="*/ 0 h 128147"/>
                <a:gd name="connsiteX1" fmla="*/ 104779 w 235229"/>
                <a:gd name="connsiteY1" fmla="*/ 66215 h 128147"/>
                <a:gd name="connsiteX2" fmla="*/ 235229 w 235229"/>
                <a:gd name="connsiteY2" fmla="*/ 128147 h 128147"/>
                <a:gd name="connsiteX0" fmla="*/ 0 w 235743"/>
                <a:gd name="connsiteY0" fmla="*/ 0 h 129218"/>
                <a:gd name="connsiteX1" fmla="*/ 104779 w 235743"/>
                <a:gd name="connsiteY1" fmla="*/ 66215 h 129218"/>
                <a:gd name="connsiteX2" fmla="*/ 235743 w 235743"/>
                <a:gd name="connsiteY2" fmla="*/ 129218 h 129218"/>
                <a:gd name="connsiteX0" fmla="*/ 0 w 236257"/>
                <a:gd name="connsiteY0" fmla="*/ 0 h 127612"/>
                <a:gd name="connsiteX1" fmla="*/ 104779 w 236257"/>
                <a:gd name="connsiteY1" fmla="*/ 66215 h 127612"/>
                <a:gd name="connsiteX2" fmla="*/ 236257 w 236257"/>
                <a:gd name="connsiteY2" fmla="*/ 127612 h 127612"/>
                <a:gd name="connsiteX0" fmla="*/ 0 w 236257"/>
                <a:gd name="connsiteY0" fmla="*/ 0 h 128683"/>
                <a:gd name="connsiteX1" fmla="*/ 104779 w 236257"/>
                <a:gd name="connsiteY1" fmla="*/ 66215 h 128683"/>
                <a:gd name="connsiteX2" fmla="*/ 236257 w 236257"/>
                <a:gd name="connsiteY2" fmla="*/ 128683 h 128683"/>
                <a:gd name="connsiteX0" fmla="*/ 0 w 236257"/>
                <a:gd name="connsiteY0" fmla="*/ 0 h 128683"/>
                <a:gd name="connsiteX1" fmla="*/ 236257 w 236257"/>
                <a:gd name="connsiteY1" fmla="*/ 128683 h 128683"/>
                <a:gd name="connsiteX0" fmla="*/ 0 w 236257"/>
                <a:gd name="connsiteY0" fmla="*/ 0 h 128683"/>
                <a:gd name="connsiteX1" fmla="*/ 111456 w 236257"/>
                <a:gd name="connsiteY1" fmla="*/ 69962 h 128683"/>
                <a:gd name="connsiteX2" fmla="*/ 236257 w 236257"/>
                <a:gd name="connsiteY2" fmla="*/ 128683 h 128683"/>
                <a:gd name="connsiteX0" fmla="*/ 0 w 236257"/>
                <a:gd name="connsiteY0" fmla="*/ 0 h 128683"/>
                <a:gd name="connsiteX1" fmla="*/ 111456 w 236257"/>
                <a:gd name="connsiteY1" fmla="*/ 69962 h 128683"/>
                <a:gd name="connsiteX2" fmla="*/ 236257 w 236257"/>
                <a:gd name="connsiteY2" fmla="*/ 128683 h 128683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70668"/>
                <a:gd name="connsiteY0" fmla="*/ 0 h 146352"/>
                <a:gd name="connsiteX1" fmla="*/ 145867 w 270668"/>
                <a:gd name="connsiteY1" fmla="*/ 87631 h 146352"/>
                <a:gd name="connsiteX2" fmla="*/ 270668 w 270668"/>
                <a:gd name="connsiteY2" fmla="*/ 146352 h 146352"/>
                <a:gd name="connsiteX0" fmla="*/ 0 w 281454"/>
                <a:gd name="connsiteY0" fmla="*/ 0 h 153313"/>
                <a:gd name="connsiteX1" fmla="*/ 156653 w 281454"/>
                <a:gd name="connsiteY1" fmla="*/ 94592 h 153313"/>
                <a:gd name="connsiteX2" fmla="*/ 281454 w 281454"/>
                <a:gd name="connsiteY2" fmla="*/ 153313 h 153313"/>
                <a:gd name="connsiteX0" fmla="*/ 0 w 212631"/>
                <a:gd name="connsiteY0" fmla="*/ 0 h 111549"/>
                <a:gd name="connsiteX1" fmla="*/ 87830 w 212631"/>
                <a:gd name="connsiteY1" fmla="*/ 52828 h 111549"/>
                <a:gd name="connsiteX2" fmla="*/ 212631 w 212631"/>
                <a:gd name="connsiteY2" fmla="*/ 111549 h 111549"/>
                <a:gd name="connsiteX0" fmla="*/ 0 w 112803"/>
                <a:gd name="connsiteY0" fmla="*/ 0 h 77281"/>
                <a:gd name="connsiteX1" fmla="*/ 87830 w 112803"/>
                <a:gd name="connsiteY1" fmla="*/ 52828 h 77281"/>
                <a:gd name="connsiteX2" fmla="*/ 93989 w 112803"/>
                <a:gd name="connsiteY2" fmla="*/ 77281 h 77281"/>
                <a:gd name="connsiteX0" fmla="*/ 0 w 93989"/>
                <a:gd name="connsiteY0" fmla="*/ 0 h 77281"/>
                <a:gd name="connsiteX1" fmla="*/ 93989 w 93989"/>
                <a:gd name="connsiteY1" fmla="*/ 77281 h 77281"/>
                <a:gd name="connsiteX0" fmla="*/ 0 w 24653"/>
                <a:gd name="connsiteY0" fmla="*/ 0 h 14636"/>
                <a:gd name="connsiteX1" fmla="*/ 24653 w 24653"/>
                <a:gd name="connsiteY1" fmla="*/ 14636 h 14636"/>
                <a:gd name="connsiteX0" fmla="*/ 0 w 32357"/>
                <a:gd name="connsiteY0" fmla="*/ 0 h 18919"/>
                <a:gd name="connsiteX1" fmla="*/ 32357 w 32357"/>
                <a:gd name="connsiteY1" fmla="*/ 18919 h 18919"/>
                <a:gd name="connsiteX0" fmla="*/ 0 w 66769"/>
                <a:gd name="connsiteY0" fmla="*/ 0 h 43014"/>
                <a:gd name="connsiteX1" fmla="*/ 66769 w 66769"/>
                <a:gd name="connsiteY1" fmla="*/ 43014 h 43014"/>
                <a:gd name="connsiteX0" fmla="*/ 0 w 65228"/>
                <a:gd name="connsiteY0" fmla="*/ 0 h 41408"/>
                <a:gd name="connsiteX1" fmla="*/ 65228 w 65228"/>
                <a:gd name="connsiteY1" fmla="*/ 41408 h 41408"/>
                <a:gd name="connsiteX0" fmla="*/ 0 w 63174"/>
                <a:gd name="connsiteY0" fmla="*/ 0 h 40337"/>
                <a:gd name="connsiteX1" fmla="*/ 63174 w 63174"/>
                <a:gd name="connsiteY1" fmla="*/ 40337 h 40337"/>
                <a:gd name="connsiteX0" fmla="*/ 0 w 89909"/>
                <a:gd name="connsiteY0" fmla="*/ 0 h 54223"/>
                <a:gd name="connsiteX1" fmla="*/ 89909 w 89909"/>
                <a:gd name="connsiteY1" fmla="*/ 54223 h 54223"/>
                <a:gd name="connsiteX0" fmla="*/ 0 w 85796"/>
                <a:gd name="connsiteY0" fmla="*/ 0 h 53155"/>
                <a:gd name="connsiteX1" fmla="*/ 85796 w 85796"/>
                <a:gd name="connsiteY1" fmla="*/ 53155 h 53155"/>
                <a:gd name="connsiteX0" fmla="*/ 0 w 71400"/>
                <a:gd name="connsiteY0" fmla="*/ 0 h 43898"/>
                <a:gd name="connsiteX1" fmla="*/ 71400 w 71400"/>
                <a:gd name="connsiteY1" fmla="*/ 43898 h 43898"/>
                <a:gd name="connsiteX0" fmla="*/ 0 w 61117"/>
                <a:gd name="connsiteY0" fmla="*/ 0 h 36777"/>
                <a:gd name="connsiteX1" fmla="*/ 61117 w 61117"/>
                <a:gd name="connsiteY1" fmla="*/ 36777 h 36777"/>
                <a:gd name="connsiteX0" fmla="*/ 0 w 59746"/>
                <a:gd name="connsiteY0" fmla="*/ 0 h 37489"/>
                <a:gd name="connsiteX1" fmla="*/ 59746 w 59746"/>
                <a:gd name="connsiteY1" fmla="*/ 37489 h 37489"/>
                <a:gd name="connsiteX0" fmla="*/ 0 w 55222"/>
                <a:gd name="connsiteY0" fmla="*/ 0 h 34392"/>
                <a:gd name="connsiteX1" fmla="*/ 55222 w 55222"/>
                <a:gd name="connsiteY1" fmla="*/ 34392 h 34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222" h="34392">
                  <a:moveTo>
                    <a:pt x="0" y="0"/>
                  </a:moveTo>
                  <a:cubicBezTo>
                    <a:pt x="10786" y="6306"/>
                    <a:pt x="44436" y="28086"/>
                    <a:pt x="55222" y="34392"/>
                  </a:cubicBezTo>
                </a:path>
              </a:pathLst>
            </a:custGeom>
            <a:noFill/>
            <a:ln w="28575" cap="rnd">
              <a:solidFill>
                <a:srgbClr val="00B050"/>
              </a:solidFill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h="6350"/>
              <a:bevelB w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AT"/>
            </a:p>
          </p:txBody>
        </p:sp>
        <p:sp>
          <p:nvSpPr>
            <p:cNvPr id="67" name="Freihandform 93"/>
            <p:cNvSpPr/>
            <p:nvPr/>
          </p:nvSpPr>
          <p:spPr bwMode="auto">
            <a:xfrm rot="18321757">
              <a:off x="5202151" y="3602838"/>
              <a:ext cx="128918" cy="70658"/>
            </a:xfrm>
            <a:custGeom>
              <a:avLst/>
              <a:gdLst>
                <a:gd name="connsiteX0" fmla="*/ 0 w 104775"/>
                <a:gd name="connsiteY0" fmla="*/ 0 h 90488"/>
                <a:gd name="connsiteX1" fmla="*/ 38100 w 104775"/>
                <a:gd name="connsiteY1" fmla="*/ 54769 h 90488"/>
                <a:gd name="connsiteX2" fmla="*/ 104775 w 104775"/>
                <a:gd name="connsiteY2" fmla="*/ 90488 h 90488"/>
                <a:gd name="connsiteX0" fmla="*/ 0 w 104775"/>
                <a:gd name="connsiteY0" fmla="*/ 0 h 100948"/>
                <a:gd name="connsiteX1" fmla="*/ 38100 w 104775"/>
                <a:gd name="connsiteY1" fmla="*/ 54769 h 100948"/>
                <a:gd name="connsiteX2" fmla="*/ 18490 w 104775"/>
                <a:gd name="connsiteY2" fmla="*/ 99769 h 100948"/>
                <a:gd name="connsiteX3" fmla="*/ 104775 w 104775"/>
                <a:gd name="connsiteY3" fmla="*/ 90488 h 100948"/>
                <a:gd name="connsiteX0" fmla="*/ 0 w 104775"/>
                <a:gd name="connsiteY0" fmla="*/ 0 h 90488"/>
                <a:gd name="connsiteX1" fmla="*/ 38100 w 104775"/>
                <a:gd name="connsiteY1" fmla="*/ 54769 h 90488"/>
                <a:gd name="connsiteX2" fmla="*/ 104775 w 104775"/>
                <a:gd name="connsiteY2" fmla="*/ 90488 h 90488"/>
                <a:gd name="connsiteX0" fmla="*/ 0 w 104775"/>
                <a:gd name="connsiteY0" fmla="*/ 0 h 90488"/>
                <a:gd name="connsiteX1" fmla="*/ 104775 w 104775"/>
                <a:gd name="connsiteY1" fmla="*/ 90488 h 90488"/>
                <a:gd name="connsiteX0" fmla="*/ 0 w 241051"/>
                <a:gd name="connsiteY0" fmla="*/ 0 h 71212"/>
                <a:gd name="connsiteX1" fmla="*/ 241051 w 241051"/>
                <a:gd name="connsiteY1" fmla="*/ 71212 h 71212"/>
                <a:gd name="connsiteX0" fmla="*/ 0 w 102721"/>
                <a:gd name="connsiteY0" fmla="*/ 76567 h 76567"/>
                <a:gd name="connsiteX1" fmla="*/ 102721 w 102721"/>
                <a:gd name="connsiteY1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8884"/>
                <a:gd name="connsiteY0" fmla="*/ 79423 h 79423"/>
                <a:gd name="connsiteX1" fmla="*/ 34925 w 108884"/>
                <a:gd name="connsiteY1" fmla="*/ 43549 h 79423"/>
                <a:gd name="connsiteX2" fmla="*/ 108884 w 108884"/>
                <a:gd name="connsiteY2" fmla="*/ 0 h 79423"/>
                <a:gd name="connsiteX0" fmla="*/ 0 w 198593"/>
                <a:gd name="connsiteY0" fmla="*/ 35874 h 50687"/>
                <a:gd name="connsiteX1" fmla="*/ 34925 w 198593"/>
                <a:gd name="connsiteY1" fmla="*/ 0 h 50687"/>
                <a:gd name="connsiteX2" fmla="*/ 198593 w 198593"/>
                <a:gd name="connsiteY2" fmla="*/ 50687 h 50687"/>
                <a:gd name="connsiteX0" fmla="*/ 0 w 234203"/>
                <a:gd name="connsiteY0" fmla="*/ 1194 h 128805"/>
                <a:gd name="connsiteX1" fmla="*/ 70535 w 234203"/>
                <a:gd name="connsiteY1" fmla="*/ 78118 h 128805"/>
                <a:gd name="connsiteX2" fmla="*/ 234203 w 234203"/>
                <a:gd name="connsiteY2" fmla="*/ 128805 h 128805"/>
                <a:gd name="connsiteX0" fmla="*/ 0 w 234203"/>
                <a:gd name="connsiteY0" fmla="*/ 0 h 127611"/>
                <a:gd name="connsiteX1" fmla="*/ 234203 w 234203"/>
                <a:gd name="connsiteY1" fmla="*/ 127611 h 127611"/>
                <a:gd name="connsiteX0" fmla="*/ 0 w 234203"/>
                <a:gd name="connsiteY0" fmla="*/ 0 h 127611"/>
                <a:gd name="connsiteX1" fmla="*/ 104779 w 234203"/>
                <a:gd name="connsiteY1" fmla="*/ 66215 h 127611"/>
                <a:gd name="connsiteX2" fmla="*/ 234203 w 234203"/>
                <a:gd name="connsiteY2" fmla="*/ 127611 h 127611"/>
                <a:gd name="connsiteX0" fmla="*/ 0 w 234203"/>
                <a:gd name="connsiteY0" fmla="*/ 0 h 127611"/>
                <a:gd name="connsiteX1" fmla="*/ 104779 w 234203"/>
                <a:gd name="connsiteY1" fmla="*/ 66215 h 127611"/>
                <a:gd name="connsiteX2" fmla="*/ 234203 w 234203"/>
                <a:gd name="connsiteY2" fmla="*/ 127611 h 127611"/>
                <a:gd name="connsiteX0" fmla="*/ 0 w 234203"/>
                <a:gd name="connsiteY0" fmla="*/ 0 h 127611"/>
                <a:gd name="connsiteX1" fmla="*/ 104779 w 234203"/>
                <a:gd name="connsiteY1" fmla="*/ 66215 h 127611"/>
                <a:gd name="connsiteX2" fmla="*/ 234203 w 234203"/>
                <a:gd name="connsiteY2" fmla="*/ 127611 h 127611"/>
                <a:gd name="connsiteX0" fmla="*/ 0 w 234203"/>
                <a:gd name="connsiteY0" fmla="*/ 0 h 127611"/>
                <a:gd name="connsiteX1" fmla="*/ 104779 w 234203"/>
                <a:gd name="connsiteY1" fmla="*/ 66215 h 127611"/>
                <a:gd name="connsiteX2" fmla="*/ 234203 w 234203"/>
                <a:gd name="connsiteY2" fmla="*/ 127611 h 127611"/>
                <a:gd name="connsiteX0" fmla="*/ 0 w 233689"/>
                <a:gd name="connsiteY0" fmla="*/ 0 h 128682"/>
                <a:gd name="connsiteX1" fmla="*/ 104779 w 233689"/>
                <a:gd name="connsiteY1" fmla="*/ 66215 h 128682"/>
                <a:gd name="connsiteX2" fmla="*/ 233689 w 233689"/>
                <a:gd name="connsiteY2" fmla="*/ 128682 h 128682"/>
                <a:gd name="connsiteX0" fmla="*/ 0 w 233689"/>
                <a:gd name="connsiteY0" fmla="*/ 0 h 127611"/>
                <a:gd name="connsiteX1" fmla="*/ 104779 w 233689"/>
                <a:gd name="connsiteY1" fmla="*/ 66215 h 127611"/>
                <a:gd name="connsiteX2" fmla="*/ 233689 w 233689"/>
                <a:gd name="connsiteY2" fmla="*/ 127611 h 127611"/>
                <a:gd name="connsiteX0" fmla="*/ 0 w 233175"/>
                <a:gd name="connsiteY0" fmla="*/ 0 h 128146"/>
                <a:gd name="connsiteX1" fmla="*/ 104779 w 233175"/>
                <a:gd name="connsiteY1" fmla="*/ 66215 h 128146"/>
                <a:gd name="connsiteX2" fmla="*/ 233175 w 233175"/>
                <a:gd name="connsiteY2" fmla="*/ 128146 h 128146"/>
                <a:gd name="connsiteX0" fmla="*/ 0 w 235229"/>
                <a:gd name="connsiteY0" fmla="*/ 0 h 128146"/>
                <a:gd name="connsiteX1" fmla="*/ 104779 w 235229"/>
                <a:gd name="connsiteY1" fmla="*/ 66215 h 128146"/>
                <a:gd name="connsiteX2" fmla="*/ 235229 w 235229"/>
                <a:gd name="connsiteY2" fmla="*/ 128146 h 128146"/>
                <a:gd name="connsiteX0" fmla="*/ 0 w 235229"/>
                <a:gd name="connsiteY0" fmla="*/ 0 h 129217"/>
                <a:gd name="connsiteX1" fmla="*/ 104779 w 235229"/>
                <a:gd name="connsiteY1" fmla="*/ 66215 h 129217"/>
                <a:gd name="connsiteX2" fmla="*/ 235229 w 235229"/>
                <a:gd name="connsiteY2" fmla="*/ 129217 h 129217"/>
                <a:gd name="connsiteX0" fmla="*/ 0 w 234202"/>
                <a:gd name="connsiteY0" fmla="*/ 0 h 128682"/>
                <a:gd name="connsiteX1" fmla="*/ 104779 w 234202"/>
                <a:gd name="connsiteY1" fmla="*/ 66215 h 128682"/>
                <a:gd name="connsiteX2" fmla="*/ 234202 w 234202"/>
                <a:gd name="connsiteY2" fmla="*/ 128682 h 128682"/>
                <a:gd name="connsiteX0" fmla="*/ 0 w 235229"/>
                <a:gd name="connsiteY0" fmla="*/ 0 h 128147"/>
                <a:gd name="connsiteX1" fmla="*/ 104779 w 235229"/>
                <a:gd name="connsiteY1" fmla="*/ 66215 h 128147"/>
                <a:gd name="connsiteX2" fmla="*/ 235229 w 235229"/>
                <a:gd name="connsiteY2" fmla="*/ 128147 h 128147"/>
                <a:gd name="connsiteX0" fmla="*/ 0 w 235743"/>
                <a:gd name="connsiteY0" fmla="*/ 0 h 129218"/>
                <a:gd name="connsiteX1" fmla="*/ 104779 w 235743"/>
                <a:gd name="connsiteY1" fmla="*/ 66215 h 129218"/>
                <a:gd name="connsiteX2" fmla="*/ 235743 w 235743"/>
                <a:gd name="connsiteY2" fmla="*/ 129218 h 129218"/>
                <a:gd name="connsiteX0" fmla="*/ 0 w 236257"/>
                <a:gd name="connsiteY0" fmla="*/ 0 h 127612"/>
                <a:gd name="connsiteX1" fmla="*/ 104779 w 236257"/>
                <a:gd name="connsiteY1" fmla="*/ 66215 h 127612"/>
                <a:gd name="connsiteX2" fmla="*/ 236257 w 236257"/>
                <a:gd name="connsiteY2" fmla="*/ 127612 h 127612"/>
                <a:gd name="connsiteX0" fmla="*/ 0 w 236257"/>
                <a:gd name="connsiteY0" fmla="*/ 0 h 128683"/>
                <a:gd name="connsiteX1" fmla="*/ 104779 w 236257"/>
                <a:gd name="connsiteY1" fmla="*/ 66215 h 128683"/>
                <a:gd name="connsiteX2" fmla="*/ 236257 w 236257"/>
                <a:gd name="connsiteY2" fmla="*/ 128683 h 128683"/>
                <a:gd name="connsiteX0" fmla="*/ 0 w 236257"/>
                <a:gd name="connsiteY0" fmla="*/ 0 h 128683"/>
                <a:gd name="connsiteX1" fmla="*/ 236257 w 236257"/>
                <a:gd name="connsiteY1" fmla="*/ 128683 h 128683"/>
                <a:gd name="connsiteX0" fmla="*/ 0 w 236257"/>
                <a:gd name="connsiteY0" fmla="*/ 0 h 128683"/>
                <a:gd name="connsiteX1" fmla="*/ 111456 w 236257"/>
                <a:gd name="connsiteY1" fmla="*/ 69962 h 128683"/>
                <a:gd name="connsiteX2" fmla="*/ 236257 w 236257"/>
                <a:gd name="connsiteY2" fmla="*/ 128683 h 128683"/>
                <a:gd name="connsiteX0" fmla="*/ 0 w 236257"/>
                <a:gd name="connsiteY0" fmla="*/ 0 h 128683"/>
                <a:gd name="connsiteX1" fmla="*/ 111456 w 236257"/>
                <a:gd name="connsiteY1" fmla="*/ 69962 h 128683"/>
                <a:gd name="connsiteX2" fmla="*/ 236257 w 236257"/>
                <a:gd name="connsiteY2" fmla="*/ 128683 h 128683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70668"/>
                <a:gd name="connsiteY0" fmla="*/ 0 h 146352"/>
                <a:gd name="connsiteX1" fmla="*/ 145867 w 270668"/>
                <a:gd name="connsiteY1" fmla="*/ 87631 h 146352"/>
                <a:gd name="connsiteX2" fmla="*/ 270668 w 270668"/>
                <a:gd name="connsiteY2" fmla="*/ 146352 h 146352"/>
                <a:gd name="connsiteX0" fmla="*/ 0 w 281454"/>
                <a:gd name="connsiteY0" fmla="*/ 0 h 153313"/>
                <a:gd name="connsiteX1" fmla="*/ 156653 w 281454"/>
                <a:gd name="connsiteY1" fmla="*/ 94592 h 153313"/>
                <a:gd name="connsiteX2" fmla="*/ 281454 w 281454"/>
                <a:gd name="connsiteY2" fmla="*/ 153313 h 153313"/>
                <a:gd name="connsiteX0" fmla="*/ 0 w 212631"/>
                <a:gd name="connsiteY0" fmla="*/ 0 h 111549"/>
                <a:gd name="connsiteX1" fmla="*/ 87830 w 212631"/>
                <a:gd name="connsiteY1" fmla="*/ 52828 h 111549"/>
                <a:gd name="connsiteX2" fmla="*/ 212631 w 212631"/>
                <a:gd name="connsiteY2" fmla="*/ 111549 h 111549"/>
                <a:gd name="connsiteX0" fmla="*/ 0 w 112803"/>
                <a:gd name="connsiteY0" fmla="*/ 0 h 77281"/>
                <a:gd name="connsiteX1" fmla="*/ 87830 w 112803"/>
                <a:gd name="connsiteY1" fmla="*/ 52828 h 77281"/>
                <a:gd name="connsiteX2" fmla="*/ 93989 w 112803"/>
                <a:gd name="connsiteY2" fmla="*/ 77281 h 77281"/>
                <a:gd name="connsiteX0" fmla="*/ 0 w 93989"/>
                <a:gd name="connsiteY0" fmla="*/ 0 h 77281"/>
                <a:gd name="connsiteX1" fmla="*/ 93989 w 93989"/>
                <a:gd name="connsiteY1" fmla="*/ 77281 h 77281"/>
                <a:gd name="connsiteX0" fmla="*/ 0 w 24653"/>
                <a:gd name="connsiteY0" fmla="*/ 0 h 14636"/>
                <a:gd name="connsiteX1" fmla="*/ 24653 w 24653"/>
                <a:gd name="connsiteY1" fmla="*/ 14636 h 14636"/>
                <a:gd name="connsiteX0" fmla="*/ 0 w 32357"/>
                <a:gd name="connsiteY0" fmla="*/ 0 h 18919"/>
                <a:gd name="connsiteX1" fmla="*/ 32357 w 32357"/>
                <a:gd name="connsiteY1" fmla="*/ 18919 h 18919"/>
                <a:gd name="connsiteX0" fmla="*/ 0 w 66769"/>
                <a:gd name="connsiteY0" fmla="*/ 0 h 43014"/>
                <a:gd name="connsiteX1" fmla="*/ 66769 w 66769"/>
                <a:gd name="connsiteY1" fmla="*/ 43014 h 43014"/>
                <a:gd name="connsiteX0" fmla="*/ 0 w 65228"/>
                <a:gd name="connsiteY0" fmla="*/ 0 h 41408"/>
                <a:gd name="connsiteX1" fmla="*/ 65228 w 65228"/>
                <a:gd name="connsiteY1" fmla="*/ 41408 h 41408"/>
                <a:gd name="connsiteX0" fmla="*/ 0 w 63174"/>
                <a:gd name="connsiteY0" fmla="*/ 0 h 40337"/>
                <a:gd name="connsiteX1" fmla="*/ 63174 w 63174"/>
                <a:gd name="connsiteY1" fmla="*/ 40337 h 40337"/>
                <a:gd name="connsiteX0" fmla="*/ 0 w 89909"/>
                <a:gd name="connsiteY0" fmla="*/ 0 h 54223"/>
                <a:gd name="connsiteX1" fmla="*/ 89909 w 89909"/>
                <a:gd name="connsiteY1" fmla="*/ 54223 h 54223"/>
                <a:gd name="connsiteX0" fmla="*/ 0 w 85796"/>
                <a:gd name="connsiteY0" fmla="*/ 0 h 53155"/>
                <a:gd name="connsiteX1" fmla="*/ 85796 w 85796"/>
                <a:gd name="connsiteY1" fmla="*/ 53155 h 53155"/>
                <a:gd name="connsiteX0" fmla="*/ 0 w 71400"/>
                <a:gd name="connsiteY0" fmla="*/ 0 h 43898"/>
                <a:gd name="connsiteX1" fmla="*/ 71400 w 71400"/>
                <a:gd name="connsiteY1" fmla="*/ 43898 h 43898"/>
                <a:gd name="connsiteX0" fmla="*/ 0 w 61117"/>
                <a:gd name="connsiteY0" fmla="*/ 0 h 36777"/>
                <a:gd name="connsiteX1" fmla="*/ 61117 w 61117"/>
                <a:gd name="connsiteY1" fmla="*/ 36777 h 36777"/>
                <a:gd name="connsiteX0" fmla="*/ 0 w 59746"/>
                <a:gd name="connsiteY0" fmla="*/ 0 h 37489"/>
                <a:gd name="connsiteX1" fmla="*/ 59746 w 59746"/>
                <a:gd name="connsiteY1" fmla="*/ 37489 h 37489"/>
                <a:gd name="connsiteX0" fmla="*/ 0 w 55222"/>
                <a:gd name="connsiteY0" fmla="*/ 0 h 34392"/>
                <a:gd name="connsiteX1" fmla="*/ 55222 w 55222"/>
                <a:gd name="connsiteY1" fmla="*/ 34392 h 34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222" h="34392">
                  <a:moveTo>
                    <a:pt x="0" y="0"/>
                  </a:moveTo>
                  <a:cubicBezTo>
                    <a:pt x="10786" y="6306"/>
                    <a:pt x="44436" y="28086"/>
                    <a:pt x="55222" y="34392"/>
                  </a:cubicBezTo>
                </a:path>
              </a:pathLst>
            </a:custGeom>
            <a:noFill/>
            <a:ln w="28575" cap="rnd">
              <a:solidFill>
                <a:srgbClr val="00B050"/>
              </a:solidFill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h="6350"/>
              <a:bevelB w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AT"/>
            </a:p>
          </p:txBody>
        </p:sp>
        <p:sp>
          <p:nvSpPr>
            <p:cNvPr id="63" name="Freihandform 93"/>
            <p:cNvSpPr/>
            <p:nvPr/>
          </p:nvSpPr>
          <p:spPr bwMode="auto">
            <a:xfrm rot="18321757">
              <a:off x="5324036" y="3660536"/>
              <a:ext cx="128918" cy="70658"/>
            </a:xfrm>
            <a:custGeom>
              <a:avLst/>
              <a:gdLst>
                <a:gd name="connsiteX0" fmla="*/ 0 w 104775"/>
                <a:gd name="connsiteY0" fmla="*/ 0 h 90488"/>
                <a:gd name="connsiteX1" fmla="*/ 38100 w 104775"/>
                <a:gd name="connsiteY1" fmla="*/ 54769 h 90488"/>
                <a:gd name="connsiteX2" fmla="*/ 104775 w 104775"/>
                <a:gd name="connsiteY2" fmla="*/ 90488 h 90488"/>
                <a:gd name="connsiteX0" fmla="*/ 0 w 104775"/>
                <a:gd name="connsiteY0" fmla="*/ 0 h 100948"/>
                <a:gd name="connsiteX1" fmla="*/ 38100 w 104775"/>
                <a:gd name="connsiteY1" fmla="*/ 54769 h 100948"/>
                <a:gd name="connsiteX2" fmla="*/ 18490 w 104775"/>
                <a:gd name="connsiteY2" fmla="*/ 99769 h 100948"/>
                <a:gd name="connsiteX3" fmla="*/ 104775 w 104775"/>
                <a:gd name="connsiteY3" fmla="*/ 90488 h 100948"/>
                <a:gd name="connsiteX0" fmla="*/ 0 w 104775"/>
                <a:gd name="connsiteY0" fmla="*/ 0 h 90488"/>
                <a:gd name="connsiteX1" fmla="*/ 38100 w 104775"/>
                <a:gd name="connsiteY1" fmla="*/ 54769 h 90488"/>
                <a:gd name="connsiteX2" fmla="*/ 104775 w 104775"/>
                <a:gd name="connsiteY2" fmla="*/ 90488 h 90488"/>
                <a:gd name="connsiteX0" fmla="*/ 0 w 104775"/>
                <a:gd name="connsiteY0" fmla="*/ 0 h 90488"/>
                <a:gd name="connsiteX1" fmla="*/ 104775 w 104775"/>
                <a:gd name="connsiteY1" fmla="*/ 90488 h 90488"/>
                <a:gd name="connsiteX0" fmla="*/ 0 w 241051"/>
                <a:gd name="connsiteY0" fmla="*/ 0 h 71212"/>
                <a:gd name="connsiteX1" fmla="*/ 241051 w 241051"/>
                <a:gd name="connsiteY1" fmla="*/ 71212 h 71212"/>
                <a:gd name="connsiteX0" fmla="*/ 0 w 102721"/>
                <a:gd name="connsiteY0" fmla="*/ 76567 h 76567"/>
                <a:gd name="connsiteX1" fmla="*/ 102721 w 102721"/>
                <a:gd name="connsiteY1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8884"/>
                <a:gd name="connsiteY0" fmla="*/ 79423 h 79423"/>
                <a:gd name="connsiteX1" fmla="*/ 34925 w 108884"/>
                <a:gd name="connsiteY1" fmla="*/ 43549 h 79423"/>
                <a:gd name="connsiteX2" fmla="*/ 108884 w 108884"/>
                <a:gd name="connsiteY2" fmla="*/ 0 h 79423"/>
                <a:gd name="connsiteX0" fmla="*/ 0 w 198593"/>
                <a:gd name="connsiteY0" fmla="*/ 35874 h 50687"/>
                <a:gd name="connsiteX1" fmla="*/ 34925 w 198593"/>
                <a:gd name="connsiteY1" fmla="*/ 0 h 50687"/>
                <a:gd name="connsiteX2" fmla="*/ 198593 w 198593"/>
                <a:gd name="connsiteY2" fmla="*/ 50687 h 50687"/>
                <a:gd name="connsiteX0" fmla="*/ 0 w 234203"/>
                <a:gd name="connsiteY0" fmla="*/ 1194 h 128805"/>
                <a:gd name="connsiteX1" fmla="*/ 70535 w 234203"/>
                <a:gd name="connsiteY1" fmla="*/ 78118 h 128805"/>
                <a:gd name="connsiteX2" fmla="*/ 234203 w 234203"/>
                <a:gd name="connsiteY2" fmla="*/ 128805 h 128805"/>
                <a:gd name="connsiteX0" fmla="*/ 0 w 234203"/>
                <a:gd name="connsiteY0" fmla="*/ 0 h 127611"/>
                <a:gd name="connsiteX1" fmla="*/ 234203 w 234203"/>
                <a:gd name="connsiteY1" fmla="*/ 127611 h 127611"/>
                <a:gd name="connsiteX0" fmla="*/ 0 w 234203"/>
                <a:gd name="connsiteY0" fmla="*/ 0 h 127611"/>
                <a:gd name="connsiteX1" fmla="*/ 104779 w 234203"/>
                <a:gd name="connsiteY1" fmla="*/ 66215 h 127611"/>
                <a:gd name="connsiteX2" fmla="*/ 234203 w 234203"/>
                <a:gd name="connsiteY2" fmla="*/ 127611 h 127611"/>
                <a:gd name="connsiteX0" fmla="*/ 0 w 234203"/>
                <a:gd name="connsiteY0" fmla="*/ 0 h 127611"/>
                <a:gd name="connsiteX1" fmla="*/ 104779 w 234203"/>
                <a:gd name="connsiteY1" fmla="*/ 66215 h 127611"/>
                <a:gd name="connsiteX2" fmla="*/ 234203 w 234203"/>
                <a:gd name="connsiteY2" fmla="*/ 127611 h 127611"/>
                <a:gd name="connsiteX0" fmla="*/ 0 w 234203"/>
                <a:gd name="connsiteY0" fmla="*/ 0 h 127611"/>
                <a:gd name="connsiteX1" fmla="*/ 104779 w 234203"/>
                <a:gd name="connsiteY1" fmla="*/ 66215 h 127611"/>
                <a:gd name="connsiteX2" fmla="*/ 234203 w 234203"/>
                <a:gd name="connsiteY2" fmla="*/ 127611 h 127611"/>
                <a:gd name="connsiteX0" fmla="*/ 0 w 234203"/>
                <a:gd name="connsiteY0" fmla="*/ 0 h 127611"/>
                <a:gd name="connsiteX1" fmla="*/ 104779 w 234203"/>
                <a:gd name="connsiteY1" fmla="*/ 66215 h 127611"/>
                <a:gd name="connsiteX2" fmla="*/ 234203 w 234203"/>
                <a:gd name="connsiteY2" fmla="*/ 127611 h 127611"/>
                <a:gd name="connsiteX0" fmla="*/ 0 w 233689"/>
                <a:gd name="connsiteY0" fmla="*/ 0 h 128682"/>
                <a:gd name="connsiteX1" fmla="*/ 104779 w 233689"/>
                <a:gd name="connsiteY1" fmla="*/ 66215 h 128682"/>
                <a:gd name="connsiteX2" fmla="*/ 233689 w 233689"/>
                <a:gd name="connsiteY2" fmla="*/ 128682 h 128682"/>
                <a:gd name="connsiteX0" fmla="*/ 0 w 233689"/>
                <a:gd name="connsiteY0" fmla="*/ 0 h 127611"/>
                <a:gd name="connsiteX1" fmla="*/ 104779 w 233689"/>
                <a:gd name="connsiteY1" fmla="*/ 66215 h 127611"/>
                <a:gd name="connsiteX2" fmla="*/ 233689 w 233689"/>
                <a:gd name="connsiteY2" fmla="*/ 127611 h 127611"/>
                <a:gd name="connsiteX0" fmla="*/ 0 w 233175"/>
                <a:gd name="connsiteY0" fmla="*/ 0 h 128146"/>
                <a:gd name="connsiteX1" fmla="*/ 104779 w 233175"/>
                <a:gd name="connsiteY1" fmla="*/ 66215 h 128146"/>
                <a:gd name="connsiteX2" fmla="*/ 233175 w 233175"/>
                <a:gd name="connsiteY2" fmla="*/ 128146 h 128146"/>
                <a:gd name="connsiteX0" fmla="*/ 0 w 235229"/>
                <a:gd name="connsiteY0" fmla="*/ 0 h 128146"/>
                <a:gd name="connsiteX1" fmla="*/ 104779 w 235229"/>
                <a:gd name="connsiteY1" fmla="*/ 66215 h 128146"/>
                <a:gd name="connsiteX2" fmla="*/ 235229 w 235229"/>
                <a:gd name="connsiteY2" fmla="*/ 128146 h 128146"/>
                <a:gd name="connsiteX0" fmla="*/ 0 w 235229"/>
                <a:gd name="connsiteY0" fmla="*/ 0 h 129217"/>
                <a:gd name="connsiteX1" fmla="*/ 104779 w 235229"/>
                <a:gd name="connsiteY1" fmla="*/ 66215 h 129217"/>
                <a:gd name="connsiteX2" fmla="*/ 235229 w 235229"/>
                <a:gd name="connsiteY2" fmla="*/ 129217 h 129217"/>
                <a:gd name="connsiteX0" fmla="*/ 0 w 234202"/>
                <a:gd name="connsiteY0" fmla="*/ 0 h 128682"/>
                <a:gd name="connsiteX1" fmla="*/ 104779 w 234202"/>
                <a:gd name="connsiteY1" fmla="*/ 66215 h 128682"/>
                <a:gd name="connsiteX2" fmla="*/ 234202 w 234202"/>
                <a:gd name="connsiteY2" fmla="*/ 128682 h 128682"/>
                <a:gd name="connsiteX0" fmla="*/ 0 w 235229"/>
                <a:gd name="connsiteY0" fmla="*/ 0 h 128147"/>
                <a:gd name="connsiteX1" fmla="*/ 104779 w 235229"/>
                <a:gd name="connsiteY1" fmla="*/ 66215 h 128147"/>
                <a:gd name="connsiteX2" fmla="*/ 235229 w 235229"/>
                <a:gd name="connsiteY2" fmla="*/ 128147 h 128147"/>
                <a:gd name="connsiteX0" fmla="*/ 0 w 235743"/>
                <a:gd name="connsiteY0" fmla="*/ 0 h 129218"/>
                <a:gd name="connsiteX1" fmla="*/ 104779 w 235743"/>
                <a:gd name="connsiteY1" fmla="*/ 66215 h 129218"/>
                <a:gd name="connsiteX2" fmla="*/ 235743 w 235743"/>
                <a:gd name="connsiteY2" fmla="*/ 129218 h 129218"/>
                <a:gd name="connsiteX0" fmla="*/ 0 w 236257"/>
                <a:gd name="connsiteY0" fmla="*/ 0 h 127612"/>
                <a:gd name="connsiteX1" fmla="*/ 104779 w 236257"/>
                <a:gd name="connsiteY1" fmla="*/ 66215 h 127612"/>
                <a:gd name="connsiteX2" fmla="*/ 236257 w 236257"/>
                <a:gd name="connsiteY2" fmla="*/ 127612 h 127612"/>
                <a:gd name="connsiteX0" fmla="*/ 0 w 236257"/>
                <a:gd name="connsiteY0" fmla="*/ 0 h 128683"/>
                <a:gd name="connsiteX1" fmla="*/ 104779 w 236257"/>
                <a:gd name="connsiteY1" fmla="*/ 66215 h 128683"/>
                <a:gd name="connsiteX2" fmla="*/ 236257 w 236257"/>
                <a:gd name="connsiteY2" fmla="*/ 128683 h 128683"/>
                <a:gd name="connsiteX0" fmla="*/ 0 w 236257"/>
                <a:gd name="connsiteY0" fmla="*/ 0 h 128683"/>
                <a:gd name="connsiteX1" fmla="*/ 236257 w 236257"/>
                <a:gd name="connsiteY1" fmla="*/ 128683 h 128683"/>
                <a:gd name="connsiteX0" fmla="*/ 0 w 236257"/>
                <a:gd name="connsiteY0" fmla="*/ 0 h 128683"/>
                <a:gd name="connsiteX1" fmla="*/ 111456 w 236257"/>
                <a:gd name="connsiteY1" fmla="*/ 69962 h 128683"/>
                <a:gd name="connsiteX2" fmla="*/ 236257 w 236257"/>
                <a:gd name="connsiteY2" fmla="*/ 128683 h 128683"/>
                <a:gd name="connsiteX0" fmla="*/ 0 w 236257"/>
                <a:gd name="connsiteY0" fmla="*/ 0 h 128683"/>
                <a:gd name="connsiteX1" fmla="*/ 111456 w 236257"/>
                <a:gd name="connsiteY1" fmla="*/ 69962 h 128683"/>
                <a:gd name="connsiteX2" fmla="*/ 236257 w 236257"/>
                <a:gd name="connsiteY2" fmla="*/ 128683 h 128683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70668"/>
                <a:gd name="connsiteY0" fmla="*/ 0 h 146352"/>
                <a:gd name="connsiteX1" fmla="*/ 145867 w 270668"/>
                <a:gd name="connsiteY1" fmla="*/ 87631 h 146352"/>
                <a:gd name="connsiteX2" fmla="*/ 270668 w 270668"/>
                <a:gd name="connsiteY2" fmla="*/ 146352 h 146352"/>
                <a:gd name="connsiteX0" fmla="*/ 0 w 281454"/>
                <a:gd name="connsiteY0" fmla="*/ 0 h 153313"/>
                <a:gd name="connsiteX1" fmla="*/ 156653 w 281454"/>
                <a:gd name="connsiteY1" fmla="*/ 94592 h 153313"/>
                <a:gd name="connsiteX2" fmla="*/ 281454 w 281454"/>
                <a:gd name="connsiteY2" fmla="*/ 153313 h 153313"/>
                <a:gd name="connsiteX0" fmla="*/ 0 w 212631"/>
                <a:gd name="connsiteY0" fmla="*/ 0 h 111549"/>
                <a:gd name="connsiteX1" fmla="*/ 87830 w 212631"/>
                <a:gd name="connsiteY1" fmla="*/ 52828 h 111549"/>
                <a:gd name="connsiteX2" fmla="*/ 212631 w 212631"/>
                <a:gd name="connsiteY2" fmla="*/ 111549 h 111549"/>
                <a:gd name="connsiteX0" fmla="*/ 0 w 112803"/>
                <a:gd name="connsiteY0" fmla="*/ 0 h 77281"/>
                <a:gd name="connsiteX1" fmla="*/ 87830 w 112803"/>
                <a:gd name="connsiteY1" fmla="*/ 52828 h 77281"/>
                <a:gd name="connsiteX2" fmla="*/ 93989 w 112803"/>
                <a:gd name="connsiteY2" fmla="*/ 77281 h 77281"/>
                <a:gd name="connsiteX0" fmla="*/ 0 w 93989"/>
                <a:gd name="connsiteY0" fmla="*/ 0 h 77281"/>
                <a:gd name="connsiteX1" fmla="*/ 93989 w 93989"/>
                <a:gd name="connsiteY1" fmla="*/ 77281 h 77281"/>
                <a:gd name="connsiteX0" fmla="*/ 0 w 24653"/>
                <a:gd name="connsiteY0" fmla="*/ 0 h 14636"/>
                <a:gd name="connsiteX1" fmla="*/ 24653 w 24653"/>
                <a:gd name="connsiteY1" fmla="*/ 14636 h 14636"/>
                <a:gd name="connsiteX0" fmla="*/ 0 w 32357"/>
                <a:gd name="connsiteY0" fmla="*/ 0 h 18919"/>
                <a:gd name="connsiteX1" fmla="*/ 32357 w 32357"/>
                <a:gd name="connsiteY1" fmla="*/ 18919 h 18919"/>
                <a:gd name="connsiteX0" fmla="*/ 0 w 66769"/>
                <a:gd name="connsiteY0" fmla="*/ 0 h 43014"/>
                <a:gd name="connsiteX1" fmla="*/ 66769 w 66769"/>
                <a:gd name="connsiteY1" fmla="*/ 43014 h 43014"/>
                <a:gd name="connsiteX0" fmla="*/ 0 w 65228"/>
                <a:gd name="connsiteY0" fmla="*/ 0 h 41408"/>
                <a:gd name="connsiteX1" fmla="*/ 65228 w 65228"/>
                <a:gd name="connsiteY1" fmla="*/ 41408 h 41408"/>
                <a:gd name="connsiteX0" fmla="*/ 0 w 63174"/>
                <a:gd name="connsiteY0" fmla="*/ 0 h 40337"/>
                <a:gd name="connsiteX1" fmla="*/ 63174 w 63174"/>
                <a:gd name="connsiteY1" fmla="*/ 40337 h 40337"/>
                <a:gd name="connsiteX0" fmla="*/ 0 w 89909"/>
                <a:gd name="connsiteY0" fmla="*/ 0 h 54223"/>
                <a:gd name="connsiteX1" fmla="*/ 89909 w 89909"/>
                <a:gd name="connsiteY1" fmla="*/ 54223 h 54223"/>
                <a:gd name="connsiteX0" fmla="*/ 0 w 85796"/>
                <a:gd name="connsiteY0" fmla="*/ 0 h 53155"/>
                <a:gd name="connsiteX1" fmla="*/ 85796 w 85796"/>
                <a:gd name="connsiteY1" fmla="*/ 53155 h 53155"/>
                <a:gd name="connsiteX0" fmla="*/ 0 w 71400"/>
                <a:gd name="connsiteY0" fmla="*/ 0 h 43898"/>
                <a:gd name="connsiteX1" fmla="*/ 71400 w 71400"/>
                <a:gd name="connsiteY1" fmla="*/ 43898 h 43898"/>
                <a:gd name="connsiteX0" fmla="*/ 0 w 61117"/>
                <a:gd name="connsiteY0" fmla="*/ 0 h 36777"/>
                <a:gd name="connsiteX1" fmla="*/ 61117 w 61117"/>
                <a:gd name="connsiteY1" fmla="*/ 36777 h 36777"/>
                <a:gd name="connsiteX0" fmla="*/ 0 w 59746"/>
                <a:gd name="connsiteY0" fmla="*/ 0 h 37489"/>
                <a:gd name="connsiteX1" fmla="*/ 59746 w 59746"/>
                <a:gd name="connsiteY1" fmla="*/ 37489 h 37489"/>
                <a:gd name="connsiteX0" fmla="*/ 0 w 55222"/>
                <a:gd name="connsiteY0" fmla="*/ 0 h 34392"/>
                <a:gd name="connsiteX1" fmla="*/ 55222 w 55222"/>
                <a:gd name="connsiteY1" fmla="*/ 34392 h 34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222" h="34392">
                  <a:moveTo>
                    <a:pt x="0" y="0"/>
                  </a:moveTo>
                  <a:cubicBezTo>
                    <a:pt x="10786" y="6306"/>
                    <a:pt x="44436" y="28086"/>
                    <a:pt x="55222" y="34392"/>
                  </a:cubicBezTo>
                </a:path>
              </a:pathLst>
            </a:custGeom>
            <a:noFill/>
            <a:ln w="28575" cap="rnd">
              <a:solidFill>
                <a:srgbClr val="00B050"/>
              </a:solidFill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h="6350"/>
              <a:bevelB w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AT"/>
            </a:p>
          </p:txBody>
        </p:sp>
        <p:sp>
          <p:nvSpPr>
            <p:cNvPr id="72" name="Freihandform 93"/>
            <p:cNvSpPr/>
            <p:nvPr/>
          </p:nvSpPr>
          <p:spPr bwMode="auto">
            <a:xfrm rot="18321757">
              <a:off x="5438261" y="3715195"/>
              <a:ext cx="128918" cy="70658"/>
            </a:xfrm>
            <a:custGeom>
              <a:avLst/>
              <a:gdLst>
                <a:gd name="connsiteX0" fmla="*/ 0 w 104775"/>
                <a:gd name="connsiteY0" fmla="*/ 0 h 90488"/>
                <a:gd name="connsiteX1" fmla="*/ 38100 w 104775"/>
                <a:gd name="connsiteY1" fmla="*/ 54769 h 90488"/>
                <a:gd name="connsiteX2" fmla="*/ 104775 w 104775"/>
                <a:gd name="connsiteY2" fmla="*/ 90488 h 90488"/>
                <a:gd name="connsiteX0" fmla="*/ 0 w 104775"/>
                <a:gd name="connsiteY0" fmla="*/ 0 h 100948"/>
                <a:gd name="connsiteX1" fmla="*/ 38100 w 104775"/>
                <a:gd name="connsiteY1" fmla="*/ 54769 h 100948"/>
                <a:gd name="connsiteX2" fmla="*/ 18490 w 104775"/>
                <a:gd name="connsiteY2" fmla="*/ 99769 h 100948"/>
                <a:gd name="connsiteX3" fmla="*/ 104775 w 104775"/>
                <a:gd name="connsiteY3" fmla="*/ 90488 h 100948"/>
                <a:gd name="connsiteX0" fmla="*/ 0 w 104775"/>
                <a:gd name="connsiteY0" fmla="*/ 0 h 90488"/>
                <a:gd name="connsiteX1" fmla="*/ 38100 w 104775"/>
                <a:gd name="connsiteY1" fmla="*/ 54769 h 90488"/>
                <a:gd name="connsiteX2" fmla="*/ 104775 w 104775"/>
                <a:gd name="connsiteY2" fmla="*/ 90488 h 90488"/>
                <a:gd name="connsiteX0" fmla="*/ 0 w 104775"/>
                <a:gd name="connsiteY0" fmla="*/ 0 h 90488"/>
                <a:gd name="connsiteX1" fmla="*/ 104775 w 104775"/>
                <a:gd name="connsiteY1" fmla="*/ 90488 h 90488"/>
                <a:gd name="connsiteX0" fmla="*/ 0 w 241051"/>
                <a:gd name="connsiteY0" fmla="*/ 0 h 71212"/>
                <a:gd name="connsiteX1" fmla="*/ 241051 w 241051"/>
                <a:gd name="connsiteY1" fmla="*/ 71212 h 71212"/>
                <a:gd name="connsiteX0" fmla="*/ 0 w 102721"/>
                <a:gd name="connsiteY0" fmla="*/ 76567 h 76567"/>
                <a:gd name="connsiteX1" fmla="*/ 102721 w 102721"/>
                <a:gd name="connsiteY1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8884"/>
                <a:gd name="connsiteY0" fmla="*/ 79423 h 79423"/>
                <a:gd name="connsiteX1" fmla="*/ 34925 w 108884"/>
                <a:gd name="connsiteY1" fmla="*/ 43549 h 79423"/>
                <a:gd name="connsiteX2" fmla="*/ 108884 w 108884"/>
                <a:gd name="connsiteY2" fmla="*/ 0 h 79423"/>
                <a:gd name="connsiteX0" fmla="*/ 0 w 198593"/>
                <a:gd name="connsiteY0" fmla="*/ 35874 h 50687"/>
                <a:gd name="connsiteX1" fmla="*/ 34925 w 198593"/>
                <a:gd name="connsiteY1" fmla="*/ 0 h 50687"/>
                <a:gd name="connsiteX2" fmla="*/ 198593 w 198593"/>
                <a:gd name="connsiteY2" fmla="*/ 50687 h 50687"/>
                <a:gd name="connsiteX0" fmla="*/ 0 w 234203"/>
                <a:gd name="connsiteY0" fmla="*/ 1194 h 128805"/>
                <a:gd name="connsiteX1" fmla="*/ 70535 w 234203"/>
                <a:gd name="connsiteY1" fmla="*/ 78118 h 128805"/>
                <a:gd name="connsiteX2" fmla="*/ 234203 w 234203"/>
                <a:gd name="connsiteY2" fmla="*/ 128805 h 128805"/>
                <a:gd name="connsiteX0" fmla="*/ 0 w 234203"/>
                <a:gd name="connsiteY0" fmla="*/ 0 h 127611"/>
                <a:gd name="connsiteX1" fmla="*/ 234203 w 234203"/>
                <a:gd name="connsiteY1" fmla="*/ 127611 h 127611"/>
                <a:gd name="connsiteX0" fmla="*/ 0 w 234203"/>
                <a:gd name="connsiteY0" fmla="*/ 0 h 127611"/>
                <a:gd name="connsiteX1" fmla="*/ 104779 w 234203"/>
                <a:gd name="connsiteY1" fmla="*/ 66215 h 127611"/>
                <a:gd name="connsiteX2" fmla="*/ 234203 w 234203"/>
                <a:gd name="connsiteY2" fmla="*/ 127611 h 127611"/>
                <a:gd name="connsiteX0" fmla="*/ 0 w 234203"/>
                <a:gd name="connsiteY0" fmla="*/ 0 h 127611"/>
                <a:gd name="connsiteX1" fmla="*/ 104779 w 234203"/>
                <a:gd name="connsiteY1" fmla="*/ 66215 h 127611"/>
                <a:gd name="connsiteX2" fmla="*/ 234203 w 234203"/>
                <a:gd name="connsiteY2" fmla="*/ 127611 h 127611"/>
                <a:gd name="connsiteX0" fmla="*/ 0 w 234203"/>
                <a:gd name="connsiteY0" fmla="*/ 0 h 127611"/>
                <a:gd name="connsiteX1" fmla="*/ 104779 w 234203"/>
                <a:gd name="connsiteY1" fmla="*/ 66215 h 127611"/>
                <a:gd name="connsiteX2" fmla="*/ 234203 w 234203"/>
                <a:gd name="connsiteY2" fmla="*/ 127611 h 127611"/>
                <a:gd name="connsiteX0" fmla="*/ 0 w 234203"/>
                <a:gd name="connsiteY0" fmla="*/ 0 h 127611"/>
                <a:gd name="connsiteX1" fmla="*/ 104779 w 234203"/>
                <a:gd name="connsiteY1" fmla="*/ 66215 h 127611"/>
                <a:gd name="connsiteX2" fmla="*/ 234203 w 234203"/>
                <a:gd name="connsiteY2" fmla="*/ 127611 h 127611"/>
                <a:gd name="connsiteX0" fmla="*/ 0 w 233689"/>
                <a:gd name="connsiteY0" fmla="*/ 0 h 128682"/>
                <a:gd name="connsiteX1" fmla="*/ 104779 w 233689"/>
                <a:gd name="connsiteY1" fmla="*/ 66215 h 128682"/>
                <a:gd name="connsiteX2" fmla="*/ 233689 w 233689"/>
                <a:gd name="connsiteY2" fmla="*/ 128682 h 128682"/>
                <a:gd name="connsiteX0" fmla="*/ 0 w 233689"/>
                <a:gd name="connsiteY0" fmla="*/ 0 h 127611"/>
                <a:gd name="connsiteX1" fmla="*/ 104779 w 233689"/>
                <a:gd name="connsiteY1" fmla="*/ 66215 h 127611"/>
                <a:gd name="connsiteX2" fmla="*/ 233689 w 233689"/>
                <a:gd name="connsiteY2" fmla="*/ 127611 h 127611"/>
                <a:gd name="connsiteX0" fmla="*/ 0 w 233175"/>
                <a:gd name="connsiteY0" fmla="*/ 0 h 128146"/>
                <a:gd name="connsiteX1" fmla="*/ 104779 w 233175"/>
                <a:gd name="connsiteY1" fmla="*/ 66215 h 128146"/>
                <a:gd name="connsiteX2" fmla="*/ 233175 w 233175"/>
                <a:gd name="connsiteY2" fmla="*/ 128146 h 128146"/>
                <a:gd name="connsiteX0" fmla="*/ 0 w 235229"/>
                <a:gd name="connsiteY0" fmla="*/ 0 h 128146"/>
                <a:gd name="connsiteX1" fmla="*/ 104779 w 235229"/>
                <a:gd name="connsiteY1" fmla="*/ 66215 h 128146"/>
                <a:gd name="connsiteX2" fmla="*/ 235229 w 235229"/>
                <a:gd name="connsiteY2" fmla="*/ 128146 h 128146"/>
                <a:gd name="connsiteX0" fmla="*/ 0 w 235229"/>
                <a:gd name="connsiteY0" fmla="*/ 0 h 129217"/>
                <a:gd name="connsiteX1" fmla="*/ 104779 w 235229"/>
                <a:gd name="connsiteY1" fmla="*/ 66215 h 129217"/>
                <a:gd name="connsiteX2" fmla="*/ 235229 w 235229"/>
                <a:gd name="connsiteY2" fmla="*/ 129217 h 129217"/>
                <a:gd name="connsiteX0" fmla="*/ 0 w 234202"/>
                <a:gd name="connsiteY0" fmla="*/ 0 h 128682"/>
                <a:gd name="connsiteX1" fmla="*/ 104779 w 234202"/>
                <a:gd name="connsiteY1" fmla="*/ 66215 h 128682"/>
                <a:gd name="connsiteX2" fmla="*/ 234202 w 234202"/>
                <a:gd name="connsiteY2" fmla="*/ 128682 h 128682"/>
                <a:gd name="connsiteX0" fmla="*/ 0 w 235229"/>
                <a:gd name="connsiteY0" fmla="*/ 0 h 128147"/>
                <a:gd name="connsiteX1" fmla="*/ 104779 w 235229"/>
                <a:gd name="connsiteY1" fmla="*/ 66215 h 128147"/>
                <a:gd name="connsiteX2" fmla="*/ 235229 w 235229"/>
                <a:gd name="connsiteY2" fmla="*/ 128147 h 128147"/>
                <a:gd name="connsiteX0" fmla="*/ 0 w 235743"/>
                <a:gd name="connsiteY0" fmla="*/ 0 h 129218"/>
                <a:gd name="connsiteX1" fmla="*/ 104779 w 235743"/>
                <a:gd name="connsiteY1" fmla="*/ 66215 h 129218"/>
                <a:gd name="connsiteX2" fmla="*/ 235743 w 235743"/>
                <a:gd name="connsiteY2" fmla="*/ 129218 h 129218"/>
                <a:gd name="connsiteX0" fmla="*/ 0 w 236257"/>
                <a:gd name="connsiteY0" fmla="*/ 0 h 127612"/>
                <a:gd name="connsiteX1" fmla="*/ 104779 w 236257"/>
                <a:gd name="connsiteY1" fmla="*/ 66215 h 127612"/>
                <a:gd name="connsiteX2" fmla="*/ 236257 w 236257"/>
                <a:gd name="connsiteY2" fmla="*/ 127612 h 127612"/>
                <a:gd name="connsiteX0" fmla="*/ 0 w 236257"/>
                <a:gd name="connsiteY0" fmla="*/ 0 h 128683"/>
                <a:gd name="connsiteX1" fmla="*/ 104779 w 236257"/>
                <a:gd name="connsiteY1" fmla="*/ 66215 h 128683"/>
                <a:gd name="connsiteX2" fmla="*/ 236257 w 236257"/>
                <a:gd name="connsiteY2" fmla="*/ 128683 h 128683"/>
                <a:gd name="connsiteX0" fmla="*/ 0 w 236257"/>
                <a:gd name="connsiteY0" fmla="*/ 0 h 128683"/>
                <a:gd name="connsiteX1" fmla="*/ 236257 w 236257"/>
                <a:gd name="connsiteY1" fmla="*/ 128683 h 128683"/>
                <a:gd name="connsiteX0" fmla="*/ 0 w 236257"/>
                <a:gd name="connsiteY0" fmla="*/ 0 h 128683"/>
                <a:gd name="connsiteX1" fmla="*/ 111456 w 236257"/>
                <a:gd name="connsiteY1" fmla="*/ 69962 h 128683"/>
                <a:gd name="connsiteX2" fmla="*/ 236257 w 236257"/>
                <a:gd name="connsiteY2" fmla="*/ 128683 h 128683"/>
                <a:gd name="connsiteX0" fmla="*/ 0 w 236257"/>
                <a:gd name="connsiteY0" fmla="*/ 0 h 128683"/>
                <a:gd name="connsiteX1" fmla="*/ 111456 w 236257"/>
                <a:gd name="connsiteY1" fmla="*/ 69962 h 128683"/>
                <a:gd name="connsiteX2" fmla="*/ 236257 w 236257"/>
                <a:gd name="connsiteY2" fmla="*/ 128683 h 128683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70668"/>
                <a:gd name="connsiteY0" fmla="*/ 0 h 146352"/>
                <a:gd name="connsiteX1" fmla="*/ 145867 w 270668"/>
                <a:gd name="connsiteY1" fmla="*/ 87631 h 146352"/>
                <a:gd name="connsiteX2" fmla="*/ 270668 w 270668"/>
                <a:gd name="connsiteY2" fmla="*/ 146352 h 146352"/>
                <a:gd name="connsiteX0" fmla="*/ 0 w 281454"/>
                <a:gd name="connsiteY0" fmla="*/ 0 h 153313"/>
                <a:gd name="connsiteX1" fmla="*/ 156653 w 281454"/>
                <a:gd name="connsiteY1" fmla="*/ 94592 h 153313"/>
                <a:gd name="connsiteX2" fmla="*/ 281454 w 281454"/>
                <a:gd name="connsiteY2" fmla="*/ 153313 h 153313"/>
                <a:gd name="connsiteX0" fmla="*/ 0 w 212631"/>
                <a:gd name="connsiteY0" fmla="*/ 0 h 111549"/>
                <a:gd name="connsiteX1" fmla="*/ 87830 w 212631"/>
                <a:gd name="connsiteY1" fmla="*/ 52828 h 111549"/>
                <a:gd name="connsiteX2" fmla="*/ 212631 w 212631"/>
                <a:gd name="connsiteY2" fmla="*/ 111549 h 111549"/>
                <a:gd name="connsiteX0" fmla="*/ 0 w 112803"/>
                <a:gd name="connsiteY0" fmla="*/ 0 h 77281"/>
                <a:gd name="connsiteX1" fmla="*/ 87830 w 112803"/>
                <a:gd name="connsiteY1" fmla="*/ 52828 h 77281"/>
                <a:gd name="connsiteX2" fmla="*/ 93989 w 112803"/>
                <a:gd name="connsiteY2" fmla="*/ 77281 h 77281"/>
                <a:gd name="connsiteX0" fmla="*/ 0 w 93989"/>
                <a:gd name="connsiteY0" fmla="*/ 0 h 77281"/>
                <a:gd name="connsiteX1" fmla="*/ 93989 w 93989"/>
                <a:gd name="connsiteY1" fmla="*/ 77281 h 77281"/>
                <a:gd name="connsiteX0" fmla="*/ 0 w 24653"/>
                <a:gd name="connsiteY0" fmla="*/ 0 h 14636"/>
                <a:gd name="connsiteX1" fmla="*/ 24653 w 24653"/>
                <a:gd name="connsiteY1" fmla="*/ 14636 h 14636"/>
                <a:gd name="connsiteX0" fmla="*/ 0 w 32357"/>
                <a:gd name="connsiteY0" fmla="*/ 0 h 18919"/>
                <a:gd name="connsiteX1" fmla="*/ 32357 w 32357"/>
                <a:gd name="connsiteY1" fmla="*/ 18919 h 18919"/>
                <a:gd name="connsiteX0" fmla="*/ 0 w 66769"/>
                <a:gd name="connsiteY0" fmla="*/ 0 h 43014"/>
                <a:gd name="connsiteX1" fmla="*/ 66769 w 66769"/>
                <a:gd name="connsiteY1" fmla="*/ 43014 h 43014"/>
                <a:gd name="connsiteX0" fmla="*/ 0 w 65228"/>
                <a:gd name="connsiteY0" fmla="*/ 0 h 41408"/>
                <a:gd name="connsiteX1" fmla="*/ 65228 w 65228"/>
                <a:gd name="connsiteY1" fmla="*/ 41408 h 41408"/>
                <a:gd name="connsiteX0" fmla="*/ 0 w 63174"/>
                <a:gd name="connsiteY0" fmla="*/ 0 h 40337"/>
                <a:gd name="connsiteX1" fmla="*/ 63174 w 63174"/>
                <a:gd name="connsiteY1" fmla="*/ 40337 h 40337"/>
                <a:gd name="connsiteX0" fmla="*/ 0 w 89909"/>
                <a:gd name="connsiteY0" fmla="*/ 0 h 54223"/>
                <a:gd name="connsiteX1" fmla="*/ 89909 w 89909"/>
                <a:gd name="connsiteY1" fmla="*/ 54223 h 54223"/>
                <a:gd name="connsiteX0" fmla="*/ 0 w 85796"/>
                <a:gd name="connsiteY0" fmla="*/ 0 h 53155"/>
                <a:gd name="connsiteX1" fmla="*/ 85796 w 85796"/>
                <a:gd name="connsiteY1" fmla="*/ 53155 h 53155"/>
                <a:gd name="connsiteX0" fmla="*/ 0 w 71400"/>
                <a:gd name="connsiteY0" fmla="*/ 0 h 43898"/>
                <a:gd name="connsiteX1" fmla="*/ 71400 w 71400"/>
                <a:gd name="connsiteY1" fmla="*/ 43898 h 43898"/>
                <a:gd name="connsiteX0" fmla="*/ 0 w 61117"/>
                <a:gd name="connsiteY0" fmla="*/ 0 h 36777"/>
                <a:gd name="connsiteX1" fmla="*/ 61117 w 61117"/>
                <a:gd name="connsiteY1" fmla="*/ 36777 h 36777"/>
                <a:gd name="connsiteX0" fmla="*/ 0 w 59746"/>
                <a:gd name="connsiteY0" fmla="*/ 0 h 37489"/>
                <a:gd name="connsiteX1" fmla="*/ 59746 w 59746"/>
                <a:gd name="connsiteY1" fmla="*/ 37489 h 37489"/>
                <a:gd name="connsiteX0" fmla="*/ 0 w 55222"/>
                <a:gd name="connsiteY0" fmla="*/ 0 h 34392"/>
                <a:gd name="connsiteX1" fmla="*/ 55222 w 55222"/>
                <a:gd name="connsiteY1" fmla="*/ 34392 h 34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222" h="34392">
                  <a:moveTo>
                    <a:pt x="0" y="0"/>
                  </a:moveTo>
                  <a:cubicBezTo>
                    <a:pt x="10786" y="6306"/>
                    <a:pt x="44436" y="28086"/>
                    <a:pt x="55222" y="34392"/>
                  </a:cubicBezTo>
                </a:path>
              </a:pathLst>
            </a:custGeom>
            <a:noFill/>
            <a:ln w="28575" cap="rnd">
              <a:solidFill>
                <a:srgbClr val="00B050"/>
              </a:solidFill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h="6350"/>
              <a:bevelB w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AT"/>
            </a:p>
          </p:txBody>
        </p:sp>
        <p:sp>
          <p:nvSpPr>
            <p:cNvPr id="128" name="Freihandform 93"/>
            <p:cNvSpPr/>
            <p:nvPr/>
          </p:nvSpPr>
          <p:spPr bwMode="auto">
            <a:xfrm rot="277486">
              <a:off x="4866699" y="3542208"/>
              <a:ext cx="234261" cy="92764"/>
            </a:xfrm>
            <a:custGeom>
              <a:avLst/>
              <a:gdLst>
                <a:gd name="connsiteX0" fmla="*/ 0 w 104775"/>
                <a:gd name="connsiteY0" fmla="*/ 0 h 90488"/>
                <a:gd name="connsiteX1" fmla="*/ 38100 w 104775"/>
                <a:gd name="connsiteY1" fmla="*/ 54769 h 90488"/>
                <a:gd name="connsiteX2" fmla="*/ 104775 w 104775"/>
                <a:gd name="connsiteY2" fmla="*/ 90488 h 90488"/>
                <a:gd name="connsiteX0" fmla="*/ 0 w 104775"/>
                <a:gd name="connsiteY0" fmla="*/ 0 h 100948"/>
                <a:gd name="connsiteX1" fmla="*/ 38100 w 104775"/>
                <a:gd name="connsiteY1" fmla="*/ 54769 h 100948"/>
                <a:gd name="connsiteX2" fmla="*/ 18490 w 104775"/>
                <a:gd name="connsiteY2" fmla="*/ 99769 h 100948"/>
                <a:gd name="connsiteX3" fmla="*/ 104775 w 104775"/>
                <a:gd name="connsiteY3" fmla="*/ 90488 h 100948"/>
                <a:gd name="connsiteX0" fmla="*/ 0 w 104775"/>
                <a:gd name="connsiteY0" fmla="*/ 0 h 90488"/>
                <a:gd name="connsiteX1" fmla="*/ 38100 w 104775"/>
                <a:gd name="connsiteY1" fmla="*/ 54769 h 90488"/>
                <a:gd name="connsiteX2" fmla="*/ 104775 w 104775"/>
                <a:gd name="connsiteY2" fmla="*/ 90488 h 90488"/>
                <a:gd name="connsiteX0" fmla="*/ 0 w 104775"/>
                <a:gd name="connsiteY0" fmla="*/ 0 h 90488"/>
                <a:gd name="connsiteX1" fmla="*/ 104775 w 104775"/>
                <a:gd name="connsiteY1" fmla="*/ 90488 h 90488"/>
                <a:gd name="connsiteX0" fmla="*/ 0 w 241051"/>
                <a:gd name="connsiteY0" fmla="*/ 0 h 71212"/>
                <a:gd name="connsiteX1" fmla="*/ 241051 w 241051"/>
                <a:gd name="connsiteY1" fmla="*/ 71212 h 71212"/>
                <a:gd name="connsiteX0" fmla="*/ 0 w 102721"/>
                <a:gd name="connsiteY0" fmla="*/ 76567 h 76567"/>
                <a:gd name="connsiteX1" fmla="*/ 102721 w 102721"/>
                <a:gd name="connsiteY1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8884"/>
                <a:gd name="connsiteY0" fmla="*/ 79423 h 79423"/>
                <a:gd name="connsiteX1" fmla="*/ 34925 w 108884"/>
                <a:gd name="connsiteY1" fmla="*/ 43549 h 79423"/>
                <a:gd name="connsiteX2" fmla="*/ 108884 w 108884"/>
                <a:gd name="connsiteY2" fmla="*/ 0 h 79423"/>
                <a:gd name="connsiteX0" fmla="*/ 0 w 198593"/>
                <a:gd name="connsiteY0" fmla="*/ 35874 h 50687"/>
                <a:gd name="connsiteX1" fmla="*/ 34925 w 198593"/>
                <a:gd name="connsiteY1" fmla="*/ 0 h 50687"/>
                <a:gd name="connsiteX2" fmla="*/ 198593 w 198593"/>
                <a:gd name="connsiteY2" fmla="*/ 50687 h 50687"/>
                <a:gd name="connsiteX0" fmla="*/ 0 w 234203"/>
                <a:gd name="connsiteY0" fmla="*/ 1194 h 128805"/>
                <a:gd name="connsiteX1" fmla="*/ 70535 w 234203"/>
                <a:gd name="connsiteY1" fmla="*/ 78118 h 128805"/>
                <a:gd name="connsiteX2" fmla="*/ 234203 w 234203"/>
                <a:gd name="connsiteY2" fmla="*/ 128805 h 128805"/>
                <a:gd name="connsiteX0" fmla="*/ 0 w 234203"/>
                <a:gd name="connsiteY0" fmla="*/ 0 h 127611"/>
                <a:gd name="connsiteX1" fmla="*/ 234203 w 234203"/>
                <a:gd name="connsiteY1" fmla="*/ 127611 h 127611"/>
                <a:gd name="connsiteX0" fmla="*/ 0 w 234203"/>
                <a:gd name="connsiteY0" fmla="*/ 0 h 127611"/>
                <a:gd name="connsiteX1" fmla="*/ 104779 w 234203"/>
                <a:gd name="connsiteY1" fmla="*/ 66215 h 127611"/>
                <a:gd name="connsiteX2" fmla="*/ 234203 w 234203"/>
                <a:gd name="connsiteY2" fmla="*/ 127611 h 127611"/>
                <a:gd name="connsiteX0" fmla="*/ 0 w 234203"/>
                <a:gd name="connsiteY0" fmla="*/ 0 h 127611"/>
                <a:gd name="connsiteX1" fmla="*/ 104779 w 234203"/>
                <a:gd name="connsiteY1" fmla="*/ 66215 h 127611"/>
                <a:gd name="connsiteX2" fmla="*/ 234203 w 234203"/>
                <a:gd name="connsiteY2" fmla="*/ 127611 h 127611"/>
                <a:gd name="connsiteX0" fmla="*/ 0 w 234203"/>
                <a:gd name="connsiteY0" fmla="*/ 0 h 127611"/>
                <a:gd name="connsiteX1" fmla="*/ 104779 w 234203"/>
                <a:gd name="connsiteY1" fmla="*/ 66215 h 127611"/>
                <a:gd name="connsiteX2" fmla="*/ 234203 w 234203"/>
                <a:gd name="connsiteY2" fmla="*/ 127611 h 127611"/>
                <a:gd name="connsiteX0" fmla="*/ 0 w 234203"/>
                <a:gd name="connsiteY0" fmla="*/ 0 h 127611"/>
                <a:gd name="connsiteX1" fmla="*/ 104779 w 234203"/>
                <a:gd name="connsiteY1" fmla="*/ 66215 h 127611"/>
                <a:gd name="connsiteX2" fmla="*/ 234203 w 234203"/>
                <a:gd name="connsiteY2" fmla="*/ 127611 h 127611"/>
                <a:gd name="connsiteX0" fmla="*/ 0 w 233689"/>
                <a:gd name="connsiteY0" fmla="*/ 0 h 128682"/>
                <a:gd name="connsiteX1" fmla="*/ 104779 w 233689"/>
                <a:gd name="connsiteY1" fmla="*/ 66215 h 128682"/>
                <a:gd name="connsiteX2" fmla="*/ 233689 w 233689"/>
                <a:gd name="connsiteY2" fmla="*/ 128682 h 128682"/>
                <a:gd name="connsiteX0" fmla="*/ 0 w 233689"/>
                <a:gd name="connsiteY0" fmla="*/ 0 h 127611"/>
                <a:gd name="connsiteX1" fmla="*/ 104779 w 233689"/>
                <a:gd name="connsiteY1" fmla="*/ 66215 h 127611"/>
                <a:gd name="connsiteX2" fmla="*/ 233689 w 233689"/>
                <a:gd name="connsiteY2" fmla="*/ 127611 h 127611"/>
                <a:gd name="connsiteX0" fmla="*/ 0 w 233175"/>
                <a:gd name="connsiteY0" fmla="*/ 0 h 128146"/>
                <a:gd name="connsiteX1" fmla="*/ 104779 w 233175"/>
                <a:gd name="connsiteY1" fmla="*/ 66215 h 128146"/>
                <a:gd name="connsiteX2" fmla="*/ 233175 w 233175"/>
                <a:gd name="connsiteY2" fmla="*/ 128146 h 128146"/>
                <a:gd name="connsiteX0" fmla="*/ 0 w 235229"/>
                <a:gd name="connsiteY0" fmla="*/ 0 h 128146"/>
                <a:gd name="connsiteX1" fmla="*/ 104779 w 235229"/>
                <a:gd name="connsiteY1" fmla="*/ 66215 h 128146"/>
                <a:gd name="connsiteX2" fmla="*/ 235229 w 235229"/>
                <a:gd name="connsiteY2" fmla="*/ 128146 h 128146"/>
                <a:gd name="connsiteX0" fmla="*/ 0 w 235229"/>
                <a:gd name="connsiteY0" fmla="*/ 0 h 129217"/>
                <a:gd name="connsiteX1" fmla="*/ 104779 w 235229"/>
                <a:gd name="connsiteY1" fmla="*/ 66215 h 129217"/>
                <a:gd name="connsiteX2" fmla="*/ 235229 w 235229"/>
                <a:gd name="connsiteY2" fmla="*/ 129217 h 129217"/>
                <a:gd name="connsiteX0" fmla="*/ 0 w 234202"/>
                <a:gd name="connsiteY0" fmla="*/ 0 h 128682"/>
                <a:gd name="connsiteX1" fmla="*/ 104779 w 234202"/>
                <a:gd name="connsiteY1" fmla="*/ 66215 h 128682"/>
                <a:gd name="connsiteX2" fmla="*/ 234202 w 234202"/>
                <a:gd name="connsiteY2" fmla="*/ 128682 h 128682"/>
                <a:gd name="connsiteX0" fmla="*/ 0 w 235229"/>
                <a:gd name="connsiteY0" fmla="*/ 0 h 128147"/>
                <a:gd name="connsiteX1" fmla="*/ 104779 w 235229"/>
                <a:gd name="connsiteY1" fmla="*/ 66215 h 128147"/>
                <a:gd name="connsiteX2" fmla="*/ 235229 w 235229"/>
                <a:gd name="connsiteY2" fmla="*/ 128147 h 128147"/>
                <a:gd name="connsiteX0" fmla="*/ 0 w 235743"/>
                <a:gd name="connsiteY0" fmla="*/ 0 h 129218"/>
                <a:gd name="connsiteX1" fmla="*/ 104779 w 235743"/>
                <a:gd name="connsiteY1" fmla="*/ 66215 h 129218"/>
                <a:gd name="connsiteX2" fmla="*/ 235743 w 235743"/>
                <a:gd name="connsiteY2" fmla="*/ 129218 h 129218"/>
                <a:gd name="connsiteX0" fmla="*/ 0 w 236257"/>
                <a:gd name="connsiteY0" fmla="*/ 0 h 127612"/>
                <a:gd name="connsiteX1" fmla="*/ 104779 w 236257"/>
                <a:gd name="connsiteY1" fmla="*/ 66215 h 127612"/>
                <a:gd name="connsiteX2" fmla="*/ 236257 w 236257"/>
                <a:gd name="connsiteY2" fmla="*/ 127612 h 127612"/>
                <a:gd name="connsiteX0" fmla="*/ 0 w 236257"/>
                <a:gd name="connsiteY0" fmla="*/ 0 h 128683"/>
                <a:gd name="connsiteX1" fmla="*/ 104779 w 236257"/>
                <a:gd name="connsiteY1" fmla="*/ 66215 h 128683"/>
                <a:gd name="connsiteX2" fmla="*/ 236257 w 236257"/>
                <a:gd name="connsiteY2" fmla="*/ 128683 h 128683"/>
                <a:gd name="connsiteX0" fmla="*/ 0 w 236257"/>
                <a:gd name="connsiteY0" fmla="*/ 0 h 128683"/>
                <a:gd name="connsiteX1" fmla="*/ 236257 w 236257"/>
                <a:gd name="connsiteY1" fmla="*/ 128683 h 128683"/>
                <a:gd name="connsiteX0" fmla="*/ 0 w 236257"/>
                <a:gd name="connsiteY0" fmla="*/ 0 h 128683"/>
                <a:gd name="connsiteX1" fmla="*/ 111456 w 236257"/>
                <a:gd name="connsiteY1" fmla="*/ 69962 h 128683"/>
                <a:gd name="connsiteX2" fmla="*/ 236257 w 236257"/>
                <a:gd name="connsiteY2" fmla="*/ 128683 h 128683"/>
                <a:gd name="connsiteX0" fmla="*/ 0 w 236257"/>
                <a:gd name="connsiteY0" fmla="*/ 0 h 128683"/>
                <a:gd name="connsiteX1" fmla="*/ 111456 w 236257"/>
                <a:gd name="connsiteY1" fmla="*/ 69962 h 128683"/>
                <a:gd name="connsiteX2" fmla="*/ 236257 w 236257"/>
                <a:gd name="connsiteY2" fmla="*/ 128683 h 128683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70668"/>
                <a:gd name="connsiteY0" fmla="*/ 0 h 146352"/>
                <a:gd name="connsiteX1" fmla="*/ 145867 w 270668"/>
                <a:gd name="connsiteY1" fmla="*/ 87631 h 146352"/>
                <a:gd name="connsiteX2" fmla="*/ 270668 w 270668"/>
                <a:gd name="connsiteY2" fmla="*/ 146352 h 146352"/>
                <a:gd name="connsiteX0" fmla="*/ 0 w 281454"/>
                <a:gd name="connsiteY0" fmla="*/ 0 h 153313"/>
                <a:gd name="connsiteX1" fmla="*/ 156653 w 281454"/>
                <a:gd name="connsiteY1" fmla="*/ 94592 h 153313"/>
                <a:gd name="connsiteX2" fmla="*/ 281454 w 281454"/>
                <a:gd name="connsiteY2" fmla="*/ 153313 h 153313"/>
                <a:gd name="connsiteX0" fmla="*/ 0 w 212631"/>
                <a:gd name="connsiteY0" fmla="*/ 0 h 111549"/>
                <a:gd name="connsiteX1" fmla="*/ 87830 w 212631"/>
                <a:gd name="connsiteY1" fmla="*/ 52828 h 111549"/>
                <a:gd name="connsiteX2" fmla="*/ 212631 w 212631"/>
                <a:gd name="connsiteY2" fmla="*/ 111549 h 111549"/>
                <a:gd name="connsiteX0" fmla="*/ 0 w 112803"/>
                <a:gd name="connsiteY0" fmla="*/ 0 h 77281"/>
                <a:gd name="connsiteX1" fmla="*/ 87830 w 112803"/>
                <a:gd name="connsiteY1" fmla="*/ 52828 h 77281"/>
                <a:gd name="connsiteX2" fmla="*/ 93989 w 112803"/>
                <a:gd name="connsiteY2" fmla="*/ 77281 h 77281"/>
                <a:gd name="connsiteX0" fmla="*/ 0 w 93989"/>
                <a:gd name="connsiteY0" fmla="*/ 0 h 77281"/>
                <a:gd name="connsiteX1" fmla="*/ 93989 w 93989"/>
                <a:gd name="connsiteY1" fmla="*/ 77281 h 77281"/>
                <a:gd name="connsiteX0" fmla="*/ 0 w 24653"/>
                <a:gd name="connsiteY0" fmla="*/ 0 h 14636"/>
                <a:gd name="connsiteX1" fmla="*/ 24653 w 24653"/>
                <a:gd name="connsiteY1" fmla="*/ 14636 h 14636"/>
                <a:gd name="connsiteX0" fmla="*/ 0 w 32357"/>
                <a:gd name="connsiteY0" fmla="*/ 0 h 18919"/>
                <a:gd name="connsiteX1" fmla="*/ 32357 w 32357"/>
                <a:gd name="connsiteY1" fmla="*/ 18919 h 18919"/>
                <a:gd name="connsiteX0" fmla="*/ 0 w 66769"/>
                <a:gd name="connsiteY0" fmla="*/ 0 h 43014"/>
                <a:gd name="connsiteX1" fmla="*/ 66769 w 66769"/>
                <a:gd name="connsiteY1" fmla="*/ 43014 h 43014"/>
                <a:gd name="connsiteX0" fmla="*/ 0 w 65228"/>
                <a:gd name="connsiteY0" fmla="*/ 0 h 41408"/>
                <a:gd name="connsiteX1" fmla="*/ 65228 w 65228"/>
                <a:gd name="connsiteY1" fmla="*/ 41408 h 41408"/>
                <a:gd name="connsiteX0" fmla="*/ 0 w 63174"/>
                <a:gd name="connsiteY0" fmla="*/ 0 h 40337"/>
                <a:gd name="connsiteX1" fmla="*/ 63174 w 63174"/>
                <a:gd name="connsiteY1" fmla="*/ 40337 h 40337"/>
                <a:gd name="connsiteX0" fmla="*/ 0 w 89909"/>
                <a:gd name="connsiteY0" fmla="*/ 0 h 54223"/>
                <a:gd name="connsiteX1" fmla="*/ 89909 w 89909"/>
                <a:gd name="connsiteY1" fmla="*/ 54223 h 54223"/>
                <a:gd name="connsiteX0" fmla="*/ 0 w 85796"/>
                <a:gd name="connsiteY0" fmla="*/ 0 h 53155"/>
                <a:gd name="connsiteX1" fmla="*/ 85796 w 85796"/>
                <a:gd name="connsiteY1" fmla="*/ 53155 h 53155"/>
                <a:gd name="connsiteX0" fmla="*/ 0 w 93662"/>
                <a:gd name="connsiteY0" fmla="*/ 0 h 57505"/>
                <a:gd name="connsiteX1" fmla="*/ 93662 w 93662"/>
                <a:gd name="connsiteY1" fmla="*/ 57505 h 57505"/>
                <a:gd name="connsiteX0" fmla="*/ 0 w 95228"/>
                <a:gd name="connsiteY0" fmla="*/ 0 h 62553"/>
                <a:gd name="connsiteX1" fmla="*/ 95228 w 95228"/>
                <a:gd name="connsiteY1" fmla="*/ 62553 h 62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28" h="62553">
                  <a:moveTo>
                    <a:pt x="0" y="0"/>
                  </a:moveTo>
                  <a:cubicBezTo>
                    <a:pt x="10786" y="6306"/>
                    <a:pt x="84442" y="56247"/>
                    <a:pt x="95228" y="62553"/>
                  </a:cubicBezTo>
                </a:path>
              </a:pathLst>
            </a:custGeom>
            <a:noFill/>
            <a:ln w="50800" cap="rnd">
              <a:solidFill>
                <a:srgbClr val="00B050"/>
              </a:solidFill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h="6350"/>
              <a:bevelB w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AT"/>
            </a:p>
          </p:txBody>
        </p:sp>
        <p:sp>
          <p:nvSpPr>
            <p:cNvPr id="86" name="Figura a mano libera 85"/>
            <p:cNvSpPr/>
            <p:nvPr/>
          </p:nvSpPr>
          <p:spPr>
            <a:xfrm>
              <a:off x="5008411" y="3620775"/>
              <a:ext cx="157130" cy="36024"/>
            </a:xfrm>
            <a:custGeom>
              <a:avLst/>
              <a:gdLst>
                <a:gd name="connsiteX0" fmla="*/ 2750 w 157532"/>
                <a:gd name="connsiteY0" fmla="*/ 0 h 60060"/>
                <a:gd name="connsiteX1" fmla="*/ 2750 w 157532"/>
                <a:gd name="connsiteY1" fmla="*/ 50006 h 60060"/>
                <a:gd name="connsiteX2" fmla="*/ 31325 w 157532"/>
                <a:gd name="connsiteY2" fmla="*/ 57150 h 60060"/>
                <a:gd name="connsiteX3" fmla="*/ 157532 w 157532"/>
                <a:gd name="connsiteY3" fmla="*/ 14288 h 60060"/>
                <a:gd name="connsiteX4" fmla="*/ 157532 w 157532"/>
                <a:gd name="connsiteY4" fmla="*/ 14288 h 60060"/>
                <a:gd name="connsiteX0" fmla="*/ 312 w 155094"/>
                <a:gd name="connsiteY0" fmla="*/ 0 h 58139"/>
                <a:gd name="connsiteX1" fmla="*/ 14600 w 155094"/>
                <a:gd name="connsiteY1" fmla="*/ 40791 h 58139"/>
                <a:gd name="connsiteX2" fmla="*/ 28887 w 155094"/>
                <a:gd name="connsiteY2" fmla="*/ 57150 h 58139"/>
                <a:gd name="connsiteX3" fmla="*/ 155094 w 155094"/>
                <a:gd name="connsiteY3" fmla="*/ 14288 h 58139"/>
                <a:gd name="connsiteX4" fmla="*/ 155094 w 155094"/>
                <a:gd name="connsiteY4" fmla="*/ 14288 h 58139"/>
                <a:gd name="connsiteX0" fmla="*/ 521 w 155303"/>
                <a:gd name="connsiteY0" fmla="*/ 0 h 49849"/>
                <a:gd name="connsiteX1" fmla="*/ 14809 w 155303"/>
                <a:gd name="connsiteY1" fmla="*/ 40791 h 49849"/>
                <a:gd name="connsiteX2" fmla="*/ 64815 w 155303"/>
                <a:gd name="connsiteY2" fmla="*/ 47934 h 49849"/>
                <a:gd name="connsiteX3" fmla="*/ 155303 w 155303"/>
                <a:gd name="connsiteY3" fmla="*/ 14288 h 49849"/>
                <a:gd name="connsiteX4" fmla="*/ 155303 w 155303"/>
                <a:gd name="connsiteY4" fmla="*/ 14288 h 49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303" h="49849">
                  <a:moveTo>
                    <a:pt x="521" y="0"/>
                  </a:moveTo>
                  <a:cubicBezTo>
                    <a:pt x="-1861" y="20240"/>
                    <a:pt x="4093" y="32802"/>
                    <a:pt x="14809" y="40791"/>
                  </a:cubicBezTo>
                  <a:cubicBezTo>
                    <a:pt x="25525" y="48780"/>
                    <a:pt x="41399" y="52351"/>
                    <a:pt x="64815" y="47934"/>
                  </a:cubicBezTo>
                  <a:cubicBezTo>
                    <a:pt x="88231" y="43517"/>
                    <a:pt x="140222" y="19896"/>
                    <a:pt x="155303" y="14288"/>
                  </a:cubicBezTo>
                  <a:lnTo>
                    <a:pt x="155303" y="14288"/>
                  </a:lnTo>
                </a:path>
              </a:pathLst>
            </a:custGeom>
            <a:noFill/>
            <a:ln w="25400" cap="rnd">
              <a:solidFill>
                <a:srgbClr val="00B050"/>
              </a:solidFill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h="6350"/>
              <a:bevelB w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129" name="Freihandform 93"/>
            <p:cNvSpPr/>
            <p:nvPr/>
          </p:nvSpPr>
          <p:spPr bwMode="auto">
            <a:xfrm>
              <a:off x="4628540" y="3577273"/>
              <a:ext cx="638838" cy="351766"/>
            </a:xfrm>
            <a:custGeom>
              <a:avLst/>
              <a:gdLst>
                <a:gd name="connsiteX0" fmla="*/ 0 w 104775"/>
                <a:gd name="connsiteY0" fmla="*/ 0 h 90488"/>
                <a:gd name="connsiteX1" fmla="*/ 38100 w 104775"/>
                <a:gd name="connsiteY1" fmla="*/ 54769 h 90488"/>
                <a:gd name="connsiteX2" fmla="*/ 104775 w 104775"/>
                <a:gd name="connsiteY2" fmla="*/ 90488 h 90488"/>
                <a:gd name="connsiteX0" fmla="*/ 0 w 104775"/>
                <a:gd name="connsiteY0" fmla="*/ 0 h 100948"/>
                <a:gd name="connsiteX1" fmla="*/ 38100 w 104775"/>
                <a:gd name="connsiteY1" fmla="*/ 54769 h 100948"/>
                <a:gd name="connsiteX2" fmla="*/ 18490 w 104775"/>
                <a:gd name="connsiteY2" fmla="*/ 99769 h 100948"/>
                <a:gd name="connsiteX3" fmla="*/ 104775 w 104775"/>
                <a:gd name="connsiteY3" fmla="*/ 90488 h 100948"/>
                <a:gd name="connsiteX0" fmla="*/ 0 w 104775"/>
                <a:gd name="connsiteY0" fmla="*/ 0 h 90488"/>
                <a:gd name="connsiteX1" fmla="*/ 38100 w 104775"/>
                <a:gd name="connsiteY1" fmla="*/ 54769 h 90488"/>
                <a:gd name="connsiteX2" fmla="*/ 104775 w 104775"/>
                <a:gd name="connsiteY2" fmla="*/ 90488 h 90488"/>
                <a:gd name="connsiteX0" fmla="*/ 0 w 104775"/>
                <a:gd name="connsiteY0" fmla="*/ 0 h 90488"/>
                <a:gd name="connsiteX1" fmla="*/ 104775 w 104775"/>
                <a:gd name="connsiteY1" fmla="*/ 90488 h 90488"/>
                <a:gd name="connsiteX0" fmla="*/ 0 w 241051"/>
                <a:gd name="connsiteY0" fmla="*/ 0 h 71212"/>
                <a:gd name="connsiteX1" fmla="*/ 241051 w 241051"/>
                <a:gd name="connsiteY1" fmla="*/ 71212 h 71212"/>
                <a:gd name="connsiteX0" fmla="*/ 0 w 102721"/>
                <a:gd name="connsiteY0" fmla="*/ 76567 h 76567"/>
                <a:gd name="connsiteX1" fmla="*/ 102721 w 102721"/>
                <a:gd name="connsiteY1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8884"/>
                <a:gd name="connsiteY0" fmla="*/ 79423 h 79423"/>
                <a:gd name="connsiteX1" fmla="*/ 34925 w 108884"/>
                <a:gd name="connsiteY1" fmla="*/ 43549 h 79423"/>
                <a:gd name="connsiteX2" fmla="*/ 108884 w 108884"/>
                <a:gd name="connsiteY2" fmla="*/ 0 h 79423"/>
                <a:gd name="connsiteX0" fmla="*/ 0 w 104262"/>
                <a:gd name="connsiteY0" fmla="*/ 76746 h 76746"/>
                <a:gd name="connsiteX1" fmla="*/ 34925 w 104262"/>
                <a:gd name="connsiteY1" fmla="*/ 40872 h 76746"/>
                <a:gd name="connsiteX2" fmla="*/ 104262 w 104262"/>
                <a:gd name="connsiteY2" fmla="*/ 0 h 76746"/>
                <a:gd name="connsiteX0" fmla="*/ 0 w 145350"/>
                <a:gd name="connsiteY0" fmla="*/ 102982 h 102982"/>
                <a:gd name="connsiteX1" fmla="*/ 34925 w 145350"/>
                <a:gd name="connsiteY1" fmla="*/ 67108 h 102982"/>
                <a:gd name="connsiteX2" fmla="*/ 145350 w 145350"/>
                <a:gd name="connsiteY2" fmla="*/ 0 h 102982"/>
                <a:gd name="connsiteX0" fmla="*/ 0 w 144323"/>
                <a:gd name="connsiteY0" fmla="*/ 100840 h 100840"/>
                <a:gd name="connsiteX1" fmla="*/ 34925 w 144323"/>
                <a:gd name="connsiteY1" fmla="*/ 64966 h 100840"/>
                <a:gd name="connsiteX2" fmla="*/ 144323 w 144323"/>
                <a:gd name="connsiteY2" fmla="*/ 0 h 100840"/>
                <a:gd name="connsiteX0" fmla="*/ 0 w 142782"/>
                <a:gd name="connsiteY0" fmla="*/ 100840 h 100840"/>
                <a:gd name="connsiteX1" fmla="*/ 34925 w 142782"/>
                <a:gd name="connsiteY1" fmla="*/ 64966 h 100840"/>
                <a:gd name="connsiteX2" fmla="*/ 142782 w 142782"/>
                <a:gd name="connsiteY2" fmla="*/ 0 h 100840"/>
                <a:gd name="connsiteX0" fmla="*/ 0 w 142782"/>
                <a:gd name="connsiteY0" fmla="*/ 100840 h 100840"/>
                <a:gd name="connsiteX1" fmla="*/ 34925 w 142782"/>
                <a:gd name="connsiteY1" fmla="*/ 64966 h 100840"/>
                <a:gd name="connsiteX2" fmla="*/ 142782 w 142782"/>
                <a:gd name="connsiteY2" fmla="*/ 0 h 100840"/>
                <a:gd name="connsiteX0" fmla="*/ 0 w 144836"/>
                <a:gd name="connsiteY0" fmla="*/ 100126 h 100126"/>
                <a:gd name="connsiteX1" fmla="*/ 36979 w 144836"/>
                <a:gd name="connsiteY1" fmla="*/ 64966 h 100126"/>
                <a:gd name="connsiteX2" fmla="*/ 144836 w 144836"/>
                <a:gd name="connsiteY2" fmla="*/ 0 h 100126"/>
                <a:gd name="connsiteX0" fmla="*/ 0 w 144836"/>
                <a:gd name="connsiteY0" fmla="*/ 100126 h 100126"/>
                <a:gd name="connsiteX1" fmla="*/ 34925 w 144836"/>
                <a:gd name="connsiteY1" fmla="*/ 64252 h 100126"/>
                <a:gd name="connsiteX2" fmla="*/ 144836 w 144836"/>
                <a:gd name="connsiteY2" fmla="*/ 0 h 100126"/>
                <a:gd name="connsiteX0" fmla="*/ 0 w 144836"/>
                <a:gd name="connsiteY0" fmla="*/ 100126 h 100126"/>
                <a:gd name="connsiteX1" fmla="*/ 34925 w 144836"/>
                <a:gd name="connsiteY1" fmla="*/ 64252 h 100126"/>
                <a:gd name="connsiteX2" fmla="*/ 144836 w 144836"/>
                <a:gd name="connsiteY2" fmla="*/ 0 h 100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836" h="100126">
                  <a:moveTo>
                    <a:pt x="0" y="100126"/>
                  </a:moveTo>
                  <a:cubicBezTo>
                    <a:pt x="10500" y="86503"/>
                    <a:pt x="7990" y="80732"/>
                    <a:pt x="34925" y="64252"/>
                  </a:cubicBezTo>
                  <a:lnTo>
                    <a:pt x="144836" y="0"/>
                  </a:lnTo>
                </a:path>
              </a:pathLst>
            </a:custGeom>
            <a:noFill/>
            <a:ln w="38100" cap="rnd">
              <a:solidFill>
                <a:srgbClr val="00B050"/>
              </a:solidFill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h="6350"/>
              <a:bevelB w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AT"/>
            </a:p>
          </p:txBody>
        </p:sp>
        <p:sp>
          <p:nvSpPr>
            <p:cNvPr id="123" name="Freihandform 93"/>
            <p:cNvSpPr/>
            <p:nvPr/>
          </p:nvSpPr>
          <p:spPr bwMode="auto">
            <a:xfrm>
              <a:off x="5137508" y="3665479"/>
              <a:ext cx="281574" cy="137976"/>
            </a:xfrm>
            <a:custGeom>
              <a:avLst/>
              <a:gdLst>
                <a:gd name="connsiteX0" fmla="*/ 0 w 104775"/>
                <a:gd name="connsiteY0" fmla="*/ 0 h 90488"/>
                <a:gd name="connsiteX1" fmla="*/ 38100 w 104775"/>
                <a:gd name="connsiteY1" fmla="*/ 54769 h 90488"/>
                <a:gd name="connsiteX2" fmla="*/ 104775 w 104775"/>
                <a:gd name="connsiteY2" fmla="*/ 90488 h 90488"/>
                <a:gd name="connsiteX0" fmla="*/ 0 w 104775"/>
                <a:gd name="connsiteY0" fmla="*/ 0 h 100948"/>
                <a:gd name="connsiteX1" fmla="*/ 38100 w 104775"/>
                <a:gd name="connsiteY1" fmla="*/ 54769 h 100948"/>
                <a:gd name="connsiteX2" fmla="*/ 18490 w 104775"/>
                <a:gd name="connsiteY2" fmla="*/ 99769 h 100948"/>
                <a:gd name="connsiteX3" fmla="*/ 104775 w 104775"/>
                <a:gd name="connsiteY3" fmla="*/ 90488 h 100948"/>
                <a:gd name="connsiteX0" fmla="*/ 0 w 104775"/>
                <a:gd name="connsiteY0" fmla="*/ 0 h 90488"/>
                <a:gd name="connsiteX1" fmla="*/ 38100 w 104775"/>
                <a:gd name="connsiteY1" fmla="*/ 54769 h 90488"/>
                <a:gd name="connsiteX2" fmla="*/ 104775 w 104775"/>
                <a:gd name="connsiteY2" fmla="*/ 90488 h 90488"/>
                <a:gd name="connsiteX0" fmla="*/ 0 w 104775"/>
                <a:gd name="connsiteY0" fmla="*/ 0 h 90488"/>
                <a:gd name="connsiteX1" fmla="*/ 104775 w 104775"/>
                <a:gd name="connsiteY1" fmla="*/ 90488 h 90488"/>
                <a:gd name="connsiteX0" fmla="*/ 0 w 241051"/>
                <a:gd name="connsiteY0" fmla="*/ 0 h 71212"/>
                <a:gd name="connsiteX1" fmla="*/ 241051 w 241051"/>
                <a:gd name="connsiteY1" fmla="*/ 71212 h 71212"/>
                <a:gd name="connsiteX0" fmla="*/ 0 w 102721"/>
                <a:gd name="connsiteY0" fmla="*/ 76567 h 76567"/>
                <a:gd name="connsiteX1" fmla="*/ 102721 w 102721"/>
                <a:gd name="connsiteY1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2721"/>
                <a:gd name="connsiteY0" fmla="*/ 76567 h 76567"/>
                <a:gd name="connsiteX1" fmla="*/ 34925 w 102721"/>
                <a:gd name="connsiteY1" fmla="*/ 40693 h 76567"/>
                <a:gd name="connsiteX2" fmla="*/ 102721 w 102721"/>
                <a:gd name="connsiteY2" fmla="*/ 0 h 76567"/>
                <a:gd name="connsiteX0" fmla="*/ 0 w 108884"/>
                <a:gd name="connsiteY0" fmla="*/ 79423 h 79423"/>
                <a:gd name="connsiteX1" fmla="*/ 34925 w 108884"/>
                <a:gd name="connsiteY1" fmla="*/ 43549 h 79423"/>
                <a:gd name="connsiteX2" fmla="*/ 108884 w 108884"/>
                <a:gd name="connsiteY2" fmla="*/ 0 h 79423"/>
                <a:gd name="connsiteX0" fmla="*/ 0 w 198593"/>
                <a:gd name="connsiteY0" fmla="*/ 35874 h 50687"/>
                <a:gd name="connsiteX1" fmla="*/ 34925 w 198593"/>
                <a:gd name="connsiteY1" fmla="*/ 0 h 50687"/>
                <a:gd name="connsiteX2" fmla="*/ 198593 w 198593"/>
                <a:gd name="connsiteY2" fmla="*/ 50687 h 50687"/>
                <a:gd name="connsiteX0" fmla="*/ 0 w 234203"/>
                <a:gd name="connsiteY0" fmla="*/ 1194 h 128805"/>
                <a:gd name="connsiteX1" fmla="*/ 70535 w 234203"/>
                <a:gd name="connsiteY1" fmla="*/ 78118 h 128805"/>
                <a:gd name="connsiteX2" fmla="*/ 234203 w 234203"/>
                <a:gd name="connsiteY2" fmla="*/ 128805 h 128805"/>
                <a:gd name="connsiteX0" fmla="*/ 0 w 234203"/>
                <a:gd name="connsiteY0" fmla="*/ 0 h 127611"/>
                <a:gd name="connsiteX1" fmla="*/ 234203 w 234203"/>
                <a:gd name="connsiteY1" fmla="*/ 127611 h 127611"/>
                <a:gd name="connsiteX0" fmla="*/ 0 w 234203"/>
                <a:gd name="connsiteY0" fmla="*/ 0 h 127611"/>
                <a:gd name="connsiteX1" fmla="*/ 104779 w 234203"/>
                <a:gd name="connsiteY1" fmla="*/ 66215 h 127611"/>
                <a:gd name="connsiteX2" fmla="*/ 234203 w 234203"/>
                <a:gd name="connsiteY2" fmla="*/ 127611 h 127611"/>
                <a:gd name="connsiteX0" fmla="*/ 0 w 234203"/>
                <a:gd name="connsiteY0" fmla="*/ 0 h 127611"/>
                <a:gd name="connsiteX1" fmla="*/ 104779 w 234203"/>
                <a:gd name="connsiteY1" fmla="*/ 66215 h 127611"/>
                <a:gd name="connsiteX2" fmla="*/ 234203 w 234203"/>
                <a:gd name="connsiteY2" fmla="*/ 127611 h 127611"/>
                <a:gd name="connsiteX0" fmla="*/ 0 w 234203"/>
                <a:gd name="connsiteY0" fmla="*/ 0 h 127611"/>
                <a:gd name="connsiteX1" fmla="*/ 104779 w 234203"/>
                <a:gd name="connsiteY1" fmla="*/ 66215 h 127611"/>
                <a:gd name="connsiteX2" fmla="*/ 234203 w 234203"/>
                <a:gd name="connsiteY2" fmla="*/ 127611 h 127611"/>
                <a:gd name="connsiteX0" fmla="*/ 0 w 234203"/>
                <a:gd name="connsiteY0" fmla="*/ 0 h 127611"/>
                <a:gd name="connsiteX1" fmla="*/ 104779 w 234203"/>
                <a:gd name="connsiteY1" fmla="*/ 66215 h 127611"/>
                <a:gd name="connsiteX2" fmla="*/ 234203 w 234203"/>
                <a:gd name="connsiteY2" fmla="*/ 127611 h 127611"/>
                <a:gd name="connsiteX0" fmla="*/ 0 w 233689"/>
                <a:gd name="connsiteY0" fmla="*/ 0 h 128682"/>
                <a:gd name="connsiteX1" fmla="*/ 104779 w 233689"/>
                <a:gd name="connsiteY1" fmla="*/ 66215 h 128682"/>
                <a:gd name="connsiteX2" fmla="*/ 233689 w 233689"/>
                <a:gd name="connsiteY2" fmla="*/ 128682 h 128682"/>
                <a:gd name="connsiteX0" fmla="*/ 0 w 233689"/>
                <a:gd name="connsiteY0" fmla="*/ 0 h 127611"/>
                <a:gd name="connsiteX1" fmla="*/ 104779 w 233689"/>
                <a:gd name="connsiteY1" fmla="*/ 66215 h 127611"/>
                <a:gd name="connsiteX2" fmla="*/ 233689 w 233689"/>
                <a:gd name="connsiteY2" fmla="*/ 127611 h 127611"/>
                <a:gd name="connsiteX0" fmla="*/ 0 w 233175"/>
                <a:gd name="connsiteY0" fmla="*/ 0 h 128146"/>
                <a:gd name="connsiteX1" fmla="*/ 104779 w 233175"/>
                <a:gd name="connsiteY1" fmla="*/ 66215 h 128146"/>
                <a:gd name="connsiteX2" fmla="*/ 233175 w 233175"/>
                <a:gd name="connsiteY2" fmla="*/ 128146 h 128146"/>
                <a:gd name="connsiteX0" fmla="*/ 0 w 235229"/>
                <a:gd name="connsiteY0" fmla="*/ 0 h 128146"/>
                <a:gd name="connsiteX1" fmla="*/ 104779 w 235229"/>
                <a:gd name="connsiteY1" fmla="*/ 66215 h 128146"/>
                <a:gd name="connsiteX2" fmla="*/ 235229 w 235229"/>
                <a:gd name="connsiteY2" fmla="*/ 128146 h 128146"/>
                <a:gd name="connsiteX0" fmla="*/ 0 w 235229"/>
                <a:gd name="connsiteY0" fmla="*/ 0 h 129217"/>
                <a:gd name="connsiteX1" fmla="*/ 104779 w 235229"/>
                <a:gd name="connsiteY1" fmla="*/ 66215 h 129217"/>
                <a:gd name="connsiteX2" fmla="*/ 235229 w 235229"/>
                <a:gd name="connsiteY2" fmla="*/ 129217 h 129217"/>
                <a:gd name="connsiteX0" fmla="*/ 0 w 234202"/>
                <a:gd name="connsiteY0" fmla="*/ 0 h 128682"/>
                <a:gd name="connsiteX1" fmla="*/ 104779 w 234202"/>
                <a:gd name="connsiteY1" fmla="*/ 66215 h 128682"/>
                <a:gd name="connsiteX2" fmla="*/ 234202 w 234202"/>
                <a:gd name="connsiteY2" fmla="*/ 128682 h 128682"/>
                <a:gd name="connsiteX0" fmla="*/ 0 w 235229"/>
                <a:gd name="connsiteY0" fmla="*/ 0 h 128147"/>
                <a:gd name="connsiteX1" fmla="*/ 104779 w 235229"/>
                <a:gd name="connsiteY1" fmla="*/ 66215 h 128147"/>
                <a:gd name="connsiteX2" fmla="*/ 235229 w 235229"/>
                <a:gd name="connsiteY2" fmla="*/ 128147 h 128147"/>
                <a:gd name="connsiteX0" fmla="*/ 0 w 235743"/>
                <a:gd name="connsiteY0" fmla="*/ 0 h 129218"/>
                <a:gd name="connsiteX1" fmla="*/ 104779 w 235743"/>
                <a:gd name="connsiteY1" fmla="*/ 66215 h 129218"/>
                <a:gd name="connsiteX2" fmla="*/ 235743 w 235743"/>
                <a:gd name="connsiteY2" fmla="*/ 129218 h 129218"/>
                <a:gd name="connsiteX0" fmla="*/ 0 w 236257"/>
                <a:gd name="connsiteY0" fmla="*/ 0 h 127612"/>
                <a:gd name="connsiteX1" fmla="*/ 104779 w 236257"/>
                <a:gd name="connsiteY1" fmla="*/ 66215 h 127612"/>
                <a:gd name="connsiteX2" fmla="*/ 236257 w 236257"/>
                <a:gd name="connsiteY2" fmla="*/ 127612 h 127612"/>
                <a:gd name="connsiteX0" fmla="*/ 0 w 236257"/>
                <a:gd name="connsiteY0" fmla="*/ 0 h 128683"/>
                <a:gd name="connsiteX1" fmla="*/ 104779 w 236257"/>
                <a:gd name="connsiteY1" fmla="*/ 66215 h 128683"/>
                <a:gd name="connsiteX2" fmla="*/ 236257 w 236257"/>
                <a:gd name="connsiteY2" fmla="*/ 128683 h 128683"/>
                <a:gd name="connsiteX0" fmla="*/ 0 w 236257"/>
                <a:gd name="connsiteY0" fmla="*/ 0 h 128683"/>
                <a:gd name="connsiteX1" fmla="*/ 236257 w 236257"/>
                <a:gd name="connsiteY1" fmla="*/ 128683 h 128683"/>
                <a:gd name="connsiteX0" fmla="*/ 0 w 236257"/>
                <a:gd name="connsiteY0" fmla="*/ 0 h 128683"/>
                <a:gd name="connsiteX1" fmla="*/ 111456 w 236257"/>
                <a:gd name="connsiteY1" fmla="*/ 69962 h 128683"/>
                <a:gd name="connsiteX2" fmla="*/ 236257 w 236257"/>
                <a:gd name="connsiteY2" fmla="*/ 128683 h 128683"/>
                <a:gd name="connsiteX0" fmla="*/ 0 w 236257"/>
                <a:gd name="connsiteY0" fmla="*/ 0 h 128683"/>
                <a:gd name="connsiteX1" fmla="*/ 111456 w 236257"/>
                <a:gd name="connsiteY1" fmla="*/ 69962 h 128683"/>
                <a:gd name="connsiteX2" fmla="*/ 236257 w 236257"/>
                <a:gd name="connsiteY2" fmla="*/ 128683 h 128683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38825"/>
                <a:gd name="connsiteY0" fmla="*/ 0 h 127612"/>
                <a:gd name="connsiteX1" fmla="*/ 114024 w 238825"/>
                <a:gd name="connsiteY1" fmla="*/ 68891 h 127612"/>
                <a:gd name="connsiteX2" fmla="*/ 238825 w 238825"/>
                <a:gd name="connsiteY2" fmla="*/ 127612 h 127612"/>
                <a:gd name="connsiteX0" fmla="*/ 0 w 270668"/>
                <a:gd name="connsiteY0" fmla="*/ 0 h 146352"/>
                <a:gd name="connsiteX1" fmla="*/ 145867 w 270668"/>
                <a:gd name="connsiteY1" fmla="*/ 87631 h 146352"/>
                <a:gd name="connsiteX2" fmla="*/ 270668 w 270668"/>
                <a:gd name="connsiteY2" fmla="*/ 146352 h 146352"/>
                <a:gd name="connsiteX0" fmla="*/ 0 w 281454"/>
                <a:gd name="connsiteY0" fmla="*/ 0 h 153313"/>
                <a:gd name="connsiteX1" fmla="*/ 156653 w 281454"/>
                <a:gd name="connsiteY1" fmla="*/ 94592 h 153313"/>
                <a:gd name="connsiteX2" fmla="*/ 281454 w 281454"/>
                <a:gd name="connsiteY2" fmla="*/ 153313 h 153313"/>
                <a:gd name="connsiteX0" fmla="*/ 0 w 212631"/>
                <a:gd name="connsiteY0" fmla="*/ 0 h 111549"/>
                <a:gd name="connsiteX1" fmla="*/ 87830 w 212631"/>
                <a:gd name="connsiteY1" fmla="*/ 52828 h 111549"/>
                <a:gd name="connsiteX2" fmla="*/ 212631 w 212631"/>
                <a:gd name="connsiteY2" fmla="*/ 111549 h 111549"/>
                <a:gd name="connsiteX0" fmla="*/ 0 w 112803"/>
                <a:gd name="connsiteY0" fmla="*/ 0 h 77281"/>
                <a:gd name="connsiteX1" fmla="*/ 87830 w 112803"/>
                <a:gd name="connsiteY1" fmla="*/ 52828 h 77281"/>
                <a:gd name="connsiteX2" fmla="*/ 93989 w 112803"/>
                <a:gd name="connsiteY2" fmla="*/ 77281 h 77281"/>
                <a:gd name="connsiteX0" fmla="*/ 0 w 93989"/>
                <a:gd name="connsiteY0" fmla="*/ 0 h 77281"/>
                <a:gd name="connsiteX1" fmla="*/ 93989 w 93989"/>
                <a:gd name="connsiteY1" fmla="*/ 77281 h 77281"/>
                <a:gd name="connsiteX0" fmla="*/ 0 w 24653"/>
                <a:gd name="connsiteY0" fmla="*/ 0 h 14636"/>
                <a:gd name="connsiteX1" fmla="*/ 24653 w 24653"/>
                <a:gd name="connsiteY1" fmla="*/ 14636 h 14636"/>
                <a:gd name="connsiteX0" fmla="*/ 0 w 32357"/>
                <a:gd name="connsiteY0" fmla="*/ 0 h 18919"/>
                <a:gd name="connsiteX1" fmla="*/ 32357 w 32357"/>
                <a:gd name="connsiteY1" fmla="*/ 18919 h 18919"/>
                <a:gd name="connsiteX0" fmla="*/ 0 w 62660"/>
                <a:gd name="connsiteY0" fmla="*/ 0 h 38730"/>
                <a:gd name="connsiteX1" fmla="*/ 62660 w 62660"/>
                <a:gd name="connsiteY1" fmla="*/ 38730 h 38730"/>
                <a:gd name="connsiteX0" fmla="*/ 0 w 22085"/>
                <a:gd name="connsiteY0" fmla="*/ 0 h 13029"/>
                <a:gd name="connsiteX1" fmla="*/ 22085 w 22085"/>
                <a:gd name="connsiteY1" fmla="*/ 13029 h 13029"/>
                <a:gd name="connsiteX0" fmla="*/ 0 w 19003"/>
                <a:gd name="connsiteY0" fmla="*/ 0 h 11958"/>
                <a:gd name="connsiteX1" fmla="*/ 19003 w 19003"/>
                <a:gd name="connsiteY1" fmla="*/ 11958 h 11958"/>
                <a:gd name="connsiteX0" fmla="*/ 0 w 15921"/>
                <a:gd name="connsiteY0" fmla="*/ 0 h 9816"/>
                <a:gd name="connsiteX1" fmla="*/ 15921 w 15921"/>
                <a:gd name="connsiteY1" fmla="*/ 9816 h 9816"/>
                <a:gd name="connsiteX0" fmla="*/ 0 w 5484"/>
                <a:gd name="connsiteY0" fmla="*/ 0 h 5636"/>
                <a:gd name="connsiteX1" fmla="*/ 5484 w 5484"/>
                <a:gd name="connsiteY1" fmla="*/ 5636 h 5636"/>
                <a:gd name="connsiteX0" fmla="*/ 0 w 5882"/>
                <a:gd name="connsiteY0" fmla="*/ 0 h 6129"/>
                <a:gd name="connsiteX1" fmla="*/ 5882 w 5882"/>
                <a:gd name="connsiteY1" fmla="*/ 6129 h 6129"/>
                <a:gd name="connsiteX0" fmla="*/ 0 w 7188"/>
                <a:gd name="connsiteY0" fmla="*/ 0 h 7340"/>
                <a:gd name="connsiteX1" fmla="*/ 7188 w 7188"/>
                <a:gd name="connsiteY1" fmla="*/ 7340 h 7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88" h="7340">
                  <a:moveTo>
                    <a:pt x="0" y="0"/>
                  </a:moveTo>
                  <a:cubicBezTo>
                    <a:pt x="3333" y="3333"/>
                    <a:pt x="3855" y="4007"/>
                    <a:pt x="7188" y="7340"/>
                  </a:cubicBezTo>
                </a:path>
              </a:pathLst>
            </a:custGeom>
            <a:noFill/>
            <a:ln w="50800" cap="rnd">
              <a:solidFill>
                <a:srgbClr val="00B050"/>
              </a:solidFill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h="6350"/>
              <a:bevelB w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AT"/>
            </a:p>
          </p:txBody>
        </p:sp>
      </p:grpSp>
      <p:cxnSp>
        <p:nvCxnSpPr>
          <p:cNvPr id="74" name="Gerade Verbindung 73"/>
          <p:cNvCxnSpPr/>
          <p:nvPr/>
        </p:nvCxnSpPr>
        <p:spPr>
          <a:xfrm>
            <a:off x="6373291" y="4827709"/>
            <a:ext cx="454511" cy="225594"/>
          </a:xfrm>
          <a:prstGeom prst="line">
            <a:avLst/>
          </a:prstGeom>
          <a:noFill/>
          <a:ln w="50800" cap="rnd">
            <a:solidFill>
              <a:srgbClr val="FF0000"/>
            </a:solidFill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h="6350"/>
            <a:bevelB w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7" name="Freihandform 93"/>
          <p:cNvSpPr/>
          <p:nvPr/>
        </p:nvSpPr>
        <p:spPr bwMode="auto">
          <a:xfrm rot="18168314">
            <a:off x="6346317" y="4904616"/>
            <a:ext cx="136110" cy="74600"/>
          </a:xfrm>
          <a:custGeom>
            <a:avLst/>
            <a:gdLst>
              <a:gd name="connsiteX0" fmla="*/ 0 w 104775"/>
              <a:gd name="connsiteY0" fmla="*/ 0 h 90488"/>
              <a:gd name="connsiteX1" fmla="*/ 38100 w 104775"/>
              <a:gd name="connsiteY1" fmla="*/ 54769 h 90488"/>
              <a:gd name="connsiteX2" fmla="*/ 104775 w 104775"/>
              <a:gd name="connsiteY2" fmla="*/ 90488 h 90488"/>
              <a:gd name="connsiteX0" fmla="*/ 0 w 104775"/>
              <a:gd name="connsiteY0" fmla="*/ 0 h 100948"/>
              <a:gd name="connsiteX1" fmla="*/ 38100 w 104775"/>
              <a:gd name="connsiteY1" fmla="*/ 54769 h 100948"/>
              <a:gd name="connsiteX2" fmla="*/ 18490 w 104775"/>
              <a:gd name="connsiteY2" fmla="*/ 99769 h 100948"/>
              <a:gd name="connsiteX3" fmla="*/ 104775 w 104775"/>
              <a:gd name="connsiteY3" fmla="*/ 90488 h 100948"/>
              <a:gd name="connsiteX0" fmla="*/ 0 w 104775"/>
              <a:gd name="connsiteY0" fmla="*/ 0 h 90488"/>
              <a:gd name="connsiteX1" fmla="*/ 38100 w 104775"/>
              <a:gd name="connsiteY1" fmla="*/ 54769 h 90488"/>
              <a:gd name="connsiteX2" fmla="*/ 104775 w 104775"/>
              <a:gd name="connsiteY2" fmla="*/ 90488 h 90488"/>
              <a:gd name="connsiteX0" fmla="*/ 0 w 104775"/>
              <a:gd name="connsiteY0" fmla="*/ 0 h 90488"/>
              <a:gd name="connsiteX1" fmla="*/ 104775 w 104775"/>
              <a:gd name="connsiteY1" fmla="*/ 90488 h 90488"/>
              <a:gd name="connsiteX0" fmla="*/ 0 w 241051"/>
              <a:gd name="connsiteY0" fmla="*/ 0 h 71212"/>
              <a:gd name="connsiteX1" fmla="*/ 241051 w 241051"/>
              <a:gd name="connsiteY1" fmla="*/ 71212 h 71212"/>
              <a:gd name="connsiteX0" fmla="*/ 0 w 102721"/>
              <a:gd name="connsiteY0" fmla="*/ 76567 h 76567"/>
              <a:gd name="connsiteX1" fmla="*/ 102721 w 102721"/>
              <a:gd name="connsiteY1" fmla="*/ 0 h 76567"/>
              <a:gd name="connsiteX0" fmla="*/ 0 w 102721"/>
              <a:gd name="connsiteY0" fmla="*/ 76567 h 76567"/>
              <a:gd name="connsiteX1" fmla="*/ 34925 w 102721"/>
              <a:gd name="connsiteY1" fmla="*/ 40693 h 76567"/>
              <a:gd name="connsiteX2" fmla="*/ 102721 w 102721"/>
              <a:gd name="connsiteY2" fmla="*/ 0 h 76567"/>
              <a:gd name="connsiteX0" fmla="*/ 0 w 102721"/>
              <a:gd name="connsiteY0" fmla="*/ 76567 h 76567"/>
              <a:gd name="connsiteX1" fmla="*/ 34925 w 102721"/>
              <a:gd name="connsiteY1" fmla="*/ 40693 h 76567"/>
              <a:gd name="connsiteX2" fmla="*/ 102721 w 102721"/>
              <a:gd name="connsiteY2" fmla="*/ 0 h 76567"/>
              <a:gd name="connsiteX0" fmla="*/ 0 w 102721"/>
              <a:gd name="connsiteY0" fmla="*/ 76567 h 76567"/>
              <a:gd name="connsiteX1" fmla="*/ 34925 w 102721"/>
              <a:gd name="connsiteY1" fmla="*/ 40693 h 76567"/>
              <a:gd name="connsiteX2" fmla="*/ 102721 w 102721"/>
              <a:gd name="connsiteY2" fmla="*/ 0 h 76567"/>
              <a:gd name="connsiteX0" fmla="*/ 0 w 102721"/>
              <a:gd name="connsiteY0" fmla="*/ 76567 h 76567"/>
              <a:gd name="connsiteX1" fmla="*/ 34925 w 102721"/>
              <a:gd name="connsiteY1" fmla="*/ 40693 h 76567"/>
              <a:gd name="connsiteX2" fmla="*/ 102721 w 102721"/>
              <a:gd name="connsiteY2" fmla="*/ 0 h 76567"/>
              <a:gd name="connsiteX0" fmla="*/ 0 w 102721"/>
              <a:gd name="connsiteY0" fmla="*/ 76567 h 76567"/>
              <a:gd name="connsiteX1" fmla="*/ 34925 w 102721"/>
              <a:gd name="connsiteY1" fmla="*/ 40693 h 76567"/>
              <a:gd name="connsiteX2" fmla="*/ 102721 w 102721"/>
              <a:gd name="connsiteY2" fmla="*/ 0 h 76567"/>
              <a:gd name="connsiteX0" fmla="*/ 0 w 108884"/>
              <a:gd name="connsiteY0" fmla="*/ 79423 h 79423"/>
              <a:gd name="connsiteX1" fmla="*/ 34925 w 108884"/>
              <a:gd name="connsiteY1" fmla="*/ 43549 h 79423"/>
              <a:gd name="connsiteX2" fmla="*/ 108884 w 108884"/>
              <a:gd name="connsiteY2" fmla="*/ 0 h 79423"/>
              <a:gd name="connsiteX0" fmla="*/ 0 w 198593"/>
              <a:gd name="connsiteY0" fmla="*/ 35874 h 50687"/>
              <a:gd name="connsiteX1" fmla="*/ 34925 w 198593"/>
              <a:gd name="connsiteY1" fmla="*/ 0 h 50687"/>
              <a:gd name="connsiteX2" fmla="*/ 198593 w 198593"/>
              <a:gd name="connsiteY2" fmla="*/ 50687 h 50687"/>
              <a:gd name="connsiteX0" fmla="*/ 0 w 234203"/>
              <a:gd name="connsiteY0" fmla="*/ 1194 h 128805"/>
              <a:gd name="connsiteX1" fmla="*/ 70535 w 234203"/>
              <a:gd name="connsiteY1" fmla="*/ 78118 h 128805"/>
              <a:gd name="connsiteX2" fmla="*/ 234203 w 234203"/>
              <a:gd name="connsiteY2" fmla="*/ 128805 h 128805"/>
              <a:gd name="connsiteX0" fmla="*/ 0 w 234203"/>
              <a:gd name="connsiteY0" fmla="*/ 0 h 127611"/>
              <a:gd name="connsiteX1" fmla="*/ 234203 w 234203"/>
              <a:gd name="connsiteY1" fmla="*/ 127611 h 127611"/>
              <a:gd name="connsiteX0" fmla="*/ 0 w 234203"/>
              <a:gd name="connsiteY0" fmla="*/ 0 h 127611"/>
              <a:gd name="connsiteX1" fmla="*/ 104779 w 234203"/>
              <a:gd name="connsiteY1" fmla="*/ 66215 h 127611"/>
              <a:gd name="connsiteX2" fmla="*/ 234203 w 234203"/>
              <a:gd name="connsiteY2" fmla="*/ 127611 h 127611"/>
              <a:gd name="connsiteX0" fmla="*/ 0 w 234203"/>
              <a:gd name="connsiteY0" fmla="*/ 0 h 127611"/>
              <a:gd name="connsiteX1" fmla="*/ 104779 w 234203"/>
              <a:gd name="connsiteY1" fmla="*/ 66215 h 127611"/>
              <a:gd name="connsiteX2" fmla="*/ 234203 w 234203"/>
              <a:gd name="connsiteY2" fmla="*/ 127611 h 127611"/>
              <a:gd name="connsiteX0" fmla="*/ 0 w 234203"/>
              <a:gd name="connsiteY0" fmla="*/ 0 h 127611"/>
              <a:gd name="connsiteX1" fmla="*/ 104779 w 234203"/>
              <a:gd name="connsiteY1" fmla="*/ 66215 h 127611"/>
              <a:gd name="connsiteX2" fmla="*/ 234203 w 234203"/>
              <a:gd name="connsiteY2" fmla="*/ 127611 h 127611"/>
              <a:gd name="connsiteX0" fmla="*/ 0 w 234203"/>
              <a:gd name="connsiteY0" fmla="*/ 0 h 127611"/>
              <a:gd name="connsiteX1" fmla="*/ 104779 w 234203"/>
              <a:gd name="connsiteY1" fmla="*/ 66215 h 127611"/>
              <a:gd name="connsiteX2" fmla="*/ 234203 w 234203"/>
              <a:gd name="connsiteY2" fmla="*/ 127611 h 127611"/>
              <a:gd name="connsiteX0" fmla="*/ 0 w 233689"/>
              <a:gd name="connsiteY0" fmla="*/ 0 h 128682"/>
              <a:gd name="connsiteX1" fmla="*/ 104779 w 233689"/>
              <a:gd name="connsiteY1" fmla="*/ 66215 h 128682"/>
              <a:gd name="connsiteX2" fmla="*/ 233689 w 233689"/>
              <a:gd name="connsiteY2" fmla="*/ 128682 h 128682"/>
              <a:gd name="connsiteX0" fmla="*/ 0 w 233689"/>
              <a:gd name="connsiteY0" fmla="*/ 0 h 127611"/>
              <a:gd name="connsiteX1" fmla="*/ 104779 w 233689"/>
              <a:gd name="connsiteY1" fmla="*/ 66215 h 127611"/>
              <a:gd name="connsiteX2" fmla="*/ 233689 w 233689"/>
              <a:gd name="connsiteY2" fmla="*/ 127611 h 127611"/>
              <a:gd name="connsiteX0" fmla="*/ 0 w 233175"/>
              <a:gd name="connsiteY0" fmla="*/ 0 h 128146"/>
              <a:gd name="connsiteX1" fmla="*/ 104779 w 233175"/>
              <a:gd name="connsiteY1" fmla="*/ 66215 h 128146"/>
              <a:gd name="connsiteX2" fmla="*/ 233175 w 233175"/>
              <a:gd name="connsiteY2" fmla="*/ 128146 h 128146"/>
              <a:gd name="connsiteX0" fmla="*/ 0 w 235229"/>
              <a:gd name="connsiteY0" fmla="*/ 0 h 128146"/>
              <a:gd name="connsiteX1" fmla="*/ 104779 w 235229"/>
              <a:gd name="connsiteY1" fmla="*/ 66215 h 128146"/>
              <a:gd name="connsiteX2" fmla="*/ 235229 w 235229"/>
              <a:gd name="connsiteY2" fmla="*/ 128146 h 128146"/>
              <a:gd name="connsiteX0" fmla="*/ 0 w 235229"/>
              <a:gd name="connsiteY0" fmla="*/ 0 h 129217"/>
              <a:gd name="connsiteX1" fmla="*/ 104779 w 235229"/>
              <a:gd name="connsiteY1" fmla="*/ 66215 h 129217"/>
              <a:gd name="connsiteX2" fmla="*/ 235229 w 235229"/>
              <a:gd name="connsiteY2" fmla="*/ 129217 h 129217"/>
              <a:gd name="connsiteX0" fmla="*/ 0 w 234202"/>
              <a:gd name="connsiteY0" fmla="*/ 0 h 128682"/>
              <a:gd name="connsiteX1" fmla="*/ 104779 w 234202"/>
              <a:gd name="connsiteY1" fmla="*/ 66215 h 128682"/>
              <a:gd name="connsiteX2" fmla="*/ 234202 w 234202"/>
              <a:gd name="connsiteY2" fmla="*/ 128682 h 128682"/>
              <a:gd name="connsiteX0" fmla="*/ 0 w 235229"/>
              <a:gd name="connsiteY0" fmla="*/ 0 h 128147"/>
              <a:gd name="connsiteX1" fmla="*/ 104779 w 235229"/>
              <a:gd name="connsiteY1" fmla="*/ 66215 h 128147"/>
              <a:gd name="connsiteX2" fmla="*/ 235229 w 235229"/>
              <a:gd name="connsiteY2" fmla="*/ 128147 h 128147"/>
              <a:gd name="connsiteX0" fmla="*/ 0 w 235743"/>
              <a:gd name="connsiteY0" fmla="*/ 0 h 129218"/>
              <a:gd name="connsiteX1" fmla="*/ 104779 w 235743"/>
              <a:gd name="connsiteY1" fmla="*/ 66215 h 129218"/>
              <a:gd name="connsiteX2" fmla="*/ 235743 w 235743"/>
              <a:gd name="connsiteY2" fmla="*/ 129218 h 129218"/>
              <a:gd name="connsiteX0" fmla="*/ 0 w 236257"/>
              <a:gd name="connsiteY0" fmla="*/ 0 h 127612"/>
              <a:gd name="connsiteX1" fmla="*/ 104779 w 236257"/>
              <a:gd name="connsiteY1" fmla="*/ 66215 h 127612"/>
              <a:gd name="connsiteX2" fmla="*/ 236257 w 236257"/>
              <a:gd name="connsiteY2" fmla="*/ 127612 h 127612"/>
              <a:gd name="connsiteX0" fmla="*/ 0 w 236257"/>
              <a:gd name="connsiteY0" fmla="*/ 0 h 128683"/>
              <a:gd name="connsiteX1" fmla="*/ 104779 w 236257"/>
              <a:gd name="connsiteY1" fmla="*/ 66215 h 128683"/>
              <a:gd name="connsiteX2" fmla="*/ 236257 w 236257"/>
              <a:gd name="connsiteY2" fmla="*/ 128683 h 128683"/>
              <a:gd name="connsiteX0" fmla="*/ 0 w 236257"/>
              <a:gd name="connsiteY0" fmla="*/ 0 h 128683"/>
              <a:gd name="connsiteX1" fmla="*/ 236257 w 236257"/>
              <a:gd name="connsiteY1" fmla="*/ 128683 h 128683"/>
              <a:gd name="connsiteX0" fmla="*/ 0 w 236257"/>
              <a:gd name="connsiteY0" fmla="*/ 0 h 128683"/>
              <a:gd name="connsiteX1" fmla="*/ 111456 w 236257"/>
              <a:gd name="connsiteY1" fmla="*/ 69962 h 128683"/>
              <a:gd name="connsiteX2" fmla="*/ 236257 w 236257"/>
              <a:gd name="connsiteY2" fmla="*/ 128683 h 128683"/>
              <a:gd name="connsiteX0" fmla="*/ 0 w 236257"/>
              <a:gd name="connsiteY0" fmla="*/ 0 h 128683"/>
              <a:gd name="connsiteX1" fmla="*/ 111456 w 236257"/>
              <a:gd name="connsiteY1" fmla="*/ 69962 h 128683"/>
              <a:gd name="connsiteX2" fmla="*/ 236257 w 236257"/>
              <a:gd name="connsiteY2" fmla="*/ 128683 h 128683"/>
              <a:gd name="connsiteX0" fmla="*/ 0 w 238825"/>
              <a:gd name="connsiteY0" fmla="*/ 0 h 127612"/>
              <a:gd name="connsiteX1" fmla="*/ 114024 w 238825"/>
              <a:gd name="connsiteY1" fmla="*/ 68891 h 127612"/>
              <a:gd name="connsiteX2" fmla="*/ 238825 w 238825"/>
              <a:gd name="connsiteY2" fmla="*/ 127612 h 127612"/>
              <a:gd name="connsiteX0" fmla="*/ 0 w 238825"/>
              <a:gd name="connsiteY0" fmla="*/ 0 h 127612"/>
              <a:gd name="connsiteX1" fmla="*/ 114024 w 238825"/>
              <a:gd name="connsiteY1" fmla="*/ 68891 h 127612"/>
              <a:gd name="connsiteX2" fmla="*/ 238825 w 238825"/>
              <a:gd name="connsiteY2" fmla="*/ 127612 h 127612"/>
              <a:gd name="connsiteX0" fmla="*/ 0 w 238825"/>
              <a:gd name="connsiteY0" fmla="*/ 0 h 127612"/>
              <a:gd name="connsiteX1" fmla="*/ 114024 w 238825"/>
              <a:gd name="connsiteY1" fmla="*/ 68891 h 127612"/>
              <a:gd name="connsiteX2" fmla="*/ 238825 w 238825"/>
              <a:gd name="connsiteY2" fmla="*/ 127612 h 127612"/>
              <a:gd name="connsiteX0" fmla="*/ 0 w 238825"/>
              <a:gd name="connsiteY0" fmla="*/ 0 h 127612"/>
              <a:gd name="connsiteX1" fmla="*/ 114024 w 238825"/>
              <a:gd name="connsiteY1" fmla="*/ 68891 h 127612"/>
              <a:gd name="connsiteX2" fmla="*/ 238825 w 238825"/>
              <a:gd name="connsiteY2" fmla="*/ 127612 h 127612"/>
              <a:gd name="connsiteX0" fmla="*/ 0 w 238825"/>
              <a:gd name="connsiteY0" fmla="*/ 0 h 127612"/>
              <a:gd name="connsiteX1" fmla="*/ 114024 w 238825"/>
              <a:gd name="connsiteY1" fmla="*/ 68891 h 127612"/>
              <a:gd name="connsiteX2" fmla="*/ 238825 w 238825"/>
              <a:gd name="connsiteY2" fmla="*/ 127612 h 127612"/>
              <a:gd name="connsiteX0" fmla="*/ 0 w 238825"/>
              <a:gd name="connsiteY0" fmla="*/ 0 h 127612"/>
              <a:gd name="connsiteX1" fmla="*/ 114024 w 238825"/>
              <a:gd name="connsiteY1" fmla="*/ 68891 h 127612"/>
              <a:gd name="connsiteX2" fmla="*/ 238825 w 238825"/>
              <a:gd name="connsiteY2" fmla="*/ 127612 h 127612"/>
              <a:gd name="connsiteX0" fmla="*/ 0 w 238825"/>
              <a:gd name="connsiteY0" fmla="*/ 0 h 127612"/>
              <a:gd name="connsiteX1" fmla="*/ 114024 w 238825"/>
              <a:gd name="connsiteY1" fmla="*/ 68891 h 127612"/>
              <a:gd name="connsiteX2" fmla="*/ 238825 w 238825"/>
              <a:gd name="connsiteY2" fmla="*/ 127612 h 127612"/>
              <a:gd name="connsiteX0" fmla="*/ 0 w 270668"/>
              <a:gd name="connsiteY0" fmla="*/ 0 h 146352"/>
              <a:gd name="connsiteX1" fmla="*/ 145867 w 270668"/>
              <a:gd name="connsiteY1" fmla="*/ 87631 h 146352"/>
              <a:gd name="connsiteX2" fmla="*/ 270668 w 270668"/>
              <a:gd name="connsiteY2" fmla="*/ 146352 h 146352"/>
              <a:gd name="connsiteX0" fmla="*/ 0 w 281454"/>
              <a:gd name="connsiteY0" fmla="*/ 0 h 153313"/>
              <a:gd name="connsiteX1" fmla="*/ 156653 w 281454"/>
              <a:gd name="connsiteY1" fmla="*/ 94592 h 153313"/>
              <a:gd name="connsiteX2" fmla="*/ 281454 w 281454"/>
              <a:gd name="connsiteY2" fmla="*/ 153313 h 153313"/>
              <a:gd name="connsiteX0" fmla="*/ 0 w 212631"/>
              <a:gd name="connsiteY0" fmla="*/ 0 h 111549"/>
              <a:gd name="connsiteX1" fmla="*/ 87830 w 212631"/>
              <a:gd name="connsiteY1" fmla="*/ 52828 h 111549"/>
              <a:gd name="connsiteX2" fmla="*/ 212631 w 212631"/>
              <a:gd name="connsiteY2" fmla="*/ 111549 h 111549"/>
              <a:gd name="connsiteX0" fmla="*/ 0 w 112803"/>
              <a:gd name="connsiteY0" fmla="*/ 0 h 77281"/>
              <a:gd name="connsiteX1" fmla="*/ 87830 w 112803"/>
              <a:gd name="connsiteY1" fmla="*/ 52828 h 77281"/>
              <a:gd name="connsiteX2" fmla="*/ 93989 w 112803"/>
              <a:gd name="connsiteY2" fmla="*/ 77281 h 77281"/>
              <a:gd name="connsiteX0" fmla="*/ 0 w 93989"/>
              <a:gd name="connsiteY0" fmla="*/ 0 h 77281"/>
              <a:gd name="connsiteX1" fmla="*/ 93989 w 93989"/>
              <a:gd name="connsiteY1" fmla="*/ 77281 h 77281"/>
              <a:gd name="connsiteX0" fmla="*/ 0 w 24653"/>
              <a:gd name="connsiteY0" fmla="*/ 0 h 14636"/>
              <a:gd name="connsiteX1" fmla="*/ 24653 w 24653"/>
              <a:gd name="connsiteY1" fmla="*/ 14636 h 14636"/>
              <a:gd name="connsiteX0" fmla="*/ 0 w 32357"/>
              <a:gd name="connsiteY0" fmla="*/ 0 h 18919"/>
              <a:gd name="connsiteX1" fmla="*/ 32357 w 32357"/>
              <a:gd name="connsiteY1" fmla="*/ 18919 h 18919"/>
              <a:gd name="connsiteX0" fmla="*/ 0 w 66769"/>
              <a:gd name="connsiteY0" fmla="*/ 0 h 43014"/>
              <a:gd name="connsiteX1" fmla="*/ 66769 w 66769"/>
              <a:gd name="connsiteY1" fmla="*/ 43014 h 43014"/>
              <a:gd name="connsiteX0" fmla="*/ 0 w 65228"/>
              <a:gd name="connsiteY0" fmla="*/ 0 h 41408"/>
              <a:gd name="connsiteX1" fmla="*/ 65228 w 65228"/>
              <a:gd name="connsiteY1" fmla="*/ 41408 h 41408"/>
              <a:gd name="connsiteX0" fmla="*/ 0 w 63174"/>
              <a:gd name="connsiteY0" fmla="*/ 0 h 40337"/>
              <a:gd name="connsiteX1" fmla="*/ 63174 w 63174"/>
              <a:gd name="connsiteY1" fmla="*/ 40337 h 40337"/>
              <a:gd name="connsiteX0" fmla="*/ 0 w 89909"/>
              <a:gd name="connsiteY0" fmla="*/ 0 h 54223"/>
              <a:gd name="connsiteX1" fmla="*/ 89909 w 89909"/>
              <a:gd name="connsiteY1" fmla="*/ 54223 h 54223"/>
              <a:gd name="connsiteX0" fmla="*/ 0 w 85796"/>
              <a:gd name="connsiteY0" fmla="*/ 0 h 53155"/>
              <a:gd name="connsiteX1" fmla="*/ 85796 w 85796"/>
              <a:gd name="connsiteY1" fmla="*/ 53155 h 53155"/>
              <a:gd name="connsiteX0" fmla="*/ 0 w 71400"/>
              <a:gd name="connsiteY0" fmla="*/ 0 h 43898"/>
              <a:gd name="connsiteX1" fmla="*/ 71400 w 71400"/>
              <a:gd name="connsiteY1" fmla="*/ 43898 h 43898"/>
              <a:gd name="connsiteX0" fmla="*/ 0 w 61117"/>
              <a:gd name="connsiteY0" fmla="*/ 0 h 36777"/>
              <a:gd name="connsiteX1" fmla="*/ 61117 w 61117"/>
              <a:gd name="connsiteY1" fmla="*/ 36777 h 36777"/>
              <a:gd name="connsiteX0" fmla="*/ 0 w 59746"/>
              <a:gd name="connsiteY0" fmla="*/ 0 h 37489"/>
              <a:gd name="connsiteX1" fmla="*/ 59746 w 59746"/>
              <a:gd name="connsiteY1" fmla="*/ 37489 h 37489"/>
              <a:gd name="connsiteX0" fmla="*/ 0 w 55222"/>
              <a:gd name="connsiteY0" fmla="*/ 0 h 34392"/>
              <a:gd name="connsiteX1" fmla="*/ 55222 w 55222"/>
              <a:gd name="connsiteY1" fmla="*/ 34392 h 34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5222" h="34392">
                <a:moveTo>
                  <a:pt x="0" y="0"/>
                </a:moveTo>
                <a:cubicBezTo>
                  <a:pt x="10786" y="6306"/>
                  <a:pt x="44436" y="28086"/>
                  <a:pt x="55222" y="34392"/>
                </a:cubicBezTo>
              </a:path>
            </a:pathLst>
          </a:custGeom>
          <a:noFill/>
          <a:ln w="28575" cap="rnd">
            <a:solidFill>
              <a:srgbClr val="FF0000"/>
            </a:solidFill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h="6350"/>
            <a:bevelB w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  <p:sp>
        <p:nvSpPr>
          <p:cNvPr id="108" name="Freihandform 93"/>
          <p:cNvSpPr/>
          <p:nvPr/>
        </p:nvSpPr>
        <p:spPr bwMode="auto">
          <a:xfrm rot="18134513">
            <a:off x="6487397" y="4978847"/>
            <a:ext cx="136110" cy="74600"/>
          </a:xfrm>
          <a:custGeom>
            <a:avLst/>
            <a:gdLst>
              <a:gd name="connsiteX0" fmla="*/ 0 w 104775"/>
              <a:gd name="connsiteY0" fmla="*/ 0 h 90488"/>
              <a:gd name="connsiteX1" fmla="*/ 38100 w 104775"/>
              <a:gd name="connsiteY1" fmla="*/ 54769 h 90488"/>
              <a:gd name="connsiteX2" fmla="*/ 104775 w 104775"/>
              <a:gd name="connsiteY2" fmla="*/ 90488 h 90488"/>
              <a:gd name="connsiteX0" fmla="*/ 0 w 104775"/>
              <a:gd name="connsiteY0" fmla="*/ 0 h 100948"/>
              <a:gd name="connsiteX1" fmla="*/ 38100 w 104775"/>
              <a:gd name="connsiteY1" fmla="*/ 54769 h 100948"/>
              <a:gd name="connsiteX2" fmla="*/ 18490 w 104775"/>
              <a:gd name="connsiteY2" fmla="*/ 99769 h 100948"/>
              <a:gd name="connsiteX3" fmla="*/ 104775 w 104775"/>
              <a:gd name="connsiteY3" fmla="*/ 90488 h 100948"/>
              <a:gd name="connsiteX0" fmla="*/ 0 w 104775"/>
              <a:gd name="connsiteY0" fmla="*/ 0 h 90488"/>
              <a:gd name="connsiteX1" fmla="*/ 38100 w 104775"/>
              <a:gd name="connsiteY1" fmla="*/ 54769 h 90488"/>
              <a:gd name="connsiteX2" fmla="*/ 104775 w 104775"/>
              <a:gd name="connsiteY2" fmla="*/ 90488 h 90488"/>
              <a:gd name="connsiteX0" fmla="*/ 0 w 104775"/>
              <a:gd name="connsiteY0" fmla="*/ 0 h 90488"/>
              <a:gd name="connsiteX1" fmla="*/ 104775 w 104775"/>
              <a:gd name="connsiteY1" fmla="*/ 90488 h 90488"/>
              <a:gd name="connsiteX0" fmla="*/ 0 w 241051"/>
              <a:gd name="connsiteY0" fmla="*/ 0 h 71212"/>
              <a:gd name="connsiteX1" fmla="*/ 241051 w 241051"/>
              <a:gd name="connsiteY1" fmla="*/ 71212 h 71212"/>
              <a:gd name="connsiteX0" fmla="*/ 0 w 102721"/>
              <a:gd name="connsiteY0" fmla="*/ 76567 h 76567"/>
              <a:gd name="connsiteX1" fmla="*/ 102721 w 102721"/>
              <a:gd name="connsiteY1" fmla="*/ 0 h 76567"/>
              <a:gd name="connsiteX0" fmla="*/ 0 w 102721"/>
              <a:gd name="connsiteY0" fmla="*/ 76567 h 76567"/>
              <a:gd name="connsiteX1" fmla="*/ 34925 w 102721"/>
              <a:gd name="connsiteY1" fmla="*/ 40693 h 76567"/>
              <a:gd name="connsiteX2" fmla="*/ 102721 w 102721"/>
              <a:gd name="connsiteY2" fmla="*/ 0 h 76567"/>
              <a:gd name="connsiteX0" fmla="*/ 0 w 102721"/>
              <a:gd name="connsiteY0" fmla="*/ 76567 h 76567"/>
              <a:gd name="connsiteX1" fmla="*/ 34925 w 102721"/>
              <a:gd name="connsiteY1" fmla="*/ 40693 h 76567"/>
              <a:gd name="connsiteX2" fmla="*/ 102721 w 102721"/>
              <a:gd name="connsiteY2" fmla="*/ 0 h 76567"/>
              <a:gd name="connsiteX0" fmla="*/ 0 w 102721"/>
              <a:gd name="connsiteY0" fmla="*/ 76567 h 76567"/>
              <a:gd name="connsiteX1" fmla="*/ 34925 w 102721"/>
              <a:gd name="connsiteY1" fmla="*/ 40693 h 76567"/>
              <a:gd name="connsiteX2" fmla="*/ 102721 w 102721"/>
              <a:gd name="connsiteY2" fmla="*/ 0 h 76567"/>
              <a:gd name="connsiteX0" fmla="*/ 0 w 102721"/>
              <a:gd name="connsiteY0" fmla="*/ 76567 h 76567"/>
              <a:gd name="connsiteX1" fmla="*/ 34925 w 102721"/>
              <a:gd name="connsiteY1" fmla="*/ 40693 h 76567"/>
              <a:gd name="connsiteX2" fmla="*/ 102721 w 102721"/>
              <a:gd name="connsiteY2" fmla="*/ 0 h 76567"/>
              <a:gd name="connsiteX0" fmla="*/ 0 w 102721"/>
              <a:gd name="connsiteY0" fmla="*/ 76567 h 76567"/>
              <a:gd name="connsiteX1" fmla="*/ 34925 w 102721"/>
              <a:gd name="connsiteY1" fmla="*/ 40693 h 76567"/>
              <a:gd name="connsiteX2" fmla="*/ 102721 w 102721"/>
              <a:gd name="connsiteY2" fmla="*/ 0 h 76567"/>
              <a:gd name="connsiteX0" fmla="*/ 0 w 108884"/>
              <a:gd name="connsiteY0" fmla="*/ 79423 h 79423"/>
              <a:gd name="connsiteX1" fmla="*/ 34925 w 108884"/>
              <a:gd name="connsiteY1" fmla="*/ 43549 h 79423"/>
              <a:gd name="connsiteX2" fmla="*/ 108884 w 108884"/>
              <a:gd name="connsiteY2" fmla="*/ 0 h 79423"/>
              <a:gd name="connsiteX0" fmla="*/ 0 w 198593"/>
              <a:gd name="connsiteY0" fmla="*/ 35874 h 50687"/>
              <a:gd name="connsiteX1" fmla="*/ 34925 w 198593"/>
              <a:gd name="connsiteY1" fmla="*/ 0 h 50687"/>
              <a:gd name="connsiteX2" fmla="*/ 198593 w 198593"/>
              <a:gd name="connsiteY2" fmla="*/ 50687 h 50687"/>
              <a:gd name="connsiteX0" fmla="*/ 0 w 234203"/>
              <a:gd name="connsiteY0" fmla="*/ 1194 h 128805"/>
              <a:gd name="connsiteX1" fmla="*/ 70535 w 234203"/>
              <a:gd name="connsiteY1" fmla="*/ 78118 h 128805"/>
              <a:gd name="connsiteX2" fmla="*/ 234203 w 234203"/>
              <a:gd name="connsiteY2" fmla="*/ 128805 h 128805"/>
              <a:gd name="connsiteX0" fmla="*/ 0 w 234203"/>
              <a:gd name="connsiteY0" fmla="*/ 0 h 127611"/>
              <a:gd name="connsiteX1" fmla="*/ 234203 w 234203"/>
              <a:gd name="connsiteY1" fmla="*/ 127611 h 127611"/>
              <a:gd name="connsiteX0" fmla="*/ 0 w 234203"/>
              <a:gd name="connsiteY0" fmla="*/ 0 h 127611"/>
              <a:gd name="connsiteX1" fmla="*/ 104779 w 234203"/>
              <a:gd name="connsiteY1" fmla="*/ 66215 h 127611"/>
              <a:gd name="connsiteX2" fmla="*/ 234203 w 234203"/>
              <a:gd name="connsiteY2" fmla="*/ 127611 h 127611"/>
              <a:gd name="connsiteX0" fmla="*/ 0 w 234203"/>
              <a:gd name="connsiteY0" fmla="*/ 0 h 127611"/>
              <a:gd name="connsiteX1" fmla="*/ 104779 w 234203"/>
              <a:gd name="connsiteY1" fmla="*/ 66215 h 127611"/>
              <a:gd name="connsiteX2" fmla="*/ 234203 w 234203"/>
              <a:gd name="connsiteY2" fmla="*/ 127611 h 127611"/>
              <a:gd name="connsiteX0" fmla="*/ 0 w 234203"/>
              <a:gd name="connsiteY0" fmla="*/ 0 h 127611"/>
              <a:gd name="connsiteX1" fmla="*/ 104779 w 234203"/>
              <a:gd name="connsiteY1" fmla="*/ 66215 h 127611"/>
              <a:gd name="connsiteX2" fmla="*/ 234203 w 234203"/>
              <a:gd name="connsiteY2" fmla="*/ 127611 h 127611"/>
              <a:gd name="connsiteX0" fmla="*/ 0 w 234203"/>
              <a:gd name="connsiteY0" fmla="*/ 0 h 127611"/>
              <a:gd name="connsiteX1" fmla="*/ 104779 w 234203"/>
              <a:gd name="connsiteY1" fmla="*/ 66215 h 127611"/>
              <a:gd name="connsiteX2" fmla="*/ 234203 w 234203"/>
              <a:gd name="connsiteY2" fmla="*/ 127611 h 127611"/>
              <a:gd name="connsiteX0" fmla="*/ 0 w 233689"/>
              <a:gd name="connsiteY0" fmla="*/ 0 h 128682"/>
              <a:gd name="connsiteX1" fmla="*/ 104779 w 233689"/>
              <a:gd name="connsiteY1" fmla="*/ 66215 h 128682"/>
              <a:gd name="connsiteX2" fmla="*/ 233689 w 233689"/>
              <a:gd name="connsiteY2" fmla="*/ 128682 h 128682"/>
              <a:gd name="connsiteX0" fmla="*/ 0 w 233689"/>
              <a:gd name="connsiteY0" fmla="*/ 0 h 127611"/>
              <a:gd name="connsiteX1" fmla="*/ 104779 w 233689"/>
              <a:gd name="connsiteY1" fmla="*/ 66215 h 127611"/>
              <a:gd name="connsiteX2" fmla="*/ 233689 w 233689"/>
              <a:gd name="connsiteY2" fmla="*/ 127611 h 127611"/>
              <a:gd name="connsiteX0" fmla="*/ 0 w 233175"/>
              <a:gd name="connsiteY0" fmla="*/ 0 h 128146"/>
              <a:gd name="connsiteX1" fmla="*/ 104779 w 233175"/>
              <a:gd name="connsiteY1" fmla="*/ 66215 h 128146"/>
              <a:gd name="connsiteX2" fmla="*/ 233175 w 233175"/>
              <a:gd name="connsiteY2" fmla="*/ 128146 h 128146"/>
              <a:gd name="connsiteX0" fmla="*/ 0 w 235229"/>
              <a:gd name="connsiteY0" fmla="*/ 0 h 128146"/>
              <a:gd name="connsiteX1" fmla="*/ 104779 w 235229"/>
              <a:gd name="connsiteY1" fmla="*/ 66215 h 128146"/>
              <a:gd name="connsiteX2" fmla="*/ 235229 w 235229"/>
              <a:gd name="connsiteY2" fmla="*/ 128146 h 128146"/>
              <a:gd name="connsiteX0" fmla="*/ 0 w 235229"/>
              <a:gd name="connsiteY0" fmla="*/ 0 h 129217"/>
              <a:gd name="connsiteX1" fmla="*/ 104779 w 235229"/>
              <a:gd name="connsiteY1" fmla="*/ 66215 h 129217"/>
              <a:gd name="connsiteX2" fmla="*/ 235229 w 235229"/>
              <a:gd name="connsiteY2" fmla="*/ 129217 h 129217"/>
              <a:gd name="connsiteX0" fmla="*/ 0 w 234202"/>
              <a:gd name="connsiteY0" fmla="*/ 0 h 128682"/>
              <a:gd name="connsiteX1" fmla="*/ 104779 w 234202"/>
              <a:gd name="connsiteY1" fmla="*/ 66215 h 128682"/>
              <a:gd name="connsiteX2" fmla="*/ 234202 w 234202"/>
              <a:gd name="connsiteY2" fmla="*/ 128682 h 128682"/>
              <a:gd name="connsiteX0" fmla="*/ 0 w 235229"/>
              <a:gd name="connsiteY0" fmla="*/ 0 h 128147"/>
              <a:gd name="connsiteX1" fmla="*/ 104779 w 235229"/>
              <a:gd name="connsiteY1" fmla="*/ 66215 h 128147"/>
              <a:gd name="connsiteX2" fmla="*/ 235229 w 235229"/>
              <a:gd name="connsiteY2" fmla="*/ 128147 h 128147"/>
              <a:gd name="connsiteX0" fmla="*/ 0 w 235743"/>
              <a:gd name="connsiteY0" fmla="*/ 0 h 129218"/>
              <a:gd name="connsiteX1" fmla="*/ 104779 w 235743"/>
              <a:gd name="connsiteY1" fmla="*/ 66215 h 129218"/>
              <a:gd name="connsiteX2" fmla="*/ 235743 w 235743"/>
              <a:gd name="connsiteY2" fmla="*/ 129218 h 129218"/>
              <a:gd name="connsiteX0" fmla="*/ 0 w 236257"/>
              <a:gd name="connsiteY0" fmla="*/ 0 h 127612"/>
              <a:gd name="connsiteX1" fmla="*/ 104779 w 236257"/>
              <a:gd name="connsiteY1" fmla="*/ 66215 h 127612"/>
              <a:gd name="connsiteX2" fmla="*/ 236257 w 236257"/>
              <a:gd name="connsiteY2" fmla="*/ 127612 h 127612"/>
              <a:gd name="connsiteX0" fmla="*/ 0 w 236257"/>
              <a:gd name="connsiteY0" fmla="*/ 0 h 128683"/>
              <a:gd name="connsiteX1" fmla="*/ 104779 w 236257"/>
              <a:gd name="connsiteY1" fmla="*/ 66215 h 128683"/>
              <a:gd name="connsiteX2" fmla="*/ 236257 w 236257"/>
              <a:gd name="connsiteY2" fmla="*/ 128683 h 128683"/>
              <a:gd name="connsiteX0" fmla="*/ 0 w 236257"/>
              <a:gd name="connsiteY0" fmla="*/ 0 h 128683"/>
              <a:gd name="connsiteX1" fmla="*/ 236257 w 236257"/>
              <a:gd name="connsiteY1" fmla="*/ 128683 h 128683"/>
              <a:gd name="connsiteX0" fmla="*/ 0 w 236257"/>
              <a:gd name="connsiteY0" fmla="*/ 0 h 128683"/>
              <a:gd name="connsiteX1" fmla="*/ 111456 w 236257"/>
              <a:gd name="connsiteY1" fmla="*/ 69962 h 128683"/>
              <a:gd name="connsiteX2" fmla="*/ 236257 w 236257"/>
              <a:gd name="connsiteY2" fmla="*/ 128683 h 128683"/>
              <a:gd name="connsiteX0" fmla="*/ 0 w 236257"/>
              <a:gd name="connsiteY0" fmla="*/ 0 h 128683"/>
              <a:gd name="connsiteX1" fmla="*/ 111456 w 236257"/>
              <a:gd name="connsiteY1" fmla="*/ 69962 h 128683"/>
              <a:gd name="connsiteX2" fmla="*/ 236257 w 236257"/>
              <a:gd name="connsiteY2" fmla="*/ 128683 h 128683"/>
              <a:gd name="connsiteX0" fmla="*/ 0 w 238825"/>
              <a:gd name="connsiteY0" fmla="*/ 0 h 127612"/>
              <a:gd name="connsiteX1" fmla="*/ 114024 w 238825"/>
              <a:gd name="connsiteY1" fmla="*/ 68891 h 127612"/>
              <a:gd name="connsiteX2" fmla="*/ 238825 w 238825"/>
              <a:gd name="connsiteY2" fmla="*/ 127612 h 127612"/>
              <a:gd name="connsiteX0" fmla="*/ 0 w 238825"/>
              <a:gd name="connsiteY0" fmla="*/ 0 h 127612"/>
              <a:gd name="connsiteX1" fmla="*/ 114024 w 238825"/>
              <a:gd name="connsiteY1" fmla="*/ 68891 h 127612"/>
              <a:gd name="connsiteX2" fmla="*/ 238825 w 238825"/>
              <a:gd name="connsiteY2" fmla="*/ 127612 h 127612"/>
              <a:gd name="connsiteX0" fmla="*/ 0 w 238825"/>
              <a:gd name="connsiteY0" fmla="*/ 0 h 127612"/>
              <a:gd name="connsiteX1" fmla="*/ 114024 w 238825"/>
              <a:gd name="connsiteY1" fmla="*/ 68891 h 127612"/>
              <a:gd name="connsiteX2" fmla="*/ 238825 w 238825"/>
              <a:gd name="connsiteY2" fmla="*/ 127612 h 127612"/>
              <a:gd name="connsiteX0" fmla="*/ 0 w 238825"/>
              <a:gd name="connsiteY0" fmla="*/ 0 h 127612"/>
              <a:gd name="connsiteX1" fmla="*/ 114024 w 238825"/>
              <a:gd name="connsiteY1" fmla="*/ 68891 h 127612"/>
              <a:gd name="connsiteX2" fmla="*/ 238825 w 238825"/>
              <a:gd name="connsiteY2" fmla="*/ 127612 h 127612"/>
              <a:gd name="connsiteX0" fmla="*/ 0 w 238825"/>
              <a:gd name="connsiteY0" fmla="*/ 0 h 127612"/>
              <a:gd name="connsiteX1" fmla="*/ 114024 w 238825"/>
              <a:gd name="connsiteY1" fmla="*/ 68891 h 127612"/>
              <a:gd name="connsiteX2" fmla="*/ 238825 w 238825"/>
              <a:gd name="connsiteY2" fmla="*/ 127612 h 127612"/>
              <a:gd name="connsiteX0" fmla="*/ 0 w 238825"/>
              <a:gd name="connsiteY0" fmla="*/ 0 h 127612"/>
              <a:gd name="connsiteX1" fmla="*/ 114024 w 238825"/>
              <a:gd name="connsiteY1" fmla="*/ 68891 h 127612"/>
              <a:gd name="connsiteX2" fmla="*/ 238825 w 238825"/>
              <a:gd name="connsiteY2" fmla="*/ 127612 h 127612"/>
              <a:gd name="connsiteX0" fmla="*/ 0 w 238825"/>
              <a:gd name="connsiteY0" fmla="*/ 0 h 127612"/>
              <a:gd name="connsiteX1" fmla="*/ 114024 w 238825"/>
              <a:gd name="connsiteY1" fmla="*/ 68891 h 127612"/>
              <a:gd name="connsiteX2" fmla="*/ 238825 w 238825"/>
              <a:gd name="connsiteY2" fmla="*/ 127612 h 127612"/>
              <a:gd name="connsiteX0" fmla="*/ 0 w 270668"/>
              <a:gd name="connsiteY0" fmla="*/ 0 h 146352"/>
              <a:gd name="connsiteX1" fmla="*/ 145867 w 270668"/>
              <a:gd name="connsiteY1" fmla="*/ 87631 h 146352"/>
              <a:gd name="connsiteX2" fmla="*/ 270668 w 270668"/>
              <a:gd name="connsiteY2" fmla="*/ 146352 h 146352"/>
              <a:gd name="connsiteX0" fmla="*/ 0 w 281454"/>
              <a:gd name="connsiteY0" fmla="*/ 0 h 153313"/>
              <a:gd name="connsiteX1" fmla="*/ 156653 w 281454"/>
              <a:gd name="connsiteY1" fmla="*/ 94592 h 153313"/>
              <a:gd name="connsiteX2" fmla="*/ 281454 w 281454"/>
              <a:gd name="connsiteY2" fmla="*/ 153313 h 153313"/>
              <a:gd name="connsiteX0" fmla="*/ 0 w 212631"/>
              <a:gd name="connsiteY0" fmla="*/ 0 h 111549"/>
              <a:gd name="connsiteX1" fmla="*/ 87830 w 212631"/>
              <a:gd name="connsiteY1" fmla="*/ 52828 h 111549"/>
              <a:gd name="connsiteX2" fmla="*/ 212631 w 212631"/>
              <a:gd name="connsiteY2" fmla="*/ 111549 h 111549"/>
              <a:gd name="connsiteX0" fmla="*/ 0 w 112803"/>
              <a:gd name="connsiteY0" fmla="*/ 0 h 77281"/>
              <a:gd name="connsiteX1" fmla="*/ 87830 w 112803"/>
              <a:gd name="connsiteY1" fmla="*/ 52828 h 77281"/>
              <a:gd name="connsiteX2" fmla="*/ 93989 w 112803"/>
              <a:gd name="connsiteY2" fmla="*/ 77281 h 77281"/>
              <a:gd name="connsiteX0" fmla="*/ 0 w 93989"/>
              <a:gd name="connsiteY0" fmla="*/ 0 h 77281"/>
              <a:gd name="connsiteX1" fmla="*/ 93989 w 93989"/>
              <a:gd name="connsiteY1" fmla="*/ 77281 h 77281"/>
              <a:gd name="connsiteX0" fmla="*/ 0 w 24653"/>
              <a:gd name="connsiteY0" fmla="*/ 0 h 14636"/>
              <a:gd name="connsiteX1" fmla="*/ 24653 w 24653"/>
              <a:gd name="connsiteY1" fmla="*/ 14636 h 14636"/>
              <a:gd name="connsiteX0" fmla="*/ 0 w 32357"/>
              <a:gd name="connsiteY0" fmla="*/ 0 h 18919"/>
              <a:gd name="connsiteX1" fmla="*/ 32357 w 32357"/>
              <a:gd name="connsiteY1" fmla="*/ 18919 h 18919"/>
              <a:gd name="connsiteX0" fmla="*/ 0 w 66769"/>
              <a:gd name="connsiteY0" fmla="*/ 0 h 43014"/>
              <a:gd name="connsiteX1" fmla="*/ 66769 w 66769"/>
              <a:gd name="connsiteY1" fmla="*/ 43014 h 43014"/>
              <a:gd name="connsiteX0" fmla="*/ 0 w 65228"/>
              <a:gd name="connsiteY0" fmla="*/ 0 h 41408"/>
              <a:gd name="connsiteX1" fmla="*/ 65228 w 65228"/>
              <a:gd name="connsiteY1" fmla="*/ 41408 h 41408"/>
              <a:gd name="connsiteX0" fmla="*/ 0 w 63174"/>
              <a:gd name="connsiteY0" fmla="*/ 0 h 40337"/>
              <a:gd name="connsiteX1" fmla="*/ 63174 w 63174"/>
              <a:gd name="connsiteY1" fmla="*/ 40337 h 40337"/>
              <a:gd name="connsiteX0" fmla="*/ 0 w 89909"/>
              <a:gd name="connsiteY0" fmla="*/ 0 h 54223"/>
              <a:gd name="connsiteX1" fmla="*/ 89909 w 89909"/>
              <a:gd name="connsiteY1" fmla="*/ 54223 h 54223"/>
              <a:gd name="connsiteX0" fmla="*/ 0 w 85796"/>
              <a:gd name="connsiteY0" fmla="*/ 0 h 53155"/>
              <a:gd name="connsiteX1" fmla="*/ 85796 w 85796"/>
              <a:gd name="connsiteY1" fmla="*/ 53155 h 53155"/>
              <a:gd name="connsiteX0" fmla="*/ 0 w 71400"/>
              <a:gd name="connsiteY0" fmla="*/ 0 h 43898"/>
              <a:gd name="connsiteX1" fmla="*/ 71400 w 71400"/>
              <a:gd name="connsiteY1" fmla="*/ 43898 h 43898"/>
              <a:gd name="connsiteX0" fmla="*/ 0 w 61117"/>
              <a:gd name="connsiteY0" fmla="*/ 0 h 36777"/>
              <a:gd name="connsiteX1" fmla="*/ 61117 w 61117"/>
              <a:gd name="connsiteY1" fmla="*/ 36777 h 36777"/>
              <a:gd name="connsiteX0" fmla="*/ 0 w 59746"/>
              <a:gd name="connsiteY0" fmla="*/ 0 h 37489"/>
              <a:gd name="connsiteX1" fmla="*/ 59746 w 59746"/>
              <a:gd name="connsiteY1" fmla="*/ 37489 h 37489"/>
              <a:gd name="connsiteX0" fmla="*/ 0 w 55222"/>
              <a:gd name="connsiteY0" fmla="*/ 0 h 34392"/>
              <a:gd name="connsiteX1" fmla="*/ 55222 w 55222"/>
              <a:gd name="connsiteY1" fmla="*/ 34392 h 34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5222" h="34392">
                <a:moveTo>
                  <a:pt x="0" y="0"/>
                </a:moveTo>
                <a:cubicBezTo>
                  <a:pt x="10786" y="6306"/>
                  <a:pt x="44436" y="28086"/>
                  <a:pt x="55222" y="34392"/>
                </a:cubicBezTo>
              </a:path>
            </a:pathLst>
          </a:custGeom>
          <a:noFill/>
          <a:ln w="28575" cap="rnd">
            <a:solidFill>
              <a:srgbClr val="FF0000"/>
            </a:solidFill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h="6350"/>
            <a:bevelB w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  <p:sp>
        <p:nvSpPr>
          <p:cNvPr id="110" name="Freihandform 93"/>
          <p:cNvSpPr/>
          <p:nvPr/>
        </p:nvSpPr>
        <p:spPr bwMode="auto">
          <a:xfrm rot="18067413">
            <a:off x="6638515" y="5052964"/>
            <a:ext cx="136110" cy="74600"/>
          </a:xfrm>
          <a:custGeom>
            <a:avLst/>
            <a:gdLst>
              <a:gd name="connsiteX0" fmla="*/ 0 w 104775"/>
              <a:gd name="connsiteY0" fmla="*/ 0 h 90488"/>
              <a:gd name="connsiteX1" fmla="*/ 38100 w 104775"/>
              <a:gd name="connsiteY1" fmla="*/ 54769 h 90488"/>
              <a:gd name="connsiteX2" fmla="*/ 104775 w 104775"/>
              <a:gd name="connsiteY2" fmla="*/ 90488 h 90488"/>
              <a:gd name="connsiteX0" fmla="*/ 0 w 104775"/>
              <a:gd name="connsiteY0" fmla="*/ 0 h 100948"/>
              <a:gd name="connsiteX1" fmla="*/ 38100 w 104775"/>
              <a:gd name="connsiteY1" fmla="*/ 54769 h 100948"/>
              <a:gd name="connsiteX2" fmla="*/ 18490 w 104775"/>
              <a:gd name="connsiteY2" fmla="*/ 99769 h 100948"/>
              <a:gd name="connsiteX3" fmla="*/ 104775 w 104775"/>
              <a:gd name="connsiteY3" fmla="*/ 90488 h 100948"/>
              <a:gd name="connsiteX0" fmla="*/ 0 w 104775"/>
              <a:gd name="connsiteY0" fmla="*/ 0 h 90488"/>
              <a:gd name="connsiteX1" fmla="*/ 38100 w 104775"/>
              <a:gd name="connsiteY1" fmla="*/ 54769 h 90488"/>
              <a:gd name="connsiteX2" fmla="*/ 104775 w 104775"/>
              <a:gd name="connsiteY2" fmla="*/ 90488 h 90488"/>
              <a:gd name="connsiteX0" fmla="*/ 0 w 104775"/>
              <a:gd name="connsiteY0" fmla="*/ 0 h 90488"/>
              <a:gd name="connsiteX1" fmla="*/ 104775 w 104775"/>
              <a:gd name="connsiteY1" fmla="*/ 90488 h 90488"/>
              <a:gd name="connsiteX0" fmla="*/ 0 w 241051"/>
              <a:gd name="connsiteY0" fmla="*/ 0 h 71212"/>
              <a:gd name="connsiteX1" fmla="*/ 241051 w 241051"/>
              <a:gd name="connsiteY1" fmla="*/ 71212 h 71212"/>
              <a:gd name="connsiteX0" fmla="*/ 0 w 102721"/>
              <a:gd name="connsiteY0" fmla="*/ 76567 h 76567"/>
              <a:gd name="connsiteX1" fmla="*/ 102721 w 102721"/>
              <a:gd name="connsiteY1" fmla="*/ 0 h 76567"/>
              <a:gd name="connsiteX0" fmla="*/ 0 w 102721"/>
              <a:gd name="connsiteY0" fmla="*/ 76567 h 76567"/>
              <a:gd name="connsiteX1" fmla="*/ 34925 w 102721"/>
              <a:gd name="connsiteY1" fmla="*/ 40693 h 76567"/>
              <a:gd name="connsiteX2" fmla="*/ 102721 w 102721"/>
              <a:gd name="connsiteY2" fmla="*/ 0 h 76567"/>
              <a:gd name="connsiteX0" fmla="*/ 0 w 102721"/>
              <a:gd name="connsiteY0" fmla="*/ 76567 h 76567"/>
              <a:gd name="connsiteX1" fmla="*/ 34925 w 102721"/>
              <a:gd name="connsiteY1" fmla="*/ 40693 h 76567"/>
              <a:gd name="connsiteX2" fmla="*/ 102721 w 102721"/>
              <a:gd name="connsiteY2" fmla="*/ 0 h 76567"/>
              <a:gd name="connsiteX0" fmla="*/ 0 w 102721"/>
              <a:gd name="connsiteY0" fmla="*/ 76567 h 76567"/>
              <a:gd name="connsiteX1" fmla="*/ 34925 w 102721"/>
              <a:gd name="connsiteY1" fmla="*/ 40693 h 76567"/>
              <a:gd name="connsiteX2" fmla="*/ 102721 w 102721"/>
              <a:gd name="connsiteY2" fmla="*/ 0 h 76567"/>
              <a:gd name="connsiteX0" fmla="*/ 0 w 102721"/>
              <a:gd name="connsiteY0" fmla="*/ 76567 h 76567"/>
              <a:gd name="connsiteX1" fmla="*/ 34925 w 102721"/>
              <a:gd name="connsiteY1" fmla="*/ 40693 h 76567"/>
              <a:gd name="connsiteX2" fmla="*/ 102721 w 102721"/>
              <a:gd name="connsiteY2" fmla="*/ 0 h 76567"/>
              <a:gd name="connsiteX0" fmla="*/ 0 w 102721"/>
              <a:gd name="connsiteY0" fmla="*/ 76567 h 76567"/>
              <a:gd name="connsiteX1" fmla="*/ 34925 w 102721"/>
              <a:gd name="connsiteY1" fmla="*/ 40693 h 76567"/>
              <a:gd name="connsiteX2" fmla="*/ 102721 w 102721"/>
              <a:gd name="connsiteY2" fmla="*/ 0 h 76567"/>
              <a:gd name="connsiteX0" fmla="*/ 0 w 108884"/>
              <a:gd name="connsiteY0" fmla="*/ 79423 h 79423"/>
              <a:gd name="connsiteX1" fmla="*/ 34925 w 108884"/>
              <a:gd name="connsiteY1" fmla="*/ 43549 h 79423"/>
              <a:gd name="connsiteX2" fmla="*/ 108884 w 108884"/>
              <a:gd name="connsiteY2" fmla="*/ 0 h 79423"/>
              <a:gd name="connsiteX0" fmla="*/ 0 w 198593"/>
              <a:gd name="connsiteY0" fmla="*/ 35874 h 50687"/>
              <a:gd name="connsiteX1" fmla="*/ 34925 w 198593"/>
              <a:gd name="connsiteY1" fmla="*/ 0 h 50687"/>
              <a:gd name="connsiteX2" fmla="*/ 198593 w 198593"/>
              <a:gd name="connsiteY2" fmla="*/ 50687 h 50687"/>
              <a:gd name="connsiteX0" fmla="*/ 0 w 234203"/>
              <a:gd name="connsiteY0" fmla="*/ 1194 h 128805"/>
              <a:gd name="connsiteX1" fmla="*/ 70535 w 234203"/>
              <a:gd name="connsiteY1" fmla="*/ 78118 h 128805"/>
              <a:gd name="connsiteX2" fmla="*/ 234203 w 234203"/>
              <a:gd name="connsiteY2" fmla="*/ 128805 h 128805"/>
              <a:gd name="connsiteX0" fmla="*/ 0 w 234203"/>
              <a:gd name="connsiteY0" fmla="*/ 0 h 127611"/>
              <a:gd name="connsiteX1" fmla="*/ 234203 w 234203"/>
              <a:gd name="connsiteY1" fmla="*/ 127611 h 127611"/>
              <a:gd name="connsiteX0" fmla="*/ 0 w 234203"/>
              <a:gd name="connsiteY0" fmla="*/ 0 h 127611"/>
              <a:gd name="connsiteX1" fmla="*/ 104779 w 234203"/>
              <a:gd name="connsiteY1" fmla="*/ 66215 h 127611"/>
              <a:gd name="connsiteX2" fmla="*/ 234203 w 234203"/>
              <a:gd name="connsiteY2" fmla="*/ 127611 h 127611"/>
              <a:gd name="connsiteX0" fmla="*/ 0 w 234203"/>
              <a:gd name="connsiteY0" fmla="*/ 0 h 127611"/>
              <a:gd name="connsiteX1" fmla="*/ 104779 w 234203"/>
              <a:gd name="connsiteY1" fmla="*/ 66215 h 127611"/>
              <a:gd name="connsiteX2" fmla="*/ 234203 w 234203"/>
              <a:gd name="connsiteY2" fmla="*/ 127611 h 127611"/>
              <a:gd name="connsiteX0" fmla="*/ 0 w 234203"/>
              <a:gd name="connsiteY0" fmla="*/ 0 h 127611"/>
              <a:gd name="connsiteX1" fmla="*/ 104779 w 234203"/>
              <a:gd name="connsiteY1" fmla="*/ 66215 h 127611"/>
              <a:gd name="connsiteX2" fmla="*/ 234203 w 234203"/>
              <a:gd name="connsiteY2" fmla="*/ 127611 h 127611"/>
              <a:gd name="connsiteX0" fmla="*/ 0 w 234203"/>
              <a:gd name="connsiteY0" fmla="*/ 0 h 127611"/>
              <a:gd name="connsiteX1" fmla="*/ 104779 w 234203"/>
              <a:gd name="connsiteY1" fmla="*/ 66215 h 127611"/>
              <a:gd name="connsiteX2" fmla="*/ 234203 w 234203"/>
              <a:gd name="connsiteY2" fmla="*/ 127611 h 127611"/>
              <a:gd name="connsiteX0" fmla="*/ 0 w 233689"/>
              <a:gd name="connsiteY0" fmla="*/ 0 h 128682"/>
              <a:gd name="connsiteX1" fmla="*/ 104779 w 233689"/>
              <a:gd name="connsiteY1" fmla="*/ 66215 h 128682"/>
              <a:gd name="connsiteX2" fmla="*/ 233689 w 233689"/>
              <a:gd name="connsiteY2" fmla="*/ 128682 h 128682"/>
              <a:gd name="connsiteX0" fmla="*/ 0 w 233689"/>
              <a:gd name="connsiteY0" fmla="*/ 0 h 127611"/>
              <a:gd name="connsiteX1" fmla="*/ 104779 w 233689"/>
              <a:gd name="connsiteY1" fmla="*/ 66215 h 127611"/>
              <a:gd name="connsiteX2" fmla="*/ 233689 w 233689"/>
              <a:gd name="connsiteY2" fmla="*/ 127611 h 127611"/>
              <a:gd name="connsiteX0" fmla="*/ 0 w 233175"/>
              <a:gd name="connsiteY0" fmla="*/ 0 h 128146"/>
              <a:gd name="connsiteX1" fmla="*/ 104779 w 233175"/>
              <a:gd name="connsiteY1" fmla="*/ 66215 h 128146"/>
              <a:gd name="connsiteX2" fmla="*/ 233175 w 233175"/>
              <a:gd name="connsiteY2" fmla="*/ 128146 h 128146"/>
              <a:gd name="connsiteX0" fmla="*/ 0 w 235229"/>
              <a:gd name="connsiteY0" fmla="*/ 0 h 128146"/>
              <a:gd name="connsiteX1" fmla="*/ 104779 w 235229"/>
              <a:gd name="connsiteY1" fmla="*/ 66215 h 128146"/>
              <a:gd name="connsiteX2" fmla="*/ 235229 w 235229"/>
              <a:gd name="connsiteY2" fmla="*/ 128146 h 128146"/>
              <a:gd name="connsiteX0" fmla="*/ 0 w 235229"/>
              <a:gd name="connsiteY0" fmla="*/ 0 h 129217"/>
              <a:gd name="connsiteX1" fmla="*/ 104779 w 235229"/>
              <a:gd name="connsiteY1" fmla="*/ 66215 h 129217"/>
              <a:gd name="connsiteX2" fmla="*/ 235229 w 235229"/>
              <a:gd name="connsiteY2" fmla="*/ 129217 h 129217"/>
              <a:gd name="connsiteX0" fmla="*/ 0 w 234202"/>
              <a:gd name="connsiteY0" fmla="*/ 0 h 128682"/>
              <a:gd name="connsiteX1" fmla="*/ 104779 w 234202"/>
              <a:gd name="connsiteY1" fmla="*/ 66215 h 128682"/>
              <a:gd name="connsiteX2" fmla="*/ 234202 w 234202"/>
              <a:gd name="connsiteY2" fmla="*/ 128682 h 128682"/>
              <a:gd name="connsiteX0" fmla="*/ 0 w 235229"/>
              <a:gd name="connsiteY0" fmla="*/ 0 h 128147"/>
              <a:gd name="connsiteX1" fmla="*/ 104779 w 235229"/>
              <a:gd name="connsiteY1" fmla="*/ 66215 h 128147"/>
              <a:gd name="connsiteX2" fmla="*/ 235229 w 235229"/>
              <a:gd name="connsiteY2" fmla="*/ 128147 h 128147"/>
              <a:gd name="connsiteX0" fmla="*/ 0 w 235743"/>
              <a:gd name="connsiteY0" fmla="*/ 0 h 129218"/>
              <a:gd name="connsiteX1" fmla="*/ 104779 w 235743"/>
              <a:gd name="connsiteY1" fmla="*/ 66215 h 129218"/>
              <a:gd name="connsiteX2" fmla="*/ 235743 w 235743"/>
              <a:gd name="connsiteY2" fmla="*/ 129218 h 129218"/>
              <a:gd name="connsiteX0" fmla="*/ 0 w 236257"/>
              <a:gd name="connsiteY0" fmla="*/ 0 h 127612"/>
              <a:gd name="connsiteX1" fmla="*/ 104779 w 236257"/>
              <a:gd name="connsiteY1" fmla="*/ 66215 h 127612"/>
              <a:gd name="connsiteX2" fmla="*/ 236257 w 236257"/>
              <a:gd name="connsiteY2" fmla="*/ 127612 h 127612"/>
              <a:gd name="connsiteX0" fmla="*/ 0 w 236257"/>
              <a:gd name="connsiteY0" fmla="*/ 0 h 128683"/>
              <a:gd name="connsiteX1" fmla="*/ 104779 w 236257"/>
              <a:gd name="connsiteY1" fmla="*/ 66215 h 128683"/>
              <a:gd name="connsiteX2" fmla="*/ 236257 w 236257"/>
              <a:gd name="connsiteY2" fmla="*/ 128683 h 128683"/>
              <a:gd name="connsiteX0" fmla="*/ 0 w 236257"/>
              <a:gd name="connsiteY0" fmla="*/ 0 h 128683"/>
              <a:gd name="connsiteX1" fmla="*/ 236257 w 236257"/>
              <a:gd name="connsiteY1" fmla="*/ 128683 h 128683"/>
              <a:gd name="connsiteX0" fmla="*/ 0 w 236257"/>
              <a:gd name="connsiteY0" fmla="*/ 0 h 128683"/>
              <a:gd name="connsiteX1" fmla="*/ 111456 w 236257"/>
              <a:gd name="connsiteY1" fmla="*/ 69962 h 128683"/>
              <a:gd name="connsiteX2" fmla="*/ 236257 w 236257"/>
              <a:gd name="connsiteY2" fmla="*/ 128683 h 128683"/>
              <a:gd name="connsiteX0" fmla="*/ 0 w 236257"/>
              <a:gd name="connsiteY0" fmla="*/ 0 h 128683"/>
              <a:gd name="connsiteX1" fmla="*/ 111456 w 236257"/>
              <a:gd name="connsiteY1" fmla="*/ 69962 h 128683"/>
              <a:gd name="connsiteX2" fmla="*/ 236257 w 236257"/>
              <a:gd name="connsiteY2" fmla="*/ 128683 h 128683"/>
              <a:gd name="connsiteX0" fmla="*/ 0 w 238825"/>
              <a:gd name="connsiteY0" fmla="*/ 0 h 127612"/>
              <a:gd name="connsiteX1" fmla="*/ 114024 w 238825"/>
              <a:gd name="connsiteY1" fmla="*/ 68891 h 127612"/>
              <a:gd name="connsiteX2" fmla="*/ 238825 w 238825"/>
              <a:gd name="connsiteY2" fmla="*/ 127612 h 127612"/>
              <a:gd name="connsiteX0" fmla="*/ 0 w 238825"/>
              <a:gd name="connsiteY0" fmla="*/ 0 h 127612"/>
              <a:gd name="connsiteX1" fmla="*/ 114024 w 238825"/>
              <a:gd name="connsiteY1" fmla="*/ 68891 h 127612"/>
              <a:gd name="connsiteX2" fmla="*/ 238825 w 238825"/>
              <a:gd name="connsiteY2" fmla="*/ 127612 h 127612"/>
              <a:gd name="connsiteX0" fmla="*/ 0 w 238825"/>
              <a:gd name="connsiteY0" fmla="*/ 0 h 127612"/>
              <a:gd name="connsiteX1" fmla="*/ 114024 w 238825"/>
              <a:gd name="connsiteY1" fmla="*/ 68891 h 127612"/>
              <a:gd name="connsiteX2" fmla="*/ 238825 w 238825"/>
              <a:gd name="connsiteY2" fmla="*/ 127612 h 127612"/>
              <a:gd name="connsiteX0" fmla="*/ 0 w 238825"/>
              <a:gd name="connsiteY0" fmla="*/ 0 h 127612"/>
              <a:gd name="connsiteX1" fmla="*/ 114024 w 238825"/>
              <a:gd name="connsiteY1" fmla="*/ 68891 h 127612"/>
              <a:gd name="connsiteX2" fmla="*/ 238825 w 238825"/>
              <a:gd name="connsiteY2" fmla="*/ 127612 h 127612"/>
              <a:gd name="connsiteX0" fmla="*/ 0 w 238825"/>
              <a:gd name="connsiteY0" fmla="*/ 0 h 127612"/>
              <a:gd name="connsiteX1" fmla="*/ 114024 w 238825"/>
              <a:gd name="connsiteY1" fmla="*/ 68891 h 127612"/>
              <a:gd name="connsiteX2" fmla="*/ 238825 w 238825"/>
              <a:gd name="connsiteY2" fmla="*/ 127612 h 127612"/>
              <a:gd name="connsiteX0" fmla="*/ 0 w 238825"/>
              <a:gd name="connsiteY0" fmla="*/ 0 h 127612"/>
              <a:gd name="connsiteX1" fmla="*/ 114024 w 238825"/>
              <a:gd name="connsiteY1" fmla="*/ 68891 h 127612"/>
              <a:gd name="connsiteX2" fmla="*/ 238825 w 238825"/>
              <a:gd name="connsiteY2" fmla="*/ 127612 h 127612"/>
              <a:gd name="connsiteX0" fmla="*/ 0 w 238825"/>
              <a:gd name="connsiteY0" fmla="*/ 0 h 127612"/>
              <a:gd name="connsiteX1" fmla="*/ 114024 w 238825"/>
              <a:gd name="connsiteY1" fmla="*/ 68891 h 127612"/>
              <a:gd name="connsiteX2" fmla="*/ 238825 w 238825"/>
              <a:gd name="connsiteY2" fmla="*/ 127612 h 127612"/>
              <a:gd name="connsiteX0" fmla="*/ 0 w 270668"/>
              <a:gd name="connsiteY0" fmla="*/ 0 h 146352"/>
              <a:gd name="connsiteX1" fmla="*/ 145867 w 270668"/>
              <a:gd name="connsiteY1" fmla="*/ 87631 h 146352"/>
              <a:gd name="connsiteX2" fmla="*/ 270668 w 270668"/>
              <a:gd name="connsiteY2" fmla="*/ 146352 h 146352"/>
              <a:gd name="connsiteX0" fmla="*/ 0 w 281454"/>
              <a:gd name="connsiteY0" fmla="*/ 0 h 153313"/>
              <a:gd name="connsiteX1" fmla="*/ 156653 w 281454"/>
              <a:gd name="connsiteY1" fmla="*/ 94592 h 153313"/>
              <a:gd name="connsiteX2" fmla="*/ 281454 w 281454"/>
              <a:gd name="connsiteY2" fmla="*/ 153313 h 153313"/>
              <a:gd name="connsiteX0" fmla="*/ 0 w 212631"/>
              <a:gd name="connsiteY0" fmla="*/ 0 h 111549"/>
              <a:gd name="connsiteX1" fmla="*/ 87830 w 212631"/>
              <a:gd name="connsiteY1" fmla="*/ 52828 h 111549"/>
              <a:gd name="connsiteX2" fmla="*/ 212631 w 212631"/>
              <a:gd name="connsiteY2" fmla="*/ 111549 h 111549"/>
              <a:gd name="connsiteX0" fmla="*/ 0 w 112803"/>
              <a:gd name="connsiteY0" fmla="*/ 0 h 77281"/>
              <a:gd name="connsiteX1" fmla="*/ 87830 w 112803"/>
              <a:gd name="connsiteY1" fmla="*/ 52828 h 77281"/>
              <a:gd name="connsiteX2" fmla="*/ 93989 w 112803"/>
              <a:gd name="connsiteY2" fmla="*/ 77281 h 77281"/>
              <a:gd name="connsiteX0" fmla="*/ 0 w 93989"/>
              <a:gd name="connsiteY0" fmla="*/ 0 h 77281"/>
              <a:gd name="connsiteX1" fmla="*/ 93989 w 93989"/>
              <a:gd name="connsiteY1" fmla="*/ 77281 h 77281"/>
              <a:gd name="connsiteX0" fmla="*/ 0 w 24653"/>
              <a:gd name="connsiteY0" fmla="*/ 0 h 14636"/>
              <a:gd name="connsiteX1" fmla="*/ 24653 w 24653"/>
              <a:gd name="connsiteY1" fmla="*/ 14636 h 14636"/>
              <a:gd name="connsiteX0" fmla="*/ 0 w 32357"/>
              <a:gd name="connsiteY0" fmla="*/ 0 h 18919"/>
              <a:gd name="connsiteX1" fmla="*/ 32357 w 32357"/>
              <a:gd name="connsiteY1" fmla="*/ 18919 h 18919"/>
              <a:gd name="connsiteX0" fmla="*/ 0 w 66769"/>
              <a:gd name="connsiteY0" fmla="*/ 0 h 43014"/>
              <a:gd name="connsiteX1" fmla="*/ 66769 w 66769"/>
              <a:gd name="connsiteY1" fmla="*/ 43014 h 43014"/>
              <a:gd name="connsiteX0" fmla="*/ 0 w 65228"/>
              <a:gd name="connsiteY0" fmla="*/ 0 h 41408"/>
              <a:gd name="connsiteX1" fmla="*/ 65228 w 65228"/>
              <a:gd name="connsiteY1" fmla="*/ 41408 h 41408"/>
              <a:gd name="connsiteX0" fmla="*/ 0 w 63174"/>
              <a:gd name="connsiteY0" fmla="*/ 0 h 40337"/>
              <a:gd name="connsiteX1" fmla="*/ 63174 w 63174"/>
              <a:gd name="connsiteY1" fmla="*/ 40337 h 40337"/>
              <a:gd name="connsiteX0" fmla="*/ 0 w 89909"/>
              <a:gd name="connsiteY0" fmla="*/ 0 h 54223"/>
              <a:gd name="connsiteX1" fmla="*/ 89909 w 89909"/>
              <a:gd name="connsiteY1" fmla="*/ 54223 h 54223"/>
              <a:gd name="connsiteX0" fmla="*/ 0 w 85796"/>
              <a:gd name="connsiteY0" fmla="*/ 0 h 53155"/>
              <a:gd name="connsiteX1" fmla="*/ 85796 w 85796"/>
              <a:gd name="connsiteY1" fmla="*/ 53155 h 53155"/>
              <a:gd name="connsiteX0" fmla="*/ 0 w 71400"/>
              <a:gd name="connsiteY0" fmla="*/ 0 h 43898"/>
              <a:gd name="connsiteX1" fmla="*/ 71400 w 71400"/>
              <a:gd name="connsiteY1" fmla="*/ 43898 h 43898"/>
              <a:gd name="connsiteX0" fmla="*/ 0 w 61117"/>
              <a:gd name="connsiteY0" fmla="*/ 0 h 36777"/>
              <a:gd name="connsiteX1" fmla="*/ 61117 w 61117"/>
              <a:gd name="connsiteY1" fmla="*/ 36777 h 36777"/>
              <a:gd name="connsiteX0" fmla="*/ 0 w 59746"/>
              <a:gd name="connsiteY0" fmla="*/ 0 h 37489"/>
              <a:gd name="connsiteX1" fmla="*/ 59746 w 59746"/>
              <a:gd name="connsiteY1" fmla="*/ 37489 h 37489"/>
              <a:gd name="connsiteX0" fmla="*/ 0 w 55222"/>
              <a:gd name="connsiteY0" fmla="*/ 0 h 34392"/>
              <a:gd name="connsiteX1" fmla="*/ 55222 w 55222"/>
              <a:gd name="connsiteY1" fmla="*/ 34392 h 34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5222" h="34392">
                <a:moveTo>
                  <a:pt x="0" y="0"/>
                </a:moveTo>
                <a:cubicBezTo>
                  <a:pt x="10786" y="6306"/>
                  <a:pt x="44436" y="28086"/>
                  <a:pt x="55222" y="34392"/>
                </a:cubicBezTo>
              </a:path>
            </a:pathLst>
          </a:custGeom>
          <a:noFill/>
          <a:ln w="28575" cap="rnd">
            <a:solidFill>
              <a:srgbClr val="FF0000"/>
            </a:solidFill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h="6350"/>
            <a:bevelB w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  <p:cxnSp>
        <p:nvCxnSpPr>
          <p:cNvPr id="10" name="Gerade Verbindung 9"/>
          <p:cNvCxnSpPr/>
          <p:nvPr/>
        </p:nvCxnSpPr>
        <p:spPr>
          <a:xfrm>
            <a:off x="6177044" y="4925325"/>
            <a:ext cx="487952" cy="236384"/>
          </a:xfrm>
          <a:prstGeom prst="line">
            <a:avLst/>
          </a:prstGeom>
          <a:noFill/>
          <a:ln w="50800" cap="rnd">
            <a:solidFill>
              <a:srgbClr val="FF0000"/>
            </a:solidFill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h="6350"/>
            <a:bevelB w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8" name="Gerade Verbindung 77"/>
          <p:cNvCxnSpPr/>
          <p:nvPr/>
        </p:nvCxnSpPr>
        <p:spPr>
          <a:xfrm>
            <a:off x="5471261" y="4394636"/>
            <a:ext cx="314857" cy="152017"/>
          </a:xfrm>
          <a:prstGeom prst="line">
            <a:avLst/>
          </a:prstGeom>
          <a:noFill/>
          <a:ln w="50800" cap="rnd">
            <a:solidFill>
              <a:srgbClr val="FF0000"/>
            </a:solidFill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h="6350"/>
            <a:bevelB w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6" name="Freihandform 93"/>
          <p:cNvSpPr/>
          <p:nvPr/>
        </p:nvSpPr>
        <p:spPr bwMode="auto">
          <a:xfrm rot="18321757">
            <a:off x="5584891" y="4535560"/>
            <a:ext cx="136110" cy="74600"/>
          </a:xfrm>
          <a:custGeom>
            <a:avLst/>
            <a:gdLst>
              <a:gd name="connsiteX0" fmla="*/ 0 w 104775"/>
              <a:gd name="connsiteY0" fmla="*/ 0 h 90488"/>
              <a:gd name="connsiteX1" fmla="*/ 38100 w 104775"/>
              <a:gd name="connsiteY1" fmla="*/ 54769 h 90488"/>
              <a:gd name="connsiteX2" fmla="*/ 104775 w 104775"/>
              <a:gd name="connsiteY2" fmla="*/ 90488 h 90488"/>
              <a:gd name="connsiteX0" fmla="*/ 0 w 104775"/>
              <a:gd name="connsiteY0" fmla="*/ 0 h 100948"/>
              <a:gd name="connsiteX1" fmla="*/ 38100 w 104775"/>
              <a:gd name="connsiteY1" fmla="*/ 54769 h 100948"/>
              <a:gd name="connsiteX2" fmla="*/ 18490 w 104775"/>
              <a:gd name="connsiteY2" fmla="*/ 99769 h 100948"/>
              <a:gd name="connsiteX3" fmla="*/ 104775 w 104775"/>
              <a:gd name="connsiteY3" fmla="*/ 90488 h 100948"/>
              <a:gd name="connsiteX0" fmla="*/ 0 w 104775"/>
              <a:gd name="connsiteY0" fmla="*/ 0 h 90488"/>
              <a:gd name="connsiteX1" fmla="*/ 38100 w 104775"/>
              <a:gd name="connsiteY1" fmla="*/ 54769 h 90488"/>
              <a:gd name="connsiteX2" fmla="*/ 104775 w 104775"/>
              <a:gd name="connsiteY2" fmla="*/ 90488 h 90488"/>
              <a:gd name="connsiteX0" fmla="*/ 0 w 104775"/>
              <a:gd name="connsiteY0" fmla="*/ 0 h 90488"/>
              <a:gd name="connsiteX1" fmla="*/ 104775 w 104775"/>
              <a:gd name="connsiteY1" fmla="*/ 90488 h 90488"/>
              <a:gd name="connsiteX0" fmla="*/ 0 w 241051"/>
              <a:gd name="connsiteY0" fmla="*/ 0 h 71212"/>
              <a:gd name="connsiteX1" fmla="*/ 241051 w 241051"/>
              <a:gd name="connsiteY1" fmla="*/ 71212 h 71212"/>
              <a:gd name="connsiteX0" fmla="*/ 0 w 102721"/>
              <a:gd name="connsiteY0" fmla="*/ 76567 h 76567"/>
              <a:gd name="connsiteX1" fmla="*/ 102721 w 102721"/>
              <a:gd name="connsiteY1" fmla="*/ 0 h 76567"/>
              <a:gd name="connsiteX0" fmla="*/ 0 w 102721"/>
              <a:gd name="connsiteY0" fmla="*/ 76567 h 76567"/>
              <a:gd name="connsiteX1" fmla="*/ 34925 w 102721"/>
              <a:gd name="connsiteY1" fmla="*/ 40693 h 76567"/>
              <a:gd name="connsiteX2" fmla="*/ 102721 w 102721"/>
              <a:gd name="connsiteY2" fmla="*/ 0 h 76567"/>
              <a:gd name="connsiteX0" fmla="*/ 0 w 102721"/>
              <a:gd name="connsiteY0" fmla="*/ 76567 h 76567"/>
              <a:gd name="connsiteX1" fmla="*/ 34925 w 102721"/>
              <a:gd name="connsiteY1" fmla="*/ 40693 h 76567"/>
              <a:gd name="connsiteX2" fmla="*/ 102721 w 102721"/>
              <a:gd name="connsiteY2" fmla="*/ 0 h 76567"/>
              <a:gd name="connsiteX0" fmla="*/ 0 w 102721"/>
              <a:gd name="connsiteY0" fmla="*/ 76567 h 76567"/>
              <a:gd name="connsiteX1" fmla="*/ 34925 w 102721"/>
              <a:gd name="connsiteY1" fmla="*/ 40693 h 76567"/>
              <a:gd name="connsiteX2" fmla="*/ 102721 w 102721"/>
              <a:gd name="connsiteY2" fmla="*/ 0 h 76567"/>
              <a:gd name="connsiteX0" fmla="*/ 0 w 102721"/>
              <a:gd name="connsiteY0" fmla="*/ 76567 h 76567"/>
              <a:gd name="connsiteX1" fmla="*/ 34925 w 102721"/>
              <a:gd name="connsiteY1" fmla="*/ 40693 h 76567"/>
              <a:gd name="connsiteX2" fmla="*/ 102721 w 102721"/>
              <a:gd name="connsiteY2" fmla="*/ 0 h 76567"/>
              <a:gd name="connsiteX0" fmla="*/ 0 w 102721"/>
              <a:gd name="connsiteY0" fmla="*/ 76567 h 76567"/>
              <a:gd name="connsiteX1" fmla="*/ 34925 w 102721"/>
              <a:gd name="connsiteY1" fmla="*/ 40693 h 76567"/>
              <a:gd name="connsiteX2" fmla="*/ 102721 w 102721"/>
              <a:gd name="connsiteY2" fmla="*/ 0 h 76567"/>
              <a:gd name="connsiteX0" fmla="*/ 0 w 108884"/>
              <a:gd name="connsiteY0" fmla="*/ 79423 h 79423"/>
              <a:gd name="connsiteX1" fmla="*/ 34925 w 108884"/>
              <a:gd name="connsiteY1" fmla="*/ 43549 h 79423"/>
              <a:gd name="connsiteX2" fmla="*/ 108884 w 108884"/>
              <a:gd name="connsiteY2" fmla="*/ 0 h 79423"/>
              <a:gd name="connsiteX0" fmla="*/ 0 w 198593"/>
              <a:gd name="connsiteY0" fmla="*/ 35874 h 50687"/>
              <a:gd name="connsiteX1" fmla="*/ 34925 w 198593"/>
              <a:gd name="connsiteY1" fmla="*/ 0 h 50687"/>
              <a:gd name="connsiteX2" fmla="*/ 198593 w 198593"/>
              <a:gd name="connsiteY2" fmla="*/ 50687 h 50687"/>
              <a:gd name="connsiteX0" fmla="*/ 0 w 234203"/>
              <a:gd name="connsiteY0" fmla="*/ 1194 h 128805"/>
              <a:gd name="connsiteX1" fmla="*/ 70535 w 234203"/>
              <a:gd name="connsiteY1" fmla="*/ 78118 h 128805"/>
              <a:gd name="connsiteX2" fmla="*/ 234203 w 234203"/>
              <a:gd name="connsiteY2" fmla="*/ 128805 h 128805"/>
              <a:gd name="connsiteX0" fmla="*/ 0 w 234203"/>
              <a:gd name="connsiteY0" fmla="*/ 0 h 127611"/>
              <a:gd name="connsiteX1" fmla="*/ 234203 w 234203"/>
              <a:gd name="connsiteY1" fmla="*/ 127611 h 127611"/>
              <a:gd name="connsiteX0" fmla="*/ 0 w 234203"/>
              <a:gd name="connsiteY0" fmla="*/ 0 h 127611"/>
              <a:gd name="connsiteX1" fmla="*/ 104779 w 234203"/>
              <a:gd name="connsiteY1" fmla="*/ 66215 h 127611"/>
              <a:gd name="connsiteX2" fmla="*/ 234203 w 234203"/>
              <a:gd name="connsiteY2" fmla="*/ 127611 h 127611"/>
              <a:gd name="connsiteX0" fmla="*/ 0 w 234203"/>
              <a:gd name="connsiteY0" fmla="*/ 0 h 127611"/>
              <a:gd name="connsiteX1" fmla="*/ 104779 w 234203"/>
              <a:gd name="connsiteY1" fmla="*/ 66215 h 127611"/>
              <a:gd name="connsiteX2" fmla="*/ 234203 w 234203"/>
              <a:gd name="connsiteY2" fmla="*/ 127611 h 127611"/>
              <a:gd name="connsiteX0" fmla="*/ 0 w 234203"/>
              <a:gd name="connsiteY0" fmla="*/ 0 h 127611"/>
              <a:gd name="connsiteX1" fmla="*/ 104779 w 234203"/>
              <a:gd name="connsiteY1" fmla="*/ 66215 h 127611"/>
              <a:gd name="connsiteX2" fmla="*/ 234203 w 234203"/>
              <a:gd name="connsiteY2" fmla="*/ 127611 h 127611"/>
              <a:gd name="connsiteX0" fmla="*/ 0 w 234203"/>
              <a:gd name="connsiteY0" fmla="*/ 0 h 127611"/>
              <a:gd name="connsiteX1" fmla="*/ 104779 w 234203"/>
              <a:gd name="connsiteY1" fmla="*/ 66215 h 127611"/>
              <a:gd name="connsiteX2" fmla="*/ 234203 w 234203"/>
              <a:gd name="connsiteY2" fmla="*/ 127611 h 127611"/>
              <a:gd name="connsiteX0" fmla="*/ 0 w 233689"/>
              <a:gd name="connsiteY0" fmla="*/ 0 h 128682"/>
              <a:gd name="connsiteX1" fmla="*/ 104779 w 233689"/>
              <a:gd name="connsiteY1" fmla="*/ 66215 h 128682"/>
              <a:gd name="connsiteX2" fmla="*/ 233689 w 233689"/>
              <a:gd name="connsiteY2" fmla="*/ 128682 h 128682"/>
              <a:gd name="connsiteX0" fmla="*/ 0 w 233689"/>
              <a:gd name="connsiteY0" fmla="*/ 0 h 127611"/>
              <a:gd name="connsiteX1" fmla="*/ 104779 w 233689"/>
              <a:gd name="connsiteY1" fmla="*/ 66215 h 127611"/>
              <a:gd name="connsiteX2" fmla="*/ 233689 w 233689"/>
              <a:gd name="connsiteY2" fmla="*/ 127611 h 127611"/>
              <a:gd name="connsiteX0" fmla="*/ 0 w 233175"/>
              <a:gd name="connsiteY0" fmla="*/ 0 h 128146"/>
              <a:gd name="connsiteX1" fmla="*/ 104779 w 233175"/>
              <a:gd name="connsiteY1" fmla="*/ 66215 h 128146"/>
              <a:gd name="connsiteX2" fmla="*/ 233175 w 233175"/>
              <a:gd name="connsiteY2" fmla="*/ 128146 h 128146"/>
              <a:gd name="connsiteX0" fmla="*/ 0 w 235229"/>
              <a:gd name="connsiteY0" fmla="*/ 0 h 128146"/>
              <a:gd name="connsiteX1" fmla="*/ 104779 w 235229"/>
              <a:gd name="connsiteY1" fmla="*/ 66215 h 128146"/>
              <a:gd name="connsiteX2" fmla="*/ 235229 w 235229"/>
              <a:gd name="connsiteY2" fmla="*/ 128146 h 128146"/>
              <a:gd name="connsiteX0" fmla="*/ 0 w 235229"/>
              <a:gd name="connsiteY0" fmla="*/ 0 h 129217"/>
              <a:gd name="connsiteX1" fmla="*/ 104779 w 235229"/>
              <a:gd name="connsiteY1" fmla="*/ 66215 h 129217"/>
              <a:gd name="connsiteX2" fmla="*/ 235229 w 235229"/>
              <a:gd name="connsiteY2" fmla="*/ 129217 h 129217"/>
              <a:gd name="connsiteX0" fmla="*/ 0 w 234202"/>
              <a:gd name="connsiteY0" fmla="*/ 0 h 128682"/>
              <a:gd name="connsiteX1" fmla="*/ 104779 w 234202"/>
              <a:gd name="connsiteY1" fmla="*/ 66215 h 128682"/>
              <a:gd name="connsiteX2" fmla="*/ 234202 w 234202"/>
              <a:gd name="connsiteY2" fmla="*/ 128682 h 128682"/>
              <a:gd name="connsiteX0" fmla="*/ 0 w 235229"/>
              <a:gd name="connsiteY0" fmla="*/ 0 h 128147"/>
              <a:gd name="connsiteX1" fmla="*/ 104779 w 235229"/>
              <a:gd name="connsiteY1" fmla="*/ 66215 h 128147"/>
              <a:gd name="connsiteX2" fmla="*/ 235229 w 235229"/>
              <a:gd name="connsiteY2" fmla="*/ 128147 h 128147"/>
              <a:gd name="connsiteX0" fmla="*/ 0 w 235743"/>
              <a:gd name="connsiteY0" fmla="*/ 0 h 129218"/>
              <a:gd name="connsiteX1" fmla="*/ 104779 w 235743"/>
              <a:gd name="connsiteY1" fmla="*/ 66215 h 129218"/>
              <a:gd name="connsiteX2" fmla="*/ 235743 w 235743"/>
              <a:gd name="connsiteY2" fmla="*/ 129218 h 129218"/>
              <a:gd name="connsiteX0" fmla="*/ 0 w 236257"/>
              <a:gd name="connsiteY0" fmla="*/ 0 h 127612"/>
              <a:gd name="connsiteX1" fmla="*/ 104779 w 236257"/>
              <a:gd name="connsiteY1" fmla="*/ 66215 h 127612"/>
              <a:gd name="connsiteX2" fmla="*/ 236257 w 236257"/>
              <a:gd name="connsiteY2" fmla="*/ 127612 h 127612"/>
              <a:gd name="connsiteX0" fmla="*/ 0 w 236257"/>
              <a:gd name="connsiteY0" fmla="*/ 0 h 128683"/>
              <a:gd name="connsiteX1" fmla="*/ 104779 w 236257"/>
              <a:gd name="connsiteY1" fmla="*/ 66215 h 128683"/>
              <a:gd name="connsiteX2" fmla="*/ 236257 w 236257"/>
              <a:gd name="connsiteY2" fmla="*/ 128683 h 128683"/>
              <a:gd name="connsiteX0" fmla="*/ 0 w 236257"/>
              <a:gd name="connsiteY0" fmla="*/ 0 h 128683"/>
              <a:gd name="connsiteX1" fmla="*/ 236257 w 236257"/>
              <a:gd name="connsiteY1" fmla="*/ 128683 h 128683"/>
              <a:gd name="connsiteX0" fmla="*/ 0 w 236257"/>
              <a:gd name="connsiteY0" fmla="*/ 0 h 128683"/>
              <a:gd name="connsiteX1" fmla="*/ 111456 w 236257"/>
              <a:gd name="connsiteY1" fmla="*/ 69962 h 128683"/>
              <a:gd name="connsiteX2" fmla="*/ 236257 w 236257"/>
              <a:gd name="connsiteY2" fmla="*/ 128683 h 128683"/>
              <a:gd name="connsiteX0" fmla="*/ 0 w 236257"/>
              <a:gd name="connsiteY0" fmla="*/ 0 h 128683"/>
              <a:gd name="connsiteX1" fmla="*/ 111456 w 236257"/>
              <a:gd name="connsiteY1" fmla="*/ 69962 h 128683"/>
              <a:gd name="connsiteX2" fmla="*/ 236257 w 236257"/>
              <a:gd name="connsiteY2" fmla="*/ 128683 h 128683"/>
              <a:gd name="connsiteX0" fmla="*/ 0 w 238825"/>
              <a:gd name="connsiteY0" fmla="*/ 0 h 127612"/>
              <a:gd name="connsiteX1" fmla="*/ 114024 w 238825"/>
              <a:gd name="connsiteY1" fmla="*/ 68891 h 127612"/>
              <a:gd name="connsiteX2" fmla="*/ 238825 w 238825"/>
              <a:gd name="connsiteY2" fmla="*/ 127612 h 127612"/>
              <a:gd name="connsiteX0" fmla="*/ 0 w 238825"/>
              <a:gd name="connsiteY0" fmla="*/ 0 h 127612"/>
              <a:gd name="connsiteX1" fmla="*/ 114024 w 238825"/>
              <a:gd name="connsiteY1" fmla="*/ 68891 h 127612"/>
              <a:gd name="connsiteX2" fmla="*/ 238825 w 238825"/>
              <a:gd name="connsiteY2" fmla="*/ 127612 h 127612"/>
              <a:gd name="connsiteX0" fmla="*/ 0 w 238825"/>
              <a:gd name="connsiteY0" fmla="*/ 0 h 127612"/>
              <a:gd name="connsiteX1" fmla="*/ 114024 w 238825"/>
              <a:gd name="connsiteY1" fmla="*/ 68891 h 127612"/>
              <a:gd name="connsiteX2" fmla="*/ 238825 w 238825"/>
              <a:gd name="connsiteY2" fmla="*/ 127612 h 127612"/>
              <a:gd name="connsiteX0" fmla="*/ 0 w 238825"/>
              <a:gd name="connsiteY0" fmla="*/ 0 h 127612"/>
              <a:gd name="connsiteX1" fmla="*/ 114024 w 238825"/>
              <a:gd name="connsiteY1" fmla="*/ 68891 h 127612"/>
              <a:gd name="connsiteX2" fmla="*/ 238825 w 238825"/>
              <a:gd name="connsiteY2" fmla="*/ 127612 h 127612"/>
              <a:gd name="connsiteX0" fmla="*/ 0 w 238825"/>
              <a:gd name="connsiteY0" fmla="*/ 0 h 127612"/>
              <a:gd name="connsiteX1" fmla="*/ 114024 w 238825"/>
              <a:gd name="connsiteY1" fmla="*/ 68891 h 127612"/>
              <a:gd name="connsiteX2" fmla="*/ 238825 w 238825"/>
              <a:gd name="connsiteY2" fmla="*/ 127612 h 127612"/>
              <a:gd name="connsiteX0" fmla="*/ 0 w 238825"/>
              <a:gd name="connsiteY0" fmla="*/ 0 h 127612"/>
              <a:gd name="connsiteX1" fmla="*/ 114024 w 238825"/>
              <a:gd name="connsiteY1" fmla="*/ 68891 h 127612"/>
              <a:gd name="connsiteX2" fmla="*/ 238825 w 238825"/>
              <a:gd name="connsiteY2" fmla="*/ 127612 h 127612"/>
              <a:gd name="connsiteX0" fmla="*/ 0 w 238825"/>
              <a:gd name="connsiteY0" fmla="*/ 0 h 127612"/>
              <a:gd name="connsiteX1" fmla="*/ 114024 w 238825"/>
              <a:gd name="connsiteY1" fmla="*/ 68891 h 127612"/>
              <a:gd name="connsiteX2" fmla="*/ 238825 w 238825"/>
              <a:gd name="connsiteY2" fmla="*/ 127612 h 127612"/>
              <a:gd name="connsiteX0" fmla="*/ 0 w 270668"/>
              <a:gd name="connsiteY0" fmla="*/ 0 h 146352"/>
              <a:gd name="connsiteX1" fmla="*/ 145867 w 270668"/>
              <a:gd name="connsiteY1" fmla="*/ 87631 h 146352"/>
              <a:gd name="connsiteX2" fmla="*/ 270668 w 270668"/>
              <a:gd name="connsiteY2" fmla="*/ 146352 h 146352"/>
              <a:gd name="connsiteX0" fmla="*/ 0 w 281454"/>
              <a:gd name="connsiteY0" fmla="*/ 0 h 153313"/>
              <a:gd name="connsiteX1" fmla="*/ 156653 w 281454"/>
              <a:gd name="connsiteY1" fmla="*/ 94592 h 153313"/>
              <a:gd name="connsiteX2" fmla="*/ 281454 w 281454"/>
              <a:gd name="connsiteY2" fmla="*/ 153313 h 153313"/>
              <a:gd name="connsiteX0" fmla="*/ 0 w 212631"/>
              <a:gd name="connsiteY0" fmla="*/ 0 h 111549"/>
              <a:gd name="connsiteX1" fmla="*/ 87830 w 212631"/>
              <a:gd name="connsiteY1" fmla="*/ 52828 h 111549"/>
              <a:gd name="connsiteX2" fmla="*/ 212631 w 212631"/>
              <a:gd name="connsiteY2" fmla="*/ 111549 h 111549"/>
              <a:gd name="connsiteX0" fmla="*/ 0 w 112803"/>
              <a:gd name="connsiteY0" fmla="*/ 0 h 77281"/>
              <a:gd name="connsiteX1" fmla="*/ 87830 w 112803"/>
              <a:gd name="connsiteY1" fmla="*/ 52828 h 77281"/>
              <a:gd name="connsiteX2" fmla="*/ 93989 w 112803"/>
              <a:gd name="connsiteY2" fmla="*/ 77281 h 77281"/>
              <a:gd name="connsiteX0" fmla="*/ 0 w 93989"/>
              <a:gd name="connsiteY0" fmla="*/ 0 h 77281"/>
              <a:gd name="connsiteX1" fmla="*/ 93989 w 93989"/>
              <a:gd name="connsiteY1" fmla="*/ 77281 h 77281"/>
              <a:gd name="connsiteX0" fmla="*/ 0 w 24653"/>
              <a:gd name="connsiteY0" fmla="*/ 0 h 14636"/>
              <a:gd name="connsiteX1" fmla="*/ 24653 w 24653"/>
              <a:gd name="connsiteY1" fmla="*/ 14636 h 14636"/>
              <a:gd name="connsiteX0" fmla="*/ 0 w 32357"/>
              <a:gd name="connsiteY0" fmla="*/ 0 h 18919"/>
              <a:gd name="connsiteX1" fmla="*/ 32357 w 32357"/>
              <a:gd name="connsiteY1" fmla="*/ 18919 h 18919"/>
              <a:gd name="connsiteX0" fmla="*/ 0 w 66769"/>
              <a:gd name="connsiteY0" fmla="*/ 0 h 43014"/>
              <a:gd name="connsiteX1" fmla="*/ 66769 w 66769"/>
              <a:gd name="connsiteY1" fmla="*/ 43014 h 43014"/>
              <a:gd name="connsiteX0" fmla="*/ 0 w 65228"/>
              <a:gd name="connsiteY0" fmla="*/ 0 h 41408"/>
              <a:gd name="connsiteX1" fmla="*/ 65228 w 65228"/>
              <a:gd name="connsiteY1" fmla="*/ 41408 h 41408"/>
              <a:gd name="connsiteX0" fmla="*/ 0 w 63174"/>
              <a:gd name="connsiteY0" fmla="*/ 0 h 40337"/>
              <a:gd name="connsiteX1" fmla="*/ 63174 w 63174"/>
              <a:gd name="connsiteY1" fmla="*/ 40337 h 40337"/>
              <a:gd name="connsiteX0" fmla="*/ 0 w 89909"/>
              <a:gd name="connsiteY0" fmla="*/ 0 h 54223"/>
              <a:gd name="connsiteX1" fmla="*/ 89909 w 89909"/>
              <a:gd name="connsiteY1" fmla="*/ 54223 h 54223"/>
              <a:gd name="connsiteX0" fmla="*/ 0 w 85796"/>
              <a:gd name="connsiteY0" fmla="*/ 0 h 53155"/>
              <a:gd name="connsiteX1" fmla="*/ 85796 w 85796"/>
              <a:gd name="connsiteY1" fmla="*/ 53155 h 53155"/>
              <a:gd name="connsiteX0" fmla="*/ 0 w 71400"/>
              <a:gd name="connsiteY0" fmla="*/ 0 h 43898"/>
              <a:gd name="connsiteX1" fmla="*/ 71400 w 71400"/>
              <a:gd name="connsiteY1" fmla="*/ 43898 h 43898"/>
              <a:gd name="connsiteX0" fmla="*/ 0 w 61117"/>
              <a:gd name="connsiteY0" fmla="*/ 0 h 36777"/>
              <a:gd name="connsiteX1" fmla="*/ 61117 w 61117"/>
              <a:gd name="connsiteY1" fmla="*/ 36777 h 36777"/>
              <a:gd name="connsiteX0" fmla="*/ 0 w 59746"/>
              <a:gd name="connsiteY0" fmla="*/ 0 h 37489"/>
              <a:gd name="connsiteX1" fmla="*/ 59746 w 59746"/>
              <a:gd name="connsiteY1" fmla="*/ 37489 h 37489"/>
              <a:gd name="connsiteX0" fmla="*/ 0 w 55222"/>
              <a:gd name="connsiteY0" fmla="*/ 0 h 34392"/>
              <a:gd name="connsiteX1" fmla="*/ 55222 w 55222"/>
              <a:gd name="connsiteY1" fmla="*/ 34392 h 34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5222" h="34392">
                <a:moveTo>
                  <a:pt x="0" y="0"/>
                </a:moveTo>
                <a:cubicBezTo>
                  <a:pt x="10786" y="6306"/>
                  <a:pt x="44436" y="28086"/>
                  <a:pt x="55222" y="34392"/>
                </a:cubicBezTo>
              </a:path>
            </a:pathLst>
          </a:custGeom>
          <a:noFill/>
          <a:ln w="28575" cap="rnd">
            <a:solidFill>
              <a:srgbClr val="FF0000"/>
            </a:solidFill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h="6350"/>
            <a:bevelB w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  <p:sp>
        <p:nvSpPr>
          <p:cNvPr id="111" name="Freihandform 93"/>
          <p:cNvSpPr/>
          <p:nvPr/>
        </p:nvSpPr>
        <p:spPr bwMode="auto">
          <a:xfrm rot="18168314">
            <a:off x="5471429" y="4477547"/>
            <a:ext cx="136110" cy="74600"/>
          </a:xfrm>
          <a:custGeom>
            <a:avLst/>
            <a:gdLst>
              <a:gd name="connsiteX0" fmla="*/ 0 w 104775"/>
              <a:gd name="connsiteY0" fmla="*/ 0 h 90488"/>
              <a:gd name="connsiteX1" fmla="*/ 38100 w 104775"/>
              <a:gd name="connsiteY1" fmla="*/ 54769 h 90488"/>
              <a:gd name="connsiteX2" fmla="*/ 104775 w 104775"/>
              <a:gd name="connsiteY2" fmla="*/ 90488 h 90488"/>
              <a:gd name="connsiteX0" fmla="*/ 0 w 104775"/>
              <a:gd name="connsiteY0" fmla="*/ 0 h 100948"/>
              <a:gd name="connsiteX1" fmla="*/ 38100 w 104775"/>
              <a:gd name="connsiteY1" fmla="*/ 54769 h 100948"/>
              <a:gd name="connsiteX2" fmla="*/ 18490 w 104775"/>
              <a:gd name="connsiteY2" fmla="*/ 99769 h 100948"/>
              <a:gd name="connsiteX3" fmla="*/ 104775 w 104775"/>
              <a:gd name="connsiteY3" fmla="*/ 90488 h 100948"/>
              <a:gd name="connsiteX0" fmla="*/ 0 w 104775"/>
              <a:gd name="connsiteY0" fmla="*/ 0 h 90488"/>
              <a:gd name="connsiteX1" fmla="*/ 38100 w 104775"/>
              <a:gd name="connsiteY1" fmla="*/ 54769 h 90488"/>
              <a:gd name="connsiteX2" fmla="*/ 104775 w 104775"/>
              <a:gd name="connsiteY2" fmla="*/ 90488 h 90488"/>
              <a:gd name="connsiteX0" fmla="*/ 0 w 104775"/>
              <a:gd name="connsiteY0" fmla="*/ 0 h 90488"/>
              <a:gd name="connsiteX1" fmla="*/ 104775 w 104775"/>
              <a:gd name="connsiteY1" fmla="*/ 90488 h 90488"/>
              <a:gd name="connsiteX0" fmla="*/ 0 w 241051"/>
              <a:gd name="connsiteY0" fmla="*/ 0 h 71212"/>
              <a:gd name="connsiteX1" fmla="*/ 241051 w 241051"/>
              <a:gd name="connsiteY1" fmla="*/ 71212 h 71212"/>
              <a:gd name="connsiteX0" fmla="*/ 0 w 102721"/>
              <a:gd name="connsiteY0" fmla="*/ 76567 h 76567"/>
              <a:gd name="connsiteX1" fmla="*/ 102721 w 102721"/>
              <a:gd name="connsiteY1" fmla="*/ 0 h 76567"/>
              <a:gd name="connsiteX0" fmla="*/ 0 w 102721"/>
              <a:gd name="connsiteY0" fmla="*/ 76567 h 76567"/>
              <a:gd name="connsiteX1" fmla="*/ 34925 w 102721"/>
              <a:gd name="connsiteY1" fmla="*/ 40693 h 76567"/>
              <a:gd name="connsiteX2" fmla="*/ 102721 w 102721"/>
              <a:gd name="connsiteY2" fmla="*/ 0 h 76567"/>
              <a:gd name="connsiteX0" fmla="*/ 0 w 102721"/>
              <a:gd name="connsiteY0" fmla="*/ 76567 h 76567"/>
              <a:gd name="connsiteX1" fmla="*/ 34925 w 102721"/>
              <a:gd name="connsiteY1" fmla="*/ 40693 h 76567"/>
              <a:gd name="connsiteX2" fmla="*/ 102721 w 102721"/>
              <a:gd name="connsiteY2" fmla="*/ 0 h 76567"/>
              <a:gd name="connsiteX0" fmla="*/ 0 w 102721"/>
              <a:gd name="connsiteY0" fmla="*/ 76567 h 76567"/>
              <a:gd name="connsiteX1" fmla="*/ 34925 w 102721"/>
              <a:gd name="connsiteY1" fmla="*/ 40693 h 76567"/>
              <a:gd name="connsiteX2" fmla="*/ 102721 w 102721"/>
              <a:gd name="connsiteY2" fmla="*/ 0 h 76567"/>
              <a:gd name="connsiteX0" fmla="*/ 0 w 102721"/>
              <a:gd name="connsiteY0" fmla="*/ 76567 h 76567"/>
              <a:gd name="connsiteX1" fmla="*/ 34925 w 102721"/>
              <a:gd name="connsiteY1" fmla="*/ 40693 h 76567"/>
              <a:gd name="connsiteX2" fmla="*/ 102721 w 102721"/>
              <a:gd name="connsiteY2" fmla="*/ 0 h 76567"/>
              <a:gd name="connsiteX0" fmla="*/ 0 w 102721"/>
              <a:gd name="connsiteY0" fmla="*/ 76567 h 76567"/>
              <a:gd name="connsiteX1" fmla="*/ 34925 w 102721"/>
              <a:gd name="connsiteY1" fmla="*/ 40693 h 76567"/>
              <a:gd name="connsiteX2" fmla="*/ 102721 w 102721"/>
              <a:gd name="connsiteY2" fmla="*/ 0 h 76567"/>
              <a:gd name="connsiteX0" fmla="*/ 0 w 108884"/>
              <a:gd name="connsiteY0" fmla="*/ 79423 h 79423"/>
              <a:gd name="connsiteX1" fmla="*/ 34925 w 108884"/>
              <a:gd name="connsiteY1" fmla="*/ 43549 h 79423"/>
              <a:gd name="connsiteX2" fmla="*/ 108884 w 108884"/>
              <a:gd name="connsiteY2" fmla="*/ 0 h 79423"/>
              <a:gd name="connsiteX0" fmla="*/ 0 w 198593"/>
              <a:gd name="connsiteY0" fmla="*/ 35874 h 50687"/>
              <a:gd name="connsiteX1" fmla="*/ 34925 w 198593"/>
              <a:gd name="connsiteY1" fmla="*/ 0 h 50687"/>
              <a:gd name="connsiteX2" fmla="*/ 198593 w 198593"/>
              <a:gd name="connsiteY2" fmla="*/ 50687 h 50687"/>
              <a:gd name="connsiteX0" fmla="*/ 0 w 234203"/>
              <a:gd name="connsiteY0" fmla="*/ 1194 h 128805"/>
              <a:gd name="connsiteX1" fmla="*/ 70535 w 234203"/>
              <a:gd name="connsiteY1" fmla="*/ 78118 h 128805"/>
              <a:gd name="connsiteX2" fmla="*/ 234203 w 234203"/>
              <a:gd name="connsiteY2" fmla="*/ 128805 h 128805"/>
              <a:gd name="connsiteX0" fmla="*/ 0 w 234203"/>
              <a:gd name="connsiteY0" fmla="*/ 0 h 127611"/>
              <a:gd name="connsiteX1" fmla="*/ 234203 w 234203"/>
              <a:gd name="connsiteY1" fmla="*/ 127611 h 127611"/>
              <a:gd name="connsiteX0" fmla="*/ 0 w 234203"/>
              <a:gd name="connsiteY0" fmla="*/ 0 h 127611"/>
              <a:gd name="connsiteX1" fmla="*/ 104779 w 234203"/>
              <a:gd name="connsiteY1" fmla="*/ 66215 h 127611"/>
              <a:gd name="connsiteX2" fmla="*/ 234203 w 234203"/>
              <a:gd name="connsiteY2" fmla="*/ 127611 h 127611"/>
              <a:gd name="connsiteX0" fmla="*/ 0 w 234203"/>
              <a:gd name="connsiteY0" fmla="*/ 0 h 127611"/>
              <a:gd name="connsiteX1" fmla="*/ 104779 w 234203"/>
              <a:gd name="connsiteY1" fmla="*/ 66215 h 127611"/>
              <a:gd name="connsiteX2" fmla="*/ 234203 w 234203"/>
              <a:gd name="connsiteY2" fmla="*/ 127611 h 127611"/>
              <a:gd name="connsiteX0" fmla="*/ 0 w 234203"/>
              <a:gd name="connsiteY0" fmla="*/ 0 h 127611"/>
              <a:gd name="connsiteX1" fmla="*/ 104779 w 234203"/>
              <a:gd name="connsiteY1" fmla="*/ 66215 h 127611"/>
              <a:gd name="connsiteX2" fmla="*/ 234203 w 234203"/>
              <a:gd name="connsiteY2" fmla="*/ 127611 h 127611"/>
              <a:gd name="connsiteX0" fmla="*/ 0 w 234203"/>
              <a:gd name="connsiteY0" fmla="*/ 0 h 127611"/>
              <a:gd name="connsiteX1" fmla="*/ 104779 w 234203"/>
              <a:gd name="connsiteY1" fmla="*/ 66215 h 127611"/>
              <a:gd name="connsiteX2" fmla="*/ 234203 w 234203"/>
              <a:gd name="connsiteY2" fmla="*/ 127611 h 127611"/>
              <a:gd name="connsiteX0" fmla="*/ 0 w 233689"/>
              <a:gd name="connsiteY0" fmla="*/ 0 h 128682"/>
              <a:gd name="connsiteX1" fmla="*/ 104779 w 233689"/>
              <a:gd name="connsiteY1" fmla="*/ 66215 h 128682"/>
              <a:gd name="connsiteX2" fmla="*/ 233689 w 233689"/>
              <a:gd name="connsiteY2" fmla="*/ 128682 h 128682"/>
              <a:gd name="connsiteX0" fmla="*/ 0 w 233689"/>
              <a:gd name="connsiteY0" fmla="*/ 0 h 127611"/>
              <a:gd name="connsiteX1" fmla="*/ 104779 w 233689"/>
              <a:gd name="connsiteY1" fmla="*/ 66215 h 127611"/>
              <a:gd name="connsiteX2" fmla="*/ 233689 w 233689"/>
              <a:gd name="connsiteY2" fmla="*/ 127611 h 127611"/>
              <a:gd name="connsiteX0" fmla="*/ 0 w 233175"/>
              <a:gd name="connsiteY0" fmla="*/ 0 h 128146"/>
              <a:gd name="connsiteX1" fmla="*/ 104779 w 233175"/>
              <a:gd name="connsiteY1" fmla="*/ 66215 h 128146"/>
              <a:gd name="connsiteX2" fmla="*/ 233175 w 233175"/>
              <a:gd name="connsiteY2" fmla="*/ 128146 h 128146"/>
              <a:gd name="connsiteX0" fmla="*/ 0 w 235229"/>
              <a:gd name="connsiteY0" fmla="*/ 0 h 128146"/>
              <a:gd name="connsiteX1" fmla="*/ 104779 w 235229"/>
              <a:gd name="connsiteY1" fmla="*/ 66215 h 128146"/>
              <a:gd name="connsiteX2" fmla="*/ 235229 w 235229"/>
              <a:gd name="connsiteY2" fmla="*/ 128146 h 128146"/>
              <a:gd name="connsiteX0" fmla="*/ 0 w 235229"/>
              <a:gd name="connsiteY0" fmla="*/ 0 h 129217"/>
              <a:gd name="connsiteX1" fmla="*/ 104779 w 235229"/>
              <a:gd name="connsiteY1" fmla="*/ 66215 h 129217"/>
              <a:gd name="connsiteX2" fmla="*/ 235229 w 235229"/>
              <a:gd name="connsiteY2" fmla="*/ 129217 h 129217"/>
              <a:gd name="connsiteX0" fmla="*/ 0 w 234202"/>
              <a:gd name="connsiteY0" fmla="*/ 0 h 128682"/>
              <a:gd name="connsiteX1" fmla="*/ 104779 w 234202"/>
              <a:gd name="connsiteY1" fmla="*/ 66215 h 128682"/>
              <a:gd name="connsiteX2" fmla="*/ 234202 w 234202"/>
              <a:gd name="connsiteY2" fmla="*/ 128682 h 128682"/>
              <a:gd name="connsiteX0" fmla="*/ 0 w 235229"/>
              <a:gd name="connsiteY0" fmla="*/ 0 h 128147"/>
              <a:gd name="connsiteX1" fmla="*/ 104779 w 235229"/>
              <a:gd name="connsiteY1" fmla="*/ 66215 h 128147"/>
              <a:gd name="connsiteX2" fmla="*/ 235229 w 235229"/>
              <a:gd name="connsiteY2" fmla="*/ 128147 h 128147"/>
              <a:gd name="connsiteX0" fmla="*/ 0 w 235743"/>
              <a:gd name="connsiteY0" fmla="*/ 0 h 129218"/>
              <a:gd name="connsiteX1" fmla="*/ 104779 w 235743"/>
              <a:gd name="connsiteY1" fmla="*/ 66215 h 129218"/>
              <a:gd name="connsiteX2" fmla="*/ 235743 w 235743"/>
              <a:gd name="connsiteY2" fmla="*/ 129218 h 129218"/>
              <a:gd name="connsiteX0" fmla="*/ 0 w 236257"/>
              <a:gd name="connsiteY0" fmla="*/ 0 h 127612"/>
              <a:gd name="connsiteX1" fmla="*/ 104779 w 236257"/>
              <a:gd name="connsiteY1" fmla="*/ 66215 h 127612"/>
              <a:gd name="connsiteX2" fmla="*/ 236257 w 236257"/>
              <a:gd name="connsiteY2" fmla="*/ 127612 h 127612"/>
              <a:gd name="connsiteX0" fmla="*/ 0 w 236257"/>
              <a:gd name="connsiteY0" fmla="*/ 0 h 128683"/>
              <a:gd name="connsiteX1" fmla="*/ 104779 w 236257"/>
              <a:gd name="connsiteY1" fmla="*/ 66215 h 128683"/>
              <a:gd name="connsiteX2" fmla="*/ 236257 w 236257"/>
              <a:gd name="connsiteY2" fmla="*/ 128683 h 128683"/>
              <a:gd name="connsiteX0" fmla="*/ 0 w 236257"/>
              <a:gd name="connsiteY0" fmla="*/ 0 h 128683"/>
              <a:gd name="connsiteX1" fmla="*/ 236257 w 236257"/>
              <a:gd name="connsiteY1" fmla="*/ 128683 h 128683"/>
              <a:gd name="connsiteX0" fmla="*/ 0 w 236257"/>
              <a:gd name="connsiteY0" fmla="*/ 0 h 128683"/>
              <a:gd name="connsiteX1" fmla="*/ 111456 w 236257"/>
              <a:gd name="connsiteY1" fmla="*/ 69962 h 128683"/>
              <a:gd name="connsiteX2" fmla="*/ 236257 w 236257"/>
              <a:gd name="connsiteY2" fmla="*/ 128683 h 128683"/>
              <a:gd name="connsiteX0" fmla="*/ 0 w 236257"/>
              <a:gd name="connsiteY0" fmla="*/ 0 h 128683"/>
              <a:gd name="connsiteX1" fmla="*/ 111456 w 236257"/>
              <a:gd name="connsiteY1" fmla="*/ 69962 h 128683"/>
              <a:gd name="connsiteX2" fmla="*/ 236257 w 236257"/>
              <a:gd name="connsiteY2" fmla="*/ 128683 h 128683"/>
              <a:gd name="connsiteX0" fmla="*/ 0 w 238825"/>
              <a:gd name="connsiteY0" fmla="*/ 0 h 127612"/>
              <a:gd name="connsiteX1" fmla="*/ 114024 w 238825"/>
              <a:gd name="connsiteY1" fmla="*/ 68891 h 127612"/>
              <a:gd name="connsiteX2" fmla="*/ 238825 w 238825"/>
              <a:gd name="connsiteY2" fmla="*/ 127612 h 127612"/>
              <a:gd name="connsiteX0" fmla="*/ 0 w 238825"/>
              <a:gd name="connsiteY0" fmla="*/ 0 h 127612"/>
              <a:gd name="connsiteX1" fmla="*/ 114024 w 238825"/>
              <a:gd name="connsiteY1" fmla="*/ 68891 h 127612"/>
              <a:gd name="connsiteX2" fmla="*/ 238825 w 238825"/>
              <a:gd name="connsiteY2" fmla="*/ 127612 h 127612"/>
              <a:gd name="connsiteX0" fmla="*/ 0 w 238825"/>
              <a:gd name="connsiteY0" fmla="*/ 0 h 127612"/>
              <a:gd name="connsiteX1" fmla="*/ 114024 w 238825"/>
              <a:gd name="connsiteY1" fmla="*/ 68891 h 127612"/>
              <a:gd name="connsiteX2" fmla="*/ 238825 w 238825"/>
              <a:gd name="connsiteY2" fmla="*/ 127612 h 127612"/>
              <a:gd name="connsiteX0" fmla="*/ 0 w 238825"/>
              <a:gd name="connsiteY0" fmla="*/ 0 h 127612"/>
              <a:gd name="connsiteX1" fmla="*/ 114024 w 238825"/>
              <a:gd name="connsiteY1" fmla="*/ 68891 h 127612"/>
              <a:gd name="connsiteX2" fmla="*/ 238825 w 238825"/>
              <a:gd name="connsiteY2" fmla="*/ 127612 h 127612"/>
              <a:gd name="connsiteX0" fmla="*/ 0 w 238825"/>
              <a:gd name="connsiteY0" fmla="*/ 0 h 127612"/>
              <a:gd name="connsiteX1" fmla="*/ 114024 w 238825"/>
              <a:gd name="connsiteY1" fmla="*/ 68891 h 127612"/>
              <a:gd name="connsiteX2" fmla="*/ 238825 w 238825"/>
              <a:gd name="connsiteY2" fmla="*/ 127612 h 127612"/>
              <a:gd name="connsiteX0" fmla="*/ 0 w 238825"/>
              <a:gd name="connsiteY0" fmla="*/ 0 h 127612"/>
              <a:gd name="connsiteX1" fmla="*/ 114024 w 238825"/>
              <a:gd name="connsiteY1" fmla="*/ 68891 h 127612"/>
              <a:gd name="connsiteX2" fmla="*/ 238825 w 238825"/>
              <a:gd name="connsiteY2" fmla="*/ 127612 h 127612"/>
              <a:gd name="connsiteX0" fmla="*/ 0 w 238825"/>
              <a:gd name="connsiteY0" fmla="*/ 0 h 127612"/>
              <a:gd name="connsiteX1" fmla="*/ 114024 w 238825"/>
              <a:gd name="connsiteY1" fmla="*/ 68891 h 127612"/>
              <a:gd name="connsiteX2" fmla="*/ 238825 w 238825"/>
              <a:gd name="connsiteY2" fmla="*/ 127612 h 127612"/>
              <a:gd name="connsiteX0" fmla="*/ 0 w 270668"/>
              <a:gd name="connsiteY0" fmla="*/ 0 h 146352"/>
              <a:gd name="connsiteX1" fmla="*/ 145867 w 270668"/>
              <a:gd name="connsiteY1" fmla="*/ 87631 h 146352"/>
              <a:gd name="connsiteX2" fmla="*/ 270668 w 270668"/>
              <a:gd name="connsiteY2" fmla="*/ 146352 h 146352"/>
              <a:gd name="connsiteX0" fmla="*/ 0 w 281454"/>
              <a:gd name="connsiteY0" fmla="*/ 0 h 153313"/>
              <a:gd name="connsiteX1" fmla="*/ 156653 w 281454"/>
              <a:gd name="connsiteY1" fmla="*/ 94592 h 153313"/>
              <a:gd name="connsiteX2" fmla="*/ 281454 w 281454"/>
              <a:gd name="connsiteY2" fmla="*/ 153313 h 153313"/>
              <a:gd name="connsiteX0" fmla="*/ 0 w 212631"/>
              <a:gd name="connsiteY0" fmla="*/ 0 h 111549"/>
              <a:gd name="connsiteX1" fmla="*/ 87830 w 212631"/>
              <a:gd name="connsiteY1" fmla="*/ 52828 h 111549"/>
              <a:gd name="connsiteX2" fmla="*/ 212631 w 212631"/>
              <a:gd name="connsiteY2" fmla="*/ 111549 h 111549"/>
              <a:gd name="connsiteX0" fmla="*/ 0 w 112803"/>
              <a:gd name="connsiteY0" fmla="*/ 0 h 77281"/>
              <a:gd name="connsiteX1" fmla="*/ 87830 w 112803"/>
              <a:gd name="connsiteY1" fmla="*/ 52828 h 77281"/>
              <a:gd name="connsiteX2" fmla="*/ 93989 w 112803"/>
              <a:gd name="connsiteY2" fmla="*/ 77281 h 77281"/>
              <a:gd name="connsiteX0" fmla="*/ 0 w 93989"/>
              <a:gd name="connsiteY0" fmla="*/ 0 h 77281"/>
              <a:gd name="connsiteX1" fmla="*/ 93989 w 93989"/>
              <a:gd name="connsiteY1" fmla="*/ 77281 h 77281"/>
              <a:gd name="connsiteX0" fmla="*/ 0 w 24653"/>
              <a:gd name="connsiteY0" fmla="*/ 0 h 14636"/>
              <a:gd name="connsiteX1" fmla="*/ 24653 w 24653"/>
              <a:gd name="connsiteY1" fmla="*/ 14636 h 14636"/>
              <a:gd name="connsiteX0" fmla="*/ 0 w 32357"/>
              <a:gd name="connsiteY0" fmla="*/ 0 h 18919"/>
              <a:gd name="connsiteX1" fmla="*/ 32357 w 32357"/>
              <a:gd name="connsiteY1" fmla="*/ 18919 h 18919"/>
              <a:gd name="connsiteX0" fmla="*/ 0 w 66769"/>
              <a:gd name="connsiteY0" fmla="*/ 0 h 43014"/>
              <a:gd name="connsiteX1" fmla="*/ 66769 w 66769"/>
              <a:gd name="connsiteY1" fmla="*/ 43014 h 43014"/>
              <a:gd name="connsiteX0" fmla="*/ 0 w 65228"/>
              <a:gd name="connsiteY0" fmla="*/ 0 h 41408"/>
              <a:gd name="connsiteX1" fmla="*/ 65228 w 65228"/>
              <a:gd name="connsiteY1" fmla="*/ 41408 h 41408"/>
              <a:gd name="connsiteX0" fmla="*/ 0 w 63174"/>
              <a:gd name="connsiteY0" fmla="*/ 0 h 40337"/>
              <a:gd name="connsiteX1" fmla="*/ 63174 w 63174"/>
              <a:gd name="connsiteY1" fmla="*/ 40337 h 40337"/>
              <a:gd name="connsiteX0" fmla="*/ 0 w 89909"/>
              <a:gd name="connsiteY0" fmla="*/ 0 h 54223"/>
              <a:gd name="connsiteX1" fmla="*/ 89909 w 89909"/>
              <a:gd name="connsiteY1" fmla="*/ 54223 h 54223"/>
              <a:gd name="connsiteX0" fmla="*/ 0 w 85796"/>
              <a:gd name="connsiteY0" fmla="*/ 0 h 53155"/>
              <a:gd name="connsiteX1" fmla="*/ 85796 w 85796"/>
              <a:gd name="connsiteY1" fmla="*/ 53155 h 53155"/>
              <a:gd name="connsiteX0" fmla="*/ 0 w 71400"/>
              <a:gd name="connsiteY0" fmla="*/ 0 h 43898"/>
              <a:gd name="connsiteX1" fmla="*/ 71400 w 71400"/>
              <a:gd name="connsiteY1" fmla="*/ 43898 h 43898"/>
              <a:gd name="connsiteX0" fmla="*/ 0 w 61117"/>
              <a:gd name="connsiteY0" fmla="*/ 0 h 36777"/>
              <a:gd name="connsiteX1" fmla="*/ 61117 w 61117"/>
              <a:gd name="connsiteY1" fmla="*/ 36777 h 36777"/>
              <a:gd name="connsiteX0" fmla="*/ 0 w 59746"/>
              <a:gd name="connsiteY0" fmla="*/ 0 h 37489"/>
              <a:gd name="connsiteX1" fmla="*/ 59746 w 59746"/>
              <a:gd name="connsiteY1" fmla="*/ 37489 h 37489"/>
              <a:gd name="connsiteX0" fmla="*/ 0 w 55222"/>
              <a:gd name="connsiteY0" fmla="*/ 0 h 34392"/>
              <a:gd name="connsiteX1" fmla="*/ 55222 w 55222"/>
              <a:gd name="connsiteY1" fmla="*/ 34392 h 34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5222" h="34392">
                <a:moveTo>
                  <a:pt x="0" y="0"/>
                </a:moveTo>
                <a:cubicBezTo>
                  <a:pt x="10786" y="6306"/>
                  <a:pt x="44436" y="28086"/>
                  <a:pt x="55222" y="34392"/>
                </a:cubicBezTo>
              </a:path>
            </a:pathLst>
          </a:custGeom>
          <a:noFill/>
          <a:ln w="28575" cap="rnd">
            <a:solidFill>
              <a:srgbClr val="FF0000"/>
            </a:solidFill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h="6350"/>
            <a:bevelB w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  <p:cxnSp>
        <p:nvCxnSpPr>
          <p:cNvPr id="76" name="Gerade Verbindung 75"/>
          <p:cNvCxnSpPr/>
          <p:nvPr/>
        </p:nvCxnSpPr>
        <p:spPr>
          <a:xfrm>
            <a:off x="5276852" y="4480778"/>
            <a:ext cx="297528" cy="145831"/>
          </a:xfrm>
          <a:prstGeom prst="line">
            <a:avLst/>
          </a:prstGeom>
          <a:noFill/>
          <a:ln w="50800" cap="rnd">
            <a:solidFill>
              <a:srgbClr val="FF0000"/>
            </a:solidFill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h="6350"/>
            <a:bevelB w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3" name="Textfeld 102"/>
          <p:cNvSpPr txBox="1"/>
          <p:nvPr/>
        </p:nvSpPr>
        <p:spPr>
          <a:xfrm>
            <a:off x="5702940" y="6159226"/>
            <a:ext cx="1850966" cy="287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39" dirty="0">
                <a:latin typeface="HelveticaNeueLT Std" pitchFamily="34" charset="0"/>
                <a:cs typeface="Aharoni" panose="02010803020104030203" pitchFamily="2" charset="-79"/>
              </a:rPr>
              <a:t>SÜDPORTAL FRANZENSFESTE</a:t>
            </a:r>
          </a:p>
          <a:p>
            <a:endParaRPr lang="it-IT" sz="528" dirty="0">
              <a:latin typeface="HelveticaNeueLT Std" pitchFamily="34" charset="0"/>
              <a:cs typeface="Aharoni" panose="02010803020104030203" pitchFamily="2" charset="-79"/>
            </a:endParaRPr>
          </a:p>
        </p:txBody>
      </p:sp>
      <p:sp>
        <p:nvSpPr>
          <p:cNvPr id="7" name="Freihandform 6"/>
          <p:cNvSpPr/>
          <p:nvPr/>
        </p:nvSpPr>
        <p:spPr>
          <a:xfrm>
            <a:off x="7972885" y="5616467"/>
            <a:ext cx="53387" cy="4448"/>
          </a:xfrm>
          <a:custGeom>
            <a:avLst/>
            <a:gdLst>
              <a:gd name="connsiteX0" fmla="*/ 0 w 50566"/>
              <a:gd name="connsiteY0" fmla="*/ 0 h 4213"/>
              <a:gd name="connsiteX1" fmla="*/ 50566 w 50566"/>
              <a:gd name="connsiteY1" fmla="*/ 4213 h 4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566" h="4213">
                <a:moveTo>
                  <a:pt x="0" y="0"/>
                </a:moveTo>
                <a:lnTo>
                  <a:pt x="50566" y="4213"/>
                </a:lnTo>
              </a:path>
            </a:pathLst>
          </a:custGeom>
          <a:noFill/>
          <a:ln w="53975" cap="rnd">
            <a:solidFill>
              <a:srgbClr val="00B050"/>
            </a:solidFill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h="6350"/>
            <a:bevelB w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reihandform 11"/>
          <p:cNvSpPr/>
          <p:nvPr/>
        </p:nvSpPr>
        <p:spPr>
          <a:xfrm>
            <a:off x="4453211" y="4007219"/>
            <a:ext cx="60761" cy="30379"/>
          </a:xfrm>
          <a:custGeom>
            <a:avLst/>
            <a:gdLst>
              <a:gd name="connsiteX0" fmla="*/ 57550 w 57550"/>
              <a:gd name="connsiteY0" fmla="*/ 28774 h 28774"/>
              <a:gd name="connsiteX1" fmla="*/ 0 w 57550"/>
              <a:gd name="connsiteY1" fmla="*/ 0 h 28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7550" h="28774">
                <a:moveTo>
                  <a:pt x="57550" y="28774"/>
                </a:moveTo>
                <a:lnTo>
                  <a:pt x="0" y="0"/>
                </a:lnTo>
              </a:path>
            </a:pathLst>
          </a:custGeom>
          <a:noFill/>
          <a:ln w="28575" cap="rnd">
            <a:solidFill>
              <a:srgbClr val="FF0000"/>
            </a:solidFill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h="6350"/>
            <a:bevelB w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5" name="Gerade Verbindung 14"/>
          <p:cNvCxnSpPr/>
          <p:nvPr/>
        </p:nvCxnSpPr>
        <p:spPr>
          <a:xfrm flipH="1" flipV="1">
            <a:off x="4575467" y="3977845"/>
            <a:ext cx="102468" cy="57592"/>
          </a:xfrm>
          <a:prstGeom prst="line">
            <a:avLst/>
          </a:prstGeom>
          <a:noFill/>
          <a:ln w="38100" cap="rnd">
            <a:solidFill>
              <a:srgbClr val="FF0000"/>
            </a:solidFill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h="6350"/>
            <a:bevelB w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7" name="Gerade Verbindung 16"/>
          <p:cNvCxnSpPr/>
          <p:nvPr/>
        </p:nvCxnSpPr>
        <p:spPr>
          <a:xfrm flipV="1">
            <a:off x="4446461" y="4010600"/>
            <a:ext cx="173489" cy="54858"/>
          </a:xfrm>
          <a:prstGeom prst="line">
            <a:avLst/>
          </a:prstGeom>
          <a:noFill/>
          <a:ln w="19050" cap="rnd">
            <a:solidFill>
              <a:srgbClr val="FF0000"/>
            </a:solidFill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h="6350"/>
            <a:bevelB w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17" name="Gerade Verbindung 116"/>
          <p:cNvCxnSpPr/>
          <p:nvPr/>
        </p:nvCxnSpPr>
        <p:spPr>
          <a:xfrm flipH="1" flipV="1">
            <a:off x="4415740" y="4044325"/>
            <a:ext cx="102468" cy="57592"/>
          </a:xfrm>
          <a:prstGeom prst="line">
            <a:avLst/>
          </a:prstGeom>
          <a:noFill/>
          <a:ln w="38100" cap="rnd">
            <a:solidFill>
              <a:srgbClr val="FF0000"/>
            </a:solidFill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h="6350"/>
            <a:bevelB w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20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>
              <a:defRPr/>
            </a:pPr>
            <a:r>
              <a:rPr lang="de-DE" sz="2745" cap="all" dirty="0" err="1">
                <a:solidFill>
                  <a:srgbClr val="545454"/>
                </a:solidFill>
              </a:rPr>
              <a:t>Stato</a:t>
            </a:r>
            <a:r>
              <a:rPr lang="de-DE" sz="2745" cap="all" dirty="0">
                <a:solidFill>
                  <a:srgbClr val="545454"/>
                </a:solidFill>
              </a:rPr>
              <a:t> di </a:t>
            </a:r>
            <a:r>
              <a:rPr lang="de-DE" sz="2745" cap="all" dirty="0" err="1">
                <a:solidFill>
                  <a:srgbClr val="545454"/>
                </a:solidFill>
              </a:rPr>
              <a:t>avanzamento</a:t>
            </a:r>
            <a:r>
              <a:rPr lang="de-DE" sz="2745" cap="all" dirty="0">
                <a:solidFill>
                  <a:srgbClr val="545454"/>
                </a:solidFill>
              </a:rPr>
              <a:t> </a:t>
            </a:r>
            <a:br>
              <a:rPr lang="de-DE" sz="2745" dirty="0">
                <a:solidFill>
                  <a:srgbClr val="545454"/>
                </a:solidFill>
              </a:rPr>
            </a:br>
            <a:r>
              <a:rPr lang="de-DE" sz="2745" i="1" cap="all" dirty="0">
                <a:solidFill>
                  <a:srgbClr val="000066"/>
                </a:solidFill>
              </a:rPr>
              <a:t>Baufortschritt</a:t>
            </a:r>
          </a:p>
        </p:txBody>
      </p:sp>
      <p:sp>
        <p:nvSpPr>
          <p:cNvPr id="118" name="Figura a mano libera 117"/>
          <p:cNvSpPr/>
          <p:nvPr/>
        </p:nvSpPr>
        <p:spPr>
          <a:xfrm rot="1156662">
            <a:off x="5400697" y="4660202"/>
            <a:ext cx="213723" cy="21838"/>
          </a:xfrm>
          <a:custGeom>
            <a:avLst/>
            <a:gdLst>
              <a:gd name="connsiteX0" fmla="*/ 26193 w 30648"/>
              <a:gd name="connsiteY0" fmla="*/ 102394 h 102394"/>
              <a:gd name="connsiteX1" fmla="*/ 28575 w 30648"/>
              <a:gd name="connsiteY1" fmla="*/ 40481 h 102394"/>
              <a:gd name="connsiteX2" fmla="*/ 0 w 30648"/>
              <a:gd name="connsiteY2" fmla="*/ 0 h 102394"/>
              <a:gd name="connsiteX0" fmla="*/ 26193 w 27722"/>
              <a:gd name="connsiteY0" fmla="*/ 102394 h 102394"/>
              <a:gd name="connsiteX1" fmla="*/ 22548 w 27722"/>
              <a:gd name="connsiteY1" fmla="*/ 45556 h 102394"/>
              <a:gd name="connsiteX2" fmla="*/ 0 w 27722"/>
              <a:gd name="connsiteY2" fmla="*/ 0 h 102394"/>
              <a:gd name="connsiteX0" fmla="*/ 76566 w 78095"/>
              <a:gd name="connsiteY0" fmla="*/ 143852 h 143852"/>
              <a:gd name="connsiteX1" fmla="*/ 72921 w 78095"/>
              <a:gd name="connsiteY1" fmla="*/ 87014 h 143852"/>
              <a:gd name="connsiteX2" fmla="*/ 0 w 78095"/>
              <a:gd name="connsiteY2" fmla="*/ 1 h 143852"/>
              <a:gd name="connsiteX0" fmla="*/ 76566 w 77105"/>
              <a:gd name="connsiteY0" fmla="*/ 143850 h 143850"/>
              <a:gd name="connsiteX1" fmla="*/ 62200 w 77105"/>
              <a:gd name="connsiteY1" fmla="*/ 35046 h 143850"/>
              <a:gd name="connsiteX2" fmla="*/ 0 w 77105"/>
              <a:gd name="connsiteY2" fmla="*/ -1 h 143850"/>
              <a:gd name="connsiteX0" fmla="*/ 76566 w 76918"/>
              <a:gd name="connsiteY0" fmla="*/ 143852 h 143852"/>
              <a:gd name="connsiteX1" fmla="*/ 53732 w 76918"/>
              <a:gd name="connsiteY1" fmla="*/ 42176 h 143852"/>
              <a:gd name="connsiteX2" fmla="*/ 0 w 76918"/>
              <a:gd name="connsiteY2" fmla="*/ 1 h 143852"/>
              <a:gd name="connsiteX0" fmla="*/ 76566 w 76566"/>
              <a:gd name="connsiteY0" fmla="*/ 143852 h 143852"/>
              <a:gd name="connsiteX1" fmla="*/ 0 w 76566"/>
              <a:gd name="connsiteY1" fmla="*/ 1 h 143852"/>
              <a:gd name="connsiteX0" fmla="*/ 126687 w 126687"/>
              <a:gd name="connsiteY0" fmla="*/ -1 h 148172"/>
              <a:gd name="connsiteX1" fmla="*/ 0 w 126687"/>
              <a:gd name="connsiteY1" fmla="*/ 148173 h 148172"/>
              <a:gd name="connsiteX0" fmla="*/ 150195 w 150195"/>
              <a:gd name="connsiteY0" fmla="*/ 27627 h 27628"/>
              <a:gd name="connsiteX1" fmla="*/ 0 w 150195"/>
              <a:gd name="connsiteY1" fmla="*/ 0 h 27628"/>
              <a:gd name="connsiteX0" fmla="*/ 142494 w 142494"/>
              <a:gd name="connsiteY0" fmla="*/ 42348 h 42349"/>
              <a:gd name="connsiteX1" fmla="*/ 0 w 142494"/>
              <a:gd name="connsiteY1" fmla="*/ 1 h 42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2494" h="42349">
                <a:moveTo>
                  <a:pt x="142494" y="42348"/>
                </a:moveTo>
                <a:lnTo>
                  <a:pt x="0" y="1"/>
                </a:lnTo>
              </a:path>
            </a:pathLst>
          </a:custGeom>
          <a:noFill/>
          <a:ln w="38100" cap="rnd">
            <a:solidFill>
              <a:srgbClr val="FF0000"/>
            </a:solidFill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h="6350"/>
            <a:bevelB w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21" name="Freihandform 11"/>
          <p:cNvSpPr/>
          <p:nvPr/>
        </p:nvSpPr>
        <p:spPr>
          <a:xfrm>
            <a:off x="4706150" y="4149026"/>
            <a:ext cx="60761" cy="30379"/>
          </a:xfrm>
          <a:custGeom>
            <a:avLst/>
            <a:gdLst>
              <a:gd name="connsiteX0" fmla="*/ 57550 w 57550"/>
              <a:gd name="connsiteY0" fmla="*/ 28774 h 28774"/>
              <a:gd name="connsiteX1" fmla="*/ 0 w 57550"/>
              <a:gd name="connsiteY1" fmla="*/ 0 h 28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7550" h="28774">
                <a:moveTo>
                  <a:pt x="57550" y="28774"/>
                </a:moveTo>
                <a:lnTo>
                  <a:pt x="0" y="0"/>
                </a:lnTo>
              </a:path>
            </a:pathLst>
          </a:custGeom>
          <a:noFill/>
          <a:ln w="28575" cap="rnd">
            <a:solidFill>
              <a:srgbClr val="FF0000"/>
            </a:solidFill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h="6350"/>
            <a:bevelB w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6" name="Bild 14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7854" y="745831"/>
            <a:ext cx="1233582" cy="92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523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572796" y="1018811"/>
            <a:ext cx="7738205" cy="794453"/>
          </a:xfrm>
        </p:spPr>
        <p:txBody>
          <a:bodyPr vert="horz" lIns="111470" tIns="47189" rIns="111470" bIns="47189" rtlCol="0" anchor="b">
            <a:noAutofit/>
          </a:bodyPr>
          <a:lstStyle/>
          <a:p>
            <a:br>
              <a:rPr lang="de-AT" sz="2112" dirty="0">
                <a:solidFill>
                  <a:srgbClr val="545454"/>
                </a:solidFill>
              </a:rPr>
            </a:br>
            <a:br>
              <a:rPr lang="de-AT" sz="2112" dirty="0">
                <a:solidFill>
                  <a:srgbClr val="545454"/>
                </a:solidFill>
              </a:rPr>
            </a:br>
            <a:br>
              <a:rPr lang="de-AT" sz="2112" dirty="0">
                <a:solidFill>
                  <a:srgbClr val="545454"/>
                </a:solidFill>
              </a:rPr>
            </a:br>
            <a:br>
              <a:rPr lang="de-AT" sz="2112" dirty="0">
                <a:solidFill>
                  <a:srgbClr val="545454"/>
                </a:solidFill>
              </a:rPr>
            </a:br>
            <a:br>
              <a:rPr lang="de-AT" sz="2112" dirty="0">
                <a:solidFill>
                  <a:srgbClr val="545454"/>
                </a:solidFill>
              </a:rPr>
            </a:br>
            <a:br>
              <a:rPr lang="de-AT" sz="2112" dirty="0">
                <a:solidFill>
                  <a:srgbClr val="545454"/>
                </a:solidFill>
              </a:rPr>
            </a:br>
            <a:r>
              <a:rPr lang="de-AT" sz="2112" dirty="0">
                <a:solidFill>
                  <a:srgbClr val="545454"/>
                </a:solidFill>
              </a:rPr>
              <a:t>					</a:t>
            </a:r>
            <a:br>
              <a:rPr lang="de-AT" sz="2112" i="1" dirty="0">
                <a:solidFill>
                  <a:srgbClr val="000066"/>
                </a:solidFill>
              </a:rPr>
            </a:br>
            <a:endParaRPr lang="de-AT" sz="2112" i="1" dirty="0">
              <a:solidFill>
                <a:srgbClr val="000066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1" r="1760"/>
          <a:stretch/>
        </p:blipFill>
        <p:spPr>
          <a:xfrm>
            <a:off x="940543" y="2192291"/>
            <a:ext cx="4336308" cy="365428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1" r="14815"/>
          <a:stretch/>
        </p:blipFill>
        <p:spPr>
          <a:xfrm>
            <a:off x="5292940" y="2192291"/>
            <a:ext cx="4302104" cy="3654285"/>
          </a:xfrm>
          <a:prstGeom prst="rect">
            <a:avLst/>
          </a:prstGeom>
        </p:spPr>
      </p:pic>
      <p:pic>
        <p:nvPicPr>
          <p:cNvPr id="8" name="Bild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7854" y="745831"/>
            <a:ext cx="1233582" cy="92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91086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2300" y="810000"/>
            <a:ext cx="8643938" cy="482600"/>
          </a:xfrm>
        </p:spPr>
        <p:txBody>
          <a:bodyPr/>
          <a:lstStyle/>
          <a:p>
            <a:pPr>
              <a:defRPr/>
            </a:pPr>
            <a:r>
              <a:rPr lang="de-AT" dirty="0"/>
              <a:t>Brenner-Nordzulauf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622300" y="1245600"/>
            <a:ext cx="8643938" cy="482600"/>
          </a:xfrm>
        </p:spPr>
        <p:txBody>
          <a:bodyPr/>
          <a:lstStyle/>
          <a:p>
            <a:pPr>
              <a:defRPr/>
            </a:pPr>
            <a:r>
              <a:rPr lang="de-AT" dirty="0"/>
              <a:t>Agenda</a:t>
            </a:r>
          </a:p>
        </p:txBody>
      </p:sp>
      <p:sp>
        <p:nvSpPr>
          <p:cNvPr id="29700" name="Rectangle 148"/>
          <p:cNvSpPr>
            <a:spLocks noChangeArrowheads="1"/>
          </p:cNvSpPr>
          <p:nvPr/>
        </p:nvSpPr>
        <p:spPr bwMode="auto">
          <a:xfrm>
            <a:off x="152400" y="152400"/>
            <a:ext cx="105537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AT" altLang="de-DE"/>
          </a:p>
        </p:txBody>
      </p:sp>
      <p:sp>
        <p:nvSpPr>
          <p:cNvPr id="9" name="Inhaltsplatzhalter 2"/>
          <p:cNvSpPr txBox="1">
            <a:spLocks/>
          </p:cNvSpPr>
          <p:nvPr/>
        </p:nvSpPr>
        <p:spPr>
          <a:xfrm>
            <a:off x="622300" y="1892300"/>
            <a:ext cx="9334500" cy="4270375"/>
          </a:xfrm>
          <a:prstGeom prst="rect">
            <a:avLst/>
          </a:prstGeom>
        </p:spPr>
        <p:txBody>
          <a:bodyPr lIns="101669" tIns="50836" rIns="101669" bIns="50836"/>
          <a:lstStyle>
            <a:lvl1pPr marL="0" indent="0" algn="just" rtl="0" eaLnBrk="0" fontAlgn="base" hangingPunct="0">
              <a:spcBef>
                <a:spcPts val="0"/>
              </a:spcBef>
              <a:spcAft>
                <a:spcPct val="0"/>
              </a:spcAft>
              <a:buFontTx/>
              <a:buNone/>
              <a:defRPr sz="2200" b="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  <a:ea typeface="+mn-ea"/>
                <a:cs typeface="+mn-cs"/>
              </a:defRPr>
            </a:lvl1pPr>
            <a:lvl2pPr marL="825500" indent="-3175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0000" indent="-2540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78000" indent="-2540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6000" indent="-2540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5912" indent="-254174" algn="l" defTabSz="10166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04261" indent="-254174" algn="l" defTabSz="10166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2607" indent="-254174" algn="l" defTabSz="10166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20955" indent="-254174" algn="l" defTabSz="10166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000" lvl="1" indent="-288000" defTabSz="9144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altLang="de-DE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Begrüßung</a:t>
            </a:r>
          </a:p>
          <a:p>
            <a:pPr marL="288000" lvl="1" indent="-288000" defTabSz="9144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altLang="de-DE" sz="1800" dirty="0">
                <a:solidFill>
                  <a:srgbClr val="FF0000"/>
                </a:solidFill>
              </a:rPr>
              <a:t>Die Brennerachse München – Innsbruck – Verona im Überblick</a:t>
            </a:r>
          </a:p>
          <a:p>
            <a:pPr marL="288000" lvl="1" indent="-288000" defTabSz="9144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altLang="de-DE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Aktueller Status der einzelnen Projekte und Öffentlichkeitsbeteiligung</a:t>
            </a:r>
          </a:p>
          <a:p>
            <a:pPr marL="741035" lvl="2" indent="-296535" defTabSz="914400">
              <a:lnSpc>
                <a:spcPct val="15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/>
            </a:pPr>
            <a:r>
              <a:rPr lang="de-DE" alt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Stand der Planung im erweiterten und gemeinsamen Planungsraum</a:t>
            </a:r>
          </a:p>
          <a:p>
            <a:pPr marL="741035" lvl="2" indent="-296535" defTabSz="914400">
              <a:lnSpc>
                <a:spcPct val="15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/>
            </a:pPr>
            <a:r>
              <a:rPr lang="de-DE" alt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Stand der Planung zwischen Schaftenau – Radfeld</a:t>
            </a:r>
          </a:p>
          <a:p>
            <a:pPr marL="741035" lvl="2" indent="-296535" defTabSz="914400">
              <a:lnSpc>
                <a:spcPct val="15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/>
            </a:pPr>
            <a:r>
              <a:rPr lang="de-DE" alt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Stand der Planungen BBT</a:t>
            </a:r>
          </a:p>
          <a:p>
            <a:pPr marL="741035" lvl="2" indent="-296535" defTabSz="914400">
              <a:lnSpc>
                <a:spcPct val="15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/>
            </a:pPr>
            <a:r>
              <a:rPr lang="de-DE" alt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Stand der Planungen Südzulauf</a:t>
            </a:r>
          </a:p>
          <a:p>
            <a:pPr marL="288000" lvl="1" indent="-288000" defTabSz="9144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altLang="de-DE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Zeitschiene</a:t>
            </a:r>
          </a:p>
          <a:p>
            <a:pPr marL="288000" lvl="1" indent="-288000" defTabSz="9144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altLang="de-DE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Diskussion &amp; Fragen</a:t>
            </a:r>
          </a:p>
        </p:txBody>
      </p:sp>
    </p:spTree>
    <p:extLst>
      <p:ext uri="{BB962C8B-B14F-4D97-AF65-F5344CB8AC3E}">
        <p14:creationId xmlns:p14="http://schemas.microsoft.com/office/powerpoint/2010/main" val="21497826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2300" y="810000"/>
            <a:ext cx="8643938" cy="482600"/>
          </a:xfrm>
        </p:spPr>
        <p:txBody>
          <a:bodyPr/>
          <a:lstStyle/>
          <a:p>
            <a:pPr>
              <a:defRPr/>
            </a:pPr>
            <a:r>
              <a:rPr lang="de-AT" dirty="0"/>
              <a:t>Brenner-Nordzulauf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622300" y="1245600"/>
            <a:ext cx="8643938" cy="482600"/>
          </a:xfrm>
        </p:spPr>
        <p:txBody>
          <a:bodyPr/>
          <a:lstStyle/>
          <a:p>
            <a:pPr>
              <a:defRPr/>
            </a:pPr>
            <a:r>
              <a:rPr lang="de-AT" dirty="0"/>
              <a:t>Agenda</a:t>
            </a:r>
          </a:p>
        </p:txBody>
      </p:sp>
      <p:sp>
        <p:nvSpPr>
          <p:cNvPr id="29700" name="Rectangle 148"/>
          <p:cNvSpPr>
            <a:spLocks noChangeArrowheads="1"/>
          </p:cNvSpPr>
          <p:nvPr/>
        </p:nvSpPr>
        <p:spPr bwMode="auto">
          <a:xfrm>
            <a:off x="152400" y="152400"/>
            <a:ext cx="105537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AT" altLang="de-DE"/>
          </a:p>
        </p:txBody>
      </p:sp>
      <p:sp>
        <p:nvSpPr>
          <p:cNvPr id="9" name="Inhaltsplatzhalter 2"/>
          <p:cNvSpPr txBox="1">
            <a:spLocks/>
          </p:cNvSpPr>
          <p:nvPr/>
        </p:nvSpPr>
        <p:spPr>
          <a:xfrm>
            <a:off x="622300" y="1892300"/>
            <a:ext cx="9334500" cy="4270375"/>
          </a:xfrm>
          <a:prstGeom prst="rect">
            <a:avLst/>
          </a:prstGeom>
        </p:spPr>
        <p:txBody>
          <a:bodyPr lIns="101669" tIns="50836" rIns="101669" bIns="50836"/>
          <a:lstStyle>
            <a:lvl1pPr marL="0" indent="0" algn="just" rtl="0" eaLnBrk="0" fontAlgn="base" hangingPunct="0">
              <a:spcBef>
                <a:spcPts val="0"/>
              </a:spcBef>
              <a:spcAft>
                <a:spcPct val="0"/>
              </a:spcAft>
              <a:buFontTx/>
              <a:buNone/>
              <a:defRPr sz="2200" b="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  <a:ea typeface="+mn-ea"/>
                <a:cs typeface="+mn-cs"/>
              </a:defRPr>
            </a:lvl1pPr>
            <a:lvl2pPr marL="825500" indent="-3175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0000" indent="-2540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78000" indent="-2540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6000" indent="-2540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5912" indent="-254174" algn="l" defTabSz="10166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04261" indent="-254174" algn="l" defTabSz="10166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2607" indent="-254174" algn="l" defTabSz="10166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20955" indent="-254174" algn="l" defTabSz="10166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000" lvl="1" indent="-288000" defTabSz="9144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altLang="de-DE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Begrüßung</a:t>
            </a:r>
          </a:p>
          <a:p>
            <a:pPr marL="288000" lvl="1" indent="-288000" defTabSz="9144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altLang="de-DE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Die Brennerachse München – Innsbruck – Verona im Überblick</a:t>
            </a:r>
          </a:p>
          <a:p>
            <a:pPr marL="288000" lvl="1" indent="-288000" defTabSz="9144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altLang="de-DE" sz="1800" dirty="0">
                <a:solidFill>
                  <a:srgbClr val="FF0000"/>
                </a:solidFill>
              </a:rPr>
              <a:t>Aktueller Status der einzelnen Projekte und Öffentlichkeitsbeteiligung</a:t>
            </a:r>
          </a:p>
          <a:p>
            <a:pPr marL="741035" lvl="2" indent="-296535" defTabSz="914400">
              <a:lnSpc>
                <a:spcPct val="15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/>
            </a:pPr>
            <a:r>
              <a:rPr lang="de-DE" alt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Stand der Planung im erweiterten und gemeinsamen Planungsraum</a:t>
            </a:r>
          </a:p>
          <a:p>
            <a:pPr marL="741035" lvl="2" indent="-296535" defTabSz="914400">
              <a:lnSpc>
                <a:spcPct val="15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/>
            </a:pPr>
            <a:r>
              <a:rPr lang="de-DE" alt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Stand der Planung zwischen Schaftenau – Radfeld</a:t>
            </a:r>
          </a:p>
          <a:p>
            <a:pPr marL="741035" lvl="2" indent="-296535" defTabSz="914400">
              <a:lnSpc>
                <a:spcPct val="15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/>
            </a:pPr>
            <a:r>
              <a:rPr lang="de-DE" alt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Stand der Planungen BBT</a:t>
            </a:r>
          </a:p>
          <a:p>
            <a:pPr marL="741035" lvl="2" indent="-296535" defTabSz="914400">
              <a:lnSpc>
                <a:spcPct val="15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/>
            </a:pPr>
            <a:r>
              <a:rPr lang="de-DE" altLang="de-DE" sz="1600" dirty="0">
                <a:solidFill>
                  <a:srgbClr val="FF0000"/>
                </a:solidFill>
              </a:rPr>
              <a:t>Stand der Planungen Südzulauf</a:t>
            </a:r>
          </a:p>
          <a:p>
            <a:pPr marL="288000" lvl="1" indent="-288000" defTabSz="9144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altLang="de-DE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Zeitschiene</a:t>
            </a:r>
          </a:p>
          <a:p>
            <a:pPr marL="288000" lvl="1" indent="-288000" defTabSz="9144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altLang="de-DE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Diskussion &amp; Fragen</a:t>
            </a:r>
          </a:p>
        </p:txBody>
      </p:sp>
    </p:spTree>
    <p:extLst>
      <p:ext uri="{BB962C8B-B14F-4D97-AF65-F5344CB8AC3E}">
        <p14:creationId xmlns:p14="http://schemas.microsoft.com/office/powerpoint/2010/main" val="9396895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magine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83"/>
          <a:stretch/>
        </p:blipFill>
        <p:spPr>
          <a:xfrm>
            <a:off x="7861945" y="2018641"/>
            <a:ext cx="2270211" cy="3670992"/>
          </a:xfrm>
          <a:prstGeom prst="rect">
            <a:avLst/>
          </a:prstGeom>
          <a:solidFill>
            <a:srgbClr val="008A3E"/>
          </a:solidFill>
        </p:spPr>
      </p:pic>
      <p:sp>
        <p:nvSpPr>
          <p:cNvPr id="3" name="Segnaposto contenuto 2"/>
          <p:cNvSpPr>
            <a:spLocks noGrp="1"/>
          </p:cNvSpPr>
          <p:nvPr>
            <p:ph idx="13"/>
          </p:nvPr>
        </p:nvSpPr>
        <p:spPr>
          <a:xfrm>
            <a:off x="727203" y="1271447"/>
            <a:ext cx="9674762" cy="412742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it-IT" sz="2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Viergleisiger</a:t>
            </a:r>
            <a:r>
              <a:rPr lang="it-IT" sz="2200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 </a:t>
            </a:r>
            <a:r>
              <a:rPr lang="it-IT" sz="2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Ausbau</a:t>
            </a:r>
            <a:r>
              <a:rPr lang="it-IT" sz="2200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 Franzensfeste – Verona </a:t>
            </a:r>
          </a:p>
          <a:p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14"/>
          </p:nvPr>
        </p:nvSpPr>
        <p:spPr>
          <a:xfrm>
            <a:off x="352627" y="2018001"/>
            <a:ext cx="9468563" cy="3659441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2"/>
          </p:nvPr>
        </p:nvSpPr>
        <p:spPr>
          <a:xfrm>
            <a:off x="9623433" y="6204910"/>
            <a:ext cx="403957" cy="106504"/>
          </a:xfrm>
        </p:spPr>
        <p:txBody>
          <a:bodyPr/>
          <a:lstStyle/>
          <a:p>
            <a:pPr defTabSz="105531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DC002E"/>
                </a:solidFill>
                <a:latin typeface="Calibri" panose="020F0502020204030204"/>
                <a:ea typeface="+mn-ea"/>
                <a:cs typeface="+mn-cs"/>
              </a:rPr>
              <a:t>17.05.2018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3"/>
          </p:nvPr>
        </p:nvSpPr>
        <p:spPr>
          <a:xfrm>
            <a:off x="2699674" y="6323637"/>
            <a:ext cx="7328123" cy="213007"/>
          </a:xfrm>
        </p:spPr>
        <p:txBody>
          <a:bodyPr/>
          <a:lstStyle/>
          <a:p>
            <a:pPr algn="r" defTabSz="1055314">
              <a:defRPr/>
            </a:pPr>
            <a:r>
              <a:rPr lang="en-GB" dirty="0">
                <a:solidFill>
                  <a:srgbClr val="717073"/>
                </a:solidFill>
                <a:latin typeface="Calibri" panose="020F0502020204030204"/>
              </a:rPr>
              <a:t>CAB – </a:t>
            </a:r>
            <a:r>
              <a:rPr lang="en-GB" dirty="0" err="1">
                <a:solidFill>
                  <a:srgbClr val="717073"/>
                </a:solidFill>
              </a:rPr>
              <a:t>Viergleisiger</a:t>
            </a:r>
            <a:r>
              <a:rPr lang="en-GB" dirty="0">
                <a:solidFill>
                  <a:srgbClr val="717073"/>
                </a:solidFill>
              </a:rPr>
              <a:t> </a:t>
            </a:r>
            <a:r>
              <a:rPr lang="en-GB" dirty="0" err="1">
                <a:solidFill>
                  <a:srgbClr val="717073"/>
                </a:solidFill>
              </a:rPr>
              <a:t>Ausbau</a:t>
            </a:r>
            <a:r>
              <a:rPr lang="en-GB" dirty="0">
                <a:solidFill>
                  <a:srgbClr val="717073"/>
                </a:solidFill>
              </a:rPr>
              <a:t> </a:t>
            </a:r>
            <a:r>
              <a:rPr lang="en-GB" dirty="0" err="1">
                <a:solidFill>
                  <a:srgbClr val="717073"/>
                </a:solidFill>
              </a:rPr>
              <a:t>Franzensfeste</a:t>
            </a:r>
            <a:r>
              <a:rPr lang="en-GB" dirty="0">
                <a:solidFill>
                  <a:srgbClr val="717073"/>
                </a:solidFill>
              </a:rPr>
              <a:t> Verona</a:t>
            </a:r>
            <a:r>
              <a:rPr lang="en-GB" dirty="0">
                <a:solidFill>
                  <a:srgbClr val="717073"/>
                </a:solidFill>
                <a:latin typeface="Calibri" panose="020F0502020204030204"/>
                <a:ea typeface="+mn-ea"/>
                <a:cs typeface="+mn-cs"/>
              </a:rPr>
              <a:t>  </a:t>
            </a:r>
            <a:r>
              <a:rPr lang="en-GB" dirty="0">
                <a:solidFill>
                  <a:srgbClr val="DC002E"/>
                </a:solidFill>
                <a:latin typeface="Calibri" panose="020F0502020204030204"/>
                <a:ea typeface="+mn-ea"/>
                <a:cs typeface="+mn-cs"/>
              </a:rPr>
              <a:t>I</a:t>
            </a:r>
            <a:r>
              <a:rPr lang="en-GB" dirty="0">
                <a:solidFill>
                  <a:srgbClr val="717073"/>
                </a:solidFill>
                <a:latin typeface="Calibri" panose="020F0502020204030204"/>
                <a:ea typeface="+mn-ea"/>
                <a:cs typeface="+mn-cs"/>
              </a:rPr>
              <a:t>   </a:t>
            </a:r>
            <a:r>
              <a:rPr lang="en-GB" dirty="0">
                <a:solidFill>
                  <a:srgbClr val="717073"/>
                </a:solidFill>
              </a:rPr>
              <a:t>Giuseppe Romeo</a:t>
            </a:r>
          </a:p>
          <a:p>
            <a:pPr algn="r" defTabSz="1055314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rgbClr val="717073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Immagin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8210"/>
            <a:ext cx="9302825" cy="3683822"/>
          </a:xfrm>
          <a:prstGeom prst="rect">
            <a:avLst/>
          </a:prstGeom>
        </p:spPr>
      </p:pic>
      <p:sp>
        <p:nvSpPr>
          <p:cNvPr id="24" name="Rettangolo 23"/>
          <p:cNvSpPr/>
          <p:nvPr/>
        </p:nvSpPr>
        <p:spPr>
          <a:xfrm>
            <a:off x="7387198" y="1993620"/>
            <a:ext cx="2824417" cy="3696013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91505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558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7493725" y="2483980"/>
            <a:ext cx="19147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915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400" b="1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Abschnitt 4: Knoten Verona</a:t>
            </a:r>
          </a:p>
        </p:txBody>
      </p:sp>
      <p:sp>
        <p:nvSpPr>
          <p:cNvPr id="26" name="CasellaDiTesto 25"/>
          <p:cNvSpPr txBox="1"/>
          <p:nvPr/>
        </p:nvSpPr>
        <p:spPr>
          <a:xfrm>
            <a:off x="7493725" y="3982457"/>
            <a:ext cx="2533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915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AT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Abschnitt</a:t>
            </a:r>
            <a:r>
              <a:rPr lang="de-AT" sz="1400" b="1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2: Umfahrung von Bozen</a:t>
            </a:r>
          </a:p>
        </p:txBody>
      </p:sp>
      <p:sp>
        <p:nvSpPr>
          <p:cNvPr id="27" name="CasellaDiTesto 26"/>
          <p:cNvSpPr txBox="1"/>
          <p:nvPr/>
        </p:nvSpPr>
        <p:spPr>
          <a:xfrm>
            <a:off x="7493725" y="3159426"/>
            <a:ext cx="2401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915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Abschnitt</a:t>
            </a:r>
            <a:r>
              <a:rPr lang="de-DE" sz="1400" b="1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3: Umfahrung von </a:t>
            </a:r>
            <a:r>
              <a:rPr lang="de-DE" sz="1400" b="1" dirty="0" err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Trento</a:t>
            </a:r>
            <a:r>
              <a:rPr lang="de-DE" sz="1400" b="1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und </a:t>
            </a:r>
            <a:r>
              <a:rPr lang="de-DE" sz="1400" b="1" dirty="0" err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Rovereto</a:t>
            </a:r>
            <a:endParaRPr lang="de-DE" sz="1400" b="1" dirty="0">
              <a:solidFill>
                <a:srgbClr val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7456563" y="4568339"/>
            <a:ext cx="2401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it-IT" sz="1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Abschnitt</a:t>
            </a:r>
            <a:r>
              <a:rPr lang="it-IT" sz="1400" b="1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de-DE" sz="1400" b="1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1: </a:t>
            </a:r>
            <a:r>
              <a:rPr lang="de-DE" sz="1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Franzensfeste</a:t>
            </a:r>
            <a:r>
              <a:rPr lang="de-DE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de-DE" sz="1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Waidbruck</a:t>
            </a:r>
            <a:endParaRPr lang="de-DE" sz="1400" b="1" dirty="0">
              <a:solidFill>
                <a:srgbClr val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5" name="Immagin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8" y="6300559"/>
            <a:ext cx="1745747" cy="358881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3479800" y="265727"/>
            <a:ext cx="4281488" cy="264248"/>
          </a:xfrm>
          <a:prstGeom prst="rect">
            <a:avLst/>
          </a:prstGeom>
          <a:noFill/>
        </p:spPr>
        <p:txBody>
          <a:bodyPr lIns="101669" tIns="50836" rIns="101669" bIns="50836" anchor="ctr">
            <a:spAutoFit/>
          </a:bodyPr>
          <a:lstStyle/>
          <a:p>
            <a:pPr algn="r" defTabSz="508348">
              <a:defRPr/>
            </a:pPr>
            <a:r>
              <a:rPr lang="de-DE" sz="1050" b="1" kern="0" cap="all" spc="250" dirty="0">
                <a:solidFill>
                  <a:schemeClr val="bg1">
                    <a:lumMod val="65000"/>
                  </a:schemeClr>
                </a:solidFill>
                <a:latin typeface="+mj-lt"/>
                <a:ea typeface="ＭＳ Ｐゴシック" pitchFamily="-104" charset="-128"/>
                <a:cs typeface="Arial" panose="020B0604020202020204" pitchFamily="34" charset="0"/>
              </a:rPr>
              <a:t>BRENNER-NORDZULAUF</a:t>
            </a:r>
            <a:endParaRPr lang="de-AT" sz="400" kern="0" spc="222" dirty="0">
              <a:solidFill>
                <a:schemeClr val="bg1">
                  <a:lumMod val="65000"/>
                </a:schemeClr>
              </a:solidFill>
              <a:latin typeface="+mj-lt"/>
              <a:ea typeface="ＭＳ Ｐゴシック" pitchFamily="-104" charset="-128"/>
              <a:cs typeface="Arial" panose="020B0604020202020204" pitchFamily="34" charset="0"/>
            </a:endParaRPr>
          </a:p>
        </p:txBody>
      </p:sp>
      <p:pic>
        <p:nvPicPr>
          <p:cNvPr id="17" name="Picture 2" descr="http://www.inex.org/wp-content/uploads/oebb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15607" y="247658"/>
            <a:ext cx="701188" cy="34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://www.db-servicehandy.de/dbnetz.bmp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41146" y="270947"/>
            <a:ext cx="1080120" cy="25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727203" y="803899"/>
            <a:ext cx="9294061" cy="482706"/>
          </a:xfrm>
        </p:spPr>
        <p:txBody>
          <a:bodyPr/>
          <a:lstStyle/>
          <a:p>
            <a:pPr algn="l"/>
            <a:r>
              <a:rPr lang="de-AT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Arial"/>
              </a:rPr>
              <a:t>Brenner-Südzulauf</a:t>
            </a:r>
          </a:p>
        </p:txBody>
      </p:sp>
    </p:spTree>
    <p:extLst>
      <p:ext uri="{BB962C8B-B14F-4D97-AF65-F5344CB8AC3E}">
        <p14:creationId xmlns:p14="http://schemas.microsoft.com/office/powerpoint/2010/main" val="3573698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3"/>
          </p:nvPr>
        </p:nvSpPr>
        <p:spPr>
          <a:xfrm>
            <a:off x="727203" y="1266163"/>
            <a:ext cx="9674762" cy="412742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it-IT" sz="2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Abschnitt</a:t>
            </a:r>
            <a:r>
              <a:rPr lang="it-IT" sz="2200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 1 Franzensfeste – Waidbruck</a:t>
            </a:r>
          </a:p>
        </p:txBody>
      </p:sp>
      <p:grpSp>
        <p:nvGrpSpPr>
          <p:cNvPr id="7" name="Gruppo 15"/>
          <p:cNvGrpSpPr>
            <a:grpSpLocks/>
          </p:cNvGrpSpPr>
          <p:nvPr/>
        </p:nvGrpSpPr>
        <p:grpSpPr bwMode="auto">
          <a:xfrm>
            <a:off x="0" y="2044297"/>
            <a:ext cx="10085158" cy="3640608"/>
            <a:chOff x="11251" y="1347614"/>
            <a:chExt cx="9073208" cy="3180487"/>
          </a:xfrm>
        </p:grpSpPr>
        <p:grpSp>
          <p:nvGrpSpPr>
            <p:cNvPr id="8" name="Gruppo 4"/>
            <p:cNvGrpSpPr>
              <a:grpSpLocks/>
            </p:cNvGrpSpPr>
            <p:nvPr/>
          </p:nvGrpSpPr>
          <p:grpSpPr bwMode="auto">
            <a:xfrm>
              <a:off x="11251" y="1347614"/>
              <a:ext cx="9037275" cy="3180487"/>
              <a:chOff x="11251" y="1635645"/>
              <a:chExt cx="7020583" cy="3325058"/>
            </a:xfrm>
          </p:grpSpPr>
          <p:pic>
            <p:nvPicPr>
              <p:cNvPr id="17" name="Immagine 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7558" b="3429"/>
              <a:stretch>
                <a:fillRect/>
              </a:stretch>
            </p:blipFill>
            <p:spPr bwMode="auto">
              <a:xfrm>
                <a:off x="11251" y="1635645"/>
                <a:ext cx="2889280" cy="25922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Immagine 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753" b="1131"/>
              <a:stretch>
                <a:fillRect/>
              </a:stretch>
            </p:blipFill>
            <p:spPr bwMode="auto">
              <a:xfrm>
                <a:off x="2402800" y="1635646"/>
                <a:ext cx="2889280" cy="25956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Immagine 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90" b="14539"/>
              <a:stretch>
                <a:fillRect/>
              </a:stretch>
            </p:blipFill>
            <p:spPr bwMode="auto">
              <a:xfrm>
                <a:off x="4137791" y="2224399"/>
                <a:ext cx="2894043" cy="27363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9" name="Gruppo 14"/>
            <p:cNvGrpSpPr>
              <a:grpSpLocks/>
            </p:cNvGrpSpPr>
            <p:nvPr/>
          </p:nvGrpSpPr>
          <p:grpSpPr bwMode="auto">
            <a:xfrm>
              <a:off x="274021" y="1634924"/>
              <a:ext cx="8810438" cy="2652463"/>
              <a:chOff x="274021" y="1634924"/>
              <a:chExt cx="8810438" cy="2652463"/>
            </a:xfrm>
          </p:grpSpPr>
          <p:sp>
            <p:nvSpPr>
              <p:cNvPr id="10" name="Rettangolo 9"/>
              <p:cNvSpPr/>
              <p:nvPr/>
            </p:nvSpPr>
            <p:spPr>
              <a:xfrm>
                <a:off x="274021" y="2787340"/>
                <a:ext cx="835562" cy="203181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defTabSz="1055314" eaLnBrk="0" hangingPunct="0">
                  <a:defRPr/>
                </a:pPr>
                <a:r>
                  <a:rPr lang="it-IT" sz="808" b="1" kern="0" dirty="0">
                    <a:solidFill>
                      <a:srgbClr val="000000"/>
                    </a:solidFill>
                    <a:latin typeface="Arial"/>
                    <a:ea typeface="+mn-ea"/>
                    <a:cs typeface="+mn-cs"/>
                  </a:rPr>
                  <a:t>Franzensfeste</a:t>
                </a:r>
              </a:p>
            </p:txBody>
          </p:sp>
          <p:sp>
            <p:nvSpPr>
              <p:cNvPr id="11" name="Rettangolo 10"/>
              <p:cNvSpPr/>
              <p:nvPr/>
            </p:nvSpPr>
            <p:spPr>
              <a:xfrm>
                <a:off x="8243902" y="4084206"/>
                <a:ext cx="840557" cy="203181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defTabSz="1055314" eaLnBrk="0" hangingPunct="0">
                  <a:defRPr/>
                </a:pPr>
                <a:r>
                  <a:rPr lang="it-IT" sz="808" b="1" kern="0" dirty="0">
                    <a:solidFill>
                      <a:srgbClr val="000000"/>
                    </a:solidFill>
                    <a:latin typeface="Arial"/>
                    <a:ea typeface="+mn-ea"/>
                    <a:cs typeface="+mn-cs"/>
                  </a:rPr>
                  <a:t>Waidbruck</a:t>
                </a:r>
              </a:p>
            </p:txBody>
          </p:sp>
          <p:sp>
            <p:nvSpPr>
              <p:cNvPr id="12" name="Rettangolo 11"/>
              <p:cNvSpPr/>
              <p:nvPr/>
            </p:nvSpPr>
            <p:spPr>
              <a:xfrm>
                <a:off x="1670162" y="1634924"/>
                <a:ext cx="923978" cy="203181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defTabSz="1055314" eaLnBrk="0" hangingPunct="0">
                  <a:defRPr/>
                </a:pPr>
                <a:r>
                  <a:rPr lang="it-IT" sz="808" b="1" kern="0" dirty="0" err="1">
                    <a:solidFill>
                      <a:srgbClr val="000000"/>
                    </a:solidFill>
                    <a:latin typeface="Arial"/>
                    <a:ea typeface="+mn-ea"/>
                    <a:cs typeface="+mn-cs"/>
                  </a:rPr>
                  <a:t>Fensterstollen</a:t>
                </a:r>
                <a:r>
                  <a:rPr lang="it-IT" sz="808" b="1" kern="0" dirty="0">
                    <a:solidFill>
                      <a:srgbClr val="000000"/>
                    </a:solidFill>
                    <a:latin typeface="Arial"/>
                    <a:ea typeface="+mn-ea"/>
                    <a:cs typeface="+mn-cs"/>
                  </a:rPr>
                  <a:t> </a:t>
                </a:r>
                <a:r>
                  <a:rPr lang="it-IT" sz="808" b="1" kern="0" dirty="0" err="1">
                    <a:solidFill>
                      <a:srgbClr val="000000"/>
                    </a:solidFill>
                    <a:latin typeface="Arial"/>
                    <a:ea typeface="+mn-ea"/>
                    <a:cs typeface="+mn-cs"/>
                  </a:rPr>
                  <a:t>Forch</a:t>
                </a:r>
                <a:endParaRPr lang="it-IT" sz="808" b="1" kern="0" dirty="0">
                  <a:solidFill>
                    <a:srgbClr val="000000"/>
                  </a:solidFill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" name="Rettangolo 12"/>
              <p:cNvSpPr/>
              <p:nvPr/>
            </p:nvSpPr>
            <p:spPr>
              <a:xfrm>
                <a:off x="4525274" y="1836518"/>
                <a:ext cx="797883" cy="203181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defTabSz="1055314" eaLnBrk="0" hangingPunct="0">
                  <a:defRPr/>
                </a:pPr>
                <a:r>
                  <a:rPr lang="it-IT" sz="808" b="1" kern="0" dirty="0" err="1">
                    <a:solidFill>
                      <a:srgbClr val="000000"/>
                    </a:solidFill>
                    <a:latin typeface="Arial"/>
                    <a:ea typeface="+mn-ea"/>
                    <a:cs typeface="+mn-cs"/>
                  </a:rPr>
                  <a:t>Fensterstollen</a:t>
                </a:r>
                <a:r>
                  <a:rPr lang="it-IT" sz="808" b="1" kern="0" dirty="0">
                    <a:solidFill>
                      <a:srgbClr val="000000"/>
                    </a:solidFill>
                    <a:latin typeface="Arial"/>
                    <a:ea typeface="+mn-ea"/>
                    <a:cs typeface="+mn-cs"/>
                  </a:rPr>
                  <a:t> Albeins</a:t>
                </a:r>
              </a:p>
            </p:txBody>
          </p:sp>
          <p:sp>
            <p:nvSpPr>
              <p:cNvPr id="14" name="Rettangolo 13"/>
              <p:cNvSpPr/>
              <p:nvPr/>
            </p:nvSpPr>
            <p:spPr>
              <a:xfrm>
                <a:off x="5730346" y="2035925"/>
                <a:ext cx="764030" cy="237510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defTabSz="1055314" eaLnBrk="0" hangingPunct="0">
                  <a:defRPr/>
                </a:pPr>
                <a:r>
                  <a:rPr lang="it-IT" sz="808" b="1" kern="0" dirty="0" err="1">
                    <a:solidFill>
                      <a:srgbClr val="000000"/>
                    </a:solidFill>
                    <a:latin typeface="Arial"/>
                  </a:rPr>
                  <a:t>Eisackbrücke</a:t>
                </a:r>
                <a:endParaRPr lang="it-IT" sz="808" b="1" kern="0" dirty="0">
                  <a:solidFill>
                    <a:srgbClr val="000000"/>
                  </a:solidFill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" name="Rettangolo 14"/>
              <p:cNvSpPr/>
              <p:nvPr/>
            </p:nvSpPr>
            <p:spPr>
              <a:xfrm>
                <a:off x="5029663" y="2628259"/>
                <a:ext cx="797883" cy="203181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defTabSz="1055314" eaLnBrk="0" hangingPunct="0">
                  <a:defRPr/>
                </a:pPr>
                <a:r>
                  <a:rPr lang="it-IT" sz="808" b="1" kern="0" dirty="0" err="1">
                    <a:solidFill>
                      <a:srgbClr val="000000"/>
                    </a:solidFill>
                    <a:latin typeface="Arial"/>
                    <a:ea typeface="+mn-ea"/>
                    <a:cs typeface="+mn-cs"/>
                  </a:rPr>
                  <a:t>Fensterstollen</a:t>
                </a:r>
                <a:r>
                  <a:rPr lang="it-IT" sz="808" b="1" kern="0" dirty="0">
                    <a:solidFill>
                      <a:srgbClr val="000000"/>
                    </a:solidFill>
                    <a:latin typeface="Arial"/>
                    <a:ea typeface="+mn-ea"/>
                    <a:cs typeface="+mn-cs"/>
                  </a:rPr>
                  <a:t> </a:t>
                </a:r>
                <a:r>
                  <a:rPr lang="it-IT" sz="808" b="1" kern="0" dirty="0" err="1">
                    <a:solidFill>
                      <a:srgbClr val="000000"/>
                    </a:solidFill>
                    <a:latin typeface="Arial"/>
                    <a:ea typeface="+mn-ea"/>
                    <a:cs typeface="+mn-cs"/>
                  </a:rPr>
                  <a:t>Villnöß</a:t>
                </a:r>
                <a:endParaRPr lang="it-IT" sz="808" b="1" kern="0" dirty="0">
                  <a:solidFill>
                    <a:srgbClr val="000000"/>
                  </a:solidFill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" name="Rettangolo 15"/>
              <p:cNvSpPr/>
              <p:nvPr/>
            </p:nvSpPr>
            <p:spPr>
              <a:xfrm>
                <a:off x="6589172" y="3507997"/>
                <a:ext cx="959532" cy="203181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defTabSz="1055314" eaLnBrk="0" hangingPunct="0">
                  <a:defRPr/>
                </a:pPr>
                <a:r>
                  <a:rPr lang="it-IT" sz="808" b="1" kern="0" dirty="0" err="1">
                    <a:solidFill>
                      <a:srgbClr val="000000"/>
                    </a:solidFill>
                    <a:latin typeface="Arial"/>
                    <a:ea typeface="+mn-ea"/>
                    <a:cs typeface="+mn-cs"/>
                  </a:rPr>
                  <a:t>Fensterstollen</a:t>
                </a:r>
                <a:r>
                  <a:rPr lang="it-IT" sz="808" b="1" kern="0" dirty="0">
                    <a:solidFill>
                      <a:srgbClr val="000000"/>
                    </a:solidFill>
                    <a:latin typeface="Arial"/>
                    <a:ea typeface="+mn-ea"/>
                    <a:cs typeface="+mn-cs"/>
                  </a:rPr>
                  <a:t> Klausen</a:t>
                </a:r>
              </a:p>
            </p:txBody>
          </p:sp>
        </p:grpSp>
      </p:grpSp>
      <p:sp>
        <p:nvSpPr>
          <p:cNvPr id="20" name="Rettangolo 19"/>
          <p:cNvSpPr/>
          <p:nvPr/>
        </p:nvSpPr>
        <p:spPr>
          <a:xfrm>
            <a:off x="57694" y="4936554"/>
            <a:ext cx="5806717" cy="755115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791505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558" kern="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2592230" y="4901624"/>
            <a:ext cx="30836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000000"/>
                </a:solidFill>
              </a:rPr>
              <a:t>Tunnel Schalders:  15,4 km</a:t>
            </a:r>
          </a:p>
          <a:p>
            <a:r>
              <a:rPr lang="it-IT" sz="1600" dirty="0"/>
              <a:t>Tunnel Waidbruck: 6,3 km</a:t>
            </a:r>
          </a:p>
          <a:p>
            <a:r>
              <a:rPr lang="it-IT" sz="1600" dirty="0" err="1"/>
              <a:t>Eisackbrücke</a:t>
            </a:r>
            <a:r>
              <a:rPr lang="it-IT" sz="1600" dirty="0"/>
              <a:t>  :  220 m</a:t>
            </a:r>
          </a:p>
          <a:p>
            <a:endParaRPr lang="it-IT" dirty="0"/>
          </a:p>
          <a:p>
            <a:endParaRPr lang="it-IT" dirty="0">
              <a:solidFill>
                <a:srgbClr val="000000"/>
              </a:solidFill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177537" y="5143229"/>
            <a:ext cx="2522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rgbClr val="000000"/>
                </a:solidFill>
                <a:latin typeface="+mj-lt"/>
              </a:rPr>
              <a:t>Gesamtstrecke</a:t>
            </a:r>
            <a:r>
              <a:rPr lang="it-IT" dirty="0">
                <a:solidFill>
                  <a:srgbClr val="000000"/>
                </a:solidFill>
                <a:latin typeface="+mj-lt"/>
              </a:rPr>
              <a:t>: 22,5 km</a:t>
            </a:r>
          </a:p>
        </p:txBody>
      </p:sp>
      <p:pic>
        <p:nvPicPr>
          <p:cNvPr id="23" name="Immagin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19" y="2063064"/>
            <a:ext cx="2588807" cy="1209582"/>
          </a:xfrm>
          <a:prstGeom prst="rect">
            <a:avLst/>
          </a:prstGeom>
        </p:spPr>
      </p:pic>
      <p:sp>
        <p:nvSpPr>
          <p:cNvPr id="24" name="Segnaposto data 4"/>
          <p:cNvSpPr>
            <a:spLocks noGrp="1"/>
          </p:cNvSpPr>
          <p:nvPr>
            <p:ph type="dt" sz="half" idx="2"/>
          </p:nvPr>
        </p:nvSpPr>
        <p:spPr>
          <a:xfrm>
            <a:off x="9623433" y="6204910"/>
            <a:ext cx="403957" cy="106504"/>
          </a:xfrm>
        </p:spPr>
        <p:txBody>
          <a:bodyPr/>
          <a:lstStyle/>
          <a:p>
            <a:pPr defTabSz="105531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DC002E"/>
                </a:solidFill>
                <a:latin typeface="Calibri" panose="020F0502020204030204"/>
                <a:ea typeface="+mn-ea"/>
                <a:cs typeface="+mn-cs"/>
              </a:rPr>
              <a:t>17.05.2018</a:t>
            </a:r>
          </a:p>
        </p:txBody>
      </p:sp>
      <p:sp>
        <p:nvSpPr>
          <p:cNvPr id="25" name="Segnaposto piè di pagina 5"/>
          <p:cNvSpPr>
            <a:spLocks noGrp="1"/>
          </p:cNvSpPr>
          <p:nvPr>
            <p:ph type="ftr" sz="quarter" idx="3"/>
          </p:nvPr>
        </p:nvSpPr>
        <p:spPr>
          <a:xfrm>
            <a:off x="2699674" y="6323637"/>
            <a:ext cx="7328123" cy="213007"/>
          </a:xfrm>
        </p:spPr>
        <p:txBody>
          <a:bodyPr/>
          <a:lstStyle/>
          <a:p>
            <a:pPr algn="r" defTabSz="1055314">
              <a:defRPr/>
            </a:pPr>
            <a:r>
              <a:rPr lang="en-GB" dirty="0">
                <a:solidFill>
                  <a:srgbClr val="717073"/>
                </a:solidFill>
                <a:latin typeface="Calibri" panose="020F0502020204030204"/>
              </a:rPr>
              <a:t>CAB – </a:t>
            </a:r>
            <a:r>
              <a:rPr lang="en-GB" dirty="0" err="1">
                <a:solidFill>
                  <a:srgbClr val="717073"/>
                </a:solidFill>
              </a:rPr>
              <a:t>Viergleisiger</a:t>
            </a:r>
            <a:r>
              <a:rPr lang="en-GB" dirty="0">
                <a:solidFill>
                  <a:srgbClr val="717073"/>
                </a:solidFill>
              </a:rPr>
              <a:t> </a:t>
            </a:r>
            <a:r>
              <a:rPr lang="en-GB" dirty="0" err="1">
                <a:solidFill>
                  <a:srgbClr val="717073"/>
                </a:solidFill>
              </a:rPr>
              <a:t>Ausbau</a:t>
            </a:r>
            <a:r>
              <a:rPr lang="en-GB" dirty="0">
                <a:solidFill>
                  <a:srgbClr val="717073"/>
                </a:solidFill>
              </a:rPr>
              <a:t> </a:t>
            </a:r>
            <a:r>
              <a:rPr lang="en-GB" dirty="0" err="1">
                <a:solidFill>
                  <a:srgbClr val="717073"/>
                </a:solidFill>
              </a:rPr>
              <a:t>Franzensfeste</a:t>
            </a:r>
            <a:r>
              <a:rPr lang="en-GB" dirty="0">
                <a:solidFill>
                  <a:srgbClr val="717073"/>
                </a:solidFill>
              </a:rPr>
              <a:t> Verona</a:t>
            </a:r>
            <a:r>
              <a:rPr lang="en-GB" dirty="0">
                <a:solidFill>
                  <a:srgbClr val="717073"/>
                </a:solidFill>
                <a:latin typeface="Calibri" panose="020F0502020204030204"/>
                <a:ea typeface="+mn-ea"/>
                <a:cs typeface="+mn-cs"/>
              </a:rPr>
              <a:t>  </a:t>
            </a:r>
            <a:r>
              <a:rPr lang="en-GB" dirty="0">
                <a:solidFill>
                  <a:srgbClr val="DC002E"/>
                </a:solidFill>
                <a:latin typeface="Calibri" panose="020F0502020204030204"/>
                <a:ea typeface="+mn-ea"/>
                <a:cs typeface="+mn-cs"/>
              </a:rPr>
              <a:t>I</a:t>
            </a:r>
            <a:r>
              <a:rPr lang="en-GB" dirty="0">
                <a:solidFill>
                  <a:srgbClr val="717073"/>
                </a:solidFill>
                <a:latin typeface="Calibri" panose="020F0502020204030204"/>
                <a:ea typeface="+mn-ea"/>
                <a:cs typeface="+mn-cs"/>
              </a:rPr>
              <a:t>   </a:t>
            </a:r>
            <a:r>
              <a:rPr lang="en-GB" dirty="0">
                <a:solidFill>
                  <a:srgbClr val="717073"/>
                </a:solidFill>
              </a:rPr>
              <a:t>Giuseppe Romeo</a:t>
            </a:r>
          </a:p>
          <a:p>
            <a:pPr algn="r" defTabSz="1055314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rgbClr val="717073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Immagin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8" y="6300559"/>
            <a:ext cx="1745747" cy="358881"/>
          </a:xfrm>
          <a:prstGeom prst="rect">
            <a:avLst/>
          </a:prstGeom>
        </p:spPr>
      </p:pic>
      <p:sp>
        <p:nvSpPr>
          <p:cNvPr id="27" name="Textfeld 26"/>
          <p:cNvSpPr txBox="1"/>
          <p:nvPr/>
        </p:nvSpPr>
        <p:spPr>
          <a:xfrm>
            <a:off x="3479800" y="265727"/>
            <a:ext cx="4281488" cy="264248"/>
          </a:xfrm>
          <a:prstGeom prst="rect">
            <a:avLst/>
          </a:prstGeom>
          <a:noFill/>
        </p:spPr>
        <p:txBody>
          <a:bodyPr lIns="101669" tIns="50836" rIns="101669" bIns="50836" anchor="ctr">
            <a:spAutoFit/>
          </a:bodyPr>
          <a:lstStyle/>
          <a:p>
            <a:pPr algn="r" defTabSz="508348">
              <a:defRPr/>
            </a:pPr>
            <a:r>
              <a:rPr lang="de-DE" sz="1050" b="1" kern="0" cap="all" spc="250" dirty="0">
                <a:solidFill>
                  <a:schemeClr val="bg1">
                    <a:lumMod val="65000"/>
                  </a:schemeClr>
                </a:solidFill>
                <a:latin typeface="+mj-lt"/>
                <a:ea typeface="ＭＳ Ｐゴシック" pitchFamily="-104" charset="-128"/>
                <a:cs typeface="Arial" panose="020B0604020202020204" pitchFamily="34" charset="0"/>
              </a:rPr>
              <a:t>BRENNER-NORDZULAUF</a:t>
            </a:r>
            <a:endParaRPr lang="de-AT" sz="400" kern="0" spc="222" dirty="0">
              <a:solidFill>
                <a:schemeClr val="bg1">
                  <a:lumMod val="65000"/>
                </a:schemeClr>
              </a:solidFill>
              <a:latin typeface="+mj-lt"/>
              <a:ea typeface="ＭＳ Ｐゴシック" pitchFamily="-104" charset="-128"/>
              <a:cs typeface="Arial" panose="020B0604020202020204" pitchFamily="34" charset="0"/>
            </a:endParaRPr>
          </a:p>
        </p:txBody>
      </p:sp>
      <p:pic>
        <p:nvPicPr>
          <p:cNvPr id="28" name="Picture 2" descr="http://www.inex.org/wp-content/uploads/oebb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15607" y="247658"/>
            <a:ext cx="701188" cy="34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http://www.db-servicehandy.de/dbnetz.bmp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41146" y="270947"/>
            <a:ext cx="1080120" cy="25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itel 1"/>
          <p:cNvSpPr>
            <a:spLocks noGrp="1"/>
          </p:cNvSpPr>
          <p:nvPr>
            <p:ph type="title"/>
          </p:nvPr>
        </p:nvSpPr>
        <p:spPr>
          <a:xfrm>
            <a:off x="727203" y="803899"/>
            <a:ext cx="9294061" cy="482706"/>
          </a:xfrm>
        </p:spPr>
        <p:txBody>
          <a:bodyPr/>
          <a:lstStyle/>
          <a:p>
            <a:pPr algn="l"/>
            <a:r>
              <a:rPr lang="de-AT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Arial"/>
              </a:rPr>
              <a:t>Brenner-Südzulauf</a:t>
            </a:r>
          </a:p>
        </p:txBody>
      </p:sp>
    </p:spTree>
    <p:extLst>
      <p:ext uri="{BB962C8B-B14F-4D97-AF65-F5344CB8AC3E}">
        <p14:creationId xmlns:p14="http://schemas.microsoft.com/office/powerpoint/2010/main" val="34525088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2300" y="810000"/>
            <a:ext cx="8643938" cy="482600"/>
          </a:xfrm>
        </p:spPr>
        <p:txBody>
          <a:bodyPr/>
          <a:lstStyle/>
          <a:p>
            <a:pPr>
              <a:defRPr/>
            </a:pPr>
            <a:r>
              <a:rPr lang="de-AT" dirty="0"/>
              <a:t>Brenner-Nordzulauf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622300" y="1245600"/>
            <a:ext cx="8643938" cy="482600"/>
          </a:xfrm>
        </p:spPr>
        <p:txBody>
          <a:bodyPr/>
          <a:lstStyle/>
          <a:p>
            <a:pPr>
              <a:defRPr/>
            </a:pPr>
            <a:r>
              <a:rPr lang="de-AT" dirty="0"/>
              <a:t>Agenda</a:t>
            </a:r>
          </a:p>
        </p:txBody>
      </p:sp>
      <p:sp>
        <p:nvSpPr>
          <p:cNvPr id="29700" name="Rectangle 148"/>
          <p:cNvSpPr>
            <a:spLocks noChangeArrowheads="1"/>
          </p:cNvSpPr>
          <p:nvPr/>
        </p:nvSpPr>
        <p:spPr bwMode="auto">
          <a:xfrm>
            <a:off x="152400" y="152400"/>
            <a:ext cx="105537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AT" altLang="de-DE"/>
          </a:p>
        </p:txBody>
      </p:sp>
      <p:sp>
        <p:nvSpPr>
          <p:cNvPr id="9" name="Inhaltsplatzhalter 2"/>
          <p:cNvSpPr txBox="1">
            <a:spLocks/>
          </p:cNvSpPr>
          <p:nvPr/>
        </p:nvSpPr>
        <p:spPr>
          <a:xfrm>
            <a:off x="622300" y="1892300"/>
            <a:ext cx="9334500" cy="4270375"/>
          </a:xfrm>
          <a:prstGeom prst="rect">
            <a:avLst/>
          </a:prstGeom>
        </p:spPr>
        <p:txBody>
          <a:bodyPr lIns="101669" tIns="50836" rIns="101669" bIns="50836"/>
          <a:lstStyle>
            <a:lvl1pPr marL="0" indent="0" algn="just" rtl="0" eaLnBrk="0" fontAlgn="base" hangingPunct="0">
              <a:spcBef>
                <a:spcPts val="0"/>
              </a:spcBef>
              <a:spcAft>
                <a:spcPct val="0"/>
              </a:spcAft>
              <a:buFontTx/>
              <a:buNone/>
              <a:defRPr sz="2200" b="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  <a:ea typeface="+mn-ea"/>
                <a:cs typeface="+mn-cs"/>
              </a:defRPr>
            </a:lvl1pPr>
            <a:lvl2pPr marL="825500" indent="-3175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0000" indent="-2540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78000" indent="-2540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6000" indent="-2540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5912" indent="-254174" algn="l" defTabSz="10166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04261" indent="-254174" algn="l" defTabSz="10166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2607" indent="-254174" algn="l" defTabSz="10166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20955" indent="-254174" algn="l" defTabSz="10166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000" lvl="1" indent="-288000" defTabSz="9144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altLang="de-DE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Begrüßung</a:t>
            </a:r>
          </a:p>
          <a:p>
            <a:pPr marL="288000" lvl="1" indent="-288000" defTabSz="9144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altLang="de-DE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Die Brennerachse München – Innsbruck – Verona im Überblick</a:t>
            </a:r>
          </a:p>
          <a:p>
            <a:pPr marL="288000" lvl="1" indent="-288000" defTabSz="9144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altLang="de-DE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Aktueller Status der einzelnen Projekte und Öffentlichkeitsbeteiligung</a:t>
            </a:r>
          </a:p>
          <a:p>
            <a:pPr marL="741035" lvl="2" indent="-296535" defTabSz="914400">
              <a:lnSpc>
                <a:spcPct val="15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/>
            </a:pPr>
            <a:r>
              <a:rPr lang="de-DE" alt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Stand der Planung im erweiterten und gemeinsamen Planungsraum</a:t>
            </a:r>
          </a:p>
          <a:p>
            <a:pPr marL="741035" lvl="2" indent="-296535" defTabSz="914400">
              <a:lnSpc>
                <a:spcPct val="15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/>
            </a:pPr>
            <a:r>
              <a:rPr lang="de-DE" alt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Stand der Planung zwischen Schaftenau – Radfeld</a:t>
            </a:r>
          </a:p>
          <a:p>
            <a:pPr marL="741035" lvl="2" indent="-296535" defTabSz="914400">
              <a:lnSpc>
                <a:spcPct val="15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/>
            </a:pPr>
            <a:r>
              <a:rPr lang="de-DE" alt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Stand der Planungen BBT</a:t>
            </a:r>
          </a:p>
          <a:p>
            <a:pPr marL="741035" lvl="2" indent="-296535" defTabSz="914400">
              <a:lnSpc>
                <a:spcPct val="15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/>
            </a:pPr>
            <a:r>
              <a:rPr lang="de-DE" alt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Stand der Planungen Südzulauf</a:t>
            </a:r>
          </a:p>
          <a:p>
            <a:pPr marL="288000" lvl="1" indent="-288000" defTabSz="9144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altLang="de-DE" sz="1800" dirty="0">
                <a:solidFill>
                  <a:srgbClr val="FF0000"/>
                </a:solidFill>
              </a:rPr>
              <a:t>Zeitschiene</a:t>
            </a:r>
          </a:p>
          <a:p>
            <a:pPr marL="288000" lvl="1" indent="-288000" defTabSz="9144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altLang="de-DE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Diskussion &amp; Fragen</a:t>
            </a:r>
          </a:p>
        </p:txBody>
      </p:sp>
    </p:spTree>
    <p:extLst>
      <p:ext uri="{BB962C8B-B14F-4D97-AF65-F5344CB8AC3E}">
        <p14:creationId xmlns:p14="http://schemas.microsoft.com/office/powerpoint/2010/main" val="23294195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Gerade Verbindung 2">
            <a:extLst>
              <a:ext uri="{FF2B5EF4-FFF2-40B4-BE49-F238E27FC236}">
                <a16:creationId xmlns:a16="http://schemas.microsoft.com/office/drawing/2014/main" id="{148EDB77-B967-42E4-B83B-137483AA688D}"/>
              </a:ext>
            </a:extLst>
          </p:cNvPr>
          <p:cNvCxnSpPr>
            <a:cxnSpLocks/>
          </p:cNvCxnSpPr>
          <p:nvPr/>
        </p:nvCxnSpPr>
        <p:spPr>
          <a:xfrm>
            <a:off x="6453394" y="2047189"/>
            <a:ext cx="0" cy="3348000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AutoShape 12">
            <a:extLst>
              <a:ext uri="{FF2B5EF4-FFF2-40B4-BE49-F238E27FC236}">
                <a16:creationId xmlns:a16="http://schemas.microsoft.com/office/drawing/2014/main" id="{D4535145-0A0A-440A-95AB-6F045F32AF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6578" y="2152505"/>
            <a:ext cx="1333508" cy="712870"/>
          </a:xfrm>
          <a:prstGeom prst="chevron">
            <a:avLst>
              <a:gd name="adj" fmla="val 12067"/>
            </a:avLst>
          </a:prstGeom>
          <a:solidFill>
            <a:srgbClr val="CBCBCB"/>
          </a:solidFill>
          <a:ln>
            <a:noFill/>
          </a:ln>
          <a:effectLst/>
          <a:extLst/>
        </p:spPr>
        <p:txBody>
          <a:bodyPr lIns="36000" tIns="36000" rIns="36000" bIns="36000" anchor="ctr" anchorCtr="1">
            <a:noAutofit/>
          </a:bodyPr>
          <a:lstStyle>
            <a:lvl1pPr algn="l">
              <a:defRPr sz="1600">
                <a:solidFill>
                  <a:schemeClr val="tx1"/>
                </a:solidFill>
                <a:latin typeface="DB Office" pitchFamily="34" charset="0"/>
              </a:defRPr>
            </a:lvl1pPr>
            <a:lvl2pPr marL="185738" indent="-184150" algn="l">
              <a:buClr>
                <a:srgbClr val="FF0000"/>
              </a:buClr>
              <a:buSzPct val="85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DB Office" pitchFamily="34" charset="0"/>
              </a:defRPr>
            </a:lvl2pPr>
            <a:lvl3pPr marL="358775" indent="-171450" algn="l">
              <a:buClr>
                <a:srgbClr val="FF0000"/>
              </a:buClr>
              <a:buChar char="–"/>
              <a:defRPr sz="1600">
                <a:solidFill>
                  <a:schemeClr val="tx1"/>
                </a:solidFill>
                <a:latin typeface="DB Office" pitchFamily="34" charset="0"/>
              </a:defRPr>
            </a:lvl3pPr>
            <a:lvl4pPr marL="544513" indent="-184150" algn="l">
              <a:buClr>
                <a:srgbClr val="FF000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DB Office" pitchFamily="34" charset="0"/>
              </a:defRPr>
            </a:lvl4pPr>
            <a:lvl5pPr marL="1827213" indent="-182563" algn="l">
              <a:buClr>
                <a:srgbClr val="FF0000"/>
              </a:buClr>
              <a:buChar char="–"/>
              <a:defRPr sz="1600">
                <a:solidFill>
                  <a:schemeClr val="tx1"/>
                </a:solidFill>
                <a:latin typeface="DB Office" pitchFamily="34" charset="0"/>
              </a:defRPr>
            </a:lvl5pPr>
            <a:lvl6pPr marL="2284413" indent="-1825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Char char="–"/>
              <a:defRPr sz="1600">
                <a:solidFill>
                  <a:schemeClr val="tx1"/>
                </a:solidFill>
                <a:latin typeface="DB Office" pitchFamily="34" charset="0"/>
              </a:defRPr>
            </a:lvl6pPr>
            <a:lvl7pPr marL="2741613" indent="-1825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Char char="–"/>
              <a:defRPr sz="1600">
                <a:solidFill>
                  <a:schemeClr val="tx1"/>
                </a:solidFill>
                <a:latin typeface="DB Office" pitchFamily="34" charset="0"/>
              </a:defRPr>
            </a:lvl7pPr>
            <a:lvl8pPr marL="3198813" indent="-1825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Char char="–"/>
              <a:defRPr sz="1600">
                <a:solidFill>
                  <a:schemeClr val="tx1"/>
                </a:solidFill>
                <a:latin typeface="DB Office" pitchFamily="34" charset="0"/>
              </a:defRPr>
            </a:lvl8pPr>
            <a:lvl9pPr marL="3656013" indent="-1825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Char char="–"/>
              <a:defRPr sz="1600">
                <a:solidFill>
                  <a:schemeClr val="tx1"/>
                </a:solidFill>
                <a:latin typeface="DB Office" pitchFamily="34" charset="0"/>
              </a:defRPr>
            </a:lvl9pPr>
          </a:lstStyle>
          <a:p>
            <a:pPr algn="ctr"/>
            <a:r>
              <a:rPr kumimoji="1" lang="de-DE" altLang="de-DE" sz="1200" b="1" dirty="0"/>
              <a:t>Korridorunter-suchung</a:t>
            </a:r>
          </a:p>
          <a:p>
            <a:pPr algn="ctr"/>
            <a:endParaRPr kumimoji="1" lang="de-DE" altLang="de-DE" sz="1200" b="1" dirty="0"/>
          </a:p>
          <a:p>
            <a:pPr algn="ctr"/>
            <a:r>
              <a:rPr kumimoji="1" lang="de-DE" altLang="de-DE" sz="1000" b="1" dirty="0">
                <a:solidFill>
                  <a:prstClr val="black"/>
                </a:solidFill>
                <a:latin typeface="Arial" charset="0"/>
              </a:rPr>
              <a:t>2.Q 2018</a:t>
            </a:r>
          </a:p>
        </p:txBody>
      </p:sp>
      <p:sp>
        <p:nvSpPr>
          <p:cNvPr id="42" name="AutoShape 12">
            <a:extLst>
              <a:ext uri="{FF2B5EF4-FFF2-40B4-BE49-F238E27FC236}">
                <a16:creationId xmlns:a16="http://schemas.microsoft.com/office/drawing/2014/main" id="{D4535145-0A0A-440A-95AB-6F045F32AF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0179" y="2152505"/>
            <a:ext cx="1333508" cy="712870"/>
          </a:xfrm>
          <a:prstGeom prst="chevron">
            <a:avLst>
              <a:gd name="adj" fmla="val 12067"/>
            </a:avLst>
          </a:prstGeom>
          <a:solidFill>
            <a:srgbClr val="CBCBCB"/>
          </a:solidFill>
          <a:ln>
            <a:noFill/>
          </a:ln>
          <a:effectLst/>
          <a:extLst/>
        </p:spPr>
        <p:txBody>
          <a:bodyPr lIns="36000" tIns="36000" rIns="36000" bIns="36000" anchor="ctr" anchorCtr="1">
            <a:noAutofit/>
          </a:bodyPr>
          <a:lstStyle>
            <a:lvl1pPr algn="l">
              <a:defRPr sz="1600">
                <a:solidFill>
                  <a:schemeClr val="tx1"/>
                </a:solidFill>
                <a:latin typeface="DB Office" pitchFamily="34" charset="0"/>
              </a:defRPr>
            </a:lvl1pPr>
            <a:lvl2pPr marL="185738" indent="-184150" algn="l">
              <a:buClr>
                <a:srgbClr val="FF0000"/>
              </a:buClr>
              <a:buSzPct val="85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DB Office" pitchFamily="34" charset="0"/>
              </a:defRPr>
            </a:lvl2pPr>
            <a:lvl3pPr marL="358775" indent="-171450" algn="l">
              <a:buClr>
                <a:srgbClr val="FF0000"/>
              </a:buClr>
              <a:buChar char="–"/>
              <a:defRPr sz="1600">
                <a:solidFill>
                  <a:schemeClr val="tx1"/>
                </a:solidFill>
                <a:latin typeface="DB Office" pitchFamily="34" charset="0"/>
              </a:defRPr>
            </a:lvl3pPr>
            <a:lvl4pPr marL="544513" indent="-184150" algn="l">
              <a:buClr>
                <a:srgbClr val="FF000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DB Office" pitchFamily="34" charset="0"/>
              </a:defRPr>
            </a:lvl4pPr>
            <a:lvl5pPr marL="1827213" indent="-182563" algn="l">
              <a:buClr>
                <a:srgbClr val="FF0000"/>
              </a:buClr>
              <a:buChar char="–"/>
              <a:defRPr sz="1600">
                <a:solidFill>
                  <a:schemeClr val="tx1"/>
                </a:solidFill>
                <a:latin typeface="DB Office" pitchFamily="34" charset="0"/>
              </a:defRPr>
            </a:lvl5pPr>
            <a:lvl6pPr marL="2284413" indent="-1825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Char char="–"/>
              <a:defRPr sz="1600">
                <a:solidFill>
                  <a:schemeClr val="tx1"/>
                </a:solidFill>
                <a:latin typeface="DB Office" pitchFamily="34" charset="0"/>
              </a:defRPr>
            </a:lvl6pPr>
            <a:lvl7pPr marL="2741613" indent="-1825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Char char="–"/>
              <a:defRPr sz="1600">
                <a:solidFill>
                  <a:schemeClr val="tx1"/>
                </a:solidFill>
                <a:latin typeface="DB Office" pitchFamily="34" charset="0"/>
              </a:defRPr>
            </a:lvl7pPr>
            <a:lvl8pPr marL="3198813" indent="-1825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Char char="–"/>
              <a:defRPr sz="1600">
                <a:solidFill>
                  <a:schemeClr val="tx1"/>
                </a:solidFill>
                <a:latin typeface="DB Office" pitchFamily="34" charset="0"/>
              </a:defRPr>
            </a:lvl8pPr>
            <a:lvl9pPr marL="3656013" indent="-1825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Char char="–"/>
              <a:defRPr sz="1600">
                <a:solidFill>
                  <a:schemeClr val="tx1"/>
                </a:solidFill>
                <a:latin typeface="DB Office" pitchFamily="34" charset="0"/>
              </a:defRPr>
            </a:lvl9pPr>
          </a:lstStyle>
          <a:p>
            <a:pPr algn="ctr"/>
            <a:r>
              <a:rPr kumimoji="1" lang="de-DE" altLang="de-DE" sz="1200" b="1" dirty="0"/>
              <a:t>Vorplanung</a:t>
            </a:r>
          </a:p>
          <a:p>
            <a:pPr algn="ctr"/>
            <a:endParaRPr kumimoji="1" lang="de-DE" altLang="de-DE" sz="1200" b="1" dirty="0"/>
          </a:p>
          <a:p>
            <a:pPr algn="ctr"/>
            <a:r>
              <a:rPr kumimoji="1" lang="de-DE" altLang="de-DE" sz="1000" b="1" dirty="0">
                <a:solidFill>
                  <a:prstClr val="black"/>
                </a:solidFill>
                <a:latin typeface="Arial" charset="0"/>
              </a:rPr>
              <a:t>1.Q 2021-</a:t>
            </a:r>
          </a:p>
          <a:p>
            <a:pPr algn="ctr"/>
            <a:r>
              <a:rPr kumimoji="1" lang="de-DE" altLang="de-DE" sz="1000" b="1" dirty="0">
                <a:solidFill>
                  <a:prstClr val="black"/>
                </a:solidFill>
                <a:latin typeface="Arial" charset="0"/>
              </a:rPr>
              <a:t>4.Q 2022</a:t>
            </a:r>
          </a:p>
        </p:txBody>
      </p:sp>
      <p:sp>
        <p:nvSpPr>
          <p:cNvPr id="39" name="AutoShape 12">
            <a:extLst>
              <a:ext uri="{FF2B5EF4-FFF2-40B4-BE49-F238E27FC236}">
                <a16:creationId xmlns:a16="http://schemas.microsoft.com/office/drawing/2014/main" id="{17107975-0B5A-46E1-864C-5ACA551580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3822" y="2152505"/>
            <a:ext cx="3208782" cy="712870"/>
          </a:xfrm>
          <a:prstGeom prst="chevron">
            <a:avLst>
              <a:gd name="adj" fmla="val 12067"/>
            </a:avLst>
          </a:prstGeom>
          <a:solidFill>
            <a:srgbClr val="CBCBCB"/>
          </a:solidFill>
          <a:ln w="28575">
            <a:solidFill>
              <a:srgbClr val="FF0000"/>
            </a:solidFill>
          </a:ln>
          <a:effectLst/>
          <a:extLst/>
        </p:spPr>
        <p:txBody>
          <a:bodyPr lIns="36000" tIns="36000" rIns="36000" bIns="36000" anchor="ctr" anchorCtr="1">
            <a:noAutofit/>
          </a:bodyPr>
          <a:lstStyle>
            <a:lvl1pPr algn="l">
              <a:defRPr sz="1600">
                <a:solidFill>
                  <a:schemeClr val="tx1"/>
                </a:solidFill>
                <a:latin typeface="DB Office" pitchFamily="34" charset="0"/>
              </a:defRPr>
            </a:lvl1pPr>
            <a:lvl2pPr marL="185738" indent="-184150" algn="l">
              <a:buClr>
                <a:srgbClr val="FF0000"/>
              </a:buClr>
              <a:buSzPct val="85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DB Office" pitchFamily="34" charset="0"/>
              </a:defRPr>
            </a:lvl2pPr>
            <a:lvl3pPr marL="358775" indent="-171450" algn="l">
              <a:buClr>
                <a:srgbClr val="FF0000"/>
              </a:buClr>
              <a:buChar char="–"/>
              <a:defRPr sz="1600">
                <a:solidFill>
                  <a:schemeClr val="tx1"/>
                </a:solidFill>
                <a:latin typeface="DB Office" pitchFamily="34" charset="0"/>
              </a:defRPr>
            </a:lvl3pPr>
            <a:lvl4pPr marL="544513" indent="-184150" algn="l">
              <a:buClr>
                <a:srgbClr val="FF000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DB Office" pitchFamily="34" charset="0"/>
              </a:defRPr>
            </a:lvl4pPr>
            <a:lvl5pPr marL="1827213" indent="-182563" algn="l">
              <a:buClr>
                <a:srgbClr val="FF0000"/>
              </a:buClr>
              <a:buChar char="–"/>
              <a:defRPr sz="1600">
                <a:solidFill>
                  <a:schemeClr val="tx1"/>
                </a:solidFill>
                <a:latin typeface="DB Office" pitchFamily="34" charset="0"/>
              </a:defRPr>
            </a:lvl5pPr>
            <a:lvl6pPr marL="2284413" indent="-1825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Char char="–"/>
              <a:defRPr sz="1600">
                <a:solidFill>
                  <a:schemeClr val="tx1"/>
                </a:solidFill>
                <a:latin typeface="DB Office" pitchFamily="34" charset="0"/>
              </a:defRPr>
            </a:lvl6pPr>
            <a:lvl7pPr marL="2741613" indent="-1825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Char char="–"/>
              <a:defRPr sz="1600">
                <a:solidFill>
                  <a:schemeClr val="tx1"/>
                </a:solidFill>
                <a:latin typeface="DB Office" pitchFamily="34" charset="0"/>
              </a:defRPr>
            </a:lvl7pPr>
            <a:lvl8pPr marL="3198813" indent="-1825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Char char="–"/>
              <a:defRPr sz="1600">
                <a:solidFill>
                  <a:schemeClr val="tx1"/>
                </a:solidFill>
                <a:latin typeface="DB Office" pitchFamily="34" charset="0"/>
              </a:defRPr>
            </a:lvl8pPr>
            <a:lvl9pPr marL="3656013" indent="-1825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Char char="–"/>
              <a:defRPr sz="1600">
                <a:solidFill>
                  <a:schemeClr val="tx1"/>
                </a:solidFill>
                <a:latin typeface="DB Office" pitchFamily="34" charset="0"/>
              </a:defRPr>
            </a:lvl9pPr>
          </a:lstStyle>
          <a:p>
            <a:pPr algn="ctr"/>
            <a:r>
              <a:rPr kumimoji="1" lang="de-DE" altLang="de-DE" sz="1200" b="1" dirty="0"/>
              <a:t>Trassenauswahl</a:t>
            </a:r>
          </a:p>
          <a:p>
            <a:pPr algn="ctr"/>
            <a:endParaRPr kumimoji="1" lang="de-DE" altLang="de-DE" sz="1200" b="1" dirty="0">
              <a:solidFill>
                <a:prstClr val="black"/>
              </a:solidFill>
              <a:latin typeface="Arial" charset="0"/>
            </a:endParaRPr>
          </a:p>
          <a:p>
            <a:pPr algn="ctr"/>
            <a:r>
              <a:rPr kumimoji="1" lang="de-DE" altLang="de-DE" sz="1000" b="1" dirty="0">
                <a:solidFill>
                  <a:prstClr val="black"/>
                </a:solidFill>
                <a:latin typeface="Arial" charset="0"/>
              </a:rPr>
              <a:t>3.Q 2018 – </a:t>
            </a:r>
            <a:br>
              <a:rPr kumimoji="1" lang="de-DE" altLang="de-DE" sz="1000" b="1" dirty="0">
                <a:solidFill>
                  <a:prstClr val="black"/>
                </a:solidFill>
                <a:latin typeface="Arial" charset="0"/>
              </a:rPr>
            </a:br>
            <a:r>
              <a:rPr kumimoji="1" lang="de-DE" altLang="de-DE" sz="1000" b="1" dirty="0">
                <a:solidFill>
                  <a:prstClr val="black"/>
                </a:solidFill>
                <a:latin typeface="Arial" charset="0"/>
              </a:rPr>
              <a:t>4.Q 2020</a:t>
            </a:r>
          </a:p>
        </p:txBody>
      </p:sp>
      <p:sp>
        <p:nvSpPr>
          <p:cNvPr id="20" name="Titel 5"/>
          <p:cNvSpPr>
            <a:spLocks noGrp="1"/>
          </p:cNvSpPr>
          <p:nvPr>
            <p:ph type="title"/>
          </p:nvPr>
        </p:nvSpPr>
        <p:spPr>
          <a:xfrm>
            <a:off x="728981" y="729070"/>
            <a:ext cx="9294061" cy="48270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r>
              <a:rPr lang="de-AT" dirty="0"/>
              <a:t>Zeitplan für nächste Planungsschritte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C4C8C5E-5DAE-4080-9780-1D4C84985634}"/>
              </a:ext>
            </a:extLst>
          </p:cNvPr>
          <p:cNvSpPr txBox="1"/>
          <p:nvPr/>
        </p:nvSpPr>
        <p:spPr bwMode="auto">
          <a:xfrm>
            <a:off x="721854" y="1689105"/>
            <a:ext cx="79374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square" lIns="36000" rtlCol="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Erweiterter und Gemeinsamer Planungsraum</a:t>
            </a:r>
          </a:p>
        </p:txBody>
      </p:sp>
      <p:sp>
        <p:nvSpPr>
          <p:cNvPr id="16" name="AutoShape 12">
            <a:extLst>
              <a:ext uri="{FF2B5EF4-FFF2-40B4-BE49-F238E27FC236}">
                <a16:creationId xmlns:a16="http://schemas.microsoft.com/office/drawing/2014/main" id="{14DE216D-2BF8-49AE-891D-ADC0BCB313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70" y="3966092"/>
            <a:ext cx="1450161" cy="712870"/>
          </a:xfrm>
          <a:prstGeom prst="chevron">
            <a:avLst>
              <a:gd name="adj" fmla="val 12067"/>
            </a:avLst>
          </a:prstGeom>
          <a:solidFill>
            <a:srgbClr val="FF832F"/>
          </a:solidFill>
          <a:ln>
            <a:noFill/>
          </a:ln>
          <a:effectLst/>
          <a:extLst/>
        </p:spPr>
        <p:txBody>
          <a:bodyPr lIns="36000" tIns="36000" rIns="36000" bIns="36000" anchor="ctr" anchorCtr="1">
            <a:noAutofit/>
          </a:bodyPr>
          <a:lstStyle>
            <a:lvl1pPr algn="l">
              <a:defRPr sz="1600">
                <a:solidFill>
                  <a:schemeClr val="tx1"/>
                </a:solidFill>
                <a:latin typeface="DB Office" pitchFamily="34" charset="0"/>
              </a:defRPr>
            </a:lvl1pPr>
            <a:lvl2pPr marL="185738" indent="-184150" algn="l">
              <a:buClr>
                <a:srgbClr val="FF0000"/>
              </a:buClr>
              <a:buSzPct val="85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DB Office" pitchFamily="34" charset="0"/>
              </a:defRPr>
            </a:lvl2pPr>
            <a:lvl3pPr marL="358775" indent="-171450" algn="l">
              <a:buClr>
                <a:srgbClr val="FF0000"/>
              </a:buClr>
              <a:buChar char="–"/>
              <a:defRPr sz="1600">
                <a:solidFill>
                  <a:schemeClr val="tx1"/>
                </a:solidFill>
                <a:latin typeface="DB Office" pitchFamily="34" charset="0"/>
              </a:defRPr>
            </a:lvl3pPr>
            <a:lvl4pPr marL="544513" indent="-184150" algn="l">
              <a:buClr>
                <a:srgbClr val="FF000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DB Office" pitchFamily="34" charset="0"/>
              </a:defRPr>
            </a:lvl4pPr>
            <a:lvl5pPr marL="1827213" indent="-182563" algn="l">
              <a:buClr>
                <a:srgbClr val="FF0000"/>
              </a:buClr>
              <a:buChar char="–"/>
              <a:defRPr sz="1600">
                <a:solidFill>
                  <a:schemeClr val="tx1"/>
                </a:solidFill>
                <a:latin typeface="DB Office" pitchFamily="34" charset="0"/>
              </a:defRPr>
            </a:lvl5pPr>
            <a:lvl6pPr marL="2284413" indent="-1825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Char char="–"/>
              <a:defRPr sz="1600">
                <a:solidFill>
                  <a:schemeClr val="tx1"/>
                </a:solidFill>
                <a:latin typeface="DB Office" pitchFamily="34" charset="0"/>
              </a:defRPr>
            </a:lvl6pPr>
            <a:lvl7pPr marL="2741613" indent="-1825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Char char="–"/>
              <a:defRPr sz="1600">
                <a:solidFill>
                  <a:schemeClr val="tx1"/>
                </a:solidFill>
                <a:latin typeface="DB Office" pitchFamily="34" charset="0"/>
              </a:defRPr>
            </a:lvl7pPr>
            <a:lvl8pPr marL="3198813" indent="-1825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Char char="–"/>
              <a:defRPr sz="1600">
                <a:solidFill>
                  <a:schemeClr val="tx1"/>
                </a:solidFill>
                <a:latin typeface="DB Office" pitchFamily="34" charset="0"/>
              </a:defRPr>
            </a:lvl8pPr>
            <a:lvl9pPr marL="3656013" indent="-1825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Char char="–"/>
              <a:defRPr sz="1600">
                <a:solidFill>
                  <a:schemeClr val="tx1"/>
                </a:solidFill>
                <a:latin typeface="DB Office" pitchFamily="34" charset="0"/>
              </a:defRPr>
            </a:lvl9pPr>
          </a:lstStyle>
          <a:p>
            <a:pPr algn="ctr"/>
            <a:r>
              <a:rPr kumimoji="1" lang="de-DE" altLang="de-DE" sz="1200" b="1" dirty="0"/>
              <a:t>Vorbereitung Genehmigungs-planung</a:t>
            </a:r>
          </a:p>
          <a:p>
            <a:pPr algn="ctr"/>
            <a:r>
              <a:rPr kumimoji="1" lang="de-DE" alt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Bis 1.Q 2017</a:t>
            </a:r>
          </a:p>
        </p:txBody>
      </p:sp>
      <p:sp>
        <p:nvSpPr>
          <p:cNvPr id="27" name="AutoShape 12">
            <a:extLst>
              <a:ext uri="{FF2B5EF4-FFF2-40B4-BE49-F238E27FC236}">
                <a16:creationId xmlns:a16="http://schemas.microsoft.com/office/drawing/2014/main" id="{D4535145-0A0A-440A-95AB-6F045F32AF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8115" y="3961990"/>
            <a:ext cx="2090541" cy="712870"/>
          </a:xfrm>
          <a:prstGeom prst="chevron">
            <a:avLst>
              <a:gd name="adj" fmla="val 12067"/>
            </a:avLst>
          </a:prstGeom>
          <a:solidFill>
            <a:srgbClr val="FF832F"/>
          </a:solidFill>
          <a:ln>
            <a:noFill/>
          </a:ln>
          <a:effectLst/>
          <a:extLst/>
        </p:spPr>
        <p:txBody>
          <a:bodyPr lIns="36000" tIns="36000" rIns="36000" bIns="36000" anchor="ctr" anchorCtr="1">
            <a:noAutofit/>
          </a:bodyPr>
          <a:lstStyle/>
          <a:p>
            <a:pPr algn="ctr"/>
            <a:r>
              <a:rPr kumimoji="1" lang="de-DE" altLang="de-DE" sz="1200" b="1" dirty="0">
                <a:latin typeface="DB Office" pitchFamily="34" charset="0"/>
              </a:rPr>
              <a:t>Genehmigungsverfahren</a:t>
            </a:r>
          </a:p>
          <a:p>
            <a:pPr algn="ctr"/>
            <a:r>
              <a:rPr kumimoji="1" lang="de-DE" alt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2.Q 2019-</a:t>
            </a:r>
          </a:p>
          <a:p>
            <a:pPr algn="ctr"/>
            <a:r>
              <a:rPr kumimoji="1" lang="de-DE" alt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3.Q 2020</a:t>
            </a:r>
          </a:p>
        </p:txBody>
      </p:sp>
      <p:sp>
        <p:nvSpPr>
          <p:cNvPr id="35" name="AutoShape 12">
            <a:extLst>
              <a:ext uri="{FF2B5EF4-FFF2-40B4-BE49-F238E27FC236}">
                <a16:creationId xmlns:a16="http://schemas.microsoft.com/office/drawing/2014/main" id="{14DE216D-2BF8-49AE-891D-ADC0BCB313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70" y="2156607"/>
            <a:ext cx="1212422" cy="712870"/>
          </a:xfrm>
          <a:prstGeom prst="chevron">
            <a:avLst>
              <a:gd name="adj" fmla="val 12067"/>
            </a:avLst>
          </a:prstGeom>
          <a:solidFill>
            <a:srgbClr val="CBCBCB"/>
          </a:solidFill>
          <a:ln>
            <a:noFill/>
          </a:ln>
          <a:effectLst/>
          <a:extLst/>
        </p:spPr>
        <p:txBody>
          <a:bodyPr lIns="36000" tIns="36000" rIns="36000" bIns="36000" anchor="ctr" anchorCtr="1">
            <a:noAutofit/>
          </a:bodyPr>
          <a:lstStyle>
            <a:lvl1pPr algn="l">
              <a:defRPr sz="1600">
                <a:solidFill>
                  <a:schemeClr val="tx1"/>
                </a:solidFill>
                <a:latin typeface="DB Office" pitchFamily="34" charset="0"/>
              </a:defRPr>
            </a:lvl1pPr>
            <a:lvl2pPr marL="185738" indent="-184150" algn="l">
              <a:buClr>
                <a:srgbClr val="FF0000"/>
              </a:buClr>
              <a:buSzPct val="85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DB Office" pitchFamily="34" charset="0"/>
              </a:defRPr>
            </a:lvl2pPr>
            <a:lvl3pPr marL="358775" indent="-171450" algn="l">
              <a:buClr>
                <a:srgbClr val="FF0000"/>
              </a:buClr>
              <a:buChar char="–"/>
              <a:defRPr sz="1600">
                <a:solidFill>
                  <a:schemeClr val="tx1"/>
                </a:solidFill>
                <a:latin typeface="DB Office" pitchFamily="34" charset="0"/>
              </a:defRPr>
            </a:lvl3pPr>
            <a:lvl4pPr marL="544513" indent="-184150" algn="l">
              <a:buClr>
                <a:srgbClr val="FF000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DB Office" pitchFamily="34" charset="0"/>
              </a:defRPr>
            </a:lvl4pPr>
            <a:lvl5pPr marL="1827213" indent="-182563" algn="l">
              <a:buClr>
                <a:srgbClr val="FF0000"/>
              </a:buClr>
              <a:buChar char="–"/>
              <a:defRPr sz="1600">
                <a:solidFill>
                  <a:schemeClr val="tx1"/>
                </a:solidFill>
                <a:latin typeface="DB Office" pitchFamily="34" charset="0"/>
              </a:defRPr>
            </a:lvl5pPr>
            <a:lvl6pPr marL="2284413" indent="-1825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Char char="–"/>
              <a:defRPr sz="1600">
                <a:solidFill>
                  <a:schemeClr val="tx1"/>
                </a:solidFill>
                <a:latin typeface="DB Office" pitchFamily="34" charset="0"/>
              </a:defRPr>
            </a:lvl6pPr>
            <a:lvl7pPr marL="2741613" indent="-1825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Char char="–"/>
              <a:defRPr sz="1600">
                <a:solidFill>
                  <a:schemeClr val="tx1"/>
                </a:solidFill>
                <a:latin typeface="DB Office" pitchFamily="34" charset="0"/>
              </a:defRPr>
            </a:lvl7pPr>
            <a:lvl8pPr marL="3198813" indent="-1825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Char char="–"/>
              <a:defRPr sz="1600">
                <a:solidFill>
                  <a:schemeClr val="tx1"/>
                </a:solidFill>
                <a:latin typeface="DB Office" pitchFamily="34" charset="0"/>
              </a:defRPr>
            </a:lvl8pPr>
            <a:lvl9pPr marL="3656013" indent="-1825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Char char="–"/>
              <a:defRPr sz="1600">
                <a:solidFill>
                  <a:schemeClr val="tx1"/>
                </a:solidFill>
                <a:latin typeface="DB Office" pitchFamily="34" charset="0"/>
              </a:defRPr>
            </a:lvl9pPr>
          </a:lstStyle>
          <a:p>
            <a:pPr algn="ctr"/>
            <a:r>
              <a:rPr kumimoji="1" lang="de-DE" altLang="de-DE" sz="1200" b="1" dirty="0"/>
              <a:t>Dialogkreis</a:t>
            </a:r>
          </a:p>
          <a:p>
            <a:pPr algn="ctr"/>
            <a:endParaRPr kumimoji="1" lang="de-DE" altLang="de-DE" sz="1200" b="1" dirty="0"/>
          </a:p>
          <a:p>
            <a:pPr algn="ctr"/>
            <a:r>
              <a:rPr kumimoji="1" lang="de-DE" altLang="de-DE" sz="1000" b="1" dirty="0"/>
              <a:t>2.Q 2016 – </a:t>
            </a:r>
            <a:br>
              <a:rPr kumimoji="1" lang="de-DE" altLang="de-DE" sz="1000" b="1" dirty="0"/>
            </a:br>
            <a:r>
              <a:rPr kumimoji="1" lang="de-DE" altLang="de-DE" sz="1000" b="1" dirty="0"/>
              <a:t>4.Q 2016</a:t>
            </a:r>
          </a:p>
        </p:txBody>
      </p:sp>
      <p:sp>
        <p:nvSpPr>
          <p:cNvPr id="36" name="AutoShape 12">
            <a:extLst>
              <a:ext uri="{FF2B5EF4-FFF2-40B4-BE49-F238E27FC236}">
                <a16:creationId xmlns:a16="http://schemas.microsoft.com/office/drawing/2014/main" id="{B80D736A-4F73-46CB-87FC-4A4AB82FCB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9020" y="2156607"/>
            <a:ext cx="1430832" cy="712870"/>
          </a:xfrm>
          <a:prstGeom prst="chevron">
            <a:avLst>
              <a:gd name="adj" fmla="val 12067"/>
            </a:avLst>
          </a:prstGeom>
          <a:solidFill>
            <a:srgbClr val="CBCBCB"/>
          </a:solidFill>
          <a:ln>
            <a:noFill/>
          </a:ln>
          <a:effectLst/>
          <a:extLst/>
        </p:spPr>
        <p:txBody>
          <a:bodyPr lIns="36000" tIns="36000" rIns="36000" bIns="36000" anchor="ctr" anchorCtr="1">
            <a:noAutofit/>
          </a:bodyPr>
          <a:lstStyle>
            <a:lvl1pPr algn="l">
              <a:defRPr sz="1600">
                <a:solidFill>
                  <a:schemeClr val="tx1"/>
                </a:solidFill>
                <a:latin typeface="DB Office" pitchFamily="34" charset="0"/>
              </a:defRPr>
            </a:lvl1pPr>
            <a:lvl2pPr marL="185738" indent="-184150" algn="l">
              <a:buClr>
                <a:srgbClr val="FF0000"/>
              </a:buClr>
              <a:buSzPct val="85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DB Office" pitchFamily="34" charset="0"/>
              </a:defRPr>
            </a:lvl2pPr>
            <a:lvl3pPr marL="358775" indent="-171450" algn="l">
              <a:buClr>
                <a:srgbClr val="FF0000"/>
              </a:buClr>
              <a:buChar char="–"/>
              <a:defRPr sz="1600">
                <a:solidFill>
                  <a:schemeClr val="tx1"/>
                </a:solidFill>
                <a:latin typeface="DB Office" pitchFamily="34" charset="0"/>
              </a:defRPr>
            </a:lvl3pPr>
            <a:lvl4pPr marL="544513" indent="-184150" algn="l">
              <a:buClr>
                <a:srgbClr val="FF000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DB Office" pitchFamily="34" charset="0"/>
              </a:defRPr>
            </a:lvl4pPr>
            <a:lvl5pPr marL="1827213" indent="-182563" algn="l">
              <a:buClr>
                <a:srgbClr val="FF0000"/>
              </a:buClr>
              <a:buChar char="–"/>
              <a:defRPr sz="1600">
                <a:solidFill>
                  <a:schemeClr val="tx1"/>
                </a:solidFill>
                <a:latin typeface="DB Office" pitchFamily="34" charset="0"/>
              </a:defRPr>
            </a:lvl5pPr>
            <a:lvl6pPr marL="2284413" indent="-1825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Char char="–"/>
              <a:defRPr sz="1600">
                <a:solidFill>
                  <a:schemeClr val="tx1"/>
                </a:solidFill>
                <a:latin typeface="DB Office" pitchFamily="34" charset="0"/>
              </a:defRPr>
            </a:lvl6pPr>
            <a:lvl7pPr marL="2741613" indent="-1825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Char char="–"/>
              <a:defRPr sz="1600">
                <a:solidFill>
                  <a:schemeClr val="tx1"/>
                </a:solidFill>
                <a:latin typeface="DB Office" pitchFamily="34" charset="0"/>
              </a:defRPr>
            </a:lvl7pPr>
            <a:lvl8pPr marL="3198813" indent="-1825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Char char="–"/>
              <a:defRPr sz="1600">
                <a:solidFill>
                  <a:schemeClr val="tx1"/>
                </a:solidFill>
                <a:latin typeface="DB Office" pitchFamily="34" charset="0"/>
              </a:defRPr>
            </a:lvl8pPr>
            <a:lvl9pPr marL="3656013" indent="-1825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Char char="–"/>
              <a:defRPr sz="1600">
                <a:solidFill>
                  <a:schemeClr val="tx1"/>
                </a:solidFill>
                <a:latin typeface="DB Office" pitchFamily="34" charset="0"/>
              </a:defRPr>
            </a:lvl9pPr>
          </a:lstStyle>
          <a:p>
            <a:pPr lvl="0" algn="ctr"/>
            <a:r>
              <a:rPr kumimoji="1" lang="de-DE" altLang="de-DE" sz="1200" b="1" dirty="0"/>
              <a:t>Strukturierung</a:t>
            </a:r>
          </a:p>
          <a:p>
            <a:pPr lvl="0" algn="ctr"/>
            <a:endParaRPr kumimoji="1" lang="de-DE" altLang="de-DE" sz="1000" b="1" dirty="0">
              <a:solidFill>
                <a:prstClr val="black"/>
              </a:solidFill>
              <a:latin typeface="Arial" charset="0"/>
            </a:endParaRPr>
          </a:p>
          <a:p>
            <a:pPr lvl="0" algn="ctr"/>
            <a:r>
              <a:rPr kumimoji="1" lang="de-DE" altLang="de-DE" sz="1000" b="1" dirty="0">
                <a:solidFill>
                  <a:prstClr val="black"/>
                </a:solidFill>
                <a:latin typeface="Arial" charset="0"/>
              </a:rPr>
              <a:t>2.Q 2017 – </a:t>
            </a:r>
            <a:br>
              <a:rPr kumimoji="1" lang="de-DE" altLang="de-DE" sz="1000" b="1" dirty="0">
                <a:solidFill>
                  <a:prstClr val="black"/>
                </a:solidFill>
                <a:latin typeface="Arial" charset="0"/>
              </a:rPr>
            </a:br>
            <a:r>
              <a:rPr kumimoji="1" lang="de-DE" altLang="de-DE" sz="1000" b="1" dirty="0">
                <a:solidFill>
                  <a:prstClr val="black"/>
                </a:solidFill>
                <a:latin typeface="Arial" charset="0"/>
              </a:rPr>
              <a:t>4.Q 2017</a:t>
            </a:r>
          </a:p>
        </p:txBody>
      </p:sp>
      <p:sp>
        <p:nvSpPr>
          <p:cNvPr id="37" name="AutoShape 12">
            <a:extLst>
              <a:ext uri="{FF2B5EF4-FFF2-40B4-BE49-F238E27FC236}">
                <a16:creationId xmlns:a16="http://schemas.microsoft.com/office/drawing/2014/main" id="{206A1376-F306-4B9E-809F-6D17E21CE6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852" y="2156607"/>
            <a:ext cx="1184091" cy="712870"/>
          </a:xfrm>
          <a:prstGeom prst="chevron">
            <a:avLst>
              <a:gd name="adj" fmla="val 12067"/>
            </a:avLst>
          </a:prstGeom>
          <a:solidFill>
            <a:srgbClr val="CBCBCB"/>
          </a:solidFill>
          <a:ln>
            <a:noFill/>
          </a:ln>
          <a:effectLst/>
          <a:extLst/>
        </p:spPr>
        <p:txBody>
          <a:bodyPr lIns="36000" tIns="36000" rIns="36000" bIns="36000" anchor="ctr" anchorCtr="1">
            <a:noAutofit/>
          </a:bodyPr>
          <a:lstStyle>
            <a:lvl1pPr algn="l">
              <a:defRPr sz="1600">
                <a:solidFill>
                  <a:schemeClr val="tx1"/>
                </a:solidFill>
                <a:latin typeface="DB Office" pitchFamily="34" charset="0"/>
              </a:defRPr>
            </a:lvl1pPr>
            <a:lvl2pPr marL="185738" indent="-184150" algn="l">
              <a:buClr>
                <a:srgbClr val="FF0000"/>
              </a:buClr>
              <a:buSzPct val="85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DB Office" pitchFamily="34" charset="0"/>
              </a:defRPr>
            </a:lvl2pPr>
            <a:lvl3pPr marL="358775" indent="-171450" algn="l">
              <a:buClr>
                <a:srgbClr val="FF0000"/>
              </a:buClr>
              <a:buChar char="–"/>
              <a:defRPr sz="1600">
                <a:solidFill>
                  <a:schemeClr val="tx1"/>
                </a:solidFill>
                <a:latin typeface="DB Office" pitchFamily="34" charset="0"/>
              </a:defRPr>
            </a:lvl3pPr>
            <a:lvl4pPr marL="544513" indent="-184150" algn="l">
              <a:buClr>
                <a:srgbClr val="FF000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DB Office" pitchFamily="34" charset="0"/>
              </a:defRPr>
            </a:lvl4pPr>
            <a:lvl5pPr marL="1827213" indent="-182563" algn="l">
              <a:buClr>
                <a:srgbClr val="FF0000"/>
              </a:buClr>
              <a:buChar char="–"/>
              <a:defRPr sz="1600">
                <a:solidFill>
                  <a:schemeClr val="tx1"/>
                </a:solidFill>
                <a:latin typeface="DB Office" pitchFamily="34" charset="0"/>
              </a:defRPr>
            </a:lvl5pPr>
            <a:lvl6pPr marL="2284413" indent="-1825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Char char="–"/>
              <a:defRPr sz="1600">
                <a:solidFill>
                  <a:schemeClr val="tx1"/>
                </a:solidFill>
                <a:latin typeface="DB Office" pitchFamily="34" charset="0"/>
              </a:defRPr>
            </a:lvl6pPr>
            <a:lvl7pPr marL="2741613" indent="-1825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Char char="–"/>
              <a:defRPr sz="1600">
                <a:solidFill>
                  <a:schemeClr val="tx1"/>
                </a:solidFill>
                <a:latin typeface="DB Office" pitchFamily="34" charset="0"/>
              </a:defRPr>
            </a:lvl7pPr>
            <a:lvl8pPr marL="3198813" indent="-1825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Char char="–"/>
              <a:defRPr sz="1600">
                <a:solidFill>
                  <a:schemeClr val="tx1"/>
                </a:solidFill>
                <a:latin typeface="DB Office" pitchFamily="34" charset="0"/>
              </a:defRPr>
            </a:lvl8pPr>
            <a:lvl9pPr marL="3656013" indent="-1825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Char char="–"/>
              <a:defRPr sz="1600">
                <a:solidFill>
                  <a:schemeClr val="tx1"/>
                </a:solidFill>
                <a:latin typeface="DB Office" pitchFamily="34" charset="0"/>
              </a:defRPr>
            </a:lvl9pPr>
          </a:lstStyle>
          <a:p>
            <a:pPr algn="ctr"/>
            <a:r>
              <a:rPr kumimoji="1" lang="de-DE" altLang="de-DE" sz="1200" b="1" dirty="0"/>
              <a:t>Bewertungs-methode</a:t>
            </a:r>
          </a:p>
          <a:p>
            <a:pPr algn="ctr"/>
            <a:r>
              <a:rPr kumimoji="1" lang="de-DE" altLang="de-DE" sz="1000" b="1" dirty="0">
                <a:solidFill>
                  <a:prstClr val="black"/>
                </a:solidFill>
                <a:latin typeface="Arial" charset="0"/>
              </a:rPr>
              <a:t>4.Q 2017 – </a:t>
            </a:r>
            <a:br>
              <a:rPr kumimoji="1" lang="de-DE" altLang="de-DE" sz="1000" b="1" dirty="0">
                <a:solidFill>
                  <a:prstClr val="black"/>
                </a:solidFill>
                <a:latin typeface="Arial" charset="0"/>
              </a:rPr>
            </a:br>
            <a:r>
              <a:rPr kumimoji="1" lang="de-DE" altLang="de-DE" sz="1000" b="1" dirty="0">
                <a:solidFill>
                  <a:prstClr val="black"/>
                </a:solidFill>
                <a:latin typeface="Arial" charset="0"/>
              </a:rPr>
              <a:t>1.Q 2018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187587D9-9E72-4DBE-AE2D-B1B9676C5B9A}"/>
              </a:ext>
            </a:extLst>
          </p:cNvPr>
          <p:cNvSpPr txBox="1"/>
          <p:nvPr/>
        </p:nvSpPr>
        <p:spPr bwMode="auto">
          <a:xfrm>
            <a:off x="4768757" y="5132638"/>
            <a:ext cx="273630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square" lIns="36000" rtlCol="0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Heute</a:t>
            </a:r>
          </a:p>
        </p:txBody>
      </p:sp>
      <p:sp>
        <p:nvSpPr>
          <p:cNvPr id="18" name="AutoShape 12">
            <a:extLst>
              <a:ext uri="{FF2B5EF4-FFF2-40B4-BE49-F238E27FC236}">
                <a16:creationId xmlns:a16="http://schemas.microsoft.com/office/drawing/2014/main" id="{206A1376-F306-4B9E-809F-6D17E21CE6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1590" y="3966092"/>
            <a:ext cx="4571287" cy="712870"/>
          </a:xfrm>
          <a:prstGeom prst="chevron">
            <a:avLst>
              <a:gd name="adj" fmla="val 12067"/>
            </a:avLst>
          </a:prstGeom>
          <a:solidFill>
            <a:srgbClr val="FF832F"/>
          </a:solidFill>
          <a:ln w="28575">
            <a:solidFill>
              <a:srgbClr val="FF0000"/>
            </a:solidFill>
          </a:ln>
          <a:effectLst/>
          <a:extLst/>
        </p:spPr>
        <p:txBody>
          <a:bodyPr lIns="36000" tIns="36000" rIns="36000" bIns="36000" anchor="ctr" anchorCtr="1">
            <a:noAutofit/>
          </a:bodyPr>
          <a:lstStyle>
            <a:lvl1pPr algn="l">
              <a:defRPr sz="1600">
                <a:solidFill>
                  <a:schemeClr val="tx1"/>
                </a:solidFill>
                <a:latin typeface="DB Office" pitchFamily="34" charset="0"/>
              </a:defRPr>
            </a:lvl1pPr>
            <a:lvl2pPr marL="185738" indent="-184150" algn="l">
              <a:buClr>
                <a:srgbClr val="FF0000"/>
              </a:buClr>
              <a:buSzPct val="85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DB Office" pitchFamily="34" charset="0"/>
              </a:defRPr>
            </a:lvl2pPr>
            <a:lvl3pPr marL="358775" indent="-171450" algn="l">
              <a:buClr>
                <a:srgbClr val="FF0000"/>
              </a:buClr>
              <a:buChar char="–"/>
              <a:defRPr sz="1600">
                <a:solidFill>
                  <a:schemeClr val="tx1"/>
                </a:solidFill>
                <a:latin typeface="DB Office" pitchFamily="34" charset="0"/>
              </a:defRPr>
            </a:lvl3pPr>
            <a:lvl4pPr marL="544513" indent="-184150" algn="l">
              <a:buClr>
                <a:srgbClr val="FF000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DB Office" pitchFamily="34" charset="0"/>
              </a:defRPr>
            </a:lvl4pPr>
            <a:lvl5pPr marL="1827213" indent="-182563" algn="l">
              <a:buClr>
                <a:srgbClr val="FF0000"/>
              </a:buClr>
              <a:buChar char="–"/>
              <a:defRPr sz="1600">
                <a:solidFill>
                  <a:schemeClr val="tx1"/>
                </a:solidFill>
                <a:latin typeface="DB Office" pitchFamily="34" charset="0"/>
              </a:defRPr>
            </a:lvl5pPr>
            <a:lvl6pPr marL="2284413" indent="-1825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Char char="–"/>
              <a:defRPr sz="1600">
                <a:solidFill>
                  <a:schemeClr val="tx1"/>
                </a:solidFill>
                <a:latin typeface="DB Office" pitchFamily="34" charset="0"/>
              </a:defRPr>
            </a:lvl6pPr>
            <a:lvl7pPr marL="2741613" indent="-1825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Char char="–"/>
              <a:defRPr sz="1600">
                <a:solidFill>
                  <a:schemeClr val="tx1"/>
                </a:solidFill>
                <a:latin typeface="DB Office" pitchFamily="34" charset="0"/>
              </a:defRPr>
            </a:lvl7pPr>
            <a:lvl8pPr marL="3198813" indent="-1825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Char char="–"/>
              <a:defRPr sz="1600">
                <a:solidFill>
                  <a:schemeClr val="tx1"/>
                </a:solidFill>
                <a:latin typeface="DB Office" pitchFamily="34" charset="0"/>
              </a:defRPr>
            </a:lvl8pPr>
            <a:lvl9pPr marL="3656013" indent="-1825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Char char="–"/>
              <a:defRPr sz="1600">
                <a:solidFill>
                  <a:schemeClr val="tx1"/>
                </a:solidFill>
                <a:latin typeface="DB Office" pitchFamily="34" charset="0"/>
              </a:defRPr>
            </a:lvl9pPr>
          </a:lstStyle>
          <a:p>
            <a:pPr algn="ctr"/>
            <a:r>
              <a:rPr kumimoji="1" lang="de-DE" altLang="de-DE" sz="1200" b="1" dirty="0"/>
              <a:t>Erstellung Umweltverträglichkeitserklärung</a:t>
            </a:r>
          </a:p>
          <a:p>
            <a:pPr algn="ctr"/>
            <a:r>
              <a:rPr kumimoji="1" lang="de-DE" altLang="de-DE" sz="1000" b="1" dirty="0">
                <a:solidFill>
                  <a:prstClr val="black"/>
                </a:solidFill>
                <a:latin typeface="Arial" charset="0"/>
              </a:rPr>
              <a:t>2.Q 2017 – </a:t>
            </a:r>
            <a:br>
              <a:rPr kumimoji="1" lang="de-DE" altLang="de-DE" sz="1000" b="1" dirty="0">
                <a:solidFill>
                  <a:prstClr val="black"/>
                </a:solidFill>
                <a:latin typeface="Arial" charset="0"/>
              </a:rPr>
            </a:br>
            <a:r>
              <a:rPr kumimoji="1" lang="de-DE" altLang="de-DE" sz="1000" b="1" dirty="0">
                <a:solidFill>
                  <a:prstClr val="black"/>
                </a:solidFill>
                <a:latin typeface="Arial" charset="0"/>
              </a:rPr>
              <a:t>1.Q 2019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0C4C8C5E-5DAE-4080-9780-1D4C84985634}"/>
              </a:ext>
            </a:extLst>
          </p:cNvPr>
          <p:cNvSpPr txBox="1"/>
          <p:nvPr/>
        </p:nvSpPr>
        <p:spPr bwMode="auto">
          <a:xfrm>
            <a:off x="721854" y="3470937"/>
            <a:ext cx="79374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square" lIns="36000" rtlCol="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Planungsraum </a:t>
            </a:r>
            <a:r>
              <a:rPr lang="de-DE" b="1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Radfeld</a:t>
            </a:r>
            <a:r>
              <a:rPr lang="de-DE" b="1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 – </a:t>
            </a:r>
            <a:r>
              <a:rPr lang="de-DE" b="1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Schaftenau</a:t>
            </a:r>
            <a:endParaRPr lang="de-DE" b="1" dirty="0">
              <a:solidFill>
                <a:srgbClr val="FF66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6E97AE91-F5A9-429A-B81F-75151D77DF1B}"/>
              </a:ext>
            </a:extLst>
          </p:cNvPr>
          <p:cNvSpPr txBox="1"/>
          <p:nvPr/>
        </p:nvSpPr>
        <p:spPr>
          <a:xfrm>
            <a:off x="8937" y="5806782"/>
            <a:ext cx="10064961" cy="1060004"/>
          </a:xfrm>
          <a:prstGeom prst="rect">
            <a:avLst/>
          </a:prstGeom>
          <a:noFill/>
        </p:spPr>
        <p:txBody>
          <a:bodyPr wrap="square" lIns="101672" tIns="50836" rIns="101672" bIns="50836" rtlCol="0">
            <a:noAutofit/>
          </a:bodyPr>
          <a:lstStyle/>
          <a:p>
            <a:pPr marL="629982" defTabSz="1035857">
              <a:spcBef>
                <a:spcPts val="1000"/>
              </a:spcBef>
              <a:buClr>
                <a:srgbClr val="E2002A"/>
              </a:buClr>
              <a:tabLst>
                <a:tab pos="2996391" algn="l"/>
              </a:tabLst>
            </a:pPr>
            <a:r>
              <a:rPr lang="de-AT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Enger Terminplan! Es ist eine stringente Weiterarbeit notwendig, um Verzögerungen im Gesamtprozess zu vermeiden und den Zeitplan einzuhalten. </a:t>
            </a:r>
          </a:p>
        </p:txBody>
      </p:sp>
    </p:spTree>
    <p:extLst>
      <p:ext uri="{BB962C8B-B14F-4D97-AF65-F5344CB8AC3E}">
        <p14:creationId xmlns:p14="http://schemas.microsoft.com/office/powerpoint/2010/main" val="10543135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Rectangle 148"/>
          <p:cNvSpPr>
            <a:spLocks noChangeArrowheads="1"/>
          </p:cNvSpPr>
          <p:nvPr/>
        </p:nvSpPr>
        <p:spPr bwMode="auto">
          <a:xfrm>
            <a:off x="152400" y="91902"/>
            <a:ext cx="105537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508000"/>
            <a:endParaRPr lang="de-AT" altLang="de-DE" dirty="0">
              <a:solidFill>
                <a:prstClr val="black"/>
              </a:solidFill>
            </a:endParaRPr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/>
          </p:nvPr>
        </p:nvGraphicFramePr>
        <p:xfrm>
          <a:off x="380299" y="751484"/>
          <a:ext cx="9865098" cy="594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2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6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6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46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46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7469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7469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7469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7469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7469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7469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7469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74697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74697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74697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74697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74697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74697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274697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74697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74697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274697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274697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274697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274697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274697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  <a:gridCol w="274697">
                  <a:extLst>
                    <a:ext uri="{9D8B030D-6E8A-4147-A177-3AD203B41FA5}">
                      <a16:colId xmlns:a16="http://schemas.microsoft.com/office/drawing/2014/main" val="20026"/>
                    </a:ext>
                  </a:extLst>
                </a:gridCol>
                <a:gridCol w="274697">
                  <a:extLst>
                    <a:ext uri="{9D8B030D-6E8A-4147-A177-3AD203B41FA5}">
                      <a16:colId xmlns:a16="http://schemas.microsoft.com/office/drawing/2014/main" val="20027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endParaRPr lang="de-DE" sz="8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‘15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‘16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‘17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‘18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‘19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‘20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‘21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‘22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‘23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‘24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‘25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‘26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‘27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‘28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‘29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‘30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‘31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‘32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‘33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‘34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‘35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‘36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‘37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‘38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‘39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‘40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‘41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28">
                  <a:txBody>
                    <a:bodyPr/>
                    <a:lstStyle/>
                    <a:p>
                      <a:r>
                        <a:rPr lang="de-DE" sz="800" b="1" dirty="0" err="1">
                          <a:solidFill>
                            <a:schemeClr val="bg1"/>
                          </a:solidFill>
                        </a:rPr>
                        <a:t>Radfeld</a:t>
                      </a:r>
                      <a:r>
                        <a:rPr lang="de-DE" sz="800" b="1" baseline="0" dirty="0">
                          <a:solidFill>
                            <a:schemeClr val="bg1"/>
                          </a:solidFill>
                        </a:rPr>
                        <a:t> - </a:t>
                      </a:r>
                      <a:r>
                        <a:rPr lang="de-DE" sz="800" b="1" baseline="0" dirty="0" err="1">
                          <a:solidFill>
                            <a:schemeClr val="bg1"/>
                          </a:solidFill>
                        </a:rPr>
                        <a:t>Schaftenau</a:t>
                      </a:r>
                      <a:endParaRPr lang="de-DE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T="36000" marB="36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 sz="800" dirty="0"/>
                        <a:t>Umweltverträglichkeitsprüfung</a:t>
                      </a:r>
                      <a:endParaRPr lang="de-DE" sz="800" baseline="0" dirty="0"/>
                    </a:p>
                  </a:txBody>
                  <a:tcPr marL="180000" marT="36000" marB="36000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 sz="800" dirty="0"/>
                        <a:t>Genehmigung</a:t>
                      </a:r>
                      <a:r>
                        <a:rPr lang="de-DE" sz="800" baseline="0" dirty="0"/>
                        <a:t> </a:t>
                      </a:r>
                      <a:r>
                        <a:rPr lang="de-DE" sz="800" baseline="0" dirty="0" err="1"/>
                        <a:t>EisbG</a:t>
                      </a:r>
                      <a:r>
                        <a:rPr lang="de-DE" sz="800" baseline="0" dirty="0"/>
                        <a:t> + </a:t>
                      </a:r>
                      <a:r>
                        <a:rPr lang="de-DE" sz="800" baseline="0" dirty="0" err="1"/>
                        <a:t>Materienrechte</a:t>
                      </a:r>
                      <a:endParaRPr lang="de-DE" sz="800" dirty="0"/>
                    </a:p>
                  </a:txBody>
                  <a:tcPr marL="180000" marT="36000" marB="36000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 sz="800" dirty="0"/>
                        <a:t>Realisierung (Bau)</a:t>
                      </a:r>
                    </a:p>
                  </a:txBody>
                  <a:tcPr marL="180000" marT="36000" marB="36000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 sz="800" dirty="0"/>
                        <a:t>Fahrplanmäßiger Betrieb</a:t>
                      </a:r>
                    </a:p>
                  </a:txBody>
                  <a:tcPr marL="180000" marT="36000" marB="36000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 gridSpan="28">
                  <a:txBody>
                    <a:bodyPr/>
                    <a:lstStyle/>
                    <a:p>
                      <a:r>
                        <a:rPr lang="de-DE" sz="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Gemeinsamer</a:t>
                      </a:r>
                      <a:r>
                        <a:rPr lang="de-DE" sz="800" b="1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Planungsraum</a:t>
                      </a:r>
                      <a:endParaRPr lang="de-DE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T="36000" marB="36000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 sz="800" dirty="0"/>
                        <a:t>Strukturierung (+ Korridoruntersuchung)</a:t>
                      </a:r>
                    </a:p>
                  </a:txBody>
                  <a:tcPr marL="180000" marT="36000" marB="36000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 sz="800" dirty="0"/>
                        <a:t>Trassenauswahl</a:t>
                      </a:r>
                    </a:p>
                  </a:txBody>
                  <a:tcPr marL="180000" marT="36000" marB="36000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 sz="800" dirty="0"/>
                        <a:t>Vorplanung</a:t>
                      </a:r>
                    </a:p>
                  </a:txBody>
                  <a:tcPr marL="180000" marT="36000" marB="36000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 sz="800" dirty="0"/>
                        <a:t>Vorbereitung Entwurfs- und Genehmigungsplanung</a:t>
                      </a:r>
                    </a:p>
                  </a:txBody>
                  <a:tcPr marL="180000" marT="36000" marB="36000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 sz="800" dirty="0"/>
                        <a:t>Entwurfs- und Genehmigungsplanung</a:t>
                      </a:r>
                    </a:p>
                  </a:txBody>
                  <a:tcPr marL="180000" marT="36000" marB="36000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 sz="800" dirty="0"/>
                        <a:t>Realisierung (Bau)</a:t>
                      </a:r>
                    </a:p>
                  </a:txBody>
                  <a:tcPr marL="180000" marT="36000" marB="36000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 sz="800" dirty="0"/>
                        <a:t>Fahrplanmäßiger</a:t>
                      </a:r>
                      <a:r>
                        <a:rPr lang="de-DE" sz="800" baseline="0" dirty="0"/>
                        <a:t> Betrieb</a:t>
                      </a:r>
                      <a:endParaRPr lang="de-DE" sz="800" dirty="0"/>
                    </a:p>
                  </a:txBody>
                  <a:tcPr marL="180000" marT="36000" marB="36000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0">
                <a:tc gridSpan="28">
                  <a:txBody>
                    <a:bodyPr/>
                    <a:lstStyle/>
                    <a:p>
                      <a:r>
                        <a:rPr lang="de-DE" sz="800" b="1" dirty="0">
                          <a:solidFill>
                            <a:schemeClr val="bg1"/>
                          </a:solidFill>
                        </a:rPr>
                        <a:t>Erweiterter</a:t>
                      </a:r>
                      <a:r>
                        <a:rPr lang="de-DE" sz="800" b="1" baseline="0" dirty="0">
                          <a:solidFill>
                            <a:schemeClr val="bg1"/>
                          </a:solidFill>
                        </a:rPr>
                        <a:t> Planungsraum</a:t>
                      </a:r>
                      <a:endParaRPr lang="de-DE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T="36000" marB="36000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 sz="800" dirty="0"/>
                        <a:t>Strukturierung</a:t>
                      </a:r>
                    </a:p>
                  </a:txBody>
                  <a:tcPr marL="180000" marT="36000" marB="36000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 sz="800" dirty="0"/>
                        <a:t>Trassenauswahl</a:t>
                      </a:r>
                    </a:p>
                  </a:txBody>
                  <a:tcPr marL="180000" marT="36000" marB="36000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 sz="800" dirty="0"/>
                        <a:t>Vorplanung</a:t>
                      </a:r>
                    </a:p>
                  </a:txBody>
                  <a:tcPr marL="180000" marT="36000" marB="36000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 sz="800" dirty="0"/>
                        <a:t>Vorbereitung Entwurfs- und Genehmigungsplanung</a:t>
                      </a:r>
                    </a:p>
                  </a:txBody>
                  <a:tcPr marL="180000" marT="36000" marB="36000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 sz="800" dirty="0"/>
                        <a:t>Entwurfs- und Genehmigungsplanung</a:t>
                      </a:r>
                    </a:p>
                  </a:txBody>
                  <a:tcPr marL="180000" marT="36000" marB="36000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 sz="800" dirty="0"/>
                        <a:t>Realisierung (Bau)</a:t>
                      </a:r>
                    </a:p>
                  </a:txBody>
                  <a:tcPr marL="180000" marT="36000" marB="36000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 sz="800" dirty="0"/>
                        <a:t>Fahrplanmäßiger</a:t>
                      </a:r>
                      <a:r>
                        <a:rPr lang="de-DE" sz="800" baseline="0" dirty="0"/>
                        <a:t> Betrieb</a:t>
                      </a:r>
                      <a:endParaRPr lang="de-DE" sz="800" dirty="0"/>
                    </a:p>
                  </a:txBody>
                  <a:tcPr marL="180000" marT="36000" marB="36000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0">
                <a:tc gridSpan="28">
                  <a:txBody>
                    <a:bodyPr/>
                    <a:lstStyle/>
                    <a:p>
                      <a:r>
                        <a:rPr lang="de-DE" sz="800" b="1" dirty="0">
                          <a:solidFill>
                            <a:schemeClr val="bg1"/>
                          </a:solidFill>
                        </a:rPr>
                        <a:t>Großkarolinenfeld</a:t>
                      </a:r>
                      <a:r>
                        <a:rPr lang="de-DE" sz="800" b="1" baseline="0" dirty="0">
                          <a:solidFill>
                            <a:schemeClr val="bg1"/>
                          </a:solidFill>
                        </a:rPr>
                        <a:t> – Grafing &amp; Grafing – Trudering</a:t>
                      </a:r>
                      <a:endParaRPr lang="de-DE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T="36000" marB="36000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 sz="800" dirty="0"/>
                        <a:t>Strukturierung</a:t>
                      </a:r>
                    </a:p>
                  </a:txBody>
                  <a:tcPr marL="180000" marT="36000" marB="36000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 sz="800" dirty="0"/>
                        <a:t>Trassenauswahl</a:t>
                      </a:r>
                    </a:p>
                  </a:txBody>
                  <a:tcPr marL="180000" marT="36000" marB="36000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 sz="800" dirty="0"/>
                        <a:t>Vorplanung</a:t>
                      </a:r>
                    </a:p>
                  </a:txBody>
                  <a:tcPr marL="180000" marT="36000" marB="36000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 sz="800" dirty="0"/>
                        <a:t>Vorbereitung Entwurfs- und Genehmigungsplanung</a:t>
                      </a:r>
                    </a:p>
                  </a:txBody>
                  <a:tcPr marL="180000" marT="36000" marB="36000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 sz="800" dirty="0"/>
                        <a:t>Entwurfs- und Genehmigungsplanung</a:t>
                      </a:r>
                    </a:p>
                  </a:txBody>
                  <a:tcPr marL="180000" marT="36000" marB="36000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 sz="800" dirty="0"/>
                        <a:t>Realisierung (Bau)</a:t>
                      </a:r>
                    </a:p>
                  </a:txBody>
                  <a:tcPr marL="180000" marT="36000" marB="36000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 sz="800" dirty="0"/>
                        <a:t>Fahrplanmäßiger</a:t>
                      </a:r>
                      <a:r>
                        <a:rPr lang="de-DE" sz="800" baseline="0" dirty="0"/>
                        <a:t> Betrieb</a:t>
                      </a:r>
                      <a:endParaRPr lang="de-DE" sz="800" dirty="0"/>
                    </a:p>
                  </a:txBody>
                  <a:tcPr marL="180000" marT="36000" marB="36000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</a:tbl>
          </a:graphicData>
        </a:graphic>
      </p:graphicFrame>
      <p:grpSp>
        <p:nvGrpSpPr>
          <p:cNvPr id="13" name="Gruppieren 12"/>
          <p:cNvGrpSpPr/>
          <p:nvPr/>
        </p:nvGrpSpPr>
        <p:grpSpPr>
          <a:xfrm>
            <a:off x="2828578" y="1336302"/>
            <a:ext cx="7539422" cy="5355830"/>
            <a:chOff x="2828578" y="1432800"/>
            <a:chExt cx="7539422" cy="5355830"/>
          </a:xfrm>
        </p:grpSpPr>
        <p:sp>
          <p:nvSpPr>
            <p:cNvPr id="7" name="Rechteck 6"/>
            <p:cNvSpPr/>
            <p:nvPr/>
          </p:nvSpPr>
          <p:spPr>
            <a:xfrm>
              <a:off x="3520800" y="1432800"/>
              <a:ext cx="1386000" cy="72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08000"/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10" name="Rechteck 9"/>
            <p:cNvSpPr/>
            <p:nvPr/>
          </p:nvSpPr>
          <p:spPr>
            <a:xfrm>
              <a:off x="4618800" y="1627200"/>
              <a:ext cx="835200" cy="72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08000"/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11" name="Rechteck 10"/>
            <p:cNvSpPr/>
            <p:nvPr/>
          </p:nvSpPr>
          <p:spPr>
            <a:xfrm>
              <a:off x="5161730" y="1818000"/>
              <a:ext cx="2520000" cy="72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08000"/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12" name="Rechteck 11"/>
            <p:cNvSpPr/>
            <p:nvPr/>
          </p:nvSpPr>
          <p:spPr>
            <a:xfrm>
              <a:off x="7761170" y="1980000"/>
              <a:ext cx="396000" cy="144000"/>
            </a:xfrm>
            <a:prstGeom prst="rect">
              <a:avLst/>
            </a:prstGeom>
            <a:solidFill>
              <a:schemeClr val="accent6">
                <a:lumMod val="7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18000" bIns="0" rtlCol="0" anchor="ctr"/>
            <a:lstStyle/>
            <a:p>
              <a:pPr algn="r" defTabSz="508000"/>
              <a:r>
                <a:rPr lang="de-DE" sz="700" b="1" dirty="0">
                  <a:solidFill>
                    <a:prstClr val="black"/>
                  </a:solidFill>
                </a:rPr>
                <a:t>12.12.32</a:t>
              </a:r>
              <a:endParaRPr lang="de-DE" b="1" dirty="0">
                <a:solidFill>
                  <a:prstClr val="black"/>
                </a:solidFill>
              </a:endParaRPr>
            </a:p>
          </p:txBody>
        </p:sp>
        <p:sp>
          <p:nvSpPr>
            <p:cNvPr id="8" name="Raute 7"/>
            <p:cNvSpPr/>
            <p:nvPr/>
          </p:nvSpPr>
          <p:spPr>
            <a:xfrm>
              <a:off x="7707170" y="1980000"/>
              <a:ext cx="108000" cy="144000"/>
            </a:xfrm>
            <a:prstGeom prst="diamond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08000"/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14" name="Rechteck 13"/>
            <p:cNvSpPr/>
            <p:nvPr/>
          </p:nvSpPr>
          <p:spPr>
            <a:xfrm>
              <a:off x="2828578" y="2396158"/>
              <a:ext cx="972000" cy="7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08000"/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15" name="Rechteck 14"/>
            <p:cNvSpPr/>
            <p:nvPr/>
          </p:nvSpPr>
          <p:spPr>
            <a:xfrm>
              <a:off x="3800577" y="2601616"/>
              <a:ext cx="661175" cy="7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08000"/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16" name="Rechteck 15"/>
            <p:cNvSpPr/>
            <p:nvPr/>
          </p:nvSpPr>
          <p:spPr>
            <a:xfrm>
              <a:off x="4495553" y="2790016"/>
              <a:ext cx="144000" cy="7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08000"/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17" name="Rechteck 16"/>
            <p:cNvSpPr/>
            <p:nvPr/>
          </p:nvSpPr>
          <p:spPr>
            <a:xfrm>
              <a:off x="4568218" y="2988207"/>
              <a:ext cx="216000" cy="7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08000"/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18" name="Rechteck 17"/>
            <p:cNvSpPr/>
            <p:nvPr/>
          </p:nvSpPr>
          <p:spPr>
            <a:xfrm>
              <a:off x="4719368" y="3176607"/>
              <a:ext cx="1368000" cy="7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08000"/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19" name="Rechteck 18"/>
            <p:cNvSpPr/>
            <p:nvPr/>
          </p:nvSpPr>
          <p:spPr>
            <a:xfrm>
              <a:off x="5852914" y="3370864"/>
              <a:ext cx="3564000" cy="7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08000"/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20" name="Raute 19"/>
            <p:cNvSpPr/>
            <p:nvPr/>
          </p:nvSpPr>
          <p:spPr>
            <a:xfrm>
              <a:off x="9362914" y="3534669"/>
              <a:ext cx="108000" cy="144000"/>
            </a:xfrm>
            <a:prstGeom prst="diamond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08000"/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21" name="Rechteck 20"/>
            <p:cNvSpPr/>
            <p:nvPr/>
          </p:nvSpPr>
          <p:spPr>
            <a:xfrm>
              <a:off x="9416914" y="3534669"/>
              <a:ext cx="396000" cy="144000"/>
            </a:xfrm>
            <a:prstGeom prst="rect">
              <a:avLst/>
            </a:prstGeom>
            <a:solidFill>
              <a:srgbClr val="FFC0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18000" bIns="0" rtlCol="0" anchor="ctr"/>
            <a:lstStyle/>
            <a:p>
              <a:pPr algn="r" defTabSz="508000"/>
              <a:r>
                <a:rPr lang="de-DE" sz="700" b="1" dirty="0">
                  <a:solidFill>
                    <a:prstClr val="black"/>
                  </a:solidFill>
                </a:rPr>
                <a:t>13.12.38</a:t>
              </a:r>
              <a:endParaRPr lang="de-DE" b="1" dirty="0">
                <a:solidFill>
                  <a:prstClr val="black"/>
                </a:solidFill>
              </a:endParaRPr>
            </a:p>
          </p:txBody>
        </p:sp>
        <p:sp>
          <p:nvSpPr>
            <p:cNvPr id="22" name="Rechteck 21"/>
            <p:cNvSpPr/>
            <p:nvPr/>
          </p:nvSpPr>
          <p:spPr>
            <a:xfrm>
              <a:off x="3440754" y="3950362"/>
              <a:ext cx="359824" cy="720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08000"/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24" name="Rechteck 23"/>
            <p:cNvSpPr/>
            <p:nvPr/>
          </p:nvSpPr>
          <p:spPr>
            <a:xfrm>
              <a:off x="3800577" y="4151925"/>
              <a:ext cx="661175" cy="720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08000"/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25" name="Rechteck 24"/>
            <p:cNvSpPr/>
            <p:nvPr/>
          </p:nvSpPr>
          <p:spPr>
            <a:xfrm>
              <a:off x="4495553" y="4340374"/>
              <a:ext cx="144000" cy="720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08000"/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26" name="Rechteck 25"/>
            <p:cNvSpPr/>
            <p:nvPr/>
          </p:nvSpPr>
          <p:spPr>
            <a:xfrm>
              <a:off x="4568218" y="4538565"/>
              <a:ext cx="216000" cy="720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08000"/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27" name="Rechteck 26"/>
            <p:cNvSpPr/>
            <p:nvPr/>
          </p:nvSpPr>
          <p:spPr>
            <a:xfrm>
              <a:off x="4719368" y="4726965"/>
              <a:ext cx="1368000" cy="720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08000"/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28" name="Rechteck 27"/>
            <p:cNvSpPr/>
            <p:nvPr/>
          </p:nvSpPr>
          <p:spPr>
            <a:xfrm>
              <a:off x="5852914" y="4921222"/>
              <a:ext cx="3564000" cy="720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08000"/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29" name="Raute 28"/>
            <p:cNvSpPr/>
            <p:nvPr/>
          </p:nvSpPr>
          <p:spPr>
            <a:xfrm>
              <a:off x="9362914" y="5085027"/>
              <a:ext cx="108000" cy="144000"/>
            </a:xfrm>
            <a:prstGeom prst="diamond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08000"/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30" name="Rechteck 29"/>
            <p:cNvSpPr/>
            <p:nvPr/>
          </p:nvSpPr>
          <p:spPr>
            <a:xfrm>
              <a:off x="9416914" y="5085027"/>
              <a:ext cx="396000" cy="144000"/>
            </a:xfrm>
            <a:prstGeom prst="rect">
              <a:avLst/>
            </a:prstGeom>
            <a:solidFill>
              <a:schemeClr val="accent3">
                <a:lumMod val="7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18000" bIns="0" rtlCol="0" anchor="ctr"/>
            <a:lstStyle/>
            <a:p>
              <a:pPr algn="r" defTabSz="508000"/>
              <a:r>
                <a:rPr lang="de-DE" sz="700" b="1" dirty="0">
                  <a:solidFill>
                    <a:prstClr val="black"/>
                  </a:solidFill>
                </a:rPr>
                <a:t>13.12.38</a:t>
              </a:r>
              <a:endParaRPr lang="de-DE" b="1" dirty="0">
                <a:solidFill>
                  <a:prstClr val="black"/>
                </a:solidFill>
              </a:endParaRPr>
            </a:p>
          </p:txBody>
        </p:sp>
        <p:sp>
          <p:nvSpPr>
            <p:cNvPr id="31" name="Rechteck 30"/>
            <p:cNvSpPr/>
            <p:nvPr/>
          </p:nvSpPr>
          <p:spPr>
            <a:xfrm>
              <a:off x="3929268" y="5508691"/>
              <a:ext cx="359824" cy="720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08000"/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32" name="Rechteck 31"/>
            <p:cNvSpPr/>
            <p:nvPr/>
          </p:nvSpPr>
          <p:spPr>
            <a:xfrm>
              <a:off x="4289092" y="5697091"/>
              <a:ext cx="468000" cy="720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08000"/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33" name="Rechteck 32"/>
            <p:cNvSpPr/>
            <p:nvPr/>
          </p:nvSpPr>
          <p:spPr>
            <a:xfrm>
              <a:off x="4757092" y="5885491"/>
              <a:ext cx="144000" cy="720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08000"/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34" name="Rechteck 33"/>
            <p:cNvSpPr/>
            <p:nvPr/>
          </p:nvSpPr>
          <p:spPr>
            <a:xfrm>
              <a:off x="4906800" y="6092264"/>
              <a:ext cx="252000" cy="720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08000"/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35" name="Rechteck 34"/>
            <p:cNvSpPr/>
            <p:nvPr/>
          </p:nvSpPr>
          <p:spPr>
            <a:xfrm>
              <a:off x="5158800" y="6284353"/>
              <a:ext cx="1368000" cy="720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08000"/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36" name="Rechteck 35"/>
            <p:cNvSpPr/>
            <p:nvPr/>
          </p:nvSpPr>
          <p:spPr>
            <a:xfrm>
              <a:off x="6372000" y="6481248"/>
              <a:ext cx="3600000" cy="720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08000"/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37" name="Raute 36"/>
            <p:cNvSpPr/>
            <p:nvPr/>
          </p:nvSpPr>
          <p:spPr>
            <a:xfrm>
              <a:off x="9918000" y="6644630"/>
              <a:ext cx="108000" cy="144000"/>
            </a:xfrm>
            <a:prstGeom prst="diamond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08000"/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38" name="Rechteck 37"/>
            <p:cNvSpPr/>
            <p:nvPr/>
          </p:nvSpPr>
          <p:spPr>
            <a:xfrm>
              <a:off x="9972000" y="6644630"/>
              <a:ext cx="396000" cy="144000"/>
            </a:xfrm>
            <a:prstGeom prst="rect">
              <a:avLst/>
            </a:prstGeom>
            <a:solidFill>
              <a:schemeClr val="tx2">
                <a:lumMod val="7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18000" bIns="0" rtlCol="0" anchor="ctr"/>
            <a:lstStyle/>
            <a:p>
              <a:pPr algn="r" defTabSz="508000"/>
              <a:r>
                <a:rPr lang="de-DE" sz="700" b="1" dirty="0">
                  <a:solidFill>
                    <a:prstClr val="black"/>
                  </a:solidFill>
                </a:rPr>
                <a:t>15.12.40</a:t>
              </a:r>
              <a:endParaRPr lang="de-DE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39" name="Titel 1"/>
          <p:cNvSpPr>
            <a:spLocks noGrp="1"/>
          </p:cNvSpPr>
          <p:nvPr>
            <p:ph type="title"/>
          </p:nvPr>
        </p:nvSpPr>
        <p:spPr>
          <a:xfrm>
            <a:off x="276740" y="163910"/>
            <a:ext cx="5360150" cy="482600"/>
          </a:xfrm>
        </p:spPr>
        <p:txBody>
          <a:bodyPr/>
          <a:lstStyle/>
          <a:p>
            <a:pPr>
              <a:defRPr/>
            </a:pPr>
            <a:r>
              <a:rPr lang="de-AT" dirty="0"/>
              <a:t>Gesamtterminplan – Vorschlag DB/ÖBB</a:t>
            </a:r>
          </a:p>
        </p:txBody>
      </p:sp>
    </p:spTree>
    <p:extLst>
      <p:ext uri="{BB962C8B-B14F-4D97-AF65-F5344CB8AC3E}">
        <p14:creationId xmlns:p14="http://schemas.microsoft.com/office/powerpoint/2010/main" val="40985569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2300" y="810000"/>
            <a:ext cx="8643938" cy="482600"/>
          </a:xfrm>
        </p:spPr>
        <p:txBody>
          <a:bodyPr/>
          <a:lstStyle/>
          <a:p>
            <a:pPr>
              <a:defRPr/>
            </a:pPr>
            <a:r>
              <a:rPr lang="de-AT" dirty="0"/>
              <a:t>Brenner-Nordzulauf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622300" y="1245600"/>
            <a:ext cx="8643938" cy="482600"/>
          </a:xfrm>
        </p:spPr>
        <p:txBody>
          <a:bodyPr/>
          <a:lstStyle/>
          <a:p>
            <a:pPr>
              <a:defRPr/>
            </a:pPr>
            <a:r>
              <a:rPr lang="de-AT" dirty="0"/>
              <a:t>Agenda</a:t>
            </a:r>
          </a:p>
        </p:txBody>
      </p:sp>
      <p:sp>
        <p:nvSpPr>
          <p:cNvPr id="29700" name="Rectangle 148"/>
          <p:cNvSpPr>
            <a:spLocks noChangeArrowheads="1"/>
          </p:cNvSpPr>
          <p:nvPr/>
        </p:nvSpPr>
        <p:spPr bwMode="auto">
          <a:xfrm>
            <a:off x="152400" y="152400"/>
            <a:ext cx="105537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AT" altLang="de-DE"/>
          </a:p>
        </p:txBody>
      </p:sp>
      <p:sp>
        <p:nvSpPr>
          <p:cNvPr id="9" name="Inhaltsplatzhalter 2"/>
          <p:cNvSpPr txBox="1">
            <a:spLocks/>
          </p:cNvSpPr>
          <p:nvPr/>
        </p:nvSpPr>
        <p:spPr>
          <a:xfrm>
            <a:off x="622300" y="1892300"/>
            <a:ext cx="9334500" cy="4270375"/>
          </a:xfrm>
          <a:prstGeom prst="rect">
            <a:avLst/>
          </a:prstGeom>
        </p:spPr>
        <p:txBody>
          <a:bodyPr lIns="101669" tIns="50836" rIns="101669" bIns="50836"/>
          <a:lstStyle>
            <a:lvl1pPr marL="0" indent="0" algn="just" rtl="0" eaLnBrk="0" fontAlgn="base" hangingPunct="0">
              <a:spcBef>
                <a:spcPts val="0"/>
              </a:spcBef>
              <a:spcAft>
                <a:spcPct val="0"/>
              </a:spcAft>
              <a:buFontTx/>
              <a:buNone/>
              <a:defRPr sz="2200" b="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  <a:ea typeface="+mn-ea"/>
                <a:cs typeface="+mn-cs"/>
              </a:defRPr>
            </a:lvl1pPr>
            <a:lvl2pPr marL="825500" indent="-3175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0000" indent="-2540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78000" indent="-2540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6000" indent="-2540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5912" indent="-254174" algn="l" defTabSz="10166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04261" indent="-254174" algn="l" defTabSz="10166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2607" indent="-254174" algn="l" defTabSz="10166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20955" indent="-254174" algn="l" defTabSz="10166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000" lvl="1" indent="-288000" defTabSz="9144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altLang="de-DE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Begrüßung</a:t>
            </a:r>
          </a:p>
          <a:p>
            <a:pPr marL="288000" lvl="1" indent="-288000" defTabSz="9144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altLang="de-DE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Die Brennerachse München – Innsbruck – Verona im Überblick</a:t>
            </a:r>
          </a:p>
          <a:p>
            <a:pPr marL="288000" lvl="1" indent="-288000" defTabSz="9144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altLang="de-DE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Aktueller Status der einzelnen Projekte und Öffentlichkeitsbeteiligung</a:t>
            </a:r>
          </a:p>
          <a:p>
            <a:pPr marL="741035" lvl="2" indent="-296535" defTabSz="914400">
              <a:lnSpc>
                <a:spcPct val="15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/>
            </a:pPr>
            <a:r>
              <a:rPr lang="de-DE" alt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Stand der Planung im erweiterten und gemeinsamen Planungsraum</a:t>
            </a:r>
          </a:p>
          <a:p>
            <a:pPr marL="741035" lvl="2" indent="-296535" defTabSz="914400">
              <a:lnSpc>
                <a:spcPct val="15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/>
            </a:pPr>
            <a:r>
              <a:rPr lang="de-DE" alt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Stand der Planung zwischen Schaftenau – Radfeld</a:t>
            </a:r>
          </a:p>
          <a:p>
            <a:pPr marL="741035" lvl="2" indent="-296535" defTabSz="914400">
              <a:lnSpc>
                <a:spcPct val="15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/>
            </a:pPr>
            <a:r>
              <a:rPr lang="de-DE" alt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Stand der Planungen BBT</a:t>
            </a:r>
          </a:p>
          <a:p>
            <a:pPr marL="741035" lvl="2" indent="-296535" defTabSz="914400">
              <a:lnSpc>
                <a:spcPct val="15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/>
            </a:pPr>
            <a:r>
              <a:rPr lang="de-DE" alt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Stand der Planungen Südzulauf</a:t>
            </a:r>
          </a:p>
          <a:p>
            <a:pPr marL="288000" lvl="1" indent="-288000" defTabSz="9144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altLang="de-DE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Zeitschiene</a:t>
            </a:r>
          </a:p>
          <a:p>
            <a:pPr marL="288000" lvl="1" indent="-288000" defTabSz="9144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altLang="de-DE" sz="1800" dirty="0">
                <a:solidFill>
                  <a:srgbClr val="FF0000"/>
                </a:solidFill>
              </a:rPr>
              <a:t>Diskussion &amp; Fragen</a:t>
            </a:r>
          </a:p>
        </p:txBody>
      </p:sp>
    </p:spTree>
    <p:extLst>
      <p:ext uri="{BB962C8B-B14F-4D97-AF65-F5344CB8AC3E}">
        <p14:creationId xmlns:p14="http://schemas.microsoft.com/office/powerpoint/2010/main" val="14047802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28006"/>
            <a:ext cx="10553700" cy="5308471"/>
          </a:xfrm>
          <a:prstGeom prst="rect">
            <a:avLst/>
          </a:prstGeom>
        </p:spPr>
      </p:pic>
      <p:pic>
        <p:nvPicPr>
          <p:cNvPr id="4" name="Bild 2" descr="Logos"/>
          <p:cNvPicPr preferRelativeResize="0"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856"/>
          <a:stretch>
            <a:fillRect/>
          </a:stretch>
        </p:blipFill>
        <p:spPr bwMode="auto">
          <a:xfrm>
            <a:off x="7869138" y="6613200"/>
            <a:ext cx="189865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Inhaltsplatzhalter 2"/>
          <p:cNvSpPr txBox="1">
            <a:spLocks/>
          </p:cNvSpPr>
          <p:nvPr/>
        </p:nvSpPr>
        <p:spPr>
          <a:xfrm>
            <a:off x="452314" y="1172022"/>
            <a:ext cx="8568952" cy="471997"/>
          </a:xfrm>
          <a:prstGeom prst="rect">
            <a:avLst/>
          </a:prstGeom>
          <a:noFill/>
        </p:spPr>
        <p:txBody>
          <a:bodyPr wrap="square" lIns="101669" tIns="50836" rIns="101669" bIns="50836">
            <a:spAutoFit/>
          </a:bodyPr>
          <a:lstStyle>
            <a:defPPr>
              <a:defRPr lang="de-DE"/>
            </a:defPPr>
            <a:lvl1pPr algn="r" defTabSz="508348">
              <a:defRPr sz="2400" b="1" kern="0" cap="all" spc="250">
                <a:solidFill>
                  <a:schemeClr val="bg1"/>
                </a:solidFill>
                <a:latin typeface="+mj-lt"/>
                <a:ea typeface="ＭＳ Ｐゴシック" pitchFamily="-104" charset="-128"/>
                <a:cs typeface="Arial" panose="020B0604020202020204" pitchFamily="34" charset="0"/>
              </a:defRPr>
            </a:lvl1pPr>
          </a:lstStyle>
          <a:p>
            <a:pPr marL="0" lvl="1" indent="0" defTabSz="508348">
              <a:defRPr/>
            </a:pPr>
            <a:r>
              <a:rPr lang="de-AT" altLang="de-DE" sz="2400" b="1" kern="0" cap="all" spc="250">
                <a:solidFill>
                  <a:schemeClr val="bg1"/>
                </a:solidFill>
                <a:latin typeface="+mj-lt"/>
                <a:ea typeface="ＭＳ Ｐゴシック" pitchFamily="-104" charset="-128"/>
                <a:cs typeface="Arial" panose="020B0604020202020204" pitchFamily="34" charset="0"/>
              </a:rPr>
              <a:t>Vielen Dank für Ihre Aufmerksamkeit!</a:t>
            </a:r>
            <a:endParaRPr lang="de-AT" altLang="de-DE" sz="1400" kern="0" cap="all" spc="222">
              <a:solidFill>
                <a:schemeClr val="bg1"/>
              </a:solidFill>
              <a:latin typeface="+mj-lt"/>
              <a:ea typeface="ＭＳ Ｐゴシック" pitchFamily="-104" charset="-128"/>
              <a:cs typeface="Arial" panose="020B060402020202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0" y="5564510"/>
            <a:ext cx="10553700" cy="771966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lIns="101669" tIns="50836" rIns="101669" bIns="50836" anchor="ctr">
            <a:noAutofit/>
          </a:bodyPr>
          <a:lstStyle/>
          <a:p>
            <a:pPr marL="446088" defTabSz="508348">
              <a:defRPr/>
            </a:pPr>
            <a:r>
              <a:rPr lang="de-DE" sz="2400" b="1" kern="0" cap="all" spc="250">
                <a:latin typeface="+mj-lt"/>
                <a:ea typeface="ＭＳ Ｐゴシック" pitchFamily="-104" charset="-128"/>
                <a:cs typeface="Arial" panose="020B0604020202020204" pitchFamily="34" charset="0"/>
              </a:rPr>
              <a:t>BRENNER-NORDZULAUF</a:t>
            </a:r>
            <a:endParaRPr lang="de-AT" sz="1050" kern="0" spc="222">
              <a:latin typeface="+mj-lt"/>
              <a:ea typeface="ＭＳ Ｐゴシック" pitchFamily="-104" charset="-128"/>
              <a:cs typeface="Arial" panose="020B0604020202020204" pitchFamily="34" charset="0"/>
            </a:endParaRPr>
          </a:p>
        </p:txBody>
      </p:sp>
      <p:pic>
        <p:nvPicPr>
          <p:cNvPr id="12" name="Picture 2" descr="http://www.inex.org/wp-content/uploads/oeb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40441" y="270608"/>
            <a:ext cx="976354" cy="48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www.db-servicehandy.de/dbnetz.bm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7050" y="331200"/>
            <a:ext cx="1503990" cy="360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28354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8FE877-E3BE-1F43-9807-6E2353030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Verkehrsentwicklungsszenarien 2050 für den Eisenbahnverkehr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FD6B4BC-E894-A344-AF70-B9A6D05FFE4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auf dem Brennerkorridor mit Fokus auf den Schienengüterverkehr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264E9A4-AA15-406C-947F-C0A513D33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0863" y="1728306"/>
            <a:ext cx="6391099" cy="4871768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A10147C7-0013-49BD-9F4E-B81AC549F883}"/>
              </a:ext>
            </a:extLst>
          </p:cNvPr>
          <p:cNvSpPr/>
          <p:nvPr/>
        </p:nvSpPr>
        <p:spPr>
          <a:xfrm rot="16200000">
            <a:off x="-958291" y="4570127"/>
            <a:ext cx="39244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900" i="1" dirty="0"/>
              <a:t>Quelle: Bundesministerium für Verkehr und digitale Infrastruktur (2019)</a:t>
            </a:r>
            <a:endParaRPr lang="de-DE" sz="900" dirty="0"/>
          </a:p>
        </p:txBody>
      </p:sp>
    </p:spTree>
    <p:extLst>
      <p:ext uri="{BB962C8B-B14F-4D97-AF65-F5344CB8AC3E}">
        <p14:creationId xmlns:p14="http://schemas.microsoft.com/office/powerpoint/2010/main" val="1719715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eck 26">
            <a:extLst>
              <a:ext uri="{FF2B5EF4-FFF2-40B4-BE49-F238E27FC236}">
                <a16:creationId xmlns:a16="http://schemas.microsoft.com/office/drawing/2014/main" id="{CFF72BC0-3547-4E11-BD12-D4B595628D38}"/>
              </a:ext>
            </a:extLst>
          </p:cNvPr>
          <p:cNvSpPr/>
          <p:nvPr/>
        </p:nvSpPr>
        <p:spPr>
          <a:xfrm>
            <a:off x="3840201" y="4277259"/>
            <a:ext cx="2363958" cy="636529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Brennerachse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2800" y="808038"/>
            <a:ext cx="8643938" cy="482600"/>
          </a:xfrm>
        </p:spPr>
        <p:txBody>
          <a:bodyPr/>
          <a:lstStyle/>
          <a:p>
            <a:pPr>
              <a:defRPr/>
            </a:pPr>
            <a:r>
              <a:rPr lang="de-AT" dirty="0"/>
              <a:t>Das Projekt im Kontext</a:t>
            </a:r>
            <a:br>
              <a:rPr lang="de-AT" dirty="0"/>
            </a:br>
            <a:endParaRPr lang="de-AT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9700" name="Rectangle 148"/>
          <p:cNvSpPr>
            <a:spLocks noChangeArrowheads="1"/>
          </p:cNvSpPr>
          <p:nvPr/>
        </p:nvSpPr>
        <p:spPr bwMode="auto">
          <a:xfrm>
            <a:off x="152400" y="152400"/>
            <a:ext cx="105537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AT" altLang="de-DE" dirty="0"/>
          </a:p>
        </p:txBody>
      </p:sp>
      <p:sp>
        <p:nvSpPr>
          <p:cNvPr id="1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622734" y="1244030"/>
            <a:ext cx="9622866" cy="482706"/>
          </a:xfrm>
        </p:spPr>
        <p:txBody>
          <a:bodyPr/>
          <a:lstStyle/>
          <a:p>
            <a:r>
              <a:rPr lang="de-DE" dirty="0"/>
              <a:t>Skandinavien-Mittelmeer Korridor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CB318A7-3DF4-486A-9554-FE0EED778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245" y="1907463"/>
            <a:ext cx="3023998" cy="4659354"/>
          </a:xfrm>
          <a:prstGeom prst="rect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39E51AC7-BCDE-4B6A-8097-1B694689852D}"/>
              </a:ext>
            </a:extLst>
          </p:cNvPr>
          <p:cNvSpPr/>
          <p:nvPr/>
        </p:nvSpPr>
        <p:spPr>
          <a:xfrm>
            <a:off x="3912771" y="1915727"/>
            <a:ext cx="2340000" cy="3688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Helsinki</a:t>
            </a:r>
          </a:p>
        </p:txBody>
      </p: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EBBB063C-A226-40A1-83EF-7AD3A5FEBF71}"/>
              </a:ext>
            </a:extLst>
          </p:cNvPr>
          <p:cNvCxnSpPr/>
          <p:nvPr/>
        </p:nvCxnSpPr>
        <p:spPr>
          <a:xfrm>
            <a:off x="3840201" y="6585198"/>
            <a:ext cx="2340000" cy="0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152846D7-7D9B-4EAF-9E98-01D069D56871}"/>
              </a:ext>
            </a:extLst>
          </p:cNvPr>
          <p:cNvCxnSpPr/>
          <p:nvPr/>
        </p:nvCxnSpPr>
        <p:spPr>
          <a:xfrm>
            <a:off x="3840201" y="4913788"/>
            <a:ext cx="2340000" cy="0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44197664-B6BD-4D24-8F47-5EB6C94BDAE0}"/>
              </a:ext>
            </a:extLst>
          </p:cNvPr>
          <p:cNvCxnSpPr/>
          <p:nvPr/>
        </p:nvCxnSpPr>
        <p:spPr>
          <a:xfrm>
            <a:off x="3840201" y="4276919"/>
            <a:ext cx="2340000" cy="0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873EA4D1-BC57-46E5-97EF-4D96B7FADD17}"/>
              </a:ext>
            </a:extLst>
          </p:cNvPr>
          <p:cNvCxnSpPr/>
          <p:nvPr/>
        </p:nvCxnSpPr>
        <p:spPr>
          <a:xfrm>
            <a:off x="3840201" y="1890326"/>
            <a:ext cx="2340000" cy="0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hteck 30">
            <a:extLst>
              <a:ext uri="{FF2B5EF4-FFF2-40B4-BE49-F238E27FC236}">
                <a16:creationId xmlns:a16="http://schemas.microsoft.com/office/drawing/2014/main" id="{F806FE5E-C0C9-4617-934D-4BA1E5D29ABE}"/>
              </a:ext>
            </a:extLst>
          </p:cNvPr>
          <p:cNvSpPr/>
          <p:nvPr/>
        </p:nvSpPr>
        <p:spPr>
          <a:xfrm>
            <a:off x="3912771" y="3945661"/>
            <a:ext cx="2340000" cy="3688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München</a:t>
            </a: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60854B88-0CCF-4A0F-B3BC-76EDDDD15195}"/>
              </a:ext>
            </a:extLst>
          </p:cNvPr>
          <p:cNvSpPr/>
          <p:nvPr/>
        </p:nvSpPr>
        <p:spPr>
          <a:xfrm>
            <a:off x="3864160" y="4913788"/>
            <a:ext cx="2339999" cy="3688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Verona</a:t>
            </a: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B878854F-C68A-4647-B9D3-5D2B465F8AC7}"/>
              </a:ext>
            </a:extLst>
          </p:cNvPr>
          <p:cNvSpPr/>
          <p:nvPr/>
        </p:nvSpPr>
        <p:spPr>
          <a:xfrm>
            <a:off x="3912771" y="6248128"/>
            <a:ext cx="2339999" cy="3688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Valetta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(Malta)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0C980C08-D806-49D2-ADE2-6D650D07B70A}"/>
              </a:ext>
            </a:extLst>
          </p:cNvPr>
          <p:cNvSpPr/>
          <p:nvPr/>
        </p:nvSpPr>
        <p:spPr>
          <a:xfrm>
            <a:off x="6477802" y="1890325"/>
            <a:ext cx="3599849" cy="472664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600" dirty="0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3CE6AE8-1AF1-4B73-B14A-300854FB8C67}"/>
              </a:ext>
            </a:extLst>
          </p:cNvPr>
          <p:cNvSpPr/>
          <p:nvPr/>
        </p:nvSpPr>
        <p:spPr>
          <a:xfrm>
            <a:off x="6641431" y="2260521"/>
            <a:ext cx="3272590" cy="4196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de-DE" sz="4000" dirty="0">
                <a:solidFill>
                  <a:schemeClr val="bg1"/>
                </a:solidFill>
                <a:latin typeface="+mj-lt"/>
              </a:rPr>
              <a:t>9.400 km</a:t>
            </a:r>
          </a:p>
          <a:p>
            <a:pPr>
              <a:lnSpc>
                <a:spcPts val="2000"/>
              </a:lnSpc>
            </a:pPr>
            <a:r>
              <a:rPr lang="de-DE" sz="1700" i="1" dirty="0">
                <a:solidFill>
                  <a:schemeClr val="bg1"/>
                </a:solidFill>
                <a:latin typeface="+mj-lt"/>
              </a:rPr>
              <a:t>Eisenbahnstrecken</a:t>
            </a:r>
            <a:endParaRPr lang="de-DE" sz="1050" i="1" dirty="0">
              <a:solidFill>
                <a:schemeClr val="bg1"/>
              </a:solidFill>
              <a:latin typeface="+mj-lt"/>
            </a:endParaRPr>
          </a:p>
          <a:p>
            <a:pPr>
              <a:lnSpc>
                <a:spcPts val="1000"/>
              </a:lnSpc>
            </a:pPr>
            <a:endParaRPr lang="de-DE" sz="500" dirty="0">
              <a:solidFill>
                <a:schemeClr val="bg1"/>
              </a:solidFill>
              <a:latin typeface="+mj-lt"/>
            </a:endParaRPr>
          </a:p>
          <a:p>
            <a:pPr>
              <a:lnSpc>
                <a:spcPts val="2000"/>
              </a:lnSpc>
            </a:pPr>
            <a:endParaRPr lang="de-DE" sz="1050" dirty="0">
              <a:solidFill>
                <a:schemeClr val="bg1"/>
              </a:solidFill>
              <a:latin typeface="+mj-lt"/>
            </a:endParaRPr>
          </a:p>
          <a:p>
            <a:pPr>
              <a:lnSpc>
                <a:spcPts val="2000"/>
              </a:lnSpc>
            </a:pPr>
            <a:r>
              <a:rPr lang="de-DE" sz="4000" dirty="0">
                <a:solidFill>
                  <a:schemeClr val="bg1"/>
                </a:solidFill>
                <a:latin typeface="+mj-lt"/>
              </a:rPr>
              <a:t>6.900 km</a:t>
            </a:r>
          </a:p>
          <a:p>
            <a:pPr>
              <a:lnSpc>
                <a:spcPts val="2000"/>
              </a:lnSpc>
            </a:pPr>
            <a:r>
              <a:rPr lang="de-DE" sz="1700" i="1" dirty="0">
                <a:solidFill>
                  <a:schemeClr val="bg1"/>
                </a:solidFill>
                <a:latin typeface="+mj-lt"/>
              </a:rPr>
              <a:t>Autobahnen/Schnellstraßen</a:t>
            </a:r>
          </a:p>
          <a:p>
            <a:pPr>
              <a:lnSpc>
                <a:spcPts val="1000"/>
              </a:lnSpc>
            </a:pPr>
            <a:endParaRPr lang="de-DE" sz="1700" dirty="0">
              <a:solidFill>
                <a:schemeClr val="bg1"/>
              </a:solidFill>
              <a:latin typeface="+mj-lt"/>
            </a:endParaRPr>
          </a:p>
          <a:p>
            <a:pPr>
              <a:lnSpc>
                <a:spcPts val="2000"/>
              </a:lnSpc>
            </a:pPr>
            <a:endParaRPr lang="de-DE" sz="1700" dirty="0">
              <a:solidFill>
                <a:schemeClr val="bg1"/>
              </a:solidFill>
              <a:latin typeface="+mj-lt"/>
            </a:endParaRPr>
          </a:p>
          <a:p>
            <a:pPr>
              <a:lnSpc>
                <a:spcPts val="2000"/>
              </a:lnSpc>
            </a:pPr>
            <a:r>
              <a:rPr lang="de-DE" sz="4000" dirty="0">
                <a:solidFill>
                  <a:schemeClr val="bg1"/>
                </a:solidFill>
                <a:latin typeface="+mj-lt"/>
              </a:rPr>
              <a:t>19</a:t>
            </a:r>
          </a:p>
          <a:p>
            <a:pPr>
              <a:lnSpc>
                <a:spcPts val="2000"/>
              </a:lnSpc>
            </a:pPr>
            <a:r>
              <a:rPr lang="de-DE" sz="1700" i="1" dirty="0">
                <a:solidFill>
                  <a:schemeClr val="bg1"/>
                </a:solidFill>
                <a:latin typeface="+mj-lt"/>
              </a:rPr>
              <a:t>Flughäfen</a:t>
            </a:r>
          </a:p>
          <a:p>
            <a:pPr>
              <a:lnSpc>
                <a:spcPts val="1000"/>
              </a:lnSpc>
            </a:pPr>
            <a:endParaRPr lang="de-DE" sz="1700" dirty="0">
              <a:solidFill>
                <a:schemeClr val="bg1"/>
              </a:solidFill>
              <a:latin typeface="+mj-lt"/>
            </a:endParaRPr>
          </a:p>
          <a:p>
            <a:pPr>
              <a:lnSpc>
                <a:spcPts val="2000"/>
              </a:lnSpc>
            </a:pPr>
            <a:endParaRPr lang="de-DE" sz="1700" dirty="0">
              <a:solidFill>
                <a:schemeClr val="bg1"/>
              </a:solidFill>
              <a:latin typeface="+mj-lt"/>
            </a:endParaRPr>
          </a:p>
          <a:p>
            <a:pPr>
              <a:lnSpc>
                <a:spcPts val="2000"/>
              </a:lnSpc>
            </a:pPr>
            <a:r>
              <a:rPr lang="de-DE" sz="4000" dirty="0">
                <a:solidFill>
                  <a:schemeClr val="bg1"/>
                </a:solidFill>
                <a:latin typeface="+mj-lt"/>
              </a:rPr>
              <a:t>25</a:t>
            </a:r>
          </a:p>
          <a:p>
            <a:pPr>
              <a:lnSpc>
                <a:spcPts val="2000"/>
              </a:lnSpc>
            </a:pPr>
            <a:r>
              <a:rPr lang="de-DE" sz="1700" i="1" dirty="0">
                <a:solidFill>
                  <a:schemeClr val="bg1"/>
                </a:solidFill>
                <a:latin typeface="+mj-lt"/>
              </a:rPr>
              <a:t>Seehäfen</a:t>
            </a:r>
          </a:p>
          <a:p>
            <a:pPr>
              <a:lnSpc>
                <a:spcPts val="1000"/>
              </a:lnSpc>
            </a:pPr>
            <a:endParaRPr lang="de-DE" sz="1700" dirty="0">
              <a:solidFill>
                <a:schemeClr val="bg1"/>
              </a:solidFill>
              <a:latin typeface="+mj-lt"/>
            </a:endParaRPr>
          </a:p>
          <a:p>
            <a:pPr>
              <a:lnSpc>
                <a:spcPts val="2000"/>
              </a:lnSpc>
            </a:pPr>
            <a:endParaRPr lang="de-DE" sz="1700" dirty="0">
              <a:solidFill>
                <a:schemeClr val="bg1"/>
              </a:solidFill>
              <a:latin typeface="+mj-lt"/>
            </a:endParaRPr>
          </a:p>
          <a:p>
            <a:pPr>
              <a:lnSpc>
                <a:spcPts val="2000"/>
              </a:lnSpc>
            </a:pPr>
            <a:r>
              <a:rPr lang="de-DE" sz="4000" dirty="0">
                <a:solidFill>
                  <a:schemeClr val="bg1"/>
                </a:solidFill>
                <a:latin typeface="+mj-lt"/>
              </a:rPr>
              <a:t>Pat Cox</a:t>
            </a:r>
          </a:p>
          <a:p>
            <a:pPr>
              <a:lnSpc>
                <a:spcPts val="2000"/>
              </a:lnSpc>
            </a:pPr>
            <a:r>
              <a:rPr lang="de-DE" sz="1700" i="1" dirty="0">
                <a:solidFill>
                  <a:schemeClr val="bg1"/>
                </a:solidFill>
                <a:latin typeface="+mj-lt"/>
              </a:rPr>
              <a:t>EU-Koordinator</a:t>
            </a:r>
          </a:p>
        </p:txBody>
      </p:sp>
    </p:spTree>
    <p:extLst>
      <p:ext uri="{BB962C8B-B14F-4D97-AF65-F5344CB8AC3E}">
        <p14:creationId xmlns:p14="http://schemas.microsoft.com/office/powerpoint/2010/main" val="39295410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2800" y="808038"/>
            <a:ext cx="8643938" cy="482600"/>
          </a:xfrm>
        </p:spPr>
        <p:txBody>
          <a:bodyPr/>
          <a:lstStyle/>
          <a:p>
            <a:pPr>
              <a:defRPr/>
            </a:pPr>
            <a:r>
              <a:rPr lang="de-AT" dirty="0"/>
              <a:t>Das Projekt im Kontext</a:t>
            </a:r>
            <a:br>
              <a:rPr lang="de-AT" dirty="0"/>
            </a:br>
            <a:endParaRPr lang="de-AT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9700" name="Rectangle 148"/>
          <p:cNvSpPr>
            <a:spLocks noChangeArrowheads="1"/>
          </p:cNvSpPr>
          <p:nvPr/>
        </p:nvSpPr>
        <p:spPr bwMode="auto">
          <a:xfrm>
            <a:off x="152400" y="152400"/>
            <a:ext cx="105537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AT" altLang="de-DE" dirty="0"/>
          </a:p>
        </p:txBody>
      </p:sp>
      <p:sp>
        <p:nvSpPr>
          <p:cNvPr id="1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622734" y="1244030"/>
            <a:ext cx="9622866" cy="482706"/>
          </a:xfrm>
        </p:spPr>
        <p:txBody>
          <a:bodyPr/>
          <a:lstStyle/>
          <a:p>
            <a:r>
              <a:rPr lang="de-DE" dirty="0"/>
              <a:t>Brennerachse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E196C15-F64E-4EFF-B073-D6DC011120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9575"/>
            <a:ext cx="10553700" cy="3380106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7F916F16-D5D7-4547-814B-5DE4DE277E18}"/>
              </a:ext>
            </a:extLst>
          </p:cNvPr>
          <p:cNvSpPr/>
          <p:nvPr/>
        </p:nvSpPr>
        <p:spPr>
          <a:xfrm>
            <a:off x="0" y="5137499"/>
            <a:ext cx="1170000" cy="1440000"/>
          </a:xfrm>
          <a:prstGeom prst="rect">
            <a:avLst/>
          </a:prstGeom>
          <a:solidFill>
            <a:srgbClr val="75C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1" dirty="0">
                <a:solidFill>
                  <a:schemeClr val="tx1"/>
                </a:solidFill>
              </a:rPr>
              <a:t>Trudering – Grafing</a:t>
            </a:r>
          </a:p>
          <a:p>
            <a:pPr algn="ctr"/>
            <a:endParaRPr lang="de-DE" sz="1100" b="1" dirty="0">
              <a:solidFill>
                <a:schemeClr val="tx1"/>
              </a:solidFill>
            </a:endParaRPr>
          </a:p>
          <a:p>
            <a:pPr algn="ctr"/>
            <a:r>
              <a:rPr lang="de-DE" sz="1100" dirty="0">
                <a:solidFill>
                  <a:schemeClr val="tx1"/>
                </a:solidFill>
              </a:rPr>
              <a:t>Blockverdichtung</a:t>
            </a:r>
          </a:p>
          <a:p>
            <a:pPr algn="ctr"/>
            <a:endParaRPr lang="de-DE" sz="1100" dirty="0">
              <a:solidFill>
                <a:schemeClr val="tx1"/>
              </a:solidFill>
            </a:endParaRPr>
          </a:p>
          <a:p>
            <a:pPr algn="ctr"/>
            <a:r>
              <a:rPr lang="de-DE" sz="1100" dirty="0">
                <a:solidFill>
                  <a:schemeClr val="tx1"/>
                </a:solidFill>
              </a:rPr>
              <a:t>VOR-</a:t>
            </a:r>
          </a:p>
          <a:p>
            <a:pPr algn="ctr"/>
            <a:r>
              <a:rPr lang="de-DE" sz="1100" dirty="0">
                <a:solidFill>
                  <a:schemeClr val="tx1"/>
                </a:solidFill>
              </a:rPr>
              <a:t>GESPRÄCHE</a:t>
            </a: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8F1C24C7-D30F-411D-94F4-5199156910DE}"/>
              </a:ext>
            </a:extLst>
          </p:cNvPr>
          <p:cNvSpPr/>
          <p:nvPr/>
        </p:nvSpPr>
        <p:spPr>
          <a:xfrm>
            <a:off x="1170000" y="5137499"/>
            <a:ext cx="1170000" cy="1440000"/>
          </a:xfrm>
          <a:prstGeom prst="rect">
            <a:avLst/>
          </a:prstGeom>
          <a:solidFill>
            <a:srgbClr val="39A6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de-DE" sz="1100" b="1" dirty="0">
                <a:solidFill>
                  <a:schemeClr val="tx1"/>
                </a:solidFill>
              </a:rPr>
              <a:t>Grafing – Großkarolinenfeld</a:t>
            </a:r>
          </a:p>
          <a:p>
            <a:pPr algn="ctr"/>
            <a:endParaRPr lang="de-DE" sz="1100" dirty="0">
              <a:solidFill>
                <a:schemeClr val="tx1"/>
              </a:solidFill>
            </a:endParaRPr>
          </a:p>
          <a:p>
            <a:pPr algn="ctr"/>
            <a:r>
              <a:rPr lang="de-DE" sz="1100" dirty="0">
                <a:solidFill>
                  <a:schemeClr val="tx1"/>
                </a:solidFill>
              </a:rPr>
              <a:t>Neubaustrecke</a:t>
            </a:r>
          </a:p>
          <a:p>
            <a:pPr algn="ctr"/>
            <a:endParaRPr lang="de-DE" sz="1100" dirty="0">
              <a:solidFill>
                <a:schemeClr val="tx1"/>
              </a:solidFill>
            </a:endParaRPr>
          </a:p>
          <a:p>
            <a:pPr algn="ctr"/>
            <a:r>
              <a:rPr lang="de-DE" sz="1100" dirty="0">
                <a:solidFill>
                  <a:schemeClr val="tx1"/>
                </a:solidFill>
              </a:rPr>
              <a:t>VOR-</a:t>
            </a:r>
          </a:p>
          <a:p>
            <a:pPr algn="ctr"/>
            <a:r>
              <a:rPr lang="de-DE" sz="1100" dirty="0">
                <a:solidFill>
                  <a:schemeClr val="tx1"/>
                </a:solidFill>
              </a:rPr>
              <a:t>GSPRÄCHE</a:t>
            </a: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88E844AB-B401-42E0-ABB8-AC648E617F37}"/>
              </a:ext>
            </a:extLst>
          </p:cNvPr>
          <p:cNvSpPr/>
          <p:nvPr/>
        </p:nvSpPr>
        <p:spPr>
          <a:xfrm>
            <a:off x="2340000" y="5137499"/>
            <a:ext cx="1170000" cy="1440000"/>
          </a:xfrm>
          <a:prstGeom prst="rect">
            <a:avLst/>
          </a:prstGeom>
          <a:solidFill>
            <a:srgbClr val="6FB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1" dirty="0">
                <a:solidFill>
                  <a:schemeClr val="tx1"/>
                </a:solidFill>
              </a:rPr>
              <a:t>Erweiterter Planungsraum</a:t>
            </a:r>
          </a:p>
          <a:p>
            <a:pPr algn="ctr"/>
            <a:endParaRPr lang="de-DE" sz="1100" dirty="0">
              <a:solidFill>
                <a:schemeClr val="tx1"/>
              </a:solidFill>
            </a:endParaRPr>
          </a:p>
          <a:p>
            <a:pPr algn="ctr"/>
            <a:r>
              <a:rPr lang="de-DE" sz="1100" dirty="0">
                <a:solidFill>
                  <a:schemeClr val="tx1"/>
                </a:solidFill>
              </a:rPr>
              <a:t>Neubaustrecke</a:t>
            </a:r>
          </a:p>
          <a:p>
            <a:pPr algn="ctr"/>
            <a:endParaRPr lang="de-DE" sz="1100" dirty="0">
              <a:solidFill>
                <a:schemeClr val="tx1"/>
              </a:solidFill>
            </a:endParaRPr>
          </a:p>
          <a:p>
            <a:pPr algn="ctr"/>
            <a:r>
              <a:rPr lang="de-DE" sz="1100" dirty="0">
                <a:solidFill>
                  <a:schemeClr val="tx1"/>
                </a:solidFill>
              </a:rPr>
              <a:t>TRASSEN-AUSWAHL</a:t>
            </a: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10EC6073-F08B-4CD7-96ED-2D4B55199F06}"/>
              </a:ext>
            </a:extLst>
          </p:cNvPr>
          <p:cNvSpPr/>
          <p:nvPr/>
        </p:nvSpPr>
        <p:spPr>
          <a:xfrm>
            <a:off x="3510000" y="5137499"/>
            <a:ext cx="1170000" cy="1440000"/>
          </a:xfrm>
          <a:prstGeom prst="rect">
            <a:avLst/>
          </a:prstGeom>
          <a:solidFill>
            <a:srgbClr val="D5E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1" dirty="0">
                <a:solidFill>
                  <a:schemeClr val="tx1"/>
                </a:solidFill>
              </a:rPr>
              <a:t>Gemeinsamer </a:t>
            </a:r>
            <a:r>
              <a:rPr lang="de-DE" sz="1100" b="1" dirty="0" err="1">
                <a:solidFill>
                  <a:schemeClr val="tx1"/>
                </a:solidFill>
              </a:rPr>
              <a:t>Planugsraum</a:t>
            </a:r>
            <a:endParaRPr lang="de-DE" sz="1100" b="1" dirty="0">
              <a:solidFill>
                <a:schemeClr val="tx1"/>
              </a:solidFill>
            </a:endParaRPr>
          </a:p>
          <a:p>
            <a:pPr algn="ctr"/>
            <a:endParaRPr lang="de-DE" sz="1100" b="1" dirty="0">
              <a:solidFill>
                <a:schemeClr val="tx1"/>
              </a:solidFill>
            </a:endParaRPr>
          </a:p>
          <a:p>
            <a:pPr algn="ctr"/>
            <a:r>
              <a:rPr lang="de-DE" sz="1100" dirty="0">
                <a:solidFill>
                  <a:schemeClr val="tx1"/>
                </a:solidFill>
              </a:rPr>
              <a:t>Neubaustrecke</a:t>
            </a:r>
          </a:p>
          <a:p>
            <a:pPr algn="ctr"/>
            <a:endParaRPr lang="de-DE" sz="1100" b="1" dirty="0">
              <a:solidFill>
                <a:schemeClr val="tx1"/>
              </a:solidFill>
            </a:endParaRPr>
          </a:p>
          <a:p>
            <a:pPr algn="ctr"/>
            <a:r>
              <a:rPr lang="de-DE" sz="1100" dirty="0">
                <a:solidFill>
                  <a:schemeClr val="tx1"/>
                </a:solidFill>
              </a:rPr>
              <a:t>TRASSEN-AUSWAHL</a:t>
            </a:r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F11A1D67-B30C-4815-9375-9FE18FA1D97F}"/>
              </a:ext>
            </a:extLst>
          </p:cNvPr>
          <p:cNvSpPr/>
          <p:nvPr/>
        </p:nvSpPr>
        <p:spPr>
          <a:xfrm>
            <a:off x="4680000" y="5137499"/>
            <a:ext cx="1170000" cy="1440000"/>
          </a:xfrm>
          <a:prstGeom prst="rect">
            <a:avLst/>
          </a:prstGeom>
          <a:solidFill>
            <a:srgbClr val="EE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1" dirty="0" err="1">
                <a:solidFill>
                  <a:schemeClr val="tx1"/>
                </a:solidFill>
              </a:rPr>
              <a:t>Schaftenau</a:t>
            </a:r>
            <a:r>
              <a:rPr lang="de-DE" sz="1100" b="1" dirty="0">
                <a:solidFill>
                  <a:schemeClr val="tx1"/>
                </a:solidFill>
              </a:rPr>
              <a:t> –</a:t>
            </a:r>
            <a:r>
              <a:rPr lang="de-DE" sz="1100" b="1" dirty="0" err="1">
                <a:solidFill>
                  <a:schemeClr val="tx1"/>
                </a:solidFill>
              </a:rPr>
              <a:t>Radfeld</a:t>
            </a:r>
            <a:endParaRPr lang="de-DE" sz="1100" b="1" dirty="0">
              <a:solidFill>
                <a:schemeClr val="tx1"/>
              </a:solidFill>
            </a:endParaRPr>
          </a:p>
          <a:p>
            <a:pPr algn="ctr"/>
            <a:endParaRPr lang="de-DE" sz="1100" b="1" dirty="0">
              <a:solidFill>
                <a:schemeClr val="tx1"/>
              </a:solidFill>
            </a:endParaRPr>
          </a:p>
          <a:p>
            <a:pPr algn="ctr"/>
            <a:r>
              <a:rPr lang="de-DE" sz="1100" dirty="0">
                <a:solidFill>
                  <a:schemeClr val="tx1"/>
                </a:solidFill>
              </a:rPr>
              <a:t>Neubaustrecke</a:t>
            </a:r>
          </a:p>
          <a:p>
            <a:pPr algn="ctr"/>
            <a:endParaRPr lang="de-DE" sz="1100" dirty="0">
              <a:solidFill>
                <a:schemeClr val="tx1"/>
              </a:solidFill>
            </a:endParaRPr>
          </a:p>
          <a:p>
            <a:pPr algn="ctr"/>
            <a:r>
              <a:rPr lang="de-DE" sz="1100" dirty="0">
                <a:solidFill>
                  <a:schemeClr val="tx1"/>
                </a:solidFill>
              </a:rPr>
              <a:t>UV-</a:t>
            </a:r>
          </a:p>
          <a:p>
            <a:pPr algn="ctr"/>
            <a:r>
              <a:rPr lang="de-DE" sz="1100" dirty="0">
                <a:solidFill>
                  <a:schemeClr val="tx1"/>
                </a:solidFill>
              </a:rPr>
              <a:t>ERKLÄRUNG</a:t>
            </a: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9AC44481-85BB-47D4-8660-3E5D86144E21}"/>
              </a:ext>
            </a:extLst>
          </p:cNvPr>
          <p:cNvSpPr/>
          <p:nvPr/>
        </p:nvSpPr>
        <p:spPr>
          <a:xfrm>
            <a:off x="5850000" y="5137499"/>
            <a:ext cx="1170000" cy="1440000"/>
          </a:xfrm>
          <a:prstGeom prst="rect">
            <a:avLst/>
          </a:prstGeom>
          <a:solidFill>
            <a:srgbClr val="447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1" dirty="0" err="1">
                <a:solidFill>
                  <a:schemeClr val="tx1"/>
                </a:solidFill>
              </a:rPr>
              <a:t>Radfeld</a:t>
            </a:r>
            <a:r>
              <a:rPr lang="de-DE" sz="1100" b="1" dirty="0">
                <a:solidFill>
                  <a:schemeClr val="tx1"/>
                </a:solidFill>
              </a:rPr>
              <a:t> - Baumkirchen</a:t>
            </a:r>
          </a:p>
          <a:p>
            <a:pPr algn="ctr"/>
            <a:endParaRPr lang="de-DE" sz="1100" dirty="0">
              <a:solidFill>
                <a:schemeClr val="tx1"/>
              </a:solidFill>
            </a:endParaRPr>
          </a:p>
          <a:p>
            <a:pPr algn="ctr"/>
            <a:r>
              <a:rPr lang="de-DE" sz="1100" dirty="0">
                <a:solidFill>
                  <a:schemeClr val="tx1"/>
                </a:solidFill>
              </a:rPr>
              <a:t>Neubaustrecke</a:t>
            </a:r>
          </a:p>
          <a:p>
            <a:pPr algn="ctr"/>
            <a:endParaRPr lang="de-DE" sz="1100" dirty="0">
              <a:solidFill>
                <a:schemeClr val="tx1"/>
              </a:solidFill>
            </a:endParaRPr>
          </a:p>
          <a:p>
            <a:pPr algn="ctr"/>
            <a:r>
              <a:rPr lang="de-DE" sz="1100" dirty="0">
                <a:solidFill>
                  <a:schemeClr val="tx1"/>
                </a:solidFill>
              </a:rPr>
              <a:t>IN </a:t>
            </a:r>
          </a:p>
          <a:p>
            <a:pPr algn="ctr"/>
            <a:r>
              <a:rPr lang="de-DE" sz="1100" dirty="0">
                <a:solidFill>
                  <a:schemeClr val="tx1"/>
                </a:solidFill>
              </a:rPr>
              <a:t>BETRIEB</a:t>
            </a:r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6F39FB73-C00B-437C-867A-5B82BA626B23}"/>
              </a:ext>
            </a:extLst>
          </p:cNvPr>
          <p:cNvSpPr/>
          <p:nvPr/>
        </p:nvSpPr>
        <p:spPr>
          <a:xfrm>
            <a:off x="7020000" y="5137499"/>
            <a:ext cx="1170000" cy="1440000"/>
          </a:xfrm>
          <a:prstGeom prst="rect">
            <a:avLst/>
          </a:prstGeom>
          <a:solidFill>
            <a:srgbClr val="10A0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1" dirty="0">
                <a:solidFill>
                  <a:schemeClr val="tx1"/>
                </a:solidFill>
              </a:rPr>
              <a:t>Brenner Basistunnel</a:t>
            </a:r>
          </a:p>
          <a:p>
            <a:pPr algn="ctr"/>
            <a:endParaRPr lang="de-DE" sz="1100" dirty="0">
              <a:solidFill>
                <a:schemeClr val="tx1"/>
              </a:solidFill>
            </a:endParaRPr>
          </a:p>
          <a:p>
            <a:pPr algn="ctr"/>
            <a:r>
              <a:rPr lang="de-DE" sz="1100" dirty="0">
                <a:solidFill>
                  <a:schemeClr val="tx1"/>
                </a:solidFill>
              </a:rPr>
              <a:t>Neubaustrecke</a:t>
            </a:r>
          </a:p>
          <a:p>
            <a:pPr algn="ctr"/>
            <a:endParaRPr lang="de-DE" sz="1100" dirty="0">
              <a:solidFill>
                <a:schemeClr val="tx1"/>
              </a:solidFill>
            </a:endParaRPr>
          </a:p>
          <a:p>
            <a:pPr algn="ctr"/>
            <a:r>
              <a:rPr lang="de-DE" sz="1100" dirty="0">
                <a:solidFill>
                  <a:schemeClr val="tx1"/>
                </a:solidFill>
              </a:rPr>
              <a:t>IM </a:t>
            </a:r>
          </a:p>
          <a:p>
            <a:pPr algn="ctr"/>
            <a:r>
              <a:rPr lang="de-DE" sz="1100" dirty="0">
                <a:solidFill>
                  <a:schemeClr val="tx1"/>
                </a:solidFill>
              </a:rPr>
              <a:t>BAU</a:t>
            </a:r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57AEA7E1-2DBB-476F-8F30-DE793F0B6701}"/>
              </a:ext>
            </a:extLst>
          </p:cNvPr>
          <p:cNvSpPr/>
          <p:nvPr/>
        </p:nvSpPr>
        <p:spPr>
          <a:xfrm>
            <a:off x="8190000" y="5137499"/>
            <a:ext cx="1170000" cy="1440000"/>
          </a:xfrm>
          <a:prstGeom prst="rect">
            <a:avLst/>
          </a:prstGeom>
          <a:solidFill>
            <a:srgbClr val="EE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1" dirty="0" err="1">
                <a:solidFill>
                  <a:schemeClr val="tx1"/>
                </a:solidFill>
              </a:rPr>
              <a:t>Franzensfeste</a:t>
            </a:r>
            <a:r>
              <a:rPr lang="de-DE" sz="1100" b="1" dirty="0">
                <a:solidFill>
                  <a:schemeClr val="tx1"/>
                </a:solidFill>
              </a:rPr>
              <a:t> – </a:t>
            </a:r>
            <a:r>
              <a:rPr lang="de-DE" sz="1100" b="1" dirty="0" err="1">
                <a:solidFill>
                  <a:schemeClr val="tx1"/>
                </a:solidFill>
              </a:rPr>
              <a:t>Waidbruck</a:t>
            </a:r>
            <a:endParaRPr lang="de-DE" sz="1100" b="1" dirty="0">
              <a:solidFill>
                <a:schemeClr val="tx1"/>
              </a:solidFill>
            </a:endParaRPr>
          </a:p>
          <a:p>
            <a:pPr algn="ctr"/>
            <a:endParaRPr lang="de-DE" sz="1100" dirty="0">
              <a:solidFill>
                <a:schemeClr val="tx1"/>
              </a:solidFill>
            </a:endParaRPr>
          </a:p>
          <a:p>
            <a:pPr algn="ctr"/>
            <a:r>
              <a:rPr lang="de-DE" sz="1100" dirty="0">
                <a:solidFill>
                  <a:schemeClr val="tx1"/>
                </a:solidFill>
              </a:rPr>
              <a:t>Neubaustrecke</a:t>
            </a:r>
          </a:p>
          <a:p>
            <a:pPr algn="ctr"/>
            <a:endParaRPr lang="de-DE" sz="1100" dirty="0">
              <a:solidFill>
                <a:schemeClr val="tx1"/>
              </a:solidFill>
            </a:endParaRPr>
          </a:p>
          <a:p>
            <a:pPr algn="ctr"/>
            <a:r>
              <a:rPr lang="de-DE" sz="1100" dirty="0">
                <a:solidFill>
                  <a:schemeClr val="tx1"/>
                </a:solidFill>
              </a:rPr>
              <a:t>IN AUSSCHREIBUNG</a:t>
            </a:r>
          </a:p>
        </p:txBody>
      </p:sp>
      <p:sp>
        <p:nvSpPr>
          <p:cNvPr id="39" name="Rechteck 38">
            <a:extLst>
              <a:ext uri="{FF2B5EF4-FFF2-40B4-BE49-F238E27FC236}">
                <a16:creationId xmlns:a16="http://schemas.microsoft.com/office/drawing/2014/main" id="{CEF3C0C8-BE32-42B7-B924-2AD1226342BF}"/>
              </a:ext>
            </a:extLst>
          </p:cNvPr>
          <p:cNvSpPr/>
          <p:nvPr/>
        </p:nvSpPr>
        <p:spPr>
          <a:xfrm>
            <a:off x="9360000" y="5137499"/>
            <a:ext cx="1193700" cy="1440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1" dirty="0">
                <a:solidFill>
                  <a:schemeClr val="tx1"/>
                </a:solidFill>
              </a:rPr>
              <a:t>Weiterer Südzulauf</a:t>
            </a:r>
          </a:p>
          <a:p>
            <a:pPr algn="ctr"/>
            <a:endParaRPr lang="de-DE" sz="1100" dirty="0">
              <a:solidFill>
                <a:schemeClr val="tx1"/>
              </a:solidFill>
            </a:endParaRPr>
          </a:p>
          <a:p>
            <a:pPr algn="ctr"/>
            <a:r>
              <a:rPr lang="de-DE" sz="1100" dirty="0">
                <a:solidFill>
                  <a:schemeClr val="tx1"/>
                </a:solidFill>
              </a:rPr>
              <a:t>Neubaustrecken</a:t>
            </a:r>
          </a:p>
          <a:p>
            <a:pPr algn="ctr"/>
            <a:endParaRPr lang="de-DE" sz="1100" dirty="0">
              <a:solidFill>
                <a:schemeClr val="tx1"/>
              </a:solidFill>
            </a:endParaRPr>
          </a:p>
          <a:p>
            <a:pPr algn="ctr"/>
            <a:r>
              <a:rPr lang="de-DE" sz="1100" dirty="0">
                <a:solidFill>
                  <a:schemeClr val="tx1"/>
                </a:solidFill>
              </a:rPr>
              <a:t>IN </a:t>
            </a:r>
          </a:p>
          <a:p>
            <a:pPr algn="ctr"/>
            <a:r>
              <a:rPr lang="de-DE" sz="1100" dirty="0">
                <a:solidFill>
                  <a:schemeClr val="tx1"/>
                </a:solidFill>
              </a:rPr>
              <a:t>PLANUNG</a:t>
            </a:r>
          </a:p>
        </p:txBody>
      </p:sp>
      <p:sp>
        <p:nvSpPr>
          <p:cNvPr id="11" name="Pfeil: nach rechts 10">
            <a:extLst>
              <a:ext uri="{FF2B5EF4-FFF2-40B4-BE49-F238E27FC236}">
                <a16:creationId xmlns:a16="http://schemas.microsoft.com/office/drawing/2014/main" id="{7E8519FE-379A-4E3A-BBDC-55B62BB83FF2}"/>
              </a:ext>
            </a:extLst>
          </p:cNvPr>
          <p:cNvSpPr/>
          <p:nvPr/>
        </p:nvSpPr>
        <p:spPr>
          <a:xfrm>
            <a:off x="0" y="4976262"/>
            <a:ext cx="10553700" cy="240632"/>
          </a:xfrm>
          <a:prstGeom prst="rightArrow">
            <a:avLst>
              <a:gd name="adj1" fmla="val 50000"/>
              <a:gd name="adj2" fmla="val 7332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26D85115-2E9B-4783-87C7-6703E9FAE4F2}"/>
              </a:ext>
            </a:extLst>
          </p:cNvPr>
          <p:cNvSpPr/>
          <p:nvPr/>
        </p:nvSpPr>
        <p:spPr>
          <a:xfrm>
            <a:off x="679932" y="2808373"/>
            <a:ext cx="213145" cy="214055"/>
          </a:xfrm>
          <a:prstGeom prst="ellipse">
            <a:avLst/>
          </a:prstGeom>
          <a:solidFill>
            <a:srgbClr val="75C9F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9732B18F-C334-44EF-ADC0-F2D255684D32}"/>
              </a:ext>
            </a:extLst>
          </p:cNvPr>
          <p:cNvSpPr/>
          <p:nvPr/>
        </p:nvSpPr>
        <p:spPr>
          <a:xfrm>
            <a:off x="933155" y="5187684"/>
            <a:ext cx="213145" cy="214055"/>
          </a:xfrm>
          <a:prstGeom prst="ellipse">
            <a:avLst/>
          </a:prstGeom>
          <a:solidFill>
            <a:srgbClr val="75C9F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36FBC441-4D68-4B49-A25F-2F0F71D037A0}"/>
              </a:ext>
            </a:extLst>
          </p:cNvPr>
          <p:cNvSpPr/>
          <p:nvPr/>
        </p:nvSpPr>
        <p:spPr>
          <a:xfrm>
            <a:off x="956855" y="2289995"/>
            <a:ext cx="213145" cy="214055"/>
          </a:xfrm>
          <a:prstGeom prst="ellipse">
            <a:avLst/>
          </a:prstGeom>
          <a:solidFill>
            <a:srgbClr val="39A6E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de-DE" sz="11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31775A8F-7860-4A48-9067-A448AEE9E27A}"/>
              </a:ext>
            </a:extLst>
          </p:cNvPr>
          <p:cNvSpPr/>
          <p:nvPr/>
        </p:nvSpPr>
        <p:spPr>
          <a:xfrm>
            <a:off x="2079455" y="5187683"/>
            <a:ext cx="213145" cy="214055"/>
          </a:xfrm>
          <a:prstGeom prst="ellipse">
            <a:avLst/>
          </a:prstGeom>
          <a:solidFill>
            <a:srgbClr val="39A6E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de-DE" sz="11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6E39C305-5847-40CF-B794-BC9ACBD7E173}"/>
              </a:ext>
            </a:extLst>
          </p:cNvPr>
          <p:cNvSpPr/>
          <p:nvPr/>
        </p:nvSpPr>
        <p:spPr>
          <a:xfrm>
            <a:off x="1541855" y="2182967"/>
            <a:ext cx="213145" cy="214055"/>
          </a:xfrm>
          <a:prstGeom prst="ellipse">
            <a:avLst/>
          </a:prstGeom>
          <a:solidFill>
            <a:srgbClr val="6FBE5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5EECF932-009C-4CB7-91A5-4981A8449EE1}"/>
              </a:ext>
            </a:extLst>
          </p:cNvPr>
          <p:cNvSpPr/>
          <p:nvPr/>
        </p:nvSpPr>
        <p:spPr>
          <a:xfrm>
            <a:off x="3279961" y="5187682"/>
            <a:ext cx="213145" cy="214055"/>
          </a:xfrm>
          <a:prstGeom prst="ellipse">
            <a:avLst/>
          </a:prstGeom>
          <a:solidFill>
            <a:srgbClr val="6FBE5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68D66D51-2383-41D5-9524-AA3C65912185}"/>
              </a:ext>
            </a:extLst>
          </p:cNvPr>
          <p:cNvSpPr/>
          <p:nvPr/>
        </p:nvSpPr>
        <p:spPr>
          <a:xfrm>
            <a:off x="4484825" y="5187681"/>
            <a:ext cx="213145" cy="214055"/>
          </a:xfrm>
          <a:prstGeom prst="ellipse">
            <a:avLst/>
          </a:prstGeom>
          <a:solidFill>
            <a:srgbClr val="D5E7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141A74E4-D9BD-48FC-B923-5246A0D52E60}"/>
              </a:ext>
            </a:extLst>
          </p:cNvPr>
          <p:cNvSpPr/>
          <p:nvPr/>
        </p:nvSpPr>
        <p:spPr>
          <a:xfrm>
            <a:off x="2186027" y="2019491"/>
            <a:ext cx="213145" cy="214055"/>
          </a:xfrm>
          <a:prstGeom prst="ellipse">
            <a:avLst/>
          </a:prstGeom>
          <a:solidFill>
            <a:srgbClr val="D5E7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753CAABD-75EE-4FD7-A56E-FC9007BE56CE}"/>
              </a:ext>
            </a:extLst>
          </p:cNvPr>
          <p:cNvSpPr/>
          <p:nvPr/>
        </p:nvSpPr>
        <p:spPr>
          <a:xfrm>
            <a:off x="5613155" y="5187680"/>
            <a:ext cx="213145" cy="214055"/>
          </a:xfrm>
          <a:prstGeom prst="ellipse">
            <a:avLst/>
          </a:prstGeom>
          <a:solidFill>
            <a:srgbClr val="EE9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BF879E8A-06A4-44C6-8E13-3C3690412055}"/>
              </a:ext>
            </a:extLst>
          </p:cNvPr>
          <p:cNvSpPr/>
          <p:nvPr/>
        </p:nvSpPr>
        <p:spPr>
          <a:xfrm>
            <a:off x="2605282" y="2192912"/>
            <a:ext cx="213145" cy="214055"/>
          </a:xfrm>
          <a:prstGeom prst="ellipse">
            <a:avLst/>
          </a:prstGeom>
          <a:solidFill>
            <a:srgbClr val="EE9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3FAEB908-8F5A-4919-881D-DB5EAA8B9F1E}"/>
              </a:ext>
            </a:extLst>
          </p:cNvPr>
          <p:cNvSpPr/>
          <p:nvPr/>
        </p:nvSpPr>
        <p:spPr>
          <a:xfrm>
            <a:off x="6765544" y="5187679"/>
            <a:ext cx="213145" cy="214055"/>
          </a:xfrm>
          <a:prstGeom prst="ellipse">
            <a:avLst/>
          </a:prstGeom>
          <a:solidFill>
            <a:srgbClr val="4479A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759C6507-7068-4A35-8BE4-20330D284791}"/>
              </a:ext>
            </a:extLst>
          </p:cNvPr>
          <p:cNvSpPr/>
          <p:nvPr/>
        </p:nvSpPr>
        <p:spPr>
          <a:xfrm>
            <a:off x="2993365" y="2846716"/>
            <a:ext cx="213145" cy="214055"/>
          </a:xfrm>
          <a:prstGeom prst="ellipse">
            <a:avLst/>
          </a:prstGeom>
          <a:solidFill>
            <a:srgbClr val="4479A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0950D7AE-85B0-453E-B9A4-47687E77D8C7}"/>
              </a:ext>
            </a:extLst>
          </p:cNvPr>
          <p:cNvSpPr/>
          <p:nvPr/>
        </p:nvSpPr>
        <p:spPr>
          <a:xfrm>
            <a:off x="7935544" y="5187678"/>
            <a:ext cx="213145" cy="214055"/>
          </a:xfrm>
          <a:prstGeom prst="ellipse">
            <a:avLst/>
          </a:prstGeom>
          <a:solidFill>
            <a:srgbClr val="10A06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4B0762D2-DFED-406F-8EBB-478940A593A8}"/>
              </a:ext>
            </a:extLst>
          </p:cNvPr>
          <p:cNvSpPr/>
          <p:nvPr/>
        </p:nvSpPr>
        <p:spPr>
          <a:xfrm>
            <a:off x="4061931" y="3428172"/>
            <a:ext cx="213145" cy="214055"/>
          </a:xfrm>
          <a:prstGeom prst="ellipse">
            <a:avLst/>
          </a:prstGeom>
          <a:solidFill>
            <a:srgbClr val="10A06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78DACA55-20F3-4287-90DB-21A21E3A57F5}"/>
              </a:ext>
            </a:extLst>
          </p:cNvPr>
          <p:cNvSpPr/>
          <p:nvPr/>
        </p:nvSpPr>
        <p:spPr>
          <a:xfrm>
            <a:off x="9108409" y="5187677"/>
            <a:ext cx="213145" cy="214055"/>
          </a:xfrm>
          <a:prstGeom prst="ellipse">
            <a:avLst/>
          </a:prstGeom>
          <a:solidFill>
            <a:srgbClr val="EE9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EC42BA3F-60D0-4455-A3C6-7DAB1FB9CEA2}"/>
              </a:ext>
            </a:extLst>
          </p:cNvPr>
          <p:cNvSpPr/>
          <p:nvPr/>
        </p:nvSpPr>
        <p:spPr>
          <a:xfrm>
            <a:off x="5282960" y="3220891"/>
            <a:ext cx="213145" cy="214055"/>
          </a:xfrm>
          <a:prstGeom prst="ellipse">
            <a:avLst/>
          </a:prstGeom>
          <a:solidFill>
            <a:srgbClr val="EE9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B2E84466-92E3-420B-9ACF-30FAF02E7919}"/>
              </a:ext>
            </a:extLst>
          </p:cNvPr>
          <p:cNvSpPr/>
          <p:nvPr/>
        </p:nvSpPr>
        <p:spPr>
          <a:xfrm>
            <a:off x="8148689" y="4624431"/>
            <a:ext cx="213145" cy="21405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D5B28A6E-6734-403A-8B5C-7635390A4DB1}"/>
              </a:ext>
            </a:extLst>
          </p:cNvPr>
          <p:cNvSpPr/>
          <p:nvPr/>
        </p:nvSpPr>
        <p:spPr>
          <a:xfrm>
            <a:off x="5636855" y="3535199"/>
            <a:ext cx="213145" cy="21405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4D5E969F-C940-44E8-BCA0-EE5C5626D43A}"/>
              </a:ext>
            </a:extLst>
          </p:cNvPr>
          <p:cNvSpPr/>
          <p:nvPr/>
        </p:nvSpPr>
        <p:spPr>
          <a:xfrm>
            <a:off x="6913427" y="3762850"/>
            <a:ext cx="213145" cy="21405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4674CEC1-F60C-47B4-8D7A-D828937790F9}"/>
              </a:ext>
            </a:extLst>
          </p:cNvPr>
          <p:cNvSpPr/>
          <p:nvPr/>
        </p:nvSpPr>
        <p:spPr>
          <a:xfrm>
            <a:off x="10290977" y="5187676"/>
            <a:ext cx="213145" cy="21405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1" dirty="0">
                <a:solidFill>
                  <a:schemeClr val="tx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7900164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C71C5BBB-78A4-422B-A69C-B57D2AEAD1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l="1" t="9323" r="16613" b="5082"/>
          <a:stretch/>
        </p:blipFill>
        <p:spPr>
          <a:xfrm>
            <a:off x="0" y="0"/>
            <a:ext cx="10553700" cy="724058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9353" y="6030997"/>
            <a:ext cx="9674993" cy="482600"/>
          </a:xfrm>
        </p:spPr>
        <p:txBody>
          <a:bodyPr/>
          <a:lstStyle/>
          <a:p>
            <a:pPr algn="ctr">
              <a:lnSpc>
                <a:spcPts val="3500"/>
              </a:lnSpc>
              <a:defRPr/>
            </a:pPr>
            <a:r>
              <a:rPr lang="de-AT" sz="7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 pitchFamily="34" charset="0"/>
              </a:rPr>
              <a:t>Der Zustand</a:t>
            </a:r>
            <a:br>
              <a:rPr lang="de-AT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</a:br>
            <a:r>
              <a:rPr lang="de-AT" b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2,3 Millionen LKW rollen jedes Jahr über den Brenner </a:t>
            </a:r>
          </a:p>
        </p:txBody>
      </p:sp>
      <p:sp>
        <p:nvSpPr>
          <p:cNvPr id="29700" name="Rectangle 148"/>
          <p:cNvSpPr>
            <a:spLocks noChangeArrowheads="1"/>
          </p:cNvSpPr>
          <p:nvPr/>
        </p:nvSpPr>
        <p:spPr bwMode="auto">
          <a:xfrm>
            <a:off x="152400" y="-322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AT" altLang="de-DE">
              <a:latin typeface="+mj-lt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B7FA083E-08E2-49EC-A6E0-B144B4475747}"/>
              </a:ext>
            </a:extLst>
          </p:cNvPr>
          <p:cNvSpPr/>
          <p:nvPr/>
        </p:nvSpPr>
        <p:spPr>
          <a:xfrm>
            <a:off x="-1" y="6093654"/>
            <a:ext cx="2916000" cy="5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57B6AFE6-6305-4AAC-92CD-72ADB0FDF960}"/>
              </a:ext>
            </a:extLst>
          </p:cNvPr>
          <p:cNvSpPr/>
          <p:nvPr/>
        </p:nvSpPr>
        <p:spPr>
          <a:xfrm>
            <a:off x="7637699" y="6066654"/>
            <a:ext cx="2916000" cy="5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15992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2300" y="810000"/>
            <a:ext cx="8643938" cy="482600"/>
          </a:xfrm>
        </p:spPr>
        <p:txBody>
          <a:bodyPr/>
          <a:lstStyle/>
          <a:p>
            <a:pPr>
              <a:defRPr/>
            </a:pPr>
            <a:r>
              <a:rPr lang="de-AT" dirty="0"/>
              <a:t>Kennzahlen Alpenquerender Güterverkehr 2017</a:t>
            </a:r>
            <a:br>
              <a:rPr lang="de-AT" dirty="0"/>
            </a:br>
            <a:endParaRPr lang="de-AT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622300" y="1245600"/>
            <a:ext cx="8643938" cy="482600"/>
          </a:xfrm>
        </p:spPr>
        <p:txBody>
          <a:bodyPr/>
          <a:lstStyle/>
          <a:p>
            <a:pPr>
              <a:defRPr/>
            </a:pPr>
            <a:r>
              <a:rPr lang="de-AT" dirty="0"/>
              <a:t>Straße/Schiene</a:t>
            </a:r>
          </a:p>
        </p:txBody>
      </p:sp>
      <p:sp>
        <p:nvSpPr>
          <p:cNvPr id="29700" name="Rectangle 148"/>
          <p:cNvSpPr>
            <a:spLocks noChangeArrowheads="1"/>
          </p:cNvSpPr>
          <p:nvPr/>
        </p:nvSpPr>
        <p:spPr bwMode="auto">
          <a:xfrm>
            <a:off x="152400" y="152400"/>
            <a:ext cx="105537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AT" altLang="de-DE"/>
          </a:p>
        </p:txBody>
      </p:sp>
      <p:sp>
        <p:nvSpPr>
          <p:cNvPr id="3" name="Rechteck 2"/>
          <p:cNvSpPr/>
          <p:nvPr/>
        </p:nvSpPr>
        <p:spPr>
          <a:xfrm>
            <a:off x="630727" y="1882205"/>
            <a:ext cx="9764557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Generell: </a:t>
            </a:r>
          </a:p>
          <a:p>
            <a:pPr marL="793750" lvl="1" indent="-285750">
              <a:buFont typeface="Symbol" panose="05050102010706020507" pitchFamily="18" charset="2"/>
              <a:buChar char="-"/>
            </a:pPr>
            <a:r>
              <a:rPr lang="de-A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Wachstum des Aufkommens im AQGV geht weiter </a:t>
            </a:r>
          </a:p>
          <a:p>
            <a:pPr marL="793750" lvl="1" indent="-285750">
              <a:buFont typeface="Symbol" panose="05050102010706020507" pitchFamily="18" charset="2"/>
              <a:buChar char="-"/>
            </a:pPr>
            <a:r>
              <a:rPr lang="de-A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2017: neues Rekordaufkommen mit 216.2 Mio. t </a:t>
            </a:r>
          </a:p>
          <a:p>
            <a:pPr marL="793750" lvl="1" indent="-285750">
              <a:buFont typeface="Symbol" panose="05050102010706020507" pitchFamily="18" charset="2"/>
              <a:buChar char="-"/>
            </a:pPr>
            <a:r>
              <a:rPr lang="de-A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Zunahme um 6,8 Mio. t (+3,3%) </a:t>
            </a:r>
          </a:p>
          <a:p>
            <a:pPr marL="793750" lvl="1" indent="-285750">
              <a:buFont typeface="Symbol" panose="05050102010706020507" pitchFamily="18" charset="2"/>
              <a:buChar char="-"/>
            </a:pPr>
            <a:r>
              <a:rPr lang="de-A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Vergleich 2007: 208.9 Mio. t </a:t>
            </a:r>
          </a:p>
          <a:p>
            <a:endParaRPr lang="de-AT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Straße: </a:t>
            </a:r>
          </a:p>
          <a:p>
            <a:pPr marL="793750" lvl="1" indent="-285750">
              <a:buFont typeface="Symbol" panose="05050102010706020507" pitchFamily="18" charset="2"/>
              <a:buChar char="-"/>
            </a:pPr>
            <a:r>
              <a:rPr lang="de-A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Neuer Rekord bei alpenquerendem </a:t>
            </a:r>
            <a:r>
              <a:rPr lang="de-AT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Strassengüterverkehr</a:t>
            </a:r>
            <a:r>
              <a:rPr lang="de-A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: 10.9 Mio. SGF (+4.3% </a:t>
            </a:r>
            <a:r>
              <a:rPr lang="de-AT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ggü</a:t>
            </a:r>
            <a:r>
              <a:rPr lang="de-A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. 2007). </a:t>
            </a:r>
          </a:p>
          <a:p>
            <a:pPr marL="793750" lvl="1" indent="-285750">
              <a:buFont typeface="Symbol" panose="05050102010706020507" pitchFamily="18" charset="2"/>
              <a:buChar char="-"/>
            </a:pPr>
            <a:r>
              <a:rPr lang="da-DK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AT + 5.5%, FR +3.7%, CH -2.1% </a:t>
            </a:r>
          </a:p>
          <a:p>
            <a:pPr marL="793750" lvl="1" indent="-285750">
              <a:buFont typeface="Symbol" panose="05050102010706020507" pitchFamily="18" charset="2"/>
              <a:buChar char="-"/>
            </a:pPr>
            <a:r>
              <a:rPr lang="de-A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Brenner bleibt mit Abstand wichtigster Alpenübergang 2017: 2.3 Mio. SGF </a:t>
            </a:r>
          </a:p>
          <a:p>
            <a:endParaRPr lang="de-AT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Schiene: </a:t>
            </a:r>
          </a:p>
          <a:p>
            <a:pPr marL="793750" lvl="1" indent="-285750">
              <a:buFont typeface="Symbol" panose="05050102010706020507" pitchFamily="18" charset="2"/>
              <a:buChar char="-"/>
            </a:pPr>
            <a:r>
              <a:rPr lang="de-A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2016: Rekordjahr Schiene mit 70.3 Mio. NT </a:t>
            </a:r>
          </a:p>
          <a:p>
            <a:pPr marL="793750" lvl="1" indent="-285750">
              <a:buFont typeface="Symbol" panose="05050102010706020507" pitchFamily="18" charset="2"/>
              <a:buChar char="-"/>
            </a:pPr>
            <a:r>
              <a:rPr lang="de-A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2017: leichter Rückgang um -0.1% </a:t>
            </a:r>
          </a:p>
          <a:p>
            <a:pPr marL="793750" lvl="1" indent="-285750">
              <a:buFont typeface="Symbol" panose="05050102010706020507" pitchFamily="18" charset="2"/>
              <a:buChar char="-"/>
            </a:pPr>
            <a:r>
              <a:rPr lang="de-A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Rückgang in CH, Brenner hat in etwa gleiches Transportvolumen wie Gotthard (14-15 Mio NT)</a:t>
            </a:r>
          </a:p>
          <a:p>
            <a:endParaRPr lang="de-AT" dirty="0">
              <a:latin typeface="+mj-lt"/>
            </a:endParaRPr>
          </a:p>
        </p:txBody>
      </p:sp>
      <p:sp>
        <p:nvSpPr>
          <p:cNvPr id="5" name="Textfeld 4"/>
          <p:cNvSpPr txBox="1"/>
          <p:nvPr/>
        </p:nvSpPr>
        <p:spPr bwMode="auto">
          <a:xfrm>
            <a:off x="714238" y="6012058"/>
            <a:ext cx="4230031" cy="230832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6000" rtlCol="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de-AT" sz="9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Quelle: Schweizerische Eidgenossenschaft, Bundesamt für Verkehr; erste Zahlen 2017</a:t>
            </a:r>
          </a:p>
        </p:txBody>
      </p:sp>
    </p:spTree>
    <p:extLst>
      <p:ext uri="{BB962C8B-B14F-4D97-AF65-F5344CB8AC3E}">
        <p14:creationId xmlns:p14="http://schemas.microsoft.com/office/powerpoint/2010/main" val="23448742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Güterverkehr am Brenner </a:t>
            </a:r>
            <a:br>
              <a:rPr lang="de-AT" dirty="0"/>
            </a:br>
            <a:endParaRPr lang="de-AT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1960-2017</a:t>
            </a:r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sz="quarter" idx="11"/>
          </p:nvPr>
        </p:nvPicPr>
        <p:blipFill rotWithShape="1">
          <a:blip r:embed="rId2"/>
          <a:srcRect t="7670" b="13116"/>
          <a:stretch/>
        </p:blipFill>
        <p:spPr>
          <a:xfrm>
            <a:off x="2169860" y="1901557"/>
            <a:ext cx="6199807" cy="4066104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E3DE9B1F-FA19-4208-9E3A-00FE61AB8685}"/>
              </a:ext>
            </a:extLst>
          </p:cNvPr>
          <p:cNvSpPr txBox="1"/>
          <p:nvPr/>
        </p:nvSpPr>
        <p:spPr bwMode="auto">
          <a:xfrm>
            <a:off x="3154747" y="6054287"/>
            <a:ext cx="4230031" cy="230832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6000" rtlCol="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de-AT" sz="9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Quelle: Land Tirol, Verkehrsbericht 2017</a:t>
            </a:r>
          </a:p>
        </p:txBody>
      </p:sp>
    </p:spTree>
    <p:extLst>
      <p:ext uri="{BB962C8B-B14F-4D97-AF65-F5344CB8AC3E}">
        <p14:creationId xmlns:p14="http://schemas.microsoft.com/office/powerpoint/2010/main" val="20603583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F8FC3BA-AAA2-41C2-BB2A-1D06AED285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222" t="17232" r="19636" b="14294"/>
          <a:stretch/>
        </p:blipFill>
        <p:spPr>
          <a:xfrm>
            <a:off x="0" y="0"/>
            <a:ext cx="10553700" cy="7240588"/>
          </a:xfrm>
          <a:prstGeom prst="rect">
            <a:avLst/>
          </a:prstGeom>
        </p:spPr>
      </p:pic>
      <p:sp>
        <p:nvSpPr>
          <p:cNvPr id="29700" name="Rectangle 148"/>
          <p:cNvSpPr>
            <a:spLocks noChangeArrowheads="1"/>
          </p:cNvSpPr>
          <p:nvPr/>
        </p:nvSpPr>
        <p:spPr bwMode="auto">
          <a:xfrm>
            <a:off x="152400" y="-322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AT" altLang="de-DE">
              <a:latin typeface="+mj-lt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E1E6B9B0-FCC2-4AE1-89F4-D50986267DD0}"/>
              </a:ext>
            </a:extLst>
          </p:cNvPr>
          <p:cNvSpPr/>
          <p:nvPr/>
        </p:nvSpPr>
        <p:spPr>
          <a:xfrm>
            <a:off x="1" y="0"/>
            <a:ext cx="10706100" cy="242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900" dirty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© Deutsche Bahn AG / Georg Wagner</a:t>
            </a:r>
            <a:endParaRPr lang="de-DE" sz="900" dirty="0">
              <a:solidFill>
                <a:sysClr val="windowText" lastClr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CBA79856-C185-42F2-95EF-5BAA3DD0D4D3}"/>
              </a:ext>
            </a:extLst>
          </p:cNvPr>
          <p:cNvSpPr/>
          <p:nvPr/>
        </p:nvSpPr>
        <p:spPr>
          <a:xfrm>
            <a:off x="-1" y="6093654"/>
            <a:ext cx="3690000" cy="5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8AE53E59-6B4E-499E-8942-EADE0DA042C9}"/>
              </a:ext>
            </a:extLst>
          </p:cNvPr>
          <p:cNvSpPr txBox="1">
            <a:spLocks/>
          </p:cNvSpPr>
          <p:nvPr/>
        </p:nvSpPr>
        <p:spPr>
          <a:xfrm>
            <a:off x="439353" y="6030997"/>
            <a:ext cx="9674993" cy="482600"/>
          </a:xfrm>
          <a:prstGeom prst="rect">
            <a:avLst/>
          </a:prstGeom>
        </p:spPr>
        <p:txBody>
          <a:bodyPr lIns="101669" tIns="50836" rIns="101669" bIns="50836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j-ea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-10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-10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-10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-104" charset="0"/>
              </a:defRPr>
            </a:lvl5pPr>
            <a:lvl6pPr marL="508348" algn="ctr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-104" charset="0"/>
              </a:defRPr>
            </a:lvl6pPr>
            <a:lvl7pPr marL="1016696" algn="ctr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-104" charset="0"/>
              </a:defRPr>
            </a:lvl7pPr>
            <a:lvl8pPr marL="1525043" algn="ctr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-104" charset="0"/>
              </a:defRPr>
            </a:lvl8pPr>
            <a:lvl9pPr marL="2033391" algn="ctr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-104" charset="0"/>
              </a:defRPr>
            </a:lvl9pPr>
          </a:lstStyle>
          <a:p>
            <a:pPr algn="ctr" defTabSz="914400">
              <a:lnSpc>
                <a:spcPts val="3500"/>
              </a:lnSpc>
              <a:defRPr/>
            </a:pPr>
            <a:r>
              <a:rPr lang="de-AT" sz="7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 pitchFamily="34" charset="0"/>
              </a:rPr>
              <a:t>Das Ziel</a:t>
            </a:r>
            <a:br>
              <a:rPr lang="de-AT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</a:br>
            <a:r>
              <a:rPr lang="de-AT" b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Mehr Güter sollen umweltfreundlich auf der Schiene transportiert werden 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D39DF6DE-AE61-4BF1-8BA1-068A7B7A4DE2}"/>
              </a:ext>
            </a:extLst>
          </p:cNvPr>
          <p:cNvSpPr/>
          <p:nvPr/>
        </p:nvSpPr>
        <p:spPr>
          <a:xfrm>
            <a:off x="6863699" y="6066654"/>
            <a:ext cx="3690000" cy="5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9728683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solidFill>
          <a:schemeClr val="bg1">
            <a:alpha val="50000"/>
          </a:schemeClr>
        </a:solidFill>
        <a:ln w="9525">
          <a:solidFill>
            <a:srgbClr val="FF3300"/>
          </a:solidFill>
          <a:miter lim="800000"/>
          <a:headEnd/>
          <a:tailEnd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lIns="36000" anchor="ctr"/>
      <a:lstStyle>
        <a:defPPr>
          <a:spcBef>
            <a:spcPct val="50000"/>
          </a:spcBef>
          <a:defRPr sz="750" b="1" dirty="0" err="1" smtClean="0">
            <a:solidFill>
              <a:srgbClr val="FF3300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ersonenbezogene_x0020_Daten_x0020_enthalten xmlns="99f917e3-0d05-4a60-8e1e-4afd48003eac">false</Personenbezogene_x0020_Daten_x0020_enthalten>
    <Anonyme_x0020_Freigabe xmlns="99f917e3-0d05-4a60-8e1e-4afd48003eac">false</Anonyme_x0020_Freigabe>
    <Abgestimmt xmlns="99f917e3-0d05-4a60-8e1e-4afd48003eac">Nicht abgestimmt</Abgestimmt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Leere Wordvorlage" ma:contentTypeID="0x010100456AB77B28BF6E4E8BBED86731BC45470013B548B5B21FE04D85EE6C65717B30B1" ma:contentTypeVersion="5" ma:contentTypeDescription="" ma:contentTypeScope="" ma:versionID="85dbf4e641b39e58a97c181c76b1ad1b">
  <xsd:schema xmlns:xsd="http://www.w3.org/2001/XMLSchema" xmlns:xs="http://www.w3.org/2001/XMLSchema" xmlns:p="http://schemas.microsoft.com/office/2006/metadata/properties" xmlns:ns2="99f917e3-0d05-4a60-8e1e-4afd48003eac" xmlns:ns3="2be06220-d940-45c4-a26f-57c4b6708d46" targetNamespace="http://schemas.microsoft.com/office/2006/metadata/properties" ma:root="true" ma:fieldsID="11f55ee373e984c0eec1445b38ed00ac" ns2:_="" ns3:_="">
    <xsd:import namespace="99f917e3-0d05-4a60-8e1e-4afd48003eac"/>
    <xsd:import namespace="2be06220-d940-45c4-a26f-57c4b6708d46"/>
    <xsd:element name="properties">
      <xsd:complexType>
        <xsd:sequence>
          <xsd:element name="documentManagement">
            <xsd:complexType>
              <xsd:all>
                <xsd:element ref="ns2:Abgestimmt" minOccurs="0"/>
                <xsd:element ref="ns2:Anonyme_x0020_Freigabe" minOccurs="0"/>
                <xsd:element ref="ns2:Personenbezogene_x0020_Daten_x0020_enthalten" minOccurs="0"/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f917e3-0d05-4a60-8e1e-4afd48003eac" elementFormDefault="qualified">
    <xsd:import namespace="http://schemas.microsoft.com/office/2006/documentManagement/types"/>
    <xsd:import namespace="http://schemas.microsoft.com/office/infopath/2007/PartnerControls"/>
    <xsd:element name="Abgestimmt" ma:index="8" nillable="true" ma:displayName="Abgestimmt" ma:default="Nicht abgestimmt" ma:format="Dropdown" ma:internalName="Abgestimmt">
      <xsd:simpleType>
        <xsd:restriction base="dms:Choice">
          <xsd:enumeration value="Final abgestimmt"/>
          <xsd:enumeration value="Extern abgestimmt"/>
          <xsd:enumeration value="Intern abgestimmt"/>
          <xsd:enumeration value="Nicht abgestimmt"/>
        </xsd:restriction>
      </xsd:simpleType>
    </xsd:element>
    <xsd:element name="Anonyme_x0020_Freigabe" ma:index="9" nillable="true" ma:displayName="Anonyme Freigabe" ma:default="0" ma:description="Ist ein Link zur anonymen Freigabe für Externe erstellt worden?" ma:internalName="Anonyme_x0020_Freigabe">
      <xsd:simpleType>
        <xsd:restriction base="dms:Boolean"/>
      </xsd:simpleType>
    </xsd:element>
    <xsd:element name="Personenbezogene_x0020_Daten_x0020_enthalten" ma:index="10" nillable="true" ma:displayName="Personenbezogene Daten" ma:default="0" ma:description="Sind personenbezogene Daten enthalten?" ma:internalName="Personenbezogene_x0020_Daten_x0020_enthalten">
      <xsd:simpleType>
        <xsd:restriction base="dms:Boolean"/>
      </xsd:simpleType>
    </xsd:element>
    <xsd:element name="SharedWithUsers" ma:index="11" nillable="true" ma:displayName="Freigegeben für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Freigegeben für -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e06220-d940-45c4-a26f-57c4b6708d4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92766F3-421E-4A79-969D-9A2F18EFBE52}">
  <ds:schemaRefs>
    <ds:schemaRef ds:uri="http://schemas.microsoft.com/office/2006/documentManagement/types"/>
    <ds:schemaRef ds:uri="http://schemas.microsoft.com/office/infopath/2007/PartnerControls"/>
    <ds:schemaRef ds:uri="99f917e3-0d05-4a60-8e1e-4afd48003eac"/>
    <ds:schemaRef ds:uri="http://purl.org/dc/elements/1.1/"/>
    <ds:schemaRef ds:uri="http://schemas.microsoft.com/office/2006/metadata/properties"/>
    <ds:schemaRef ds:uri="http://purl.org/dc/terms/"/>
    <ds:schemaRef ds:uri="2be06220-d940-45c4-a26f-57c4b6708d46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CE74940D-6552-40DA-8B9C-5971FB65FC8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7BA1E3E-0B36-48AA-B883-3F0B68350809}">
  <ds:schemaRefs>
    <ds:schemaRef ds:uri="2be06220-d940-45c4-a26f-57c4b6708d46"/>
    <ds:schemaRef ds:uri="99f917e3-0d05-4a60-8e1e-4afd48003ea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1929</Words>
  <Application>Microsoft Office PowerPoint</Application>
  <PresentationFormat>Benutzerdefiniert</PresentationFormat>
  <Paragraphs>613</Paragraphs>
  <Slides>38</Slides>
  <Notes>23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38</vt:i4>
      </vt:variant>
    </vt:vector>
  </HeadingPairs>
  <TitlesOfParts>
    <vt:vector size="50" baseType="lpstr">
      <vt:lpstr>ＭＳ Ｐゴシック</vt:lpstr>
      <vt:lpstr>Aharoni</vt:lpstr>
      <vt:lpstr>Arial</vt:lpstr>
      <vt:lpstr>Calibri</vt:lpstr>
      <vt:lpstr>Calibri Light</vt:lpstr>
      <vt:lpstr>DB Office</vt:lpstr>
      <vt:lpstr>HelveticaNeueLT Std</vt:lpstr>
      <vt:lpstr>Symbol</vt:lpstr>
      <vt:lpstr>Times New Roman</vt:lpstr>
      <vt:lpstr>Wingdings</vt:lpstr>
      <vt:lpstr>Larissa</vt:lpstr>
      <vt:lpstr>Bitmap-Bild</vt:lpstr>
      <vt:lpstr>PowerPoint-Präsentation</vt:lpstr>
      <vt:lpstr>Brenner-Nordzulauf</vt:lpstr>
      <vt:lpstr>Brenner-Nordzulauf</vt:lpstr>
      <vt:lpstr>Das Projekt im Kontext </vt:lpstr>
      <vt:lpstr>Das Projekt im Kontext </vt:lpstr>
      <vt:lpstr>Der Zustand 2,3 Millionen LKW rollen jedes Jahr über den Brenner </vt:lpstr>
      <vt:lpstr>Kennzahlen Alpenquerender Güterverkehr 2017 </vt:lpstr>
      <vt:lpstr>Güterverkehr am Brenner  </vt:lpstr>
      <vt:lpstr>PowerPoint-Präsentation</vt:lpstr>
      <vt:lpstr>Verankerung des Projektes in internationalen und nationalen Ausbauplänen</vt:lpstr>
      <vt:lpstr>Brenner-Nordzulauf</vt:lpstr>
      <vt:lpstr>PowerPoint-Präsentation</vt:lpstr>
      <vt:lpstr>Öffentlichkeitsbeteiligung</vt:lpstr>
      <vt:lpstr>Öffentlichkeitsbeteiligung beim Trassenauswahlverfahren </vt:lpstr>
      <vt:lpstr>Vorstellung erster Grobtrassenentwürfe</vt:lpstr>
      <vt:lpstr>Vorstellung erster Grobtrassenentwürfe</vt:lpstr>
      <vt:lpstr>Vorstellung erster Grobtrassenentwürfe</vt:lpstr>
      <vt:lpstr>Vorstellung erster Grobtrassenentwürfe</vt:lpstr>
      <vt:lpstr>Vorstellung erster Grobtrassenentwürfe – wie geht es jetzt weiter?</vt:lpstr>
      <vt:lpstr>Der Weg zur Trassenempfehlung</vt:lpstr>
      <vt:lpstr>Der Weg zur Trassenempfehlung</vt:lpstr>
      <vt:lpstr>Brenner-Nordzulauf</vt:lpstr>
      <vt:lpstr>Planungsraum Schaftenau–Knoten Radfeld </vt:lpstr>
      <vt:lpstr>Kundl / Radfeld - Baumkirchen</vt:lpstr>
      <vt:lpstr>Brenner-Nordzulauf</vt:lpstr>
      <vt:lpstr>brenner basistunnel galleria di base del brennero</vt:lpstr>
      <vt:lpstr>Stato di avanzamento  Baufortschritt</vt:lpstr>
      <vt:lpstr>Stato di avanzamento  Baufortschritt</vt:lpstr>
      <vt:lpstr>            </vt:lpstr>
      <vt:lpstr>Brenner-Nordzulauf</vt:lpstr>
      <vt:lpstr>Brenner-Südzulauf</vt:lpstr>
      <vt:lpstr>Brenner-Südzulauf</vt:lpstr>
      <vt:lpstr>Brenner-Nordzulauf</vt:lpstr>
      <vt:lpstr>Zeitplan für nächste Planungsschritte</vt:lpstr>
      <vt:lpstr>Gesamtterminplan – Vorschlag DB/ÖBB</vt:lpstr>
      <vt:lpstr>Brenner-Nordzulauf</vt:lpstr>
      <vt:lpstr>PowerPoint-Präsentation</vt:lpstr>
      <vt:lpstr>Verkehrsentwicklungsszenarien 2050 für den Eisenbahnverkehr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Torsten Gruber</dc:creator>
  <cp:lastModifiedBy>Torsten Gruber</cp:lastModifiedBy>
  <cp:revision>160</cp:revision>
  <cp:lastPrinted>2019-01-17T16:31:58Z</cp:lastPrinted>
  <dcterms:modified xsi:type="dcterms:W3CDTF">2019-01-27T13:19:32Z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0x010100456AB77B28BF6E4E8BBED86731BC45470013B548B5B21FE04D85EE6C65717B30B1</vt:lpwstr>
  </property>
</Properties>
</file>