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7" autoAdjust="0"/>
    <p:restoredTop sz="94660"/>
  </p:normalViewPr>
  <p:slideViewPr>
    <p:cSldViewPr>
      <p:cViewPr varScale="1">
        <p:scale>
          <a:sx n="64" d="100"/>
          <a:sy n="64" d="100"/>
        </p:scale>
        <p:origin x="150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004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588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511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264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545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60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92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351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60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52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35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036D-E486-497B-BA3F-702ED73FCF37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0C63-76F5-4074-8C55-BC13E9FF7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68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The </a:t>
            </a:r>
            <a:r>
              <a:rPr lang="sv-SE" dirty="0" err="1"/>
              <a:t>meaning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working</a:t>
            </a:r>
            <a:r>
              <a:rPr lang="sv-SE" dirty="0"/>
              <a:t> </a:t>
            </a:r>
            <a:r>
              <a:rPr lang="sv-SE" dirty="0" err="1"/>
              <a:t>life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9063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”In the end it is the </a:t>
            </a:r>
            <a:r>
              <a:rPr lang="sv-SE" dirty="0" err="1"/>
              <a:t>seed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carry</a:t>
            </a:r>
            <a:r>
              <a:rPr lang="sv-SE" dirty="0"/>
              <a:t> </a:t>
            </a:r>
            <a:r>
              <a:rPr lang="sv-SE" dirty="0" err="1"/>
              <a:t>around</a:t>
            </a:r>
            <a:r>
              <a:rPr lang="sv-SE" dirty="0"/>
              <a:t> </a:t>
            </a:r>
            <a:r>
              <a:rPr lang="sv-SE" dirty="0" err="1"/>
              <a:t>within</a:t>
            </a:r>
            <a:r>
              <a:rPr lang="sv-SE" dirty="0"/>
              <a:t> </a:t>
            </a:r>
            <a:r>
              <a:rPr lang="sv-SE" dirty="0" err="1"/>
              <a:t>us</a:t>
            </a:r>
            <a:r>
              <a:rPr lang="sv-SE" dirty="0"/>
              <a:t> </a:t>
            </a:r>
            <a:r>
              <a:rPr lang="sv-SE" dirty="0" err="1"/>
              <a:t>which</a:t>
            </a:r>
            <a:r>
              <a:rPr lang="sv-SE" dirty="0"/>
              <a:t> gives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life</a:t>
            </a:r>
            <a:r>
              <a:rPr lang="sv-SE" dirty="0"/>
              <a:t> </a:t>
            </a:r>
            <a:r>
              <a:rPr lang="sv-SE" dirty="0" err="1"/>
              <a:t>its</a:t>
            </a:r>
            <a:r>
              <a:rPr lang="sv-SE" dirty="0"/>
              <a:t> </a:t>
            </a:r>
            <a:r>
              <a:rPr lang="sv-SE" dirty="0" err="1"/>
              <a:t>meaning</a:t>
            </a:r>
            <a:r>
              <a:rPr lang="sv-SE" dirty="0"/>
              <a:t>, </a:t>
            </a:r>
            <a:r>
              <a:rPr lang="sv-SE" dirty="0" err="1"/>
              <a:t>without</a:t>
            </a:r>
            <a:r>
              <a:rPr lang="sv-SE" dirty="0"/>
              <a:t>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life</a:t>
            </a:r>
            <a:r>
              <a:rPr lang="sv-SE" dirty="0"/>
              <a:t> is </a:t>
            </a:r>
            <a:r>
              <a:rPr lang="sv-SE" dirty="0" err="1"/>
              <a:t>wasted</a:t>
            </a:r>
            <a:r>
              <a:rPr lang="sv-SE" dirty="0"/>
              <a:t>”</a:t>
            </a:r>
          </a:p>
          <a:p>
            <a:pPr marL="0" indent="0">
              <a:buNone/>
            </a:pPr>
            <a:r>
              <a:rPr lang="sv-SE" dirty="0"/>
              <a:t>				C G Jung</a:t>
            </a:r>
          </a:p>
        </p:txBody>
      </p:sp>
    </p:spTree>
    <p:extLst>
      <p:ext uri="{BB962C8B-B14F-4D97-AF65-F5344CB8AC3E}">
        <p14:creationId xmlns:p14="http://schemas.microsoft.com/office/powerpoint/2010/main" val="394410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r>
              <a:rPr lang="sv-SE" dirty="0"/>
              <a:t>” </a:t>
            </a:r>
            <a:r>
              <a:rPr lang="sv-SE" dirty="0" err="1"/>
              <a:t>Even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</a:t>
            </a:r>
            <a:r>
              <a:rPr lang="sv-SE" dirty="0" err="1"/>
              <a:t>reason</a:t>
            </a:r>
            <a:r>
              <a:rPr lang="sv-SE" dirty="0"/>
              <a:t> has taken form, </a:t>
            </a:r>
            <a:r>
              <a:rPr lang="sv-SE" dirty="0" err="1"/>
              <a:t>our</a:t>
            </a:r>
            <a:r>
              <a:rPr lang="sv-SE" dirty="0"/>
              <a:t> inner </a:t>
            </a:r>
            <a:r>
              <a:rPr lang="sv-SE" dirty="0" err="1"/>
              <a:t>being</a:t>
            </a:r>
            <a:r>
              <a:rPr lang="sv-SE" dirty="0"/>
              <a:t> </a:t>
            </a:r>
            <a:r>
              <a:rPr lang="sv-SE" dirty="0" err="1"/>
              <a:t>struggles</a:t>
            </a:r>
            <a:r>
              <a:rPr lang="sv-SE" dirty="0"/>
              <a:t> </a:t>
            </a:r>
            <a:r>
              <a:rPr lang="sv-SE" dirty="0" err="1"/>
              <a:t>agains</a:t>
            </a:r>
            <a:r>
              <a:rPr lang="sv-SE" dirty="0"/>
              <a:t> the </a:t>
            </a:r>
            <a:r>
              <a:rPr lang="sv-SE" dirty="0" err="1"/>
              <a:t>truth</a:t>
            </a:r>
            <a:r>
              <a:rPr lang="sv-SE" dirty="0"/>
              <a:t>”</a:t>
            </a:r>
          </a:p>
          <a:p>
            <a:pPr marL="0" indent="0">
              <a:buNone/>
            </a:pPr>
            <a:r>
              <a:rPr lang="sv-SE" dirty="0" err="1"/>
              <a:t>Platinos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746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Calling</a:t>
            </a:r>
          </a:p>
          <a:p>
            <a:pPr marL="0" indent="0">
              <a:buNone/>
            </a:pPr>
            <a:r>
              <a:rPr lang="sv-SE" dirty="0"/>
              <a:t>Life </a:t>
            </a:r>
            <a:r>
              <a:rPr lang="sv-SE" dirty="0" err="1"/>
              <a:t>purpose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Vocation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Mission</a:t>
            </a:r>
          </a:p>
          <a:p>
            <a:pPr marL="0" indent="0">
              <a:buNone/>
            </a:pPr>
            <a:r>
              <a:rPr lang="sv-SE" dirty="0" err="1"/>
              <a:t>Doing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thing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821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800" dirty="0" err="1"/>
              <a:t>Which</a:t>
            </a:r>
            <a:r>
              <a:rPr lang="sv-SE" sz="2800" dirty="0"/>
              <a:t> </a:t>
            </a:r>
            <a:r>
              <a:rPr lang="sv-SE" sz="2800" dirty="0" err="1"/>
              <a:t>work</a:t>
            </a:r>
            <a:r>
              <a:rPr lang="sv-SE" sz="2800" dirty="0"/>
              <a:t> tasks do </a:t>
            </a:r>
            <a:r>
              <a:rPr lang="sv-SE" sz="2800" dirty="0" err="1"/>
              <a:t>you</a:t>
            </a:r>
            <a:r>
              <a:rPr lang="sv-SE" sz="2800" dirty="0"/>
              <a:t> like the best </a:t>
            </a:r>
            <a:r>
              <a:rPr lang="sv-SE" sz="2800" dirty="0" err="1"/>
              <a:t>of</a:t>
            </a:r>
            <a:r>
              <a:rPr lang="sv-SE" sz="2800" dirty="0"/>
              <a:t> all in </a:t>
            </a:r>
            <a:r>
              <a:rPr lang="sv-SE" sz="2800" dirty="0" err="1"/>
              <a:t>your</a:t>
            </a:r>
            <a:r>
              <a:rPr lang="sv-SE" sz="2800" dirty="0"/>
              <a:t> present/</a:t>
            </a:r>
            <a:r>
              <a:rPr lang="sv-SE" sz="2800" dirty="0" err="1"/>
              <a:t>previous</a:t>
            </a:r>
            <a:r>
              <a:rPr lang="sv-SE" sz="2800" dirty="0"/>
              <a:t> </a:t>
            </a:r>
            <a:r>
              <a:rPr lang="sv-SE" sz="2800" dirty="0" err="1"/>
              <a:t>job</a:t>
            </a:r>
            <a:r>
              <a:rPr lang="sv-SE" sz="2800" dirty="0"/>
              <a:t>? List </a:t>
            </a:r>
            <a:r>
              <a:rPr lang="sv-SE" sz="2800" dirty="0" err="1"/>
              <a:t>them</a:t>
            </a:r>
            <a:endParaRPr lang="sv-SE" sz="2800" dirty="0"/>
          </a:p>
          <a:p>
            <a:r>
              <a:rPr lang="sv-SE" sz="2800" dirty="0"/>
              <a:t>For </a:t>
            </a:r>
            <a:r>
              <a:rPr lang="sv-SE" sz="2800" dirty="0" err="1"/>
              <a:t>each</a:t>
            </a:r>
            <a:r>
              <a:rPr lang="sv-SE" sz="2800" dirty="0"/>
              <a:t> </a:t>
            </a:r>
            <a:r>
              <a:rPr lang="sv-SE" sz="2800" dirty="0" err="1"/>
              <a:t>one</a:t>
            </a:r>
            <a:r>
              <a:rPr lang="sv-SE" sz="2800" dirty="0"/>
              <a:t>: </a:t>
            </a:r>
            <a:r>
              <a:rPr lang="sv-SE" sz="2800" dirty="0" err="1"/>
              <a:t>what</a:t>
            </a:r>
            <a:r>
              <a:rPr lang="sv-SE" sz="2800" dirty="0"/>
              <a:t> is it </a:t>
            </a:r>
            <a:r>
              <a:rPr lang="sv-SE" sz="2800" dirty="0" err="1"/>
              <a:t>about</a:t>
            </a:r>
            <a:r>
              <a:rPr lang="sv-SE" sz="2800" dirty="0"/>
              <a:t> </a:t>
            </a:r>
            <a:r>
              <a:rPr lang="sv-SE" sz="2800" dirty="0" err="1"/>
              <a:t>them</a:t>
            </a:r>
            <a:r>
              <a:rPr lang="sv-SE" sz="2800" dirty="0"/>
              <a:t> </a:t>
            </a:r>
            <a:r>
              <a:rPr lang="sv-SE" sz="2800" dirty="0" err="1"/>
              <a:t>that</a:t>
            </a:r>
            <a:r>
              <a:rPr lang="sv-SE" sz="2800" dirty="0"/>
              <a:t> makes </a:t>
            </a:r>
            <a:r>
              <a:rPr lang="sv-SE" sz="2800" dirty="0" err="1"/>
              <a:t>you</a:t>
            </a:r>
            <a:r>
              <a:rPr lang="sv-SE" sz="2800" dirty="0"/>
              <a:t> </a:t>
            </a:r>
            <a:r>
              <a:rPr lang="sv-SE" sz="2800" dirty="0" err="1"/>
              <a:t>enjoy</a:t>
            </a:r>
            <a:r>
              <a:rPr lang="sv-SE" sz="2800" dirty="0"/>
              <a:t> </a:t>
            </a:r>
            <a:r>
              <a:rPr lang="sv-SE" sz="2800" dirty="0" err="1"/>
              <a:t>them</a:t>
            </a:r>
            <a:r>
              <a:rPr lang="sv-SE" sz="2800" dirty="0"/>
              <a:t>? </a:t>
            </a:r>
            <a:r>
              <a:rPr lang="sv-SE" sz="2800" dirty="0" err="1"/>
              <a:t>What</a:t>
            </a:r>
            <a:r>
              <a:rPr lang="sv-SE" sz="2800" dirty="0"/>
              <a:t> is </a:t>
            </a:r>
            <a:r>
              <a:rPr lang="sv-SE" sz="2800" dirty="0" err="1"/>
              <a:t>that</a:t>
            </a:r>
            <a:r>
              <a:rPr lang="sv-SE" sz="2800" dirty="0"/>
              <a:t>  </a:t>
            </a:r>
            <a:r>
              <a:rPr lang="sv-SE" sz="2800" dirty="0" err="1"/>
              <a:t>one</a:t>
            </a:r>
            <a:r>
              <a:rPr lang="sv-SE" sz="2800" dirty="0"/>
              <a:t> ”</a:t>
            </a:r>
            <a:r>
              <a:rPr lang="sv-SE" sz="2800" dirty="0" err="1"/>
              <a:t>thing</a:t>
            </a:r>
            <a:r>
              <a:rPr lang="sv-SE" sz="2800" dirty="0"/>
              <a:t>” </a:t>
            </a:r>
            <a:r>
              <a:rPr lang="sv-SE" sz="2800" dirty="0" err="1"/>
              <a:t>about</a:t>
            </a:r>
            <a:r>
              <a:rPr lang="sv-SE" sz="2800" dirty="0"/>
              <a:t> </a:t>
            </a:r>
            <a:r>
              <a:rPr lang="sv-SE" sz="2800" dirty="0" err="1"/>
              <a:t>them</a:t>
            </a:r>
            <a:r>
              <a:rPr lang="sv-SE" sz="2800" dirty="0"/>
              <a:t>? Be as </a:t>
            </a:r>
            <a:r>
              <a:rPr lang="sv-SE" sz="2800" dirty="0" err="1"/>
              <a:t>specific</a:t>
            </a:r>
            <a:r>
              <a:rPr lang="sv-SE" sz="2800" dirty="0"/>
              <a:t> as </a:t>
            </a:r>
            <a:r>
              <a:rPr lang="sv-SE" sz="2800" dirty="0" err="1"/>
              <a:t>you</a:t>
            </a:r>
            <a:r>
              <a:rPr lang="sv-SE" sz="2800" dirty="0"/>
              <a:t> </a:t>
            </a:r>
            <a:r>
              <a:rPr lang="sv-SE" sz="2800" dirty="0" err="1"/>
              <a:t>can.</a:t>
            </a:r>
            <a:endParaRPr lang="sv-SE" sz="2800" dirty="0"/>
          </a:p>
          <a:p>
            <a:r>
              <a:rPr lang="sv-SE" sz="2800" dirty="0" err="1"/>
              <a:t>Which</a:t>
            </a:r>
            <a:r>
              <a:rPr lang="sv-SE" sz="2800" dirty="0"/>
              <a:t> situations – </a:t>
            </a:r>
            <a:r>
              <a:rPr lang="sv-SE" sz="2800" dirty="0" err="1"/>
              <a:t>stage</a:t>
            </a:r>
            <a:r>
              <a:rPr lang="sv-SE" sz="2800" dirty="0"/>
              <a:t>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err="1"/>
              <a:t>work</a:t>
            </a:r>
            <a:r>
              <a:rPr lang="sv-SE" sz="2800" dirty="0"/>
              <a:t>, </a:t>
            </a:r>
            <a:r>
              <a:rPr lang="sv-SE" sz="2800" dirty="0" err="1"/>
              <a:t>contacts,contexts</a:t>
            </a:r>
            <a:r>
              <a:rPr lang="sv-SE" sz="2800" dirty="0"/>
              <a:t>, </a:t>
            </a:r>
            <a:r>
              <a:rPr lang="sv-SE" sz="2800" dirty="0" err="1"/>
              <a:t>activities</a:t>
            </a:r>
            <a:r>
              <a:rPr lang="sv-SE" sz="2800" dirty="0"/>
              <a:t> do </a:t>
            </a:r>
            <a:r>
              <a:rPr lang="sv-SE" sz="2800" dirty="0" err="1"/>
              <a:t>you</a:t>
            </a:r>
            <a:r>
              <a:rPr lang="sv-SE" sz="2800" dirty="0"/>
              <a:t> </a:t>
            </a:r>
            <a:r>
              <a:rPr lang="sv-SE" sz="2800" dirty="0" err="1"/>
              <a:t>feel</a:t>
            </a:r>
            <a:r>
              <a:rPr lang="sv-SE" sz="2800" dirty="0"/>
              <a:t> best in? </a:t>
            </a:r>
            <a:r>
              <a:rPr lang="sv-SE" sz="2800" dirty="0" err="1"/>
              <a:t>Why</a:t>
            </a:r>
            <a:r>
              <a:rPr lang="sv-SE" sz="2800" dirty="0"/>
              <a:t>?</a:t>
            </a:r>
          </a:p>
          <a:p>
            <a:r>
              <a:rPr lang="sv-SE" sz="2800" dirty="0" err="1"/>
              <a:t>What</a:t>
            </a:r>
            <a:r>
              <a:rPr lang="sv-SE" sz="2800" dirty="0"/>
              <a:t> kind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err="1"/>
              <a:t>work</a:t>
            </a:r>
            <a:r>
              <a:rPr lang="sv-SE" sz="2800" dirty="0"/>
              <a:t> task </a:t>
            </a:r>
            <a:r>
              <a:rPr lang="sv-SE" sz="2800" dirty="0" err="1"/>
              <a:t>could</a:t>
            </a:r>
            <a:r>
              <a:rPr lang="sv-SE" sz="2800" dirty="0"/>
              <a:t> </a:t>
            </a:r>
            <a:r>
              <a:rPr lang="sv-SE" sz="2800" dirty="0" err="1"/>
              <a:t>you</a:t>
            </a:r>
            <a:r>
              <a:rPr lang="sv-SE" sz="2800" dirty="0"/>
              <a:t> do </a:t>
            </a:r>
            <a:r>
              <a:rPr lang="sv-SE" sz="2800" dirty="0" err="1"/>
              <a:t>without-either</a:t>
            </a:r>
            <a:r>
              <a:rPr lang="sv-SE" sz="2800" dirty="0"/>
              <a:t> </a:t>
            </a:r>
            <a:r>
              <a:rPr lang="sv-SE" sz="2800" dirty="0" err="1"/>
              <a:t>now</a:t>
            </a:r>
            <a:r>
              <a:rPr lang="sv-SE" sz="2800" dirty="0"/>
              <a:t> or in the </a:t>
            </a:r>
            <a:r>
              <a:rPr lang="sv-SE" sz="2800" dirty="0" err="1"/>
              <a:t>past</a:t>
            </a:r>
            <a:r>
              <a:rPr lang="sv-SE" sz="2800" dirty="0"/>
              <a:t>? </a:t>
            </a:r>
            <a:r>
              <a:rPr lang="sv-SE" sz="2800" dirty="0" err="1"/>
              <a:t>What</a:t>
            </a:r>
            <a:r>
              <a:rPr lang="sv-SE" sz="2800" dirty="0"/>
              <a:t> is it </a:t>
            </a:r>
            <a:r>
              <a:rPr lang="sv-SE" sz="2800" dirty="0" err="1"/>
              <a:t>those</a:t>
            </a:r>
            <a:r>
              <a:rPr lang="sv-SE" sz="2800" dirty="0"/>
              <a:t> tasks </a:t>
            </a:r>
            <a:r>
              <a:rPr lang="sv-SE" sz="2800" dirty="0" err="1"/>
              <a:t>are</a:t>
            </a:r>
            <a:r>
              <a:rPr lang="sv-SE" sz="2800" dirty="0"/>
              <a:t> </a:t>
            </a:r>
            <a:r>
              <a:rPr lang="sv-SE" sz="2800" dirty="0" err="1"/>
              <a:t>missing</a:t>
            </a:r>
            <a:r>
              <a:rPr lang="sv-SE" sz="28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8391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152</Words>
  <Application>Microsoft Office PowerPoint</Application>
  <PresentationFormat>Bildspel på skärmen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</dc:creator>
  <cp:lastModifiedBy>Karin Tenelius</cp:lastModifiedBy>
  <cp:revision>7</cp:revision>
  <dcterms:created xsi:type="dcterms:W3CDTF">2016-03-08T07:48:19Z</dcterms:created>
  <dcterms:modified xsi:type="dcterms:W3CDTF">2017-02-13T16:33:32Z</dcterms:modified>
</cp:coreProperties>
</file>