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65" r:id="rId5"/>
    <p:sldId id="259" r:id="rId6"/>
    <p:sldId id="266" r:id="rId7"/>
    <p:sldId id="260" r:id="rId8"/>
    <p:sldId id="261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EDD213-9B3A-427D-8EB1-8BA7912D3438}" v="27" dt="2023-03-01T12:09:45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ia Paulmann" userId="245ec8245a1b3de9" providerId="LiveId" clId="{BDEDD213-9B3A-427D-8EB1-8BA7912D3438}"/>
    <pc:docChg chg="undo custSel addSld delSld modSld addMainMaster delMainMaster">
      <pc:chgData name="Noelia Paulmann" userId="245ec8245a1b3de9" providerId="LiveId" clId="{BDEDD213-9B3A-427D-8EB1-8BA7912D3438}" dt="2023-03-12T17:52:35.399" v="1661" actId="1076"/>
      <pc:docMkLst>
        <pc:docMk/>
      </pc:docMkLst>
      <pc:sldChg chg="addSp delSp modSp mod setBg modClrScheme chgLayout">
        <pc:chgData name="Noelia Paulmann" userId="245ec8245a1b3de9" providerId="LiveId" clId="{BDEDD213-9B3A-427D-8EB1-8BA7912D3438}" dt="2023-03-01T16:45:24.893" v="1637" actId="478"/>
        <pc:sldMkLst>
          <pc:docMk/>
          <pc:sldMk cId="2825978186" sldId="256"/>
        </pc:sldMkLst>
        <pc:spChg chg="mod">
          <ac:chgData name="Noelia Paulmann" userId="245ec8245a1b3de9" providerId="LiveId" clId="{BDEDD213-9B3A-427D-8EB1-8BA7912D3438}" dt="2023-02-28T20:24:53.156" v="0" actId="26606"/>
          <ac:spMkLst>
            <pc:docMk/>
            <pc:sldMk cId="2825978186" sldId="256"/>
            <ac:spMk id="2" creationId="{316FA312-4B75-2A54-E60A-EE3D6E011C56}"/>
          </ac:spMkLst>
        </pc:spChg>
        <pc:spChg chg="mod">
          <ac:chgData name="Noelia Paulmann" userId="245ec8245a1b3de9" providerId="LiveId" clId="{BDEDD213-9B3A-427D-8EB1-8BA7912D3438}" dt="2023-03-01T11:13:53.004" v="1548" actId="20577"/>
          <ac:spMkLst>
            <pc:docMk/>
            <pc:sldMk cId="2825978186" sldId="256"/>
            <ac:spMk id="3" creationId="{E7D14512-C7C5-81A4-5652-A69ADD000D73}"/>
          </ac:spMkLst>
        </pc:spChg>
        <pc:spChg chg="add">
          <ac:chgData name="Noelia Paulmann" userId="245ec8245a1b3de9" providerId="LiveId" clId="{BDEDD213-9B3A-427D-8EB1-8BA7912D3438}" dt="2023-02-28T20:24:53.156" v="0" actId="26606"/>
          <ac:spMkLst>
            <pc:docMk/>
            <pc:sldMk cId="2825978186" sldId="256"/>
            <ac:spMk id="9" creationId="{CB62860E-78E8-0547-8CD6-A19C1482F84E}"/>
          </ac:spMkLst>
        </pc:spChg>
        <pc:spChg chg="add">
          <ac:chgData name="Noelia Paulmann" userId="245ec8245a1b3de9" providerId="LiveId" clId="{BDEDD213-9B3A-427D-8EB1-8BA7912D3438}" dt="2023-02-28T20:24:53.156" v="0" actId="26606"/>
          <ac:spMkLst>
            <pc:docMk/>
            <pc:sldMk cId="2825978186" sldId="256"/>
            <ac:spMk id="11" creationId="{72E67446-732B-4F72-8560-6FABB6CB25A3}"/>
          </ac:spMkLst>
        </pc:spChg>
        <pc:picChg chg="del mod">
          <ac:chgData name="Noelia Paulmann" userId="245ec8245a1b3de9" providerId="LiveId" clId="{BDEDD213-9B3A-427D-8EB1-8BA7912D3438}" dt="2023-02-28T20:25:18.622" v="2" actId="478"/>
          <ac:picMkLst>
            <pc:docMk/>
            <pc:sldMk cId="2825978186" sldId="256"/>
            <ac:picMk id="4" creationId="{37940CED-A745-7953-1BF2-EBE8F28D3217}"/>
          </ac:picMkLst>
        </pc:picChg>
        <pc:picChg chg="add mod">
          <ac:chgData name="Noelia Paulmann" userId="245ec8245a1b3de9" providerId="LiveId" clId="{BDEDD213-9B3A-427D-8EB1-8BA7912D3438}" dt="2023-02-28T20:26:29.330" v="11" actId="1076"/>
          <ac:picMkLst>
            <pc:docMk/>
            <pc:sldMk cId="2825978186" sldId="256"/>
            <ac:picMk id="5" creationId="{3D3BC933-26E8-B944-F810-D4299E6E2B9A}"/>
          </ac:picMkLst>
        </pc:picChg>
        <pc:picChg chg="add del">
          <ac:chgData name="Noelia Paulmann" userId="245ec8245a1b3de9" providerId="LiveId" clId="{BDEDD213-9B3A-427D-8EB1-8BA7912D3438}" dt="2023-03-01T16:45:24.893" v="1637" actId="478"/>
          <ac:picMkLst>
            <pc:docMk/>
            <pc:sldMk cId="2825978186" sldId="256"/>
            <ac:picMk id="6" creationId="{08339500-C203-EE96-3880-8A744954C863}"/>
          </ac:picMkLst>
        </pc:picChg>
      </pc:sldChg>
      <pc:sldChg chg="modSp new mod">
        <pc:chgData name="Noelia Paulmann" userId="245ec8245a1b3de9" providerId="LiveId" clId="{BDEDD213-9B3A-427D-8EB1-8BA7912D3438}" dt="2023-03-01T07:40:50.353" v="886" actId="20577"/>
        <pc:sldMkLst>
          <pc:docMk/>
          <pc:sldMk cId="1974224757" sldId="257"/>
        </pc:sldMkLst>
        <pc:spChg chg="mod">
          <ac:chgData name="Noelia Paulmann" userId="245ec8245a1b3de9" providerId="LiveId" clId="{BDEDD213-9B3A-427D-8EB1-8BA7912D3438}" dt="2023-02-28T20:29:23.778" v="61" actId="20577"/>
          <ac:spMkLst>
            <pc:docMk/>
            <pc:sldMk cId="1974224757" sldId="257"/>
            <ac:spMk id="2" creationId="{AA00AFAC-FEF7-CF41-CBE3-F2C33AF96A01}"/>
          </ac:spMkLst>
        </pc:spChg>
        <pc:spChg chg="mod">
          <ac:chgData name="Noelia Paulmann" userId="245ec8245a1b3de9" providerId="LiveId" clId="{BDEDD213-9B3A-427D-8EB1-8BA7912D3438}" dt="2023-03-01T07:40:50.353" v="886" actId="20577"/>
          <ac:spMkLst>
            <pc:docMk/>
            <pc:sldMk cId="1974224757" sldId="257"/>
            <ac:spMk id="3" creationId="{6D1729AE-9B45-3297-51CA-F867B77D8DC8}"/>
          </ac:spMkLst>
        </pc:spChg>
      </pc:sldChg>
      <pc:sldChg chg="addSp delSp modSp new mod">
        <pc:chgData name="Noelia Paulmann" userId="245ec8245a1b3de9" providerId="LiveId" clId="{BDEDD213-9B3A-427D-8EB1-8BA7912D3438}" dt="2023-03-01T12:13:05.453" v="1632" actId="20577"/>
        <pc:sldMkLst>
          <pc:docMk/>
          <pc:sldMk cId="3520707560" sldId="258"/>
        </pc:sldMkLst>
        <pc:spChg chg="mod">
          <ac:chgData name="Noelia Paulmann" userId="245ec8245a1b3de9" providerId="LiveId" clId="{BDEDD213-9B3A-427D-8EB1-8BA7912D3438}" dt="2023-02-28T20:32:20.069" v="84" actId="20577"/>
          <ac:spMkLst>
            <pc:docMk/>
            <pc:sldMk cId="3520707560" sldId="258"/>
            <ac:spMk id="2" creationId="{1E5A9AC7-A3B4-745F-17DD-B6279772C8CF}"/>
          </ac:spMkLst>
        </pc:spChg>
        <pc:spChg chg="mod">
          <ac:chgData name="Noelia Paulmann" userId="245ec8245a1b3de9" providerId="LiveId" clId="{BDEDD213-9B3A-427D-8EB1-8BA7912D3438}" dt="2023-03-01T12:13:05.453" v="1632" actId="20577"/>
          <ac:spMkLst>
            <pc:docMk/>
            <pc:sldMk cId="3520707560" sldId="258"/>
            <ac:spMk id="3" creationId="{7A600565-C8E2-20B8-961F-26CD9AC20F7F}"/>
          </ac:spMkLst>
        </pc:spChg>
        <pc:spChg chg="add">
          <ac:chgData name="Noelia Paulmann" userId="245ec8245a1b3de9" providerId="LiveId" clId="{BDEDD213-9B3A-427D-8EB1-8BA7912D3438}" dt="2023-03-01T10:57:48.939" v="1176" actId="22"/>
          <ac:spMkLst>
            <pc:docMk/>
            <pc:sldMk cId="3520707560" sldId="258"/>
            <ac:spMk id="5" creationId="{0027B759-013A-DCDA-121B-6DB4A5B704C4}"/>
          </ac:spMkLst>
        </pc:spChg>
        <pc:spChg chg="add">
          <ac:chgData name="Noelia Paulmann" userId="245ec8245a1b3de9" providerId="LiveId" clId="{BDEDD213-9B3A-427D-8EB1-8BA7912D3438}" dt="2023-03-01T10:57:52.977" v="1177" actId="22"/>
          <ac:spMkLst>
            <pc:docMk/>
            <pc:sldMk cId="3520707560" sldId="258"/>
            <ac:spMk id="7" creationId="{14780362-C6A5-858D-DB27-179DED821C93}"/>
          </ac:spMkLst>
        </pc:spChg>
        <pc:spChg chg="add del">
          <ac:chgData name="Noelia Paulmann" userId="245ec8245a1b3de9" providerId="LiveId" clId="{BDEDD213-9B3A-427D-8EB1-8BA7912D3438}" dt="2023-03-01T10:58:02.204" v="1179" actId="478"/>
          <ac:spMkLst>
            <pc:docMk/>
            <pc:sldMk cId="3520707560" sldId="258"/>
            <ac:spMk id="9" creationId="{A2E4B6BF-3237-6261-2567-255225B2B40C}"/>
          </ac:spMkLst>
        </pc:spChg>
      </pc:sldChg>
      <pc:sldChg chg="addSp delSp modSp new mod">
        <pc:chgData name="Noelia Paulmann" userId="245ec8245a1b3de9" providerId="LiveId" clId="{BDEDD213-9B3A-427D-8EB1-8BA7912D3438}" dt="2023-03-01T12:13:32.881" v="1635" actId="1076"/>
        <pc:sldMkLst>
          <pc:docMk/>
          <pc:sldMk cId="3750972720" sldId="259"/>
        </pc:sldMkLst>
        <pc:spChg chg="mod">
          <ac:chgData name="Noelia Paulmann" userId="245ec8245a1b3de9" providerId="LiveId" clId="{BDEDD213-9B3A-427D-8EB1-8BA7912D3438}" dt="2023-03-01T12:12:30.549" v="1611" actId="20577"/>
          <ac:spMkLst>
            <pc:docMk/>
            <pc:sldMk cId="3750972720" sldId="259"/>
            <ac:spMk id="2" creationId="{46935F9A-618B-49C7-5566-688131214202}"/>
          </ac:spMkLst>
        </pc:spChg>
        <pc:spChg chg="del mod">
          <ac:chgData name="Noelia Paulmann" userId="245ec8245a1b3de9" providerId="LiveId" clId="{BDEDD213-9B3A-427D-8EB1-8BA7912D3438}" dt="2023-03-01T08:04:27.291" v="1157" actId="478"/>
          <ac:spMkLst>
            <pc:docMk/>
            <pc:sldMk cId="3750972720" sldId="259"/>
            <ac:spMk id="3" creationId="{1BEEC69F-FA93-DC0E-0044-52E0F13FC92B}"/>
          </ac:spMkLst>
        </pc:spChg>
        <pc:picChg chg="add mod">
          <ac:chgData name="Noelia Paulmann" userId="245ec8245a1b3de9" providerId="LiveId" clId="{BDEDD213-9B3A-427D-8EB1-8BA7912D3438}" dt="2023-03-01T12:13:29.427" v="1633" actId="1076"/>
          <ac:picMkLst>
            <pc:docMk/>
            <pc:sldMk cId="3750972720" sldId="259"/>
            <ac:picMk id="5" creationId="{C629F17A-4242-6CF4-1A6F-29139544A71E}"/>
          </ac:picMkLst>
        </pc:picChg>
        <pc:picChg chg="add mod">
          <ac:chgData name="Noelia Paulmann" userId="245ec8245a1b3de9" providerId="LiveId" clId="{BDEDD213-9B3A-427D-8EB1-8BA7912D3438}" dt="2023-03-01T12:13:30.955" v="1634" actId="1076"/>
          <ac:picMkLst>
            <pc:docMk/>
            <pc:sldMk cId="3750972720" sldId="259"/>
            <ac:picMk id="7" creationId="{EA1E30DA-D3E3-63B2-03E8-570EDB66CF45}"/>
          </ac:picMkLst>
        </pc:picChg>
        <pc:picChg chg="add mod">
          <ac:chgData name="Noelia Paulmann" userId="245ec8245a1b3de9" providerId="LiveId" clId="{BDEDD213-9B3A-427D-8EB1-8BA7912D3438}" dt="2023-03-01T12:13:32.881" v="1635" actId="1076"/>
          <ac:picMkLst>
            <pc:docMk/>
            <pc:sldMk cId="3750972720" sldId="259"/>
            <ac:picMk id="9" creationId="{DF356C81-D7B7-E8ED-3CBE-FEE58C6F165A}"/>
          </ac:picMkLst>
        </pc:picChg>
      </pc:sldChg>
      <pc:sldChg chg="modSp new mod">
        <pc:chgData name="Noelia Paulmann" userId="245ec8245a1b3de9" providerId="LiveId" clId="{BDEDD213-9B3A-427D-8EB1-8BA7912D3438}" dt="2023-02-28T20:41:23.033" v="420" actId="27636"/>
        <pc:sldMkLst>
          <pc:docMk/>
          <pc:sldMk cId="2706228920" sldId="260"/>
        </pc:sldMkLst>
        <pc:spChg chg="mod">
          <ac:chgData name="Noelia Paulmann" userId="245ec8245a1b3de9" providerId="LiveId" clId="{BDEDD213-9B3A-427D-8EB1-8BA7912D3438}" dt="2023-02-28T20:37:31.339" v="149" actId="20577"/>
          <ac:spMkLst>
            <pc:docMk/>
            <pc:sldMk cId="2706228920" sldId="260"/>
            <ac:spMk id="2" creationId="{3C83DF47-4A82-E05D-9543-6E8F769423BC}"/>
          </ac:spMkLst>
        </pc:spChg>
        <pc:spChg chg="mod">
          <ac:chgData name="Noelia Paulmann" userId="245ec8245a1b3de9" providerId="LiveId" clId="{BDEDD213-9B3A-427D-8EB1-8BA7912D3438}" dt="2023-02-28T20:41:23.033" v="420" actId="27636"/>
          <ac:spMkLst>
            <pc:docMk/>
            <pc:sldMk cId="2706228920" sldId="260"/>
            <ac:spMk id="3" creationId="{9F125121-F000-AC43-030D-B9F0840A3BCF}"/>
          </ac:spMkLst>
        </pc:spChg>
      </pc:sldChg>
      <pc:sldChg chg="addSp modSp new mod">
        <pc:chgData name="Noelia Paulmann" userId="245ec8245a1b3de9" providerId="LiveId" clId="{BDEDD213-9B3A-427D-8EB1-8BA7912D3438}" dt="2023-03-01T07:50:34.996" v="1155" actId="1076"/>
        <pc:sldMkLst>
          <pc:docMk/>
          <pc:sldMk cId="4199597400" sldId="261"/>
        </pc:sldMkLst>
        <pc:spChg chg="mod">
          <ac:chgData name="Noelia Paulmann" userId="245ec8245a1b3de9" providerId="LiveId" clId="{BDEDD213-9B3A-427D-8EB1-8BA7912D3438}" dt="2023-02-28T20:41:43.693" v="454" actId="20577"/>
          <ac:spMkLst>
            <pc:docMk/>
            <pc:sldMk cId="4199597400" sldId="261"/>
            <ac:spMk id="2" creationId="{DE268DB4-C3B4-BDB8-15DC-4616692568D6}"/>
          </ac:spMkLst>
        </pc:spChg>
        <pc:spChg chg="mod">
          <ac:chgData name="Noelia Paulmann" userId="245ec8245a1b3de9" providerId="LiveId" clId="{BDEDD213-9B3A-427D-8EB1-8BA7912D3438}" dt="2023-03-01T07:50:28.766" v="1152" actId="20577"/>
          <ac:spMkLst>
            <pc:docMk/>
            <pc:sldMk cId="4199597400" sldId="261"/>
            <ac:spMk id="3" creationId="{BACA76C8-B861-9643-A595-44F2B3D4A77A}"/>
          </ac:spMkLst>
        </pc:spChg>
        <pc:picChg chg="add mod">
          <ac:chgData name="Noelia Paulmann" userId="245ec8245a1b3de9" providerId="LiveId" clId="{BDEDD213-9B3A-427D-8EB1-8BA7912D3438}" dt="2023-03-01T07:50:34.996" v="1155" actId="1076"/>
          <ac:picMkLst>
            <pc:docMk/>
            <pc:sldMk cId="4199597400" sldId="261"/>
            <ac:picMk id="1026" creationId="{196CC5C6-EBD9-3A3D-EAF0-E286CF50E135}"/>
          </ac:picMkLst>
        </pc:picChg>
      </pc:sldChg>
      <pc:sldChg chg="new del">
        <pc:chgData name="Noelia Paulmann" userId="245ec8245a1b3de9" providerId="LiveId" clId="{BDEDD213-9B3A-427D-8EB1-8BA7912D3438}" dt="2023-02-28T20:44:22.826" v="582" actId="2696"/>
        <pc:sldMkLst>
          <pc:docMk/>
          <pc:sldMk cId="1189173234" sldId="262"/>
        </pc:sldMkLst>
      </pc:sldChg>
      <pc:sldChg chg="addSp delSp modSp new mod">
        <pc:chgData name="Noelia Paulmann" userId="245ec8245a1b3de9" providerId="LiveId" clId="{BDEDD213-9B3A-427D-8EB1-8BA7912D3438}" dt="2023-03-01T11:36:52.259" v="1562" actId="20577"/>
        <pc:sldMkLst>
          <pc:docMk/>
          <pc:sldMk cId="3723803728" sldId="263"/>
        </pc:sldMkLst>
        <pc:spChg chg="mod">
          <ac:chgData name="Noelia Paulmann" userId="245ec8245a1b3de9" providerId="LiveId" clId="{BDEDD213-9B3A-427D-8EB1-8BA7912D3438}" dt="2023-03-01T07:46:40.245" v="1116" actId="20577"/>
          <ac:spMkLst>
            <pc:docMk/>
            <pc:sldMk cId="3723803728" sldId="263"/>
            <ac:spMk id="2" creationId="{C11E28A1-99E7-7BCC-C0B4-39AE932222E7}"/>
          </ac:spMkLst>
        </pc:spChg>
        <pc:spChg chg="mod">
          <ac:chgData name="Noelia Paulmann" userId="245ec8245a1b3de9" providerId="LiveId" clId="{BDEDD213-9B3A-427D-8EB1-8BA7912D3438}" dt="2023-03-01T11:36:52.259" v="1562" actId="20577"/>
          <ac:spMkLst>
            <pc:docMk/>
            <pc:sldMk cId="3723803728" sldId="263"/>
            <ac:spMk id="3" creationId="{BAA65840-9BC2-C36A-799F-34D893CB83A5}"/>
          </ac:spMkLst>
        </pc:spChg>
        <pc:picChg chg="add del mod">
          <ac:chgData name="Noelia Paulmann" userId="245ec8245a1b3de9" providerId="LiveId" clId="{BDEDD213-9B3A-427D-8EB1-8BA7912D3438}" dt="2023-03-01T07:47:58.939" v="1119" actId="478"/>
          <ac:picMkLst>
            <pc:docMk/>
            <pc:sldMk cId="3723803728" sldId="263"/>
            <ac:picMk id="2050" creationId="{1E9314B2-99D2-B76F-D2CB-E144F2C1CBD7}"/>
          </ac:picMkLst>
        </pc:picChg>
        <pc:picChg chg="add mod">
          <ac:chgData name="Noelia Paulmann" userId="245ec8245a1b3de9" providerId="LiveId" clId="{BDEDD213-9B3A-427D-8EB1-8BA7912D3438}" dt="2023-03-01T07:48:54.136" v="1122" actId="1076"/>
          <ac:picMkLst>
            <pc:docMk/>
            <pc:sldMk cId="3723803728" sldId="263"/>
            <ac:picMk id="2052" creationId="{FD326293-B721-B021-1861-F72CA2BBF95B}"/>
          </ac:picMkLst>
        </pc:picChg>
      </pc:sldChg>
      <pc:sldChg chg="addSp delSp modSp new mod setBg">
        <pc:chgData name="Noelia Paulmann" userId="245ec8245a1b3de9" providerId="LiveId" clId="{BDEDD213-9B3A-427D-8EB1-8BA7912D3438}" dt="2023-03-01T11:10:09.959" v="1547" actId="26606"/>
        <pc:sldMkLst>
          <pc:docMk/>
          <pc:sldMk cId="2869206760" sldId="264"/>
        </pc:sldMkLst>
        <pc:spChg chg="mod">
          <ac:chgData name="Noelia Paulmann" userId="245ec8245a1b3de9" providerId="LiveId" clId="{BDEDD213-9B3A-427D-8EB1-8BA7912D3438}" dt="2023-03-01T11:10:09.959" v="1547" actId="26606"/>
          <ac:spMkLst>
            <pc:docMk/>
            <pc:sldMk cId="2869206760" sldId="264"/>
            <ac:spMk id="2" creationId="{B7E7A62D-BBCE-FD49-2792-7949496D82A2}"/>
          </ac:spMkLst>
        </pc:spChg>
        <pc:spChg chg="del">
          <ac:chgData name="Noelia Paulmann" userId="245ec8245a1b3de9" providerId="LiveId" clId="{BDEDD213-9B3A-427D-8EB1-8BA7912D3438}" dt="2023-03-01T07:49:41.896" v="1123" actId="478"/>
          <ac:spMkLst>
            <pc:docMk/>
            <pc:sldMk cId="2869206760" sldId="264"/>
            <ac:spMk id="3" creationId="{70759287-507E-D79A-8108-774D51EC0343}"/>
          </ac:spMkLst>
        </pc:spChg>
        <pc:spChg chg="add">
          <ac:chgData name="Noelia Paulmann" userId="245ec8245a1b3de9" providerId="LiveId" clId="{BDEDD213-9B3A-427D-8EB1-8BA7912D3438}" dt="2023-03-01T11:10:09.959" v="1547" actId="26606"/>
          <ac:spMkLst>
            <pc:docMk/>
            <pc:sldMk cId="2869206760" sldId="264"/>
            <ac:spMk id="3085" creationId="{3CF1A380-6089-BB41-8F3A-4DC5336F2AE0}"/>
          </ac:spMkLst>
        </pc:spChg>
        <pc:spChg chg="add">
          <ac:chgData name="Noelia Paulmann" userId="245ec8245a1b3de9" providerId="LiveId" clId="{BDEDD213-9B3A-427D-8EB1-8BA7912D3438}" dt="2023-03-01T11:10:09.959" v="1547" actId="26606"/>
          <ac:spMkLst>
            <pc:docMk/>
            <pc:sldMk cId="2869206760" sldId="264"/>
            <ac:spMk id="3087" creationId="{B17C82BA-B31E-489C-9E34-F04CE4526397}"/>
          </ac:spMkLst>
        </pc:spChg>
        <pc:grpChg chg="add">
          <ac:chgData name="Noelia Paulmann" userId="245ec8245a1b3de9" providerId="LiveId" clId="{BDEDD213-9B3A-427D-8EB1-8BA7912D3438}" dt="2023-03-01T11:10:09.959" v="1547" actId="26606"/>
          <ac:grpSpMkLst>
            <pc:docMk/>
            <pc:sldMk cId="2869206760" sldId="264"/>
            <ac:grpSpMk id="3079" creationId="{D206359A-F1E3-49EE-BBC2-40888C4A3628}"/>
          </ac:grpSpMkLst>
        </pc:grpChg>
        <pc:picChg chg="add mod">
          <ac:chgData name="Noelia Paulmann" userId="245ec8245a1b3de9" providerId="LiveId" clId="{BDEDD213-9B3A-427D-8EB1-8BA7912D3438}" dt="2023-03-01T11:10:09.959" v="1547" actId="26606"/>
          <ac:picMkLst>
            <pc:docMk/>
            <pc:sldMk cId="2869206760" sldId="264"/>
            <ac:picMk id="3074" creationId="{40447D00-AD56-0E9C-7CBA-34A54229DB0A}"/>
          </ac:picMkLst>
        </pc:picChg>
      </pc:sldChg>
      <pc:sldChg chg="addSp delSp modSp new mod setBg">
        <pc:chgData name="Noelia Paulmann" userId="245ec8245a1b3de9" providerId="LiveId" clId="{BDEDD213-9B3A-427D-8EB1-8BA7912D3438}" dt="2023-03-01T11:09:30.654" v="1546" actId="26606"/>
        <pc:sldMkLst>
          <pc:docMk/>
          <pc:sldMk cId="1122403178" sldId="265"/>
        </pc:sldMkLst>
        <pc:spChg chg="mod">
          <ac:chgData name="Noelia Paulmann" userId="245ec8245a1b3de9" providerId="LiveId" clId="{BDEDD213-9B3A-427D-8EB1-8BA7912D3438}" dt="2023-03-01T11:09:30.654" v="1546" actId="26606"/>
          <ac:spMkLst>
            <pc:docMk/>
            <pc:sldMk cId="1122403178" sldId="265"/>
            <ac:spMk id="2" creationId="{6E2AF759-98F4-9287-2212-63A52190FF94}"/>
          </ac:spMkLst>
        </pc:spChg>
        <pc:spChg chg="mod">
          <ac:chgData name="Noelia Paulmann" userId="245ec8245a1b3de9" providerId="LiveId" clId="{BDEDD213-9B3A-427D-8EB1-8BA7912D3438}" dt="2023-03-01T11:09:30.654" v="1546" actId="26606"/>
          <ac:spMkLst>
            <pc:docMk/>
            <pc:sldMk cId="1122403178" sldId="265"/>
            <ac:spMk id="3" creationId="{D6B5DC48-6A5C-DBBA-1ED4-FA218B0BF59F}"/>
          </ac:spMkLst>
        </pc:spChg>
        <pc:spChg chg="add del">
          <ac:chgData name="Noelia Paulmann" userId="245ec8245a1b3de9" providerId="LiveId" clId="{BDEDD213-9B3A-427D-8EB1-8BA7912D3438}" dt="2023-03-01T11:09:29.568" v="1543" actId="26606"/>
          <ac:spMkLst>
            <pc:docMk/>
            <pc:sldMk cId="1122403178" sldId="265"/>
            <ac:spMk id="16" creationId="{3CF1A380-6089-BB41-8F3A-4DC5336F2AE0}"/>
          </ac:spMkLst>
        </pc:spChg>
        <pc:spChg chg="add del">
          <ac:chgData name="Noelia Paulmann" userId="245ec8245a1b3de9" providerId="LiveId" clId="{BDEDD213-9B3A-427D-8EB1-8BA7912D3438}" dt="2023-03-01T11:09:29.568" v="1543" actId="26606"/>
          <ac:spMkLst>
            <pc:docMk/>
            <pc:sldMk cId="1122403178" sldId="265"/>
            <ac:spMk id="18" creationId="{B17C82BA-B31E-489C-9E34-F04CE4526397}"/>
          </ac:spMkLst>
        </pc:spChg>
        <pc:spChg chg="add del">
          <ac:chgData name="Noelia Paulmann" userId="245ec8245a1b3de9" providerId="LiveId" clId="{BDEDD213-9B3A-427D-8EB1-8BA7912D3438}" dt="2023-03-01T11:09:30.642" v="1545" actId="26606"/>
          <ac:spMkLst>
            <pc:docMk/>
            <pc:sldMk cId="1122403178" sldId="265"/>
            <ac:spMk id="25" creationId="{CB62860E-78E8-0547-8CD6-A19C1482F84E}"/>
          </ac:spMkLst>
        </pc:spChg>
        <pc:spChg chg="add del">
          <ac:chgData name="Noelia Paulmann" userId="245ec8245a1b3de9" providerId="LiveId" clId="{BDEDD213-9B3A-427D-8EB1-8BA7912D3438}" dt="2023-03-01T11:09:30.642" v="1545" actId="26606"/>
          <ac:spMkLst>
            <pc:docMk/>
            <pc:sldMk cId="1122403178" sldId="265"/>
            <ac:spMk id="26" creationId="{72E67446-732B-4F72-8560-6FABB6CB25A3}"/>
          </ac:spMkLst>
        </pc:spChg>
        <pc:spChg chg="add">
          <ac:chgData name="Noelia Paulmann" userId="245ec8245a1b3de9" providerId="LiveId" clId="{BDEDD213-9B3A-427D-8EB1-8BA7912D3438}" dt="2023-03-01T11:09:30.654" v="1546" actId="26606"/>
          <ac:spMkLst>
            <pc:docMk/>
            <pc:sldMk cId="1122403178" sldId="265"/>
            <ac:spMk id="29" creationId="{3CF1A380-6089-BB41-8F3A-4DC5336F2AE0}"/>
          </ac:spMkLst>
        </pc:spChg>
        <pc:spChg chg="add">
          <ac:chgData name="Noelia Paulmann" userId="245ec8245a1b3de9" providerId="LiveId" clId="{BDEDD213-9B3A-427D-8EB1-8BA7912D3438}" dt="2023-03-01T11:09:30.654" v="1546" actId="26606"/>
          <ac:spMkLst>
            <pc:docMk/>
            <pc:sldMk cId="1122403178" sldId="265"/>
            <ac:spMk id="30" creationId="{B17C82BA-B31E-489C-9E34-F04CE4526397}"/>
          </ac:spMkLst>
        </pc:spChg>
        <pc:grpChg chg="add del">
          <ac:chgData name="Noelia Paulmann" userId="245ec8245a1b3de9" providerId="LiveId" clId="{BDEDD213-9B3A-427D-8EB1-8BA7912D3438}" dt="2023-03-01T11:09:29.568" v="1543" actId="26606"/>
          <ac:grpSpMkLst>
            <pc:docMk/>
            <pc:sldMk cId="1122403178" sldId="265"/>
            <ac:grpSpMk id="10" creationId="{D206359A-F1E3-49EE-BBC2-40888C4A3628}"/>
          </ac:grpSpMkLst>
        </pc:grpChg>
        <pc:grpChg chg="add del">
          <ac:chgData name="Noelia Paulmann" userId="245ec8245a1b3de9" providerId="LiveId" clId="{BDEDD213-9B3A-427D-8EB1-8BA7912D3438}" dt="2023-03-01T11:09:30.642" v="1545" actId="26606"/>
          <ac:grpSpMkLst>
            <pc:docMk/>
            <pc:sldMk cId="1122403178" sldId="265"/>
            <ac:grpSpMk id="20" creationId="{D206359A-F1E3-49EE-BBC2-40888C4A3628}"/>
          </ac:grpSpMkLst>
        </pc:grpChg>
        <pc:grpChg chg="add">
          <ac:chgData name="Noelia Paulmann" userId="245ec8245a1b3de9" providerId="LiveId" clId="{BDEDD213-9B3A-427D-8EB1-8BA7912D3438}" dt="2023-03-01T11:09:30.654" v="1546" actId="26606"/>
          <ac:grpSpMkLst>
            <pc:docMk/>
            <pc:sldMk cId="1122403178" sldId="265"/>
            <ac:grpSpMk id="28" creationId="{D206359A-F1E3-49EE-BBC2-40888C4A3628}"/>
          </ac:grpSpMkLst>
        </pc:grpChg>
        <pc:picChg chg="add mod">
          <ac:chgData name="Noelia Paulmann" userId="245ec8245a1b3de9" providerId="LiveId" clId="{BDEDD213-9B3A-427D-8EB1-8BA7912D3438}" dt="2023-03-01T11:09:30.654" v="1546" actId="26606"/>
          <ac:picMkLst>
            <pc:docMk/>
            <pc:sldMk cId="1122403178" sldId="265"/>
            <ac:picMk id="5" creationId="{A9717BAF-1F04-6CC1-D757-80097EBBF28D}"/>
          </ac:picMkLst>
        </pc:picChg>
      </pc:sldChg>
      <pc:sldChg chg="addSp delSp modSp new mod">
        <pc:chgData name="Noelia Paulmann" userId="245ec8245a1b3de9" providerId="LiveId" clId="{BDEDD213-9B3A-427D-8EB1-8BA7912D3438}" dt="2023-03-01T12:09:41.283" v="1586"/>
        <pc:sldMkLst>
          <pc:docMk/>
          <pc:sldMk cId="1804331760" sldId="266"/>
        </pc:sldMkLst>
        <pc:spChg chg="mod">
          <ac:chgData name="Noelia Paulmann" userId="245ec8245a1b3de9" providerId="LiveId" clId="{BDEDD213-9B3A-427D-8EB1-8BA7912D3438}" dt="2023-03-01T12:05:26.878" v="1575" actId="20577"/>
          <ac:spMkLst>
            <pc:docMk/>
            <pc:sldMk cId="1804331760" sldId="266"/>
            <ac:spMk id="2" creationId="{97EA4A6F-AB82-CE02-427F-07A4C3655679}"/>
          </ac:spMkLst>
        </pc:spChg>
        <pc:spChg chg="del">
          <ac:chgData name="Noelia Paulmann" userId="245ec8245a1b3de9" providerId="LiveId" clId="{BDEDD213-9B3A-427D-8EB1-8BA7912D3438}" dt="2023-03-01T12:05:28.906" v="1576" actId="22"/>
          <ac:spMkLst>
            <pc:docMk/>
            <pc:sldMk cId="1804331760" sldId="266"/>
            <ac:spMk id="3" creationId="{A33449BA-9967-14D1-15AE-70E3BE5B9E18}"/>
          </ac:spMkLst>
        </pc:spChg>
        <pc:picChg chg="add mod ord">
          <ac:chgData name="Noelia Paulmann" userId="245ec8245a1b3de9" providerId="LiveId" clId="{BDEDD213-9B3A-427D-8EB1-8BA7912D3438}" dt="2023-03-01T12:09:35.848" v="1584" actId="14100"/>
          <ac:picMkLst>
            <pc:docMk/>
            <pc:sldMk cId="1804331760" sldId="266"/>
            <ac:picMk id="5" creationId="{C08480FB-AA68-581B-4AD2-642A7215D5C5}"/>
          </ac:picMkLst>
        </pc:picChg>
        <pc:picChg chg="add mod">
          <ac:chgData name="Noelia Paulmann" userId="245ec8245a1b3de9" providerId="LiveId" clId="{BDEDD213-9B3A-427D-8EB1-8BA7912D3438}" dt="2023-03-01T12:09:41.283" v="1586"/>
          <ac:picMkLst>
            <pc:docMk/>
            <pc:sldMk cId="1804331760" sldId="266"/>
            <ac:picMk id="7" creationId="{6A1D7C17-D8E5-3D4D-4C77-D099D0F81E26}"/>
          </ac:picMkLst>
        </pc:picChg>
      </pc:sldChg>
      <pc:sldChg chg="addSp delSp modSp new mod">
        <pc:chgData name="Noelia Paulmann" userId="245ec8245a1b3de9" providerId="LiveId" clId="{BDEDD213-9B3A-427D-8EB1-8BA7912D3438}" dt="2023-03-12T17:52:35.399" v="1661" actId="1076"/>
        <pc:sldMkLst>
          <pc:docMk/>
          <pc:sldMk cId="3073551355" sldId="267"/>
        </pc:sldMkLst>
        <pc:spChg chg="del mod">
          <ac:chgData name="Noelia Paulmann" userId="245ec8245a1b3de9" providerId="LiveId" clId="{BDEDD213-9B3A-427D-8EB1-8BA7912D3438}" dt="2023-03-12T17:51:14.186" v="1652" actId="478"/>
          <ac:spMkLst>
            <pc:docMk/>
            <pc:sldMk cId="3073551355" sldId="267"/>
            <ac:spMk id="2" creationId="{C9322A14-1CC5-BB62-290D-FBDC0CD42CAC}"/>
          </ac:spMkLst>
        </pc:spChg>
        <pc:spChg chg="del">
          <ac:chgData name="Noelia Paulmann" userId="245ec8245a1b3de9" providerId="LiveId" clId="{BDEDD213-9B3A-427D-8EB1-8BA7912D3438}" dt="2023-03-12T17:50:58.752" v="1639" actId="478"/>
          <ac:spMkLst>
            <pc:docMk/>
            <pc:sldMk cId="3073551355" sldId="267"/>
            <ac:spMk id="3" creationId="{A40E8828-B1CF-6850-9A2E-5B65A1738965}"/>
          </ac:spMkLst>
        </pc:spChg>
        <pc:picChg chg="add mod">
          <ac:chgData name="Noelia Paulmann" userId="245ec8245a1b3de9" providerId="LiveId" clId="{BDEDD213-9B3A-427D-8EB1-8BA7912D3438}" dt="2023-03-12T17:52:31.422" v="1660" actId="1076"/>
          <ac:picMkLst>
            <pc:docMk/>
            <pc:sldMk cId="3073551355" sldId="267"/>
            <ac:picMk id="5" creationId="{781E2709-170B-6D7A-108A-1BE58CC27DB8}"/>
          </ac:picMkLst>
        </pc:picChg>
        <pc:picChg chg="add mod">
          <ac:chgData name="Noelia Paulmann" userId="245ec8245a1b3de9" providerId="LiveId" clId="{BDEDD213-9B3A-427D-8EB1-8BA7912D3438}" dt="2023-03-12T17:52:35.399" v="1661" actId="1076"/>
          <ac:picMkLst>
            <pc:docMk/>
            <pc:sldMk cId="3073551355" sldId="267"/>
            <ac:picMk id="7" creationId="{3CCE7809-B194-AC22-7C89-2143D48ED050}"/>
          </ac:picMkLst>
        </pc:picChg>
        <pc:picChg chg="add mod">
          <ac:chgData name="Noelia Paulmann" userId="245ec8245a1b3de9" providerId="LiveId" clId="{BDEDD213-9B3A-427D-8EB1-8BA7912D3438}" dt="2023-03-12T17:52:08.269" v="1657" actId="1076"/>
          <ac:picMkLst>
            <pc:docMk/>
            <pc:sldMk cId="3073551355" sldId="267"/>
            <ac:picMk id="9" creationId="{DDCA6019-790A-5A51-894A-E507E364995C}"/>
          </ac:picMkLst>
        </pc:picChg>
      </pc:sldChg>
      <pc:sldMasterChg chg="del delSldLayout">
        <pc:chgData name="Noelia Paulmann" userId="245ec8245a1b3de9" providerId="LiveId" clId="{BDEDD213-9B3A-427D-8EB1-8BA7912D3438}" dt="2023-02-28T20:24:53.156" v="0" actId="26606"/>
        <pc:sldMasterMkLst>
          <pc:docMk/>
          <pc:sldMasterMk cId="2408306048" sldId="2147483648"/>
        </pc:sldMasterMkLst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1063562268" sldId="2147483649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2549206387" sldId="2147483650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3620209973" sldId="2147483651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215762176" sldId="2147483652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4092394999" sldId="2147483653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871088863" sldId="2147483654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499692824" sldId="2147483655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1445602832" sldId="2147483656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3087644763" sldId="2147483657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2921081320" sldId="2147483658"/>
          </pc:sldLayoutMkLst>
        </pc:sldLayoutChg>
        <pc:sldLayoutChg chg="del">
          <pc:chgData name="Noelia Paulmann" userId="245ec8245a1b3de9" providerId="LiveId" clId="{BDEDD213-9B3A-427D-8EB1-8BA7912D3438}" dt="2023-02-28T20:24:53.156" v="0" actId="26606"/>
          <pc:sldLayoutMkLst>
            <pc:docMk/>
            <pc:sldMasterMk cId="2408306048" sldId="2147483648"/>
            <pc:sldLayoutMk cId="1696520155" sldId="2147483659"/>
          </pc:sldLayoutMkLst>
        </pc:sldLayoutChg>
      </pc:sldMasterChg>
      <pc:sldMasterChg chg="add addSldLayout">
        <pc:chgData name="Noelia Paulmann" userId="245ec8245a1b3de9" providerId="LiveId" clId="{BDEDD213-9B3A-427D-8EB1-8BA7912D3438}" dt="2023-02-28T20:24:53.156" v="0" actId="26606"/>
        <pc:sldMasterMkLst>
          <pc:docMk/>
          <pc:sldMasterMk cId="792263095" sldId="2147483699"/>
        </pc:sldMasterMkLst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1623794937" sldId="2147483688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2519310045" sldId="2147483689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2210596642" sldId="2147483690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295736461" sldId="2147483691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374189738" sldId="2147483692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525683177" sldId="2147483693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1621678588" sldId="2147483694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2819954774" sldId="2147483695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1203897233" sldId="2147483696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4260119205" sldId="2147483697"/>
          </pc:sldLayoutMkLst>
        </pc:sldLayoutChg>
        <pc:sldLayoutChg chg="add">
          <pc:chgData name="Noelia Paulmann" userId="245ec8245a1b3de9" providerId="LiveId" clId="{BDEDD213-9B3A-427D-8EB1-8BA7912D3438}" dt="2023-02-28T20:24:53.156" v="0" actId="26606"/>
          <pc:sldLayoutMkLst>
            <pc:docMk/>
            <pc:sldMasterMk cId="792263095" sldId="2147483699"/>
            <pc:sldLayoutMk cId="1467231861" sldId="214748369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7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5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9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1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3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9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1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9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3/12/2023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6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kovbakensvmmning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62860E-78E8-0547-8CD6-A19C1482F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6FA312-4B75-2A54-E60A-EE3D6E011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0" y="1205038"/>
            <a:ext cx="5143500" cy="2541335"/>
          </a:xfrm>
        </p:spPr>
        <p:txBody>
          <a:bodyPr anchor="b">
            <a:normAutofit/>
          </a:bodyPr>
          <a:lstStyle/>
          <a:p>
            <a:r>
              <a:rPr lang="da-DK" dirty="0"/>
              <a:t>Generalforsamling </a:t>
            </a:r>
            <a:br>
              <a:rPr lang="da-DK" dirty="0"/>
            </a:br>
            <a:r>
              <a:rPr lang="da-DK" dirty="0"/>
              <a:t>VIK Skovbakken Svømning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7D14512-C7C5-81A4-5652-A69ADD000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500" y="4074025"/>
            <a:ext cx="5295900" cy="1432913"/>
          </a:xfrm>
        </p:spPr>
        <p:txBody>
          <a:bodyPr anchor="t">
            <a:normAutofit/>
          </a:bodyPr>
          <a:lstStyle/>
          <a:p>
            <a:r>
              <a:rPr lang="da-DK" dirty="0"/>
              <a:t>Onsdag den 1. Marts 2023 kl. 18-19 i </a:t>
            </a:r>
            <a:r>
              <a:rPr lang="da-DK" dirty="0" err="1"/>
              <a:t>Skovbakkens</a:t>
            </a:r>
            <a:r>
              <a:rPr lang="da-DK" dirty="0"/>
              <a:t> F lokaler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3D3BC933-26E8-B944-F810-D4299E6E2B9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97437" y="1379876"/>
            <a:ext cx="3573342" cy="421424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2597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3080" name="Freeform: Shape 3079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1" name="Freeform: Shape 3080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2" name="Freeform: Shape 3081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3" name="Freeform: Shape 3082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3085" name="Rectangle 3084">
            <a:extLst>
              <a:ext uri="{FF2B5EF4-FFF2-40B4-BE49-F238E27FC236}">
                <a16:creationId xmlns:a16="http://schemas.microsoft.com/office/drawing/2014/main" id="{3CF1A380-6089-BB41-8F3A-4DC5336F2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E7A62D-BBCE-FD49-2792-7949496D8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91885"/>
            <a:ext cx="5143500" cy="25544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/>
              <a:t>Evt.</a:t>
            </a:r>
          </a:p>
        </p:txBody>
      </p:sp>
      <p:pic>
        <p:nvPicPr>
          <p:cNvPr id="3074" name="Picture 2" descr="Tænker - Tændstikmænd' Sticker | Spreadshirt">
            <a:extLst>
              <a:ext uri="{FF2B5EF4-FFF2-40B4-BE49-F238E27FC236}">
                <a16:creationId xmlns:a16="http://schemas.microsoft.com/office/drawing/2014/main" id="{40447D00-AD56-0E9C-7CBA-34A54229D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37339" y="2226383"/>
            <a:ext cx="3267447" cy="326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B17C82BA-B31E-489C-9E34-F04CE4526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2659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0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781E2709-170B-6D7A-108A-1BE58CC27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82" y="969433"/>
            <a:ext cx="3741614" cy="5261246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3CCE7809-B194-AC22-7C89-2143D48ED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023" y="998008"/>
            <a:ext cx="3721291" cy="5288151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DDCA6019-790A-5A51-894A-E507E36499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3041" y="998008"/>
            <a:ext cx="3772094" cy="528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5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0AFAC-FEF7-CF41-CBE3-F2C33AF9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Dagsorden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1729AE-9B45-3297-51CA-F867B77D8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a. Valg af dirigent (Kent Kilsgaard Andersen) – Godkendelse af dagsorden!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b. Bestyrelsens (formandens beretning / Noelia Fullana Paulmann)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c. Fremlæggelse af regnskab for 2021 (Noelia Fullana Paulmann/Janne)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d. Fremlæggelse af budget for 2022 (Noelia Fullana Paulmann)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e. Indkomne forslag (Forslag modtages 2 uger før GF)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Forslag som bør fremsættes på generalforsamlingen skal sendes til </a:t>
            </a:r>
            <a:r>
              <a:rPr lang="da-DK" sz="1800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skovbakensvmmning@gmail.com</a:t>
            </a:r>
            <a:r>
              <a:rPr lang="da-DK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senest onsdag den 22 februar 2023. 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f. Valg af bestyrelsesmedlemmer (Vælges for 2 år ad gangen)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På valg: (medlemmer i lige år)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Kent Kilsgaard Andersen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Sofie Solgaard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Ikke på valg: (Medlemmer i ulige år)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Noelia Fullana Paulmann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g. Valg af Revisor (Kim Thorsell) og revisor suppleant (Mogens Kloster - </a:t>
            </a:r>
            <a:r>
              <a:rPr lang="da-DK" sz="1800" dirty="0" err="1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suppl</a:t>
            </a:r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.)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• h. Eventuelt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7422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A9AC7-A3B4-745F-17DD-B6279772C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Formandens Beretning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600565-C8E2-20B8-961F-26CD9AC20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Nyt år, ny formand og ny bestyrelse</a:t>
            </a:r>
          </a:p>
          <a:p>
            <a:pPr lvl="1"/>
            <a:r>
              <a:rPr lang="da-DK" i="1" dirty="0"/>
              <a:t>Vi startede 4, så blev vi 5 og sluttede 3</a:t>
            </a:r>
          </a:p>
          <a:p>
            <a:r>
              <a:rPr lang="da-DK" dirty="0"/>
              <a:t>Ny svømmeskoleleder (oplæring) og talent ansvarlig</a:t>
            </a:r>
          </a:p>
          <a:p>
            <a:pPr lvl="1"/>
            <a:r>
              <a:rPr lang="da-DK" i="1" dirty="0"/>
              <a:t>Martin og Ida, opgavefordeling</a:t>
            </a:r>
          </a:p>
          <a:p>
            <a:r>
              <a:rPr lang="da-DK" dirty="0"/>
              <a:t>Nye aktiviteter 2022 og 2023</a:t>
            </a:r>
          </a:p>
          <a:p>
            <a:pPr lvl="1"/>
            <a:r>
              <a:rPr lang="da-DK" dirty="0"/>
              <a:t>Aqua Camp, Pulsskolen, sponsorstævne, medaljesvømning, juniorklub </a:t>
            </a:r>
          </a:p>
          <a:p>
            <a:r>
              <a:rPr lang="da-DK" dirty="0"/>
              <a:t>Nye trænere og flere på uddannelse</a:t>
            </a:r>
          </a:p>
          <a:p>
            <a:pPr lvl="1"/>
            <a:r>
              <a:rPr lang="da-DK" dirty="0"/>
              <a:t>Nyt team i svømmeskolen og på K3</a:t>
            </a:r>
          </a:p>
          <a:p>
            <a:r>
              <a:rPr lang="da-DK" dirty="0"/>
              <a:t>Renovering af F-lokaler - fordeling møde</a:t>
            </a:r>
          </a:p>
          <a:p>
            <a:pPr lvl="1"/>
            <a:r>
              <a:rPr lang="da-DK" dirty="0" err="1"/>
              <a:t>VRH´s</a:t>
            </a:r>
            <a:r>
              <a:rPr lang="da-DK" dirty="0"/>
              <a:t> køb af lokaler og istandsættelser, ny i VRH bestyrelse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027B759-013A-DCDA-121B-6DB4A5B704C4}"/>
              </a:ext>
            </a:extLst>
          </p:cNvPr>
          <p:cNvSpPr txBox="1"/>
          <p:nvPr/>
        </p:nvSpPr>
        <p:spPr>
          <a:xfrm>
            <a:off x="3051464" y="2825372"/>
            <a:ext cx="61029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da-DK" dirty="0"/>
            </a:br>
            <a:endParaRPr lang="da-DK" b="0" i="0" dirty="0">
              <a:solidFill>
                <a:srgbClr val="404040"/>
              </a:solidFill>
              <a:effectLst/>
              <a:latin typeface="Montserrat" panose="00000500000000000000" pitchFamily="2" charset="0"/>
            </a:endParaRPr>
          </a:p>
          <a:p>
            <a:br>
              <a:rPr lang="da-DK" b="0" i="0" dirty="0">
                <a:solidFill>
                  <a:srgbClr val="404040"/>
                </a:solidFill>
                <a:effectLst/>
                <a:latin typeface="Montserrat" panose="00000500000000000000" pitchFamily="2" charset="0"/>
              </a:rPr>
            </a:b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14780362-C6A5-858D-DB27-179DED821C93}"/>
              </a:ext>
            </a:extLst>
          </p:cNvPr>
          <p:cNvSpPr txBox="1"/>
          <p:nvPr/>
        </p:nvSpPr>
        <p:spPr>
          <a:xfrm>
            <a:off x="3051464" y="2825372"/>
            <a:ext cx="61029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da-DK" dirty="0"/>
            </a:br>
            <a:endParaRPr lang="da-DK" b="0" i="0" dirty="0">
              <a:solidFill>
                <a:srgbClr val="404040"/>
              </a:solidFill>
              <a:effectLst/>
              <a:latin typeface="Montserrat" panose="00000500000000000000" pitchFamily="2" charset="0"/>
            </a:endParaRPr>
          </a:p>
          <a:p>
            <a:br>
              <a:rPr lang="da-DK" b="0" i="0" dirty="0">
                <a:solidFill>
                  <a:srgbClr val="404040"/>
                </a:solidFill>
                <a:effectLst/>
                <a:latin typeface="Montserrat" panose="00000500000000000000" pitchFamily="2" charset="0"/>
              </a:rPr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20707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9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29" name="Rectangle 15">
            <a:extLst>
              <a:ext uri="{FF2B5EF4-FFF2-40B4-BE49-F238E27FC236}">
                <a16:creationId xmlns:a16="http://schemas.microsoft.com/office/drawing/2014/main" id="{3CF1A380-6089-BB41-8F3A-4DC5336F2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2AF759-98F4-9287-2212-63A52190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91885"/>
            <a:ext cx="5143500" cy="25544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/>
              <a:t>Beretning fortsat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B5DC48-6A5C-DBBA-1ED4-FA218B0BF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3949333"/>
            <a:ext cx="5143500" cy="14329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cap="all" spc="300"/>
              <a:t>AAS v. Kent K. Andersen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9717BAF-1F04-6CC1-D757-80097EBBF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7339" y="2609808"/>
            <a:ext cx="3267447" cy="2500597"/>
          </a:xfrm>
          <a:prstGeom prst="rect">
            <a:avLst/>
          </a:prstGeom>
        </p:spPr>
      </p:pic>
      <p:sp>
        <p:nvSpPr>
          <p:cNvPr id="30" name="Freeform: Shape 17">
            <a:extLst>
              <a:ext uri="{FF2B5EF4-FFF2-40B4-BE49-F238E27FC236}">
                <a16:creationId xmlns:a16="http://schemas.microsoft.com/office/drawing/2014/main" id="{B17C82BA-B31E-489C-9E34-F04CE4526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2659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0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935F9A-618B-49C7-5566-688131214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Regnskab/Budget v. Noelia og Janne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629F17A-4242-6CF4-1A6F-29139544A71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2726" y="1938368"/>
            <a:ext cx="3317338" cy="4643145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EA1E30DA-D3E3-63B2-03E8-570EDB66CF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4082" y="1938368"/>
            <a:ext cx="3317338" cy="4669483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DF356C81-D7B7-E8ED-3CBE-FEE58C6F165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30637" y="1869096"/>
            <a:ext cx="3317338" cy="465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7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A4A6F-AB82-CE02-427F-07A4C365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Hensættelser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C08480FB-AA68-581B-4AD2-642A7215D5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9731" y="2365028"/>
            <a:ext cx="4623963" cy="2559310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6A1D7C17-D8E5-3D4D-4C77-D099D0F81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394" y="2090976"/>
            <a:ext cx="3943553" cy="401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331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3DF47-4A82-E05D-9543-6E8F7694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 til bestyrelse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125121-F000-AC43-030D-B9F0840A3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u="sng" dirty="0"/>
              <a:t>Ikke på valg- </a:t>
            </a:r>
          </a:p>
          <a:p>
            <a:pPr lvl="1"/>
            <a:r>
              <a:rPr lang="da-DK" i="1" dirty="0"/>
              <a:t>Noelia F. Paulmann</a:t>
            </a:r>
          </a:p>
          <a:p>
            <a:r>
              <a:rPr lang="da-DK" u="sng" dirty="0"/>
              <a:t>På valg, for en toårig periode</a:t>
            </a:r>
          </a:p>
          <a:p>
            <a:pPr lvl="1"/>
            <a:r>
              <a:rPr lang="da-DK" i="1" dirty="0"/>
              <a:t>Kent K. Andersen</a:t>
            </a:r>
          </a:p>
          <a:p>
            <a:pPr lvl="1"/>
            <a:r>
              <a:rPr lang="da-DK" i="1" dirty="0"/>
              <a:t>Sofie Solgaard</a:t>
            </a:r>
          </a:p>
          <a:p>
            <a:pPr lvl="1"/>
            <a:r>
              <a:rPr lang="da-DK" i="1" dirty="0"/>
              <a:t>Opstiller?</a:t>
            </a:r>
          </a:p>
          <a:p>
            <a:pPr lvl="1"/>
            <a:r>
              <a:rPr lang="da-DK" i="1" dirty="0"/>
              <a:t>Opstiller?</a:t>
            </a:r>
          </a:p>
          <a:p>
            <a:pPr lvl="1"/>
            <a:endParaRPr lang="da-DK" i="1" dirty="0"/>
          </a:p>
          <a:p>
            <a:pPr lvl="1"/>
            <a:r>
              <a:rPr lang="da-DK" i="1" dirty="0"/>
              <a:t>Vi håber på at ende på en bestyrelse på 5-7 personer samlet</a:t>
            </a:r>
          </a:p>
        </p:txBody>
      </p:sp>
    </p:spTree>
    <p:extLst>
      <p:ext uri="{BB962C8B-B14F-4D97-AF65-F5344CB8AC3E}">
        <p14:creationId xmlns:p14="http://schemas.microsoft.com/office/powerpoint/2010/main" val="2706228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68DB4-C3B4-BDB8-15DC-461669256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 af revisor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CA76C8-B861-9643-A595-44F2B3D4A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Tak for en god indsats til Svend Hedegaard der stopper som revisor!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Ny opstiller til revisor:</a:t>
            </a:r>
          </a:p>
          <a:p>
            <a:pPr marL="0" indent="0">
              <a:buNone/>
            </a:pPr>
            <a:r>
              <a:rPr lang="da-DK" dirty="0"/>
              <a:t>Kim Thorsell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Revisor suppleant: </a:t>
            </a:r>
          </a:p>
          <a:p>
            <a:pPr marL="0" indent="0">
              <a:buNone/>
            </a:pPr>
            <a:r>
              <a:rPr lang="da-DK" dirty="0"/>
              <a:t>Mogens Kloster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1026" name="Picture 2" descr="Tak - skadesanmeldelse - Meldgaard Holding">
            <a:extLst>
              <a:ext uri="{FF2B5EF4-FFF2-40B4-BE49-F238E27FC236}">
                <a16:creationId xmlns:a16="http://schemas.microsoft.com/office/drawing/2014/main" id="{196CC5C6-EBD9-3A3D-EAF0-E286CF50E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054" y="3084802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59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E28A1-99E7-7BCC-C0B4-39AE93222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Et stort tak for uundværlige hjælp!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A65840-9BC2-C36A-799F-34D893CB8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Svend Hedegaard</a:t>
            </a:r>
          </a:p>
          <a:p>
            <a:r>
              <a:rPr lang="da-DK" dirty="0"/>
              <a:t>Irene Dige</a:t>
            </a:r>
          </a:p>
          <a:p>
            <a:r>
              <a:rPr lang="da-DK" dirty="0"/>
              <a:t>Janne Mikkelsen</a:t>
            </a:r>
          </a:p>
          <a:p>
            <a:r>
              <a:rPr lang="da-DK" dirty="0"/>
              <a:t>Rikke Kehlet</a:t>
            </a:r>
          </a:p>
        </p:txBody>
      </p:sp>
      <p:pic>
        <p:nvPicPr>
          <p:cNvPr id="2052" name="Picture 4" descr="tak med røde hjerte | Stock foto | Colourbox">
            <a:extLst>
              <a:ext uri="{FF2B5EF4-FFF2-40B4-BE49-F238E27FC236}">
                <a16:creationId xmlns:a16="http://schemas.microsoft.com/office/drawing/2014/main" id="{FD326293-B721-B021-1861-F72CA2BBF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0437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803728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362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8" baseType="lpstr">
      <vt:lpstr>Arial</vt:lpstr>
      <vt:lpstr>Calibri</vt:lpstr>
      <vt:lpstr>Goudy Old Style</vt:lpstr>
      <vt:lpstr>Montserrat</vt:lpstr>
      <vt:lpstr>Symbol</vt:lpstr>
      <vt:lpstr>Verdana</vt:lpstr>
      <vt:lpstr>MarrakeshVTI</vt:lpstr>
      <vt:lpstr>Generalforsamling  VIK Skovbakken Svømning </vt:lpstr>
      <vt:lpstr>Dagsorden</vt:lpstr>
      <vt:lpstr>Formandens Beretning</vt:lpstr>
      <vt:lpstr>Beretning fortsat</vt:lpstr>
      <vt:lpstr>Regnskab/Budget v. Noelia og Janne</vt:lpstr>
      <vt:lpstr>Hensættelser</vt:lpstr>
      <vt:lpstr>Valg til bestyrelse</vt:lpstr>
      <vt:lpstr>Valg af revisor</vt:lpstr>
      <vt:lpstr>Et stort tak for uundværlige hjælp!</vt:lpstr>
      <vt:lpstr>Evt.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Generalforsamling  VIK Skovbakken Svømning </dc:title>
  <dc:creator>Noelia Paulmann</dc:creator>
  <cp:lastModifiedBy>Noelia Paulmann</cp:lastModifiedBy>
  <cp:revision>1</cp:revision>
  <dcterms:created xsi:type="dcterms:W3CDTF">2023-02-28T20:22:16Z</dcterms:created>
  <dcterms:modified xsi:type="dcterms:W3CDTF">2023-03-12T17:52:39Z</dcterms:modified>
</cp:coreProperties>
</file>