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7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19408-958E-4F74-9E69-E8FD7F8CA8CC}" type="datetimeFigureOut">
              <a:rPr lang="sv-SE" smtClean="0"/>
              <a:t>2019-03-24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9FDEC-7F73-4693-83BB-F6ADE33572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67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B7DB94-AE2D-49A1-848B-F91517A59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A189EE-B05B-41F7-88C2-4E3B8F944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CDF58E-ECDC-4DB8-85D2-E7B0BDB4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A98BFF-8D88-4AF5-BBF3-4A84A164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Värmlands Släktforskarförening,Mars 2019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B989AE-8BE8-47FF-8D00-704D587E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AD2-9E3A-44FD-9A0B-CF49486D66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81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8FA955-6BA9-4C94-BF17-3D630A72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D596FB5-3348-4383-BDC4-19BA3B32C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9D3559-A78A-4365-93B4-7F2BBABA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DD9BA8-53F6-4F5C-B180-BEB20EECE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Värmlands Släktforskarförening,Mars 2019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9B9055-BDF1-4344-A92A-61FB53FD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AD2-9E3A-44FD-9A0B-CF49486D66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07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7D58EFA-1882-4B00-B4D6-0C0073FC0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F3AC5D2-302F-4AB1-A811-6ED5B1526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2C6762-70C8-41B3-AD08-8FFA5570F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61BB036-F6D2-48BF-A103-27E19F09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Värmlands Släktforskarförening,Mars 2019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2B128A-CFCE-489B-B111-6B30A56E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AD2-9E3A-44FD-9A0B-CF49486D66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643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DA559A-A849-449D-9BD5-F1DC42D8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6A7B1A-78D4-46B1-9C57-B94E8E3CE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253F22-E2AE-469E-8F21-04B746103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617453-5D4E-428C-BC9C-5F85C0F5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Värmlands Släktforskarförening,Mars 2019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C6ACB8-A119-49DD-A595-F920990E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AD2-9E3A-44FD-9A0B-CF49486D66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915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CD3035-4158-45F9-9AB5-78E732CF5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F80F283-13B3-42E8-8D75-96B99292F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626EB5-1B78-4FE3-B59B-763ADA3C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6F57FB-471C-4D39-8E0B-D81116AD1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Värmlands Släktforskarförening,Mars 2019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74970D-3885-45CF-A987-B71369B3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AD2-9E3A-44FD-9A0B-CF49486D66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557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D510F5-2724-4B5F-B81B-1C0037521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0B2672-62F5-4B61-BD4C-B739ABB02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C8435A-6D5F-4765-ABA6-B921504F8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352E3D-C67E-472E-BCD7-49D2636B3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5A74-867F-4A21-8796-B853E5FB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Värmlands Släktforskarförening,Mars 2019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8BEA0BE-2F45-4873-AFE2-46CF2FAE4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AD2-9E3A-44FD-9A0B-CF49486D66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26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868B67-1335-4C85-8D96-BF273FFC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BBB793-D512-4FF4-A598-CFB0765E5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9CE0B74-D181-4EC8-8E0D-FA23D518F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FC637F5-47AB-4E63-B1EC-92FC86936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038A8B5-89F4-4C71-9113-03DD2F6D1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ADB2869-ACF6-4DBA-816C-30EB0A5F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799FCC2-9BE7-4E17-A2C9-D036380A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Värmlands Släktforskarförening,Mars 2019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FB90AEA-CAB7-494D-99D1-ABC2B77C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AD2-9E3A-44FD-9A0B-CF49486D66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107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D376F2-4E9F-4B9F-9514-DD36FF632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96F7B86-47F1-4575-B200-F9AF7E580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CB3AD70-06D8-4BBC-93A9-3C29AB7A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Värmlands Släktforskarförening,Mars 2019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8D7434B-12A8-49CD-804B-F9787F77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AD2-9E3A-44FD-9A0B-CF49486D66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319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6FA4E0A-45E3-449D-885E-5B1AAB48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69F24FC-84B7-401E-A6A0-46A35829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Värmlands Släktforskarförening,Mars 2019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4DBDE06-BF3B-49D8-A0CF-2217B7A4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AD2-9E3A-44FD-9A0B-CF49486D66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466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3C1D28-7996-4828-A8CE-6BDE3CEE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E173B7-F5E4-4C9A-8732-DC6AE15B8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067CDF-2FE9-44F3-8C3F-EACC413AF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6736A92-31F1-407D-84D9-C45D373C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67A3DA2-26A1-4BEA-937D-5F12BC3CB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Värmlands Släktforskarförening,Mars 2019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D2A25FE-3670-4367-876B-DE091E8F7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AD2-9E3A-44FD-9A0B-CF49486D66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84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DC80D4-58A1-4ADD-8C0D-91413F47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DEB20AF-6A69-4B9A-8FE1-61A8DD92C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D9EE32-D1D3-4C92-A673-B7EB04D08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A03B1D8-6629-4208-A06F-6728451E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3DF09D5-626A-49E8-A6E9-349BD587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Värmlands Släktforskarförening,Mars 2019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B3ABB1-C144-405E-9E0C-4AC61AC6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AD2-9E3A-44FD-9A0B-CF49486D66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105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FAC6C76-54F8-48AC-8D46-1C5913CAE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1C210A9-78A9-4275-9022-E3F8D6F82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270E7D-B882-4299-BC2A-B468DB7C5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2019-02-24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8629FB-4E95-4C78-8717-5F15FE4B2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Värmlands Släktforskarförening,Mars 2019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A31166-5F91-40C5-AD03-284B5992A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7AD2-9E3A-44FD-9A0B-CF49486D66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166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varmlandsrotter.s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D9924E2-261E-4727-AA03-33BE00A79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880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v-SE" dirty="0">
                <a:latin typeface="Batang" panose="02030600000101010101" pitchFamily="18" charset="-127"/>
                <a:ea typeface="Batang" panose="02030600000101010101" pitchFamily="18" charset="-127"/>
              </a:rPr>
              <a:t>Är du intresserad av släktforskning och hembygdsforskning?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7AB4107-671C-4009-9B13-A907A6E52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0389">
            <a:off x="644909" y="532237"/>
            <a:ext cx="2514600" cy="16002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9877327-1F72-43EE-88BF-E1130EC35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1564">
            <a:off x="8612077" y="612315"/>
            <a:ext cx="2619375" cy="172402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5394B38-3386-4634-BAAA-4D25A0118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6999">
            <a:off x="1067602" y="4748701"/>
            <a:ext cx="2600325" cy="146685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7A49564-BF9F-430E-B28E-A881CFABC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79044">
            <a:off x="9711091" y="4217051"/>
            <a:ext cx="1913817" cy="2341751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6615259C-C779-4849-9D59-DF79C4AD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Värmlands Släktforskarförening,Mars 2019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19A2B1B-FBD8-4677-9FF7-E094601F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AD2-9E3A-44FD-9A0B-CF49486D664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013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520E79A-8DEA-4A0C-9A28-21B05D7308FB}"/>
              </a:ext>
            </a:extLst>
          </p:cNvPr>
          <p:cNvSpPr/>
          <p:nvPr/>
        </p:nvSpPr>
        <p:spPr>
          <a:xfrm>
            <a:off x="3168369" y="1666389"/>
            <a:ext cx="8793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Calibri" pitchFamily="34" charset="0"/>
              </a:rPr>
              <a:t>Är en ideell förening vars ändamål är </a:t>
            </a:r>
            <a:br>
              <a:rPr lang="sv-SE" sz="32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Calibri" pitchFamily="34" charset="0"/>
              </a:rPr>
            </a:br>
            <a:r>
              <a:rPr lang="sv-SE" sz="32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Calibri" pitchFamily="34" charset="0"/>
              </a:rPr>
              <a:t>att stödja och stimulera intresset för </a:t>
            </a:r>
            <a:br>
              <a:rPr lang="sv-SE" sz="32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Calibri" pitchFamily="34" charset="0"/>
              </a:rPr>
            </a:br>
            <a:r>
              <a:rPr lang="sv-SE" sz="32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Calibri" pitchFamily="34" charset="0"/>
              </a:rPr>
              <a:t>släkt- och hembygdsforskning </a:t>
            </a:r>
            <a:br>
              <a:rPr lang="sv-SE" sz="32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Calibri" pitchFamily="34" charset="0"/>
              </a:rPr>
            </a:br>
            <a:r>
              <a:rPr lang="sv-SE" sz="32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Calibri" pitchFamily="34" charset="0"/>
              </a:rPr>
              <a:t>inom Värmland och förena dem </a:t>
            </a:r>
            <a:br>
              <a:rPr lang="sv-SE" sz="32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Calibri" pitchFamily="34" charset="0"/>
              </a:rPr>
            </a:br>
            <a:r>
              <a:rPr lang="sv-SE" sz="32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Calibri" pitchFamily="34" charset="0"/>
              </a:rPr>
              <a:t>som delar detta intresse</a:t>
            </a:r>
            <a:endParaRPr lang="sv-SE" sz="3200" b="1" dirty="0">
              <a:latin typeface="Book Antiqua" panose="02040602050305030304" pitchFamily="18" charset="0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D91FE89-B04C-40BD-9B15-48E5CC0B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Släktforskarförening,Mars 2019</a:t>
            </a:r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3EED7C4-3BC3-4BBA-9093-4572F69D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Bildobjekt 1" descr="image002">
            <a:extLst>
              <a:ext uri="{FF2B5EF4-FFF2-40B4-BE49-F238E27FC236}">
                <a16:creationId xmlns:a16="http://schemas.microsoft.com/office/drawing/2014/main" id="{72E7CC21-0574-4B6F-AD53-1AB3952BA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27" y="1642338"/>
            <a:ext cx="3057983" cy="245669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ACC1E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62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2035884C-A998-446A-B78D-F61F3C09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45"/>
            <a:ext cx="10515600" cy="906627"/>
          </a:xfrm>
        </p:spPr>
        <p:txBody>
          <a:bodyPr/>
          <a:lstStyle/>
          <a:p>
            <a:r>
              <a:rPr lang="sv-SE" sz="5400" b="1" dirty="0">
                <a:latin typeface="Batang" panose="02030600000101010101" pitchFamily="18" charset="-127"/>
                <a:ea typeface="Batang" panose="02030600000101010101" pitchFamily="18" charset="-127"/>
              </a:rPr>
              <a:t>Vår verksamhet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46D564D-A258-46ED-BDAB-97DBE5D2C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772"/>
            <a:ext cx="10515600" cy="4978784"/>
          </a:xfrm>
        </p:spPr>
        <p:txBody>
          <a:bodyPr>
            <a:normAutofit fontScale="85000" lnSpcReduction="20000"/>
          </a:bodyPr>
          <a:lstStyle/>
          <a:p>
            <a:r>
              <a:rPr lang="sv-SE" sz="3000" dirty="0"/>
              <a:t>Bildades 1983</a:t>
            </a:r>
          </a:p>
          <a:p>
            <a:r>
              <a:rPr lang="sv-SE" sz="3000" dirty="0"/>
              <a:t>Cirka 1600 medlemmar</a:t>
            </a:r>
          </a:p>
          <a:p>
            <a:r>
              <a:rPr lang="sv-SE" sz="3000" dirty="0"/>
              <a:t>Föreningens säte är i Karlstad</a:t>
            </a:r>
          </a:p>
          <a:p>
            <a:r>
              <a:rPr lang="sv-SE" sz="3000" dirty="0"/>
              <a:t>Lokalgrupper i Arvika, Säffle, Kristinehamn, Sunne, Grums, Hagfors och Filipstad.</a:t>
            </a:r>
          </a:p>
          <a:p>
            <a:r>
              <a:rPr lang="sv-SE" sz="3000" dirty="0"/>
              <a:t>Programverksamhet med intressanta föreläsare </a:t>
            </a:r>
          </a:p>
          <a:p>
            <a:r>
              <a:rPr lang="sv-SE" sz="3000" dirty="0"/>
              <a:t>Forskarhjälp </a:t>
            </a:r>
          </a:p>
          <a:p>
            <a:r>
              <a:rPr lang="sv-SE" sz="3000" dirty="0"/>
              <a:t>Sockenombud med lokal kännedom om socknen</a:t>
            </a:r>
          </a:p>
          <a:p>
            <a:r>
              <a:rPr lang="sv-SE" sz="3000" dirty="0"/>
              <a:t>Medlemsträffar och medlemsresor</a:t>
            </a:r>
          </a:p>
          <a:p>
            <a:r>
              <a:rPr lang="sv-SE" sz="3000" dirty="0"/>
              <a:t>Medverkan vid arrangemang runt om i länet </a:t>
            </a:r>
            <a:r>
              <a:rPr lang="sv-SE" sz="3000" dirty="0" err="1"/>
              <a:t>t.ex</a:t>
            </a:r>
            <a:r>
              <a:rPr lang="sv-SE" sz="3000" dirty="0"/>
              <a:t> Bibliotek, Hembygdsgårdar m.m.</a:t>
            </a:r>
          </a:p>
          <a:p>
            <a:r>
              <a:rPr lang="sv-SE" sz="3000" dirty="0"/>
              <a:t>Tidningar från andra föreningar och organisationer, i forskarsalen på Arkivcentrum, </a:t>
            </a:r>
            <a:r>
              <a:rPr lang="sv-SE" sz="3000" dirty="0" err="1"/>
              <a:t>Hööksgatan</a:t>
            </a:r>
            <a:r>
              <a:rPr lang="sv-SE" sz="3000" dirty="0"/>
              <a:t> i Karlstad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8E09E993-CF7A-4338-B245-FC6656A9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Släktforskarförening,Mars 2019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10F44B6-EBBF-4FC1-AEBB-6F7521A0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3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916E1B5-EC61-4E84-A142-6B172343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5400" b="1" dirty="0">
                <a:latin typeface="Batang" panose="02030600000101010101" pitchFamily="18" charset="-127"/>
                <a:ea typeface="Batang" panose="02030600000101010101" pitchFamily="18" charset="-127"/>
              </a:rPr>
              <a:t>Medlemstidningen </a:t>
            </a:r>
            <a:r>
              <a:rPr lang="sv-SE" sz="5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VärmlandsAnor</a:t>
            </a:r>
            <a:r>
              <a:rPr lang="sv-SE" sz="5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FD8E30-CF43-487C-8AFF-DC3CC4769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4 nummer per år </a:t>
            </a:r>
          </a:p>
          <a:p>
            <a:r>
              <a:rPr lang="sv-SE" dirty="0"/>
              <a:t>Artiklar om släkter och händelser </a:t>
            </a:r>
          </a:p>
          <a:p>
            <a:r>
              <a:rPr lang="sv-SE" dirty="0"/>
              <a:t>Nyheter i släktforskningen</a:t>
            </a:r>
          </a:p>
          <a:p>
            <a:r>
              <a:rPr lang="sv-SE" dirty="0"/>
              <a:t>Reportage från aktiviteter och annan information</a:t>
            </a:r>
            <a:br>
              <a:rPr lang="sv-SE" dirty="0"/>
            </a:br>
            <a:r>
              <a:rPr lang="sv-SE" dirty="0"/>
              <a:t> om föreningen</a:t>
            </a:r>
          </a:p>
          <a:p>
            <a:r>
              <a:rPr lang="sv-SE" dirty="0"/>
              <a:t>Antavlor, vanligen två per nummer </a:t>
            </a:r>
          </a:p>
          <a:p>
            <a:r>
              <a:rPr lang="sv-SE" dirty="0"/>
              <a:t>Recensioner av aktuell litteratur </a:t>
            </a:r>
          </a:p>
        </p:txBody>
      </p:sp>
      <p:pic>
        <p:nvPicPr>
          <p:cNvPr id="4" name="Bildobjekt 3" descr="vanor.JPG">
            <a:extLst>
              <a:ext uri="{FF2B5EF4-FFF2-40B4-BE49-F238E27FC236}">
                <a16:creationId xmlns:a16="http://schemas.microsoft.com/office/drawing/2014/main" id="{F1AE927E-655C-441A-A6FE-1160385820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1584">
            <a:off x="8584055" y="1792153"/>
            <a:ext cx="2627313" cy="35893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4D25BB75-30E7-4B78-B904-6B96F1D2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Släktforskarförening,Mars 2019</a:t>
            </a:r>
            <a:endParaRPr lang="en-US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82A9A2C-0AD8-4865-B541-938AB4CB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85C421-02D9-4D75-BBBF-2AE0F0FD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69" y="37607"/>
            <a:ext cx="10515600" cy="1325563"/>
          </a:xfrm>
        </p:spPr>
        <p:txBody>
          <a:bodyPr/>
          <a:lstStyle/>
          <a:p>
            <a:r>
              <a:rPr lang="sv-SE" sz="4900" b="1" dirty="0">
                <a:latin typeface="Batang" panose="02030600000101010101" pitchFamily="18" charset="-127"/>
                <a:ea typeface="Batang" panose="02030600000101010101" pitchFamily="18" charset="-127"/>
              </a:rPr>
              <a:t>Hemsidan </a:t>
            </a:r>
            <a:r>
              <a:rPr lang="sv-SE" sz="49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VärmlandsRötter</a:t>
            </a:r>
            <a:r>
              <a:rPr lang="sv-SE" sz="49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1EA5A8-B988-4F8B-B4A4-0303BD18F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69" y="1684091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sv-SE" altLang="sv-SE" sz="7000" dirty="0">
                <a:hlinkClick r:id="rId2"/>
              </a:rPr>
              <a:t>varmlandsrotter.se</a:t>
            </a:r>
            <a:endParaRPr lang="sv-SE" altLang="sv-SE" sz="7000" dirty="0"/>
          </a:p>
          <a:p>
            <a:pPr>
              <a:lnSpc>
                <a:spcPct val="110000"/>
              </a:lnSpc>
              <a:defRPr/>
            </a:pPr>
            <a:r>
              <a:rPr lang="sv-SE" altLang="sv-SE" sz="7000" dirty="0"/>
              <a:t>Information om föreningen  </a:t>
            </a:r>
          </a:p>
          <a:p>
            <a:pPr>
              <a:lnSpc>
                <a:spcPct val="110000"/>
              </a:lnSpc>
              <a:defRPr/>
            </a:pPr>
            <a:r>
              <a:rPr lang="sv-SE" altLang="sv-SE" sz="7000" dirty="0"/>
              <a:t>Aktuella aktiviteter och nyheter</a:t>
            </a:r>
          </a:p>
          <a:p>
            <a:pPr>
              <a:lnSpc>
                <a:spcPct val="110000"/>
              </a:lnSpc>
              <a:defRPr/>
            </a:pPr>
            <a:r>
              <a:rPr lang="sv-SE" altLang="sv-SE" sz="7000" dirty="0"/>
              <a:t>Material att ladda ner, t.ex. äldre</a:t>
            </a:r>
            <a:br>
              <a:rPr lang="sv-SE" altLang="sv-SE" sz="7000" dirty="0"/>
            </a:br>
            <a:r>
              <a:rPr lang="sv-SE" altLang="sv-SE" sz="7000" dirty="0"/>
              <a:t>exemplar av vår tidning</a:t>
            </a:r>
          </a:p>
          <a:p>
            <a:pPr>
              <a:lnSpc>
                <a:spcPct val="110000"/>
              </a:lnSpc>
              <a:defRPr/>
            </a:pPr>
            <a:r>
              <a:rPr lang="sv-SE" altLang="sv-SE" sz="7000" dirty="0"/>
              <a:t>Sockenbeskrivningar för våra 101 socknar med </a:t>
            </a:r>
            <a:br>
              <a:rPr lang="sv-SE" altLang="sv-SE" sz="7000" dirty="0"/>
            </a:br>
            <a:r>
              <a:rPr lang="sv-SE" altLang="sv-SE" sz="7000" dirty="0"/>
              <a:t>geografi, historia ortsregister, kyrka, kyrkböcker m.m.</a:t>
            </a:r>
          </a:p>
          <a:p>
            <a:pPr>
              <a:lnSpc>
                <a:spcPct val="110000"/>
              </a:lnSpc>
              <a:defRPr/>
            </a:pPr>
            <a:r>
              <a:rPr lang="sv-SE" altLang="sv-SE" sz="7000" dirty="0"/>
              <a:t>och mycket mera…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2C71A1A-6F09-4898-96EC-DD5B4A692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518">
            <a:off x="6382045" y="1224424"/>
            <a:ext cx="5661852" cy="3244577"/>
          </a:xfrm>
          <a:prstGeom prst="rect">
            <a:avLst/>
          </a:prstGeom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0A29831-5306-439D-8A51-F1F01F7A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Släktforskarförening,Mars 2019</a:t>
            </a:r>
            <a:endParaRPr lang="en-US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5D6F5E97-4084-4960-AEB4-9D5DC9CA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7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CA780D-3C2D-437C-A72E-4896BF528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36059"/>
          </a:xfrm>
        </p:spPr>
        <p:txBody>
          <a:bodyPr/>
          <a:lstStyle/>
          <a:p>
            <a:r>
              <a:rPr lang="sv-SE" b="1" dirty="0">
                <a:latin typeface="Batang" panose="02030600000101010101" pitchFamily="18" charset="-127"/>
                <a:ea typeface="Batang" panose="02030600000101010101" pitchFamily="18" charset="-127"/>
              </a:rPr>
              <a:t>Facebooksida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6B4B9EE-0FF3-4C4E-9D35-2F758CE8C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140" y="287517"/>
            <a:ext cx="3323897" cy="5611945"/>
          </a:xfrm>
          <a:prstGeom prst="rect">
            <a:avLst/>
          </a:prstGeom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B8067AF-558C-4161-ACEC-5B468343810D}"/>
              </a:ext>
            </a:extLst>
          </p:cNvPr>
          <p:cNvSpPr txBox="1">
            <a:spLocks/>
          </p:cNvSpPr>
          <p:nvPr/>
        </p:nvSpPr>
        <p:spPr>
          <a:xfrm>
            <a:off x="691055" y="376451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Föreningsinformation</a:t>
            </a:r>
          </a:p>
          <a:p>
            <a:r>
              <a:rPr lang="sv-SE" dirty="0"/>
              <a:t>Evenemangstips</a:t>
            </a:r>
          </a:p>
          <a:p>
            <a:r>
              <a:rPr lang="sv-SE" dirty="0"/>
              <a:t>Hjälp från gruppen i släktforskarfrågor</a:t>
            </a:r>
          </a:p>
          <a:p>
            <a:r>
              <a:rPr lang="sv-SE" dirty="0"/>
              <a:t>Diskussioner</a:t>
            </a:r>
          </a:p>
          <a:p>
            <a:r>
              <a:rPr lang="sv-SE" dirty="0"/>
              <a:t>m.m.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396E9B3-A528-40D3-823B-671C2C71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Släktforskarförening,Mars 2019</a:t>
            </a:r>
            <a:endParaRPr lang="en-US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7DDA6FC-4985-4B6E-B417-8979C788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D05838-645C-43B9-8AD0-E601C478D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352" y="996006"/>
            <a:ext cx="3639547" cy="276845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54A77B7-19AA-49DD-88B4-3C4D93834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55" y="996006"/>
            <a:ext cx="1600397" cy="276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4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24F30A-43DC-4B5B-ABC1-D2DEB722F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21" y="323083"/>
            <a:ext cx="10515600" cy="1325563"/>
          </a:xfrm>
        </p:spPr>
        <p:txBody>
          <a:bodyPr/>
          <a:lstStyle/>
          <a:p>
            <a:r>
              <a:rPr lang="sv-SE" sz="4900" b="1" dirty="0">
                <a:latin typeface="Batang" panose="02030600000101010101" pitchFamily="18" charset="-127"/>
                <a:ea typeface="Batang" panose="02030600000101010101" pitchFamily="18" charset="-127"/>
              </a:rPr>
              <a:t>Välkommen att bli medlem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A9F0AF-619D-47B0-A811-D5EFCACC9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253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v-SE" altLang="sv-SE" dirty="0"/>
              <a:t>Medlemsavgift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dirty="0">
                <a:ea typeface="Times New Roman" panose="02020603050405020304" pitchFamily="18" charset="0"/>
                <a:cs typeface="Calibri" panose="020F0502020204030204" pitchFamily="34" charset="0"/>
              </a:rPr>
              <a:t>Ordinarie medlem   170 kr/år    Familjemedlem	 60 kr/år</a:t>
            </a:r>
          </a:p>
          <a:p>
            <a:pPr>
              <a:spcBef>
                <a:spcPct val="0"/>
              </a:spcBef>
              <a:buFontTx/>
              <a:buNone/>
            </a:pPr>
            <a:endParaRPr lang="sv-SE" altLang="sv-SE" dirty="0"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sv-SE" altLang="sv-SE" dirty="0">
                <a:ea typeface="Times New Roman" panose="02020603050405020304" pitchFamily="18" charset="0"/>
                <a:cs typeface="Calibri" panose="020F0502020204030204" pitchFamily="34" charset="0"/>
              </a:rPr>
              <a:t>Fyll i ansökningsformuläret som finns på vår hemsida</a:t>
            </a:r>
          </a:p>
          <a:p>
            <a:pPr>
              <a:spcBef>
                <a:spcPct val="0"/>
              </a:spcBef>
            </a:pPr>
            <a:r>
              <a:rPr lang="sv-SE" altLang="sv-SE" dirty="0">
                <a:ea typeface="Times New Roman" panose="02020603050405020304" pitchFamily="18" charset="0"/>
                <a:cs typeface="Calibri" panose="020F0502020204030204" pitchFamily="34" charset="0"/>
              </a:rPr>
              <a:t>Skicka ett e-mail till: </a:t>
            </a:r>
            <a:r>
              <a:rPr lang="sv-SE" dirty="0"/>
              <a:t>medlem@varmlandsrotter.se</a:t>
            </a:r>
            <a:endParaRPr lang="sv-SE" altLang="sv-SE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sv-SE" altLang="sv-SE" dirty="0">
                <a:ea typeface="Times New Roman" panose="02020603050405020304" pitchFamily="18" charset="0"/>
                <a:cs typeface="Calibri" panose="020F0502020204030204" pitchFamily="34" charset="0"/>
              </a:rPr>
              <a:t>Skriv en lapp med namn och adressuppgifter och skicka till:</a:t>
            </a:r>
            <a:br>
              <a:rPr lang="sv-SE" altLang="sv-SE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altLang="sv-SE" dirty="0"/>
              <a:t>Värmlands Släktforskarförening</a:t>
            </a:r>
            <a:br>
              <a:rPr lang="sv-SE" altLang="sv-SE" b="1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altLang="sv-SE" dirty="0">
                <a:ea typeface="Times New Roman" panose="02020603050405020304" pitchFamily="18" charset="0"/>
                <a:cs typeface="Calibri" panose="020F0502020204030204" pitchFamily="34" charset="0"/>
              </a:rPr>
              <a:t>c/o Elisabeth Björkman</a:t>
            </a:r>
            <a:br>
              <a:rPr lang="sv-SE" altLang="sv-SE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altLang="sv-SE" dirty="0" err="1">
                <a:ea typeface="Times New Roman" panose="02020603050405020304" pitchFamily="18" charset="0"/>
                <a:cs typeface="Calibri" panose="020F0502020204030204" pitchFamily="34" charset="0"/>
              </a:rPr>
              <a:t>Önnerud</a:t>
            </a:r>
            <a:r>
              <a:rPr lang="sv-SE" altLang="sv-SE" dirty="0">
                <a:ea typeface="Times New Roman" panose="02020603050405020304" pitchFamily="18" charset="0"/>
                <a:cs typeface="Calibri" panose="020F0502020204030204" pitchFamily="34" charset="0"/>
              </a:rPr>
              <a:t> 161</a:t>
            </a:r>
          </a:p>
          <a:p>
            <a:pPr marL="0" indent="0">
              <a:spcBef>
                <a:spcPct val="0"/>
              </a:spcBef>
              <a:buNone/>
            </a:pPr>
            <a:r>
              <a:rPr lang="sv-SE" altLang="sv-SE" dirty="0">
                <a:ea typeface="Times New Roman" panose="02020603050405020304" pitchFamily="18" charset="0"/>
                <a:cs typeface="Calibri" panose="020F0502020204030204" pitchFamily="34" charset="0"/>
              </a:rPr>
              <a:t>   655 91 Karlstad</a:t>
            </a:r>
          </a:p>
          <a:p>
            <a:pPr>
              <a:spcBef>
                <a:spcPct val="0"/>
              </a:spcBef>
            </a:pP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84650DE-4B8C-4BA6-836C-67006629F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Släktforskarförening,Mars 2019</a:t>
            </a:r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75607BC-B271-499B-AF01-8425A59A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23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198</Words>
  <Application>Microsoft Office PowerPoint</Application>
  <PresentationFormat>Bredbild</PresentationFormat>
  <Paragraphs>56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Batang</vt:lpstr>
      <vt:lpstr>Arial</vt:lpstr>
      <vt:lpstr>Book Antiqua</vt:lpstr>
      <vt:lpstr>Calibri</vt:lpstr>
      <vt:lpstr>Calibri Light</vt:lpstr>
      <vt:lpstr>Office-tema</vt:lpstr>
      <vt:lpstr>Är du intresserad av släktforskning och hembygdsforskning?</vt:lpstr>
      <vt:lpstr>PowerPoint-presentation</vt:lpstr>
      <vt:lpstr>Vår verksamhet</vt:lpstr>
      <vt:lpstr>Medlemstidningen VärmlandsAnor </vt:lpstr>
      <vt:lpstr>Hemsidan VärmlandsRötter </vt:lpstr>
      <vt:lpstr>Facebooksida</vt:lpstr>
      <vt:lpstr>Välkommen att bli medlem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Britt-Marie</dc:creator>
  <cp:lastModifiedBy>Britt-Marie</cp:lastModifiedBy>
  <cp:revision>8</cp:revision>
  <dcterms:created xsi:type="dcterms:W3CDTF">2018-02-23T14:09:44Z</dcterms:created>
  <dcterms:modified xsi:type="dcterms:W3CDTF">2019-03-24T09:51:10Z</dcterms:modified>
</cp:coreProperties>
</file>