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7" r:id="rId1"/>
  </p:sldMasterIdLst>
  <p:notesMasterIdLst>
    <p:notesMasterId r:id="rId65"/>
  </p:notesMasterIdLst>
  <p:sldIdLst>
    <p:sldId id="256" r:id="rId2"/>
    <p:sldId id="259" r:id="rId3"/>
    <p:sldId id="331" r:id="rId4"/>
    <p:sldId id="325" r:id="rId5"/>
    <p:sldId id="257" r:id="rId6"/>
    <p:sldId id="344" r:id="rId7"/>
    <p:sldId id="258" r:id="rId8"/>
    <p:sldId id="261" r:id="rId9"/>
    <p:sldId id="312" r:id="rId10"/>
    <p:sldId id="338" r:id="rId11"/>
    <p:sldId id="316" r:id="rId12"/>
    <p:sldId id="317" r:id="rId13"/>
    <p:sldId id="318" r:id="rId14"/>
    <p:sldId id="326" r:id="rId15"/>
    <p:sldId id="346" r:id="rId16"/>
    <p:sldId id="339" r:id="rId17"/>
    <p:sldId id="319" r:id="rId18"/>
    <p:sldId id="321" r:id="rId19"/>
    <p:sldId id="322" r:id="rId20"/>
    <p:sldId id="323" r:id="rId21"/>
    <p:sldId id="327" r:id="rId22"/>
    <p:sldId id="328" r:id="rId23"/>
    <p:sldId id="324" r:id="rId24"/>
    <p:sldId id="352" r:id="rId25"/>
    <p:sldId id="340" r:id="rId26"/>
    <p:sldId id="264" r:id="rId27"/>
    <p:sldId id="265" r:id="rId28"/>
    <p:sldId id="268" r:id="rId29"/>
    <p:sldId id="270" r:id="rId30"/>
    <p:sldId id="341" r:id="rId31"/>
    <p:sldId id="271" r:id="rId32"/>
    <p:sldId id="272" r:id="rId33"/>
    <p:sldId id="313" r:id="rId34"/>
    <p:sldId id="314" r:id="rId35"/>
    <p:sldId id="315" r:id="rId36"/>
    <p:sldId id="269" r:id="rId37"/>
    <p:sldId id="281" r:id="rId38"/>
    <p:sldId id="282" r:id="rId39"/>
    <p:sldId id="283" r:id="rId40"/>
    <p:sldId id="287" r:id="rId41"/>
    <p:sldId id="284" r:id="rId42"/>
    <p:sldId id="286" r:id="rId43"/>
    <p:sldId id="289" r:id="rId44"/>
    <p:sldId id="290" r:id="rId45"/>
    <p:sldId id="291" r:id="rId46"/>
    <p:sldId id="292" r:id="rId47"/>
    <p:sldId id="293" r:id="rId48"/>
    <p:sldId id="294" r:id="rId49"/>
    <p:sldId id="295" r:id="rId50"/>
    <p:sldId id="296" r:id="rId51"/>
    <p:sldId id="297" r:id="rId52"/>
    <p:sldId id="298" r:id="rId53"/>
    <p:sldId id="330" r:id="rId54"/>
    <p:sldId id="299" r:id="rId55"/>
    <p:sldId id="300" r:id="rId56"/>
    <p:sldId id="301" r:id="rId57"/>
    <p:sldId id="302" r:id="rId58"/>
    <p:sldId id="303" r:id="rId59"/>
    <p:sldId id="304" r:id="rId60"/>
    <p:sldId id="305" r:id="rId61"/>
    <p:sldId id="350" r:id="rId62"/>
    <p:sldId id="310" r:id="rId63"/>
    <p:sldId id="329" r:id="rId64"/>
  </p:sldIdLst>
  <p:sldSz cx="9144000" cy="5143500" type="screen16x9"/>
  <p:notesSz cx="9144000" cy="51435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15BD"/>
    <a:srgbClr val="8A53F2"/>
    <a:srgbClr val="9A14CD"/>
    <a:srgbClr val="B56CCF"/>
    <a:srgbClr val="DCBCEA"/>
    <a:srgbClr val="8C53FA"/>
    <a:srgbClr val="8F52F2"/>
    <a:srgbClr val="B36CD6"/>
    <a:srgbClr val="A30AD5"/>
    <a:srgbClr val="6911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86" autoAdjust="0"/>
    <p:restoredTop sz="92575" autoAdjust="0"/>
  </p:normalViewPr>
  <p:slideViewPr>
    <p:cSldViewPr>
      <p:cViewPr varScale="1">
        <p:scale>
          <a:sx n="91" d="100"/>
          <a:sy n="91" d="100"/>
        </p:scale>
        <p:origin x="-888" y="-96"/>
      </p:cViewPr>
      <p:guideLst>
        <p:guide orient="horz" pos="2880"/>
        <p:guide pos="2160"/>
      </p:guideLst>
    </p:cSldViewPr>
  </p:slideViewPr>
  <p:outlineViewPr>
    <p:cViewPr>
      <p:scale>
        <a:sx n="33" d="100"/>
        <a:sy n="33" d="100"/>
      </p:scale>
      <p:origin x="0" y="0"/>
    </p:cViewPr>
  </p:outlineViewPr>
  <p:notesTextViewPr>
    <p:cViewPr>
      <p:scale>
        <a:sx n="20" d="100"/>
        <a:sy n="2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CE504E1C-86B5-C140-B617-C87EDD819C95}" type="datetimeFigureOut">
              <a:rPr lang="es-ES" smtClean="0"/>
              <a:t>31/05/2023</a:t>
            </a:fld>
            <a:endParaRPr lang="es-ES"/>
          </a:p>
        </p:txBody>
      </p:sp>
      <p:sp>
        <p:nvSpPr>
          <p:cNvPr id="4" name="Marcador de imagen de diapositiva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914400" y="2474913"/>
            <a:ext cx="7315200" cy="2025650"/>
          </a:xfrm>
          <a:prstGeom prst="rect">
            <a:avLst/>
          </a:prstGeom>
        </p:spPr>
        <p:txBody>
          <a:bodyPr vert="horz" lIns="91440" tIns="45720" rIns="91440" bIns="45720" rtlCol="0"/>
          <a:lstStyle/>
          <a:p>
            <a:r>
              <a:rPr lang="es-ES"/>
              <a:t>Editar los estilos de texto del patrón
Segundo nivel
Tercer nivel
Cuarto nivel
Quinto nivel</a:t>
            </a:r>
          </a:p>
        </p:txBody>
      </p:sp>
      <p:sp>
        <p:nvSpPr>
          <p:cNvPr id="6" name="Marcador de pie de página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5F067E1C-CD11-5649-ADFD-F6759106E827}" type="slidenum">
              <a:rPr lang="es-ES" smtClean="0"/>
              <a:t>‹#›</a:t>
            </a:fld>
            <a:endParaRPr lang="es-ES"/>
          </a:p>
        </p:txBody>
      </p:sp>
    </p:spTree>
    <p:extLst>
      <p:ext uri="{BB962C8B-B14F-4D97-AF65-F5344CB8AC3E}">
        <p14:creationId xmlns:p14="http://schemas.microsoft.com/office/powerpoint/2010/main" val="4146619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3</a:t>
            </a:fld>
            <a:endParaRPr lang="es-ES"/>
          </a:p>
        </p:txBody>
      </p:sp>
    </p:spTree>
    <p:extLst>
      <p:ext uri="{BB962C8B-B14F-4D97-AF65-F5344CB8AC3E}">
        <p14:creationId xmlns:p14="http://schemas.microsoft.com/office/powerpoint/2010/main" val="174738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6</a:t>
            </a:fld>
            <a:endParaRPr lang="es-ES"/>
          </a:p>
        </p:txBody>
      </p:sp>
    </p:spTree>
    <p:extLst>
      <p:ext uri="{BB962C8B-B14F-4D97-AF65-F5344CB8AC3E}">
        <p14:creationId xmlns:p14="http://schemas.microsoft.com/office/powerpoint/2010/main" val="174738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10</a:t>
            </a:fld>
            <a:endParaRPr lang="es-ES"/>
          </a:p>
        </p:txBody>
      </p:sp>
    </p:spTree>
    <p:extLst>
      <p:ext uri="{BB962C8B-B14F-4D97-AF65-F5344CB8AC3E}">
        <p14:creationId xmlns:p14="http://schemas.microsoft.com/office/powerpoint/2010/main" val="200211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16</a:t>
            </a:fld>
            <a:endParaRPr lang="es-ES"/>
          </a:p>
        </p:txBody>
      </p:sp>
    </p:spTree>
    <p:extLst>
      <p:ext uri="{BB962C8B-B14F-4D97-AF65-F5344CB8AC3E}">
        <p14:creationId xmlns:p14="http://schemas.microsoft.com/office/powerpoint/2010/main" val="2966743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24</a:t>
            </a:fld>
            <a:endParaRPr lang="es-ES"/>
          </a:p>
        </p:txBody>
      </p:sp>
    </p:spTree>
    <p:extLst>
      <p:ext uri="{BB962C8B-B14F-4D97-AF65-F5344CB8AC3E}">
        <p14:creationId xmlns:p14="http://schemas.microsoft.com/office/powerpoint/2010/main" val="1230812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25</a:t>
            </a:fld>
            <a:endParaRPr lang="es-ES"/>
          </a:p>
        </p:txBody>
      </p:sp>
    </p:spTree>
    <p:extLst>
      <p:ext uri="{BB962C8B-B14F-4D97-AF65-F5344CB8AC3E}">
        <p14:creationId xmlns:p14="http://schemas.microsoft.com/office/powerpoint/2010/main" val="2585891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30</a:t>
            </a:fld>
            <a:endParaRPr lang="es-ES"/>
          </a:p>
        </p:txBody>
      </p:sp>
    </p:spTree>
    <p:extLst>
      <p:ext uri="{BB962C8B-B14F-4D97-AF65-F5344CB8AC3E}">
        <p14:creationId xmlns:p14="http://schemas.microsoft.com/office/powerpoint/2010/main" val="1255550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31</a:t>
            </a:fld>
            <a:endParaRPr lang="es-ES"/>
          </a:p>
        </p:txBody>
      </p:sp>
    </p:spTree>
    <p:extLst>
      <p:ext uri="{BB962C8B-B14F-4D97-AF65-F5344CB8AC3E}">
        <p14:creationId xmlns:p14="http://schemas.microsoft.com/office/powerpoint/2010/main" val="319298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39</a:t>
            </a:fld>
            <a:endParaRPr lang="es-ES"/>
          </a:p>
        </p:txBody>
      </p:sp>
    </p:spTree>
    <p:extLst>
      <p:ext uri="{BB962C8B-B14F-4D97-AF65-F5344CB8AC3E}">
        <p14:creationId xmlns:p14="http://schemas.microsoft.com/office/powerpoint/2010/main" val="3215871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42</a:t>
            </a:fld>
            <a:endParaRPr lang="es-ES"/>
          </a:p>
        </p:txBody>
      </p:sp>
    </p:spTree>
    <p:extLst>
      <p:ext uri="{BB962C8B-B14F-4D97-AF65-F5344CB8AC3E}">
        <p14:creationId xmlns:p14="http://schemas.microsoft.com/office/powerpoint/2010/main" val="3201946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48</a:t>
            </a:fld>
            <a:endParaRPr lang="es-ES"/>
          </a:p>
        </p:txBody>
      </p:sp>
    </p:spTree>
    <p:extLst>
      <p:ext uri="{BB962C8B-B14F-4D97-AF65-F5344CB8AC3E}">
        <p14:creationId xmlns:p14="http://schemas.microsoft.com/office/powerpoint/2010/main" val="4249721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61</a:t>
            </a:fld>
            <a:endParaRPr lang="es-ES"/>
          </a:p>
        </p:txBody>
      </p:sp>
    </p:spTree>
    <p:extLst>
      <p:ext uri="{BB962C8B-B14F-4D97-AF65-F5344CB8AC3E}">
        <p14:creationId xmlns:p14="http://schemas.microsoft.com/office/powerpoint/2010/main" val="174738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F067E1C-CD11-5649-ADFD-F6759106E827}" type="slidenum">
              <a:rPr lang="es-ES" smtClean="0"/>
              <a:t>62</a:t>
            </a:fld>
            <a:endParaRPr lang="es-ES"/>
          </a:p>
        </p:txBody>
      </p:sp>
    </p:spTree>
    <p:extLst>
      <p:ext uri="{BB962C8B-B14F-4D97-AF65-F5344CB8AC3E}">
        <p14:creationId xmlns:p14="http://schemas.microsoft.com/office/powerpoint/2010/main" val="1407623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9332AE1-1C42-0643-BBB2-F01AACCC0940}"/>
              </a:ext>
            </a:extLst>
          </p:cNvPr>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p>
        </p:txBody>
      </p:sp>
      <p:sp>
        <p:nvSpPr>
          <p:cNvPr id="3" name="Subtítulo 2">
            <a:extLst>
              <a:ext uri="{FF2B5EF4-FFF2-40B4-BE49-F238E27FC236}">
                <a16:creationId xmlns:a16="http://schemas.microsoft.com/office/drawing/2014/main" xmlns="" id="{66FDCCB9-0508-AB45-9AE1-DFE07F72777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xmlns="" id="{A313C96F-82B1-664E-8795-DA0098B42C0F}"/>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5" name="Marcador de pie de página 4">
            <a:extLst>
              <a:ext uri="{FF2B5EF4-FFF2-40B4-BE49-F238E27FC236}">
                <a16:creationId xmlns:a16="http://schemas.microsoft.com/office/drawing/2014/main" xmlns="" id="{82B84F3E-053E-184B-9BA2-DFCA0E55609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7A4CD640-8339-5047-9F40-1A03F2C6D777}"/>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2164691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0748371-F62D-9F42-AD2F-F134BB78573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93324D88-ACD5-E74C-91D3-1F00FD880C59}"/>
              </a:ext>
            </a:extLst>
          </p:cNvPr>
          <p:cNvSpPr>
            <a:spLocks noGrp="1"/>
          </p:cNvSpPr>
          <p:nvPr>
            <p:ph idx="1"/>
          </p:nvPr>
        </p:nvSpPr>
        <p:spPr/>
        <p:txBody>
          <a:bodyPr/>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xmlns="" id="{5FE571C5-ADB6-B642-A27A-4568B2DE2871}"/>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5" name="Marcador de pie de página 4">
            <a:extLst>
              <a:ext uri="{FF2B5EF4-FFF2-40B4-BE49-F238E27FC236}">
                <a16:creationId xmlns:a16="http://schemas.microsoft.com/office/drawing/2014/main" xmlns="" id="{C3F89B8A-4584-4947-88EA-91051EBA92C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636C132B-D390-DA4F-B630-E816879EE393}"/>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610891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75537D1-1F7C-C546-998B-F9BE937C4FD2}"/>
              </a:ext>
            </a:extLst>
          </p:cNvPr>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36E2DB3E-8676-F941-8601-9759E962D88A}"/>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xmlns="" id="{77592B87-2895-5F46-832A-98EBAF5AD989}"/>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5" name="Marcador de pie de página 4">
            <a:extLst>
              <a:ext uri="{FF2B5EF4-FFF2-40B4-BE49-F238E27FC236}">
                <a16:creationId xmlns:a16="http://schemas.microsoft.com/office/drawing/2014/main" xmlns="" id="{5039C993-B5AD-7C4D-AF3B-7C4A9A7DC6B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CC7F1455-B515-694C-B3D9-1A17FE4251ED}"/>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804895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4FC4F53-3B96-8341-B177-D26DD1C70D6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7EC1E2DF-F994-9646-8778-C46D88EE47EB}"/>
              </a:ext>
            </a:extLst>
          </p:cNvPr>
          <p:cNvSpPr>
            <a:spLocks noGrp="1"/>
          </p:cNvSpPr>
          <p:nvPr>
            <p:ph sz="half" idx="1"/>
          </p:nvPr>
        </p:nvSpPr>
        <p:spPr>
          <a:xfrm>
            <a:off x="628650" y="1369219"/>
            <a:ext cx="3886200" cy="3263504"/>
          </a:xfrm>
        </p:spPr>
        <p:txBody>
          <a:bodyPr/>
          <a:lstStyle/>
          <a:p>
            <a:r>
              <a:rPr lang="es-ES"/>
              <a:t>Editar los estilos de texto del patrón
Segundo nivel
Tercer nivel
Cuarto nivel
Quinto nivel</a:t>
            </a:r>
          </a:p>
        </p:txBody>
      </p:sp>
      <p:sp>
        <p:nvSpPr>
          <p:cNvPr id="4" name="Marcador de contenido 3">
            <a:extLst>
              <a:ext uri="{FF2B5EF4-FFF2-40B4-BE49-F238E27FC236}">
                <a16:creationId xmlns:a16="http://schemas.microsoft.com/office/drawing/2014/main" xmlns="" id="{515A77F1-C6A4-7049-A20D-CC7AA75B6718}"/>
              </a:ext>
            </a:extLst>
          </p:cNvPr>
          <p:cNvSpPr>
            <a:spLocks noGrp="1"/>
          </p:cNvSpPr>
          <p:nvPr>
            <p:ph sz="half" idx="2"/>
          </p:nvPr>
        </p:nvSpPr>
        <p:spPr>
          <a:xfrm>
            <a:off x="4629150" y="1369219"/>
            <a:ext cx="3886200" cy="3263504"/>
          </a:xfrm>
        </p:spPr>
        <p:txBody>
          <a:bodyPr/>
          <a:lstStyle/>
          <a:p>
            <a:r>
              <a:rPr lang="es-ES"/>
              <a:t>Editar los estilos de texto del patrón
Segundo nivel
Tercer nivel
Cuarto nivel
Quinto nivel</a:t>
            </a:r>
          </a:p>
        </p:txBody>
      </p:sp>
      <p:sp>
        <p:nvSpPr>
          <p:cNvPr id="5" name="Marcador de fecha 4">
            <a:extLst>
              <a:ext uri="{FF2B5EF4-FFF2-40B4-BE49-F238E27FC236}">
                <a16:creationId xmlns:a16="http://schemas.microsoft.com/office/drawing/2014/main" xmlns="" id="{5705D7D9-B75E-0A48-8525-79CAD68C7B66}"/>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6" name="Marcador de pie de página 5">
            <a:extLst>
              <a:ext uri="{FF2B5EF4-FFF2-40B4-BE49-F238E27FC236}">
                <a16:creationId xmlns:a16="http://schemas.microsoft.com/office/drawing/2014/main" xmlns="" id="{6EE0BF7B-9F93-8744-BE78-533B17BE3E0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7A6BD353-2E7D-FE41-9F83-87582E5BF6A9}"/>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2484582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5E14485-2341-304D-810F-743558F9BF51}"/>
              </a:ext>
            </a:extLst>
          </p:cNvPr>
          <p:cNvSpPr>
            <a:spLocks noGrp="1"/>
          </p:cNvSpPr>
          <p:nvPr>
            <p:ph type="title"/>
          </p:nvPr>
        </p:nvSpPr>
        <p:spPr>
          <a:xfrm>
            <a:off x="629841" y="273844"/>
            <a:ext cx="7886700" cy="994172"/>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8338E58A-82C8-2040-BFE7-4D41B58711C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s-ES"/>
              <a:t>Editar los estilos de texto del patrón
Segundo nivel
Tercer nivel
Cuarto nivel
Quinto nivel</a:t>
            </a:r>
          </a:p>
        </p:txBody>
      </p:sp>
      <p:sp>
        <p:nvSpPr>
          <p:cNvPr id="4" name="Marcador de contenido 3">
            <a:extLst>
              <a:ext uri="{FF2B5EF4-FFF2-40B4-BE49-F238E27FC236}">
                <a16:creationId xmlns:a16="http://schemas.microsoft.com/office/drawing/2014/main" xmlns="" id="{1AEEEA44-DADF-2B41-97CF-6E9708A65D12}"/>
              </a:ext>
            </a:extLst>
          </p:cNvPr>
          <p:cNvSpPr>
            <a:spLocks noGrp="1"/>
          </p:cNvSpPr>
          <p:nvPr>
            <p:ph sz="half" idx="2"/>
          </p:nvPr>
        </p:nvSpPr>
        <p:spPr>
          <a:xfrm>
            <a:off x="629842" y="1878806"/>
            <a:ext cx="3868340" cy="2763441"/>
          </a:xfrm>
        </p:spPr>
        <p:txBody>
          <a:bodyPr/>
          <a:lstStyle/>
          <a:p>
            <a:r>
              <a:rPr lang="es-ES"/>
              <a:t>Editar los estilos de texto del patrón
Segundo nivel
Tercer nivel
Cuarto nivel
Quinto nivel</a:t>
            </a:r>
          </a:p>
        </p:txBody>
      </p:sp>
      <p:sp>
        <p:nvSpPr>
          <p:cNvPr id="5" name="Marcador de texto 4">
            <a:extLst>
              <a:ext uri="{FF2B5EF4-FFF2-40B4-BE49-F238E27FC236}">
                <a16:creationId xmlns:a16="http://schemas.microsoft.com/office/drawing/2014/main" xmlns="" id="{A76B63BA-0119-3A41-B67A-000601CB6AB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s-ES"/>
              <a:t>Editar los estilos de texto del patrón
Segundo nivel
Tercer nivel
Cuarto nivel
Quinto nivel</a:t>
            </a:r>
          </a:p>
        </p:txBody>
      </p:sp>
      <p:sp>
        <p:nvSpPr>
          <p:cNvPr id="6" name="Marcador de contenido 5">
            <a:extLst>
              <a:ext uri="{FF2B5EF4-FFF2-40B4-BE49-F238E27FC236}">
                <a16:creationId xmlns:a16="http://schemas.microsoft.com/office/drawing/2014/main" xmlns="" id="{536CEA5D-AB63-4745-86C7-1D60F0BAC303}"/>
              </a:ext>
            </a:extLst>
          </p:cNvPr>
          <p:cNvSpPr>
            <a:spLocks noGrp="1"/>
          </p:cNvSpPr>
          <p:nvPr>
            <p:ph sz="quarter" idx="4"/>
          </p:nvPr>
        </p:nvSpPr>
        <p:spPr>
          <a:xfrm>
            <a:off x="4629150" y="1878806"/>
            <a:ext cx="3887391" cy="2763441"/>
          </a:xfrm>
        </p:spPr>
        <p:txBody>
          <a:bodyPr/>
          <a:lstStyle/>
          <a:p>
            <a:r>
              <a:rPr lang="es-ES"/>
              <a:t>Editar los estilos de texto del patrón
Segundo nivel
Tercer nivel
Cuarto nivel
Quinto nivel</a:t>
            </a:r>
          </a:p>
        </p:txBody>
      </p:sp>
      <p:sp>
        <p:nvSpPr>
          <p:cNvPr id="7" name="Marcador de fecha 6">
            <a:extLst>
              <a:ext uri="{FF2B5EF4-FFF2-40B4-BE49-F238E27FC236}">
                <a16:creationId xmlns:a16="http://schemas.microsoft.com/office/drawing/2014/main" xmlns="" id="{B3215A2B-AAFC-AA44-A4DE-39D94D3D8C43}"/>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8" name="Marcador de pie de página 7">
            <a:extLst>
              <a:ext uri="{FF2B5EF4-FFF2-40B4-BE49-F238E27FC236}">
                <a16:creationId xmlns:a16="http://schemas.microsoft.com/office/drawing/2014/main" xmlns="" id="{CBB9740F-539A-444D-98A1-E446BEE6D3D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xmlns="" id="{21386BF8-ABA5-6340-9999-C1504EBB6479}"/>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1426803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641103-7790-554F-9F00-2747C9287E3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xmlns="" id="{1947F3C7-165C-664D-8ECC-71385F416564}"/>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4" name="Marcador de pie de página 3">
            <a:extLst>
              <a:ext uri="{FF2B5EF4-FFF2-40B4-BE49-F238E27FC236}">
                <a16:creationId xmlns:a16="http://schemas.microsoft.com/office/drawing/2014/main" xmlns="" id="{F9D9BC97-3C2E-614C-A81F-0F2FBA6127C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xmlns="" id="{75C90FCF-5DC9-0F46-B24B-9CEEE6689C5E}"/>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436066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709645BB-7B55-2D44-9302-AB10A3896976}"/>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3" name="Marcador de pie de página 2">
            <a:extLst>
              <a:ext uri="{FF2B5EF4-FFF2-40B4-BE49-F238E27FC236}">
                <a16:creationId xmlns:a16="http://schemas.microsoft.com/office/drawing/2014/main" xmlns="" id="{FA94BA32-0C46-C24C-8F03-4D71DC6630A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xmlns="" id="{47BA93D2-FE8F-3D46-8813-76873759A9FB}"/>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3867907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CFA1FFD-E5C2-6F4F-AD6F-BC9893CB240E}"/>
              </a:ext>
            </a:extLst>
          </p:cNvPr>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C364F798-A3D1-E34E-8655-F0524E855C21}"/>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r>
              <a:rPr lang="es-ES"/>
              <a:t>Editar los estilos de texto del patrón
Segundo nivel
Tercer nivel
Cuarto nivel
Quinto nivel</a:t>
            </a:r>
          </a:p>
        </p:txBody>
      </p:sp>
      <p:sp>
        <p:nvSpPr>
          <p:cNvPr id="4" name="Marcador de texto 3">
            <a:extLst>
              <a:ext uri="{FF2B5EF4-FFF2-40B4-BE49-F238E27FC236}">
                <a16:creationId xmlns:a16="http://schemas.microsoft.com/office/drawing/2014/main" xmlns="" id="{FBE46C0E-975D-3742-A727-018DBF29697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es-ES"/>
              <a:t>Editar los estilos de texto del patrón
Segundo nivel
Tercer nivel
Cuarto nivel
Quinto nivel</a:t>
            </a:r>
          </a:p>
        </p:txBody>
      </p:sp>
      <p:sp>
        <p:nvSpPr>
          <p:cNvPr id="5" name="Marcador de fecha 4">
            <a:extLst>
              <a:ext uri="{FF2B5EF4-FFF2-40B4-BE49-F238E27FC236}">
                <a16:creationId xmlns:a16="http://schemas.microsoft.com/office/drawing/2014/main" xmlns="" id="{49295300-A0BC-6742-9A3B-B51BF8EA1671}"/>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6" name="Marcador de pie de página 5">
            <a:extLst>
              <a:ext uri="{FF2B5EF4-FFF2-40B4-BE49-F238E27FC236}">
                <a16:creationId xmlns:a16="http://schemas.microsoft.com/office/drawing/2014/main" xmlns="" id="{FC494F45-60F8-914B-82F2-53618660252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F4C48572-A9F1-2940-9631-AA547D7E2280}"/>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3308183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906A3D-99C6-D940-9A03-86D391B1C2DE}"/>
              </a:ext>
            </a:extLst>
          </p:cNvPr>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xmlns="" id="{F2BAB7DC-B46C-9B4E-98C9-2B56FAFFBC5C}"/>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a:extLst>
              <a:ext uri="{FF2B5EF4-FFF2-40B4-BE49-F238E27FC236}">
                <a16:creationId xmlns:a16="http://schemas.microsoft.com/office/drawing/2014/main" xmlns="" id="{EED3859C-66D9-6D49-94EE-069636955DD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es-ES"/>
              <a:t>Editar los estilos de texto del patrón
Segundo nivel
Tercer nivel
Cuarto nivel
Quinto nivel</a:t>
            </a:r>
          </a:p>
        </p:txBody>
      </p:sp>
      <p:sp>
        <p:nvSpPr>
          <p:cNvPr id="5" name="Marcador de fecha 4">
            <a:extLst>
              <a:ext uri="{FF2B5EF4-FFF2-40B4-BE49-F238E27FC236}">
                <a16:creationId xmlns:a16="http://schemas.microsoft.com/office/drawing/2014/main" xmlns="" id="{1828766C-2952-D947-BB6A-4BB8548CF8D7}"/>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6" name="Marcador de pie de página 5">
            <a:extLst>
              <a:ext uri="{FF2B5EF4-FFF2-40B4-BE49-F238E27FC236}">
                <a16:creationId xmlns:a16="http://schemas.microsoft.com/office/drawing/2014/main" xmlns="" id="{BA69A3B6-1471-334A-9FAE-7B48F9DF63E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3C8F6081-C4F7-F644-A9A1-2773563F428F}"/>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2228448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E4D8BD5-EA5E-FA4D-A9F5-3FC935598C3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3CAF0744-4E0A-A848-8A74-C9A8EB260782}"/>
              </a:ext>
            </a:extLst>
          </p:cNvPr>
          <p:cNvSpPr>
            <a:spLocks noGrp="1"/>
          </p:cNvSpPr>
          <p:nvPr>
            <p:ph type="body" orient="vert" idx="1"/>
          </p:nvPr>
        </p:nvSpPr>
        <p:spPr/>
        <p:txBody>
          <a:bodyPr vert="eaVert"/>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xmlns="" id="{5580260D-C98D-1E4C-8AB1-1309B1DC7364}"/>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5" name="Marcador de pie de página 4">
            <a:extLst>
              <a:ext uri="{FF2B5EF4-FFF2-40B4-BE49-F238E27FC236}">
                <a16:creationId xmlns:a16="http://schemas.microsoft.com/office/drawing/2014/main" xmlns="" id="{8CE7D7EC-EA84-5346-A646-2F07A12DB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A9629B86-A42C-3D4E-928B-39435B590E86}"/>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3352491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5D094438-34B2-A84D-8B21-8E5D4DA36D97}"/>
              </a:ext>
            </a:extLst>
          </p:cNvPr>
          <p:cNvSpPr>
            <a:spLocks noGrp="1"/>
          </p:cNvSpPr>
          <p:nvPr>
            <p:ph type="title" orient="vert"/>
          </p:nvPr>
        </p:nvSpPr>
        <p:spPr>
          <a:xfrm>
            <a:off x="6543675" y="273844"/>
            <a:ext cx="1971675" cy="4358879"/>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3978FA07-6C4E-484B-BA01-641F41B50FEA}"/>
              </a:ext>
            </a:extLst>
          </p:cNvPr>
          <p:cNvSpPr>
            <a:spLocks noGrp="1"/>
          </p:cNvSpPr>
          <p:nvPr>
            <p:ph type="body" orient="vert" idx="1"/>
          </p:nvPr>
        </p:nvSpPr>
        <p:spPr>
          <a:xfrm>
            <a:off x="628650" y="273844"/>
            <a:ext cx="5800725" cy="4358879"/>
          </a:xfrm>
        </p:spPr>
        <p:txBody>
          <a:bodyPr vert="eaVert"/>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xmlns="" id="{F82B048D-18F3-D245-A068-A0DAA8FE08AD}"/>
              </a:ext>
            </a:extLst>
          </p:cNvPr>
          <p:cNvSpPr>
            <a:spLocks noGrp="1"/>
          </p:cNvSpPr>
          <p:nvPr>
            <p:ph type="dt" sz="half" idx="10"/>
          </p:nvPr>
        </p:nvSpPr>
        <p:spPr/>
        <p:txBody>
          <a:bodyPr/>
          <a:lstStyle/>
          <a:p>
            <a:fld id="{1D8BD707-D9CF-40AE-B4C6-C98DA3205C09}" type="datetimeFigureOut">
              <a:rPr lang="en-US" smtClean="0"/>
              <a:pPr/>
              <a:t>5/31/2023</a:t>
            </a:fld>
            <a:endParaRPr lang="en-US"/>
          </a:p>
        </p:txBody>
      </p:sp>
      <p:sp>
        <p:nvSpPr>
          <p:cNvPr id="5" name="Marcador de pie de página 4">
            <a:extLst>
              <a:ext uri="{FF2B5EF4-FFF2-40B4-BE49-F238E27FC236}">
                <a16:creationId xmlns:a16="http://schemas.microsoft.com/office/drawing/2014/main" xmlns="" id="{F4EAAAC7-0CC7-0F48-95D8-7D67B8AA60E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81FF12D2-C2CC-234C-83E3-F32A9A33F751}"/>
              </a:ext>
            </a:extLst>
          </p:cNvPr>
          <p:cNvSpPr>
            <a:spLocks noGrp="1"/>
          </p:cNvSpPr>
          <p:nvPr>
            <p:ph type="sldNum" sz="quarter" idx="12"/>
          </p:nvPr>
        </p:nvSpPr>
        <p:spPr/>
        <p:txBody>
          <a:bodyPr/>
          <a:lstStyle/>
          <a:p>
            <a:fld id="{B6F15528-21DE-4FAA-801E-634DDDAF4B2B}" type="slidenum">
              <a:rPr lang="es-ES" smtClean="0"/>
              <a:pPr/>
              <a:t>‹#›</a:t>
            </a:fld>
            <a:endParaRPr lang="es-ES"/>
          </a:p>
        </p:txBody>
      </p:sp>
    </p:spTree>
    <p:extLst>
      <p:ext uri="{BB962C8B-B14F-4D97-AF65-F5344CB8AC3E}">
        <p14:creationId xmlns:p14="http://schemas.microsoft.com/office/powerpoint/2010/main" val="1773689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0">
                <a:solidFill>
                  <a:srgbClr val="27233A"/>
                </a:solidFill>
                <a:latin typeface="Trebuchet MS"/>
                <a:cs typeface="Trebuchet MS"/>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5/31/2023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1242711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5/31/2023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2454501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0">
                <a:solidFill>
                  <a:srgbClr val="27233A"/>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5/31/2023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3409995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55775" y="443483"/>
            <a:ext cx="7832449" cy="815340"/>
          </a:xfrm>
          <a:prstGeom prst="rect">
            <a:avLst/>
          </a:prstGeom>
        </p:spPr>
        <p:txBody>
          <a:bodyPr wrap="square" lIns="0" tIns="0" rIns="0" bIns="0">
            <a:spAutoFit/>
          </a:bodyPr>
          <a:lstStyle>
            <a:lvl1pPr>
              <a:defRPr sz="2600" b="1" i="0">
                <a:solidFill>
                  <a:srgbClr val="27233A"/>
                </a:solidFill>
                <a:latin typeface="Trebuchet MS"/>
                <a:cs typeface="Trebuchet MS"/>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5/31/2023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3401232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330C7B00-AA8C-1C4A-B7CF-FBA77FEFB18C}"/>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E0C5A4D2-BF2C-6C4A-B7C5-3424B4555D5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xmlns="" id="{226E8367-679E-3D41-82A8-6912A16A3C84}"/>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5/31/2023</a:t>
            </a:fld>
            <a:endParaRPr lang="en-US"/>
          </a:p>
        </p:txBody>
      </p:sp>
      <p:sp>
        <p:nvSpPr>
          <p:cNvPr id="5" name="Marcador de pie de página 4">
            <a:extLst>
              <a:ext uri="{FF2B5EF4-FFF2-40B4-BE49-F238E27FC236}">
                <a16:creationId xmlns:a16="http://schemas.microsoft.com/office/drawing/2014/main" xmlns="" id="{3FDA1B0C-15D3-1B4E-A69A-2BFF323BC4E8}"/>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xmlns="" id="{E30AA844-4D69-B94B-AC56-8C46443015E0}"/>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s-ES" smtClean="0"/>
              <a:pPr/>
              <a:t>‹#›</a:t>
            </a:fld>
            <a:endParaRPr lang="es-ES"/>
          </a:p>
        </p:txBody>
      </p:sp>
    </p:spTree>
    <p:extLst>
      <p:ext uri="{BB962C8B-B14F-4D97-AF65-F5344CB8AC3E}">
        <p14:creationId xmlns:p14="http://schemas.microsoft.com/office/powerpoint/2010/main" val="164624763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slide" Target="slide26.xml"/><Relationship Id="rId4" Type="http://schemas.openxmlformats.org/officeDocument/2006/relationships/slide" Target="slide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7.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europeanlc.es" TargetMode="External"/><Relationship Id="rId13" Type="http://schemas.openxmlformats.org/officeDocument/2006/relationships/image" Target="../media/image17.tiff"/><Relationship Id="rId18" Type="http://schemas.openxmlformats.org/officeDocument/2006/relationships/hyperlink" Target="http://afyon.meb.gov.tr/" TargetMode="External"/><Relationship Id="rId3" Type="http://schemas.openxmlformats.org/officeDocument/2006/relationships/image" Target="../media/image3.png"/><Relationship Id="rId7" Type="http://schemas.openxmlformats.org/officeDocument/2006/relationships/image" Target="../media/image14.tiff"/><Relationship Id="rId12" Type="http://schemas.openxmlformats.org/officeDocument/2006/relationships/hyperlink" Target="http://www.econsultants.no/" TargetMode="External"/><Relationship Id="rId17" Type="http://schemas.openxmlformats.org/officeDocument/2006/relationships/image" Target="../media/image19.tiff"/><Relationship Id="rId2" Type="http://schemas.openxmlformats.org/officeDocument/2006/relationships/image" Target="../media/image12.jpg"/><Relationship Id="rId16" Type="http://schemas.openxmlformats.org/officeDocument/2006/relationships/hyperlink" Target="https://researchpaths.gr/" TargetMode="External"/><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hyperlink" Target="https://europe-institute.com/" TargetMode="External"/><Relationship Id="rId11" Type="http://schemas.openxmlformats.org/officeDocument/2006/relationships/image" Target="../media/image16.tiff"/><Relationship Id="rId5" Type="http://schemas.openxmlformats.org/officeDocument/2006/relationships/image" Target="../media/image13.png"/><Relationship Id="rId15" Type="http://schemas.openxmlformats.org/officeDocument/2006/relationships/image" Target="../media/image18.tiff"/><Relationship Id="rId10" Type="http://schemas.openxmlformats.org/officeDocument/2006/relationships/hyperlink" Target="https://www.acrosslimits.com/" TargetMode="External"/><Relationship Id="rId19" Type="http://schemas.openxmlformats.org/officeDocument/2006/relationships/image" Target="../media/image20.png"/><Relationship Id="rId4" Type="http://schemas.openxmlformats.org/officeDocument/2006/relationships/hyperlink" Target="http://www.peoplehelpthepeople.eu/" TargetMode="External"/><Relationship Id="rId9" Type="http://schemas.openxmlformats.org/officeDocument/2006/relationships/image" Target="../media/image15.tiff"/><Relationship Id="rId14" Type="http://schemas.openxmlformats.org/officeDocument/2006/relationships/hyperlink" Target="https://www.lboro.ac.uk/"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channel/UC1cgSyS5FIB6P72G6_mFGRQ/featured" TargetMode="External"/><Relationship Id="rId7"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7.jp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12.jp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8.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7.jpg"/><Relationship Id="rId4" Type="http://schemas.openxmlformats.org/officeDocument/2006/relationships/image" Target="../media/image12.jp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56.xml"/><Relationship Id="rId7" Type="http://schemas.openxmlformats.org/officeDocument/2006/relationships/slide" Target="slide31.xml"/><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slide" Target="slide38.xml"/><Relationship Id="rId5" Type="http://schemas.openxmlformats.org/officeDocument/2006/relationships/slide" Target="slide43.xml"/><Relationship Id="rId4" Type="http://schemas.openxmlformats.org/officeDocument/2006/relationships/slide" Target="slide48.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3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slide" Target="slide29.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image" Target="../media/image67.jp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4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14.xml"/><Relationship Id="rId4" Type="http://schemas.openxmlformats.org/officeDocument/2006/relationships/image" Target="../media/image74.jpeg"/></Relationships>
</file>

<file path=ppt/slides/_rels/slide47.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slide" Target="slide29.xml"/></Relationships>
</file>

<file path=ppt/slides/_rels/slide49.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82.svg"/><Relationship Id="rId4" Type="http://schemas.openxmlformats.org/officeDocument/2006/relationships/image" Target="../media/image78.png"/></Relationships>
</file>

<file path=ppt/slides/_rels/slide50.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79.png"/><Relationship Id="rId1" Type="http://schemas.openxmlformats.org/officeDocument/2006/relationships/slideLayout" Target="../slideLayouts/slideLayout12.xml"/><Relationship Id="rId5" Type="http://schemas.openxmlformats.org/officeDocument/2006/relationships/image" Target="../media/image86.svg"/><Relationship Id="rId4" Type="http://schemas.openxmlformats.org/officeDocument/2006/relationships/image" Target="../media/image80.png"/></Relationships>
</file>

<file path=ppt/slides/_rels/slide5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3.sv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image" Target="../media/image87.jp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7.svg"/></Relationships>
</file>

<file path=ppt/slides/_rels/slide5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91.png"/><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60.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image" Target="../media/image94.png"/><Relationship Id="rId1" Type="http://schemas.openxmlformats.org/officeDocument/2006/relationships/slideLayout" Target="../slideLayouts/slideLayout2.xml"/><Relationship Id="rId5" Type="http://schemas.openxmlformats.org/officeDocument/2006/relationships/image" Target="../media/image105.svg"/><Relationship Id="rId4" Type="http://schemas.openxmlformats.org/officeDocument/2006/relationships/image" Target="../media/image95.png"/></Relationships>
</file>

<file path=ppt/slides/_rels/slide6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5.jpg"/></Relationships>
</file>

<file path=ppt/slides/_rels/slide62.xml.rels><?xml version="1.0" encoding="UTF-8" standalone="yes"?>
<Relationships xmlns="http://schemas.openxmlformats.org/package/2006/relationships"><Relationship Id="rId8" Type="http://schemas.openxmlformats.org/officeDocument/2006/relationships/hyperlink" Target="mailto:s.kokkotas@researchpaths.gr" TargetMode="External"/><Relationship Id="rId13" Type="http://schemas.openxmlformats.org/officeDocument/2006/relationships/image" Target="../media/image96.png"/><Relationship Id="rId3" Type="http://schemas.openxmlformats.org/officeDocument/2006/relationships/image" Target="../media/image12.jpg"/><Relationship Id="rId7" Type="http://schemas.openxmlformats.org/officeDocument/2006/relationships/hyperlink" Target="mailto:senfer@acrosslimits.com" TargetMode="External"/><Relationship Id="rId12" Type="http://schemas.openxmlformats.org/officeDocument/2006/relationships/hyperlink" Target="mailto:gokcenurb91@gmail.com"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mailto:oystein@orgsupport.no" TargetMode="External"/><Relationship Id="rId11" Type="http://schemas.openxmlformats.org/officeDocument/2006/relationships/hyperlink" Target="mailto:segreteria@peoplehelpthepeople.eu" TargetMode="External"/><Relationship Id="rId5" Type="http://schemas.openxmlformats.org/officeDocument/2006/relationships/hyperlink" Target="mailto:a.liguori@lboro.ac.uk" TargetMode="External"/><Relationship Id="rId10" Type="http://schemas.openxmlformats.org/officeDocument/2006/relationships/hyperlink" Target="mailto:aurelija@europe-institute.com" TargetMode="External"/><Relationship Id="rId4" Type="http://schemas.openxmlformats.org/officeDocument/2006/relationships/image" Target="../media/image3.png"/><Relationship Id="rId9" Type="http://schemas.openxmlformats.org/officeDocument/2006/relationships/hyperlink" Target="mailto:Roxy@europeanlc.es"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a field&#10;&#10;Description automatically generated with low confidence">
            <a:extLst>
              <a:ext uri="{FF2B5EF4-FFF2-40B4-BE49-F238E27FC236}">
                <a16:creationId xmlns:a16="http://schemas.microsoft.com/office/drawing/2014/main" xmlns="" id="{6C550C63-4B2F-4F4F-8AB6-2555DA95B803}"/>
              </a:ext>
            </a:extLst>
          </p:cNvPr>
          <p:cNvPicPr>
            <a:picLocks noChangeAspect="1"/>
          </p:cNvPicPr>
          <p:nvPr/>
        </p:nvPicPr>
        <p:blipFill>
          <a:blip r:embed="rId2"/>
          <a:stretch>
            <a:fillRect/>
          </a:stretch>
        </p:blipFill>
        <p:spPr>
          <a:xfrm>
            <a:off x="0" y="1152530"/>
            <a:ext cx="9144000" cy="4724400"/>
          </a:xfrm>
          <a:prstGeom prst="rect">
            <a:avLst/>
          </a:prstGeom>
        </p:spPr>
      </p:pic>
      <p:sp>
        <p:nvSpPr>
          <p:cNvPr id="2" name="Title 1">
            <a:extLst>
              <a:ext uri="{FF2B5EF4-FFF2-40B4-BE49-F238E27FC236}">
                <a16:creationId xmlns:a16="http://schemas.microsoft.com/office/drawing/2014/main" xmlns="" id="{60201654-9EC8-AE49-8FF8-9975A7C6B982}"/>
              </a:ext>
            </a:extLst>
          </p:cNvPr>
          <p:cNvSpPr>
            <a:spLocks noGrp="1"/>
          </p:cNvSpPr>
          <p:nvPr>
            <p:ph type="ctrTitle"/>
          </p:nvPr>
        </p:nvSpPr>
        <p:spPr>
          <a:xfrm>
            <a:off x="1143000" y="1917324"/>
            <a:ext cx="6858000" cy="1790700"/>
          </a:xfrm>
        </p:spPr>
        <p:txBody>
          <a:bodyPr>
            <a:normAutofit fontScale="90000"/>
          </a:bodyPr>
          <a:lstStyle/>
          <a:p>
            <a:r>
              <a:rPr lang="en-GB" dirty="0">
                <a:solidFill>
                  <a:schemeClr val="bg1"/>
                </a:solidFill>
              </a:rPr>
              <a:t>Solis</a:t>
            </a:r>
            <a:br>
              <a:rPr lang="en-GB" dirty="0">
                <a:solidFill>
                  <a:schemeClr val="bg1"/>
                </a:solidFill>
              </a:rPr>
            </a:br>
            <a:r>
              <a:rPr lang="tr-TR" sz="1650" dirty="0">
                <a:solidFill>
                  <a:schemeClr val="bg1"/>
                </a:solidFill>
              </a:rPr>
              <a:t/>
            </a:r>
            <a:br>
              <a:rPr lang="tr-TR" sz="1650" dirty="0">
                <a:solidFill>
                  <a:schemeClr val="bg1"/>
                </a:solidFill>
              </a:rPr>
            </a:br>
            <a:r>
              <a:rPr lang="tr-TR" sz="1650" dirty="0">
                <a:solidFill>
                  <a:schemeClr val="bg1"/>
                </a:solidFill>
              </a:rPr>
              <a:t/>
            </a:r>
            <a:br>
              <a:rPr lang="tr-TR" sz="1650" dirty="0">
                <a:solidFill>
                  <a:schemeClr val="bg1"/>
                </a:solidFill>
              </a:rPr>
            </a:br>
            <a:r>
              <a:rPr lang="tr-TR" sz="1650" dirty="0">
                <a:solidFill>
                  <a:schemeClr val="bg1"/>
                </a:solidFill>
              </a:rPr>
              <a:t>Refahın Geliştirilmesi ve Sosyal İçerme: Kültürel Çeşitliliğin Anlaşılması Yoluyla Başarıya Ulaşmak</a:t>
            </a:r>
            <a:r>
              <a:rPr lang="en-GB" dirty="0"/>
              <a:t/>
            </a:r>
            <a:br>
              <a:rPr lang="en-GB" dirty="0"/>
            </a:br>
            <a:endParaRPr lang="x-none" dirty="0"/>
          </a:p>
        </p:txBody>
      </p:sp>
      <p:sp>
        <p:nvSpPr>
          <p:cNvPr id="3" name="Subtitle 2">
            <a:extLst>
              <a:ext uri="{FF2B5EF4-FFF2-40B4-BE49-F238E27FC236}">
                <a16:creationId xmlns:a16="http://schemas.microsoft.com/office/drawing/2014/main" xmlns="" id="{4D10E707-5D97-8141-B249-9D009E232887}"/>
              </a:ext>
            </a:extLst>
          </p:cNvPr>
          <p:cNvSpPr>
            <a:spLocks noGrp="1"/>
          </p:cNvSpPr>
          <p:nvPr>
            <p:ph type="subTitle" idx="1"/>
          </p:nvPr>
        </p:nvSpPr>
        <p:spPr>
          <a:xfrm>
            <a:off x="1143000" y="3487934"/>
            <a:ext cx="6858000" cy="1241822"/>
          </a:xfrm>
        </p:spPr>
        <p:txBody>
          <a:bodyPr>
            <a:normAutofit/>
          </a:bodyPr>
          <a:lstStyle/>
          <a:p>
            <a:r>
              <a:rPr lang="tr-TR" sz="1350" dirty="0">
                <a:solidFill>
                  <a:schemeClr val="bg1"/>
                </a:solidFill>
              </a:rPr>
              <a:t>SOLIS projesi (Erasmus+ KA2 Programı tarafından finanse edilen), dijital hikaye anlatıcılığı  gibi etkileşimli ve işbirlikçi etkinlikler yoluyla kültürel çeşitlilik ve ayrımcılık konusundaki temel zorlukları ele alan bir  online öğrenme platformu ve web portalı geliştirmeye yönelik bütünsel bir yaklaşım sunar.</a:t>
            </a:r>
            <a:endParaRPr lang="x-none" sz="1350" dirty="0">
              <a:solidFill>
                <a:schemeClr val="bg1"/>
              </a:solidFill>
            </a:endParaRPr>
          </a:p>
        </p:txBody>
      </p:sp>
      <p:pic>
        <p:nvPicPr>
          <p:cNvPr id="7" name="Picture 6" descr="A picture containing icon&#10;&#10;Description automatically generated">
            <a:extLst>
              <a:ext uri="{FF2B5EF4-FFF2-40B4-BE49-F238E27FC236}">
                <a16:creationId xmlns:a16="http://schemas.microsoft.com/office/drawing/2014/main" xmlns="" id="{2B8DC8B8-D384-8343-90A7-5D2D9381B8D1}"/>
              </a:ext>
            </a:extLst>
          </p:cNvPr>
          <p:cNvPicPr>
            <a:picLocks noChangeAspect="1"/>
          </p:cNvPicPr>
          <p:nvPr/>
        </p:nvPicPr>
        <p:blipFill>
          <a:blip r:embed="rId3"/>
          <a:stretch>
            <a:fillRect/>
          </a:stretch>
        </p:blipFill>
        <p:spPr>
          <a:xfrm>
            <a:off x="3889772" y="98822"/>
            <a:ext cx="1057275" cy="971550"/>
          </a:xfrm>
          <a:prstGeom prst="rect">
            <a:avLst/>
          </a:prstGeom>
        </p:spPr>
      </p:pic>
      <p:pic>
        <p:nvPicPr>
          <p:cNvPr id="9" name="Picture 8" descr="Graphical user interface, text, application&#10;&#10;Description automatically generated">
            <a:extLst>
              <a:ext uri="{FF2B5EF4-FFF2-40B4-BE49-F238E27FC236}">
                <a16:creationId xmlns:a16="http://schemas.microsoft.com/office/drawing/2014/main" xmlns="" id="{5A12D548-D108-A94E-A576-8553DD7787D5}"/>
              </a:ext>
            </a:extLst>
          </p:cNvPr>
          <p:cNvPicPr>
            <a:picLocks noChangeAspect="1"/>
          </p:cNvPicPr>
          <p:nvPr/>
        </p:nvPicPr>
        <p:blipFill>
          <a:blip r:embed="rId4"/>
          <a:stretch>
            <a:fillRect/>
          </a:stretch>
        </p:blipFill>
        <p:spPr>
          <a:xfrm>
            <a:off x="133607" y="584597"/>
            <a:ext cx="2303763" cy="473671"/>
          </a:xfrm>
          <a:prstGeom prst="rect">
            <a:avLst/>
          </a:prstGeom>
        </p:spPr>
      </p:pic>
    </p:spTree>
    <p:extLst>
      <p:ext uri="{BB962C8B-B14F-4D97-AF65-F5344CB8AC3E}">
        <p14:creationId xmlns:p14="http://schemas.microsoft.com/office/powerpoint/2010/main" val="308346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E04F5A4B-776C-2E49-BF28-711C096FC7E9}"/>
              </a:ext>
            </a:extLst>
          </p:cNvPr>
          <p:cNvPicPr>
            <a:picLocks noChangeAspect="1"/>
          </p:cNvPicPr>
          <p:nvPr/>
        </p:nvPicPr>
        <p:blipFill rotWithShape="1">
          <a:blip r:embed="rId2"/>
          <a:srcRect b="16427"/>
          <a:stretch/>
        </p:blipFill>
        <p:spPr>
          <a:xfrm>
            <a:off x="262758" y="3742474"/>
            <a:ext cx="1676400" cy="1401026"/>
          </a:xfrm>
          <a:prstGeom prst="rect">
            <a:avLst/>
          </a:prstGeom>
        </p:spPr>
      </p:pic>
      <p:pic>
        <p:nvPicPr>
          <p:cNvPr id="8" name="Imagen 7">
            <a:extLst>
              <a:ext uri="{FF2B5EF4-FFF2-40B4-BE49-F238E27FC236}">
                <a16:creationId xmlns:a16="http://schemas.microsoft.com/office/drawing/2014/main" xmlns="" id="{B9956066-9121-4743-AF76-FE4015A74A1C}"/>
              </a:ext>
            </a:extLst>
          </p:cNvPr>
          <p:cNvPicPr>
            <a:picLocks noChangeAspect="1"/>
          </p:cNvPicPr>
          <p:nvPr/>
        </p:nvPicPr>
        <p:blipFill rotWithShape="1">
          <a:blip r:embed="rId3"/>
          <a:srcRect l="5195" t="13002" r="3896" b="11589"/>
          <a:stretch/>
        </p:blipFill>
        <p:spPr>
          <a:xfrm>
            <a:off x="6400800" y="2876550"/>
            <a:ext cx="2667000" cy="2209800"/>
          </a:xfrm>
          <a:prstGeom prst="rect">
            <a:avLst/>
          </a:prstGeom>
        </p:spPr>
      </p:pic>
      <p:sp>
        <p:nvSpPr>
          <p:cNvPr id="11" name="Rectángulo 10">
            <a:extLst>
              <a:ext uri="{FF2B5EF4-FFF2-40B4-BE49-F238E27FC236}">
                <a16:creationId xmlns:a16="http://schemas.microsoft.com/office/drawing/2014/main" xmlns="" id="{5637A6DB-EE4D-7241-A38F-BF537A3CB0AD}"/>
              </a:ext>
            </a:extLst>
          </p:cNvPr>
          <p:cNvSpPr/>
          <p:nvPr/>
        </p:nvSpPr>
        <p:spPr>
          <a:xfrm rot="2182100">
            <a:off x="446871" y="1227563"/>
            <a:ext cx="3445571" cy="1867982"/>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Rectángulo 9">
            <a:extLst>
              <a:ext uri="{FF2B5EF4-FFF2-40B4-BE49-F238E27FC236}">
                <a16:creationId xmlns:a16="http://schemas.microsoft.com/office/drawing/2014/main" xmlns="" id="{976F41A2-8539-8F43-8977-9F7ECCFF0244}"/>
              </a:ext>
            </a:extLst>
          </p:cNvPr>
          <p:cNvSpPr/>
          <p:nvPr/>
        </p:nvSpPr>
        <p:spPr>
          <a:xfrm rot="20337213">
            <a:off x="5115287" y="572578"/>
            <a:ext cx="3049486" cy="1194328"/>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object 3"/>
          <p:cNvSpPr txBox="1">
            <a:spLocks noGrp="1"/>
          </p:cNvSpPr>
          <p:nvPr>
            <p:ph type="title"/>
          </p:nvPr>
        </p:nvSpPr>
        <p:spPr>
          <a:xfrm>
            <a:off x="480287" y="16119"/>
            <a:ext cx="8183426" cy="1220206"/>
          </a:xfrm>
          <a:prstGeom prst="rect">
            <a:avLst/>
          </a:prstGeom>
        </p:spPr>
        <p:txBody>
          <a:bodyPr vert="horz" wrap="square" lIns="0" tIns="27305" rIns="0" bIns="0" rtlCol="0">
            <a:spAutoFit/>
          </a:bodyPr>
          <a:lstStyle/>
          <a:p>
            <a:pPr marL="12700" marR="5080" algn="ctr">
              <a:lnSpc>
                <a:spcPts val="3100"/>
              </a:lnSpc>
              <a:spcBef>
                <a:spcPts val="215"/>
              </a:spcBef>
            </a:pPr>
            <a:r>
              <a:rPr lang="tr-TR" spc="55" dirty="0"/>
              <a:t>SOLIS Projesi</a:t>
            </a:r>
            <a:br>
              <a:rPr lang="tr-TR" spc="55" dirty="0"/>
            </a:br>
            <a:r>
              <a:rPr lang="tr-TR" spc="55" dirty="0"/>
              <a:t> Dijital Hikaye Anlatıcılığı</a:t>
            </a:r>
            <a:br>
              <a:rPr lang="tr-TR" spc="55" dirty="0"/>
            </a:br>
            <a:r>
              <a:rPr lang="tr-TR" spc="55" dirty="0"/>
              <a:t>El Kitabı Hakkında</a:t>
            </a:r>
            <a:endParaRPr spc="100" dirty="0"/>
          </a:p>
        </p:txBody>
      </p:sp>
      <p:sp>
        <p:nvSpPr>
          <p:cNvPr id="5" name="object 5"/>
          <p:cNvSpPr txBox="1"/>
          <p:nvPr/>
        </p:nvSpPr>
        <p:spPr>
          <a:xfrm>
            <a:off x="510145" y="1430180"/>
            <a:ext cx="8041632" cy="2326021"/>
          </a:xfrm>
          <a:prstGeom prst="rect">
            <a:avLst/>
          </a:prstGeom>
        </p:spPr>
        <p:txBody>
          <a:bodyPr vert="horz" wrap="square" lIns="0" tIns="19050" rIns="0" bIns="0" rtlCol="0">
            <a:spAutoFit/>
          </a:bodyPr>
          <a:lstStyle/>
          <a:p>
            <a:pPr marL="12700" marR="5080">
              <a:lnSpc>
                <a:spcPct val="115399"/>
              </a:lnSpc>
              <a:spcBef>
                <a:spcPts val="150"/>
              </a:spcBef>
            </a:pPr>
            <a:r>
              <a:rPr lang="en-US" spc="-10" dirty="0">
                <a:solidFill>
                  <a:srgbClr val="505168"/>
                </a:solidFill>
                <a:latin typeface="Tahoma"/>
                <a:cs typeface="Tahoma"/>
              </a:rPr>
              <a:t>Bu el </a:t>
            </a:r>
            <a:r>
              <a:rPr lang="en-US" spc="-10" dirty="0" err="1">
                <a:solidFill>
                  <a:srgbClr val="505168"/>
                </a:solidFill>
                <a:latin typeface="Tahoma"/>
                <a:cs typeface="Tahoma"/>
              </a:rPr>
              <a:t>kitabı</a:t>
            </a:r>
            <a:r>
              <a:rPr lang="en-US" spc="-10" dirty="0">
                <a:solidFill>
                  <a:srgbClr val="505168"/>
                </a:solidFill>
                <a:latin typeface="Tahoma"/>
                <a:cs typeface="Tahoma"/>
              </a:rPr>
              <a:t> </a:t>
            </a:r>
            <a:r>
              <a:rPr lang="en-US" spc="-10" dirty="0" err="1">
                <a:solidFill>
                  <a:srgbClr val="505168"/>
                </a:solidFill>
                <a:latin typeface="Tahoma"/>
                <a:cs typeface="Tahoma"/>
              </a:rPr>
              <a:t>sınıflarda</a:t>
            </a:r>
            <a:r>
              <a:rPr lang="en-US" spc="-10" dirty="0">
                <a:solidFill>
                  <a:srgbClr val="505168"/>
                </a:solidFill>
                <a:latin typeface="Tahoma"/>
                <a:cs typeface="Tahoma"/>
              </a:rPr>
              <a:t> </a:t>
            </a:r>
            <a:r>
              <a:rPr lang="tr-TR" spc="-10" dirty="0">
                <a:solidFill>
                  <a:srgbClr val="505168"/>
                </a:solidFill>
                <a:latin typeface="Tahoma"/>
                <a:cs typeface="Tahoma"/>
              </a:rPr>
              <a:t>Dijital Hikaye Anlatıcılığının</a:t>
            </a:r>
            <a:r>
              <a:rPr lang="en-US" spc="-10" dirty="0">
                <a:solidFill>
                  <a:srgbClr val="505168"/>
                </a:solidFill>
                <a:latin typeface="Tahoma"/>
                <a:cs typeface="Tahoma"/>
              </a:rPr>
              <a:t> </a:t>
            </a:r>
            <a:r>
              <a:rPr lang="en-US" spc="-10" dirty="0" err="1">
                <a:solidFill>
                  <a:srgbClr val="505168"/>
                </a:solidFill>
                <a:latin typeface="Tahoma"/>
                <a:cs typeface="Tahoma"/>
              </a:rPr>
              <a:t>kullanımına</a:t>
            </a:r>
            <a:r>
              <a:rPr lang="en-US" spc="-10" dirty="0">
                <a:solidFill>
                  <a:srgbClr val="505168"/>
                </a:solidFill>
                <a:latin typeface="Tahoma"/>
                <a:cs typeface="Tahoma"/>
              </a:rPr>
              <a:t> </a:t>
            </a:r>
            <a:r>
              <a:rPr lang="tr-TR" spc="-10" dirty="0">
                <a:solidFill>
                  <a:srgbClr val="505168"/>
                </a:solidFill>
                <a:latin typeface="Tahoma"/>
                <a:cs typeface="Tahoma"/>
              </a:rPr>
              <a:t>yönelik hazırlanmıştır.</a:t>
            </a:r>
            <a:endParaRPr lang="en-US" spc="-10" dirty="0">
              <a:solidFill>
                <a:srgbClr val="505168"/>
              </a:solidFill>
              <a:latin typeface="Tahoma"/>
              <a:cs typeface="Tahoma"/>
            </a:endParaRPr>
          </a:p>
          <a:p>
            <a:pPr marL="12700" marR="5080">
              <a:lnSpc>
                <a:spcPct val="115399"/>
              </a:lnSpc>
              <a:spcBef>
                <a:spcPts val="150"/>
              </a:spcBef>
            </a:pPr>
            <a:r>
              <a:rPr lang="en-US" spc="-10" dirty="0">
                <a:solidFill>
                  <a:srgbClr val="505168"/>
                </a:solidFill>
                <a:latin typeface="Tahoma"/>
                <a:cs typeface="Tahoma"/>
              </a:rPr>
              <a:t> </a:t>
            </a:r>
            <a:r>
              <a:rPr lang="tr-TR" spc="-10" dirty="0">
                <a:solidFill>
                  <a:srgbClr val="505168"/>
                </a:solidFill>
                <a:latin typeface="Tahoma"/>
                <a:cs typeface="Tahoma"/>
              </a:rPr>
              <a:t>Herkesin kendi hikayesini </a:t>
            </a:r>
            <a:r>
              <a:rPr lang="en-US" spc="-10" dirty="0" err="1">
                <a:solidFill>
                  <a:srgbClr val="505168"/>
                </a:solidFill>
                <a:latin typeface="Tahoma"/>
                <a:cs typeface="Tahoma"/>
              </a:rPr>
              <a:t>oluşturma</a:t>
            </a:r>
            <a:r>
              <a:rPr lang="tr-TR" spc="-10" dirty="0" err="1">
                <a:solidFill>
                  <a:srgbClr val="505168"/>
                </a:solidFill>
                <a:latin typeface="Tahoma"/>
                <a:cs typeface="Tahoma"/>
              </a:rPr>
              <a:t>sı</a:t>
            </a:r>
            <a:r>
              <a:rPr lang="en-US" spc="-10" dirty="0">
                <a:solidFill>
                  <a:srgbClr val="505168"/>
                </a:solidFill>
                <a:latin typeface="Tahoma"/>
                <a:cs typeface="Tahoma"/>
              </a:rPr>
              <a:t> </a:t>
            </a:r>
            <a:r>
              <a:rPr lang="en-US" spc="-10" dirty="0" err="1">
                <a:solidFill>
                  <a:srgbClr val="505168"/>
                </a:solidFill>
                <a:latin typeface="Tahoma"/>
                <a:cs typeface="Tahoma"/>
              </a:rPr>
              <a:t>ve</a:t>
            </a:r>
            <a:r>
              <a:rPr lang="en-US" spc="-10" dirty="0">
                <a:solidFill>
                  <a:srgbClr val="505168"/>
                </a:solidFill>
                <a:latin typeface="Tahoma"/>
                <a:cs typeface="Tahoma"/>
              </a:rPr>
              <a:t> </a:t>
            </a:r>
            <a:r>
              <a:rPr lang="en-US" spc="-10" dirty="0" err="1">
                <a:solidFill>
                  <a:srgbClr val="505168"/>
                </a:solidFill>
                <a:latin typeface="Tahoma"/>
                <a:cs typeface="Tahoma"/>
              </a:rPr>
              <a:t>paylaşma</a:t>
            </a:r>
            <a:r>
              <a:rPr lang="tr-TR" spc="-10" dirty="0" err="1">
                <a:solidFill>
                  <a:srgbClr val="505168"/>
                </a:solidFill>
                <a:latin typeface="Tahoma"/>
                <a:cs typeface="Tahoma"/>
              </a:rPr>
              <a:t>sı</a:t>
            </a:r>
            <a:r>
              <a:rPr lang="en-US" spc="-10" dirty="0">
                <a:solidFill>
                  <a:srgbClr val="505168"/>
                </a:solidFill>
                <a:latin typeface="Tahoma"/>
                <a:cs typeface="Tahoma"/>
              </a:rPr>
              <a:t> konusunda yardım </a:t>
            </a:r>
            <a:r>
              <a:rPr lang="en-US" spc="-10" dirty="0" err="1">
                <a:solidFill>
                  <a:srgbClr val="505168"/>
                </a:solidFill>
                <a:latin typeface="Tahoma"/>
                <a:cs typeface="Tahoma"/>
              </a:rPr>
              <a:t>ve</a:t>
            </a:r>
            <a:r>
              <a:rPr lang="en-US" spc="-10" dirty="0">
                <a:solidFill>
                  <a:srgbClr val="505168"/>
                </a:solidFill>
                <a:latin typeface="Tahoma"/>
                <a:cs typeface="Tahoma"/>
              </a:rPr>
              <a:t> </a:t>
            </a:r>
            <a:r>
              <a:rPr lang="en-US" spc="-10" dirty="0" err="1">
                <a:solidFill>
                  <a:srgbClr val="505168"/>
                </a:solidFill>
                <a:latin typeface="Tahoma"/>
                <a:cs typeface="Tahoma"/>
              </a:rPr>
              <a:t>rehberlikle</a:t>
            </a:r>
            <a:r>
              <a:rPr lang="en-US" spc="-10" dirty="0">
                <a:solidFill>
                  <a:srgbClr val="505168"/>
                </a:solidFill>
                <a:latin typeface="Tahoma"/>
                <a:cs typeface="Tahoma"/>
              </a:rPr>
              <a:t> hem öğretmenler hem de öğrenciler tarafından kullanılmak üzere tasarlanmıştır.</a:t>
            </a:r>
            <a:endParaRPr lang="tr-TR" spc="-10" dirty="0">
              <a:solidFill>
                <a:srgbClr val="505168"/>
              </a:solidFill>
              <a:latin typeface="Tahoma"/>
              <a:cs typeface="Tahoma"/>
            </a:endParaRPr>
          </a:p>
          <a:p>
            <a:pPr marL="12700" marR="5080">
              <a:lnSpc>
                <a:spcPct val="115399"/>
              </a:lnSpc>
              <a:spcBef>
                <a:spcPts val="150"/>
              </a:spcBef>
            </a:pPr>
            <a:endParaRPr lang="tr-TR" spc="-10" dirty="0">
              <a:solidFill>
                <a:srgbClr val="505168"/>
              </a:solidFill>
              <a:latin typeface="Tahoma"/>
              <a:cs typeface="Tahoma"/>
            </a:endParaRPr>
          </a:p>
          <a:p>
            <a:pPr marL="12700" marR="5080">
              <a:lnSpc>
                <a:spcPct val="115399"/>
              </a:lnSpc>
              <a:spcBef>
                <a:spcPts val="150"/>
              </a:spcBef>
            </a:pPr>
            <a:endParaRPr dirty="0">
              <a:latin typeface="Tahoma"/>
              <a:cs typeface="Tahoma"/>
            </a:endParaRPr>
          </a:p>
        </p:txBody>
      </p:sp>
      <p:sp>
        <p:nvSpPr>
          <p:cNvPr id="13" name="object 3">
            <a:extLst>
              <a:ext uri="{FF2B5EF4-FFF2-40B4-BE49-F238E27FC236}">
                <a16:creationId xmlns:a16="http://schemas.microsoft.com/office/drawing/2014/main" xmlns="" id="{1AB2E019-21D2-3A43-832A-21059884EB5E}"/>
              </a:ext>
            </a:extLst>
          </p:cNvPr>
          <p:cNvSpPr txBox="1"/>
          <p:nvPr/>
        </p:nvSpPr>
        <p:spPr>
          <a:xfrm>
            <a:off x="1066800" y="3027730"/>
            <a:ext cx="7298690" cy="299121"/>
          </a:xfrm>
          <a:prstGeom prst="rect">
            <a:avLst/>
          </a:prstGeom>
        </p:spPr>
        <p:txBody>
          <a:bodyPr vert="horz" wrap="square" lIns="0" tIns="12700" rIns="0" bIns="0" rtlCol="0">
            <a:spAutoFit/>
          </a:bodyPr>
          <a:lstStyle/>
          <a:p>
            <a:pPr marL="12700" marR="5080">
              <a:lnSpc>
                <a:spcPct val="115399"/>
              </a:lnSpc>
              <a:spcBef>
                <a:spcPts val="150"/>
              </a:spcBef>
            </a:pPr>
            <a:r>
              <a:rPr lang="tr-TR" dirty="0">
                <a:solidFill>
                  <a:srgbClr val="505168"/>
                </a:solidFill>
                <a:latin typeface="Tahoma"/>
                <a:cs typeface="Tahoma"/>
              </a:rPr>
              <a:t>Umarız bu kitapla çalışırken keyifli zaman geçirirsiniz.</a:t>
            </a:r>
            <a:endParaRPr dirty="0">
              <a:solidFill>
                <a:srgbClr val="505168"/>
              </a:solidFill>
              <a:latin typeface="Tahoma"/>
              <a:cs typeface="Tahoma"/>
            </a:endParaRPr>
          </a:p>
        </p:txBody>
      </p:sp>
      <p:sp>
        <p:nvSpPr>
          <p:cNvPr id="9" name="Rectángulo 8">
            <a:extLst>
              <a:ext uri="{FF2B5EF4-FFF2-40B4-BE49-F238E27FC236}">
                <a16:creationId xmlns:a16="http://schemas.microsoft.com/office/drawing/2014/main" xmlns="" id="{75EA83CB-6286-E445-81B5-B6308D50C431}"/>
              </a:ext>
            </a:extLst>
          </p:cNvPr>
          <p:cNvSpPr/>
          <p:nvPr/>
        </p:nvSpPr>
        <p:spPr>
          <a:xfrm>
            <a:off x="1600200" y="3572210"/>
            <a:ext cx="5181600" cy="1502976"/>
          </a:xfrm>
          <a:prstGeom prst="rect">
            <a:avLst/>
          </a:prstGeom>
        </p:spPr>
        <p:txBody>
          <a:bodyPr wrap="square">
            <a:spAutoFit/>
          </a:bodyPr>
          <a:lstStyle/>
          <a:p>
            <a:pPr algn="ctr">
              <a:lnSpc>
                <a:spcPct val="100000"/>
              </a:lnSpc>
              <a:spcBef>
                <a:spcPts val="55"/>
              </a:spcBef>
            </a:pPr>
            <a:r>
              <a:rPr lang="tr-TR" b="1" dirty="0">
                <a:solidFill>
                  <a:srgbClr val="A36ED4"/>
                </a:solidFill>
                <a:latin typeface="Tahoma" panose="020B0604030504040204" pitchFamily="34" charset="0"/>
                <a:ea typeface="Tahoma" panose="020B0604030504040204" pitchFamily="34" charset="0"/>
                <a:cs typeface="Tahoma" panose="020B0604030504040204" pitchFamily="34" charset="0"/>
              </a:rPr>
              <a:t>Herhangi bir yardım veya rehberlik istiyorsanız</a:t>
            </a:r>
          </a:p>
          <a:p>
            <a:pPr algn="ctr">
              <a:lnSpc>
                <a:spcPct val="100000"/>
              </a:lnSpc>
              <a:spcBef>
                <a:spcPts val="55"/>
              </a:spcBef>
            </a:pPr>
            <a:r>
              <a:rPr lang="tr-TR" b="1" dirty="0">
                <a:solidFill>
                  <a:srgbClr val="A36ED4"/>
                </a:solidFill>
                <a:latin typeface="Tahoma" panose="020B0604030504040204" pitchFamily="34" charset="0"/>
                <a:ea typeface="Tahoma" panose="020B0604030504040204" pitchFamily="34" charset="0"/>
                <a:cs typeface="Tahoma" panose="020B0604030504040204" pitchFamily="34" charset="0"/>
              </a:rPr>
              <a:t>iletişim bilgilerimize kitabın sonunda ulaşabilirsiniz.</a:t>
            </a:r>
          </a:p>
          <a:p>
            <a:pPr algn="ctr">
              <a:lnSpc>
                <a:spcPct val="100000"/>
              </a:lnSpc>
              <a:spcBef>
                <a:spcPts val="55"/>
              </a:spcBef>
            </a:pPr>
            <a:r>
              <a:rPr lang="tr-TR" b="1" dirty="0">
                <a:solidFill>
                  <a:srgbClr val="A36ED4"/>
                </a:solidFill>
                <a:latin typeface="Tahoma" panose="020B0604030504040204" pitchFamily="34" charset="0"/>
                <a:ea typeface="Tahoma" panose="020B0604030504040204" pitchFamily="34" charset="0"/>
                <a:cs typeface="Tahoma" panose="020B0604030504040204" pitchFamily="34" charset="0"/>
              </a:rPr>
              <a:t>Teşekkürler!</a:t>
            </a:r>
            <a:endParaRPr lang="en" b="1" dirty="0">
              <a:solidFill>
                <a:srgbClr val="A36ED4"/>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xmlns="" id="{177256F0-3C30-6E4C-BF70-E64DB7A2CF45}"/>
              </a:ext>
            </a:extLst>
          </p:cNvPr>
          <p:cNvPicPr>
            <a:picLocks noChangeAspect="1"/>
          </p:cNvPicPr>
          <p:nvPr/>
        </p:nvPicPr>
        <p:blipFill rotWithShape="1">
          <a:blip r:embed="rId3">
            <a:extLst>
              <a:ext uri="{28A0092B-C50C-407E-A947-70E740481C1C}">
                <a14:useLocalDpi xmlns:a14="http://schemas.microsoft.com/office/drawing/2010/main" val="0"/>
              </a:ext>
            </a:extLst>
          </a:blip>
          <a:srcRect l="88577" t="84074"/>
          <a:stretch/>
        </p:blipFill>
        <p:spPr>
          <a:xfrm>
            <a:off x="8077200" y="4324350"/>
            <a:ext cx="1044498" cy="819150"/>
          </a:xfrm>
          <a:prstGeom prst="rect">
            <a:avLst/>
          </a:prstGeom>
        </p:spPr>
      </p:pic>
      <p:sp>
        <p:nvSpPr>
          <p:cNvPr id="4" name="object 3">
            <a:extLst>
              <a:ext uri="{FF2B5EF4-FFF2-40B4-BE49-F238E27FC236}">
                <a16:creationId xmlns:a16="http://schemas.microsoft.com/office/drawing/2014/main" xmlns="" id="{6AAFC604-F0A3-DD4B-834D-4C9252AEE5EF}"/>
              </a:ext>
            </a:extLst>
          </p:cNvPr>
          <p:cNvSpPr txBox="1">
            <a:spLocks/>
          </p:cNvSpPr>
          <p:nvPr/>
        </p:nvSpPr>
        <p:spPr>
          <a:xfrm>
            <a:off x="457200" y="499162"/>
            <a:ext cx="8229600" cy="425116"/>
          </a:xfrm>
          <a:prstGeom prst="rect">
            <a:avLst/>
          </a:prstGeom>
        </p:spPr>
        <p:txBody>
          <a:bodyPr vert="horz" wrap="square" lIns="0" tIns="27305" rIns="0" bIns="0" rtlCol="0">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12700" marR="5080" algn="ctr">
              <a:lnSpc>
                <a:spcPts val="3100"/>
              </a:lnSpc>
              <a:spcBef>
                <a:spcPts val="215"/>
              </a:spcBef>
            </a:pPr>
            <a:r>
              <a:rPr lang="tr-TR" b="1" spc="100" dirty="0">
                <a:latin typeface="Trebuchet MS" panose="020B0703020202090204" pitchFamily="34" charset="0"/>
              </a:rPr>
              <a:t>Bu kitabı bitirdiğinizde:</a:t>
            </a:r>
            <a:endParaRPr lang="en-US" b="1" spc="100" dirty="0">
              <a:latin typeface="Trebuchet MS" panose="020B0703020202090204" pitchFamily="34" charset="0"/>
            </a:endParaRPr>
          </a:p>
        </p:txBody>
      </p:sp>
      <p:pic>
        <p:nvPicPr>
          <p:cNvPr id="5" name="Imagen 4">
            <a:extLst>
              <a:ext uri="{FF2B5EF4-FFF2-40B4-BE49-F238E27FC236}">
                <a16:creationId xmlns:a16="http://schemas.microsoft.com/office/drawing/2014/main" xmlns="" id="{4B7979BE-482A-9945-91F1-6D854E1E773B}"/>
              </a:ext>
            </a:extLst>
          </p:cNvPr>
          <p:cNvPicPr>
            <a:picLocks noChangeAspect="1"/>
          </p:cNvPicPr>
          <p:nvPr/>
        </p:nvPicPr>
        <p:blipFill rotWithShape="1">
          <a:blip r:embed="rId4">
            <a:extLst>
              <a:ext uri="{28A0092B-C50C-407E-A947-70E740481C1C}">
                <a14:useLocalDpi xmlns:a14="http://schemas.microsoft.com/office/drawing/2010/main" val="0"/>
              </a:ext>
            </a:extLst>
          </a:blip>
          <a:srcRect l="9353" t="17408" r="80000" b="2963"/>
          <a:stretch/>
        </p:blipFill>
        <p:spPr>
          <a:xfrm>
            <a:off x="0" y="924278"/>
            <a:ext cx="914400" cy="4013941"/>
          </a:xfrm>
          <a:prstGeom prst="rect">
            <a:avLst/>
          </a:prstGeom>
        </p:spPr>
      </p:pic>
      <p:sp>
        <p:nvSpPr>
          <p:cNvPr id="2" name="Rectángulo 1">
            <a:extLst>
              <a:ext uri="{FF2B5EF4-FFF2-40B4-BE49-F238E27FC236}">
                <a16:creationId xmlns:a16="http://schemas.microsoft.com/office/drawing/2014/main" xmlns="" id="{63798D9C-48C2-B741-B17B-EF5FE23D48C2}"/>
              </a:ext>
            </a:extLst>
          </p:cNvPr>
          <p:cNvSpPr/>
          <p:nvPr/>
        </p:nvSpPr>
        <p:spPr>
          <a:xfrm>
            <a:off x="843381" y="2761097"/>
            <a:ext cx="6399509" cy="553998"/>
          </a:xfrm>
          <a:prstGeom prst="rect">
            <a:avLst/>
          </a:prstGeom>
        </p:spPr>
        <p:txBody>
          <a:bodyPr wrap="none">
            <a:spAutoFit/>
          </a:bodyPr>
          <a:lstStyle/>
          <a:p>
            <a:pPr>
              <a:lnSpc>
                <a:spcPct val="150000"/>
              </a:lnSpc>
            </a:pPr>
            <a:r>
              <a:rPr lang="tr-TR" sz="2000" dirty="0">
                <a:latin typeface="+mj-lt"/>
                <a:ea typeface="Batang" panose="02030600000101010101" pitchFamily="18" charset="-127"/>
                <a:cs typeface="Tahoma" panose="020B0604030504040204" pitchFamily="34" charset="0"/>
              </a:rPr>
              <a:t>Öğrenci merkezli yenilikleri ve örnekleri anlayacaksınız</a:t>
            </a:r>
            <a:endParaRPr lang="en-US" sz="2000" dirty="0">
              <a:latin typeface="+mj-lt"/>
              <a:ea typeface="Batang" panose="02030600000101010101" pitchFamily="18" charset="-127"/>
              <a:cs typeface="Tahoma" panose="020B0604030504040204" pitchFamily="34" charset="0"/>
            </a:endParaRPr>
          </a:p>
        </p:txBody>
      </p:sp>
      <p:sp>
        <p:nvSpPr>
          <p:cNvPr id="7" name="Rectángulo 6">
            <a:extLst>
              <a:ext uri="{FF2B5EF4-FFF2-40B4-BE49-F238E27FC236}">
                <a16:creationId xmlns:a16="http://schemas.microsoft.com/office/drawing/2014/main" xmlns="" id="{796B6E13-31AC-1F48-9A71-B84781315385}"/>
              </a:ext>
            </a:extLst>
          </p:cNvPr>
          <p:cNvSpPr/>
          <p:nvPr/>
        </p:nvSpPr>
        <p:spPr>
          <a:xfrm>
            <a:off x="885495" y="1793140"/>
            <a:ext cx="8106105" cy="958660"/>
          </a:xfrm>
          <a:prstGeom prst="rect">
            <a:avLst/>
          </a:prstGeom>
        </p:spPr>
        <p:txBody>
          <a:bodyPr wrap="square">
            <a:spAutoFit/>
          </a:bodyPr>
          <a:lstStyle/>
          <a:p>
            <a:pPr>
              <a:lnSpc>
                <a:spcPct val="150000"/>
              </a:lnSpc>
            </a:pPr>
            <a:r>
              <a:rPr lang="tr-TR" sz="2000" dirty="0">
                <a:latin typeface="+mj-lt"/>
                <a:ea typeface="Batang" panose="02030600000101010101" pitchFamily="18" charset="-127"/>
                <a:cs typeface="Tahoma" panose="020B0604030504040204" pitchFamily="34" charset="0"/>
              </a:rPr>
              <a:t>Çocukları </a:t>
            </a:r>
            <a:r>
              <a:rPr lang="tr-TR" sz="2000" dirty="0" smtClean="0">
                <a:latin typeface="+mj-lt"/>
                <a:ea typeface="Batang" panose="02030600000101010101" pitchFamily="18" charset="-127"/>
                <a:cs typeface="Tahoma" panose="020B0604030504040204" pitchFamily="34" charset="0"/>
              </a:rPr>
              <a:t>aktivitelere dahil </a:t>
            </a:r>
            <a:r>
              <a:rPr lang="tr-TR" sz="2000" dirty="0">
                <a:latin typeface="+mj-lt"/>
                <a:ea typeface="Batang" panose="02030600000101010101" pitchFamily="18" charset="-127"/>
                <a:cs typeface="Tahoma" panose="020B0604030504040204" pitchFamily="34" charset="0"/>
              </a:rPr>
              <a:t>etme noktasında daha çok bilgi sahibi olacaksınız</a:t>
            </a:r>
            <a:endParaRPr lang="en-US" sz="2000" dirty="0">
              <a:latin typeface="+mj-lt"/>
              <a:ea typeface="Batang" panose="02030600000101010101" pitchFamily="18" charset="-127"/>
              <a:cs typeface="Tahoma" panose="020B0604030504040204" pitchFamily="34" charset="0"/>
            </a:endParaRPr>
          </a:p>
        </p:txBody>
      </p:sp>
      <p:sp>
        <p:nvSpPr>
          <p:cNvPr id="8" name="Rectángulo 7">
            <a:extLst>
              <a:ext uri="{FF2B5EF4-FFF2-40B4-BE49-F238E27FC236}">
                <a16:creationId xmlns:a16="http://schemas.microsoft.com/office/drawing/2014/main" xmlns="" id="{FF2BA8EE-AFD0-FA41-BC51-C4B649DD7C2F}"/>
              </a:ext>
            </a:extLst>
          </p:cNvPr>
          <p:cNvSpPr/>
          <p:nvPr/>
        </p:nvSpPr>
        <p:spPr>
          <a:xfrm>
            <a:off x="943303" y="1044466"/>
            <a:ext cx="8012130" cy="646331"/>
          </a:xfrm>
          <a:prstGeom prst="rect">
            <a:avLst/>
          </a:prstGeom>
        </p:spPr>
        <p:txBody>
          <a:bodyPr wrap="none">
            <a:spAutoFit/>
          </a:bodyPr>
          <a:lstStyle/>
          <a:p>
            <a:pPr>
              <a:lnSpc>
                <a:spcPct val="150000"/>
              </a:lnSpc>
            </a:pPr>
            <a:r>
              <a:rPr lang="tr-TR" sz="2000" dirty="0">
                <a:latin typeface="+mj-lt"/>
                <a:ea typeface="Batang" panose="02030600000101010101" pitchFamily="18" charset="-127"/>
                <a:cs typeface="Tahoma" panose="020B0604030504040204" pitchFamily="34" charset="0"/>
              </a:rPr>
              <a:t>SOLIS</a:t>
            </a:r>
            <a:r>
              <a:rPr lang="tr-TR" sz="2400" dirty="0">
                <a:latin typeface="+mj-lt"/>
                <a:ea typeface="Batang" panose="02030600000101010101" pitchFamily="18" charset="-127"/>
                <a:cs typeface="Tahoma" panose="020B0604030504040204" pitchFamily="34" charset="0"/>
              </a:rPr>
              <a:t> projesi hakkında daha çok bilgiye sahip olacaksınız</a:t>
            </a:r>
            <a:endParaRPr lang="en-US" sz="2400" dirty="0">
              <a:latin typeface="+mj-lt"/>
              <a:ea typeface="Batang" panose="02030600000101010101" pitchFamily="18" charset="-127"/>
              <a:cs typeface="Tahoma" panose="020B0604030504040204" pitchFamily="34" charset="0"/>
            </a:endParaRPr>
          </a:p>
        </p:txBody>
      </p:sp>
      <p:sp>
        <p:nvSpPr>
          <p:cNvPr id="12" name="Rectángulo 11">
            <a:extLst>
              <a:ext uri="{FF2B5EF4-FFF2-40B4-BE49-F238E27FC236}">
                <a16:creationId xmlns:a16="http://schemas.microsoft.com/office/drawing/2014/main" xmlns="" id="{97651981-8B2B-B245-8C2E-A669923BC2C8}"/>
              </a:ext>
            </a:extLst>
          </p:cNvPr>
          <p:cNvSpPr/>
          <p:nvPr/>
        </p:nvSpPr>
        <p:spPr>
          <a:xfrm>
            <a:off x="914400" y="3438093"/>
            <a:ext cx="5505290" cy="553998"/>
          </a:xfrm>
          <a:prstGeom prst="rect">
            <a:avLst/>
          </a:prstGeom>
        </p:spPr>
        <p:txBody>
          <a:bodyPr wrap="none">
            <a:spAutoFit/>
          </a:bodyPr>
          <a:lstStyle/>
          <a:p>
            <a:pPr>
              <a:lnSpc>
                <a:spcPct val="150000"/>
              </a:lnSpc>
            </a:pPr>
            <a:r>
              <a:rPr lang="tr-TR" sz="2000" dirty="0">
                <a:latin typeface="+mj-lt"/>
                <a:ea typeface="Batang" panose="02030600000101010101" pitchFamily="18" charset="-127"/>
                <a:cs typeface="Tahoma" panose="020B0604030504040204" pitchFamily="34" charset="0"/>
              </a:rPr>
              <a:t>Dijital Hikaye Anlatıcılığı becerileriniz gelişecek</a:t>
            </a:r>
            <a:endParaRPr lang="en-US" sz="2000" dirty="0">
              <a:latin typeface="+mj-lt"/>
              <a:ea typeface="Batang" panose="02030600000101010101" pitchFamily="18" charset="-127"/>
              <a:cs typeface="Tahoma" panose="020B0604030504040204" pitchFamily="34" charset="0"/>
            </a:endParaRPr>
          </a:p>
        </p:txBody>
      </p:sp>
      <p:sp>
        <p:nvSpPr>
          <p:cNvPr id="13" name="Rectángulo 12">
            <a:extLst>
              <a:ext uri="{FF2B5EF4-FFF2-40B4-BE49-F238E27FC236}">
                <a16:creationId xmlns:a16="http://schemas.microsoft.com/office/drawing/2014/main" xmlns="" id="{A29906F2-DE53-9E4A-B5BF-471702EE415C}"/>
              </a:ext>
            </a:extLst>
          </p:cNvPr>
          <p:cNvSpPr/>
          <p:nvPr/>
        </p:nvSpPr>
        <p:spPr>
          <a:xfrm>
            <a:off x="914400" y="4062074"/>
            <a:ext cx="5796780" cy="553998"/>
          </a:xfrm>
          <a:prstGeom prst="rect">
            <a:avLst/>
          </a:prstGeom>
        </p:spPr>
        <p:txBody>
          <a:bodyPr wrap="none">
            <a:spAutoFit/>
          </a:bodyPr>
          <a:lstStyle/>
          <a:p>
            <a:pPr>
              <a:lnSpc>
                <a:spcPct val="150000"/>
              </a:lnSpc>
            </a:pPr>
            <a:r>
              <a:rPr lang="tr-TR" sz="2000" dirty="0">
                <a:latin typeface="+mj-lt"/>
                <a:ea typeface="Batang" panose="02030600000101010101" pitchFamily="18" charset="-127"/>
                <a:cs typeface="Tahoma" panose="020B0604030504040204" pitchFamily="34" charset="0"/>
              </a:rPr>
              <a:t>Hikayeler üretecek, yaratacak ve paylaşacaksınız</a:t>
            </a:r>
            <a:endParaRPr lang="en-US" sz="2000" dirty="0">
              <a:latin typeface="+mj-lt"/>
              <a:ea typeface="Batang" panose="02030600000101010101" pitchFamily="18" charset="-127"/>
              <a:cs typeface="Tahoma" panose="020B0604030504040204" pitchFamily="34" charset="0"/>
            </a:endParaRPr>
          </a:p>
        </p:txBody>
      </p:sp>
    </p:spTree>
    <p:extLst>
      <p:ext uri="{BB962C8B-B14F-4D97-AF65-F5344CB8AC3E}">
        <p14:creationId xmlns:p14="http://schemas.microsoft.com/office/powerpoint/2010/main" val="3359731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12A74FF5-B4FB-F345-9AEF-CA4F17355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5143501"/>
          </a:xfrm>
          <a:prstGeom prst="rect">
            <a:avLst/>
          </a:prstGeom>
        </p:spPr>
      </p:pic>
      <p:sp>
        <p:nvSpPr>
          <p:cNvPr id="4" name="Rectángulo 3">
            <a:extLst>
              <a:ext uri="{FF2B5EF4-FFF2-40B4-BE49-F238E27FC236}">
                <a16:creationId xmlns:a16="http://schemas.microsoft.com/office/drawing/2014/main" xmlns="" id="{ACA20261-821F-3C4B-BC2A-9CDE4F5106A3}"/>
              </a:ext>
            </a:extLst>
          </p:cNvPr>
          <p:cNvSpPr/>
          <p:nvPr/>
        </p:nvSpPr>
        <p:spPr>
          <a:xfrm rot="18310640">
            <a:off x="3940549" y="3165311"/>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xmlns="" id="{7CD8E7E9-74D1-CE4E-B635-68C749AB1A25}"/>
              </a:ext>
            </a:extLst>
          </p:cNvPr>
          <p:cNvSpPr/>
          <p:nvPr/>
        </p:nvSpPr>
        <p:spPr>
          <a:xfrm>
            <a:off x="1255568" y="555849"/>
            <a:ext cx="6897832" cy="1177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Rectángulo 5">
            <a:extLst>
              <a:ext uri="{FF2B5EF4-FFF2-40B4-BE49-F238E27FC236}">
                <a16:creationId xmlns:a16="http://schemas.microsoft.com/office/drawing/2014/main" xmlns="" id="{1EF5E4BE-179E-574F-B5DF-1503B5E64A72}"/>
              </a:ext>
            </a:extLst>
          </p:cNvPr>
          <p:cNvSpPr/>
          <p:nvPr/>
        </p:nvSpPr>
        <p:spPr>
          <a:xfrm rot="1918206">
            <a:off x="5864422" y="891282"/>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Rectángulo 6">
            <a:extLst>
              <a:ext uri="{FF2B5EF4-FFF2-40B4-BE49-F238E27FC236}">
                <a16:creationId xmlns:a16="http://schemas.microsoft.com/office/drawing/2014/main" xmlns="" id="{0DAE6392-E9E8-A340-B1A0-E121F1804FAE}"/>
              </a:ext>
            </a:extLst>
          </p:cNvPr>
          <p:cNvSpPr/>
          <p:nvPr/>
        </p:nvSpPr>
        <p:spPr>
          <a:xfrm rot="881370">
            <a:off x="1529398" y="343158"/>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object 3">
            <a:extLst>
              <a:ext uri="{FF2B5EF4-FFF2-40B4-BE49-F238E27FC236}">
                <a16:creationId xmlns:a16="http://schemas.microsoft.com/office/drawing/2014/main" xmlns="" id="{6C3279CF-2C60-4544-8837-DFBE6A715F18}"/>
              </a:ext>
            </a:extLst>
          </p:cNvPr>
          <p:cNvSpPr txBox="1">
            <a:spLocks/>
          </p:cNvSpPr>
          <p:nvPr/>
        </p:nvSpPr>
        <p:spPr>
          <a:xfrm>
            <a:off x="1737790" y="440161"/>
            <a:ext cx="5933388" cy="822661"/>
          </a:xfrm>
          <a:prstGeom prst="rect">
            <a:avLst/>
          </a:prstGeom>
        </p:spPr>
        <p:txBody>
          <a:bodyPr vert="horz" wrap="square" lIns="0" tIns="27305" rIns="0" bIns="0" rtlCol="0">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12700" marR="5080" algn="ctr">
              <a:lnSpc>
                <a:spcPts val="3100"/>
              </a:lnSpc>
              <a:spcBef>
                <a:spcPts val="215"/>
              </a:spcBef>
            </a:pPr>
            <a:r>
              <a:rPr lang="tr-TR" spc="100" dirty="0">
                <a:solidFill>
                  <a:schemeClr val="bg2">
                    <a:lumMod val="50000"/>
                  </a:schemeClr>
                </a:solidFill>
                <a:latin typeface="Trebuchet MS" panose="020B0703020202090204" pitchFamily="34" charset="0"/>
              </a:rPr>
              <a:t>Başlamadan Önce Önemli Bilgiler</a:t>
            </a:r>
            <a:endParaRPr lang="en-US" spc="100" dirty="0">
              <a:solidFill>
                <a:schemeClr val="bg2">
                  <a:lumMod val="50000"/>
                </a:schemeClr>
              </a:solidFill>
              <a:latin typeface="Trebuchet MS" panose="020B0703020202090204" pitchFamily="34" charset="0"/>
            </a:endParaRPr>
          </a:p>
        </p:txBody>
      </p:sp>
      <p:sp>
        <p:nvSpPr>
          <p:cNvPr id="2" name="Dikdörtgen 1"/>
          <p:cNvSpPr/>
          <p:nvPr/>
        </p:nvSpPr>
        <p:spPr>
          <a:xfrm>
            <a:off x="1140807" y="1494470"/>
            <a:ext cx="6105433" cy="2862322"/>
          </a:xfrm>
          <a:prstGeom prst="rect">
            <a:avLst/>
          </a:prstGeom>
        </p:spPr>
        <p:txBody>
          <a:bodyPr wrap="square">
            <a:spAutoFit/>
          </a:bodyPr>
          <a:lstStyle/>
          <a:p>
            <a:r>
              <a:rPr lang="tr-TR" sz="2000" dirty="0"/>
              <a:t>Araştırmalar (ve kişisel </a:t>
            </a:r>
            <a:r>
              <a:rPr lang="tr-TR" sz="2000" dirty="0" smtClean="0"/>
              <a:t>deneyimler) </a:t>
            </a:r>
            <a:r>
              <a:rPr lang="tr-TR" sz="2000" dirty="0"/>
              <a:t>sınıf arkadaşlarının bilgisinin ve anlayışının her zaman doğal olarak gelişmediğini kanıtlıyor. Ancak eğitimciler </a:t>
            </a:r>
            <a:r>
              <a:rPr lang="tr-TR" sz="2000" dirty="0" smtClean="0"/>
              <a:t>olarak </a:t>
            </a:r>
            <a:r>
              <a:rPr lang="tr-TR" sz="2000" dirty="0"/>
              <a:t>bunu ele alan etkinlikler gerçekleştirirken </a:t>
            </a:r>
            <a:r>
              <a:rPr lang="tr-TR" sz="2000" dirty="0" smtClean="0"/>
              <a:t>– </a:t>
            </a:r>
            <a:r>
              <a:rPr lang="tr-TR" sz="2000" dirty="0" smtClean="0"/>
              <a:t>etkinliklere öğrenciler dahil olmasa bile</a:t>
            </a:r>
            <a:r>
              <a:rPr lang="tr-TR" sz="2000" dirty="0" smtClean="0"/>
              <a:t> </a:t>
            </a:r>
            <a:r>
              <a:rPr lang="tr-TR" sz="2000" dirty="0"/>
              <a:t>- öğrencilerimizin çeşitliliğini göz önünde bulundurduğumuzdan emin olmalıyız. </a:t>
            </a:r>
            <a:r>
              <a:rPr lang="tr-TR" sz="2000" dirty="0" smtClean="0"/>
              <a:t>Bu noktada dışarıdan </a:t>
            </a:r>
            <a:r>
              <a:rPr lang="tr-TR" sz="2000" dirty="0"/>
              <a:t>bir 'ihtiyaç' kanıtı göstermelisiniz. Bu, el kitabımızda  sunulan faaliyetlerden her biri için özellikle </a:t>
            </a:r>
            <a:r>
              <a:rPr lang="tr-TR" sz="2000" dirty="0" smtClean="0"/>
              <a:t>önemli bir konudur.</a:t>
            </a:r>
            <a:endParaRPr lang="tr-TR" sz="2000" dirty="0"/>
          </a:p>
        </p:txBody>
      </p:sp>
    </p:spTree>
    <p:extLst>
      <p:ext uri="{BB962C8B-B14F-4D97-AF65-F5344CB8AC3E}">
        <p14:creationId xmlns:p14="http://schemas.microsoft.com/office/powerpoint/2010/main" val="1612383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lipse 1">
            <a:hlinkClick r:id="rId3" action="ppaction://hlinksldjump"/>
            <a:extLst>
              <a:ext uri="{FF2B5EF4-FFF2-40B4-BE49-F238E27FC236}">
                <a16:creationId xmlns:a16="http://schemas.microsoft.com/office/drawing/2014/main" xmlns="" id="{128AA492-F69C-884A-9D19-CFFFBCC9078B}"/>
              </a:ext>
            </a:extLst>
          </p:cNvPr>
          <p:cNvSpPr/>
          <p:nvPr/>
        </p:nvSpPr>
        <p:spPr>
          <a:xfrm>
            <a:off x="2590800" y="1562100"/>
            <a:ext cx="4600966" cy="9525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b="1" dirty="0" err="1"/>
              <a:t>Olumlu</a:t>
            </a:r>
            <a:r>
              <a:rPr lang="en-CA" sz="1600" b="1" dirty="0"/>
              <a:t> </a:t>
            </a:r>
            <a:r>
              <a:rPr lang="en-CA" sz="1600" b="1" dirty="0" err="1"/>
              <a:t>olarak</a:t>
            </a:r>
            <a:r>
              <a:rPr lang="en-CA" sz="1600" b="1" dirty="0"/>
              <a:t> </a:t>
            </a:r>
            <a:r>
              <a:rPr lang="en-CA" sz="1600" b="1" dirty="0" err="1"/>
              <a:t>çeşitlilik</a:t>
            </a:r>
            <a:r>
              <a:rPr lang="en-CA" sz="1600" b="1" dirty="0"/>
              <a:t> </a:t>
            </a:r>
            <a:r>
              <a:rPr lang="en-CA" sz="1600" dirty="0" err="1"/>
              <a:t>hakkında</a:t>
            </a:r>
            <a:r>
              <a:rPr lang="en-CA" sz="1600" dirty="0"/>
              <a:t> </a:t>
            </a:r>
            <a:r>
              <a:rPr lang="en-CA" sz="1600" dirty="0" err="1"/>
              <a:t>daha</a:t>
            </a:r>
            <a:r>
              <a:rPr lang="en-CA" sz="1600" dirty="0"/>
              <a:t> </a:t>
            </a:r>
            <a:r>
              <a:rPr lang="en-CA" sz="1600" dirty="0" err="1"/>
              <a:t>fazla</a:t>
            </a:r>
            <a:r>
              <a:rPr lang="en-CA" sz="1600" dirty="0"/>
              <a:t> </a:t>
            </a:r>
            <a:r>
              <a:rPr lang="en-CA" sz="1600" dirty="0" err="1"/>
              <a:t>şey</a:t>
            </a:r>
            <a:r>
              <a:rPr lang="en-CA" sz="1600" dirty="0"/>
              <a:t> </a:t>
            </a:r>
            <a:r>
              <a:rPr lang="en-CA" sz="1600" dirty="0" err="1"/>
              <a:t>öğrenmek</a:t>
            </a:r>
            <a:r>
              <a:rPr lang="en-CA" sz="1600" dirty="0"/>
              <a:t> </a:t>
            </a:r>
            <a:r>
              <a:rPr lang="en-CA" sz="1600" dirty="0" err="1"/>
              <a:t>ister</a:t>
            </a:r>
            <a:r>
              <a:rPr lang="en-CA" sz="1600" dirty="0"/>
              <a:t> </a:t>
            </a:r>
            <a:r>
              <a:rPr lang="en-CA" sz="1600" dirty="0" err="1"/>
              <a:t>misiniz</a:t>
            </a:r>
            <a:r>
              <a:rPr lang="en-CA" sz="1600" dirty="0"/>
              <a:t>? </a:t>
            </a:r>
            <a:r>
              <a:rPr lang="tr-TR" sz="1600" dirty="0"/>
              <a:t>Buna ö</a:t>
            </a:r>
            <a:r>
              <a:rPr lang="en-CA" sz="1600" dirty="0" err="1"/>
              <a:t>ğrenci</a:t>
            </a:r>
            <a:r>
              <a:rPr lang="en-CA" sz="1600" dirty="0"/>
              <a:t> </a:t>
            </a:r>
            <a:r>
              <a:rPr lang="en-CA" sz="1600" dirty="0" err="1"/>
              <a:t>liderliğindeki</a:t>
            </a:r>
            <a:r>
              <a:rPr lang="en-CA" sz="1600" dirty="0"/>
              <a:t> </a:t>
            </a:r>
            <a:r>
              <a:rPr lang="en-CA" sz="1600" dirty="0" err="1"/>
              <a:t>yaklaşım</a:t>
            </a:r>
            <a:r>
              <a:rPr lang="en-CA" sz="1600" dirty="0"/>
              <a:t> </a:t>
            </a:r>
            <a:r>
              <a:rPr lang="en-CA" sz="1600" dirty="0" err="1"/>
              <a:t>örnekleri</a:t>
            </a:r>
            <a:r>
              <a:rPr lang="en-CA" sz="1600" dirty="0"/>
              <a:t> </a:t>
            </a:r>
            <a:r>
              <a:rPr lang="en-CA" sz="1600" dirty="0" err="1"/>
              <a:t>dahil</a:t>
            </a:r>
            <a:r>
              <a:rPr lang="en-CA" sz="1600" dirty="0"/>
              <a:t> mi?</a:t>
            </a:r>
          </a:p>
          <a:p>
            <a:pPr algn="ctr"/>
            <a:r>
              <a:rPr lang="en-CA" sz="1600" dirty="0" err="1"/>
              <a:t>Buraya</a:t>
            </a:r>
            <a:r>
              <a:rPr lang="en-CA" sz="1600" dirty="0"/>
              <a:t> </a:t>
            </a:r>
            <a:r>
              <a:rPr lang="en-CA" sz="1600" dirty="0" err="1"/>
              <a:t>Tıkla</a:t>
            </a:r>
            <a:r>
              <a:rPr lang="tr-TR" sz="1600" dirty="0" err="1"/>
              <a:t>yın</a:t>
            </a:r>
            <a:r>
              <a:rPr lang="en-CA" sz="1600" dirty="0"/>
              <a:t>!</a:t>
            </a:r>
          </a:p>
        </p:txBody>
      </p:sp>
      <p:sp>
        <p:nvSpPr>
          <p:cNvPr id="4" name="Elipse 3">
            <a:hlinkClick r:id="rId4" action="ppaction://hlinksldjump"/>
            <a:extLst>
              <a:ext uri="{FF2B5EF4-FFF2-40B4-BE49-F238E27FC236}">
                <a16:creationId xmlns:a16="http://schemas.microsoft.com/office/drawing/2014/main" xmlns="" id="{224340CA-7082-E64E-84DD-07B2B577FF31}"/>
              </a:ext>
            </a:extLst>
          </p:cNvPr>
          <p:cNvSpPr/>
          <p:nvPr/>
        </p:nvSpPr>
        <p:spPr>
          <a:xfrm>
            <a:off x="-83768" y="2038350"/>
            <a:ext cx="2910736" cy="762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Solis </a:t>
            </a:r>
            <a:r>
              <a:rPr lang="en-GB" dirty="0" err="1"/>
              <a:t>Projesi</a:t>
            </a:r>
            <a:r>
              <a:rPr lang="en-GB" dirty="0"/>
              <a:t> </a:t>
            </a:r>
            <a:r>
              <a:rPr lang="en-GB" dirty="0" err="1"/>
              <a:t>hakkında</a:t>
            </a:r>
            <a:r>
              <a:rPr lang="en-GB" dirty="0"/>
              <a:t> </a:t>
            </a:r>
            <a:r>
              <a:rPr lang="en-GB" dirty="0" err="1"/>
              <a:t>daha</a:t>
            </a:r>
            <a:r>
              <a:rPr lang="en-GB" dirty="0"/>
              <a:t> </a:t>
            </a:r>
            <a:r>
              <a:rPr lang="en-GB" dirty="0" err="1"/>
              <a:t>fazla</a:t>
            </a:r>
            <a:r>
              <a:rPr lang="en-GB" dirty="0"/>
              <a:t> </a:t>
            </a:r>
            <a:r>
              <a:rPr lang="en-GB" dirty="0" err="1"/>
              <a:t>bilgi</a:t>
            </a:r>
            <a:r>
              <a:rPr lang="en-GB" dirty="0"/>
              <a:t> </a:t>
            </a:r>
            <a:r>
              <a:rPr lang="en-GB" dirty="0" err="1"/>
              <a:t>edinmek</a:t>
            </a:r>
            <a:r>
              <a:rPr lang="en-GB" dirty="0"/>
              <a:t> </a:t>
            </a:r>
            <a:r>
              <a:rPr lang="en-GB" dirty="0" err="1"/>
              <a:t>ister</a:t>
            </a:r>
            <a:r>
              <a:rPr lang="en-GB" dirty="0"/>
              <a:t> </a:t>
            </a:r>
            <a:r>
              <a:rPr lang="en-GB" dirty="0" err="1"/>
              <a:t>misiniz</a:t>
            </a:r>
            <a:r>
              <a:rPr lang="en-GB" dirty="0"/>
              <a:t>? </a:t>
            </a:r>
            <a:r>
              <a:rPr lang="en-GB" dirty="0" err="1"/>
              <a:t>Buraya</a:t>
            </a:r>
            <a:r>
              <a:rPr lang="en-GB" dirty="0"/>
              <a:t> </a:t>
            </a:r>
            <a:r>
              <a:rPr lang="en-GB" dirty="0" err="1"/>
              <a:t>Tıkla</a:t>
            </a:r>
            <a:r>
              <a:rPr lang="tr-TR" dirty="0" err="1"/>
              <a:t>yın</a:t>
            </a:r>
            <a:r>
              <a:rPr lang="tr-TR" dirty="0"/>
              <a:t>!</a:t>
            </a:r>
            <a:endParaRPr lang="en-GB" dirty="0"/>
          </a:p>
        </p:txBody>
      </p:sp>
      <p:sp>
        <p:nvSpPr>
          <p:cNvPr id="5" name="Elipse 4">
            <a:hlinkClick r:id="rId5" action="ppaction://hlinksldjump"/>
            <a:extLst>
              <a:ext uri="{FF2B5EF4-FFF2-40B4-BE49-F238E27FC236}">
                <a16:creationId xmlns:a16="http://schemas.microsoft.com/office/drawing/2014/main" xmlns="" id="{3D5DFB76-8E2B-524F-8410-C537EB82476D}"/>
              </a:ext>
            </a:extLst>
          </p:cNvPr>
          <p:cNvSpPr/>
          <p:nvPr/>
        </p:nvSpPr>
        <p:spPr>
          <a:xfrm>
            <a:off x="1752600" y="3346537"/>
            <a:ext cx="3048000" cy="1143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err="1"/>
              <a:t>Dijital</a:t>
            </a:r>
            <a:r>
              <a:rPr lang="en-AU" dirty="0"/>
              <a:t> </a:t>
            </a:r>
            <a:r>
              <a:rPr lang="en-AU" dirty="0" err="1"/>
              <a:t>Hikayeler</a:t>
            </a:r>
            <a:r>
              <a:rPr lang="en-AU" dirty="0"/>
              <a:t> </a:t>
            </a:r>
            <a:r>
              <a:rPr lang="en-AU" dirty="0" err="1"/>
              <a:t>ve</a:t>
            </a:r>
            <a:r>
              <a:rPr lang="en-AU" dirty="0"/>
              <a:t> </a:t>
            </a:r>
            <a:r>
              <a:rPr lang="en-AU" dirty="0" err="1"/>
              <a:t>bunların</a:t>
            </a:r>
            <a:r>
              <a:rPr lang="en-AU" dirty="0"/>
              <a:t> </a:t>
            </a:r>
            <a:r>
              <a:rPr lang="en-AU" dirty="0" err="1"/>
              <a:t>sınıflarda</a:t>
            </a:r>
            <a:r>
              <a:rPr lang="en-AU" dirty="0"/>
              <a:t> </a:t>
            </a:r>
            <a:r>
              <a:rPr lang="en-AU" dirty="0" err="1"/>
              <a:t>nasıl</a:t>
            </a:r>
            <a:r>
              <a:rPr lang="en-AU" dirty="0"/>
              <a:t> </a:t>
            </a:r>
            <a:r>
              <a:rPr lang="en-AU" dirty="0" err="1"/>
              <a:t>uygulanacağı</a:t>
            </a:r>
            <a:r>
              <a:rPr lang="en-AU" dirty="0"/>
              <a:t> </a:t>
            </a:r>
            <a:r>
              <a:rPr lang="en-AU" dirty="0" err="1"/>
              <a:t>hakkında</a:t>
            </a:r>
            <a:r>
              <a:rPr lang="en-AU" dirty="0"/>
              <a:t> </a:t>
            </a:r>
            <a:r>
              <a:rPr lang="en-AU" dirty="0" err="1"/>
              <a:t>daha</a:t>
            </a:r>
            <a:r>
              <a:rPr lang="en-AU" dirty="0"/>
              <a:t> </a:t>
            </a:r>
            <a:r>
              <a:rPr lang="en-AU" dirty="0" err="1"/>
              <a:t>fazla</a:t>
            </a:r>
            <a:r>
              <a:rPr lang="en-AU" dirty="0"/>
              <a:t> </a:t>
            </a:r>
            <a:r>
              <a:rPr lang="en-AU" dirty="0" err="1"/>
              <a:t>bilgiye</a:t>
            </a:r>
            <a:r>
              <a:rPr lang="en-AU" dirty="0"/>
              <a:t> mi </a:t>
            </a:r>
            <a:r>
              <a:rPr lang="en-AU" dirty="0" err="1"/>
              <a:t>ihtiyacınız</a:t>
            </a:r>
            <a:r>
              <a:rPr lang="en-AU" dirty="0"/>
              <a:t> </a:t>
            </a:r>
            <a:r>
              <a:rPr lang="en-AU" dirty="0" err="1"/>
              <a:t>var</a:t>
            </a:r>
            <a:r>
              <a:rPr lang="en-AU" dirty="0"/>
              <a:t>? </a:t>
            </a:r>
            <a:r>
              <a:rPr lang="en-AU" dirty="0" err="1"/>
              <a:t>Buraya</a:t>
            </a:r>
            <a:r>
              <a:rPr lang="en-AU" dirty="0"/>
              <a:t> </a:t>
            </a:r>
            <a:r>
              <a:rPr lang="en-AU" dirty="0" err="1"/>
              <a:t>Tıkla</a:t>
            </a:r>
            <a:r>
              <a:rPr lang="tr-TR" dirty="0" err="1"/>
              <a:t>yın</a:t>
            </a:r>
            <a:r>
              <a:rPr lang="en-AU" dirty="0"/>
              <a:t>!</a:t>
            </a:r>
          </a:p>
        </p:txBody>
      </p:sp>
      <p:sp>
        <p:nvSpPr>
          <p:cNvPr id="16" name="Elipse 15">
            <a:extLst>
              <a:ext uri="{FF2B5EF4-FFF2-40B4-BE49-F238E27FC236}">
                <a16:creationId xmlns:a16="http://schemas.microsoft.com/office/drawing/2014/main" xmlns="" id="{268113D9-7C57-3F4F-BCDF-9345AC1B9779}"/>
              </a:ext>
            </a:extLst>
          </p:cNvPr>
          <p:cNvSpPr/>
          <p:nvPr/>
        </p:nvSpPr>
        <p:spPr>
          <a:xfrm>
            <a:off x="6006230" y="2410171"/>
            <a:ext cx="3124200" cy="187273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dirty="0"/>
          </a:p>
        </p:txBody>
      </p:sp>
      <p:sp>
        <p:nvSpPr>
          <p:cNvPr id="3" name="Dikdörtgen 2"/>
          <p:cNvSpPr/>
          <p:nvPr/>
        </p:nvSpPr>
        <p:spPr>
          <a:xfrm>
            <a:off x="914400" y="192685"/>
            <a:ext cx="7315200" cy="646331"/>
          </a:xfrm>
          <a:prstGeom prst="rect">
            <a:avLst/>
          </a:prstGeom>
        </p:spPr>
        <p:txBody>
          <a:bodyPr wrap="square">
            <a:spAutoFit/>
          </a:bodyPr>
          <a:lstStyle/>
          <a:p>
            <a:r>
              <a:rPr lang="tr-TR" dirty="0"/>
              <a:t>Dijital hikaye anlatımını derslerinizde uygulamak, öğrencilerde birçok olumlu yönü ortaya çıkarabilir</a:t>
            </a:r>
          </a:p>
        </p:txBody>
      </p:sp>
      <p:sp>
        <p:nvSpPr>
          <p:cNvPr id="6" name="Dikdörtgen 5"/>
          <p:cNvSpPr/>
          <p:nvPr/>
        </p:nvSpPr>
        <p:spPr>
          <a:xfrm>
            <a:off x="6615830" y="2811091"/>
            <a:ext cx="1905000" cy="1200329"/>
          </a:xfrm>
          <a:prstGeom prst="rect">
            <a:avLst/>
          </a:prstGeom>
        </p:spPr>
        <p:txBody>
          <a:bodyPr wrap="square">
            <a:spAutoFit/>
          </a:bodyPr>
          <a:lstStyle/>
          <a:p>
            <a:r>
              <a:rPr lang="tr-TR" dirty="0"/>
              <a:t>Her şeyle ilgileniyorsanız, kaydırmaya devam edin!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CBBFBCA2-82CD-154E-AFB6-86E3ED2B4C67}"/>
              </a:ext>
            </a:extLst>
          </p:cNvPr>
          <p:cNvPicPr>
            <a:picLocks noChangeAspect="1"/>
          </p:cNvPicPr>
          <p:nvPr/>
        </p:nvPicPr>
        <p:blipFill rotWithShape="1">
          <a:blip r:embed="rId3">
            <a:extLst>
              <a:ext uri="{28A0092B-C50C-407E-A947-70E740481C1C}">
                <a14:useLocalDpi xmlns:a14="http://schemas.microsoft.com/office/drawing/2010/main" val="0"/>
              </a:ext>
            </a:extLst>
          </a:blip>
          <a:srcRect b="6998"/>
          <a:stretch/>
        </p:blipFill>
        <p:spPr>
          <a:xfrm>
            <a:off x="156899" y="915994"/>
            <a:ext cx="7965591" cy="910915"/>
          </a:xfrm>
          <a:prstGeom prst="rect">
            <a:avLst/>
          </a:prstGeom>
        </p:spPr>
      </p:pic>
      <p:pic>
        <p:nvPicPr>
          <p:cNvPr id="9" name="Imagen 8">
            <a:extLst>
              <a:ext uri="{FF2B5EF4-FFF2-40B4-BE49-F238E27FC236}">
                <a16:creationId xmlns:a16="http://schemas.microsoft.com/office/drawing/2014/main" xmlns="" id="{177256F0-3C30-6E4C-BF70-E64DB7A2CF45}"/>
              </a:ext>
            </a:extLst>
          </p:cNvPr>
          <p:cNvPicPr>
            <a:picLocks noChangeAspect="1"/>
          </p:cNvPicPr>
          <p:nvPr/>
        </p:nvPicPr>
        <p:blipFill rotWithShape="1">
          <a:blip r:embed="rId4">
            <a:extLst>
              <a:ext uri="{28A0092B-C50C-407E-A947-70E740481C1C}">
                <a14:useLocalDpi xmlns:a14="http://schemas.microsoft.com/office/drawing/2010/main" val="0"/>
              </a:ext>
            </a:extLst>
          </a:blip>
          <a:srcRect l="88577" t="84074"/>
          <a:stretch/>
        </p:blipFill>
        <p:spPr>
          <a:xfrm>
            <a:off x="8077200" y="4324350"/>
            <a:ext cx="1044498" cy="819150"/>
          </a:xfrm>
          <a:prstGeom prst="rect">
            <a:avLst/>
          </a:prstGeom>
        </p:spPr>
      </p:pic>
      <p:sp>
        <p:nvSpPr>
          <p:cNvPr id="4" name="object 3">
            <a:extLst>
              <a:ext uri="{FF2B5EF4-FFF2-40B4-BE49-F238E27FC236}">
                <a16:creationId xmlns:a16="http://schemas.microsoft.com/office/drawing/2014/main" xmlns="" id="{6AAFC604-F0A3-DD4B-834D-4C9252AEE5EF}"/>
              </a:ext>
            </a:extLst>
          </p:cNvPr>
          <p:cNvSpPr txBox="1">
            <a:spLocks/>
          </p:cNvSpPr>
          <p:nvPr/>
        </p:nvSpPr>
        <p:spPr>
          <a:xfrm>
            <a:off x="457200" y="499162"/>
            <a:ext cx="8229600" cy="425116"/>
          </a:xfrm>
          <a:prstGeom prst="rect">
            <a:avLst/>
          </a:prstGeom>
        </p:spPr>
        <p:txBody>
          <a:bodyPr vert="horz" wrap="square" lIns="0" tIns="27305" rIns="0" bIns="0" rtlCol="0">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12700" marR="5080" algn="ctr">
              <a:lnSpc>
                <a:spcPts val="3100"/>
              </a:lnSpc>
              <a:spcBef>
                <a:spcPts val="215"/>
              </a:spcBef>
            </a:pPr>
            <a:r>
              <a:rPr lang="tr-TR" b="1" spc="100" dirty="0">
                <a:latin typeface="Trebuchet MS" panose="020B0703020202090204" pitchFamily="34" charset="0"/>
              </a:rPr>
              <a:t>Bu kitabı bitirdiğinizde:</a:t>
            </a:r>
            <a:endParaRPr lang="en-US" b="1" spc="100" dirty="0">
              <a:latin typeface="Trebuchet MS" panose="020B0703020202090204" pitchFamily="34" charset="0"/>
            </a:endParaRPr>
          </a:p>
        </p:txBody>
      </p:sp>
      <p:sp>
        <p:nvSpPr>
          <p:cNvPr id="2" name="Rectángulo 1">
            <a:extLst>
              <a:ext uri="{FF2B5EF4-FFF2-40B4-BE49-F238E27FC236}">
                <a16:creationId xmlns:a16="http://schemas.microsoft.com/office/drawing/2014/main" xmlns="" id="{63798D9C-48C2-B741-B17B-EF5FE23D48C2}"/>
              </a:ext>
            </a:extLst>
          </p:cNvPr>
          <p:cNvSpPr/>
          <p:nvPr/>
        </p:nvSpPr>
        <p:spPr>
          <a:xfrm>
            <a:off x="843381" y="2761097"/>
            <a:ext cx="6415539" cy="553998"/>
          </a:xfrm>
          <a:prstGeom prst="rect">
            <a:avLst/>
          </a:prstGeom>
        </p:spPr>
        <p:txBody>
          <a:bodyPr wrap="none">
            <a:spAutoFit/>
          </a:bodyPr>
          <a:lstStyle/>
          <a:p>
            <a:pPr>
              <a:lnSpc>
                <a:spcPct val="150000"/>
              </a:lnSpc>
            </a:pPr>
            <a:r>
              <a:rPr lang="tr-TR" sz="2000" dirty="0">
                <a:latin typeface="+mj-lt"/>
                <a:ea typeface="Batang" panose="02030600000101010101" pitchFamily="18" charset="-127"/>
                <a:cs typeface="Tahoma" panose="020B0604030504040204" pitchFamily="34" charset="0"/>
              </a:rPr>
              <a:t>Öğrenci merkezli yenilikleri ve örnekleri </a:t>
            </a:r>
            <a:r>
              <a:rPr lang="tr-TR" sz="2000" dirty="0" smtClean="0">
                <a:latin typeface="+mj-lt"/>
                <a:ea typeface="Batang" panose="02030600000101010101" pitchFamily="18" charset="-127"/>
                <a:cs typeface="Tahoma" panose="020B0604030504040204" pitchFamily="34" charset="0"/>
              </a:rPr>
              <a:t>öğreneceksiniz</a:t>
            </a:r>
            <a:endParaRPr lang="en-US" sz="2000" dirty="0">
              <a:latin typeface="+mj-lt"/>
              <a:ea typeface="Batang" panose="02030600000101010101" pitchFamily="18" charset="-127"/>
              <a:cs typeface="Tahoma" panose="020B0604030504040204" pitchFamily="34" charset="0"/>
            </a:endParaRPr>
          </a:p>
        </p:txBody>
      </p:sp>
      <p:sp>
        <p:nvSpPr>
          <p:cNvPr id="7" name="Rectángulo 6">
            <a:extLst>
              <a:ext uri="{FF2B5EF4-FFF2-40B4-BE49-F238E27FC236}">
                <a16:creationId xmlns:a16="http://schemas.microsoft.com/office/drawing/2014/main" xmlns="" id="{796B6E13-31AC-1F48-9A71-B84781315385}"/>
              </a:ext>
            </a:extLst>
          </p:cNvPr>
          <p:cNvSpPr/>
          <p:nvPr/>
        </p:nvSpPr>
        <p:spPr>
          <a:xfrm>
            <a:off x="885495" y="1793140"/>
            <a:ext cx="8106105" cy="1015663"/>
          </a:xfrm>
          <a:prstGeom prst="rect">
            <a:avLst/>
          </a:prstGeom>
        </p:spPr>
        <p:txBody>
          <a:bodyPr wrap="square">
            <a:spAutoFit/>
          </a:bodyPr>
          <a:lstStyle/>
          <a:p>
            <a:pPr>
              <a:lnSpc>
                <a:spcPct val="150000"/>
              </a:lnSpc>
            </a:pPr>
            <a:r>
              <a:rPr lang="tr-TR" sz="2000" dirty="0">
                <a:latin typeface="+mj-lt"/>
                <a:ea typeface="Batang" panose="02030600000101010101" pitchFamily="18" charset="-127"/>
                <a:cs typeface="Tahoma" panose="020B0604030504040204" pitchFamily="34" charset="0"/>
              </a:rPr>
              <a:t>Çocukları aktivitelere daha çok dahil etme noktasında daha </a:t>
            </a:r>
            <a:r>
              <a:rPr lang="tr-TR" sz="2000" dirty="0" smtClean="0">
                <a:latin typeface="+mj-lt"/>
                <a:ea typeface="Batang" panose="02030600000101010101" pitchFamily="18" charset="-127"/>
                <a:cs typeface="Tahoma" panose="020B0604030504040204" pitchFamily="34" charset="0"/>
              </a:rPr>
              <a:t>fazla</a:t>
            </a:r>
            <a:r>
              <a:rPr lang="tr-TR" sz="2000" dirty="0" smtClean="0">
                <a:latin typeface="+mj-lt"/>
                <a:ea typeface="Batang" panose="02030600000101010101" pitchFamily="18" charset="-127"/>
                <a:cs typeface="Tahoma" panose="020B0604030504040204" pitchFamily="34" charset="0"/>
              </a:rPr>
              <a:t> </a:t>
            </a:r>
            <a:r>
              <a:rPr lang="tr-TR" sz="2000" dirty="0">
                <a:latin typeface="+mj-lt"/>
                <a:ea typeface="Batang" panose="02030600000101010101" pitchFamily="18" charset="-127"/>
                <a:cs typeface="Tahoma" panose="020B0604030504040204" pitchFamily="34" charset="0"/>
              </a:rPr>
              <a:t>bilgi sahibi olacaksınız</a:t>
            </a:r>
            <a:endParaRPr lang="en-US" sz="2000" dirty="0">
              <a:latin typeface="+mj-lt"/>
              <a:ea typeface="Batang" panose="02030600000101010101" pitchFamily="18" charset="-127"/>
              <a:cs typeface="Tahoma" panose="020B0604030504040204" pitchFamily="34" charset="0"/>
            </a:endParaRPr>
          </a:p>
        </p:txBody>
      </p:sp>
      <p:sp>
        <p:nvSpPr>
          <p:cNvPr id="8" name="Rectángulo 7">
            <a:extLst>
              <a:ext uri="{FF2B5EF4-FFF2-40B4-BE49-F238E27FC236}">
                <a16:creationId xmlns:a16="http://schemas.microsoft.com/office/drawing/2014/main" xmlns="" id="{FF2BA8EE-AFD0-FA41-BC51-C4B649DD7C2F}"/>
              </a:ext>
            </a:extLst>
          </p:cNvPr>
          <p:cNvSpPr/>
          <p:nvPr/>
        </p:nvSpPr>
        <p:spPr>
          <a:xfrm>
            <a:off x="943303" y="1044466"/>
            <a:ext cx="8012130" cy="646331"/>
          </a:xfrm>
          <a:prstGeom prst="rect">
            <a:avLst/>
          </a:prstGeom>
        </p:spPr>
        <p:txBody>
          <a:bodyPr wrap="none">
            <a:spAutoFit/>
          </a:bodyPr>
          <a:lstStyle/>
          <a:p>
            <a:pPr>
              <a:lnSpc>
                <a:spcPct val="150000"/>
              </a:lnSpc>
            </a:pPr>
            <a:r>
              <a:rPr lang="tr-TR" sz="2000" dirty="0">
                <a:latin typeface="+mj-lt"/>
                <a:ea typeface="Batang" panose="02030600000101010101" pitchFamily="18" charset="-127"/>
                <a:cs typeface="Tahoma" panose="020B0604030504040204" pitchFamily="34" charset="0"/>
              </a:rPr>
              <a:t>SOLIS</a:t>
            </a:r>
            <a:r>
              <a:rPr lang="tr-TR" sz="2400" dirty="0">
                <a:latin typeface="+mj-lt"/>
                <a:ea typeface="Batang" panose="02030600000101010101" pitchFamily="18" charset="-127"/>
                <a:cs typeface="Tahoma" panose="020B0604030504040204" pitchFamily="34" charset="0"/>
              </a:rPr>
              <a:t> projesi hakkında daha çok bilgiye sahip olacaksınız</a:t>
            </a:r>
            <a:endParaRPr lang="en-US" sz="2400" dirty="0">
              <a:latin typeface="+mj-lt"/>
              <a:ea typeface="Batang" panose="02030600000101010101" pitchFamily="18" charset="-127"/>
              <a:cs typeface="Tahoma" panose="020B0604030504040204" pitchFamily="34" charset="0"/>
            </a:endParaRPr>
          </a:p>
        </p:txBody>
      </p:sp>
      <p:sp>
        <p:nvSpPr>
          <p:cNvPr id="12" name="Rectángulo 11">
            <a:extLst>
              <a:ext uri="{FF2B5EF4-FFF2-40B4-BE49-F238E27FC236}">
                <a16:creationId xmlns:a16="http://schemas.microsoft.com/office/drawing/2014/main" xmlns="" id="{97651981-8B2B-B245-8C2E-A669923BC2C8}"/>
              </a:ext>
            </a:extLst>
          </p:cNvPr>
          <p:cNvSpPr/>
          <p:nvPr/>
        </p:nvSpPr>
        <p:spPr>
          <a:xfrm>
            <a:off x="914400" y="3438093"/>
            <a:ext cx="6830973" cy="553998"/>
          </a:xfrm>
          <a:prstGeom prst="rect">
            <a:avLst/>
          </a:prstGeom>
        </p:spPr>
        <p:txBody>
          <a:bodyPr wrap="none">
            <a:spAutoFit/>
          </a:bodyPr>
          <a:lstStyle/>
          <a:p>
            <a:pPr>
              <a:lnSpc>
                <a:spcPct val="150000"/>
              </a:lnSpc>
            </a:pPr>
            <a:r>
              <a:rPr lang="tr-TR" sz="2000" dirty="0">
                <a:latin typeface="+mj-lt"/>
                <a:ea typeface="Batang" panose="02030600000101010101" pitchFamily="18" charset="-127"/>
                <a:cs typeface="Tahoma" panose="020B0604030504040204" pitchFamily="34" charset="0"/>
              </a:rPr>
              <a:t>Dijital Hikaye </a:t>
            </a:r>
            <a:r>
              <a:rPr lang="tr-TR" sz="2000" dirty="0" smtClean="0">
                <a:latin typeface="+mj-lt"/>
                <a:ea typeface="Batang" panose="02030600000101010101" pitchFamily="18" charset="-127"/>
                <a:cs typeface="Tahoma" panose="020B0604030504040204" pitchFamily="34" charset="0"/>
              </a:rPr>
              <a:t>Anlatıcılığı konusunda </a:t>
            </a:r>
            <a:r>
              <a:rPr lang="tr-TR" sz="2000" dirty="0">
                <a:latin typeface="+mj-lt"/>
                <a:ea typeface="Batang" panose="02030600000101010101" pitchFamily="18" charset="-127"/>
                <a:cs typeface="Tahoma" panose="020B0604030504040204" pitchFamily="34" charset="0"/>
              </a:rPr>
              <a:t>becerileriniz gelişecek</a:t>
            </a:r>
            <a:endParaRPr lang="en-US" sz="2000" dirty="0">
              <a:latin typeface="+mj-lt"/>
              <a:ea typeface="Batang" panose="02030600000101010101" pitchFamily="18" charset="-127"/>
              <a:cs typeface="Tahoma" panose="020B0604030504040204" pitchFamily="34" charset="0"/>
            </a:endParaRPr>
          </a:p>
        </p:txBody>
      </p:sp>
      <p:sp>
        <p:nvSpPr>
          <p:cNvPr id="13" name="Rectángulo 12">
            <a:extLst>
              <a:ext uri="{FF2B5EF4-FFF2-40B4-BE49-F238E27FC236}">
                <a16:creationId xmlns:a16="http://schemas.microsoft.com/office/drawing/2014/main" xmlns="" id="{A29906F2-DE53-9E4A-B5BF-471702EE415C}"/>
              </a:ext>
            </a:extLst>
          </p:cNvPr>
          <p:cNvSpPr/>
          <p:nvPr/>
        </p:nvSpPr>
        <p:spPr>
          <a:xfrm>
            <a:off x="914400" y="4062074"/>
            <a:ext cx="6696064" cy="553998"/>
          </a:xfrm>
          <a:prstGeom prst="rect">
            <a:avLst/>
          </a:prstGeom>
        </p:spPr>
        <p:txBody>
          <a:bodyPr wrap="none">
            <a:spAutoFit/>
          </a:bodyPr>
          <a:lstStyle/>
          <a:p>
            <a:pPr>
              <a:lnSpc>
                <a:spcPct val="150000"/>
              </a:lnSpc>
            </a:pPr>
            <a:r>
              <a:rPr lang="tr-TR" sz="2000" dirty="0">
                <a:latin typeface="+mj-lt"/>
                <a:ea typeface="Batang" panose="02030600000101010101" pitchFamily="18" charset="-127"/>
                <a:cs typeface="Tahoma" panose="020B0604030504040204" pitchFamily="34" charset="0"/>
              </a:rPr>
              <a:t>Hikayeler </a:t>
            </a:r>
            <a:r>
              <a:rPr lang="tr-TR" sz="2000" dirty="0" smtClean="0">
                <a:latin typeface="+mj-lt"/>
                <a:ea typeface="Batang" panose="02030600000101010101" pitchFamily="18" charset="-127"/>
                <a:cs typeface="Tahoma" panose="020B0604030504040204" pitchFamily="34" charset="0"/>
              </a:rPr>
              <a:t>üretecek ve onları başkalarıyla </a:t>
            </a:r>
            <a:r>
              <a:rPr lang="tr-TR" sz="2000" dirty="0">
                <a:latin typeface="+mj-lt"/>
                <a:ea typeface="Batang" panose="02030600000101010101" pitchFamily="18" charset="-127"/>
                <a:cs typeface="Tahoma" panose="020B0604030504040204" pitchFamily="34" charset="0"/>
              </a:rPr>
              <a:t>paylaşacaksınız</a:t>
            </a:r>
            <a:endParaRPr lang="en-US" sz="2000" dirty="0">
              <a:latin typeface="+mj-lt"/>
              <a:ea typeface="Batang" panose="02030600000101010101" pitchFamily="18" charset="-127"/>
              <a:cs typeface="Tahoma" panose="020B0604030504040204" pitchFamily="34" charset="0"/>
            </a:endParaRPr>
          </a:p>
        </p:txBody>
      </p:sp>
      <p:pic>
        <p:nvPicPr>
          <p:cNvPr id="11" name="Imagen 10">
            <a:extLst>
              <a:ext uri="{FF2B5EF4-FFF2-40B4-BE49-F238E27FC236}">
                <a16:creationId xmlns:a16="http://schemas.microsoft.com/office/drawing/2014/main" xmlns="" id="{1DB4C221-ECB5-354E-BFB7-A0F9C0E6325A}"/>
              </a:ext>
            </a:extLst>
          </p:cNvPr>
          <p:cNvPicPr>
            <a:picLocks noChangeAspect="1"/>
          </p:cNvPicPr>
          <p:nvPr/>
        </p:nvPicPr>
        <p:blipFill rotWithShape="1">
          <a:blip r:embed="rId5">
            <a:extLst>
              <a:ext uri="{28A0092B-C50C-407E-A947-70E740481C1C}">
                <a14:useLocalDpi xmlns:a14="http://schemas.microsoft.com/office/drawing/2010/main" val="0"/>
              </a:ext>
            </a:extLst>
          </a:blip>
          <a:srcRect l="10000" t="33590" r="80000" b="2963"/>
          <a:stretch/>
        </p:blipFill>
        <p:spPr>
          <a:xfrm>
            <a:off x="22302" y="1906371"/>
            <a:ext cx="914400" cy="3263409"/>
          </a:xfrm>
          <a:prstGeom prst="rect">
            <a:avLst/>
          </a:prstGeom>
        </p:spPr>
      </p:pic>
    </p:spTree>
    <p:extLst>
      <p:ext uri="{BB962C8B-B14F-4D97-AF65-F5344CB8AC3E}">
        <p14:creationId xmlns:p14="http://schemas.microsoft.com/office/powerpoint/2010/main" val="93856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Rectángulo 21">
            <a:extLst>
              <a:ext uri="{FF2B5EF4-FFF2-40B4-BE49-F238E27FC236}">
                <a16:creationId xmlns:a16="http://schemas.microsoft.com/office/drawing/2014/main" xmlns="" id="{244C4C5B-BD05-D243-870D-CF24C8CAAD3B}"/>
              </a:ext>
            </a:extLst>
          </p:cNvPr>
          <p:cNvSpPr/>
          <p:nvPr/>
        </p:nvSpPr>
        <p:spPr>
          <a:xfrm rot="20337213">
            <a:off x="3377971" y="484738"/>
            <a:ext cx="2929515" cy="1108726"/>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Triángulo 20">
            <a:extLst>
              <a:ext uri="{FF2B5EF4-FFF2-40B4-BE49-F238E27FC236}">
                <a16:creationId xmlns:a16="http://schemas.microsoft.com/office/drawing/2014/main" xmlns="" id="{928AFCC8-22E0-384C-9A10-3E6C1FC15583}"/>
              </a:ext>
            </a:extLst>
          </p:cNvPr>
          <p:cNvSpPr/>
          <p:nvPr/>
        </p:nvSpPr>
        <p:spPr>
          <a:xfrm rot="8877404">
            <a:off x="7558077" y="3475143"/>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16">
            <a:extLst>
              <a:ext uri="{FF2B5EF4-FFF2-40B4-BE49-F238E27FC236}">
                <a16:creationId xmlns:a16="http://schemas.microsoft.com/office/drawing/2014/main" xmlns="" id="{09C32EB0-F5FB-FD45-AB59-3EA34CD8B401}"/>
              </a:ext>
            </a:extLst>
          </p:cNvPr>
          <p:cNvSpPr/>
          <p:nvPr/>
        </p:nvSpPr>
        <p:spPr>
          <a:xfrm rot="7349044">
            <a:off x="7328645" y="3795391"/>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9" name="Imagen 18">
            <a:extLst>
              <a:ext uri="{FF2B5EF4-FFF2-40B4-BE49-F238E27FC236}">
                <a16:creationId xmlns:a16="http://schemas.microsoft.com/office/drawing/2014/main" xmlns="" id="{A6D86478-FB58-3A41-9CF7-1A887535B7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93" y="927"/>
            <a:ext cx="2713099" cy="3002393"/>
          </a:xfrm>
          <a:prstGeom prst="rect">
            <a:avLst/>
          </a:prstGeom>
        </p:spPr>
      </p:pic>
      <p:sp>
        <p:nvSpPr>
          <p:cNvPr id="16" name="Rectángulo 15">
            <a:extLst>
              <a:ext uri="{FF2B5EF4-FFF2-40B4-BE49-F238E27FC236}">
                <a16:creationId xmlns:a16="http://schemas.microsoft.com/office/drawing/2014/main" xmlns="" id="{5273138C-1ECA-F24F-B67C-E00EB682DF07}"/>
              </a:ext>
            </a:extLst>
          </p:cNvPr>
          <p:cNvSpPr/>
          <p:nvPr/>
        </p:nvSpPr>
        <p:spPr>
          <a:xfrm rot="18310640">
            <a:off x="2445820" y="3164383"/>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object 4"/>
          <p:cNvSpPr txBox="1">
            <a:spLocks noGrp="1"/>
          </p:cNvSpPr>
          <p:nvPr>
            <p:ph type="title"/>
          </p:nvPr>
        </p:nvSpPr>
        <p:spPr>
          <a:xfrm>
            <a:off x="4747000" y="569460"/>
            <a:ext cx="2235690" cy="628377"/>
          </a:xfrm>
          <a:prstGeom prst="rect">
            <a:avLst/>
          </a:prstGeom>
          <a:noFill/>
          <a:effectLst>
            <a:reflection stA="94000" endPos="0" dist="152400" dir="5400000" sy="-100000" algn="bl" rotWithShape="0"/>
          </a:effectLst>
        </p:spPr>
        <p:txBody>
          <a:bodyPr vert="horz" wrap="square" lIns="0" tIns="12700" rIns="0" bIns="0" rtlCol="0">
            <a:spAutoFit/>
          </a:bodyPr>
          <a:lstStyle/>
          <a:p>
            <a:pPr marL="12700">
              <a:lnSpc>
                <a:spcPct val="100000"/>
              </a:lnSpc>
              <a:spcBef>
                <a:spcPts val="100"/>
              </a:spcBef>
              <a:tabLst>
                <a:tab pos="5085715" algn="l"/>
              </a:tabLst>
            </a:pPr>
            <a:r>
              <a:rPr lang="en-GB" sz="4000" dirty="0">
                <a:solidFill>
                  <a:srgbClr val="C770DF"/>
                </a:solidFill>
                <a:latin typeface="Trebuchet MS" panose="020B0703020202090204" pitchFamily="34" charset="0"/>
                <a:cs typeface="Arial" panose="020B0604020202020204" pitchFamily="34" charset="0"/>
              </a:rPr>
              <a:t>Proje</a:t>
            </a:r>
          </a:p>
        </p:txBody>
      </p:sp>
      <p:sp>
        <p:nvSpPr>
          <p:cNvPr id="29" name="object 4">
            <a:extLst>
              <a:ext uri="{FF2B5EF4-FFF2-40B4-BE49-F238E27FC236}">
                <a16:creationId xmlns:a16="http://schemas.microsoft.com/office/drawing/2014/main" xmlns="" id="{7F612720-09B2-0345-B28D-AF2A0F51A42A}"/>
              </a:ext>
            </a:extLst>
          </p:cNvPr>
          <p:cNvSpPr txBox="1">
            <a:spLocks/>
          </p:cNvSpPr>
          <p:nvPr/>
        </p:nvSpPr>
        <p:spPr>
          <a:xfrm>
            <a:off x="3886200" y="1049836"/>
            <a:ext cx="2930978" cy="628377"/>
          </a:xfrm>
          <a:prstGeom prst="rect">
            <a:avLst/>
          </a:prstGeom>
          <a:noFill/>
          <a:effectLst>
            <a:reflection stA="94000" endPos="0" dist="152400" dir="5400000" sy="-100000" algn="bl" rotWithShape="0"/>
          </a:effectLst>
        </p:spPr>
        <p:txBody>
          <a:bodyPr vert="horz" wrap="square" lIns="0" tIns="12700" rIns="0" bIns="0" rtlCol="0">
            <a:spAutoFit/>
          </a:bodyPr>
          <a:lstStyle>
            <a:lvl1pPr marL="12700">
              <a:lnSpc>
                <a:spcPct val="100000"/>
              </a:lnSpc>
              <a:spcBef>
                <a:spcPts val="100"/>
              </a:spcBef>
              <a:tabLst>
                <a:tab pos="5085715" algn="l"/>
              </a:tabLst>
              <a:defRPr sz="4000" b="0" i="0">
                <a:solidFill>
                  <a:srgbClr val="C770DF"/>
                </a:solidFill>
                <a:latin typeface="Trebuchet MS" panose="020B0703020202090204" pitchFamily="34" charset="0"/>
                <a:ea typeface="+mj-ea"/>
                <a:cs typeface="Arial" panose="020B0604020202020204" pitchFamily="34" charset="0"/>
              </a:defRPr>
            </a:lvl1pPr>
          </a:lstStyle>
          <a:p>
            <a:r>
              <a:rPr lang="tr-TR" b="1" dirty="0"/>
              <a:t>Hedefleri</a:t>
            </a:r>
            <a:endParaRPr lang="en-GB" b="1" dirty="0"/>
          </a:p>
        </p:txBody>
      </p:sp>
      <p:sp>
        <p:nvSpPr>
          <p:cNvPr id="15" name="object 4">
            <a:extLst>
              <a:ext uri="{FF2B5EF4-FFF2-40B4-BE49-F238E27FC236}">
                <a16:creationId xmlns:a16="http://schemas.microsoft.com/office/drawing/2014/main" xmlns="" id="{77587CEB-4D42-D547-B03D-165144B224B5}"/>
              </a:ext>
            </a:extLst>
          </p:cNvPr>
          <p:cNvSpPr txBox="1">
            <a:spLocks/>
          </p:cNvSpPr>
          <p:nvPr/>
        </p:nvSpPr>
        <p:spPr>
          <a:xfrm>
            <a:off x="3200400" y="133350"/>
            <a:ext cx="2235690" cy="751488"/>
          </a:xfrm>
          <a:prstGeom prst="rect">
            <a:avLst/>
          </a:prstGeom>
          <a:noFill/>
          <a:effectLst>
            <a:reflection stA="94000" endPos="0" dist="152400" dir="5400000" sy="-100000" algn="bl" rotWithShape="0"/>
          </a:effectLst>
        </p:spPr>
        <p:txBody>
          <a:bodyPr vert="horz" wrap="square" lIns="0" tIns="12700" rIns="0" bIns="0" rtlCol="0">
            <a:spAutoFit/>
          </a:bodyPr>
          <a:lstStyle>
            <a:lvl1pPr>
              <a:defRPr sz="2600" b="1" i="0">
                <a:solidFill>
                  <a:srgbClr val="27233A"/>
                </a:solidFill>
                <a:latin typeface="Trebuchet MS"/>
                <a:ea typeface="+mj-ea"/>
                <a:cs typeface="Trebuchet MS"/>
              </a:defRPr>
            </a:lvl1pPr>
          </a:lstStyle>
          <a:p>
            <a:pPr marL="12700">
              <a:spcBef>
                <a:spcPts val="100"/>
              </a:spcBef>
              <a:tabLst>
                <a:tab pos="5085715" algn="l"/>
              </a:tabLst>
            </a:pPr>
            <a:r>
              <a:rPr lang="en-GB" sz="4800" kern="0" dirty="0">
                <a:solidFill>
                  <a:srgbClr val="791DC4"/>
                </a:solidFill>
                <a:latin typeface="Trebuchet MS" panose="020B0703020202090204" pitchFamily="34" charset="0"/>
                <a:cs typeface="Arial" panose="020B0604020202020204" pitchFamily="34" charset="0"/>
              </a:rPr>
              <a:t>SOLIS </a:t>
            </a:r>
          </a:p>
        </p:txBody>
      </p:sp>
      <p:pic>
        <p:nvPicPr>
          <p:cNvPr id="18" name="Picture 6" descr="A picture containing icon&#10;&#10;Description automatically generated">
            <a:extLst>
              <a:ext uri="{FF2B5EF4-FFF2-40B4-BE49-F238E27FC236}">
                <a16:creationId xmlns:a16="http://schemas.microsoft.com/office/drawing/2014/main" xmlns="" id="{D94130D1-FBBC-464E-A39C-D18636F017BA}"/>
              </a:ext>
            </a:extLst>
          </p:cNvPr>
          <p:cNvPicPr>
            <a:picLocks noChangeAspect="1"/>
          </p:cNvPicPr>
          <p:nvPr/>
        </p:nvPicPr>
        <p:blipFill>
          <a:blip r:embed="rId3"/>
          <a:stretch>
            <a:fillRect/>
          </a:stretch>
        </p:blipFill>
        <p:spPr>
          <a:xfrm>
            <a:off x="6485057" y="341267"/>
            <a:ext cx="1432011" cy="1315902"/>
          </a:xfrm>
          <a:prstGeom prst="rect">
            <a:avLst/>
          </a:prstGeom>
        </p:spPr>
      </p:pic>
      <p:sp>
        <p:nvSpPr>
          <p:cNvPr id="2" name="Metin kutusu 1"/>
          <p:cNvSpPr txBox="1"/>
          <p:nvPr/>
        </p:nvSpPr>
        <p:spPr>
          <a:xfrm>
            <a:off x="914400" y="2287714"/>
            <a:ext cx="6629400" cy="2246769"/>
          </a:xfrm>
          <a:prstGeom prst="rect">
            <a:avLst/>
          </a:prstGeom>
          <a:noFill/>
        </p:spPr>
        <p:txBody>
          <a:bodyPr wrap="square" rtlCol="0">
            <a:spAutoFit/>
          </a:bodyPr>
          <a:lstStyle/>
          <a:p>
            <a:r>
              <a:rPr lang="tr-TR" sz="2800" b="1" dirty="0"/>
              <a:t>Bu proje:</a:t>
            </a:r>
          </a:p>
          <a:p>
            <a:r>
              <a:rPr lang="tr-TR" sz="2800" dirty="0"/>
              <a:t>- Dijital Hikaye Anlatıcılığı gibi etkileşimli ve işbirlikçi </a:t>
            </a:r>
            <a:r>
              <a:rPr lang="tr-TR" sz="2800" dirty="0" smtClean="0"/>
              <a:t>aktiviteler yoluyla  </a:t>
            </a:r>
            <a:r>
              <a:rPr lang="tr-TR" sz="2800" dirty="0"/>
              <a:t>kültürel çeşitlilik ve ayrımcılık kapsamında karşılaşılan temel zorlukları hedef alır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xmlns="" id="{53033B17-26D9-714B-90D8-CC04C3D27A90}"/>
              </a:ext>
            </a:extLst>
          </p:cNvPr>
          <p:cNvSpPr/>
          <p:nvPr/>
        </p:nvSpPr>
        <p:spPr>
          <a:xfrm>
            <a:off x="2939897" y="916685"/>
            <a:ext cx="4572000" cy="1754326"/>
          </a:xfrm>
          <a:prstGeom prst="rect">
            <a:avLst/>
          </a:prstGeom>
        </p:spPr>
        <p:txBody>
          <a:bodyPr>
            <a:spAutoFit/>
          </a:bodyPr>
          <a:lstStyle/>
          <a:p>
            <a:pPr marL="228600">
              <a:lnSpc>
                <a:spcPct val="300000"/>
              </a:lnSpc>
              <a:spcBef>
                <a:spcPts val="815"/>
              </a:spcBef>
              <a:tabLst>
                <a:tab pos="545465" algn="l"/>
                <a:tab pos="546100" algn="l"/>
              </a:tabLst>
            </a:pPr>
            <a:r>
              <a:rPr lang="tr-TR" b="1" i="1" spc="60" dirty="0">
                <a:latin typeface="Trebuchet MS" panose="020B0703020202090204" pitchFamily="34" charset="0"/>
              </a:rPr>
              <a:t>Yunanistan</a:t>
            </a:r>
            <a:r>
              <a:rPr lang="en-CA" dirty="0">
                <a:latin typeface="American Typewriter" panose="02090604020004020304" pitchFamily="18" charset="77"/>
                <a:cs typeface="Trebuchet MS"/>
              </a:rPr>
              <a:t/>
            </a:r>
            <a:br>
              <a:rPr lang="en-CA" dirty="0">
                <a:latin typeface="American Typewriter" panose="02090604020004020304" pitchFamily="18" charset="77"/>
                <a:cs typeface="Trebuchet MS"/>
              </a:rPr>
            </a:br>
            <a:endParaRPr lang="en-CA" spc="15" dirty="0">
              <a:latin typeface="American Typewriter" panose="02090604020004020304" pitchFamily="18" charset="77"/>
            </a:endParaRPr>
          </a:p>
        </p:txBody>
      </p:sp>
      <p:sp>
        <p:nvSpPr>
          <p:cNvPr id="3" name="object 3"/>
          <p:cNvSpPr txBox="1">
            <a:spLocks noGrp="1"/>
          </p:cNvSpPr>
          <p:nvPr>
            <p:ph type="title"/>
          </p:nvPr>
        </p:nvSpPr>
        <p:spPr>
          <a:xfrm>
            <a:off x="698549" y="490219"/>
            <a:ext cx="2790825" cy="574040"/>
          </a:xfrm>
          <a:prstGeom prst="rect">
            <a:avLst/>
          </a:prstGeom>
        </p:spPr>
        <p:txBody>
          <a:bodyPr vert="horz" wrap="square" lIns="0" tIns="12700" rIns="0" bIns="0" rtlCol="0">
            <a:spAutoFit/>
          </a:bodyPr>
          <a:lstStyle/>
          <a:p>
            <a:pPr marL="12700">
              <a:lnSpc>
                <a:spcPct val="100000"/>
              </a:lnSpc>
              <a:spcBef>
                <a:spcPts val="100"/>
              </a:spcBef>
            </a:pPr>
            <a:r>
              <a:rPr sz="3600" spc="155" dirty="0">
                <a:solidFill>
                  <a:srgbClr val="FFFFFF"/>
                </a:solidFill>
              </a:rPr>
              <a:t>O</a:t>
            </a:r>
            <a:r>
              <a:rPr sz="3600" spc="125" dirty="0">
                <a:solidFill>
                  <a:srgbClr val="FFFFFF"/>
                </a:solidFill>
              </a:rPr>
              <a:t>u</a:t>
            </a:r>
            <a:r>
              <a:rPr sz="3600" spc="-145" dirty="0">
                <a:solidFill>
                  <a:srgbClr val="FFFFFF"/>
                </a:solidFill>
              </a:rPr>
              <a:t>r</a:t>
            </a:r>
            <a:r>
              <a:rPr sz="3600" spc="-229" dirty="0">
                <a:solidFill>
                  <a:srgbClr val="FFFFFF"/>
                </a:solidFill>
              </a:rPr>
              <a:t> </a:t>
            </a:r>
            <a:r>
              <a:rPr sz="3600" spc="120" dirty="0">
                <a:solidFill>
                  <a:srgbClr val="FFFFFF"/>
                </a:solidFill>
              </a:rPr>
              <a:t>P</a:t>
            </a:r>
            <a:r>
              <a:rPr sz="3600" spc="140" dirty="0">
                <a:solidFill>
                  <a:srgbClr val="FFFFFF"/>
                </a:solidFill>
              </a:rPr>
              <a:t>a</a:t>
            </a:r>
            <a:r>
              <a:rPr sz="3600" spc="-155" dirty="0">
                <a:solidFill>
                  <a:srgbClr val="FFFFFF"/>
                </a:solidFill>
              </a:rPr>
              <a:t>r</a:t>
            </a:r>
            <a:r>
              <a:rPr sz="3600" dirty="0">
                <a:solidFill>
                  <a:srgbClr val="FFFFFF"/>
                </a:solidFill>
              </a:rPr>
              <a:t>t</a:t>
            </a:r>
            <a:r>
              <a:rPr sz="3600" spc="-5" dirty="0">
                <a:solidFill>
                  <a:srgbClr val="FFFFFF"/>
                </a:solidFill>
              </a:rPr>
              <a:t>n</a:t>
            </a:r>
            <a:r>
              <a:rPr sz="3600" spc="90" dirty="0">
                <a:solidFill>
                  <a:srgbClr val="FFFFFF"/>
                </a:solidFill>
              </a:rPr>
              <a:t>e</a:t>
            </a:r>
            <a:r>
              <a:rPr sz="3600" spc="-155" dirty="0">
                <a:solidFill>
                  <a:srgbClr val="FFFFFF"/>
                </a:solidFill>
              </a:rPr>
              <a:t>r</a:t>
            </a:r>
            <a:r>
              <a:rPr sz="3600" spc="225" dirty="0">
                <a:solidFill>
                  <a:srgbClr val="FFFFFF"/>
                </a:solidFill>
              </a:rPr>
              <a:t>s</a:t>
            </a:r>
            <a:endParaRPr sz="3600" dirty="0"/>
          </a:p>
        </p:txBody>
      </p:sp>
      <p:sp>
        <p:nvSpPr>
          <p:cNvPr id="4" name="object 4"/>
          <p:cNvSpPr txBox="1"/>
          <p:nvPr/>
        </p:nvSpPr>
        <p:spPr>
          <a:xfrm>
            <a:off x="467564" y="829019"/>
            <a:ext cx="2679118" cy="4113306"/>
          </a:xfrm>
          <a:prstGeom prst="rect">
            <a:avLst/>
          </a:prstGeom>
        </p:spPr>
        <p:txBody>
          <a:bodyPr vert="horz" wrap="square" lIns="0" tIns="116205" rIns="0" bIns="0" rtlCol="0">
            <a:spAutoFit/>
          </a:bodyPr>
          <a:lstStyle/>
          <a:p>
            <a:pPr marL="228600">
              <a:lnSpc>
                <a:spcPct val="300000"/>
              </a:lnSpc>
              <a:spcBef>
                <a:spcPts val="815"/>
              </a:spcBef>
              <a:tabLst>
                <a:tab pos="545465" algn="l"/>
                <a:tab pos="546100" algn="l"/>
              </a:tabLst>
            </a:pPr>
            <a:r>
              <a:rPr lang="tr-TR" b="1" i="1" spc="60" dirty="0">
                <a:latin typeface="Trebuchet MS" panose="020B0703020202090204" pitchFamily="34" charset="0"/>
                <a:cs typeface="Trebuchet MS"/>
              </a:rPr>
              <a:t>Birleşik Krallık</a:t>
            </a:r>
            <a:endParaRPr b="1" i="1" dirty="0">
              <a:latin typeface="Trebuchet MS" panose="020B0703020202090204" pitchFamily="34" charset="0"/>
              <a:cs typeface="Trebuchet MS"/>
            </a:endParaRPr>
          </a:p>
          <a:p>
            <a:pPr marL="228600">
              <a:lnSpc>
                <a:spcPct val="300000"/>
              </a:lnSpc>
              <a:spcBef>
                <a:spcPts val="815"/>
              </a:spcBef>
              <a:tabLst>
                <a:tab pos="545465" algn="l"/>
                <a:tab pos="546100" algn="l"/>
              </a:tabLst>
            </a:pPr>
            <a:r>
              <a:rPr lang="tr-TR" b="1" i="1" spc="60" dirty="0">
                <a:latin typeface="Trebuchet MS" panose="020B0703020202090204" pitchFamily="34" charset="0"/>
              </a:rPr>
              <a:t>Norveç</a:t>
            </a:r>
            <a:endParaRPr b="1" i="1" spc="60" dirty="0">
              <a:latin typeface="Trebuchet MS" panose="020B0703020202090204" pitchFamily="34" charset="0"/>
            </a:endParaRPr>
          </a:p>
          <a:p>
            <a:pPr marL="228600">
              <a:lnSpc>
                <a:spcPct val="300000"/>
              </a:lnSpc>
              <a:spcBef>
                <a:spcPts val="915"/>
              </a:spcBef>
              <a:tabLst>
                <a:tab pos="545465" algn="l"/>
                <a:tab pos="546100" algn="l"/>
              </a:tabLst>
            </a:pPr>
            <a:r>
              <a:rPr lang="tr-TR" b="1" i="1" spc="60" dirty="0">
                <a:latin typeface="Trebuchet MS" panose="020B0703020202090204" pitchFamily="34" charset="0"/>
              </a:rPr>
              <a:t>İspanya</a:t>
            </a:r>
            <a:endParaRPr b="1" i="1" spc="60" dirty="0">
              <a:latin typeface="Trebuchet MS" panose="020B0703020202090204" pitchFamily="34" charset="0"/>
            </a:endParaRPr>
          </a:p>
          <a:p>
            <a:pPr marL="228600">
              <a:lnSpc>
                <a:spcPct val="300000"/>
              </a:lnSpc>
              <a:spcBef>
                <a:spcPts val="815"/>
              </a:spcBef>
              <a:tabLst>
                <a:tab pos="545465" algn="l"/>
                <a:tab pos="546100" algn="l"/>
              </a:tabLst>
            </a:pPr>
            <a:r>
              <a:rPr lang="en-US" b="1" i="1" spc="60" dirty="0">
                <a:latin typeface="Trebuchet MS" panose="020B0703020202090204" pitchFamily="34" charset="0"/>
              </a:rPr>
              <a:t>Malta</a:t>
            </a:r>
            <a:endParaRPr b="1" i="1" spc="60" dirty="0">
              <a:latin typeface="Trebuchet MS" panose="020B0703020202090204" pitchFamily="34" charset="0"/>
            </a:endParaRPr>
          </a:p>
          <a:p>
            <a:pPr marL="228600">
              <a:lnSpc>
                <a:spcPct val="100000"/>
              </a:lnSpc>
              <a:spcBef>
                <a:spcPts val="430"/>
              </a:spcBef>
              <a:tabLst>
                <a:tab pos="545465" algn="l"/>
                <a:tab pos="546100" algn="l"/>
              </a:tabLst>
            </a:pPr>
            <a:endParaRPr sz="1950" dirty="0">
              <a:latin typeface="Trebuchet MS"/>
              <a:cs typeface="Trebuchet MS"/>
            </a:endParaRPr>
          </a:p>
        </p:txBody>
      </p:sp>
      <p:grpSp>
        <p:nvGrpSpPr>
          <p:cNvPr id="5" name="Grupo 4">
            <a:extLst>
              <a:ext uri="{FF2B5EF4-FFF2-40B4-BE49-F238E27FC236}">
                <a16:creationId xmlns:a16="http://schemas.microsoft.com/office/drawing/2014/main" xmlns="" id="{B7412E7A-F200-B642-92FD-22B156EA5A96}"/>
              </a:ext>
            </a:extLst>
          </p:cNvPr>
          <p:cNvGrpSpPr/>
          <p:nvPr/>
        </p:nvGrpSpPr>
        <p:grpSpPr>
          <a:xfrm>
            <a:off x="656837" y="4562960"/>
            <a:ext cx="7496635" cy="507429"/>
            <a:chOff x="-4851787" y="4156630"/>
            <a:chExt cx="13875622" cy="946285"/>
          </a:xfrm>
        </p:grpSpPr>
        <p:pic>
          <p:nvPicPr>
            <p:cNvPr id="6" name="Picture 5" descr="A picture containing company name&#10;&#10;Description automatically generated">
              <a:extLst>
                <a:ext uri="{FF2B5EF4-FFF2-40B4-BE49-F238E27FC236}">
                  <a16:creationId xmlns:a16="http://schemas.microsoft.com/office/drawing/2014/main" xmlns="" id="{DEBD1FA1-8995-D44B-A4BE-D53D8C67539B}"/>
                </a:ext>
              </a:extLst>
            </p:cNvPr>
            <p:cNvPicPr>
              <a:picLocks noChangeAspect="1"/>
            </p:cNvPicPr>
            <p:nvPr/>
          </p:nvPicPr>
          <p:blipFill rotWithShape="1">
            <a:blip r:embed="rId2">
              <a:alphaModFix amt="63000"/>
            </a:blip>
            <a:srcRect r="27163" b="22970"/>
            <a:stretch/>
          </p:blipFill>
          <p:spPr>
            <a:xfrm>
              <a:off x="7195035" y="4156630"/>
              <a:ext cx="1828800" cy="943011"/>
            </a:xfrm>
            <a:prstGeom prst="rect">
              <a:avLst/>
            </a:prstGeom>
          </p:spPr>
        </p:pic>
        <p:pic>
          <p:nvPicPr>
            <p:cNvPr id="7" name="Picture 8" descr="Graphical user interface, text, application&#10;&#10;Description automatically generated">
              <a:extLst>
                <a:ext uri="{FF2B5EF4-FFF2-40B4-BE49-F238E27FC236}">
                  <a16:creationId xmlns:a16="http://schemas.microsoft.com/office/drawing/2014/main" xmlns="" id="{2F13D6F2-9F4D-434E-BEFE-F1B506B4B833}"/>
                </a:ext>
              </a:extLst>
            </p:cNvPr>
            <p:cNvPicPr>
              <a:picLocks noChangeAspect="1"/>
            </p:cNvPicPr>
            <p:nvPr/>
          </p:nvPicPr>
          <p:blipFill>
            <a:blip r:embed="rId3">
              <a:alphaModFix amt="63000"/>
            </a:blip>
            <a:stretch>
              <a:fillRect/>
            </a:stretch>
          </p:blipFill>
          <p:spPr>
            <a:xfrm>
              <a:off x="-4851787" y="4268281"/>
              <a:ext cx="3412805" cy="834634"/>
            </a:xfrm>
            <a:prstGeom prst="rect">
              <a:avLst/>
            </a:prstGeom>
          </p:spPr>
        </p:pic>
      </p:grpSp>
      <p:sp>
        <p:nvSpPr>
          <p:cNvPr id="10" name="object 4">
            <a:extLst>
              <a:ext uri="{FF2B5EF4-FFF2-40B4-BE49-F238E27FC236}">
                <a16:creationId xmlns:a16="http://schemas.microsoft.com/office/drawing/2014/main" xmlns="" id="{B97C4E1B-3920-4046-A683-DAF13F29A6C0}"/>
              </a:ext>
            </a:extLst>
          </p:cNvPr>
          <p:cNvSpPr txBox="1">
            <a:spLocks/>
          </p:cNvSpPr>
          <p:nvPr/>
        </p:nvSpPr>
        <p:spPr>
          <a:xfrm>
            <a:off x="1593746" y="2595"/>
            <a:ext cx="5248861" cy="689932"/>
          </a:xfrm>
          <a:prstGeom prst="rect">
            <a:avLst/>
          </a:prstGeom>
          <a:noFill/>
          <a:effectLst/>
        </p:spPr>
        <p:txBody>
          <a:bodyPr vert="horz" wrap="square" lIns="0" tIns="12700" rIns="0" bIns="0" rtlCol="0">
            <a:spAutoFit/>
          </a:bodyPr>
          <a:lstStyle>
            <a:lvl1pPr>
              <a:defRPr sz="2600" b="1" i="0">
                <a:solidFill>
                  <a:srgbClr val="27233A"/>
                </a:solidFill>
                <a:latin typeface="Trebuchet MS"/>
                <a:ea typeface="+mj-ea"/>
                <a:cs typeface="Trebuchet MS"/>
              </a:defRPr>
            </a:lvl1pPr>
          </a:lstStyle>
          <a:p>
            <a:pPr marL="12700">
              <a:spcBef>
                <a:spcPts val="100"/>
              </a:spcBef>
              <a:tabLst>
                <a:tab pos="5085715" algn="l"/>
              </a:tabLst>
            </a:pPr>
            <a:r>
              <a:rPr lang="en-GB" sz="4400" kern="0" dirty="0">
                <a:solidFill>
                  <a:srgbClr val="A96493"/>
                </a:solidFill>
                <a:latin typeface="Trebuchet MS" panose="020B0703020202090204" pitchFamily="34" charset="0"/>
              </a:rPr>
              <a:t>8 </a:t>
            </a:r>
            <a:r>
              <a:rPr lang="tr-TR" sz="4400" kern="0" dirty="0">
                <a:solidFill>
                  <a:srgbClr val="A96493"/>
                </a:solidFill>
                <a:latin typeface="Trebuchet MS" panose="020B0703020202090204" pitchFamily="34" charset="0"/>
              </a:rPr>
              <a:t>ortak ülke</a:t>
            </a:r>
            <a:endParaRPr lang="en-GB" sz="4400" kern="0" dirty="0">
              <a:solidFill>
                <a:srgbClr val="A96493"/>
              </a:solidFill>
              <a:latin typeface="Trebuchet MS" panose="020B0703020202090204" pitchFamily="34" charset="0"/>
            </a:endParaRPr>
          </a:p>
        </p:txBody>
      </p:sp>
      <p:pic>
        <p:nvPicPr>
          <p:cNvPr id="13" name="Imagen 12">
            <a:hlinkClick r:id="rId4"/>
            <a:extLst>
              <a:ext uri="{FF2B5EF4-FFF2-40B4-BE49-F238E27FC236}">
                <a16:creationId xmlns:a16="http://schemas.microsoft.com/office/drawing/2014/main" xmlns="" id="{F2035980-5E4F-444C-9443-E851ABF39C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70274" y="2794000"/>
            <a:ext cx="1390650" cy="539750"/>
          </a:xfrm>
          <a:prstGeom prst="rect">
            <a:avLst/>
          </a:prstGeom>
        </p:spPr>
      </p:pic>
      <p:pic>
        <p:nvPicPr>
          <p:cNvPr id="14" name="Imagen 13">
            <a:hlinkClick r:id="rId6"/>
            <a:extLst>
              <a:ext uri="{FF2B5EF4-FFF2-40B4-BE49-F238E27FC236}">
                <a16:creationId xmlns:a16="http://schemas.microsoft.com/office/drawing/2014/main" xmlns="" id="{AA001B39-2D7C-E842-857D-7BB634890208}"/>
              </a:ext>
            </a:extLst>
          </p:cNvPr>
          <p:cNvPicPr>
            <a:picLocks noChangeAspect="1"/>
          </p:cNvPicPr>
          <p:nvPr/>
        </p:nvPicPr>
        <p:blipFill>
          <a:blip r:embed="rId7"/>
          <a:stretch>
            <a:fillRect/>
          </a:stretch>
        </p:blipFill>
        <p:spPr>
          <a:xfrm>
            <a:off x="4253526" y="1873922"/>
            <a:ext cx="636950" cy="622795"/>
          </a:xfrm>
          <a:prstGeom prst="rect">
            <a:avLst/>
          </a:prstGeom>
        </p:spPr>
      </p:pic>
      <p:pic>
        <p:nvPicPr>
          <p:cNvPr id="17" name="Imagen 16">
            <a:hlinkClick r:id="rId8"/>
            <a:extLst>
              <a:ext uri="{FF2B5EF4-FFF2-40B4-BE49-F238E27FC236}">
                <a16:creationId xmlns:a16="http://schemas.microsoft.com/office/drawing/2014/main" xmlns="" id="{9EA61669-EF8B-4941-86E0-3A6EABA4A630}"/>
              </a:ext>
            </a:extLst>
          </p:cNvPr>
          <p:cNvPicPr>
            <a:picLocks noChangeAspect="1"/>
          </p:cNvPicPr>
          <p:nvPr/>
        </p:nvPicPr>
        <p:blipFill>
          <a:blip r:embed="rId9"/>
          <a:stretch>
            <a:fillRect/>
          </a:stretch>
        </p:blipFill>
        <p:spPr>
          <a:xfrm>
            <a:off x="701872" y="2838450"/>
            <a:ext cx="1460500" cy="368300"/>
          </a:xfrm>
          <a:prstGeom prst="rect">
            <a:avLst/>
          </a:prstGeom>
        </p:spPr>
      </p:pic>
      <p:pic>
        <p:nvPicPr>
          <p:cNvPr id="19" name="Imagen 18">
            <a:hlinkClick r:id="rId10"/>
            <a:extLst>
              <a:ext uri="{FF2B5EF4-FFF2-40B4-BE49-F238E27FC236}">
                <a16:creationId xmlns:a16="http://schemas.microsoft.com/office/drawing/2014/main" xmlns="" id="{ABB30D2A-A305-534A-91BD-43830930891F}"/>
              </a:ext>
            </a:extLst>
          </p:cNvPr>
          <p:cNvPicPr>
            <a:picLocks noChangeAspect="1"/>
          </p:cNvPicPr>
          <p:nvPr/>
        </p:nvPicPr>
        <p:blipFill>
          <a:blip r:embed="rId11"/>
          <a:stretch>
            <a:fillRect/>
          </a:stretch>
        </p:blipFill>
        <p:spPr>
          <a:xfrm>
            <a:off x="691955" y="3764835"/>
            <a:ext cx="1460500" cy="330200"/>
          </a:xfrm>
          <a:prstGeom prst="rect">
            <a:avLst/>
          </a:prstGeom>
        </p:spPr>
      </p:pic>
      <p:pic>
        <p:nvPicPr>
          <p:cNvPr id="20" name="Imagen 19">
            <a:hlinkClick r:id="rId12"/>
            <a:extLst>
              <a:ext uri="{FF2B5EF4-FFF2-40B4-BE49-F238E27FC236}">
                <a16:creationId xmlns:a16="http://schemas.microsoft.com/office/drawing/2014/main" xmlns="" id="{0113029B-5131-894B-BE44-26E5EEFF7E5B}"/>
              </a:ext>
            </a:extLst>
          </p:cNvPr>
          <p:cNvPicPr>
            <a:picLocks noChangeAspect="1"/>
          </p:cNvPicPr>
          <p:nvPr/>
        </p:nvPicPr>
        <p:blipFill>
          <a:blip r:embed="rId13"/>
          <a:stretch>
            <a:fillRect/>
          </a:stretch>
        </p:blipFill>
        <p:spPr>
          <a:xfrm>
            <a:off x="741991" y="1822721"/>
            <a:ext cx="1351970" cy="386277"/>
          </a:xfrm>
          <a:prstGeom prst="rect">
            <a:avLst/>
          </a:prstGeom>
        </p:spPr>
      </p:pic>
      <p:pic>
        <p:nvPicPr>
          <p:cNvPr id="21" name="Imagen 20">
            <a:hlinkClick r:id="rId14"/>
            <a:extLst>
              <a:ext uri="{FF2B5EF4-FFF2-40B4-BE49-F238E27FC236}">
                <a16:creationId xmlns:a16="http://schemas.microsoft.com/office/drawing/2014/main" xmlns="" id="{0A36DC99-77D2-754D-8FA4-CA249AEE2260}"/>
              </a:ext>
            </a:extLst>
          </p:cNvPr>
          <p:cNvPicPr>
            <a:picLocks noChangeAspect="1"/>
          </p:cNvPicPr>
          <p:nvPr/>
        </p:nvPicPr>
        <p:blipFill>
          <a:blip r:embed="rId15"/>
          <a:stretch>
            <a:fillRect/>
          </a:stretch>
        </p:blipFill>
        <p:spPr>
          <a:xfrm>
            <a:off x="971446" y="894930"/>
            <a:ext cx="1244600" cy="381000"/>
          </a:xfrm>
          <a:prstGeom prst="rect">
            <a:avLst/>
          </a:prstGeom>
        </p:spPr>
      </p:pic>
      <p:sp>
        <p:nvSpPr>
          <p:cNvPr id="22" name="Rectángulo 21">
            <a:extLst>
              <a:ext uri="{FF2B5EF4-FFF2-40B4-BE49-F238E27FC236}">
                <a16:creationId xmlns:a16="http://schemas.microsoft.com/office/drawing/2014/main" xmlns="" id="{011BAB2D-23C6-5C40-85F9-A38EA2EEB8CC}"/>
              </a:ext>
            </a:extLst>
          </p:cNvPr>
          <p:cNvSpPr/>
          <p:nvPr/>
        </p:nvSpPr>
        <p:spPr>
          <a:xfrm>
            <a:off x="533400" y="739100"/>
            <a:ext cx="2133600" cy="954611"/>
          </a:xfrm>
          <a:prstGeom prst="rect">
            <a:avLst/>
          </a:prstGeom>
          <a:noFill/>
          <a:ln>
            <a:solidFill>
              <a:srgbClr val="6813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23">
            <a:extLst>
              <a:ext uri="{FF2B5EF4-FFF2-40B4-BE49-F238E27FC236}">
                <a16:creationId xmlns:a16="http://schemas.microsoft.com/office/drawing/2014/main" xmlns="" id="{F8B5150E-6C1F-5645-BFD0-BF6955F435DF}"/>
              </a:ext>
            </a:extLst>
          </p:cNvPr>
          <p:cNvSpPr/>
          <p:nvPr/>
        </p:nvSpPr>
        <p:spPr>
          <a:xfrm>
            <a:off x="533400" y="1787730"/>
            <a:ext cx="2133600" cy="826489"/>
          </a:xfrm>
          <a:prstGeom prst="rect">
            <a:avLst/>
          </a:prstGeom>
          <a:noFill/>
          <a:ln>
            <a:solidFill>
              <a:srgbClr val="6813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Rectángulo 24">
            <a:extLst>
              <a:ext uri="{FF2B5EF4-FFF2-40B4-BE49-F238E27FC236}">
                <a16:creationId xmlns:a16="http://schemas.microsoft.com/office/drawing/2014/main" xmlns="" id="{DDE2CC23-196A-9B44-89DD-5A75F1EB943B}"/>
              </a:ext>
            </a:extLst>
          </p:cNvPr>
          <p:cNvSpPr/>
          <p:nvPr/>
        </p:nvSpPr>
        <p:spPr>
          <a:xfrm>
            <a:off x="533400" y="2724150"/>
            <a:ext cx="2133600" cy="826489"/>
          </a:xfrm>
          <a:prstGeom prst="rect">
            <a:avLst/>
          </a:prstGeom>
          <a:noFill/>
          <a:ln>
            <a:solidFill>
              <a:srgbClr val="6813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Rectángulo 25">
            <a:extLst>
              <a:ext uri="{FF2B5EF4-FFF2-40B4-BE49-F238E27FC236}">
                <a16:creationId xmlns:a16="http://schemas.microsoft.com/office/drawing/2014/main" xmlns="" id="{8B613B52-A3EA-D045-8CE8-DBD8C79A0711}"/>
              </a:ext>
            </a:extLst>
          </p:cNvPr>
          <p:cNvSpPr/>
          <p:nvPr/>
        </p:nvSpPr>
        <p:spPr>
          <a:xfrm>
            <a:off x="533400" y="3650261"/>
            <a:ext cx="2133600" cy="826489"/>
          </a:xfrm>
          <a:prstGeom prst="rect">
            <a:avLst/>
          </a:prstGeom>
          <a:noFill/>
          <a:ln>
            <a:solidFill>
              <a:srgbClr val="6813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xmlns="" id="{D66E6602-0FB7-C541-BBE0-6B477028502F}"/>
              </a:ext>
            </a:extLst>
          </p:cNvPr>
          <p:cNvSpPr/>
          <p:nvPr/>
        </p:nvSpPr>
        <p:spPr>
          <a:xfrm>
            <a:off x="2971800" y="1843882"/>
            <a:ext cx="4572000" cy="775597"/>
          </a:xfrm>
          <a:prstGeom prst="rect">
            <a:avLst/>
          </a:prstGeom>
        </p:spPr>
        <p:txBody>
          <a:bodyPr>
            <a:spAutoFit/>
          </a:bodyPr>
          <a:lstStyle/>
          <a:p>
            <a:pPr marL="228600">
              <a:lnSpc>
                <a:spcPct val="300000"/>
              </a:lnSpc>
              <a:spcBef>
                <a:spcPts val="815"/>
              </a:spcBef>
              <a:tabLst>
                <a:tab pos="545465" algn="l"/>
                <a:tab pos="546100" algn="l"/>
              </a:tabLst>
            </a:pPr>
            <a:r>
              <a:rPr lang="tr-TR" b="1" i="1" spc="60" dirty="0">
                <a:latin typeface="Trebuchet MS" panose="020B0703020202090204" pitchFamily="34" charset="0"/>
              </a:rPr>
              <a:t>Litvanya</a:t>
            </a:r>
            <a:endParaRPr lang="en-CA" b="1" i="1" spc="60" dirty="0">
              <a:latin typeface="Trebuchet MS" panose="020B0703020202090204" pitchFamily="34" charset="0"/>
            </a:endParaRPr>
          </a:p>
        </p:txBody>
      </p:sp>
      <p:sp>
        <p:nvSpPr>
          <p:cNvPr id="27" name="Rectángulo 26">
            <a:extLst>
              <a:ext uri="{FF2B5EF4-FFF2-40B4-BE49-F238E27FC236}">
                <a16:creationId xmlns:a16="http://schemas.microsoft.com/office/drawing/2014/main" xmlns="" id="{39D64DA5-9511-FA49-900A-E64A5F5004C0}"/>
              </a:ext>
            </a:extLst>
          </p:cNvPr>
          <p:cNvSpPr/>
          <p:nvPr/>
        </p:nvSpPr>
        <p:spPr>
          <a:xfrm>
            <a:off x="2947271" y="2786862"/>
            <a:ext cx="4572000" cy="775597"/>
          </a:xfrm>
          <a:prstGeom prst="rect">
            <a:avLst/>
          </a:prstGeom>
        </p:spPr>
        <p:txBody>
          <a:bodyPr>
            <a:spAutoFit/>
          </a:bodyPr>
          <a:lstStyle/>
          <a:p>
            <a:pPr marL="228600">
              <a:lnSpc>
                <a:spcPct val="300000"/>
              </a:lnSpc>
              <a:spcBef>
                <a:spcPts val="430"/>
              </a:spcBef>
              <a:tabLst>
                <a:tab pos="545465" algn="l"/>
                <a:tab pos="546100" algn="l"/>
              </a:tabLst>
            </a:pPr>
            <a:r>
              <a:rPr lang="tr-TR" b="1" i="1" spc="60" dirty="0" err="1">
                <a:latin typeface="Trebuchet MS" panose="020B0703020202090204" pitchFamily="34" charset="0"/>
              </a:rPr>
              <a:t>İ</a:t>
            </a:r>
            <a:r>
              <a:rPr lang="en-CA" b="1" i="1" spc="60" dirty="0" err="1">
                <a:latin typeface="Trebuchet MS" panose="020B0703020202090204" pitchFamily="34" charset="0"/>
              </a:rPr>
              <a:t>tal</a:t>
            </a:r>
            <a:r>
              <a:rPr lang="tr-TR" b="1" i="1" spc="60" dirty="0">
                <a:latin typeface="Trebuchet MS" panose="020B0703020202090204" pitchFamily="34" charset="0"/>
              </a:rPr>
              <a:t>ya</a:t>
            </a:r>
            <a:endParaRPr lang="en-CA" b="1" i="1" spc="60" dirty="0">
              <a:latin typeface="Trebuchet MS" panose="020B0703020202090204" pitchFamily="34" charset="0"/>
            </a:endParaRPr>
          </a:p>
        </p:txBody>
      </p:sp>
      <p:sp>
        <p:nvSpPr>
          <p:cNvPr id="28" name="Rectángulo 27">
            <a:extLst>
              <a:ext uri="{FF2B5EF4-FFF2-40B4-BE49-F238E27FC236}">
                <a16:creationId xmlns:a16="http://schemas.microsoft.com/office/drawing/2014/main" xmlns="" id="{A49D9ABE-1673-934B-AC0F-6A3C853B540E}"/>
              </a:ext>
            </a:extLst>
          </p:cNvPr>
          <p:cNvSpPr/>
          <p:nvPr/>
        </p:nvSpPr>
        <p:spPr>
          <a:xfrm>
            <a:off x="2947271" y="3636708"/>
            <a:ext cx="1306255" cy="775597"/>
          </a:xfrm>
          <a:prstGeom prst="rect">
            <a:avLst/>
          </a:prstGeom>
        </p:spPr>
        <p:txBody>
          <a:bodyPr wrap="none">
            <a:spAutoFit/>
          </a:bodyPr>
          <a:lstStyle/>
          <a:p>
            <a:pPr marL="228600">
              <a:lnSpc>
                <a:spcPct val="300000"/>
              </a:lnSpc>
              <a:spcBef>
                <a:spcPts val="430"/>
              </a:spcBef>
              <a:tabLst>
                <a:tab pos="545465" algn="l"/>
                <a:tab pos="546100" algn="l"/>
              </a:tabLst>
            </a:pPr>
            <a:r>
              <a:rPr lang="en-CA" b="1" i="1" spc="60" dirty="0">
                <a:latin typeface="Trebuchet MS" panose="020B0703020202090204" pitchFamily="34" charset="0"/>
              </a:rPr>
              <a:t>Türkiye</a:t>
            </a:r>
          </a:p>
        </p:txBody>
      </p:sp>
      <p:pic>
        <p:nvPicPr>
          <p:cNvPr id="29" name="Imagen 28">
            <a:hlinkClick r:id="rId16"/>
            <a:extLst>
              <a:ext uri="{FF2B5EF4-FFF2-40B4-BE49-F238E27FC236}">
                <a16:creationId xmlns:a16="http://schemas.microsoft.com/office/drawing/2014/main" xmlns="" id="{4F3E3ABE-8A6F-6F43-8D67-94BB84DD885D}"/>
              </a:ext>
            </a:extLst>
          </p:cNvPr>
          <p:cNvPicPr>
            <a:picLocks noChangeAspect="1"/>
          </p:cNvPicPr>
          <p:nvPr/>
        </p:nvPicPr>
        <p:blipFill>
          <a:blip r:embed="rId17"/>
          <a:stretch>
            <a:fillRect/>
          </a:stretch>
        </p:blipFill>
        <p:spPr>
          <a:xfrm>
            <a:off x="3505040" y="843117"/>
            <a:ext cx="883067" cy="476321"/>
          </a:xfrm>
          <a:prstGeom prst="rect">
            <a:avLst/>
          </a:prstGeom>
        </p:spPr>
      </p:pic>
      <p:sp>
        <p:nvSpPr>
          <p:cNvPr id="31" name="Rectángulo 30">
            <a:extLst>
              <a:ext uri="{FF2B5EF4-FFF2-40B4-BE49-F238E27FC236}">
                <a16:creationId xmlns:a16="http://schemas.microsoft.com/office/drawing/2014/main" xmlns="" id="{F4F25759-1031-3648-9FF8-5C974AAF8E57}"/>
              </a:ext>
            </a:extLst>
          </p:cNvPr>
          <p:cNvSpPr/>
          <p:nvPr/>
        </p:nvSpPr>
        <p:spPr>
          <a:xfrm>
            <a:off x="3124200" y="742950"/>
            <a:ext cx="1923657" cy="954611"/>
          </a:xfrm>
          <a:prstGeom prst="rect">
            <a:avLst/>
          </a:prstGeom>
          <a:noFill/>
          <a:ln>
            <a:solidFill>
              <a:srgbClr val="6813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Rectángulo 31">
            <a:extLst>
              <a:ext uri="{FF2B5EF4-FFF2-40B4-BE49-F238E27FC236}">
                <a16:creationId xmlns:a16="http://schemas.microsoft.com/office/drawing/2014/main" xmlns="" id="{0826FFCD-F4DB-B34E-9AD7-110A2CAA2F05}"/>
              </a:ext>
            </a:extLst>
          </p:cNvPr>
          <p:cNvSpPr/>
          <p:nvPr/>
        </p:nvSpPr>
        <p:spPr>
          <a:xfrm>
            <a:off x="3124200" y="1821461"/>
            <a:ext cx="1923657" cy="826489"/>
          </a:xfrm>
          <a:prstGeom prst="rect">
            <a:avLst/>
          </a:prstGeom>
          <a:noFill/>
          <a:ln>
            <a:solidFill>
              <a:srgbClr val="6813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Rectángulo 32">
            <a:extLst>
              <a:ext uri="{FF2B5EF4-FFF2-40B4-BE49-F238E27FC236}">
                <a16:creationId xmlns:a16="http://schemas.microsoft.com/office/drawing/2014/main" xmlns="" id="{DA01CBA8-4A0E-5D4C-9502-01BEF7EB1F7F}"/>
              </a:ext>
            </a:extLst>
          </p:cNvPr>
          <p:cNvSpPr/>
          <p:nvPr/>
        </p:nvSpPr>
        <p:spPr>
          <a:xfrm>
            <a:off x="3124200" y="2724150"/>
            <a:ext cx="1923657" cy="826489"/>
          </a:xfrm>
          <a:prstGeom prst="rect">
            <a:avLst/>
          </a:prstGeom>
          <a:noFill/>
          <a:ln>
            <a:solidFill>
              <a:srgbClr val="6813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Rectángulo 33">
            <a:extLst>
              <a:ext uri="{FF2B5EF4-FFF2-40B4-BE49-F238E27FC236}">
                <a16:creationId xmlns:a16="http://schemas.microsoft.com/office/drawing/2014/main" xmlns="" id="{454F3F89-2B20-8242-8748-9E3AEB4A7278}"/>
              </a:ext>
            </a:extLst>
          </p:cNvPr>
          <p:cNvSpPr/>
          <p:nvPr/>
        </p:nvSpPr>
        <p:spPr>
          <a:xfrm>
            <a:off x="3124200" y="3638550"/>
            <a:ext cx="1898922" cy="826489"/>
          </a:xfrm>
          <a:prstGeom prst="rect">
            <a:avLst/>
          </a:prstGeom>
          <a:noFill/>
          <a:ln>
            <a:solidFill>
              <a:srgbClr val="6813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Rectángulo 29">
            <a:extLst>
              <a:ext uri="{FF2B5EF4-FFF2-40B4-BE49-F238E27FC236}">
                <a16:creationId xmlns:a16="http://schemas.microsoft.com/office/drawing/2014/main" xmlns="" id="{3A135D27-7BD8-B14D-8B3E-20E12A6B0466}"/>
              </a:ext>
            </a:extLst>
          </p:cNvPr>
          <p:cNvSpPr/>
          <p:nvPr/>
        </p:nvSpPr>
        <p:spPr>
          <a:xfrm>
            <a:off x="1921092" y="4238109"/>
            <a:ext cx="4977003" cy="600164"/>
          </a:xfrm>
          <a:prstGeom prst="rect">
            <a:avLst/>
          </a:prstGeom>
        </p:spPr>
        <p:txBody>
          <a:bodyPr wrap="none">
            <a:spAutoFit/>
          </a:bodyPr>
          <a:lstStyle/>
          <a:p>
            <a:pPr marL="228600">
              <a:lnSpc>
                <a:spcPct val="300000"/>
              </a:lnSpc>
              <a:spcBef>
                <a:spcPts val="430"/>
              </a:spcBef>
              <a:tabLst>
                <a:tab pos="545465" algn="l"/>
                <a:tab pos="546100" algn="l"/>
              </a:tabLst>
            </a:pPr>
            <a:r>
              <a:rPr lang="tr-TR" sz="1100" b="1" i="1" spc="60" dirty="0">
                <a:solidFill>
                  <a:schemeClr val="tx1">
                    <a:lumMod val="65000"/>
                    <a:lumOff val="35000"/>
                  </a:schemeClr>
                </a:solidFill>
                <a:latin typeface="Trebuchet MS" panose="020B0703020202090204" pitchFamily="34" charset="0"/>
              </a:rPr>
              <a:t>*Web sitelerini ziyaret etmek için logoların üstüne tıklayınız</a:t>
            </a:r>
            <a:endParaRPr lang="en-CA" sz="1100" b="1" i="1" spc="60" dirty="0">
              <a:solidFill>
                <a:schemeClr val="tx1">
                  <a:lumMod val="65000"/>
                  <a:lumOff val="35000"/>
                </a:schemeClr>
              </a:solidFill>
              <a:latin typeface="Trebuchet MS" panose="020B0703020202090204" pitchFamily="34" charset="0"/>
            </a:endParaRPr>
          </a:p>
        </p:txBody>
      </p:sp>
      <p:pic>
        <p:nvPicPr>
          <p:cNvPr id="8" name="Imagen 7">
            <a:hlinkClick r:id="rId18"/>
            <a:extLst>
              <a:ext uri="{FF2B5EF4-FFF2-40B4-BE49-F238E27FC236}">
                <a16:creationId xmlns:a16="http://schemas.microsoft.com/office/drawing/2014/main" xmlns="" id="{372691EC-6912-E34B-A6E6-9CFA98308ED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073661" y="3689551"/>
            <a:ext cx="1013509" cy="769561"/>
          </a:xfrm>
          <a:prstGeom prst="rect">
            <a:avLst/>
          </a:prstGeom>
        </p:spPr>
      </p:pic>
      <p:pic>
        <p:nvPicPr>
          <p:cNvPr id="9" name="Imagen 8">
            <a:extLst>
              <a:ext uri="{FF2B5EF4-FFF2-40B4-BE49-F238E27FC236}">
                <a16:creationId xmlns:a16="http://schemas.microsoft.com/office/drawing/2014/main" xmlns="" id="{17DF5894-FD2D-0041-AEB6-EC4DF9F935F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181600" y="739101"/>
            <a:ext cx="3725397" cy="373257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21">
            <a:extLst>
              <a:ext uri="{FF2B5EF4-FFF2-40B4-BE49-F238E27FC236}">
                <a16:creationId xmlns:a16="http://schemas.microsoft.com/office/drawing/2014/main" xmlns="" id="{244C4C5B-BD05-D243-870D-CF24C8CAAD3B}"/>
              </a:ext>
            </a:extLst>
          </p:cNvPr>
          <p:cNvSpPr/>
          <p:nvPr/>
        </p:nvSpPr>
        <p:spPr>
          <a:xfrm rot="20337213">
            <a:off x="3377971" y="484738"/>
            <a:ext cx="2929515" cy="1108726"/>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Triángulo 20">
            <a:extLst>
              <a:ext uri="{FF2B5EF4-FFF2-40B4-BE49-F238E27FC236}">
                <a16:creationId xmlns:a16="http://schemas.microsoft.com/office/drawing/2014/main" xmlns="" id="{928AFCC8-22E0-384C-9A10-3E6C1FC15583}"/>
              </a:ext>
            </a:extLst>
          </p:cNvPr>
          <p:cNvSpPr/>
          <p:nvPr/>
        </p:nvSpPr>
        <p:spPr>
          <a:xfrm rot="8877404">
            <a:off x="6879968" y="2757689"/>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16">
            <a:extLst>
              <a:ext uri="{FF2B5EF4-FFF2-40B4-BE49-F238E27FC236}">
                <a16:creationId xmlns:a16="http://schemas.microsoft.com/office/drawing/2014/main" xmlns="" id="{09C32EB0-F5FB-FD45-AB59-3EA34CD8B401}"/>
              </a:ext>
            </a:extLst>
          </p:cNvPr>
          <p:cNvSpPr/>
          <p:nvPr/>
        </p:nvSpPr>
        <p:spPr>
          <a:xfrm rot="7349044">
            <a:off x="7251172" y="845115"/>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xmlns="" id="{5273138C-1ECA-F24F-B67C-E00EB682DF07}"/>
              </a:ext>
            </a:extLst>
          </p:cNvPr>
          <p:cNvSpPr/>
          <p:nvPr/>
        </p:nvSpPr>
        <p:spPr>
          <a:xfrm rot="18310640">
            <a:off x="2445820" y="3164383"/>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object 4"/>
          <p:cNvSpPr txBox="1">
            <a:spLocks noGrp="1"/>
          </p:cNvSpPr>
          <p:nvPr>
            <p:ph type="title"/>
          </p:nvPr>
        </p:nvSpPr>
        <p:spPr>
          <a:xfrm>
            <a:off x="2514991" y="344262"/>
            <a:ext cx="3276209" cy="751488"/>
          </a:xfrm>
          <a:prstGeom prst="rect">
            <a:avLst/>
          </a:prstGeom>
          <a:noFill/>
          <a:effectLst>
            <a:reflection stA="94000" endPos="0" dist="152400" dir="5400000" sy="-100000" algn="bl" rotWithShape="0"/>
          </a:effectLst>
        </p:spPr>
        <p:txBody>
          <a:bodyPr vert="horz" wrap="square" lIns="0" tIns="12700" rIns="0" bIns="0" rtlCol="0">
            <a:spAutoFit/>
          </a:bodyPr>
          <a:lstStyle/>
          <a:p>
            <a:pPr marL="12700">
              <a:lnSpc>
                <a:spcPct val="100000"/>
              </a:lnSpc>
              <a:spcBef>
                <a:spcPts val="100"/>
              </a:spcBef>
              <a:tabLst>
                <a:tab pos="5085715" algn="l"/>
              </a:tabLst>
            </a:pPr>
            <a:r>
              <a:rPr lang="tr-TR" sz="4800" dirty="0">
                <a:solidFill>
                  <a:srgbClr val="C770DF"/>
                </a:solidFill>
                <a:latin typeface="Trebuchet MS" panose="020B0703020202090204" pitchFamily="34" charset="0"/>
                <a:cs typeface="Arial" panose="020B0604020202020204" pitchFamily="34" charset="0"/>
              </a:rPr>
              <a:t>Oluşturulan</a:t>
            </a:r>
            <a:r>
              <a:rPr lang="en-GB" sz="4800" dirty="0">
                <a:solidFill>
                  <a:srgbClr val="C770DF"/>
                </a:solidFill>
                <a:latin typeface="Trebuchet MS" panose="020B0703020202090204" pitchFamily="34" charset="0"/>
                <a:cs typeface="Arial" panose="020B0604020202020204" pitchFamily="34" charset="0"/>
              </a:rPr>
              <a:t> </a:t>
            </a:r>
          </a:p>
        </p:txBody>
      </p:sp>
      <p:sp>
        <p:nvSpPr>
          <p:cNvPr id="29" name="object 4">
            <a:extLst>
              <a:ext uri="{FF2B5EF4-FFF2-40B4-BE49-F238E27FC236}">
                <a16:creationId xmlns:a16="http://schemas.microsoft.com/office/drawing/2014/main" xmlns="" id="{7F612720-09B2-0345-B28D-AF2A0F51A42A}"/>
              </a:ext>
            </a:extLst>
          </p:cNvPr>
          <p:cNvSpPr txBox="1">
            <a:spLocks/>
          </p:cNvSpPr>
          <p:nvPr/>
        </p:nvSpPr>
        <p:spPr>
          <a:xfrm>
            <a:off x="3886200" y="1049836"/>
            <a:ext cx="2930978" cy="751488"/>
          </a:xfrm>
          <a:prstGeom prst="rect">
            <a:avLst/>
          </a:prstGeom>
          <a:noFill/>
          <a:effectLst>
            <a:reflection stA="94000" endPos="0" dist="152400" dir="5400000" sy="-100000" algn="bl" rotWithShape="0"/>
          </a:effectLst>
        </p:spPr>
        <p:txBody>
          <a:bodyPr vert="horz" wrap="square" lIns="0" tIns="12700" rIns="0" bIns="0" rtlCol="0">
            <a:spAutoFit/>
          </a:bodyPr>
          <a:lstStyle>
            <a:lvl1pPr marL="12700">
              <a:lnSpc>
                <a:spcPct val="100000"/>
              </a:lnSpc>
              <a:spcBef>
                <a:spcPts val="100"/>
              </a:spcBef>
              <a:tabLst>
                <a:tab pos="5085715" algn="l"/>
              </a:tabLst>
              <a:defRPr sz="4000" b="0" i="0">
                <a:solidFill>
                  <a:srgbClr val="C770DF"/>
                </a:solidFill>
                <a:latin typeface="Trebuchet MS" panose="020B0703020202090204" pitchFamily="34" charset="0"/>
                <a:ea typeface="+mj-ea"/>
                <a:cs typeface="Arial" panose="020B0604020202020204" pitchFamily="34" charset="0"/>
              </a:defRPr>
            </a:lvl1pPr>
          </a:lstStyle>
          <a:p>
            <a:r>
              <a:rPr lang="tr-TR" sz="4800" b="1" dirty="0"/>
              <a:t>Kaynaklar</a:t>
            </a:r>
            <a:endParaRPr lang="en-GB" sz="4800" b="1" dirty="0"/>
          </a:p>
        </p:txBody>
      </p:sp>
      <p:sp>
        <p:nvSpPr>
          <p:cNvPr id="7" name="Triángulo rectángulo 6">
            <a:extLst>
              <a:ext uri="{FF2B5EF4-FFF2-40B4-BE49-F238E27FC236}">
                <a16:creationId xmlns:a16="http://schemas.microsoft.com/office/drawing/2014/main" xmlns="" id="{D14500D3-43EA-7847-B942-7ABB4A182874}"/>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5" name="Imagen 4">
            <a:extLst>
              <a:ext uri="{FF2B5EF4-FFF2-40B4-BE49-F238E27FC236}">
                <a16:creationId xmlns:a16="http://schemas.microsoft.com/office/drawing/2014/main" xmlns="" id="{3CA39D27-B69E-E341-8FAF-42601112A7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398" t="3266" r="7591" b="5161"/>
          <a:stretch/>
        </p:blipFill>
        <p:spPr>
          <a:xfrm>
            <a:off x="208652" y="1251960"/>
            <a:ext cx="2342759" cy="1975464"/>
          </a:xfrm>
          <a:prstGeom prst="rect">
            <a:avLst/>
          </a:prstGeom>
          <a:ln>
            <a:solidFill>
              <a:srgbClr val="C770DF"/>
            </a:solidFill>
          </a:ln>
        </p:spPr>
      </p:pic>
      <p:pic>
        <p:nvPicPr>
          <p:cNvPr id="18" name="Imagen 17">
            <a:hlinkClick r:id="rId3"/>
            <a:extLst>
              <a:ext uri="{FF2B5EF4-FFF2-40B4-BE49-F238E27FC236}">
                <a16:creationId xmlns:a16="http://schemas.microsoft.com/office/drawing/2014/main" xmlns="" id="{A35C4567-DFAC-9C4A-8B17-C5D4BBF3A1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3218" y="2173331"/>
            <a:ext cx="2488688" cy="1983840"/>
          </a:xfrm>
          <a:prstGeom prst="rect">
            <a:avLst/>
          </a:prstGeom>
          <a:ln>
            <a:solidFill>
              <a:srgbClr val="C770DF"/>
            </a:solidFill>
          </a:ln>
        </p:spPr>
      </p:pic>
      <p:pic>
        <p:nvPicPr>
          <p:cNvPr id="24" name="Imagen 23">
            <a:extLst>
              <a:ext uri="{FF2B5EF4-FFF2-40B4-BE49-F238E27FC236}">
                <a16:creationId xmlns:a16="http://schemas.microsoft.com/office/drawing/2014/main" xmlns="" id="{D4CFCB23-49EC-1A43-A502-0A8F8ED812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6125" y="1896173"/>
            <a:ext cx="2465262" cy="2047177"/>
          </a:xfrm>
          <a:prstGeom prst="rect">
            <a:avLst/>
          </a:prstGeom>
          <a:ln>
            <a:solidFill>
              <a:srgbClr val="C770DF"/>
            </a:solidFill>
          </a:ln>
        </p:spPr>
      </p:pic>
      <p:grpSp>
        <p:nvGrpSpPr>
          <p:cNvPr id="27" name="Grupo 26">
            <a:extLst>
              <a:ext uri="{FF2B5EF4-FFF2-40B4-BE49-F238E27FC236}">
                <a16:creationId xmlns:a16="http://schemas.microsoft.com/office/drawing/2014/main" xmlns="" id="{1DDCB287-4E5B-2E45-A7CF-B2B5D8FBC14E}"/>
              </a:ext>
            </a:extLst>
          </p:cNvPr>
          <p:cNvGrpSpPr/>
          <p:nvPr/>
        </p:nvGrpSpPr>
        <p:grpSpPr>
          <a:xfrm>
            <a:off x="656837" y="4562960"/>
            <a:ext cx="7496635" cy="507429"/>
            <a:chOff x="-4851787" y="4156630"/>
            <a:chExt cx="13875622" cy="946285"/>
          </a:xfrm>
        </p:grpSpPr>
        <p:pic>
          <p:nvPicPr>
            <p:cNvPr id="28" name="Picture 5" descr="A picture containing company name&#10;&#10;Description automatically generated">
              <a:extLst>
                <a:ext uri="{FF2B5EF4-FFF2-40B4-BE49-F238E27FC236}">
                  <a16:creationId xmlns:a16="http://schemas.microsoft.com/office/drawing/2014/main" xmlns="" id="{F5C04126-309D-5645-8FB0-5FE6BBA9A077}"/>
                </a:ext>
              </a:extLst>
            </p:cNvPr>
            <p:cNvPicPr>
              <a:picLocks noChangeAspect="1"/>
            </p:cNvPicPr>
            <p:nvPr/>
          </p:nvPicPr>
          <p:blipFill rotWithShape="1">
            <a:blip r:embed="rId6">
              <a:alphaModFix amt="63000"/>
            </a:blip>
            <a:srcRect r="27163" b="22970"/>
            <a:stretch/>
          </p:blipFill>
          <p:spPr>
            <a:xfrm>
              <a:off x="7195035" y="4156630"/>
              <a:ext cx="1828800" cy="943011"/>
            </a:xfrm>
            <a:prstGeom prst="rect">
              <a:avLst/>
            </a:prstGeom>
          </p:spPr>
        </p:pic>
        <p:pic>
          <p:nvPicPr>
            <p:cNvPr id="30" name="Picture 8" descr="Graphical user interface, text, application&#10;&#10;Description automatically generated">
              <a:extLst>
                <a:ext uri="{FF2B5EF4-FFF2-40B4-BE49-F238E27FC236}">
                  <a16:creationId xmlns:a16="http://schemas.microsoft.com/office/drawing/2014/main" xmlns="" id="{49F41940-C775-B845-B23B-A72E36A85305}"/>
                </a:ext>
              </a:extLst>
            </p:cNvPr>
            <p:cNvPicPr>
              <a:picLocks noChangeAspect="1"/>
            </p:cNvPicPr>
            <p:nvPr/>
          </p:nvPicPr>
          <p:blipFill>
            <a:blip r:embed="rId7">
              <a:alphaModFix amt="63000"/>
            </a:blip>
            <a:stretch>
              <a:fillRect/>
            </a:stretch>
          </p:blipFill>
          <p:spPr>
            <a:xfrm>
              <a:off x="-4851787" y="4268281"/>
              <a:ext cx="3412805" cy="834634"/>
            </a:xfrm>
            <a:prstGeom prst="rect">
              <a:avLst/>
            </a:prstGeom>
          </p:spPr>
        </p:pic>
      </p:grpSp>
      <p:sp>
        <p:nvSpPr>
          <p:cNvPr id="20" name="Rectángulo 19">
            <a:extLst>
              <a:ext uri="{FF2B5EF4-FFF2-40B4-BE49-F238E27FC236}">
                <a16:creationId xmlns:a16="http://schemas.microsoft.com/office/drawing/2014/main" xmlns="" id="{998A0C88-A1C1-2549-9343-23F85333EB69}"/>
              </a:ext>
            </a:extLst>
          </p:cNvPr>
          <p:cNvSpPr/>
          <p:nvPr/>
        </p:nvSpPr>
        <p:spPr>
          <a:xfrm flipV="1">
            <a:off x="7069910" y="3072870"/>
            <a:ext cx="849511" cy="184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3" name="Rectángulo 22">
            <a:extLst>
              <a:ext uri="{FF2B5EF4-FFF2-40B4-BE49-F238E27FC236}">
                <a16:creationId xmlns:a16="http://schemas.microsoft.com/office/drawing/2014/main" xmlns="" id="{4DE12A3B-B393-D94F-A2F5-93166EBB68FD}"/>
              </a:ext>
            </a:extLst>
          </p:cNvPr>
          <p:cNvSpPr/>
          <p:nvPr/>
        </p:nvSpPr>
        <p:spPr>
          <a:xfrm flipV="1">
            <a:off x="8086488" y="2894027"/>
            <a:ext cx="591837" cy="2958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Rectángulo 1">
            <a:extLst>
              <a:ext uri="{FF2B5EF4-FFF2-40B4-BE49-F238E27FC236}">
                <a16:creationId xmlns:a16="http://schemas.microsoft.com/office/drawing/2014/main" xmlns="" id="{174C0068-F193-D740-87B1-574D40687D8F}"/>
              </a:ext>
            </a:extLst>
          </p:cNvPr>
          <p:cNvSpPr/>
          <p:nvPr/>
        </p:nvSpPr>
        <p:spPr>
          <a:xfrm>
            <a:off x="379236" y="1878981"/>
            <a:ext cx="2077823" cy="523220"/>
          </a:xfrm>
          <a:prstGeom prst="rect">
            <a:avLst/>
          </a:prstGeom>
          <a:solidFill>
            <a:schemeClr val="bg1"/>
          </a:solidFill>
        </p:spPr>
        <p:txBody>
          <a:bodyPr wrap="square">
            <a:spAutoFit/>
          </a:bodyPr>
          <a:lstStyle/>
          <a:p>
            <a:pPr algn="ctr"/>
            <a:r>
              <a:rPr lang="tr-TR" sz="1400" b="1" dirty="0">
                <a:solidFill>
                  <a:srgbClr val="6813B7"/>
                </a:solidFill>
              </a:rPr>
              <a:t>Online Öğrenme</a:t>
            </a:r>
            <a:r>
              <a:rPr lang="en-US" sz="1400" b="1" dirty="0">
                <a:solidFill>
                  <a:srgbClr val="6813B7"/>
                </a:solidFill>
                <a:latin typeface="var( --e-global-typography-primary-font-family )"/>
              </a:rPr>
              <a:t> platform</a:t>
            </a:r>
            <a:r>
              <a:rPr lang="tr-TR" sz="1400" b="1" dirty="0">
                <a:solidFill>
                  <a:srgbClr val="6813B7"/>
                </a:solidFill>
                <a:latin typeface="var( --e-global-typography-primary-font-family )"/>
              </a:rPr>
              <a:t>u</a:t>
            </a:r>
            <a:endParaRPr lang="en-US" sz="1400" b="1" i="0" dirty="0">
              <a:solidFill>
                <a:srgbClr val="6813B7"/>
              </a:solidFill>
              <a:effectLst/>
              <a:latin typeface="var( --e-global-typography-primary-font-family )"/>
            </a:endParaRPr>
          </a:p>
        </p:txBody>
      </p:sp>
      <p:sp>
        <p:nvSpPr>
          <p:cNvPr id="6" name="Rectángulo 5">
            <a:extLst>
              <a:ext uri="{FF2B5EF4-FFF2-40B4-BE49-F238E27FC236}">
                <a16:creationId xmlns:a16="http://schemas.microsoft.com/office/drawing/2014/main" xmlns="" id="{2C3BE532-2D16-154B-B4DE-2EAF488DAA85}"/>
              </a:ext>
            </a:extLst>
          </p:cNvPr>
          <p:cNvSpPr/>
          <p:nvPr/>
        </p:nvSpPr>
        <p:spPr>
          <a:xfrm>
            <a:off x="362612" y="2464319"/>
            <a:ext cx="2138073" cy="646331"/>
          </a:xfrm>
          <a:prstGeom prst="rect">
            <a:avLst/>
          </a:prstGeom>
          <a:solidFill>
            <a:schemeClr val="bg1"/>
          </a:solidFill>
        </p:spPr>
        <p:txBody>
          <a:bodyPr wrap="square">
            <a:spAutoFit/>
          </a:bodyPr>
          <a:lstStyle/>
          <a:p>
            <a:r>
              <a:rPr lang="es-ES" sz="1200" dirty="0"/>
              <a:t>Kültürel çeşitlilik ve ayrımcılık </a:t>
            </a:r>
            <a:r>
              <a:rPr lang="tr-TR" sz="1200" dirty="0"/>
              <a:t>kapsamında</a:t>
            </a:r>
            <a:r>
              <a:rPr lang="es-ES" sz="1200" dirty="0"/>
              <a:t> temel zorlukları ele alan modüller.</a:t>
            </a:r>
          </a:p>
        </p:txBody>
      </p:sp>
      <p:sp>
        <p:nvSpPr>
          <p:cNvPr id="8" name="Rectángulo 7">
            <a:extLst>
              <a:ext uri="{FF2B5EF4-FFF2-40B4-BE49-F238E27FC236}">
                <a16:creationId xmlns:a16="http://schemas.microsoft.com/office/drawing/2014/main" xmlns="" id="{1E118AC3-5141-6E44-B90F-A3E552E0A531}"/>
              </a:ext>
            </a:extLst>
          </p:cNvPr>
          <p:cNvSpPr/>
          <p:nvPr/>
        </p:nvSpPr>
        <p:spPr>
          <a:xfrm>
            <a:off x="3303373" y="2711164"/>
            <a:ext cx="2248378" cy="646331"/>
          </a:xfrm>
          <a:prstGeom prst="rect">
            <a:avLst/>
          </a:prstGeom>
          <a:solidFill>
            <a:schemeClr val="bg1"/>
          </a:solidFill>
        </p:spPr>
        <p:txBody>
          <a:bodyPr wrap="square">
            <a:spAutoFit/>
          </a:bodyPr>
          <a:lstStyle/>
          <a:p>
            <a:pPr algn="ctr"/>
            <a:r>
              <a:rPr lang="es-ES" sz="1200" b="1" dirty="0">
                <a:solidFill>
                  <a:srgbClr val="7030A0"/>
                </a:solidFill>
                <a:latin typeface="var( --e-global-typography-primary-font-family )"/>
                <a:hlinkClick r:id="rId3">
                  <a:extLst>
                    <a:ext uri="{A12FA001-AC4F-418D-AE19-62706E023703}">
                      <ahyp:hlinkClr xmlns:ahyp="http://schemas.microsoft.com/office/drawing/2018/hyperlinkcolor" xmlns="" val="tx"/>
                    </a:ext>
                  </a:extLst>
                </a:hlinkClick>
              </a:rPr>
              <a:t>Digital </a:t>
            </a:r>
            <a:r>
              <a:rPr lang="tr-TR" sz="1200" b="1" dirty="0">
                <a:solidFill>
                  <a:srgbClr val="7030A0"/>
                </a:solidFill>
                <a:latin typeface="var( --e-global-typography-primary-font-family )"/>
                <a:hlinkClick r:id="rId3">
                  <a:extLst>
                    <a:ext uri="{A12FA001-AC4F-418D-AE19-62706E023703}">
                      <ahyp:hlinkClr xmlns:ahyp="http://schemas.microsoft.com/office/drawing/2018/hyperlinkcolor" xmlns="" val="tx"/>
                    </a:ext>
                  </a:extLst>
                </a:hlinkClick>
              </a:rPr>
              <a:t>Hikayeler</a:t>
            </a:r>
            <a:r>
              <a:rPr lang="es-ES" sz="1200" b="1" dirty="0">
                <a:solidFill>
                  <a:srgbClr val="7030A0"/>
                </a:solidFill>
                <a:latin typeface="var( --e-global-typography-primary-font-family )"/>
                <a:hlinkClick r:id="rId3">
                  <a:extLst>
                    <a:ext uri="{A12FA001-AC4F-418D-AE19-62706E023703}">
                      <ahyp:hlinkClr xmlns:ahyp="http://schemas.microsoft.com/office/drawing/2018/hyperlinkcolor" xmlns="" val="tx"/>
                    </a:ext>
                  </a:extLst>
                </a:hlinkClick>
              </a:rPr>
              <a:t> &amp; </a:t>
            </a:r>
            <a:r>
              <a:rPr lang="tr-TR" sz="1200" b="1" dirty="0">
                <a:solidFill>
                  <a:srgbClr val="7030A0"/>
                </a:solidFill>
                <a:latin typeface="var( --e-global-typography-primary-font-family )"/>
              </a:rPr>
              <a:t>Öğretmenlerle birebir görüşmeler</a:t>
            </a:r>
            <a:endParaRPr lang="es-ES" sz="1200" b="1" dirty="0">
              <a:solidFill>
                <a:srgbClr val="7030A0"/>
              </a:solidFill>
              <a:latin typeface="var( --e-global-typography-primary-font-family )"/>
            </a:endParaRPr>
          </a:p>
        </p:txBody>
      </p:sp>
      <p:sp>
        <p:nvSpPr>
          <p:cNvPr id="9" name="Rectángulo 8">
            <a:extLst>
              <a:ext uri="{FF2B5EF4-FFF2-40B4-BE49-F238E27FC236}">
                <a16:creationId xmlns:a16="http://schemas.microsoft.com/office/drawing/2014/main" xmlns="" id="{1EFED27E-1F52-9241-A9B9-D8C66B8E45EA}"/>
              </a:ext>
            </a:extLst>
          </p:cNvPr>
          <p:cNvSpPr/>
          <p:nvPr/>
        </p:nvSpPr>
        <p:spPr>
          <a:xfrm>
            <a:off x="6622765" y="2672102"/>
            <a:ext cx="1851982" cy="307777"/>
          </a:xfrm>
          <a:prstGeom prst="rect">
            <a:avLst/>
          </a:prstGeom>
          <a:solidFill>
            <a:schemeClr val="bg1"/>
          </a:solidFill>
        </p:spPr>
        <p:txBody>
          <a:bodyPr wrap="none">
            <a:spAutoFit/>
          </a:bodyPr>
          <a:lstStyle/>
          <a:p>
            <a:pPr algn="ctr"/>
            <a:r>
              <a:rPr lang="tr-TR" sz="1400" b="1" dirty="0">
                <a:solidFill>
                  <a:srgbClr val="6813B7"/>
                </a:solidFill>
                <a:latin typeface="var( --e-global-typography-primary-font-family )"/>
              </a:rPr>
              <a:t>Öğretmen</a:t>
            </a:r>
            <a:r>
              <a:rPr lang="es-ES" sz="1400" b="1" dirty="0">
                <a:solidFill>
                  <a:srgbClr val="6813B7"/>
                </a:solidFill>
                <a:latin typeface="var( --e-global-typography-primary-font-family )"/>
              </a:rPr>
              <a:t> Web Portal</a:t>
            </a:r>
            <a:r>
              <a:rPr lang="tr-TR" sz="1400" b="1" dirty="0">
                <a:solidFill>
                  <a:srgbClr val="6813B7"/>
                </a:solidFill>
                <a:latin typeface="var( --e-global-typography-primary-font-family )"/>
              </a:rPr>
              <a:t>ı</a:t>
            </a:r>
            <a:endParaRPr lang="es-ES" sz="1400" b="1" i="0" dirty="0">
              <a:solidFill>
                <a:srgbClr val="6813B7"/>
              </a:solidFill>
              <a:effectLst/>
              <a:latin typeface="var( --e-global-typography-primary-font-family )"/>
            </a:endParaRPr>
          </a:p>
        </p:txBody>
      </p:sp>
      <p:sp>
        <p:nvSpPr>
          <p:cNvPr id="10" name="Rectángulo 9">
            <a:extLst>
              <a:ext uri="{FF2B5EF4-FFF2-40B4-BE49-F238E27FC236}">
                <a16:creationId xmlns:a16="http://schemas.microsoft.com/office/drawing/2014/main" xmlns="" id="{BB89544C-79FB-FD40-A352-F6578D1FA3F6}"/>
              </a:ext>
            </a:extLst>
          </p:cNvPr>
          <p:cNvSpPr/>
          <p:nvPr/>
        </p:nvSpPr>
        <p:spPr>
          <a:xfrm>
            <a:off x="3368924" y="3306000"/>
            <a:ext cx="2234358" cy="769441"/>
          </a:xfrm>
          <a:prstGeom prst="rect">
            <a:avLst/>
          </a:prstGeom>
          <a:solidFill>
            <a:schemeClr val="bg1"/>
          </a:solidFill>
        </p:spPr>
        <p:txBody>
          <a:bodyPr wrap="square">
            <a:spAutoFit/>
          </a:bodyPr>
          <a:lstStyle/>
          <a:p>
            <a:r>
              <a:rPr lang="tr-TR" sz="1100" dirty="0" smtClean="0"/>
              <a:t>İzleme</a:t>
            </a:r>
            <a:r>
              <a:rPr lang="es-ES" sz="1100" dirty="0" smtClean="0"/>
              <a:t>: </a:t>
            </a:r>
            <a:r>
              <a:rPr lang="es-ES" sz="1100" dirty="0"/>
              <a:t>Dijital Hikaye </a:t>
            </a:r>
            <a:r>
              <a:rPr lang="es-ES" sz="1100" dirty="0" smtClean="0"/>
              <a:t>Anla</a:t>
            </a:r>
            <a:r>
              <a:rPr lang="tr-TR" sz="1100" dirty="0" err="1" smtClean="0"/>
              <a:t>tıcılığı</a:t>
            </a:r>
            <a:r>
              <a:rPr lang="es-ES" sz="1100" dirty="0" smtClean="0"/>
              <a:t> </a:t>
            </a:r>
            <a:r>
              <a:rPr lang="es-ES" sz="1100" dirty="0"/>
              <a:t>Atölyesi Mart 2021 ve Çeşitliliği ve </a:t>
            </a:r>
            <a:r>
              <a:rPr lang="tr-TR" sz="1100" dirty="0"/>
              <a:t>K</a:t>
            </a:r>
            <a:r>
              <a:rPr lang="es-ES" sz="1100" dirty="0"/>
              <a:t>atılımı </a:t>
            </a:r>
            <a:r>
              <a:rPr lang="tr-TR" sz="1100" dirty="0" smtClean="0"/>
              <a:t>A</a:t>
            </a:r>
            <a:r>
              <a:rPr lang="es-ES" sz="1100" dirty="0" smtClean="0"/>
              <a:t>raştıran </a:t>
            </a:r>
            <a:r>
              <a:rPr lang="es-ES" sz="1100" dirty="0"/>
              <a:t>Öğretmen Görüşmeleri</a:t>
            </a:r>
          </a:p>
        </p:txBody>
      </p:sp>
      <p:sp>
        <p:nvSpPr>
          <p:cNvPr id="11" name="Rectángulo 10">
            <a:extLst>
              <a:ext uri="{FF2B5EF4-FFF2-40B4-BE49-F238E27FC236}">
                <a16:creationId xmlns:a16="http://schemas.microsoft.com/office/drawing/2014/main" xmlns="" id="{6BBDACF8-A4B3-C040-92BF-11276B8F427F}"/>
              </a:ext>
            </a:extLst>
          </p:cNvPr>
          <p:cNvSpPr/>
          <p:nvPr/>
        </p:nvSpPr>
        <p:spPr>
          <a:xfrm>
            <a:off x="6412896" y="3049120"/>
            <a:ext cx="2265429" cy="646331"/>
          </a:xfrm>
          <a:prstGeom prst="rect">
            <a:avLst/>
          </a:prstGeom>
          <a:solidFill>
            <a:schemeClr val="bg1"/>
          </a:solidFill>
        </p:spPr>
        <p:txBody>
          <a:bodyPr wrap="square">
            <a:spAutoFit/>
          </a:bodyPr>
          <a:lstStyle/>
          <a:p>
            <a:r>
              <a:rPr lang="es-ES" sz="1200" dirty="0"/>
              <a:t>SOLIS öğrenimini kolaylaştırmaya yardımcı olacak vaka incelemeleri, eğitim ve kaynaklar</a:t>
            </a:r>
          </a:p>
        </p:txBody>
      </p:sp>
    </p:spTree>
    <p:extLst>
      <p:ext uri="{BB962C8B-B14F-4D97-AF65-F5344CB8AC3E}">
        <p14:creationId xmlns:p14="http://schemas.microsoft.com/office/powerpoint/2010/main" val="1259578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B05CEC02-7FF5-D546-9B65-7FC8400C61B9}"/>
              </a:ext>
            </a:extLst>
          </p:cNvPr>
          <p:cNvPicPr>
            <a:picLocks noChangeAspect="1"/>
          </p:cNvPicPr>
          <p:nvPr/>
        </p:nvPicPr>
        <p:blipFill rotWithShape="1">
          <a:blip r:embed="rId3">
            <a:extLst>
              <a:ext uri="{28A0092B-C50C-407E-A947-70E740481C1C}">
                <a14:useLocalDpi xmlns:a14="http://schemas.microsoft.com/office/drawing/2010/main" val="0"/>
              </a:ext>
            </a:extLst>
          </a:blip>
          <a:srcRect b="18470"/>
          <a:stretch/>
        </p:blipFill>
        <p:spPr>
          <a:xfrm>
            <a:off x="977462" y="1733550"/>
            <a:ext cx="7919698" cy="814667"/>
          </a:xfrm>
          <a:prstGeom prst="rect">
            <a:avLst/>
          </a:prstGeom>
        </p:spPr>
      </p:pic>
      <p:pic>
        <p:nvPicPr>
          <p:cNvPr id="6" name="Picture 5" descr="A picture containing company name&#10;&#10;Description automatically generated">
            <a:extLst>
              <a:ext uri="{FF2B5EF4-FFF2-40B4-BE49-F238E27FC236}">
                <a16:creationId xmlns:a16="http://schemas.microsoft.com/office/drawing/2014/main" xmlns="" id="{53E16372-9808-B447-98A3-E29D19AAC483}"/>
              </a:ext>
            </a:extLst>
          </p:cNvPr>
          <p:cNvPicPr>
            <a:picLocks noChangeAspect="1"/>
          </p:cNvPicPr>
          <p:nvPr/>
        </p:nvPicPr>
        <p:blipFill rotWithShape="1">
          <a:blip r:embed="rId4">
            <a:alphaModFix amt="63000"/>
          </a:blip>
          <a:srcRect r="27163" b="22970"/>
          <a:stretch/>
        </p:blipFill>
        <p:spPr>
          <a:xfrm>
            <a:off x="7332264" y="4643525"/>
            <a:ext cx="988053" cy="505673"/>
          </a:xfrm>
          <a:prstGeom prst="rect">
            <a:avLst/>
          </a:prstGeom>
        </p:spPr>
      </p:pic>
      <p:sp>
        <p:nvSpPr>
          <p:cNvPr id="11" name="object 3">
            <a:extLst>
              <a:ext uri="{FF2B5EF4-FFF2-40B4-BE49-F238E27FC236}">
                <a16:creationId xmlns:a16="http://schemas.microsoft.com/office/drawing/2014/main" xmlns="" id="{5C58D73F-A475-6545-9826-36C40D16671C}"/>
              </a:ext>
            </a:extLst>
          </p:cNvPr>
          <p:cNvSpPr txBox="1">
            <a:spLocks/>
          </p:cNvSpPr>
          <p:nvPr/>
        </p:nvSpPr>
        <p:spPr>
          <a:xfrm>
            <a:off x="457200" y="499162"/>
            <a:ext cx="8229600" cy="848309"/>
          </a:xfrm>
          <a:prstGeom prst="rect">
            <a:avLst/>
          </a:prstGeom>
        </p:spPr>
        <p:txBody>
          <a:bodyPr vert="horz" wrap="square" lIns="0" tIns="27305" rIns="0" bIns="0" rtlCol="0">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12700" marR="5080" algn="ctr">
              <a:lnSpc>
                <a:spcPts val="3100"/>
              </a:lnSpc>
              <a:spcBef>
                <a:spcPts val="215"/>
              </a:spcBef>
            </a:pPr>
            <a:r>
              <a:rPr lang="tr-TR" b="1" spc="100" dirty="0">
                <a:latin typeface="Trebuchet MS" panose="020B0703020202090204" pitchFamily="34" charset="0"/>
              </a:rPr>
              <a:t>Bu kitabı bitirdiğinizde:</a:t>
            </a:r>
            <a:endParaRPr lang="en-US" b="1" spc="100" dirty="0">
              <a:latin typeface="Trebuchet MS" panose="020B0703020202090204" pitchFamily="34" charset="0"/>
            </a:endParaRPr>
          </a:p>
          <a:p>
            <a:pPr marL="12700" marR="5080" algn="ctr">
              <a:lnSpc>
                <a:spcPts val="3100"/>
              </a:lnSpc>
              <a:spcBef>
                <a:spcPts val="215"/>
              </a:spcBef>
            </a:pPr>
            <a:endParaRPr lang="en-US" b="1" spc="100" dirty="0">
              <a:latin typeface="Trebuchet MS" panose="020B0703020202090204" pitchFamily="34" charset="0"/>
            </a:endParaRPr>
          </a:p>
        </p:txBody>
      </p:sp>
      <p:pic>
        <p:nvPicPr>
          <p:cNvPr id="12" name="Imagen 11">
            <a:extLst>
              <a:ext uri="{FF2B5EF4-FFF2-40B4-BE49-F238E27FC236}">
                <a16:creationId xmlns:a16="http://schemas.microsoft.com/office/drawing/2014/main" xmlns="" id="{F5CF1C6B-BB75-FB4A-AA56-ACAAAB89FFAD}"/>
              </a:ext>
            </a:extLst>
          </p:cNvPr>
          <p:cNvPicPr>
            <a:picLocks noChangeAspect="1"/>
          </p:cNvPicPr>
          <p:nvPr/>
        </p:nvPicPr>
        <p:blipFill rotWithShape="1">
          <a:blip r:embed="rId5">
            <a:extLst>
              <a:ext uri="{28A0092B-C50C-407E-A947-70E740481C1C}">
                <a14:useLocalDpi xmlns:a14="http://schemas.microsoft.com/office/drawing/2010/main" val="0"/>
              </a:ext>
            </a:extLst>
          </a:blip>
          <a:srcRect t="47038" r="80000" b="2963"/>
          <a:stretch/>
        </p:blipFill>
        <p:spPr>
          <a:xfrm>
            <a:off x="21746" y="2571751"/>
            <a:ext cx="1828800" cy="2571749"/>
          </a:xfrm>
          <a:prstGeom prst="rect">
            <a:avLst/>
          </a:prstGeom>
        </p:spPr>
      </p:pic>
      <p:sp>
        <p:nvSpPr>
          <p:cNvPr id="13" name="Rectángulo 12">
            <a:extLst>
              <a:ext uri="{FF2B5EF4-FFF2-40B4-BE49-F238E27FC236}">
                <a16:creationId xmlns:a16="http://schemas.microsoft.com/office/drawing/2014/main" xmlns="" id="{77CC20B1-632F-6A44-AD62-CE8D9A516232}"/>
              </a:ext>
            </a:extLst>
          </p:cNvPr>
          <p:cNvSpPr/>
          <p:nvPr/>
        </p:nvSpPr>
        <p:spPr>
          <a:xfrm>
            <a:off x="1792266" y="2687265"/>
            <a:ext cx="6915316" cy="589072"/>
          </a:xfrm>
          <a:prstGeom prst="rect">
            <a:avLst/>
          </a:prstGeom>
        </p:spPr>
        <p:txBody>
          <a:bodyPr wrap="square">
            <a:spAutoFit/>
          </a:bodyPr>
          <a:lstStyle/>
          <a:p>
            <a:pPr>
              <a:lnSpc>
                <a:spcPct val="150000"/>
              </a:lnSpc>
            </a:pPr>
            <a:r>
              <a:rPr lang="tr-TR" sz="2400" dirty="0">
                <a:ea typeface="Batang" panose="02030600000101010101" pitchFamily="18" charset="-127"/>
                <a:cs typeface="Tahoma" panose="020B0604030504040204" pitchFamily="34" charset="0"/>
              </a:rPr>
              <a:t>Öğrenci merkezli yenilikleri ve örnekleri anlayacaksınız</a:t>
            </a:r>
            <a:endParaRPr lang="en-US" sz="2400" dirty="0">
              <a:ea typeface="Batang" panose="02030600000101010101" pitchFamily="18" charset="-127"/>
              <a:cs typeface="Tahoma" panose="020B0604030504040204" pitchFamily="34" charset="0"/>
            </a:endParaRPr>
          </a:p>
        </p:txBody>
      </p:sp>
      <p:sp>
        <p:nvSpPr>
          <p:cNvPr id="14" name="Rectángulo 13">
            <a:extLst>
              <a:ext uri="{FF2B5EF4-FFF2-40B4-BE49-F238E27FC236}">
                <a16:creationId xmlns:a16="http://schemas.microsoft.com/office/drawing/2014/main" xmlns="" id="{6562290D-00F0-864D-8DBE-7B0A19C83F12}"/>
              </a:ext>
            </a:extLst>
          </p:cNvPr>
          <p:cNvSpPr/>
          <p:nvPr/>
        </p:nvSpPr>
        <p:spPr>
          <a:xfrm>
            <a:off x="1694819" y="1928792"/>
            <a:ext cx="7352014" cy="461665"/>
          </a:xfrm>
          <a:prstGeom prst="rect">
            <a:avLst/>
          </a:prstGeom>
        </p:spPr>
        <p:txBody>
          <a:bodyPr wrap="square">
            <a:spAutoFit/>
          </a:bodyPr>
          <a:lstStyle/>
          <a:p>
            <a:pPr>
              <a:lnSpc>
                <a:spcPct val="150000"/>
              </a:lnSpc>
            </a:pPr>
            <a:r>
              <a:rPr lang="tr-TR" sz="1600" dirty="0">
                <a:ea typeface="Batang" panose="02030600000101010101" pitchFamily="18" charset="-127"/>
                <a:cs typeface="Tahoma" panose="020B0604030504040204" pitchFamily="34" charset="0"/>
              </a:rPr>
              <a:t>Çocukları aktivitelere </a:t>
            </a:r>
            <a:r>
              <a:rPr lang="tr-TR" sz="1600" dirty="0" smtClean="0">
                <a:ea typeface="Batang" panose="02030600000101010101" pitchFamily="18" charset="-127"/>
                <a:cs typeface="Tahoma" panose="020B0604030504040204" pitchFamily="34" charset="0"/>
              </a:rPr>
              <a:t>dahil </a:t>
            </a:r>
            <a:r>
              <a:rPr lang="tr-TR" sz="1600" dirty="0">
                <a:ea typeface="Batang" panose="02030600000101010101" pitchFamily="18" charset="-127"/>
                <a:cs typeface="Tahoma" panose="020B0604030504040204" pitchFamily="34" charset="0"/>
              </a:rPr>
              <a:t>etme noktasında daha </a:t>
            </a:r>
            <a:r>
              <a:rPr lang="tr-TR" sz="1600" dirty="0" smtClean="0">
                <a:ea typeface="Batang" panose="02030600000101010101" pitchFamily="18" charset="-127"/>
                <a:cs typeface="Tahoma" panose="020B0604030504040204" pitchFamily="34" charset="0"/>
              </a:rPr>
              <a:t>fazla</a:t>
            </a:r>
            <a:r>
              <a:rPr lang="tr-TR" sz="1600" dirty="0" smtClean="0">
                <a:ea typeface="Batang" panose="02030600000101010101" pitchFamily="18" charset="-127"/>
                <a:cs typeface="Tahoma" panose="020B0604030504040204" pitchFamily="34" charset="0"/>
              </a:rPr>
              <a:t> </a:t>
            </a:r>
            <a:r>
              <a:rPr lang="tr-TR" sz="1600" dirty="0">
                <a:ea typeface="Batang" panose="02030600000101010101" pitchFamily="18" charset="-127"/>
                <a:cs typeface="Tahoma" panose="020B0604030504040204" pitchFamily="34" charset="0"/>
              </a:rPr>
              <a:t>bilgi sahibi olacaksınız</a:t>
            </a:r>
            <a:endParaRPr lang="en-US" sz="1600" dirty="0">
              <a:ea typeface="Batang" panose="02030600000101010101" pitchFamily="18" charset="-127"/>
              <a:cs typeface="Tahoma" panose="020B0604030504040204" pitchFamily="34" charset="0"/>
            </a:endParaRPr>
          </a:p>
        </p:txBody>
      </p:sp>
      <p:sp>
        <p:nvSpPr>
          <p:cNvPr id="15" name="Rectángulo 14">
            <a:extLst>
              <a:ext uri="{FF2B5EF4-FFF2-40B4-BE49-F238E27FC236}">
                <a16:creationId xmlns:a16="http://schemas.microsoft.com/office/drawing/2014/main" xmlns="" id="{11797AF3-3CFB-C841-885C-E8C8CAC86EB4}"/>
              </a:ext>
            </a:extLst>
          </p:cNvPr>
          <p:cNvSpPr/>
          <p:nvPr/>
        </p:nvSpPr>
        <p:spPr>
          <a:xfrm>
            <a:off x="1745252" y="1233359"/>
            <a:ext cx="7092391" cy="589072"/>
          </a:xfrm>
          <a:prstGeom prst="rect">
            <a:avLst/>
          </a:prstGeom>
        </p:spPr>
        <p:txBody>
          <a:bodyPr wrap="none">
            <a:spAutoFit/>
          </a:bodyPr>
          <a:lstStyle/>
          <a:p>
            <a:pPr lvl="0">
              <a:lnSpc>
                <a:spcPct val="150000"/>
              </a:lnSpc>
            </a:pPr>
            <a:r>
              <a:rPr lang="tr-TR" sz="2400" b="1" dirty="0">
                <a:solidFill>
                  <a:srgbClr val="E3BCED"/>
                </a:solidFill>
                <a:latin typeface="+mj-lt"/>
                <a:ea typeface="Batang" panose="02030600000101010101" pitchFamily="18" charset="-127"/>
                <a:cs typeface="Tahoma" panose="020B0604030504040204" pitchFamily="34" charset="0"/>
              </a:rPr>
              <a:t>SOLIS projesi hakkında daha çok bilgiye sahip olacaksınız</a:t>
            </a:r>
            <a:endParaRPr lang="en-US" sz="2400" b="1" dirty="0">
              <a:solidFill>
                <a:srgbClr val="E3BCED"/>
              </a:solidFill>
              <a:latin typeface="+mj-lt"/>
              <a:ea typeface="Batang" panose="02030600000101010101" pitchFamily="18" charset="-127"/>
              <a:cs typeface="Tahoma" panose="020B0604030504040204" pitchFamily="34" charset="0"/>
            </a:endParaRPr>
          </a:p>
        </p:txBody>
      </p:sp>
      <p:sp>
        <p:nvSpPr>
          <p:cNvPr id="16" name="Rectángulo 15">
            <a:extLst>
              <a:ext uri="{FF2B5EF4-FFF2-40B4-BE49-F238E27FC236}">
                <a16:creationId xmlns:a16="http://schemas.microsoft.com/office/drawing/2014/main" xmlns="" id="{ACABAB11-2B74-BD4B-A179-2B9F39CBC6D8}"/>
              </a:ext>
            </a:extLst>
          </p:cNvPr>
          <p:cNvSpPr/>
          <p:nvPr/>
        </p:nvSpPr>
        <p:spPr>
          <a:xfrm>
            <a:off x="1850546" y="3390353"/>
            <a:ext cx="6915098" cy="671851"/>
          </a:xfrm>
          <a:prstGeom prst="rect">
            <a:avLst/>
          </a:prstGeom>
        </p:spPr>
        <p:txBody>
          <a:bodyPr wrap="none">
            <a:spAutoFit/>
          </a:bodyPr>
          <a:lstStyle/>
          <a:p>
            <a:pPr>
              <a:lnSpc>
                <a:spcPct val="150000"/>
              </a:lnSpc>
            </a:pPr>
            <a:r>
              <a:rPr lang="tr-TR" sz="2800" dirty="0">
                <a:ea typeface="Batang" panose="02030600000101010101" pitchFamily="18" charset="-127"/>
                <a:cs typeface="Tahoma" panose="020B0604030504040204" pitchFamily="34" charset="0"/>
              </a:rPr>
              <a:t>Dijital Hikaye Anlatıcılığı becerileriniz gelişecek</a:t>
            </a:r>
            <a:endParaRPr lang="en-US" sz="2800" dirty="0">
              <a:ea typeface="Batang" panose="02030600000101010101" pitchFamily="18" charset="-127"/>
              <a:cs typeface="Tahoma" panose="020B0604030504040204" pitchFamily="34" charset="0"/>
            </a:endParaRPr>
          </a:p>
        </p:txBody>
      </p:sp>
      <p:sp>
        <p:nvSpPr>
          <p:cNvPr id="17" name="Rectángulo 16">
            <a:extLst>
              <a:ext uri="{FF2B5EF4-FFF2-40B4-BE49-F238E27FC236}">
                <a16:creationId xmlns:a16="http://schemas.microsoft.com/office/drawing/2014/main" xmlns="" id="{ACA61C27-3FF6-3F44-A659-AC4978C6F56D}"/>
              </a:ext>
            </a:extLst>
          </p:cNvPr>
          <p:cNvSpPr/>
          <p:nvPr/>
        </p:nvSpPr>
        <p:spPr>
          <a:xfrm>
            <a:off x="1792266" y="4130038"/>
            <a:ext cx="7142981" cy="671851"/>
          </a:xfrm>
          <a:prstGeom prst="rect">
            <a:avLst/>
          </a:prstGeom>
        </p:spPr>
        <p:txBody>
          <a:bodyPr wrap="none">
            <a:spAutoFit/>
          </a:bodyPr>
          <a:lstStyle/>
          <a:p>
            <a:pPr>
              <a:lnSpc>
                <a:spcPct val="150000"/>
              </a:lnSpc>
            </a:pPr>
            <a:r>
              <a:rPr lang="tr-TR" sz="2800" dirty="0">
                <a:ea typeface="Batang" panose="02030600000101010101" pitchFamily="18" charset="-127"/>
                <a:cs typeface="Tahoma" panose="020B0604030504040204" pitchFamily="34" charset="0"/>
              </a:rPr>
              <a:t>Hikayeler üretecek, yaratacak ve paylaşacaksınız</a:t>
            </a:r>
            <a:endParaRPr lang="en-US" sz="2800" dirty="0">
              <a:ea typeface="Batang" panose="02030600000101010101" pitchFamily="18" charset="-127"/>
              <a:cs typeface="Tahoma" panose="020B0604030504040204" pitchFamily="34" charset="0"/>
            </a:endParaRPr>
          </a:p>
        </p:txBody>
      </p:sp>
      <p:pic>
        <p:nvPicPr>
          <p:cNvPr id="18" name="Imagen 17">
            <a:extLst>
              <a:ext uri="{FF2B5EF4-FFF2-40B4-BE49-F238E27FC236}">
                <a16:creationId xmlns:a16="http://schemas.microsoft.com/office/drawing/2014/main" xmlns="" id="{73A4B6D8-F36B-324C-ABD8-1F2009F66B24}"/>
              </a:ext>
            </a:extLst>
          </p:cNvPr>
          <p:cNvPicPr>
            <a:picLocks noChangeAspect="1"/>
          </p:cNvPicPr>
          <p:nvPr/>
        </p:nvPicPr>
        <p:blipFill rotWithShape="1">
          <a:blip r:embed="rId6">
            <a:extLst>
              <a:ext uri="{28A0092B-C50C-407E-A947-70E740481C1C}">
                <a14:useLocalDpi xmlns:a14="http://schemas.microsoft.com/office/drawing/2010/main" val="0"/>
              </a:ext>
            </a:extLst>
          </a:blip>
          <a:srcRect l="9166" t="17407" r="80000" b="67778"/>
          <a:stretch/>
        </p:blipFill>
        <p:spPr>
          <a:xfrm>
            <a:off x="838200" y="1123950"/>
            <a:ext cx="990600" cy="762000"/>
          </a:xfrm>
          <a:prstGeom prst="rect">
            <a:avLst/>
          </a:prstGeom>
        </p:spPr>
      </p:pic>
    </p:spTree>
    <p:extLst>
      <p:ext uri="{BB962C8B-B14F-4D97-AF65-F5344CB8AC3E}">
        <p14:creationId xmlns:p14="http://schemas.microsoft.com/office/powerpoint/2010/main" val="89728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xmlns="" id="{CC8F4674-1A81-FE48-AF58-135733AA5D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559" y="2746336"/>
            <a:ext cx="3022600" cy="2235200"/>
          </a:xfrm>
          <a:prstGeom prst="rect">
            <a:avLst/>
          </a:prstGeom>
        </p:spPr>
      </p:pic>
      <p:sp>
        <p:nvSpPr>
          <p:cNvPr id="22" name="Rectángulo 21">
            <a:extLst>
              <a:ext uri="{FF2B5EF4-FFF2-40B4-BE49-F238E27FC236}">
                <a16:creationId xmlns:a16="http://schemas.microsoft.com/office/drawing/2014/main" xmlns="" id="{244C4C5B-BD05-D243-870D-CF24C8CAAD3B}"/>
              </a:ext>
            </a:extLst>
          </p:cNvPr>
          <p:cNvSpPr/>
          <p:nvPr/>
        </p:nvSpPr>
        <p:spPr>
          <a:xfrm rot="20337213">
            <a:off x="3377971" y="484738"/>
            <a:ext cx="2929515" cy="1108726"/>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Triángulo 20">
            <a:extLst>
              <a:ext uri="{FF2B5EF4-FFF2-40B4-BE49-F238E27FC236}">
                <a16:creationId xmlns:a16="http://schemas.microsoft.com/office/drawing/2014/main" xmlns="" id="{928AFCC8-22E0-384C-9A10-3E6C1FC15583}"/>
              </a:ext>
            </a:extLst>
          </p:cNvPr>
          <p:cNvSpPr/>
          <p:nvPr/>
        </p:nvSpPr>
        <p:spPr>
          <a:xfrm rot="8877404">
            <a:off x="6879968" y="2757689"/>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16">
            <a:extLst>
              <a:ext uri="{FF2B5EF4-FFF2-40B4-BE49-F238E27FC236}">
                <a16:creationId xmlns:a16="http://schemas.microsoft.com/office/drawing/2014/main" xmlns="" id="{09C32EB0-F5FB-FD45-AB59-3EA34CD8B401}"/>
              </a:ext>
            </a:extLst>
          </p:cNvPr>
          <p:cNvSpPr/>
          <p:nvPr/>
        </p:nvSpPr>
        <p:spPr>
          <a:xfrm rot="7349044">
            <a:off x="7251172" y="845115"/>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object 4"/>
          <p:cNvSpPr txBox="1">
            <a:spLocks noGrp="1"/>
          </p:cNvSpPr>
          <p:nvPr>
            <p:ph type="title"/>
          </p:nvPr>
        </p:nvSpPr>
        <p:spPr>
          <a:xfrm>
            <a:off x="1143000" y="868310"/>
            <a:ext cx="5030034" cy="1859483"/>
          </a:xfrm>
          <a:prstGeom prst="rect">
            <a:avLst/>
          </a:prstGeom>
          <a:noFill/>
          <a:effectLst>
            <a:reflection stA="94000" endPos="0" dist="152400" dir="5400000" sy="-100000" algn="bl" rotWithShape="0"/>
          </a:effectLst>
        </p:spPr>
        <p:txBody>
          <a:bodyPr vert="horz" wrap="square" lIns="0" tIns="12700" rIns="0" bIns="0" rtlCol="0">
            <a:spAutoFit/>
          </a:bodyPr>
          <a:lstStyle/>
          <a:p>
            <a:pPr marL="12700">
              <a:lnSpc>
                <a:spcPct val="100000"/>
              </a:lnSpc>
              <a:spcBef>
                <a:spcPts val="100"/>
              </a:spcBef>
              <a:tabLst>
                <a:tab pos="5085715" algn="l"/>
              </a:tabLst>
            </a:pPr>
            <a:r>
              <a:rPr lang="tr-TR" sz="6000" dirty="0">
                <a:solidFill>
                  <a:srgbClr val="9B4786"/>
                </a:solidFill>
                <a:latin typeface="Trebuchet MS" panose="020B0703020202090204" pitchFamily="34" charset="0"/>
                <a:cs typeface="Arial" panose="020B0604020202020204" pitchFamily="34" charset="0"/>
              </a:rPr>
              <a:t>Olumlu Açıdan</a:t>
            </a:r>
            <a:br>
              <a:rPr lang="tr-TR" sz="6000" dirty="0">
                <a:solidFill>
                  <a:srgbClr val="9B4786"/>
                </a:solidFill>
                <a:latin typeface="Trebuchet MS" panose="020B0703020202090204" pitchFamily="34" charset="0"/>
                <a:cs typeface="Arial" panose="020B0604020202020204" pitchFamily="34" charset="0"/>
              </a:rPr>
            </a:br>
            <a:r>
              <a:rPr lang="tr-TR" sz="6000" dirty="0">
                <a:solidFill>
                  <a:srgbClr val="9B4786"/>
                </a:solidFill>
                <a:latin typeface="Trebuchet MS" panose="020B0703020202090204" pitchFamily="34" charset="0"/>
                <a:cs typeface="Arial" panose="020B0604020202020204" pitchFamily="34" charset="0"/>
              </a:rPr>
              <a:t>Çeşitlilik</a:t>
            </a:r>
            <a:endParaRPr lang="en-GB" sz="6000" dirty="0">
              <a:solidFill>
                <a:srgbClr val="9B4786"/>
              </a:solidFill>
              <a:latin typeface="Trebuchet MS" panose="020B0703020202090204" pitchFamily="34" charset="0"/>
              <a:cs typeface="Arial" panose="020B0604020202020204" pitchFamily="34" charset="0"/>
            </a:endParaRPr>
          </a:p>
        </p:txBody>
      </p:sp>
      <p:sp>
        <p:nvSpPr>
          <p:cNvPr id="7" name="Triángulo rectángulo 6">
            <a:extLst>
              <a:ext uri="{FF2B5EF4-FFF2-40B4-BE49-F238E27FC236}">
                <a16:creationId xmlns:a16="http://schemas.microsoft.com/office/drawing/2014/main" xmlns="" id="{D14500D3-43EA-7847-B942-7ABB4A182874}"/>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7" name="Grupo 26">
            <a:extLst>
              <a:ext uri="{FF2B5EF4-FFF2-40B4-BE49-F238E27FC236}">
                <a16:creationId xmlns:a16="http://schemas.microsoft.com/office/drawing/2014/main" xmlns="" id="{1DDCB287-4E5B-2E45-A7CF-B2B5D8FBC14E}"/>
              </a:ext>
            </a:extLst>
          </p:cNvPr>
          <p:cNvGrpSpPr/>
          <p:nvPr/>
        </p:nvGrpSpPr>
        <p:grpSpPr>
          <a:xfrm>
            <a:off x="656837" y="4562960"/>
            <a:ext cx="7496635" cy="507429"/>
            <a:chOff x="-4851787" y="4156630"/>
            <a:chExt cx="13875622" cy="946285"/>
          </a:xfrm>
        </p:grpSpPr>
        <p:pic>
          <p:nvPicPr>
            <p:cNvPr id="28" name="Picture 5" descr="A picture containing company name&#10;&#10;Description automatically generated">
              <a:extLst>
                <a:ext uri="{FF2B5EF4-FFF2-40B4-BE49-F238E27FC236}">
                  <a16:creationId xmlns:a16="http://schemas.microsoft.com/office/drawing/2014/main" xmlns="" id="{F5C04126-309D-5645-8FB0-5FE6BBA9A077}"/>
                </a:ext>
              </a:extLst>
            </p:cNvPr>
            <p:cNvPicPr>
              <a:picLocks noChangeAspect="1"/>
            </p:cNvPicPr>
            <p:nvPr/>
          </p:nvPicPr>
          <p:blipFill rotWithShape="1">
            <a:blip r:embed="rId3">
              <a:alphaModFix amt="63000"/>
            </a:blip>
            <a:srcRect r="27163" b="22970"/>
            <a:stretch/>
          </p:blipFill>
          <p:spPr>
            <a:xfrm>
              <a:off x="7195035" y="4156630"/>
              <a:ext cx="1828800" cy="943011"/>
            </a:xfrm>
            <a:prstGeom prst="rect">
              <a:avLst/>
            </a:prstGeom>
          </p:spPr>
        </p:pic>
        <p:pic>
          <p:nvPicPr>
            <p:cNvPr id="30" name="Picture 8" descr="Graphical user interface, text, application&#10;&#10;Description automatically generated">
              <a:extLst>
                <a:ext uri="{FF2B5EF4-FFF2-40B4-BE49-F238E27FC236}">
                  <a16:creationId xmlns:a16="http://schemas.microsoft.com/office/drawing/2014/main" xmlns="" id="{49F41940-C775-B845-B23B-A72E36A85305}"/>
                </a:ext>
              </a:extLst>
            </p:cNvPr>
            <p:cNvPicPr>
              <a:picLocks noChangeAspect="1"/>
            </p:cNvPicPr>
            <p:nvPr/>
          </p:nvPicPr>
          <p:blipFill>
            <a:blip r:embed="rId4">
              <a:alphaModFix amt="63000"/>
            </a:blip>
            <a:stretch>
              <a:fillRect/>
            </a:stretch>
          </p:blipFill>
          <p:spPr>
            <a:xfrm>
              <a:off x="-4851787" y="4268281"/>
              <a:ext cx="3412805" cy="834634"/>
            </a:xfrm>
            <a:prstGeom prst="rect">
              <a:avLst/>
            </a:prstGeom>
          </p:spPr>
        </p:pic>
      </p:grpSp>
    </p:spTree>
    <p:extLst>
      <p:ext uri="{BB962C8B-B14F-4D97-AF65-F5344CB8AC3E}">
        <p14:creationId xmlns:p14="http://schemas.microsoft.com/office/powerpoint/2010/main" val="4233382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xmlns="" id="{095AAE1B-6CA8-D240-876F-F3442B9266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7772" y="1047750"/>
            <a:ext cx="2056228" cy="2209800"/>
          </a:xfrm>
          <a:prstGeom prst="rect">
            <a:avLst/>
          </a:prstGeom>
        </p:spPr>
      </p:pic>
      <p:sp>
        <p:nvSpPr>
          <p:cNvPr id="6" name="Rectángulo 5">
            <a:extLst>
              <a:ext uri="{FF2B5EF4-FFF2-40B4-BE49-F238E27FC236}">
                <a16:creationId xmlns:a16="http://schemas.microsoft.com/office/drawing/2014/main" xmlns="" id="{0D693DE4-2856-F344-905C-6024C60782FD}"/>
              </a:ext>
            </a:extLst>
          </p:cNvPr>
          <p:cNvSpPr/>
          <p:nvPr/>
        </p:nvSpPr>
        <p:spPr>
          <a:xfrm rot="2834299">
            <a:off x="118470" y="2524816"/>
            <a:ext cx="3360536" cy="1649909"/>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Marcador de contenido 2">
            <a:extLst>
              <a:ext uri="{FF2B5EF4-FFF2-40B4-BE49-F238E27FC236}">
                <a16:creationId xmlns:a16="http://schemas.microsoft.com/office/drawing/2014/main" xmlns="" id="{32740158-8A03-9542-B8FE-EF0071E30C45}"/>
              </a:ext>
            </a:extLst>
          </p:cNvPr>
          <p:cNvSpPr>
            <a:spLocks noGrp="1"/>
          </p:cNvSpPr>
          <p:nvPr>
            <p:ph idx="1"/>
          </p:nvPr>
        </p:nvSpPr>
        <p:spPr>
          <a:xfrm>
            <a:off x="228600" y="1442288"/>
            <a:ext cx="8458200" cy="3491662"/>
          </a:xfrm>
        </p:spPr>
        <p:txBody>
          <a:bodyPr>
            <a:normAutofit fontScale="32500" lnSpcReduction="20000"/>
          </a:bodyPr>
          <a:lstStyle/>
          <a:p>
            <a:pPr>
              <a:lnSpc>
                <a:spcPct val="120000"/>
              </a:lnSpc>
              <a:buFont typeface="Wingdings" pitchFamily="2" charset="2"/>
              <a:buChar char="ü"/>
            </a:pPr>
            <a:r>
              <a:rPr lang="en-US" sz="4400" b="1" dirty="0" err="1">
                <a:ea typeface="Tahoma" panose="020B0604030504040204" pitchFamily="34" charset="0"/>
                <a:cs typeface="Tahoma" panose="020B0604030504040204" pitchFamily="34" charset="0"/>
              </a:rPr>
              <a:t>Buz</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kırıcı</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etkinlikle</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başlangıç</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yapın</a:t>
            </a:r>
            <a:r>
              <a:rPr lang="en-US" sz="4400" b="1" dirty="0">
                <a:ea typeface="Tahoma" panose="020B0604030504040204" pitchFamily="34" charset="0"/>
                <a:cs typeface="Tahoma" panose="020B0604030504040204" pitchFamily="34" charset="0"/>
              </a:rPr>
              <a:t> ( </a:t>
            </a:r>
            <a:r>
              <a:rPr lang="en-US" sz="4400" b="1" dirty="0" err="1">
                <a:ea typeface="Tahoma" panose="020B0604030504040204" pitchFamily="34" charset="0"/>
                <a:cs typeface="Tahoma" panose="020B0604030504040204" pitchFamily="34" charset="0"/>
              </a:rPr>
              <a:t>örnekler</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için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tıklayın</a:t>
            </a:r>
            <a:r>
              <a:rPr lang="en-US" sz="4400" b="1" dirty="0">
                <a:ea typeface="Tahoma" panose="020B0604030504040204" pitchFamily="34" charset="0"/>
                <a:cs typeface="Tahoma" panose="020B0604030504040204" pitchFamily="34" charset="0"/>
              </a:rPr>
              <a:t>!)</a:t>
            </a:r>
            <a:endParaRPr lang="tr-TR" sz="4400" b="1" dirty="0">
              <a:ea typeface="Tahoma" panose="020B0604030504040204" pitchFamily="34" charset="0"/>
              <a:cs typeface="Tahoma" panose="020B0604030504040204" pitchFamily="34" charset="0"/>
            </a:endParaRPr>
          </a:p>
          <a:p>
            <a:pPr>
              <a:lnSpc>
                <a:spcPct val="120000"/>
              </a:lnSpc>
              <a:buFont typeface="Wingdings" pitchFamily="2" charset="2"/>
              <a:buChar char="ü"/>
            </a:pPr>
            <a:endParaRPr lang="en-US" sz="4400" b="1" dirty="0">
              <a:ea typeface="Tahoma" panose="020B0604030504040204" pitchFamily="34" charset="0"/>
              <a:cs typeface="Tahoma" panose="020B0604030504040204" pitchFamily="34" charset="0"/>
            </a:endParaRPr>
          </a:p>
          <a:p>
            <a:pPr>
              <a:lnSpc>
                <a:spcPct val="120000"/>
              </a:lnSpc>
              <a:buFont typeface="Wingdings" pitchFamily="2" charset="2"/>
              <a:buChar char="ü"/>
            </a:pPr>
            <a:r>
              <a:rPr lang="en-US" sz="4400" b="1" dirty="0" err="1">
                <a:ea typeface="Tahoma" panose="020B0604030504040204" pitchFamily="34" charset="0"/>
                <a:cs typeface="Tahoma" panose="020B0604030504040204" pitchFamily="34" charset="0"/>
              </a:rPr>
              <a:t>Öğrencilerle</a:t>
            </a:r>
            <a:r>
              <a:rPr lang="tr-TR" sz="4400" b="1" dirty="0">
                <a:ea typeface="Tahoma" panose="020B0604030504040204" pitchFamily="34" charset="0"/>
                <a:cs typeface="Tahoma" panose="020B0604030504040204" pitchFamily="34" charset="0"/>
              </a:rPr>
              <a:t> birlikte</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kendilerini</a:t>
            </a:r>
            <a:r>
              <a:rPr lang="tr-TR" sz="4400" b="1" dirty="0">
                <a:ea typeface="Tahoma" panose="020B0604030504040204" pitchFamily="34" charset="0"/>
                <a:cs typeface="Tahoma" panose="020B0604030504040204" pitchFamily="34" charset="0"/>
              </a:rPr>
              <a:t>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dahil</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olduklarını</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hisse</a:t>
            </a:r>
            <a:r>
              <a:rPr lang="tr-TR" sz="4400" b="1" dirty="0" err="1">
                <a:ea typeface="Tahoma" panose="020B0604030504040204" pitchFamily="34" charset="0"/>
                <a:cs typeface="Tahoma" panose="020B0604030504040204" pitchFamily="34" charset="0"/>
              </a:rPr>
              <a:t>decekleri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beyin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fırtınası</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çalışması</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yapın</a:t>
            </a:r>
            <a:endParaRPr lang="en-US" sz="4400" b="1" dirty="0">
              <a:ea typeface="Tahoma" panose="020B0604030504040204" pitchFamily="34" charset="0"/>
              <a:cs typeface="Tahoma" panose="020B0604030504040204" pitchFamily="34" charset="0"/>
            </a:endParaRPr>
          </a:p>
          <a:p>
            <a:pPr>
              <a:lnSpc>
                <a:spcPct val="120000"/>
              </a:lnSpc>
              <a:buFont typeface="Wingdings" pitchFamily="2" charset="2"/>
              <a:buChar char="ü"/>
            </a:pPr>
            <a:endParaRPr lang="en-US" sz="4400" b="1" dirty="0">
              <a:ea typeface="Tahoma" panose="020B0604030504040204" pitchFamily="34" charset="0"/>
              <a:cs typeface="Tahoma" panose="020B0604030504040204" pitchFamily="34" charset="0"/>
            </a:endParaRPr>
          </a:p>
          <a:p>
            <a:pPr>
              <a:lnSpc>
                <a:spcPct val="120000"/>
              </a:lnSpc>
              <a:buFont typeface="Wingdings" pitchFamily="2" charset="2"/>
              <a:buChar char="ü"/>
            </a:pPr>
            <a:r>
              <a:rPr lang="en-US" sz="4400" b="1" dirty="0" err="1">
                <a:ea typeface="Tahoma" panose="020B0604030504040204" pitchFamily="34" charset="0"/>
                <a:cs typeface="Tahoma" panose="020B0604030504040204" pitchFamily="34" charset="0"/>
              </a:rPr>
              <a:t>Öğrencilerin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hata</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yapmalarına</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izin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verin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ve</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onlar</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için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güvenli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bir</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ortam</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oluşturun</a:t>
            </a:r>
            <a:r>
              <a:rPr lang="en-US" sz="4400" b="1" dirty="0">
                <a:ea typeface="Tahoma" panose="020B0604030504040204" pitchFamily="34" charset="0"/>
                <a:cs typeface="Tahoma" panose="020B0604030504040204" pitchFamily="34" charset="0"/>
              </a:rPr>
              <a:t> </a:t>
            </a:r>
          </a:p>
          <a:p>
            <a:pPr>
              <a:lnSpc>
                <a:spcPct val="120000"/>
              </a:lnSpc>
              <a:buFont typeface="Wingdings" pitchFamily="2" charset="2"/>
              <a:buChar char="ü"/>
            </a:pPr>
            <a:endParaRPr lang="en-US" sz="4400" b="1" dirty="0">
              <a:ea typeface="Tahoma" panose="020B0604030504040204" pitchFamily="34" charset="0"/>
              <a:cs typeface="Tahoma" panose="020B0604030504040204" pitchFamily="34" charset="0"/>
            </a:endParaRPr>
          </a:p>
          <a:p>
            <a:pPr>
              <a:lnSpc>
                <a:spcPct val="120000"/>
              </a:lnSpc>
              <a:buFont typeface="Wingdings" pitchFamily="2" charset="2"/>
              <a:buChar char="ü"/>
            </a:pPr>
            <a:r>
              <a:rPr lang="en-US" sz="4400" b="1" dirty="0" err="1">
                <a:ea typeface="Tahoma" panose="020B0604030504040204" pitchFamily="34" charset="0"/>
                <a:cs typeface="Tahoma" panose="020B0604030504040204" pitchFamily="34" charset="0"/>
              </a:rPr>
              <a:t>Teknolojiyi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bir</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araç</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olarak</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kullanın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mümkün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olduğunca</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teknolojiyi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kullanmalarına</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olanak</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sağlayın</a:t>
            </a:r>
            <a:endParaRPr lang="en-US" sz="4400" b="1" dirty="0">
              <a:ea typeface="Tahoma" panose="020B0604030504040204" pitchFamily="34" charset="0"/>
              <a:cs typeface="Tahoma" panose="020B0604030504040204" pitchFamily="34" charset="0"/>
            </a:endParaRPr>
          </a:p>
          <a:p>
            <a:pPr>
              <a:lnSpc>
                <a:spcPct val="120000"/>
              </a:lnSpc>
              <a:buFont typeface="Wingdings" pitchFamily="2" charset="2"/>
              <a:buChar char="ü"/>
            </a:pPr>
            <a:endParaRPr lang="en-US" sz="4400" b="1" dirty="0">
              <a:ea typeface="Tahoma" panose="020B0604030504040204" pitchFamily="34" charset="0"/>
              <a:cs typeface="Tahoma" panose="020B0604030504040204" pitchFamily="34" charset="0"/>
            </a:endParaRPr>
          </a:p>
          <a:p>
            <a:pPr>
              <a:lnSpc>
                <a:spcPct val="120000"/>
              </a:lnSpc>
              <a:buFont typeface="Wingdings" pitchFamily="2" charset="2"/>
              <a:buChar char="ü"/>
            </a:pP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Hikayelerini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dikkatli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bir</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şekilde</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dinleyin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ve</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geri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bildirim</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verin</a:t>
            </a:r>
            <a:endParaRPr lang="en-US" sz="4400" b="1" dirty="0">
              <a:ea typeface="Tahoma" panose="020B0604030504040204" pitchFamily="34" charset="0"/>
              <a:cs typeface="Tahoma" panose="020B0604030504040204" pitchFamily="34" charset="0"/>
            </a:endParaRPr>
          </a:p>
          <a:p>
            <a:pPr>
              <a:lnSpc>
                <a:spcPct val="120000"/>
              </a:lnSpc>
              <a:buFont typeface="Wingdings" pitchFamily="2" charset="2"/>
              <a:buChar char="ü"/>
            </a:pPr>
            <a:endParaRPr lang="en-US" sz="4400" b="1" dirty="0">
              <a:ea typeface="Tahoma" panose="020B0604030504040204" pitchFamily="34" charset="0"/>
              <a:cs typeface="Tahoma" panose="020B0604030504040204" pitchFamily="34" charset="0"/>
            </a:endParaRPr>
          </a:p>
          <a:p>
            <a:pPr>
              <a:lnSpc>
                <a:spcPct val="120000"/>
              </a:lnSpc>
              <a:buFont typeface="Wingdings" pitchFamily="2" charset="2"/>
              <a:buChar char="ü"/>
            </a:pPr>
            <a:r>
              <a:rPr lang="en-US" sz="4400" b="1" dirty="0" err="1">
                <a:ea typeface="Tahoma" panose="020B0604030504040204" pitchFamily="34" charset="0"/>
                <a:cs typeface="Tahoma" panose="020B0604030504040204" pitchFamily="34" charset="0"/>
              </a:rPr>
              <a:t>Aktiviteleri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gerektiği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şekilde</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yapabilmek</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için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öğrencilerin</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dikkatini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toplamak</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gerektiğini</a:t>
            </a:r>
            <a:r>
              <a:rPr lang="en-US" sz="4400" b="1" dirty="0">
                <a:ea typeface="Tahoma" panose="020B0604030504040204" pitchFamily="34" charset="0"/>
                <a:cs typeface="Tahoma" panose="020B0604030504040204" pitchFamily="34" charset="0"/>
              </a:rPr>
              <a:t> </a:t>
            </a:r>
            <a:r>
              <a:rPr lang="en-US" sz="4400" b="1" dirty="0" err="1">
                <a:ea typeface="Tahoma" panose="020B0604030504040204" pitchFamily="34" charset="0"/>
                <a:cs typeface="Tahoma" panose="020B0604030504040204" pitchFamily="34" charset="0"/>
              </a:rPr>
              <a:t>unutmayın</a:t>
            </a:r>
            <a:endParaRPr lang="en-US" sz="4400" b="1" dirty="0">
              <a:ea typeface="Tahoma" panose="020B0604030504040204" pitchFamily="34" charset="0"/>
              <a:cs typeface="Tahoma" panose="020B0604030504040204" pitchFamily="34" charset="0"/>
            </a:endParaRPr>
          </a:p>
          <a:p>
            <a:pPr>
              <a:lnSpc>
                <a:spcPct val="150000"/>
              </a:lnSpc>
              <a:buFont typeface="Wingdings" pitchFamily="2" charset="2"/>
              <a:buChar char="ü"/>
            </a:pPr>
            <a:endParaRPr lang="en-US" sz="2400" dirty="0">
              <a:latin typeface="Tahoma" panose="020B0604030504040204" pitchFamily="34" charset="0"/>
              <a:ea typeface="Tahoma" panose="020B0604030504040204" pitchFamily="34" charset="0"/>
              <a:cs typeface="Tahoma" panose="020B0604030504040204" pitchFamily="34" charset="0"/>
            </a:endParaRPr>
          </a:p>
        </p:txBody>
      </p:sp>
      <p:sp>
        <p:nvSpPr>
          <p:cNvPr id="2" name="Título 1">
            <a:extLst>
              <a:ext uri="{FF2B5EF4-FFF2-40B4-BE49-F238E27FC236}">
                <a16:creationId xmlns:a16="http://schemas.microsoft.com/office/drawing/2014/main" xmlns="" id="{2FF0B0C2-BF16-AE49-AD9A-7FC296D51232}"/>
              </a:ext>
            </a:extLst>
          </p:cNvPr>
          <p:cNvSpPr>
            <a:spLocks noGrp="1"/>
          </p:cNvSpPr>
          <p:nvPr>
            <p:ph type="title"/>
          </p:nvPr>
        </p:nvSpPr>
        <p:spPr>
          <a:xfrm>
            <a:off x="352425" y="62805"/>
            <a:ext cx="7886700" cy="1490152"/>
          </a:xfrm>
          <a:noFill/>
          <a:effectLst>
            <a:reflection stA="94000" endPos="0" dist="152400" dir="5400000" sy="-100000" algn="bl" rotWithShape="0"/>
          </a:effectLst>
        </p:spPr>
        <p:txBody>
          <a:bodyPr vert="horz" wrap="square" lIns="0" tIns="12700" rIns="0" bIns="0" rtlCol="0" anchor="ctr">
            <a:spAutoFit/>
          </a:bodyPr>
          <a:lstStyle/>
          <a:p>
            <a:pPr marL="12700" algn="ctr">
              <a:lnSpc>
                <a:spcPct val="100000"/>
              </a:lnSpc>
              <a:spcBef>
                <a:spcPts val="100"/>
              </a:spcBef>
              <a:tabLst>
                <a:tab pos="5085715" algn="l"/>
              </a:tabLst>
            </a:pPr>
            <a:r>
              <a:rPr lang="tr-TR" sz="3200" dirty="0">
                <a:solidFill>
                  <a:srgbClr val="9B4786"/>
                </a:solidFill>
                <a:latin typeface="Trebuchet MS" panose="020B0703020202090204" pitchFamily="34" charset="0"/>
                <a:cs typeface="Arial" panose="020B0604020202020204" pitchFamily="34" charset="0"/>
              </a:rPr>
              <a:t>Öğrencilerin Aktivitelere Katılımını Sağlamanızı Kolaylaştıracak Birtakım İpuçları</a:t>
            </a:r>
            <a:endParaRPr lang="en-US" sz="3200" dirty="0">
              <a:solidFill>
                <a:srgbClr val="9B4786"/>
              </a:solidFill>
              <a:latin typeface="Trebuchet MS" panose="020B0703020202090204" pitchFamily="34" charset="0"/>
              <a:cs typeface="Arial" panose="020B0604020202020204" pitchFamily="34" charset="0"/>
            </a:endParaRPr>
          </a:p>
        </p:txBody>
      </p:sp>
    </p:spTree>
    <p:extLst>
      <p:ext uri="{BB962C8B-B14F-4D97-AF65-F5344CB8AC3E}">
        <p14:creationId xmlns:p14="http://schemas.microsoft.com/office/powerpoint/2010/main" val="3624231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21">
            <a:extLst>
              <a:ext uri="{FF2B5EF4-FFF2-40B4-BE49-F238E27FC236}">
                <a16:creationId xmlns:a16="http://schemas.microsoft.com/office/drawing/2014/main" xmlns="" id="{244C4C5B-BD05-D243-870D-CF24C8CAAD3B}"/>
              </a:ext>
            </a:extLst>
          </p:cNvPr>
          <p:cNvSpPr/>
          <p:nvPr/>
        </p:nvSpPr>
        <p:spPr>
          <a:xfrm rot="20337213">
            <a:off x="3345367" y="472265"/>
            <a:ext cx="2929515" cy="1108726"/>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Rectángulo 5">
            <a:extLst>
              <a:ext uri="{FF2B5EF4-FFF2-40B4-BE49-F238E27FC236}">
                <a16:creationId xmlns:a16="http://schemas.microsoft.com/office/drawing/2014/main" xmlns="" id="{157CBB67-3258-BE4D-90F0-702DF1191035}"/>
              </a:ext>
            </a:extLst>
          </p:cNvPr>
          <p:cNvSpPr/>
          <p:nvPr/>
        </p:nvSpPr>
        <p:spPr>
          <a:xfrm>
            <a:off x="1066800" y="398945"/>
            <a:ext cx="5181600" cy="267806"/>
          </a:xfrm>
          <a:prstGeom prst="rect">
            <a:avLst/>
          </a:prstGeom>
          <a:solidFill>
            <a:srgbClr val="C770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Triángulo 20">
            <a:extLst>
              <a:ext uri="{FF2B5EF4-FFF2-40B4-BE49-F238E27FC236}">
                <a16:creationId xmlns:a16="http://schemas.microsoft.com/office/drawing/2014/main" xmlns="" id="{928AFCC8-22E0-384C-9A10-3E6C1FC15583}"/>
              </a:ext>
            </a:extLst>
          </p:cNvPr>
          <p:cNvSpPr/>
          <p:nvPr/>
        </p:nvSpPr>
        <p:spPr>
          <a:xfrm rot="8877404">
            <a:off x="6879968" y="2757689"/>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16">
            <a:extLst>
              <a:ext uri="{FF2B5EF4-FFF2-40B4-BE49-F238E27FC236}">
                <a16:creationId xmlns:a16="http://schemas.microsoft.com/office/drawing/2014/main" xmlns="" id="{09C32EB0-F5FB-FD45-AB59-3EA34CD8B401}"/>
              </a:ext>
            </a:extLst>
          </p:cNvPr>
          <p:cNvSpPr/>
          <p:nvPr/>
        </p:nvSpPr>
        <p:spPr>
          <a:xfrm rot="7349044">
            <a:off x="7251172" y="845115"/>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xmlns="" id="{5273138C-1ECA-F24F-B67C-E00EB682DF07}"/>
              </a:ext>
            </a:extLst>
          </p:cNvPr>
          <p:cNvSpPr/>
          <p:nvPr/>
        </p:nvSpPr>
        <p:spPr>
          <a:xfrm rot="18310640">
            <a:off x="2445820" y="3164383"/>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Triángulo rectángulo 6">
            <a:extLst>
              <a:ext uri="{FF2B5EF4-FFF2-40B4-BE49-F238E27FC236}">
                <a16:creationId xmlns:a16="http://schemas.microsoft.com/office/drawing/2014/main" xmlns="" id="{D14500D3-43EA-7847-B942-7ABB4A182874}"/>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7" name="Grupo 26">
            <a:extLst>
              <a:ext uri="{FF2B5EF4-FFF2-40B4-BE49-F238E27FC236}">
                <a16:creationId xmlns:a16="http://schemas.microsoft.com/office/drawing/2014/main" xmlns="" id="{1DDCB287-4E5B-2E45-A7CF-B2B5D8FBC14E}"/>
              </a:ext>
            </a:extLst>
          </p:cNvPr>
          <p:cNvGrpSpPr/>
          <p:nvPr/>
        </p:nvGrpSpPr>
        <p:grpSpPr>
          <a:xfrm>
            <a:off x="656837" y="4562960"/>
            <a:ext cx="7496635" cy="507429"/>
            <a:chOff x="-4851787" y="4156630"/>
            <a:chExt cx="13875622" cy="946285"/>
          </a:xfrm>
        </p:grpSpPr>
        <p:pic>
          <p:nvPicPr>
            <p:cNvPr id="28" name="Picture 5" descr="A picture containing company name&#10;&#10;Description automatically generated">
              <a:extLst>
                <a:ext uri="{FF2B5EF4-FFF2-40B4-BE49-F238E27FC236}">
                  <a16:creationId xmlns:a16="http://schemas.microsoft.com/office/drawing/2014/main" xmlns="" id="{F5C04126-309D-5645-8FB0-5FE6BBA9A077}"/>
                </a:ext>
              </a:extLst>
            </p:cNvPr>
            <p:cNvPicPr>
              <a:picLocks noChangeAspect="1"/>
            </p:cNvPicPr>
            <p:nvPr/>
          </p:nvPicPr>
          <p:blipFill rotWithShape="1">
            <a:blip r:embed="rId2">
              <a:alphaModFix amt="63000"/>
            </a:blip>
            <a:srcRect r="27163" b="22970"/>
            <a:stretch/>
          </p:blipFill>
          <p:spPr>
            <a:xfrm>
              <a:off x="7195035" y="4156630"/>
              <a:ext cx="1828800" cy="943011"/>
            </a:xfrm>
            <a:prstGeom prst="rect">
              <a:avLst/>
            </a:prstGeom>
          </p:spPr>
        </p:pic>
        <p:pic>
          <p:nvPicPr>
            <p:cNvPr id="30" name="Picture 8" descr="Graphical user interface, text, application&#10;&#10;Description automatically generated">
              <a:extLst>
                <a:ext uri="{FF2B5EF4-FFF2-40B4-BE49-F238E27FC236}">
                  <a16:creationId xmlns:a16="http://schemas.microsoft.com/office/drawing/2014/main" xmlns="" id="{49F41940-C775-B845-B23B-A72E36A85305}"/>
                </a:ext>
              </a:extLst>
            </p:cNvPr>
            <p:cNvPicPr>
              <a:picLocks noChangeAspect="1"/>
            </p:cNvPicPr>
            <p:nvPr/>
          </p:nvPicPr>
          <p:blipFill>
            <a:blip r:embed="rId3">
              <a:alphaModFix amt="63000"/>
            </a:blip>
            <a:stretch>
              <a:fillRect/>
            </a:stretch>
          </p:blipFill>
          <p:spPr>
            <a:xfrm>
              <a:off x="-4851787" y="4268281"/>
              <a:ext cx="3412805" cy="834634"/>
            </a:xfrm>
            <a:prstGeom prst="rect">
              <a:avLst/>
            </a:prstGeom>
          </p:spPr>
        </p:pic>
      </p:grpSp>
      <p:sp>
        <p:nvSpPr>
          <p:cNvPr id="3" name="Título 2">
            <a:extLst>
              <a:ext uri="{FF2B5EF4-FFF2-40B4-BE49-F238E27FC236}">
                <a16:creationId xmlns:a16="http://schemas.microsoft.com/office/drawing/2014/main" xmlns="" id="{EE4178B9-DE8E-8241-971A-3C057A0B5463}"/>
              </a:ext>
            </a:extLst>
          </p:cNvPr>
          <p:cNvSpPr>
            <a:spLocks noGrp="1"/>
          </p:cNvSpPr>
          <p:nvPr>
            <p:ph type="title"/>
          </p:nvPr>
        </p:nvSpPr>
        <p:spPr>
          <a:xfrm>
            <a:off x="1146491" y="32456"/>
            <a:ext cx="8210550" cy="994172"/>
          </a:xfrm>
        </p:spPr>
        <p:txBody>
          <a:bodyPr>
            <a:normAutofit fontScale="90000"/>
          </a:bodyPr>
          <a:lstStyle/>
          <a:p>
            <a:r>
              <a:rPr lang="tr-TR"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r>
            <a:br>
              <a:rPr lang="tr-TR"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br>
            <a:r>
              <a:rPr lang="tr-TR"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Sınıfta Kullanılacak Eğlenceli ve Basit Buz </a:t>
            </a:r>
            <a:r>
              <a:rPr lang="tr-TR" dirty="0" smtClean="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Kırıcı Etkinlikler</a:t>
            </a:r>
            <a:endPar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endParaRPr>
          </a:p>
        </p:txBody>
      </p:sp>
      <p:sp>
        <p:nvSpPr>
          <p:cNvPr id="2" name="İçerik Yer Tutucusu 1"/>
          <p:cNvSpPr>
            <a:spLocks noGrp="1"/>
          </p:cNvSpPr>
          <p:nvPr>
            <p:ph idx="1"/>
          </p:nvPr>
        </p:nvSpPr>
        <p:spPr>
          <a:xfrm>
            <a:off x="608973" y="1207785"/>
            <a:ext cx="7926054" cy="3391580"/>
          </a:xfrm>
        </p:spPr>
        <p:txBody>
          <a:bodyPr>
            <a:normAutofit fontScale="77500" lnSpcReduction="20000"/>
          </a:bodyPr>
          <a:lstStyle/>
          <a:p>
            <a:r>
              <a:rPr lang="tr-TR" b="1" dirty="0"/>
              <a:t>İki gerçek bir yalan: </a:t>
            </a:r>
          </a:p>
          <a:p>
            <a:pPr marL="0" indent="0">
              <a:buNone/>
            </a:pPr>
            <a:r>
              <a:rPr lang="tr-TR" dirty="0"/>
              <a:t>Öğrenciler kendileriyle ilgili üç bilgiyi söyler veya bir kağıda yazar. Bu bilgilerden bir tanesi doğru değildir. Diğer öğrenciler yanlış bilgiyi tahmin etmeye çalışırlar.</a:t>
            </a:r>
          </a:p>
          <a:p>
            <a:endParaRPr lang="tr-TR" dirty="0"/>
          </a:p>
          <a:p>
            <a:r>
              <a:rPr lang="tr-TR" b="1" dirty="0"/>
              <a:t>Tahmin Et Bakalım!:</a:t>
            </a:r>
          </a:p>
          <a:p>
            <a:pPr marL="0" indent="0">
              <a:buNone/>
            </a:pPr>
            <a:r>
              <a:rPr lang="tr-TR" dirty="0"/>
              <a:t>Her öğrenci kendisi hakkında bir bilgiyi bir kağıda yazar ve bunu bir kasenin içine koyar. Öğretmen her defasında bir kağıt çeker ve öğrenciler yazılan gerçeğin kiminle ilgili olduğunu tahmin etmeye çalışırlar. Öğretmen, her öğrenciye sırayla sözlü olarak tahmin etme hakkı tanır veya öğrenciler tahminlerini tahtaya yazarlar.</a:t>
            </a:r>
          </a:p>
          <a:p>
            <a:endParaRPr lang="tr-TR" dirty="0"/>
          </a:p>
          <a:p>
            <a:r>
              <a:rPr lang="tr-TR" b="1" dirty="0"/>
              <a:t>Nesne oyunu ( bu oyun öğrenciler tarafından ön hazırlık gerektirir):</a:t>
            </a:r>
          </a:p>
          <a:p>
            <a:pPr marL="0" indent="0">
              <a:buNone/>
            </a:pPr>
            <a:r>
              <a:rPr lang="tr-TR" dirty="0"/>
              <a:t>Öğrencilerden, evden birer kişisel eşya getirmeleri istenir. Bu oyun iki türlü oynanabilir: Birinci şekilde her öğrenci nesneyi sınıfa gösterir ve neden bu nesneyi getirdiğini, onun için ne ifade ettiğini anlatır. İkinci şekilde, bir öğrenci bir nesne seçer ve bu nesneyi bir kişi ve hikayeyle tahminler yürüterek bağlantı kurmaya çalışır. </a:t>
            </a:r>
          </a:p>
          <a:p>
            <a:endParaRPr lang="tr-TR" dirty="0"/>
          </a:p>
        </p:txBody>
      </p:sp>
    </p:spTree>
    <p:extLst>
      <p:ext uri="{BB962C8B-B14F-4D97-AF65-F5344CB8AC3E}">
        <p14:creationId xmlns:p14="http://schemas.microsoft.com/office/powerpoint/2010/main" val="3838190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21">
            <a:extLst>
              <a:ext uri="{FF2B5EF4-FFF2-40B4-BE49-F238E27FC236}">
                <a16:creationId xmlns:a16="http://schemas.microsoft.com/office/drawing/2014/main" xmlns="" id="{244C4C5B-BD05-D243-870D-CF24C8CAAD3B}"/>
              </a:ext>
            </a:extLst>
          </p:cNvPr>
          <p:cNvSpPr/>
          <p:nvPr/>
        </p:nvSpPr>
        <p:spPr>
          <a:xfrm rot="20337213">
            <a:off x="3345367" y="472265"/>
            <a:ext cx="2929515" cy="1108726"/>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Rectángulo 5">
            <a:extLst>
              <a:ext uri="{FF2B5EF4-FFF2-40B4-BE49-F238E27FC236}">
                <a16:creationId xmlns:a16="http://schemas.microsoft.com/office/drawing/2014/main" xmlns="" id="{157CBB67-3258-BE4D-90F0-702DF1191035}"/>
              </a:ext>
            </a:extLst>
          </p:cNvPr>
          <p:cNvSpPr/>
          <p:nvPr/>
        </p:nvSpPr>
        <p:spPr>
          <a:xfrm>
            <a:off x="1066800" y="328260"/>
            <a:ext cx="5517317" cy="270696"/>
          </a:xfrm>
          <a:prstGeom prst="rect">
            <a:avLst/>
          </a:prstGeom>
          <a:solidFill>
            <a:srgbClr val="C770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Triángulo 20">
            <a:extLst>
              <a:ext uri="{FF2B5EF4-FFF2-40B4-BE49-F238E27FC236}">
                <a16:creationId xmlns:a16="http://schemas.microsoft.com/office/drawing/2014/main" xmlns="" id="{928AFCC8-22E0-384C-9A10-3E6C1FC15583}"/>
              </a:ext>
            </a:extLst>
          </p:cNvPr>
          <p:cNvSpPr/>
          <p:nvPr/>
        </p:nvSpPr>
        <p:spPr>
          <a:xfrm rot="8877404">
            <a:off x="6879968" y="2757689"/>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16">
            <a:extLst>
              <a:ext uri="{FF2B5EF4-FFF2-40B4-BE49-F238E27FC236}">
                <a16:creationId xmlns:a16="http://schemas.microsoft.com/office/drawing/2014/main" xmlns="" id="{09C32EB0-F5FB-FD45-AB59-3EA34CD8B401}"/>
              </a:ext>
            </a:extLst>
          </p:cNvPr>
          <p:cNvSpPr/>
          <p:nvPr/>
        </p:nvSpPr>
        <p:spPr>
          <a:xfrm rot="7349044">
            <a:off x="7251172" y="845115"/>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xmlns="" id="{5273138C-1ECA-F24F-B67C-E00EB682DF07}"/>
              </a:ext>
            </a:extLst>
          </p:cNvPr>
          <p:cNvSpPr/>
          <p:nvPr/>
        </p:nvSpPr>
        <p:spPr>
          <a:xfrm rot="18310640">
            <a:off x="2445820" y="3164383"/>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Triángulo rectángulo 6">
            <a:extLst>
              <a:ext uri="{FF2B5EF4-FFF2-40B4-BE49-F238E27FC236}">
                <a16:creationId xmlns:a16="http://schemas.microsoft.com/office/drawing/2014/main" xmlns="" id="{D14500D3-43EA-7847-B942-7ABB4A182874}"/>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7" name="Grupo 26">
            <a:extLst>
              <a:ext uri="{FF2B5EF4-FFF2-40B4-BE49-F238E27FC236}">
                <a16:creationId xmlns:a16="http://schemas.microsoft.com/office/drawing/2014/main" xmlns="" id="{1DDCB287-4E5B-2E45-A7CF-B2B5D8FBC14E}"/>
              </a:ext>
            </a:extLst>
          </p:cNvPr>
          <p:cNvGrpSpPr/>
          <p:nvPr/>
        </p:nvGrpSpPr>
        <p:grpSpPr>
          <a:xfrm>
            <a:off x="656837" y="4562960"/>
            <a:ext cx="7496635" cy="507429"/>
            <a:chOff x="-4851787" y="4156630"/>
            <a:chExt cx="13875622" cy="946285"/>
          </a:xfrm>
        </p:grpSpPr>
        <p:pic>
          <p:nvPicPr>
            <p:cNvPr id="28" name="Picture 5" descr="A picture containing company name&#10;&#10;Description automatically generated">
              <a:extLst>
                <a:ext uri="{FF2B5EF4-FFF2-40B4-BE49-F238E27FC236}">
                  <a16:creationId xmlns:a16="http://schemas.microsoft.com/office/drawing/2014/main" xmlns="" id="{F5C04126-309D-5645-8FB0-5FE6BBA9A077}"/>
                </a:ext>
              </a:extLst>
            </p:cNvPr>
            <p:cNvPicPr>
              <a:picLocks noChangeAspect="1"/>
            </p:cNvPicPr>
            <p:nvPr/>
          </p:nvPicPr>
          <p:blipFill rotWithShape="1">
            <a:blip r:embed="rId2">
              <a:alphaModFix amt="63000"/>
            </a:blip>
            <a:srcRect r="27163" b="22970"/>
            <a:stretch/>
          </p:blipFill>
          <p:spPr>
            <a:xfrm>
              <a:off x="7195035" y="4156630"/>
              <a:ext cx="1828800" cy="943011"/>
            </a:xfrm>
            <a:prstGeom prst="rect">
              <a:avLst/>
            </a:prstGeom>
          </p:spPr>
        </p:pic>
        <p:pic>
          <p:nvPicPr>
            <p:cNvPr id="30" name="Picture 8" descr="Graphical user interface, text, application&#10;&#10;Description automatically generated">
              <a:extLst>
                <a:ext uri="{FF2B5EF4-FFF2-40B4-BE49-F238E27FC236}">
                  <a16:creationId xmlns:a16="http://schemas.microsoft.com/office/drawing/2014/main" xmlns="" id="{49F41940-C775-B845-B23B-A72E36A85305}"/>
                </a:ext>
              </a:extLst>
            </p:cNvPr>
            <p:cNvPicPr>
              <a:picLocks noChangeAspect="1"/>
            </p:cNvPicPr>
            <p:nvPr/>
          </p:nvPicPr>
          <p:blipFill>
            <a:blip r:embed="rId3">
              <a:alphaModFix amt="63000"/>
            </a:blip>
            <a:stretch>
              <a:fillRect/>
            </a:stretch>
          </p:blipFill>
          <p:spPr>
            <a:xfrm>
              <a:off x="-4851787" y="4268281"/>
              <a:ext cx="3412805" cy="834634"/>
            </a:xfrm>
            <a:prstGeom prst="rect">
              <a:avLst/>
            </a:prstGeom>
          </p:spPr>
        </p:pic>
      </p:grpSp>
      <p:sp>
        <p:nvSpPr>
          <p:cNvPr id="3" name="Título 2">
            <a:extLst>
              <a:ext uri="{FF2B5EF4-FFF2-40B4-BE49-F238E27FC236}">
                <a16:creationId xmlns:a16="http://schemas.microsoft.com/office/drawing/2014/main" xmlns="" id="{EE4178B9-DE8E-8241-971A-3C057A0B5463}"/>
              </a:ext>
            </a:extLst>
          </p:cNvPr>
          <p:cNvSpPr>
            <a:spLocks noGrp="1"/>
          </p:cNvSpPr>
          <p:nvPr>
            <p:ph type="title"/>
          </p:nvPr>
        </p:nvSpPr>
        <p:spPr>
          <a:xfrm>
            <a:off x="1095149" y="169867"/>
            <a:ext cx="8210550" cy="994172"/>
          </a:xfrm>
        </p:spPr>
        <p:txBody>
          <a:bodyPr>
            <a:normAutofit fontScale="90000"/>
          </a:bodyPr>
          <a:lstStyle/>
          <a:p>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Sınıfta</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Kullanılacak</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Eğlenceli</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ve</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Basit</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Buz</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smtClean="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Kır</a:t>
            </a:r>
            <a:r>
              <a:rPr lang="tr-TR" dirty="0" err="1" smtClean="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ıcı</a:t>
            </a:r>
            <a:r>
              <a:rPr lang="en-US" dirty="0" smtClean="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smtClean="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Etkinlikler</a:t>
            </a:r>
            <a:endPar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endParaRPr>
          </a:p>
        </p:txBody>
      </p:sp>
      <p:sp>
        <p:nvSpPr>
          <p:cNvPr id="18" name="Marcador de contenido 2">
            <a:extLst>
              <a:ext uri="{FF2B5EF4-FFF2-40B4-BE49-F238E27FC236}">
                <a16:creationId xmlns:a16="http://schemas.microsoft.com/office/drawing/2014/main" xmlns="" id="{8CCA21DD-CC11-954E-8337-742819CEDD72}"/>
              </a:ext>
            </a:extLst>
          </p:cNvPr>
          <p:cNvSpPr>
            <a:spLocks noGrp="1"/>
          </p:cNvSpPr>
          <p:nvPr>
            <p:ph idx="1"/>
          </p:nvPr>
        </p:nvSpPr>
        <p:spPr>
          <a:xfrm>
            <a:off x="238125" y="1555275"/>
            <a:ext cx="8229600" cy="3798323"/>
          </a:xfrm>
        </p:spPr>
        <p:txBody>
          <a:bodyPr>
            <a:noAutofit/>
          </a:bodyPr>
          <a:lstStyle/>
          <a:p>
            <a:pPr>
              <a:lnSpc>
                <a:spcPct val="120000"/>
              </a:lnSpc>
            </a:pPr>
            <a:r>
              <a:rPr lang="en-US" sz="1600" dirty="0">
                <a:ea typeface="Tahoma" panose="020B0604030504040204" pitchFamily="34" charset="0"/>
                <a:cs typeface="Tahoma" panose="020B0604030504040204" pitchFamily="34" charset="0"/>
              </a:rPr>
              <a:t> </a:t>
            </a:r>
            <a:r>
              <a:rPr lang="en-US" sz="1600" b="1" dirty="0" err="1">
                <a:ea typeface="Tahoma" panose="020B0604030504040204" pitchFamily="34" charset="0"/>
                <a:cs typeface="Tahoma" panose="020B0604030504040204" pitchFamily="34" charset="0"/>
              </a:rPr>
              <a:t>Buzkıran</a:t>
            </a:r>
            <a:r>
              <a:rPr lang="en-US" sz="1600" b="1" dirty="0">
                <a:ea typeface="Tahoma" panose="020B0604030504040204" pitchFamily="34" charset="0"/>
                <a:cs typeface="Tahoma" panose="020B0604030504040204" pitchFamily="34" charset="0"/>
              </a:rPr>
              <a:t> Bingo</a:t>
            </a:r>
            <a:r>
              <a:rPr lang="tr-TR" sz="1600" b="1" dirty="0">
                <a:ea typeface="Tahoma" panose="020B0604030504040204" pitchFamily="34" charset="0"/>
                <a:cs typeface="Tahoma" panose="020B0604030504040204" pitchFamily="34" charset="0"/>
              </a:rPr>
              <a:t>:</a:t>
            </a:r>
          </a:p>
          <a:p>
            <a:pPr marL="0" indent="0">
              <a:lnSpc>
                <a:spcPct val="120000"/>
              </a:lnSpc>
              <a:buNone/>
            </a:pPr>
            <a:r>
              <a:rPr lang="tr-TR" sz="1600" dirty="0">
                <a:ea typeface="Tahoma" panose="020B0604030504040204" pitchFamily="34" charset="0"/>
                <a:cs typeface="Tahoma" panose="020B0604030504040204" pitchFamily="34" charset="0"/>
              </a:rPr>
              <a:t>Öğrenciler, önemli bir ‘’evcil hayvanı var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animeyi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seviyor</a:t>
            </a:r>
            <a:r>
              <a:rPr lang="en-US" sz="1600" dirty="0">
                <a:ea typeface="Tahoma" panose="020B0604030504040204" pitchFamily="34" charset="0"/>
                <a:cs typeface="Tahoma" panose="020B0604030504040204" pitchFamily="34" charset="0"/>
              </a:rPr>
              <a:t>", "2'den </a:t>
            </a:r>
            <a:r>
              <a:rPr lang="en-US" sz="1600" dirty="0" err="1">
                <a:ea typeface="Tahoma" panose="020B0604030504040204" pitchFamily="34" charset="0"/>
                <a:cs typeface="Tahoma" panose="020B0604030504040204" pitchFamily="34" charset="0"/>
              </a:rPr>
              <a:t>fazla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kardeşi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var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gibi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ifadelerle</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dolu</a:t>
            </a:r>
            <a:r>
              <a:rPr lang="en-US" sz="1600" dirty="0">
                <a:ea typeface="Tahoma" panose="020B0604030504040204" pitchFamily="34" charset="0"/>
                <a:cs typeface="Tahoma" panose="020B0604030504040204" pitchFamily="34" charset="0"/>
              </a:rPr>
              <a:t> </a:t>
            </a:r>
            <a:r>
              <a:rPr lang="tr-TR" sz="1600" dirty="0">
                <a:ea typeface="Tahoma" panose="020B0604030504040204" pitchFamily="34" charset="0"/>
                <a:cs typeface="Tahoma" panose="020B0604030504040204" pitchFamily="34" charset="0"/>
              </a:rPr>
              <a:t>bir kağıdı sınıfta dolaştırırlar</a:t>
            </a:r>
            <a:r>
              <a:rPr lang="en-US" sz="1600" dirty="0">
                <a:ea typeface="Tahoma" panose="020B0604030504040204" pitchFamily="34" charset="0"/>
                <a:cs typeface="Tahoma" panose="020B0604030504040204" pitchFamily="34" charset="0"/>
              </a:rPr>
              <a:t>.</a:t>
            </a:r>
            <a:r>
              <a:rPr lang="tr-TR" sz="1600" dirty="0">
                <a:ea typeface="Tahoma" panose="020B0604030504040204" pitchFamily="34" charset="0"/>
                <a:cs typeface="Tahoma" panose="020B0604030504040204" pitchFamily="34" charset="0"/>
              </a:rPr>
              <a:t> Ve uygun olanların altını çizerler. </a:t>
            </a:r>
            <a:r>
              <a:rPr lang="en-US" sz="1600" dirty="0">
                <a:ea typeface="Tahoma" panose="020B0604030504040204" pitchFamily="34" charset="0"/>
                <a:cs typeface="Tahoma" panose="020B0604030504040204" pitchFamily="34" charset="0"/>
              </a:rPr>
              <a:t>Bu, </a:t>
            </a:r>
            <a:r>
              <a:rPr lang="tr-TR" sz="1600" dirty="0">
                <a:ea typeface="Tahoma" panose="020B0604030504040204" pitchFamily="34" charset="0"/>
                <a:cs typeface="Tahoma" panose="020B0604030504040204" pitchFamily="34" charset="0"/>
              </a:rPr>
              <a:t>öğrencilerin , sıradan sohbetlerde </a:t>
            </a:r>
            <a:r>
              <a:rPr lang="en-US" sz="1600" dirty="0">
                <a:ea typeface="Tahoma" panose="020B0604030504040204" pitchFamily="34" charset="0"/>
                <a:cs typeface="Tahoma" panose="020B0604030504040204" pitchFamily="34" charset="0"/>
              </a:rPr>
              <a:t> </a:t>
            </a:r>
            <a:r>
              <a:rPr lang="tr-TR" sz="1600" dirty="0">
                <a:ea typeface="Tahoma" panose="020B0604030504040204" pitchFamily="34" charset="0"/>
                <a:cs typeface="Tahoma" panose="020B0604030504040204" pitchFamily="34" charset="0"/>
              </a:rPr>
              <a:t>konuşmadıkları</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konular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hakkında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sohbet</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etmelerini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ve</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birbirlerini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daha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iyi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anlamalarını</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sağlamanın</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hızlı</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bir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yoludur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İfadeler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çeşitliliği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teşvik</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etmek</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için</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uyarlanabilir</a:t>
            </a:r>
            <a:r>
              <a:rPr lang="en-US" sz="1600" dirty="0">
                <a:ea typeface="Tahoma" panose="020B0604030504040204" pitchFamily="34" charset="0"/>
                <a:cs typeface="Tahoma" panose="020B0604030504040204" pitchFamily="34" charset="0"/>
              </a:rPr>
              <a:t> - "2'den </a:t>
            </a:r>
            <a:r>
              <a:rPr lang="en-US" sz="1600" dirty="0" err="1">
                <a:ea typeface="Tahoma" panose="020B0604030504040204" pitchFamily="34" charset="0"/>
                <a:cs typeface="Tahoma" panose="020B0604030504040204" pitchFamily="34" charset="0"/>
              </a:rPr>
              <a:t>fazla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dil</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konuşur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başka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bir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ülkede</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doğmuştur</a:t>
            </a:r>
            <a:r>
              <a:rPr lang="en-US" sz="1600" dirty="0">
                <a:ea typeface="Tahoma" panose="020B0604030504040204" pitchFamily="34" charset="0"/>
                <a:cs typeface="Tahoma" panose="020B0604030504040204" pitchFamily="34" charset="0"/>
              </a:rPr>
              <a:t>«</a:t>
            </a:r>
            <a:r>
              <a:rPr lang="tr-TR" sz="1600" dirty="0">
                <a:ea typeface="Tahoma" panose="020B0604030504040204" pitchFamily="34" charset="0"/>
                <a:cs typeface="Tahoma" panose="020B0604030504040204" pitchFamily="34" charset="0"/>
              </a:rPr>
              <a:t> gibi.</a:t>
            </a:r>
            <a:endParaRPr lang="tr-TR" sz="1200" dirty="0">
              <a:ea typeface="Tahoma" panose="020B0604030504040204" pitchFamily="34" charset="0"/>
              <a:cs typeface="Tahoma" panose="020B0604030504040204" pitchFamily="34" charset="0"/>
            </a:endParaRPr>
          </a:p>
        </p:txBody>
      </p:sp>
      <p:sp>
        <p:nvSpPr>
          <p:cNvPr id="19" name="Marcador de contenido 2">
            <a:extLst>
              <a:ext uri="{FF2B5EF4-FFF2-40B4-BE49-F238E27FC236}">
                <a16:creationId xmlns:a16="http://schemas.microsoft.com/office/drawing/2014/main" xmlns="" id="{58FAC052-4D97-7940-AAC1-6AA81D9012C5}"/>
              </a:ext>
            </a:extLst>
          </p:cNvPr>
          <p:cNvSpPr txBox="1">
            <a:spLocks/>
          </p:cNvSpPr>
          <p:nvPr/>
        </p:nvSpPr>
        <p:spPr>
          <a:xfrm>
            <a:off x="290826" y="2160560"/>
            <a:ext cx="8210550" cy="738701"/>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0"/>
              </a:spcAft>
              <a:buNone/>
            </a:pPr>
            <a:endParaRPr lang="es-ES" sz="1100" dirty="0">
              <a:latin typeface="Tahoma" panose="020B0604030504040204" pitchFamily="34" charset="0"/>
              <a:ea typeface="Tahoma" panose="020B0604030504040204" pitchFamily="34" charset="0"/>
              <a:cs typeface="Tahoma" panose="020B0604030504040204" pitchFamily="34" charset="0"/>
            </a:endParaRPr>
          </a:p>
        </p:txBody>
      </p:sp>
      <p:sp>
        <p:nvSpPr>
          <p:cNvPr id="20" name="Marcador de contenido 2">
            <a:extLst>
              <a:ext uri="{FF2B5EF4-FFF2-40B4-BE49-F238E27FC236}">
                <a16:creationId xmlns:a16="http://schemas.microsoft.com/office/drawing/2014/main" xmlns="" id="{325C5AC2-A470-6447-B5EF-018798C4892C}"/>
              </a:ext>
            </a:extLst>
          </p:cNvPr>
          <p:cNvSpPr txBox="1">
            <a:spLocks/>
          </p:cNvSpPr>
          <p:nvPr/>
        </p:nvSpPr>
        <p:spPr>
          <a:xfrm>
            <a:off x="290826" y="3392083"/>
            <a:ext cx="8124199" cy="1073193"/>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endParaRPr lang="es-ES" sz="1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69238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lnSpcReduction="10000"/>
          </a:bodyPr>
          <a:lstStyle/>
          <a:p>
            <a:r>
              <a:rPr lang="tr-TR" sz="1600" dirty="0">
                <a:ea typeface="Tahoma" panose="020B0604030504040204" pitchFamily="34" charset="0"/>
                <a:cs typeface="Tahoma" panose="020B0604030504040204" pitchFamily="34" charset="0"/>
              </a:rPr>
              <a:t> </a:t>
            </a:r>
            <a:r>
              <a:rPr lang="tr-TR" sz="1600" b="1" dirty="0">
                <a:ea typeface="Tahoma" panose="020B0604030504040204" pitchFamily="34" charset="0"/>
                <a:cs typeface="Tahoma" panose="020B0604030504040204" pitchFamily="34" charset="0"/>
              </a:rPr>
              <a:t>Örümcek Ağı</a:t>
            </a:r>
          </a:p>
          <a:p>
            <a:pPr marL="0" indent="0">
              <a:buNone/>
            </a:pPr>
            <a:r>
              <a:rPr lang="tr-TR" sz="1600" dirty="0">
                <a:ea typeface="Tahoma" panose="020B0604030504040204" pitchFamily="34" charset="0"/>
                <a:cs typeface="Tahoma" panose="020B0604030504040204" pitchFamily="34" charset="0"/>
              </a:rPr>
              <a:t>Öğrencilere kendileri hakkında çizimler, madde işaretleri veya kısa cümlelerle doldurmaları için boş bir örümcek şeması verilir ve dahil etmek istedikleri 'alanları' seçerler - aileleri ve deneyimleri, hobileri, sevdikleri/sevmedikleri şeyler vb. paylaşmak istedikleri bilgi düzeyini kontrol etme biçimleri. Bu etkinliğin özellikle, onlara önce tamamlanmış bir örümcek gram modeli gösterildiğinde ve üzerinde paylaşmanın 'tamam' olduğu bilgi türünü gördüklerinde işe yaradığını gördüm. Örümcek şemalarını çiftler halinde paylaşabilirler veya herkesin gidip bakması için görüntülenebilirler.</a:t>
            </a:r>
          </a:p>
          <a:p>
            <a:pPr marL="0" indent="0">
              <a:buNone/>
            </a:pPr>
            <a:endParaRPr lang="tr-TR" sz="1600" dirty="0">
              <a:ea typeface="Tahoma" panose="020B0604030504040204" pitchFamily="34" charset="0"/>
              <a:cs typeface="Tahoma" panose="020B0604030504040204" pitchFamily="34" charset="0"/>
            </a:endParaRPr>
          </a:p>
          <a:p>
            <a:r>
              <a:rPr lang="en-US" sz="1600" b="1" dirty="0" err="1">
                <a:ea typeface="Tahoma" panose="020B0604030504040204" pitchFamily="34" charset="0"/>
                <a:cs typeface="Tahoma" panose="020B0604030504040204" pitchFamily="34" charset="0"/>
              </a:rPr>
              <a:t>Kâğıt</a:t>
            </a:r>
            <a:r>
              <a:rPr lang="en-US" sz="1600" b="1" dirty="0">
                <a:ea typeface="Tahoma" panose="020B0604030504040204" pitchFamily="34" charset="0"/>
                <a:cs typeface="Tahoma" panose="020B0604030504040204" pitchFamily="34" charset="0"/>
              </a:rPr>
              <a:t> </a:t>
            </a:r>
            <a:r>
              <a:rPr lang="en-US" sz="1600" b="1" dirty="0" err="1">
                <a:ea typeface="Tahoma" panose="020B0604030504040204" pitchFamily="34" charset="0"/>
                <a:cs typeface="Tahoma" panose="020B0604030504040204" pitchFamily="34" charset="0"/>
              </a:rPr>
              <a:t>yorgan</a:t>
            </a:r>
            <a:endParaRPr lang="tr-TR" sz="1600" b="1" dirty="0">
              <a:ea typeface="Tahoma" panose="020B0604030504040204" pitchFamily="34" charset="0"/>
              <a:cs typeface="Tahoma" panose="020B0604030504040204" pitchFamily="34" charset="0"/>
            </a:endParaRPr>
          </a:p>
          <a:p>
            <a:pPr marL="0" indent="0">
              <a:buNone/>
            </a:pPr>
            <a:r>
              <a:rPr lang="en-US" sz="1600" b="1"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Benzer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bir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etkinlikte</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öğrenciler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belirli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bir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konu</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hakkında</a:t>
            </a:r>
            <a:r>
              <a:rPr lang="en-US" sz="1600" dirty="0">
                <a:ea typeface="Tahoma" panose="020B0604030504040204" pitchFamily="34" charset="0"/>
                <a:cs typeface="Tahoma" panose="020B0604030504040204" pitchFamily="34" charset="0"/>
              </a:rPr>
              <a:t> - "</a:t>
            </a:r>
            <a:r>
              <a:rPr lang="en-US" sz="1600" dirty="0" err="1">
                <a:ea typeface="Tahoma" panose="020B0604030504040204" pitchFamily="34" charset="0"/>
                <a:cs typeface="Tahoma" panose="020B0604030504040204" pitchFamily="34" charset="0"/>
              </a:rPr>
              <a:t>ailem</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inançlarımız</a:t>
            </a:r>
            <a:r>
              <a:rPr lang="en-US" sz="1600" dirty="0">
                <a:ea typeface="Tahoma" panose="020B0604030504040204" pitchFamily="34" charset="0"/>
                <a:cs typeface="Tahoma" panose="020B0604030504040204" pitchFamily="34" charset="0"/>
              </a:rPr>
              <a:t>" vb. - </a:t>
            </a:r>
            <a:r>
              <a:rPr lang="en-US" sz="1600" dirty="0" err="1">
                <a:ea typeface="Tahoma" panose="020B0604030504040204" pitchFamily="34" charset="0"/>
                <a:cs typeface="Tahoma" panose="020B0604030504040204" pitchFamily="34" charset="0"/>
              </a:rPr>
              <a:t>eşit</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boyutlu</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kağıtlara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çizimler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yaparlar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Bunlar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bir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kağıt</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yorgan</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olarak</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birleştirilir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ve</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öğrencilere</a:t>
            </a:r>
            <a:r>
              <a:rPr lang="en-US" sz="1600" dirty="0">
                <a:ea typeface="Tahoma" panose="020B0604030504040204" pitchFamily="34" charset="0"/>
                <a:cs typeface="Tahoma" panose="020B0604030504040204" pitchFamily="34" charset="0"/>
              </a:rPr>
              <a:t> - </a:t>
            </a:r>
            <a:r>
              <a:rPr lang="en-US" sz="1600" dirty="0" err="1">
                <a:ea typeface="Tahoma" panose="020B0604030504040204" pitchFamily="34" charset="0"/>
                <a:cs typeface="Tahoma" panose="020B0604030504040204" pitchFamily="34" charset="0"/>
              </a:rPr>
              <a:t>tek</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başlarına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veya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bir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eşle</a:t>
            </a:r>
            <a:r>
              <a:rPr lang="en-US" sz="1600" dirty="0">
                <a:ea typeface="Tahoma" panose="020B0604030504040204" pitchFamily="34" charset="0"/>
                <a:cs typeface="Tahoma" panose="020B0604030504040204" pitchFamily="34" charset="0"/>
              </a:rPr>
              <a:t> - </a:t>
            </a:r>
            <a:r>
              <a:rPr lang="en-US" sz="1600" dirty="0" err="1">
                <a:ea typeface="Tahoma" panose="020B0604030504040204" pitchFamily="34" charset="0"/>
                <a:cs typeface="Tahoma" panose="020B0604030504040204" pitchFamily="34" charset="0"/>
              </a:rPr>
              <a:t>nasıl</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tercih</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ederlerse</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etsinler</a:t>
            </a:r>
            <a:r>
              <a:rPr lang="en-US" sz="1600" dirty="0">
                <a:ea typeface="Tahoma" panose="020B0604030504040204" pitchFamily="34" charset="0"/>
                <a:cs typeface="Tahoma" panose="020B0604030504040204" pitchFamily="34" charset="0"/>
              </a:rPr>
              <a:t> - </a:t>
            </a:r>
            <a:r>
              <a:rPr lang="en-US" sz="1600" dirty="0" err="1">
                <a:ea typeface="Tahoma" panose="020B0604030504040204" pitchFamily="34" charset="0"/>
                <a:cs typeface="Tahoma" panose="020B0604030504040204" pitchFamily="34" charset="0"/>
              </a:rPr>
              <a:t>gidip</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onlara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bakma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fırsatı</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verilerek</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sergilenir</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Yorgana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derinlemesine</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bakmalarını</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teşvik</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etmek</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için</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onlara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yorgan</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hakkındaki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düşünceleri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hakkında</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cevap</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vermeleri</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için</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özel</a:t>
            </a:r>
            <a:r>
              <a:rPr lang="en-US" sz="1600" dirty="0">
                <a:ea typeface="Tahoma" panose="020B0604030504040204" pitchFamily="34" charset="0"/>
                <a:cs typeface="Tahoma" panose="020B0604030504040204" pitchFamily="34" charset="0"/>
              </a:rPr>
              <a:t> </a:t>
            </a:r>
            <a:r>
              <a:rPr lang="en-US" sz="1600" dirty="0" err="1">
                <a:ea typeface="Tahoma" panose="020B0604030504040204" pitchFamily="34" charset="0"/>
                <a:cs typeface="Tahoma" panose="020B0604030504040204" pitchFamily="34" charset="0"/>
              </a:rPr>
              <a:t>sorular</a:t>
            </a:r>
            <a:r>
              <a:rPr lang="en-US" sz="1600" dirty="0">
                <a:ea typeface="Tahoma" panose="020B0604030504040204" pitchFamily="34" charset="0"/>
                <a:cs typeface="Tahoma" panose="020B0604030504040204" pitchFamily="34" charset="0"/>
              </a:rPr>
              <a:t> </a:t>
            </a:r>
            <a:r>
              <a:rPr lang="tr-TR" sz="1600" dirty="0">
                <a:ea typeface="Tahoma" panose="020B0604030504040204" pitchFamily="34" charset="0"/>
                <a:cs typeface="Tahoma" panose="020B0604030504040204" pitchFamily="34" charset="0"/>
              </a:rPr>
              <a:t>sorulabilir.</a:t>
            </a:r>
            <a:endParaRPr lang="en-US" sz="1600" dirty="0">
              <a:ea typeface="Tahoma" panose="020B0604030504040204" pitchFamily="34" charset="0"/>
              <a:cs typeface="Tahoma" panose="020B0604030504040204" pitchFamily="34" charset="0"/>
            </a:endParaRPr>
          </a:p>
          <a:p>
            <a:endParaRPr lang="tr-TR" dirty="0"/>
          </a:p>
        </p:txBody>
      </p:sp>
      <p:sp>
        <p:nvSpPr>
          <p:cNvPr id="7" name="Título 2">
            <a:extLst>
              <a:ext uri="{FF2B5EF4-FFF2-40B4-BE49-F238E27FC236}">
                <a16:creationId xmlns:a16="http://schemas.microsoft.com/office/drawing/2014/main" xmlns="" id="{EE4178B9-DE8E-8241-971A-3C057A0B5463}"/>
              </a:ext>
            </a:extLst>
          </p:cNvPr>
          <p:cNvSpPr>
            <a:spLocks noGrp="1"/>
          </p:cNvSpPr>
          <p:nvPr>
            <p:ph type="title"/>
          </p:nvPr>
        </p:nvSpPr>
        <p:spPr>
          <a:xfrm>
            <a:off x="653143" y="-22622"/>
            <a:ext cx="8210550" cy="994172"/>
          </a:xfrm>
        </p:spPr>
        <p:txBody>
          <a:bodyPr>
            <a:normAutofit fontScale="90000"/>
          </a:bodyPr>
          <a:lstStyle/>
          <a:p>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Sınıfta</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a:solidFill>
                  <a:srgbClr val="8F52F2"/>
                </a:solidFill>
                <a:latin typeface="Trebuchet MS" panose="020B0703020202090204" pitchFamily="34" charset="0"/>
                <a:ea typeface="Tahoma" panose="020B0604030504040204" pitchFamily="34" charset="0"/>
                <a:cs typeface="Tahoma" panose="020B0604030504040204" pitchFamily="34" charset="0"/>
              </a:rPr>
              <a:t>Kullanılacak</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Eğlenceli</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ve</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Basit</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Buz</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smtClean="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Kır</a:t>
            </a:r>
            <a:r>
              <a:rPr lang="tr-TR" dirty="0" err="1" smtClean="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ıcı</a:t>
            </a:r>
            <a:r>
              <a:rPr lang="en-US" dirty="0" smtClean="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r>
              <a:rPr lang="en-US" dirty="0" err="1" smtClean="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Etkinlikle</a:t>
            </a:r>
            <a:r>
              <a:rPr lang="tr-TR" dirty="0" smtClean="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r</a:t>
            </a:r>
            <a:endPar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218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xmlns="" id="{EB122A43-420C-8E4E-85A5-859A3849DCB5}"/>
              </a:ext>
            </a:extLst>
          </p:cNvPr>
          <p:cNvPicPr>
            <a:picLocks noChangeAspect="1"/>
          </p:cNvPicPr>
          <p:nvPr/>
        </p:nvPicPr>
        <p:blipFill rotWithShape="1">
          <a:blip r:embed="rId3">
            <a:extLst>
              <a:ext uri="{28A0092B-C50C-407E-A947-70E740481C1C}">
                <a14:useLocalDpi xmlns:a14="http://schemas.microsoft.com/office/drawing/2010/main" val="0"/>
              </a:ext>
            </a:extLst>
          </a:blip>
          <a:srcRect l="4972" t="47130" r="4750" b="36980"/>
          <a:stretch/>
        </p:blipFill>
        <p:spPr>
          <a:xfrm>
            <a:off x="381000" y="2549113"/>
            <a:ext cx="8691833" cy="817317"/>
          </a:xfrm>
          <a:prstGeom prst="rect">
            <a:avLst/>
          </a:prstGeom>
        </p:spPr>
      </p:pic>
      <p:sp>
        <p:nvSpPr>
          <p:cNvPr id="22" name="Rectángulo redondeado 21">
            <a:extLst>
              <a:ext uri="{FF2B5EF4-FFF2-40B4-BE49-F238E27FC236}">
                <a16:creationId xmlns:a16="http://schemas.microsoft.com/office/drawing/2014/main" xmlns="" id="{266C7B7F-D05F-EB4D-ADE2-EB920FB1FE4E}"/>
              </a:ext>
            </a:extLst>
          </p:cNvPr>
          <p:cNvSpPr/>
          <p:nvPr/>
        </p:nvSpPr>
        <p:spPr>
          <a:xfrm>
            <a:off x="1818801" y="2856604"/>
            <a:ext cx="6258011" cy="304800"/>
          </a:xfrm>
          <a:prstGeom prst="roundRect">
            <a:avLst/>
          </a:prstGeom>
          <a:solidFill>
            <a:srgbClr val="9E11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Picture 5" descr="A picture containing company name&#10;&#10;Description automatically generated">
            <a:extLst>
              <a:ext uri="{FF2B5EF4-FFF2-40B4-BE49-F238E27FC236}">
                <a16:creationId xmlns:a16="http://schemas.microsoft.com/office/drawing/2014/main" xmlns="" id="{53E16372-9808-B447-98A3-E29D19AAC483}"/>
              </a:ext>
            </a:extLst>
          </p:cNvPr>
          <p:cNvPicPr>
            <a:picLocks noChangeAspect="1"/>
          </p:cNvPicPr>
          <p:nvPr/>
        </p:nvPicPr>
        <p:blipFill rotWithShape="1">
          <a:blip r:embed="rId4">
            <a:alphaModFix amt="63000"/>
          </a:blip>
          <a:srcRect r="27163" b="22970"/>
          <a:stretch/>
        </p:blipFill>
        <p:spPr>
          <a:xfrm>
            <a:off x="7332264" y="4643525"/>
            <a:ext cx="988053" cy="505673"/>
          </a:xfrm>
          <a:prstGeom prst="rect">
            <a:avLst/>
          </a:prstGeom>
        </p:spPr>
      </p:pic>
      <p:sp>
        <p:nvSpPr>
          <p:cNvPr id="11" name="object 3">
            <a:extLst>
              <a:ext uri="{FF2B5EF4-FFF2-40B4-BE49-F238E27FC236}">
                <a16:creationId xmlns:a16="http://schemas.microsoft.com/office/drawing/2014/main" xmlns="" id="{5C58D73F-A475-6545-9826-36C40D16671C}"/>
              </a:ext>
            </a:extLst>
          </p:cNvPr>
          <p:cNvSpPr txBox="1">
            <a:spLocks/>
          </p:cNvSpPr>
          <p:nvPr/>
        </p:nvSpPr>
        <p:spPr>
          <a:xfrm>
            <a:off x="457200" y="499162"/>
            <a:ext cx="8229600" cy="425116"/>
          </a:xfrm>
          <a:prstGeom prst="rect">
            <a:avLst/>
          </a:prstGeom>
        </p:spPr>
        <p:txBody>
          <a:bodyPr vert="horz" wrap="square" lIns="0" tIns="27305" rIns="0" bIns="0" rtlCol="0">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12700" marR="5080" algn="ctr">
              <a:lnSpc>
                <a:spcPts val="3100"/>
              </a:lnSpc>
              <a:spcBef>
                <a:spcPts val="215"/>
              </a:spcBef>
            </a:pPr>
            <a:r>
              <a:rPr lang="en-US" b="1" spc="100" dirty="0">
                <a:latin typeface="Trebuchet MS" panose="020B0703020202090204" pitchFamily="34" charset="0"/>
              </a:rPr>
              <a:t>At the end of this handbook you will… </a:t>
            </a:r>
          </a:p>
        </p:txBody>
      </p:sp>
      <p:pic>
        <p:nvPicPr>
          <p:cNvPr id="12" name="Imagen 11">
            <a:extLst>
              <a:ext uri="{FF2B5EF4-FFF2-40B4-BE49-F238E27FC236}">
                <a16:creationId xmlns:a16="http://schemas.microsoft.com/office/drawing/2014/main" xmlns="" id="{F5CF1C6B-BB75-FB4A-AA56-ACAAAB89FFAD}"/>
              </a:ext>
            </a:extLst>
          </p:cNvPr>
          <p:cNvPicPr>
            <a:picLocks noChangeAspect="1"/>
          </p:cNvPicPr>
          <p:nvPr/>
        </p:nvPicPr>
        <p:blipFill rotWithShape="1">
          <a:blip r:embed="rId5">
            <a:extLst>
              <a:ext uri="{28A0092B-C50C-407E-A947-70E740481C1C}">
                <a14:useLocalDpi xmlns:a14="http://schemas.microsoft.com/office/drawing/2010/main" val="0"/>
              </a:ext>
            </a:extLst>
          </a:blip>
          <a:srcRect t="62211" r="80000" b="2963"/>
          <a:stretch/>
        </p:blipFill>
        <p:spPr>
          <a:xfrm>
            <a:off x="21746" y="3352149"/>
            <a:ext cx="1828800" cy="1791351"/>
          </a:xfrm>
          <a:prstGeom prst="rect">
            <a:avLst/>
          </a:prstGeom>
        </p:spPr>
      </p:pic>
      <p:pic>
        <p:nvPicPr>
          <p:cNvPr id="19" name="Imagen 18">
            <a:extLst>
              <a:ext uri="{FF2B5EF4-FFF2-40B4-BE49-F238E27FC236}">
                <a16:creationId xmlns:a16="http://schemas.microsoft.com/office/drawing/2014/main" xmlns="" id="{CE140D42-FD21-D44E-8B50-9828EC3D5381}"/>
              </a:ext>
            </a:extLst>
          </p:cNvPr>
          <p:cNvPicPr>
            <a:picLocks noChangeAspect="1"/>
          </p:cNvPicPr>
          <p:nvPr/>
        </p:nvPicPr>
        <p:blipFill rotWithShape="1">
          <a:blip r:embed="rId3">
            <a:extLst>
              <a:ext uri="{28A0092B-C50C-407E-A947-70E740481C1C}">
                <a14:useLocalDpi xmlns:a14="http://schemas.microsoft.com/office/drawing/2010/main" val="0"/>
              </a:ext>
            </a:extLst>
          </a:blip>
          <a:srcRect l="5833" t="16070" r="79836" b="52818"/>
          <a:stretch/>
        </p:blipFill>
        <p:spPr>
          <a:xfrm>
            <a:off x="457200" y="971550"/>
            <a:ext cx="1310449" cy="1600200"/>
          </a:xfrm>
          <a:prstGeom prst="rect">
            <a:avLst/>
          </a:prstGeom>
        </p:spPr>
      </p:pic>
      <p:sp>
        <p:nvSpPr>
          <p:cNvPr id="18" name="Rectángulo 17">
            <a:extLst>
              <a:ext uri="{FF2B5EF4-FFF2-40B4-BE49-F238E27FC236}">
                <a16:creationId xmlns:a16="http://schemas.microsoft.com/office/drawing/2014/main" xmlns="" id="{27F2765F-FD1A-C34B-9503-FF1728C3E57D}"/>
              </a:ext>
            </a:extLst>
          </p:cNvPr>
          <p:cNvSpPr/>
          <p:nvPr/>
        </p:nvSpPr>
        <p:spPr>
          <a:xfrm>
            <a:off x="1818801" y="1117480"/>
            <a:ext cx="7092391" cy="589072"/>
          </a:xfrm>
          <a:prstGeom prst="rect">
            <a:avLst/>
          </a:prstGeom>
        </p:spPr>
        <p:txBody>
          <a:bodyPr wrap="none">
            <a:spAutoFit/>
          </a:bodyPr>
          <a:lstStyle/>
          <a:p>
            <a:pPr lvl="0">
              <a:lnSpc>
                <a:spcPct val="150000"/>
              </a:lnSpc>
            </a:pPr>
            <a:r>
              <a:rPr lang="tr-TR" sz="2400" b="1" dirty="0">
                <a:solidFill>
                  <a:srgbClr val="E3BCED"/>
                </a:solidFill>
                <a:latin typeface="+mj-lt"/>
                <a:ea typeface="Batang" panose="02030600000101010101" pitchFamily="18" charset="-127"/>
                <a:cs typeface="Tahoma" panose="020B0604030504040204" pitchFamily="34" charset="0"/>
              </a:rPr>
              <a:t>SOLIS projesi hakkında daha çok bilgiye sahip olacaksınız</a:t>
            </a:r>
            <a:endParaRPr lang="en-US" sz="2400" b="1" dirty="0">
              <a:solidFill>
                <a:srgbClr val="E3BCED"/>
              </a:solidFill>
              <a:latin typeface="+mj-lt"/>
              <a:ea typeface="Batang" panose="02030600000101010101" pitchFamily="18" charset="-127"/>
              <a:cs typeface="Tahoma" panose="020B0604030504040204" pitchFamily="34" charset="0"/>
            </a:endParaRPr>
          </a:p>
        </p:txBody>
      </p:sp>
      <p:sp>
        <p:nvSpPr>
          <p:cNvPr id="20" name="Rectángulo 19">
            <a:extLst>
              <a:ext uri="{FF2B5EF4-FFF2-40B4-BE49-F238E27FC236}">
                <a16:creationId xmlns:a16="http://schemas.microsoft.com/office/drawing/2014/main" xmlns="" id="{661185B0-0E01-6542-AD0E-60FB4152112E}"/>
              </a:ext>
            </a:extLst>
          </p:cNvPr>
          <p:cNvSpPr/>
          <p:nvPr/>
        </p:nvSpPr>
        <p:spPr>
          <a:xfrm>
            <a:off x="1697404" y="1809429"/>
            <a:ext cx="7352014" cy="880369"/>
          </a:xfrm>
          <a:prstGeom prst="rect">
            <a:avLst/>
          </a:prstGeom>
        </p:spPr>
        <p:txBody>
          <a:bodyPr wrap="square">
            <a:spAutoFit/>
          </a:bodyPr>
          <a:lstStyle/>
          <a:p>
            <a:pPr>
              <a:lnSpc>
                <a:spcPct val="150000"/>
              </a:lnSpc>
            </a:pPr>
            <a:r>
              <a:rPr lang="tr-TR" b="1" dirty="0">
                <a:solidFill>
                  <a:srgbClr val="B36DD4"/>
                </a:solidFill>
                <a:latin typeface="+mj-lt"/>
                <a:ea typeface="Batang" panose="02030600000101010101" pitchFamily="18" charset="-127"/>
                <a:cs typeface="Tahoma" panose="020B0604030504040204" pitchFamily="34" charset="0"/>
              </a:rPr>
              <a:t>Çocukları aktivitelere daha çok dahil etme noktasında daha çok bilgi sahibi olacaksınız</a:t>
            </a:r>
            <a:endParaRPr lang="en-US" b="1" dirty="0">
              <a:solidFill>
                <a:srgbClr val="B36DD4"/>
              </a:solidFill>
              <a:latin typeface="+mj-lt"/>
              <a:ea typeface="Batang" panose="02030600000101010101" pitchFamily="18" charset="-127"/>
              <a:cs typeface="Tahoma" panose="020B0604030504040204" pitchFamily="34" charset="0"/>
            </a:endParaRPr>
          </a:p>
        </p:txBody>
      </p:sp>
      <p:sp>
        <p:nvSpPr>
          <p:cNvPr id="26" name="Rectángulo 25">
            <a:extLst>
              <a:ext uri="{FF2B5EF4-FFF2-40B4-BE49-F238E27FC236}">
                <a16:creationId xmlns:a16="http://schemas.microsoft.com/office/drawing/2014/main" xmlns="" id="{1E152ED0-A6A5-114E-BC5E-7DA74ED43D34}"/>
              </a:ext>
            </a:extLst>
          </p:cNvPr>
          <p:cNvSpPr/>
          <p:nvPr/>
        </p:nvSpPr>
        <p:spPr>
          <a:xfrm>
            <a:off x="1716066" y="2615530"/>
            <a:ext cx="7427934" cy="589072"/>
          </a:xfrm>
          <a:prstGeom prst="rect">
            <a:avLst/>
          </a:prstGeom>
        </p:spPr>
        <p:txBody>
          <a:bodyPr wrap="square">
            <a:spAutoFit/>
          </a:bodyPr>
          <a:lstStyle/>
          <a:p>
            <a:pPr>
              <a:lnSpc>
                <a:spcPct val="150000"/>
              </a:lnSpc>
            </a:pPr>
            <a:r>
              <a:rPr lang="tr-TR" sz="2400" b="1" dirty="0">
                <a:ea typeface="Batang" panose="02030600000101010101" pitchFamily="18" charset="-127"/>
                <a:cs typeface="Tahoma" panose="020B0604030504040204" pitchFamily="34" charset="0"/>
              </a:rPr>
              <a:t>Öğrenci merkezli yenilikleri ve örnekleri anlayacaksınız</a:t>
            </a:r>
            <a:endParaRPr lang="en-US" sz="2400" b="1" dirty="0">
              <a:ea typeface="Batang" panose="02030600000101010101" pitchFamily="18" charset="-127"/>
              <a:cs typeface="Tahoma" panose="020B0604030504040204" pitchFamily="34" charset="0"/>
            </a:endParaRPr>
          </a:p>
        </p:txBody>
      </p:sp>
      <p:sp>
        <p:nvSpPr>
          <p:cNvPr id="27" name="Rectángulo 26">
            <a:extLst>
              <a:ext uri="{FF2B5EF4-FFF2-40B4-BE49-F238E27FC236}">
                <a16:creationId xmlns:a16="http://schemas.microsoft.com/office/drawing/2014/main" xmlns="" id="{4859B723-E7AF-F548-90C5-071ECF4C091C}"/>
              </a:ext>
            </a:extLst>
          </p:cNvPr>
          <p:cNvSpPr/>
          <p:nvPr/>
        </p:nvSpPr>
        <p:spPr>
          <a:xfrm>
            <a:off x="1850546" y="3390353"/>
            <a:ext cx="6915098" cy="671851"/>
          </a:xfrm>
          <a:prstGeom prst="rect">
            <a:avLst/>
          </a:prstGeom>
        </p:spPr>
        <p:txBody>
          <a:bodyPr wrap="none">
            <a:spAutoFit/>
          </a:bodyPr>
          <a:lstStyle/>
          <a:p>
            <a:pPr>
              <a:lnSpc>
                <a:spcPct val="150000"/>
              </a:lnSpc>
            </a:pPr>
            <a:r>
              <a:rPr lang="tr-TR" sz="2800" dirty="0">
                <a:ea typeface="Batang" panose="02030600000101010101" pitchFamily="18" charset="-127"/>
                <a:cs typeface="Tahoma" panose="020B0604030504040204" pitchFamily="34" charset="0"/>
              </a:rPr>
              <a:t>Dijital Hikaye Anlatıcılığı becerileriniz gelişecek</a:t>
            </a:r>
            <a:endParaRPr lang="en-US" sz="2800" dirty="0">
              <a:ea typeface="Batang" panose="02030600000101010101" pitchFamily="18" charset="-127"/>
              <a:cs typeface="Tahoma" panose="020B0604030504040204" pitchFamily="34" charset="0"/>
            </a:endParaRPr>
          </a:p>
        </p:txBody>
      </p:sp>
      <p:sp>
        <p:nvSpPr>
          <p:cNvPr id="28" name="Rectángulo 27">
            <a:extLst>
              <a:ext uri="{FF2B5EF4-FFF2-40B4-BE49-F238E27FC236}">
                <a16:creationId xmlns:a16="http://schemas.microsoft.com/office/drawing/2014/main" xmlns="" id="{538DE124-62F2-3440-BEE5-549FDC58FC70}"/>
              </a:ext>
            </a:extLst>
          </p:cNvPr>
          <p:cNvSpPr/>
          <p:nvPr/>
        </p:nvSpPr>
        <p:spPr>
          <a:xfrm>
            <a:off x="1792266" y="4130038"/>
            <a:ext cx="7142981" cy="671851"/>
          </a:xfrm>
          <a:prstGeom prst="rect">
            <a:avLst/>
          </a:prstGeom>
        </p:spPr>
        <p:txBody>
          <a:bodyPr wrap="none">
            <a:spAutoFit/>
          </a:bodyPr>
          <a:lstStyle/>
          <a:p>
            <a:pPr>
              <a:lnSpc>
                <a:spcPct val="150000"/>
              </a:lnSpc>
            </a:pPr>
            <a:r>
              <a:rPr lang="tr-TR" sz="2800" dirty="0">
                <a:ea typeface="Batang" panose="02030600000101010101" pitchFamily="18" charset="-127"/>
                <a:cs typeface="Tahoma" panose="020B0604030504040204" pitchFamily="34" charset="0"/>
              </a:rPr>
              <a:t>Hikayeler üretecek, yaratacak ve paylaşacaksınız</a:t>
            </a:r>
            <a:endParaRPr lang="en-US" sz="2800" dirty="0">
              <a:ea typeface="Batang" panose="02030600000101010101" pitchFamily="18" charset="-127"/>
              <a:cs typeface="Tahoma" panose="020B0604030504040204" pitchFamily="34" charset="0"/>
            </a:endParaRPr>
          </a:p>
        </p:txBody>
      </p:sp>
    </p:spTree>
    <p:extLst>
      <p:ext uri="{BB962C8B-B14F-4D97-AF65-F5344CB8AC3E}">
        <p14:creationId xmlns:p14="http://schemas.microsoft.com/office/powerpoint/2010/main" val="1309139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xmlns="" id="{610E37F3-99F0-1246-8FCE-607F5BE68B2B}"/>
              </a:ext>
            </a:extLst>
          </p:cNvPr>
          <p:cNvPicPr>
            <a:picLocks noChangeAspect="1"/>
          </p:cNvPicPr>
          <p:nvPr/>
        </p:nvPicPr>
        <p:blipFill rotWithShape="1">
          <a:blip r:embed="rId2">
            <a:extLst>
              <a:ext uri="{28A0092B-C50C-407E-A947-70E740481C1C}">
                <a14:useLocalDpi xmlns:a14="http://schemas.microsoft.com/office/drawing/2010/main" val="0"/>
              </a:ext>
            </a:extLst>
          </a:blip>
          <a:srcRect l="18885" b="2731"/>
          <a:stretch/>
        </p:blipFill>
        <p:spPr>
          <a:xfrm rot="16200000">
            <a:off x="5407703" y="1407203"/>
            <a:ext cx="2045538" cy="5427056"/>
          </a:xfrm>
          <a:prstGeom prst="rect">
            <a:avLst/>
          </a:prstGeom>
        </p:spPr>
      </p:pic>
      <p:sp>
        <p:nvSpPr>
          <p:cNvPr id="22" name="Rectángulo 21">
            <a:extLst>
              <a:ext uri="{FF2B5EF4-FFF2-40B4-BE49-F238E27FC236}">
                <a16:creationId xmlns:a16="http://schemas.microsoft.com/office/drawing/2014/main" xmlns="" id="{244C4C5B-BD05-D243-870D-CF24C8CAAD3B}"/>
              </a:ext>
            </a:extLst>
          </p:cNvPr>
          <p:cNvSpPr/>
          <p:nvPr/>
        </p:nvSpPr>
        <p:spPr>
          <a:xfrm rot="20337213">
            <a:off x="2209916" y="556164"/>
            <a:ext cx="2929515" cy="1108726"/>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Triángulo rectángulo 6">
            <a:extLst>
              <a:ext uri="{FF2B5EF4-FFF2-40B4-BE49-F238E27FC236}">
                <a16:creationId xmlns:a16="http://schemas.microsoft.com/office/drawing/2014/main" xmlns="" id="{D14500D3-43EA-7847-B942-7ABB4A182874}"/>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Rectángulo 5">
            <a:extLst>
              <a:ext uri="{FF2B5EF4-FFF2-40B4-BE49-F238E27FC236}">
                <a16:creationId xmlns:a16="http://schemas.microsoft.com/office/drawing/2014/main" xmlns="" id="{157CBB67-3258-BE4D-90F0-702DF1191035}"/>
              </a:ext>
            </a:extLst>
          </p:cNvPr>
          <p:cNvSpPr/>
          <p:nvPr/>
        </p:nvSpPr>
        <p:spPr>
          <a:xfrm>
            <a:off x="2305050" y="1345991"/>
            <a:ext cx="2295234" cy="512386"/>
          </a:xfrm>
          <a:prstGeom prst="rect">
            <a:avLst/>
          </a:prstGeom>
          <a:solidFill>
            <a:srgbClr val="C770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xmlns="" id="{80D11432-2322-9B4D-BD29-76196DEFFE97}"/>
              </a:ext>
            </a:extLst>
          </p:cNvPr>
          <p:cNvSpPr txBox="1"/>
          <p:nvPr/>
        </p:nvSpPr>
        <p:spPr>
          <a:xfrm>
            <a:off x="1137918" y="783666"/>
            <a:ext cx="3405099" cy="600164"/>
          </a:xfrm>
          <a:prstGeom prst="rect">
            <a:avLst/>
          </a:prstGeom>
          <a:noFill/>
        </p:spPr>
        <p:txBody>
          <a:bodyPr wrap="none" rtlCol="0">
            <a:spAutoFit/>
          </a:bodyPr>
          <a:lstStyle/>
          <a:p>
            <a:r>
              <a:rPr lang="tr-TR" sz="3300" dirty="0">
                <a:latin typeface="Trebuchet MS" panose="020B0703020202090204" pitchFamily="34" charset="0"/>
                <a:ea typeface="Tahoma" panose="020B0604030504040204" pitchFamily="34" charset="0"/>
                <a:cs typeface="Tahoma" panose="020B0604030504040204" pitchFamily="34" charset="0"/>
              </a:rPr>
              <a:t>Öğrenci merkezli</a:t>
            </a:r>
            <a:endParaRPr lang="es-ES" sz="3300" dirty="0">
              <a:latin typeface="Trebuchet MS" panose="020B0703020202090204" pitchFamily="34" charset="0"/>
              <a:ea typeface="Tahoma" panose="020B0604030504040204" pitchFamily="34" charset="0"/>
              <a:cs typeface="Tahoma" panose="020B0604030504040204" pitchFamily="34" charset="0"/>
            </a:endParaRPr>
          </a:p>
        </p:txBody>
      </p:sp>
      <p:sp>
        <p:nvSpPr>
          <p:cNvPr id="12" name="Rectángulo 11">
            <a:extLst>
              <a:ext uri="{FF2B5EF4-FFF2-40B4-BE49-F238E27FC236}">
                <a16:creationId xmlns:a16="http://schemas.microsoft.com/office/drawing/2014/main" xmlns="" id="{BB0DEFF6-A38A-3E42-9663-B67D75872B49}"/>
              </a:ext>
            </a:extLst>
          </p:cNvPr>
          <p:cNvSpPr/>
          <p:nvPr/>
        </p:nvSpPr>
        <p:spPr>
          <a:xfrm rot="19566770" flipV="1">
            <a:off x="4159521" y="4038950"/>
            <a:ext cx="324769" cy="122738"/>
          </a:xfrm>
          <a:prstGeom prst="rect">
            <a:avLst/>
          </a:prstGeom>
          <a:solidFill>
            <a:srgbClr val="EC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3" name="Rectángulo 22">
            <a:extLst>
              <a:ext uri="{FF2B5EF4-FFF2-40B4-BE49-F238E27FC236}">
                <a16:creationId xmlns:a16="http://schemas.microsoft.com/office/drawing/2014/main" xmlns="" id="{7FC5E495-E858-2447-8D0B-D069495ED4F0}"/>
              </a:ext>
            </a:extLst>
          </p:cNvPr>
          <p:cNvSpPr/>
          <p:nvPr/>
        </p:nvSpPr>
        <p:spPr>
          <a:xfrm rot="19566770" flipV="1">
            <a:off x="7250666" y="4096005"/>
            <a:ext cx="300480" cy="183104"/>
          </a:xfrm>
          <a:prstGeom prst="rect">
            <a:avLst/>
          </a:prstGeom>
          <a:solidFill>
            <a:srgbClr val="A67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5" name="Rectángulo 24">
            <a:extLst>
              <a:ext uri="{FF2B5EF4-FFF2-40B4-BE49-F238E27FC236}">
                <a16:creationId xmlns:a16="http://schemas.microsoft.com/office/drawing/2014/main" xmlns="" id="{F6F31F37-0EB8-AA41-A360-A89FF5340499}"/>
              </a:ext>
            </a:extLst>
          </p:cNvPr>
          <p:cNvSpPr/>
          <p:nvPr/>
        </p:nvSpPr>
        <p:spPr>
          <a:xfrm rot="2073504">
            <a:off x="6321166" y="1307616"/>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Título 2">
            <a:extLst>
              <a:ext uri="{FF2B5EF4-FFF2-40B4-BE49-F238E27FC236}">
                <a16:creationId xmlns:a16="http://schemas.microsoft.com/office/drawing/2014/main" xmlns="" id="{EE4178B9-DE8E-8241-971A-3C057A0B5463}"/>
              </a:ext>
            </a:extLst>
          </p:cNvPr>
          <p:cNvSpPr>
            <a:spLocks noGrp="1"/>
          </p:cNvSpPr>
          <p:nvPr>
            <p:ph type="title"/>
          </p:nvPr>
        </p:nvSpPr>
        <p:spPr>
          <a:xfrm>
            <a:off x="2305050" y="1115271"/>
            <a:ext cx="8210550" cy="994172"/>
          </a:xfrm>
        </p:spPr>
        <p:txBody>
          <a:bodyPr>
            <a:normAutofit/>
          </a:bodyPr>
          <a:lstStyle/>
          <a:p>
            <a:r>
              <a:rPr lang="tr-TR" dirty="0">
                <a:solidFill>
                  <a:schemeClr val="bg1"/>
                </a:solidFill>
                <a:latin typeface="Trebuchet MS" panose="020B0703020202090204" pitchFamily="34" charset="0"/>
                <a:ea typeface="Tahoma" panose="020B0604030504040204" pitchFamily="34" charset="0"/>
                <a:cs typeface="Tahoma" panose="020B0604030504040204" pitchFamily="34" charset="0"/>
              </a:rPr>
              <a:t>Aktiviteler </a:t>
            </a:r>
            <a:r>
              <a:rPr lang="tr-TR" dirty="0">
                <a:solidFill>
                  <a:srgbClr val="8C53FA"/>
                </a:solidFill>
                <a:latin typeface="Trebuchet MS" panose="020B0703020202090204" pitchFamily="34" charset="0"/>
                <a:ea typeface="Tahoma" panose="020B0604030504040204" pitchFamily="34" charset="0"/>
                <a:cs typeface="Tahoma" panose="020B0604030504040204" pitchFamily="34" charset="0"/>
              </a:rPr>
              <a:t>nelerdir?</a:t>
            </a:r>
            <a:endParaRPr lang="en-US" dirty="0">
              <a:solidFill>
                <a:srgbClr val="8C53FA"/>
              </a:solidFill>
              <a:latin typeface="Trebuchet MS" panose="020B0703020202090204" pitchFamily="34" charset="0"/>
              <a:ea typeface="Tahoma" panose="020B0604030504040204" pitchFamily="34" charset="0"/>
              <a:cs typeface="Tahoma" panose="020B0604030504040204" pitchFamily="34" charset="0"/>
            </a:endParaRPr>
          </a:p>
        </p:txBody>
      </p:sp>
      <p:sp>
        <p:nvSpPr>
          <p:cNvPr id="26" name="CuadroTexto 25">
            <a:extLst>
              <a:ext uri="{FF2B5EF4-FFF2-40B4-BE49-F238E27FC236}">
                <a16:creationId xmlns:a16="http://schemas.microsoft.com/office/drawing/2014/main" xmlns="" id="{CC8B3CAE-D418-144E-AA26-AEB76E39CA3B}"/>
              </a:ext>
            </a:extLst>
          </p:cNvPr>
          <p:cNvSpPr txBox="1"/>
          <p:nvPr/>
        </p:nvSpPr>
        <p:spPr>
          <a:xfrm>
            <a:off x="682787" y="2333820"/>
            <a:ext cx="7616273" cy="1200329"/>
          </a:xfrm>
          <a:prstGeom prst="rect">
            <a:avLst/>
          </a:prstGeom>
          <a:noFill/>
        </p:spPr>
        <p:txBody>
          <a:bodyPr wrap="square" rtlCol="0">
            <a:spAutoFit/>
          </a:bodyPr>
          <a:lstStyle/>
          <a:p>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  </a:t>
            </a:r>
          </a:p>
          <a:p>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Öğrencilerin</a:t>
            </a:r>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 </a:t>
            </a:r>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lider</a:t>
            </a:r>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 </a:t>
            </a:r>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rolünü</a:t>
            </a:r>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 </a:t>
            </a:r>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üstlendikleri</a:t>
            </a:r>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 </a:t>
            </a:r>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ve</a:t>
            </a:r>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 </a:t>
            </a:r>
            <a:endParaRPr lang="tr-TR"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hedeflere</a:t>
            </a:r>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 </a:t>
            </a:r>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ulaşmada</a:t>
            </a:r>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 </a:t>
            </a:r>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birbirlerine</a:t>
            </a:r>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 </a:t>
            </a:r>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yardımcı</a:t>
            </a:r>
            <a:endParaRPr lang="tr-TR"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oldukları</a:t>
            </a:r>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 </a:t>
            </a:r>
            <a:r>
              <a:rPr lang="en-US" dirty="0" err="1">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etkinliklerdir</a:t>
            </a:r>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a:t>
            </a:r>
            <a:endPar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55377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ángulo 31">
            <a:extLst>
              <a:ext uri="{FF2B5EF4-FFF2-40B4-BE49-F238E27FC236}">
                <a16:creationId xmlns:a16="http://schemas.microsoft.com/office/drawing/2014/main" xmlns="" id="{567A8043-61DE-3F4C-B6F5-229B1A90A5C0}"/>
              </a:ext>
            </a:extLst>
          </p:cNvPr>
          <p:cNvSpPr/>
          <p:nvPr/>
        </p:nvSpPr>
        <p:spPr>
          <a:xfrm>
            <a:off x="342566" y="2659793"/>
            <a:ext cx="876634" cy="170162"/>
          </a:xfrm>
          <a:prstGeom prst="rect">
            <a:avLst/>
          </a:prstGeom>
          <a:solidFill>
            <a:srgbClr val="CE89BA">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Rectángulo 15">
            <a:extLst>
              <a:ext uri="{FF2B5EF4-FFF2-40B4-BE49-F238E27FC236}">
                <a16:creationId xmlns:a16="http://schemas.microsoft.com/office/drawing/2014/main" xmlns="" id="{5273138C-1ECA-F24F-B67C-E00EB682DF07}"/>
              </a:ext>
            </a:extLst>
          </p:cNvPr>
          <p:cNvSpPr/>
          <p:nvPr/>
        </p:nvSpPr>
        <p:spPr>
          <a:xfrm rot="18310640">
            <a:off x="2445820" y="3164383"/>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6" name="Rectángulo 25">
            <a:extLst>
              <a:ext uri="{FF2B5EF4-FFF2-40B4-BE49-F238E27FC236}">
                <a16:creationId xmlns:a16="http://schemas.microsoft.com/office/drawing/2014/main" xmlns="" id="{24D6459C-3213-CC4C-BFD6-3A8BDBA398E6}"/>
              </a:ext>
            </a:extLst>
          </p:cNvPr>
          <p:cNvSpPr/>
          <p:nvPr/>
        </p:nvSpPr>
        <p:spPr>
          <a:xfrm>
            <a:off x="334384" y="2151809"/>
            <a:ext cx="1475365" cy="159913"/>
          </a:xfrm>
          <a:prstGeom prst="rect">
            <a:avLst/>
          </a:prstGeom>
          <a:solidFill>
            <a:srgbClr val="CE89B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4" name="Marcador de contenido 2">
            <a:extLst>
              <a:ext uri="{FF2B5EF4-FFF2-40B4-BE49-F238E27FC236}">
                <a16:creationId xmlns:a16="http://schemas.microsoft.com/office/drawing/2014/main" xmlns="" id="{598AC80B-D567-A241-853F-D5878A8E7821}"/>
              </a:ext>
            </a:extLst>
          </p:cNvPr>
          <p:cNvSpPr txBox="1">
            <a:spLocks/>
          </p:cNvSpPr>
          <p:nvPr/>
        </p:nvSpPr>
        <p:spPr>
          <a:xfrm>
            <a:off x="286539" y="1799461"/>
            <a:ext cx="8258175" cy="68717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100" b="1" dirty="0">
                <a:latin typeface="Tahoma" panose="020B0604030504040204" pitchFamily="34" charset="0"/>
                <a:ea typeface="Tahoma" panose="020B0604030504040204" pitchFamily="34" charset="0"/>
                <a:cs typeface="Tahoma" panose="020B0604030504040204" pitchFamily="34" charset="0"/>
              </a:rPr>
              <a:t>O</a:t>
            </a:r>
            <a:r>
              <a:rPr lang="tr-TR" sz="1100" b="1" dirty="0">
                <a:latin typeface="Tahoma" panose="020B0604030504040204" pitchFamily="34" charset="0"/>
                <a:ea typeface="Tahoma" panose="020B0604030504040204" pitchFamily="34" charset="0"/>
                <a:cs typeface="Tahoma" panose="020B0604030504040204" pitchFamily="34" charset="0"/>
              </a:rPr>
              <a:t>yunun amaçları</a:t>
            </a:r>
            <a:r>
              <a:rPr lang="en-US" sz="1100" b="1" dirty="0">
                <a:latin typeface="Tahoma" panose="020B0604030504040204" pitchFamily="34" charset="0"/>
                <a:ea typeface="Tahoma" panose="020B0604030504040204" pitchFamily="34" charset="0"/>
                <a:cs typeface="Tahoma" panose="020B0604030504040204" pitchFamily="34" charset="0"/>
              </a:rPr>
              <a:t>:</a:t>
            </a:r>
            <a:r>
              <a:rPr lang="en-US" sz="1100" dirty="0">
                <a:latin typeface="Tahoma" panose="020B0604030504040204" pitchFamily="34" charset="0"/>
                <a:ea typeface="Tahoma" panose="020B0604030504040204" pitchFamily="34" charset="0"/>
                <a:cs typeface="Tahoma" panose="020B0604030504040204" pitchFamily="34" charset="0"/>
              </a:rPr>
              <a:t/>
            </a:r>
            <a:br>
              <a:rPr lang="en-US" sz="1100" dirty="0">
                <a:latin typeface="Tahoma" panose="020B0604030504040204" pitchFamily="34" charset="0"/>
                <a:ea typeface="Tahoma" panose="020B0604030504040204" pitchFamily="34" charset="0"/>
                <a:cs typeface="Tahoma" panose="020B0604030504040204" pitchFamily="34" charset="0"/>
              </a:rPr>
            </a:br>
            <a:r>
              <a:rPr lang="tr-TR" sz="1100" dirty="0">
                <a:latin typeface="Tahoma" panose="020B0604030504040204" pitchFamily="34" charset="0"/>
                <a:ea typeface="Tahoma" panose="020B0604030504040204" pitchFamily="34" charset="0"/>
                <a:cs typeface="Tahoma" panose="020B0604030504040204" pitchFamily="34" charset="0"/>
              </a:rPr>
              <a:t>Öğretmenin verdiği problemlere çözüm üretmek için takım olarak çalışmak</a:t>
            </a:r>
            <a:r>
              <a:rPr lang="en-US" sz="1100" dirty="0">
                <a:latin typeface="Tahoma" panose="020B0604030504040204" pitchFamily="34" charset="0"/>
                <a:ea typeface="Tahoma" panose="020B0604030504040204" pitchFamily="34" charset="0"/>
                <a:cs typeface="Tahoma" panose="020B0604030504040204" pitchFamily="34" charset="0"/>
              </a:rPr>
              <a:t> </a:t>
            </a:r>
          </a:p>
        </p:txBody>
      </p:sp>
      <p:sp>
        <p:nvSpPr>
          <p:cNvPr id="25" name="Rectángulo 24">
            <a:extLst>
              <a:ext uri="{FF2B5EF4-FFF2-40B4-BE49-F238E27FC236}">
                <a16:creationId xmlns:a16="http://schemas.microsoft.com/office/drawing/2014/main" xmlns="" id="{7CB99F2E-E4FF-8747-A2EA-FF28ABA2A069}"/>
              </a:ext>
            </a:extLst>
          </p:cNvPr>
          <p:cNvSpPr/>
          <p:nvPr/>
        </p:nvSpPr>
        <p:spPr>
          <a:xfrm>
            <a:off x="334385" y="1493274"/>
            <a:ext cx="1187644" cy="163089"/>
          </a:xfrm>
          <a:prstGeom prst="rect">
            <a:avLst/>
          </a:prstGeom>
          <a:solidFill>
            <a:srgbClr val="CE89BA">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Marcador de contenido 2">
            <a:extLst>
              <a:ext uri="{FF2B5EF4-FFF2-40B4-BE49-F238E27FC236}">
                <a16:creationId xmlns:a16="http://schemas.microsoft.com/office/drawing/2014/main" xmlns="" id="{58FAC052-4D97-7940-AAC1-6AA81D9012C5}"/>
              </a:ext>
            </a:extLst>
          </p:cNvPr>
          <p:cNvSpPr txBox="1">
            <a:spLocks/>
          </p:cNvSpPr>
          <p:nvPr/>
        </p:nvSpPr>
        <p:spPr>
          <a:xfrm>
            <a:off x="312108" y="1026628"/>
            <a:ext cx="8258175" cy="668742"/>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tr-TR" sz="1100" b="1" dirty="0">
                <a:latin typeface="Tahoma" panose="020B0604030504040204" pitchFamily="34" charset="0"/>
                <a:ea typeface="Tahoma" panose="020B0604030504040204" pitchFamily="34" charset="0"/>
                <a:cs typeface="Tahoma" panose="020B0604030504040204" pitchFamily="34" charset="0"/>
              </a:rPr>
              <a:t>Gerekli Materyaller</a:t>
            </a:r>
            <a:r>
              <a:rPr lang="en-US" sz="1100" b="1" dirty="0">
                <a:latin typeface="Tahoma" panose="020B0604030504040204" pitchFamily="34" charset="0"/>
                <a:ea typeface="Tahoma" panose="020B0604030504040204" pitchFamily="34" charset="0"/>
                <a:cs typeface="Tahoma" panose="020B0604030504040204" pitchFamily="34" charset="0"/>
              </a:rPr>
              <a:t>:</a:t>
            </a:r>
          </a:p>
          <a:p>
            <a:pPr marL="0" indent="0">
              <a:lnSpc>
                <a:spcPct val="150000"/>
              </a:lnSpc>
              <a:buFont typeface="Arial" panose="020B0604020202020204" pitchFamily="34" charset="0"/>
              <a:buNone/>
            </a:pPr>
            <a:r>
              <a:rPr lang="tr-TR" sz="1100" dirty="0">
                <a:latin typeface="Tahoma" panose="020B0604030504040204" pitchFamily="34" charset="0"/>
                <a:ea typeface="Tahoma" panose="020B0604030504040204" pitchFamily="34" charset="0"/>
                <a:cs typeface="Tahoma" panose="020B0604030504040204" pitchFamily="34" charset="0"/>
              </a:rPr>
              <a:t>Kağıt, kalem</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29" name="Rectángulo 28">
            <a:extLst>
              <a:ext uri="{FF2B5EF4-FFF2-40B4-BE49-F238E27FC236}">
                <a16:creationId xmlns:a16="http://schemas.microsoft.com/office/drawing/2014/main" xmlns="" id="{64E82A51-A93B-2F44-929F-F1E64583AD8E}"/>
              </a:ext>
            </a:extLst>
          </p:cNvPr>
          <p:cNvSpPr/>
          <p:nvPr/>
        </p:nvSpPr>
        <p:spPr>
          <a:xfrm>
            <a:off x="311053" y="3246861"/>
            <a:ext cx="1187644" cy="163089"/>
          </a:xfrm>
          <a:prstGeom prst="rect">
            <a:avLst/>
          </a:prstGeom>
          <a:solidFill>
            <a:srgbClr val="CE89B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2" name="Rectángulo 21">
            <a:extLst>
              <a:ext uri="{FF2B5EF4-FFF2-40B4-BE49-F238E27FC236}">
                <a16:creationId xmlns:a16="http://schemas.microsoft.com/office/drawing/2014/main" xmlns="" id="{244C4C5B-BD05-D243-870D-CF24C8CAAD3B}"/>
              </a:ext>
            </a:extLst>
          </p:cNvPr>
          <p:cNvSpPr/>
          <p:nvPr/>
        </p:nvSpPr>
        <p:spPr>
          <a:xfrm rot="20337213">
            <a:off x="3345367" y="472265"/>
            <a:ext cx="2929515" cy="1108726"/>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Triángulo 20">
            <a:extLst>
              <a:ext uri="{FF2B5EF4-FFF2-40B4-BE49-F238E27FC236}">
                <a16:creationId xmlns:a16="http://schemas.microsoft.com/office/drawing/2014/main" xmlns="" id="{928AFCC8-22E0-384C-9A10-3E6C1FC15583}"/>
              </a:ext>
            </a:extLst>
          </p:cNvPr>
          <p:cNvSpPr/>
          <p:nvPr/>
        </p:nvSpPr>
        <p:spPr>
          <a:xfrm rot="8877404">
            <a:off x="6899884" y="3058409"/>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Triángulo 16">
            <a:extLst>
              <a:ext uri="{FF2B5EF4-FFF2-40B4-BE49-F238E27FC236}">
                <a16:creationId xmlns:a16="http://schemas.microsoft.com/office/drawing/2014/main" xmlns="" id="{09C32EB0-F5FB-FD45-AB59-3EA34CD8B401}"/>
              </a:ext>
            </a:extLst>
          </p:cNvPr>
          <p:cNvSpPr/>
          <p:nvPr/>
        </p:nvSpPr>
        <p:spPr>
          <a:xfrm rot="7349044">
            <a:off x="7251172" y="845115"/>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7" name="Grupo 26">
            <a:extLst>
              <a:ext uri="{FF2B5EF4-FFF2-40B4-BE49-F238E27FC236}">
                <a16:creationId xmlns:a16="http://schemas.microsoft.com/office/drawing/2014/main" xmlns="" id="{1DDCB287-4E5B-2E45-A7CF-B2B5D8FBC14E}"/>
              </a:ext>
            </a:extLst>
          </p:cNvPr>
          <p:cNvGrpSpPr/>
          <p:nvPr/>
        </p:nvGrpSpPr>
        <p:grpSpPr>
          <a:xfrm>
            <a:off x="656837" y="4562960"/>
            <a:ext cx="7496635" cy="507429"/>
            <a:chOff x="-4851787" y="4156630"/>
            <a:chExt cx="13875622" cy="946285"/>
          </a:xfrm>
        </p:grpSpPr>
        <p:pic>
          <p:nvPicPr>
            <p:cNvPr id="28" name="Picture 5" descr="A picture containing company name&#10;&#10;Description automatically generated">
              <a:extLst>
                <a:ext uri="{FF2B5EF4-FFF2-40B4-BE49-F238E27FC236}">
                  <a16:creationId xmlns:a16="http://schemas.microsoft.com/office/drawing/2014/main" xmlns="" id="{F5C04126-309D-5645-8FB0-5FE6BBA9A077}"/>
                </a:ext>
              </a:extLst>
            </p:cNvPr>
            <p:cNvPicPr>
              <a:picLocks noChangeAspect="1"/>
            </p:cNvPicPr>
            <p:nvPr/>
          </p:nvPicPr>
          <p:blipFill rotWithShape="1">
            <a:blip r:embed="rId2">
              <a:alphaModFix amt="63000"/>
            </a:blip>
            <a:srcRect r="27163" b="22970"/>
            <a:stretch/>
          </p:blipFill>
          <p:spPr>
            <a:xfrm>
              <a:off x="7195035" y="4156630"/>
              <a:ext cx="1828800" cy="943011"/>
            </a:xfrm>
            <a:prstGeom prst="rect">
              <a:avLst/>
            </a:prstGeom>
          </p:spPr>
        </p:pic>
        <p:pic>
          <p:nvPicPr>
            <p:cNvPr id="30" name="Picture 8" descr="Graphical user interface, text, application&#10;&#10;Description automatically generated">
              <a:extLst>
                <a:ext uri="{FF2B5EF4-FFF2-40B4-BE49-F238E27FC236}">
                  <a16:creationId xmlns:a16="http://schemas.microsoft.com/office/drawing/2014/main" xmlns="" id="{49F41940-C775-B845-B23B-A72E36A85305}"/>
                </a:ext>
              </a:extLst>
            </p:cNvPr>
            <p:cNvPicPr>
              <a:picLocks noChangeAspect="1"/>
            </p:cNvPicPr>
            <p:nvPr/>
          </p:nvPicPr>
          <p:blipFill>
            <a:blip r:embed="rId3">
              <a:alphaModFix amt="63000"/>
            </a:blip>
            <a:stretch>
              <a:fillRect/>
            </a:stretch>
          </p:blipFill>
          <p:spPr>
            <a:xfrm>
              <a:off x="-4851787" y="4268281"/>
              <a:ext cx="3412805" cy="834634"/>
            </a:xfrm>
            <a:prstGeom prst="rect">
              <a:avLst/>
            </a:prstGeom>
          </p:spPr>
        </p:pic>
      </p:grpSp>
      <p:sp>
        <p:nvSpPr>
          <p:cNvPr id="6" name="Rectángulo 5">
            <a:extLst>
              <a:ext uri="{FF2B5EF4-FFF2-40B4-BE49-F238E27FC236}">
                <a16:creationId xmlns:a16="http://schemas.microsoft.com/office/drawing/2014/main" xmlns="" id="{157CBB67-3258-BE4D-90F0-702DF1191035}"/>
              </a:ext>
            </a:extLst>
          </p:cNvPr>
          <p:cNvSpPr/>
          <p:nvPr/>
        </p:nvSpPr>
        <p:spPr>
          <a:xfrm>
            <a:off x="536028" y="411424"/>
            <a:ext cx="2710596" cy="615204"/>
          </a:xfrm>
          <a:prstGeom prst="rect">
            <a:avLst/>
          </a:prstGeom>
          <a:solidFill>
            <a:srgbClr val="C770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Marcador de contenido 2">
            <a:extLst>
              <a:ext uri="{FF2B5EF4-FFF2-40B4-BE49-F238E27FC236}">
                <a16:creationId xmlns:a16="http://schemas.microsoft.com/office/drawing/2014/main" xmlns="" id="{4B70DE49-B646-AC47-952E-F7B5EC8B3334}"/>
              </a:ext>
            </a:extLst>
          </p:cNvPr>
          <p:cNvSpPr txBox="1">
            <a:spLocks/>
          </p:cNvSpPr>
          <p:nvPr/>
        </p:nvSpPr>
        <p:spPr>
          <a:xfrm>
            <a:off x="228988" y="3111720"/>
            <a:ext cx="8258175" cy="1777370"/>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tr-TR" sz="1300" b="1" dirty="0">
                <a:ea typeface="Tahoma" panose="020B0604030504040204" pitchFamily="34" charset="0"/>
                <a:cs typeface="Tahoma" panose="020B0604030504040204" pitchFamily="34" charset="0"/>
              </a:rPr>
              <a:t>Kullanılacak Yöntem:</a:t>
            </a:r>
            <a:r>
              <a:rPr lang="en-US" sz="1100" dirty="0">
                <a:ea typeface="Tahoma" panose="020B0604030504040204" pitchFamily="34" charset="0"/>
                <a:cs typeface="Tahoma" panose="020B0604030504040204" pitchFamily="34" charset="0"/>
              </a:rPr>
              <a:t/>
            </a:r>
            <a:br>
              <a:rPr lang="en-US" sz="1100" dirty="0">
                <a:ea typeface="Tahoma" panose="020B0604030504040204" pitchFamily="34" charset="0"/>
                <a:cs typeface="Tahoma" panose="020B0604030504040204" pitchFamily="34" charset="0"/>
              </a:rPr>
            </a:br>
            <a:r>
              <a:rPr lang="tr-TR" sz="1300" dirty="0"/>
              <a:t>(1) Sınıfı en fazla 4 kişilik gruplara ayırın, eğer sınıfınız küçükse bölmenize gerek yoktur. Bir grup lideri seçmelerini sağlayın t </a:t>
            </a:r>
          </a:p>
          <a:p>
            <a:pPr marL="0" indent="0">
              <a:lnSpc>
                <a:spcPct val="150000"/>
              </a:lnSpc>
              <a:buNone/>
            </a:pPr>
            <a:r>
              <a:rPr lang="tr-TR" sz="1300" dirty="0"/>
              <a:t>(2) Tahtaya bir problem yazın veya problemi açıklayın. </a:t>
            </a:r>
            <a:r>
              <a:rPr lang="tr-TR" sz="1300" dirty="0" err="1"/>
              <a:t>Örn</a:t>
            </a:r>
            <a:r>
              <a:rPr lang="tr-TR" sz="1300" dirty="0"/>
              <a:t>: Sınıfta dili konuşmayan yeni bir öğrenci var. Hangi sorunlarla karşılaşabilirler ve sınıf onlara nasıl yardımcı olabilir? </a:t>
            </a:r>
          </a:p>
          <a:p>
            <a:pPr marL="0" indent="0">
              <a:lnSpc>
                <a:spcPct val="150000"/>
              </a:lnSpc>
              <a:buNone/>
            </a:pPr>
            <a:r>
              <a:rPr lang="tr-TR" sz="1300" dirty="0"/>
              <a:t>(3) 20 dakika verin</a:t>
            </a:r>
            <a:endParaRPr lang="en-US" sz="1300" dirty="0">
              <a:ea typeface="Tahoma" panose="020B0604030504040204" pitchFamily="34" charset="0"/>
              <a:cs typeface="Tahoma" panose="020B0604030504040204" pitchFamily="34" charset="0"/>
            </a:endParaRPr>
          </a:p>
        </p:txBody>
      </p:sp>
      <p:sp>
        <p:nvSpPr>
          <p:cNvPr id="31" name="Marcador de contenido 2">
            <a:extLst>
              <a:ext uri="{FF2B5EF4-FFF2-40B4-BE49-F238E27FC236}">
                <a16:creationId xmlns:a16="http://schemas.microsoft.com/office/drawing/2014/main" xmlns="" id="{727D415C-642C-624C-93BB-237BCDF1BD6C}"/>
              </a:ext>
            </a:extLst>
          </p:cNvPr>
          <p:cNvSpPr txBox="1">
            <a:spLocks/>
          </p:cNvSpPr>
          <p:nvPr/>
        </p:nvSpPr>
        <p:spPr>
          <a:xfrm>
            <a:off x="250913" y="2545904"/>
            <a:ext cx="8258175" cy="668742"/>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tr-TR" sz="1100" b="1" dirty="0">
                <a:latin typeface="Tahoma" panose="020B0604030504040204" pitchFamily="34" charset="0"/>
                <a:ea typeface="Tahoma" panose="020B0604030504040204" pitchFamily="34" charset="0"/>
                <a:cs typeface="Tahoma" panose="020B0604030504040204" pitchFamily="34" charset="0"/>
              </a:rPr>
              <a:t>Gerekli süre</a:t>
            </a:r>
            <a:r>
              <a:rPr lang="en-US" sz="1100" b="1" dirty="0">
                <a:latin typeface="Tahoma" panose="020B0604030504040204" pitchFamily="34" charset="0"/>
                <a:ea typeface="Tahoma" panose="020B0604030504040204" pitchFamily="34" charset="0"/>
                <a:cs typeface="Tahoma" panose="020B0604030504040204" pitchFamily="34" charset="0"/>
              </a:rPr>
              <a:t>:</a:t>
            </a:r>
          </a:p>
          <a:p>
            <a:pPr marL="0" indent="0">
              <a:lnSpc>
                <a:spcPct val="150000"/>
              </a:lnSpc>
              <a:buFont typeface="Arial" panose="020B0604020202020204" pitchFamily="34" charset="0"/>
              <a:buNone/>
            </a:pPr>
            <a:r>
              <a:rPr lang="tr-TR" sz="1100" dirty="0">
                <a:latin typeface="Tahoma" panose="020B0604030504040204" pitchFamily="34" charset="0"/>
                <a:ea typeface="Tahoma" panose="020B0604030504040204" pitchFamily="34" charset="0"/>
                <a:cs typeface="Tahoma" panose="020B0604030504040204" pitchFamily="34" charset="0"/>
              </a:rPr>
              <a:t>Verilen probleme göre değişebilir.</a:t>
            </a:r>
            <a:r>
              <a:rPr lang="en-US" sz="1100" dirty="0">
                <a:latin typeface="Tahoma" panose="020B0604030504040204" pitchFamily="34" charset="0"/>
                <a:ea typeface="Tahoma" panose="020B0604030504040204" pitchFamily="34" charset="0"/>
                <a:cs typeface="Tahoma" panose="020B0604030504040204" pitchFamily="34" charset="0"/>
              </a:rPr>
              <a:t> </a:t>
            </a:r>
            <a:r>
              <a:rPr lang="tr-TR" sz="1100" dirty="0">
                <a:latin typeface="Tahoma" panose="020B0604030504040204" pitchFamily="34" charset="0"/>
                <a:ea typeface="Tahoma" panose="020B0604030504040204" pitchFamily="34" charset="0"/>
                <a:cs typeface="Tahoma" panose="020B0604030504040204" pitchFamily="34" charset="0"/>
              </a:rPr>
              <a:t>En az</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b="1" dirty="0">
                <a:latin typeface="Tahoma" panose="020B0604030504040204" pitchFamily="34" charset="0"/>
                <a:ea typeface="Tahoma" panose="020B0604030504040204" pitchFamily="34" charset="0"/>
                <a:cs typeface="Tahoma" panose="020B0604030504040204" pitchFamily="34" charset="0"/>
              </a:rPr>
              <a:t>30 </a:t>
            </a:r>
            <a:r>
              <a:rPr lang="tr-TR" sz="1100" b="1" dirty="0">
                <a:latin typeface="Tahoma" panose="020B0604030504040204" pitchFamily="34" charset="0"/>
                <a:ea typeface="Tahoma" panose="020B0604030504040204" pitchFamily="34" charset="0"/>
                <a:cs typeface="Tahoma" panose="020B0604030504040204" pitchFamily="34" charset="0"/>
              </a:rPr>
              <a:t>dakika</a:t>
            </a:r>
            <a:endParaRPr lang="en-US" sz="1100" b="1" dirty="0">
              <a:latin typeface="Tahoma" panose="020B0604030504040204" pitchFamily="34" charset="0"/>
              <a:ea typeface="Tahoma" panose="020B0604030504040204" pitchFamily="34" charset="0"/>
              <a:cs typeface="Tahoma" panose="020B0604030504040204" pitchFamily="34" charset="0"/>
            </a:endParaRPr>
          </a:p>
        </p:txBody>
      </p:sp>
      <p:pic>
        <p:nvPicPr>
          <p:cNvPr id="5" name="Imagen 4">
            <a:extLst>
              <a:ext uri="{FF2B5EF4-FFF2-40B4-BE49-F238E27FC236}">
                <a16:creationId xmlns:a16="http://schemas.microsoft.com/office/drawing/2014/main" xmlns="" id="{72865BBA-EB77-C94F-92ED-7D52D4B1E7A6}"/>
              </a:ext>
            </a:extLst>
          </p:cNvPr>
          <p:cNvPicPr>
            <a:picLocks noChangeAspect="1"/>
          </p:cNvPicPr>
          <p:nvPr/>
        </p:nvPicPr>
        <p:blipFill rotWithShape="1">
          <a:blip r:embed="rId4">
            <a:extLst>
              <a:ext uri="{28A0092B-C50C-407E-A947-70E740481C1C}">
                <a14:useLocalDpi xmlns:a14="http://schemas.microsoft.com/office/drawing/2010/main" val="0"/>
              </a:ext>
            </a:extLst>
          </a:blip>
          <a:srcRect t="6992" r="10629"/>
          <a:stretch/>
        </p:blipFill>
        <p:spPr>
          <a:xfrm>
            <a:off x="7021505" y="-50916"/>
            <a:ext cx="2122496" cy="2120956"/>
          </a:xfrm>
          <a:prstGeom prst="rect">
            <a:avLst/>
          </a:prstGeom>
        </p:spPr>
      </p:pic>
      <p:sp>
        <p:nvSpPr>
          <p:cNvPr id="3" name="Título 2">
            <a:extLst>
              <a:ext uri="{FF2B5EF4-FFF2-40B4-BE49-F238E27FC236}">
                <a16:creationId xmlns:a16="http://schemas.microsoft.com/office/drawing/2014/main" xmlns="" id="{EE4178B9-DE8E-8241-971A-3C057A0B5463}"/>
              </a:ext>
            </a:extLst>
          </p:cNvPr>
          <p:cNvSpPr>
            <a:spLocks noGrp="1"/>
          </p:cNvSpPr>
          <p:nvPr>
            <p:ph type="title"/>
          </p:nvPr>
        </p:nvSpPr>
        <p:spPr>
          <a:xfrm>
            <a:off x="0" y="135382"/>
            <a:ext cx="8210550" cy="994172"/>
          </a:xfrm>
        </p:spPr>
        <p:txBody>
          <a:bodyPr>
            <a:normAutofit/>
          </a:bodyPr>
          <a:lstStyle/>
          <a:p>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1. </a:t>
            </a:r>
            <a:r>
              <a:rPr lang="tr-TR" dirty="0">
                <a:solidFill>
                  <a:schemeClr val="bg1"/>
                </a:solidFill>
                <a:latin typeface="Trebuchet MS" panose="020B0703020202090204" pitchFamily="34" charset="0"/>
                <a:ea typeface="Tahoma" panose="020B0604030504040204" pitchFamily="34" charset="0"/>
                <a:cs typeface="Tahoma" panose="020B0604030504040204" pitchFamily="34" charset="0"/>
              </a:rPr>
              <a:t>Gruplarda </a:t>
            </a:r>
            <a:r>
              <a:rPr lang="tr-TR" dirty="0">
                <a:solidFill>
                  <a:srgbClr val="8C53FA"/>
                </a:solidFill>
                <a:latin typeface="Trebuchet MS" panose="020B0703020202090204" pitchFamily="34" charset="0"/>
                <a:ea typeface="Tahoma" panose="020B0604030504040204" pitchFamily="34" charset="0"/>
                <a:cs typeface="Tahoma" panose="020B0604030504040204" pitchFamily="34" charset="0"/>
              </a:rPr>
              <a:t>Beyin Fırtınası Çözümleri</a:t>
            </a:r>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145589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25">
            <a:extLst>
              <a:ext uri="{FF2B5EF4-FFF2-40B4-BE49-F238E27FC236}">
                <a16:creationId xmlns:a16="http://schemas.microsoft.com/office/drawing/2014/main" xmlns="" id="{24D6459C-3213-CC4C-BFD6-3A8BDBA398E6}"/>
              </a:ext>
            </a:extLst>
          </p:cNvPr>
          <p:cNvSpPr/>
          <p:nvPr/>
        </p:nvSpPr>
        <p:spPr>
          <a:xfrm>
            <a:off x="83608" y="1869235"/>
            <a:ext cx="1475365" cy="159913"/>
          </a:xfrm>
          <a:prstGeom prst="rect">
            <a:avLst/>
          </a:prstGeom>
          <a:solidFill>
            <a:srgbClr val="CE89B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4" name="Marcador de contenido 2">
            <a:extLst>
              <a:ext uri="{FF2B5EF4-FFF2-40B4-BE49-F238E27FC236}">
                <a16:creationId xmlns:a16="http://schemas.microsoft.com/office/drawing/2014/main" xmlns="" id="{598AC80B-D567-A241-853F-D5878A8E7821}"/>
              </a:ext>
            </a:extLst>
          </p:cNvPr>
          <p:cNvSpPr txBox="1">
            <a:spLocks/>
          </p:cNvSpPr>
          <p:nvPr/>
        </p:nvSpPr>
        <p:spPr>
          <a:xfrm>
            <a:off x="15766" y="1756330"/>
            <a:ext cx="8258175" cy="73922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tr-TR" sz="1100" b="1" dirty="0">
                <a:latin typeface="Tahoma" panose="020B0604030504040204" pitchFamily="34" charset="0"/>
                <a:ea typeface="Tahoma" panose="020B0604030504040204" pitchFamily="34" charset="0"/>
                <a:cs typeface="Tahoma" panose="020B0604030504040204" pitchFamily="34" charset="0"/>
              </a:rPr>
              <a:t>Oyunun amaçları</a:t>
            </a:r>
            <a:r>
              <a:rPr lang="en-US" sz="1100" b="1" dirty="0">
                <a:latin typeface="Tahoma" panose="020B0604030504040204" pitchFamily="34" charset="0"/>
                <a:ea typeface="Tahoma" panose="020B0604030504040204" pitchFamily="34" charset="0"/>
                <a:cs typeface="Tahoma" panose="020B0604030504040204" pitchFamily="34" charset="0"/>
              </a:rPr>
              <a:t>:</a:t>
            </a:r>
            <a:r>
              <a:rPr lang="en-US" sz="1100" dirty="0">
                <a:latin typeface="Tahoma" panose="020B0604030504040204" pitchFamily="34" charset="0"/>
                <a:ea typeface="Tahoma" panose="020B0604030504040204" pitchFamily="34" charset="0"/>
                <a:cs typeface="Tahoma" panose="020B0604030504040204" pitchFamily="34" charset="0"/>
              </a:rPr>
              <a:t/>
            </a:r>
            <a:br>
              <a:rPr lang="en-US" sz="1100" dirty="0">
                <a:latin typeface="Tahoma" panose="020B0604030504040204" pitchFamily="34" charset="0"/>
                <a:ea typeface="Tahoma" panose="020B0604030504040204" pitchFamily="34" charset="0"/>
                <a:cs typeface="Tahoma" panose="020B0604030504040204" pitchFamily="34" charset="0"/>
              </a:rPr>
            </a:br>
            <a:r>
              <a:rPr lang="en-US" sz="1100" dirty="0" err="1">
                <a:latin typeface="Tahoma" panose="020B0604030504040204" pitchFamily="34" charset="0"/>
                <a:ea typeface="Tahoma" panose="020B0604030504040204" pitchFamily="34" charset="0"/>
                <a:cs typeface="Tahoma" panose="020B0604030504040204" pitchFamily="34" charset="0"/>
              </a:rPr>
              <a:t>Öğrencinin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topluluk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önünde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konuşma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ea typeface="Tahoma" panose="020B0604030504040204" pitchFamily="34" charset="0"/>
                <a:cs typeface="Tahoma" panose="020B0604030504040204" pitchFamily="34" charset="0"/>
              </a:rPr>
              <a:t>becerilerini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artırmanın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yanı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sıra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onlara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sınıf</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yönetme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özerkliği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vermek</a:t>
            </a:r>
            <a:r>
              <a:rPr lang="en-US" sz="1100" dirty="0">
                <a:latin typeface="Tahoma" panose="020B0604030504040204" pitchFamily="34" charset="0"/>
                <a:ea typeface="Tahoma" panose="020B0604030504040204" pitchFamily="34" charset="0"/>
                <a:cs typeface="Tahoma" panose="020B0604030504040204" pitchFamily="34" charset="0"/>
              </a:rPr>
              <a:t>.</a:t>
            </a:r>
          </a:p>
        </p:txBody>
      </p:sp>
      <p:sp>
        <p:nvSpPr>
          <p:cNvPr id="25" name="Rectángulo 24">
            <a:extLst>
              <a:ext uri="{FF2B5EF4-FFF2-40B4-BE49-F238E27FC236}">
                <a16:creationId xmlns:a16="http://schemas.microsoft.com/office/drawing/2014/main" xmlns="" id="{7CB99F2E-E4FF-8747-A2EA-FF28ABA2A069}"/>
              </a:ext>
            </a:extLst>
          </p:cNvPr>
          <p:cNvSpPr/>
          <p:nvPr/>
        </p:nvSpPr>
        <p:spPr>
          <a:xfrm>
            <a:off x="149295" y="1169646"/>
            <a:ext cx="1187644" cy="163089"/>
          </a:xfrm>
          <a:prstGeom prst="rect">
            <a:avLst/>
          </a:prstGeom>
          <a:solidFill>
            <a:srgbClr val="CE89BA">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100" dirty="0"/>
          </a:p>
        </p:txBody>
      </p:sp>
      <p:sp>
        <p:nvSpPr>
          <p:cNvPr id="19" name="Marcador de contenido 2">
            <a:extLst>
              <a:ext uri="{FF2B5EF4-FFF2-40B4-BE49-F238E27FC236}">
                <a16:creationId xmlns:a16="http://schemas.microsoft.com/office/drawing/2014/main" xmlns="" id="{58FAC052-4D97-7940-AAC1-6AA81D9012C5}"/>
              </a:ext>
            </a:extLst>
          </p:cNvPr>
          <p:cNvSpPr txBox="1">
            <a:spLocks/>
          </p:cNvSpPr>
          <p:nvPr/>
        </p:nvSpPr>
        <p:spPr>
          <a:xfrm>
            <a:off x="83608" y="1019540"/>
            <a:ext cx="8258175" cy="79020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tr-TR" sz="1100" b="1" dirty="0">
                <a:latin typeface="Tahoma" panose="020B0604030504040204" pitchFamily="34" charset="0"/>
                <a:ea typeface="Tahoma" panose="020B0604030504040204" pitchFamily="34" charset="0"/>
                <a:cs typeface="Tahoma" panose="020B0604030504040204" pitchFamily="34" charset="0"/>
              </a:rPr>
              <a:t>Gerekli Materyaller</a:t>
            </a:r>
            <a:r>
              <a:rPr lang="en-US" sz="1100" b="1" dirty="0">
                <a:latin typeface="Tahoma" panose="020B0604030504040204" pitchFamily="34" charset="0"/>
                <a:ea typeface="Tahoma" panose="020B0604030504040204" pitchFamily="34" charset="0"/>
                <a:cs typeface="Tahoma" panose="020B0604030504040204" pitchFamily="34" charset="0"/>
              </a:rPr>
              <a:t>:</a:t>
            </a:r>
          </a:p>
          <a:p>
            <a:pPr marL="0" indent="0">
              <a:lnSpc>
                <a:spcPct val="150000"/>
              </a:lnSpc>
              <a:buFont typeface="Arial" panose="020B0604020202020204" pitchFamily="34" charset="0"/>
              <a:buNone/>
            </a:pPr>
            <a:r>
              <a:rPr lang="tr-TR" sz="1100" dirty="0">
                <a:latin typeface="Tahoma" panose="020B0604030504040204" pitchFamily="34" charset="0"/>
                <a:ea typeface="Tahoma" panose="020B0604030504040204" pitchFamily="34" charset="0"/>
                <a:cs typeface="Tahoma" panose="020B0604030504040204" pitchFamily="34" charset="0"/>
              </a:rPr>
              <a:t>Materyal gerekli değil</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29" name="Rectángulo 28">
            <a:extLst>
              <a:ext uri="{FF2B5EF4-FFF2-40B4-BE49-F238E27FC236}">
                <a16:creationId xmlns:a16="http://schemas.microsoft.com/office/drawing/2014/main" xmlns="" id="{64E82A51-A93B-2F44-929F-F1E64583AD8E}"/>
              </a:ext>
            </a:extLst>
          </p:cNvPr>
          <p:cNvSpPr/>
          <p:nvPr/>
        </p:nvSpPr>
        <p:spPr>
          <a:xfrm>
            <a:off x="140571" y="3279969"/>
            <a:ext cx="1187644" cy="163089"/>
          </a:xfrm>
          <a:prstGeom prst="rect">
            <a:avLst/>
          </a:prstGeom>
          <a:solidFill>
            <a:srgbClr val="CE89B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2" name="Rectángulo 21">
            <a:extLst>
              <a:ext uri="{FF2B5EF4-FFF2-40B4-BE49-F238E27FC236}">
                <a16:creationId xmlns:a16="http://schemas.microsoft.com/office/drawing/2014/main" xmlns="" id="{244C4C5B-BD05-D243-870D-CF24C8CAAD3B}"/>
              </a:ext>
            </a:extLst>
          </p:cNvPr>
          <p:cNvSpPr/>
          <p:nvPr/>
        </p:nvSpPr>
        <p:spPr>
          <a:xfrm rot="20337213">
            <a:off x="3345367" y="472265"/>
            <a:ext cx="2929515" cy="1108726"/>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Triángulo 20">
            <a:extLst>
              <a:ext uri="{FF2B5EF4-FFF2-40B4-BE49-F238E27FC236}">
                <a16:creationId xmlns:a16="http://schemas.microsoft.com/office/drawing/2014/main" xmlns="" id="{928AFCC8-22E0-384C-9A10-3E6C1FC15583}"/>
              </a:ext>
            </a:extLst>
          </p:cNvPr>
          <p:cNvSpPr/>
          <p:nvPr/>
        </p:nvSpPr>
        <p:spPr>
          <a:xfrm rot="8877404">
            <a:off x="6879968" y="2757689"/>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16">
            <a:extLst>
              <a:ext uri="{FF2B5EF4-FFF2-40B4-BE49-F238E27FC236}">
                <a16:creationId xmlns:a16="http://schemas.microsoft.com/office/drawing/2014/main" xmlns="" id="{09C32EB0-F5FB-FD45-AB59-3EA34CD8B401}"/>
              </a:ext>
            </a:extLst>
          </p:cNvPr>
          <p:cNvSpPr/>
          <p:nvPr/>
        </p:nvSpPr>
        <p:spPr>
          <a:xfrm rot="7349044">
            <a:off x="7251172" y="845115"/>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7" name="Grupo 26">
            <a:extLst>
              <a:ext uri="{FF2B5EF4-FFF2-40B4-BE49-F238E27FC236}">
                <a16:creationId xmlns:a16="http://schemas.microsoft.com/office/drawing/2014/main" xmlns="" id="{1DDCB287-4E5B-2E45-A7CF-B2B5D8FBC14E}"/>
              </a:ext>
            </a:extLst>
          </p:cNvPr>
          <p:cNvGrpSpPr/>
          <p:nvPr/>
        </p:nvGrpSpPr>
        <p:grpSpPr>
          <a:xfrm>
            <a:off x="656837" y="4562960"/>
            <a:ext cx="7496635" cy="507429"/>
            <a:chOff x="-4851787" y="4156630"/>
            <a:chExt cx="13875622" cy="946285"/>
          </a:xfrm>
        </p:grpSpPr>
        <p:pic>
          <p:nvPicPr>
            <p:cNvPr id="28" name="Picture 5" descr="A picture containing company name&#10;&#10;Description automatically generated">
              <a:extLst>
                <a:ext uri="{FF2B5EF4-FFF2-40B4-BE49-F238E27FC236}">
                  <a16:creationId xmlns:a16="http://schemas.microsoft.com/office/drawing/2014/main" xmlns="" id="{F5C04126-309D-5645-8FB0-5FE6BBA9A077}"/>
                </a:ext>
              </a:extLst>
            </p:cNvPr>
            <p:cNvPicPr>
              <a:picLocks noChangeAspect="1"/>
            </p:cNvPicPr>
            <p:nvPr/>
          </p:nvPicPr>
          <p:blipFill rotWithShape="1">
            <a:blip r:embed="rId2">
              <a:alphaModFix amt="63000"/>
            </a:blip>
            <a:srcRect r="27163" b="22970"/>
            <a:stretch/>
          </p:blipFill>
          <p:spPr>
            <a:xfrm>
              <a:off x="7195035" y="4156630"/>
              <a:ext cx="1828800" cy="943011"/>
            </a:xfrm>
            <a:prstGeom prst="rect">
              <a:avLst/>
            </a:prstGeom>
          </p:spPr>
        </p:pic>
        <p:pic>
          <p:nvPicPr>
            <p:cNvPr id="30" name="Picture 8" descr="Graphical user interface, text, application&#10;&#10;Description automatically generated">
              <a:extLst>
                <a:ext uri="{FF2B5EF4-FFF2-40B4-BE49-F238E27FC236}">
                  <a16:creationId xmlns:a16="http://schemas.microsoft.com/office/drawing/2014/main" xmlns="" id="{49F41940-C775-B845-B23B-A72E36A85305}"/>
                </a:ext>
              </a:extLst>
            </p:cNvPr>
            <p:cNvPicPr>
              <a:picLocks noChangeAspect="1"/>
            </p:cNvPicPr>
            <p:nvPr/>
          </p:nvPicPr>
          <p:blipFill>
            <a:blip r:embed="rId3">
              <a:alphaModFix amt="63000"/>
            </a:blip>
            <a:stretch>
              <a:fillRect/>
            </a:stretch>
          </p:blipFill>
          <p:spPr>
            <a:xfrm>
              <a:off x="-4851787" y="4268281"/>
              <a:ext cx="3412805" cy="834634"/>
            </a:xfrm>
            <a:prstGeom prst="rect">
              <a:avLst/>
            </a:prstGeom>
          </p:spPr>
        </p:pic>
      </p:grpSp>
      <p:sp>
        <p:nvSpPr>
          <p:cNvPr id="6" name="Rectángulo 5">
            <a:extLst>
              <a:ext uri="{FF2B5EF4-FFF2-40B4-BE49-F238E27FC236}">
                <a16:creationId xmlns:a16="http://schemas.microsoft.com/office/drawing/2014/main" xmlns="" id="{157CBB67-3258-BE4D-90F0-702DF1191035}"/>
              </a:ext>
            </a:extLst>
          </p:cNvPr>
          <p:cNvSpPr/>
          <p:nvPr/>
        </p:nvSpPr>
        <p:spPr>
          <a:xfrm>
            <a:off x="533400" y="353879"/>
            <a:ext cx="1524000" cy="545722"/>
          </a:xfrm>
          <a:prstGeom prst="rect">
            <a:avLst/>
          </a:prstGeom>
          <a:solidFill>
            <a:srgbClr val="C770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Título 2">
            <a:extLst>
              <a:ext uri="{FF2B5EF4-FFF2-40B4-BE49-F238E27FC236}">
                <a16:creationId xmlns:a16="http://schemas.microsoft.com/office/drawing/2014/main" xmlns="" id="{EE4178B9-DE8E-8241-971A-3C057A0B5463}"/>
              </a:ext>
            </a:extLst>
          </p:cNvPr>
          <p:cNvSpPr>
            <a:spLocks noGrp="1"/>
          </p:cNvSpPr>
          <p:nvPr>
            <p:ph type="title"/>
          </p:nvPr>
        </p:nvSpPr>
        <p:spPr>
          <a:xfrm>
            <a:off x="0" y="135382"/>
            <a:ext cx="8210550" cy="994172"/>
          </a:xfrm>
        </p:spPr>
        <p:txBody>
          <a:bodyPr>
            <a:normAutofit/>
          </a:bodyPr>
          <a:lstStyle/>
          <a:p>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2. </a:t>
            </a:r>
            <a:r>
              <a:rPr lang="tr-TR" dirty="0">
                <a:solidFill>
                  <a:schemeClr val="bg1"/>
                </a:solidFill>
                <a:latin typeface="Trebuchet MS" panose="020B0703020202090204" pitchFamily="34" charset="0"/>
                <a:ea typeface="Tahoma" panose="020B0604030504040204" pitchFamily="34" charset="0"/>
                <a:cs typeface="Tahoma" panose="020B0604030504040204" pitchFamily="34" charset="0"/>
              </a:rPr>
              <a:t>Günün </a:t>
            </a:r>
            <a:r>
              <a:rPr lang="tr-TR" dirty="0">
                <a:solidFill>
                  <a:srgbClr val="8C53FA"/>
                </a:solidFill>
                <a:latin typeface="Trebuchet MS" panose="020B0703020202090204" pitchFamily="34" charset="0"/>
                <a:ea typeface="Tahoma" panose="020B0604030504040204" pitchFamily="34" charset="0"/>
                <a:cs typeface="Tahoma" panose="020B0604030504040204" pitchFamily="34" charset="0"/>
              </a:rPr>
              <a:t>Öğretmeni</a:t>
            </a:r>
            <a:endParaRPr lang="en-US" dirty="0">
              <a:solidFill>
                <a:srgbClr val="8C53FA"/>
              </a:solidFill>
              <a:latin typeface="Trebuchet MS" panose="020B0703020202090204" pitchFamily="34" charset="0"/>
              <a:ea typeface="Tahoma" panose="020B0604030504040204" pitchFamily="34" charset="0"/>
              <a:cs typeface="Tahoma" panose="020B0604030504040204" pitchFamily="34" charset="0"/>
            </a:endParaRPr>
          </a:p>
        </p:txBody>
      </p:sp>
      <p:sp>
        <p:nvSpPr>
          <p:cNvPr id="23" name="Marcador de contenido 2">
            <a:extLst>
              <a:ext uri="{FF2B5EF4-FFF2-40B4-BE49-F238E27FC236}">
                <a16:creationId xmlns:a16="http://schemas.microsoft.com/office/drawing/2014/main" xmlns="" id="{4B70DE49-B646-AC47-952E-F7B5EC8B3334}"/>
              </a:ext>
            </a:extLst>
          </p:cNvPr>
          <p:cNvSpPr txBox="1">
            <a:spLocks/>
          </p:cNvSpPr>
          <p:nvPr/>
        </p:nvSpPr>
        <p:spPr>
          <a:xfrm>
            <a:off x="93457" y="3197881"/>
            <a:ext cx="8984193" cy="1519275"/>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tr-TR" sz="1100" b="1" dirty="0">
                <a:latin typeface="Tahoma" panose="020B0604030504040204" pitchFamily="34" charset="0"/>
                <a:ea typeface="Tahoma" panose="020B0604030504040204" pitchFamily="34" charset="0"/>
                <a:cs typeface="Tahoma" panose="020B0604030504040204" pitchFamily="34" charset="0"/>
              </a:rPr>
              <a:t>Kullanılacak Yöntem</a:t>
            </a:r>
            <a:r>
              <a:rPr lang="en-US" sz="1100" b="1" dirty="0">
                <a:latin typeface="Tahoma" panose="020B0604030504040204" pitchFamily="34" charset="0"/>
                <a:ea typeface="Tahoma" panose="020B0604030504040204" pitchFamily="34" charset="0"/>
                <a:cs typeface="Tahoma" panose="020B0604030504040204" pitchFamily="34" charset="0"/>
              </a:rPr>
              <a:t>:</a:t>
            </a:r>
            <a:r>
              <a:rPr lang="en-US" sz="1100" dirty="0">
                <a:latin typeface="Tahoma" panose="020B0604030504040204" pitchFamily="34" charset="0"/>
                <a:ea typeface="Tahoma" panose="020B0604030504040204" pitchFamily="34" charset="0"/>
                <a:cs typeface="Tahoma" panose="020B0604030504040204" pitchFamily="34" charset="0"/>
              </a:rPr>
              <a:t/>
            </a:r>
            <a:br>
              <a:rPr lang="en-US" sz="1100" dirty="0">
                <a:latin typeface="Tahoma" panose="020B0604030504040204" pitchFamily="34" charset="0"/>
                <a:ea typeface="Tahoma" panose="020B0604030504040204" pitchFamily="34" charset="0"/>
                <a:cs typeface="Tahoma" panose="020B0604030504040204" pitchFamily="34" charset="0"/>
              </a:rPr>
            </a:br>
            <a:r>
              <a:rPr lang="en-US" sz="1100" dirty="0">
                <a:latin typeface="Tahoma" panose="020B0604030504040204" pitchFamily="34" charset="0"/>
                <a:ea typeface="Tahoma" panose="020B0604030504040204" pitchFamily="34" charset="0"/>
                <a:cs typeface="Tahoma" panose="020B0604030504040204" pitchFamily="34" charset="0"/>
              </a:rPr>
              <a:t>(1) Her </a:t>
            </a:r>
            <a:r>
              <a:rPr lang="en-US" sz="1100" dirty="0" err="1">
                <a:latin typeface="Tahoma" panose="020B0604030504040204" pitchFamily="34" charset="0"/>
                <a:ea typeface="Tahoma" panose="020B0604030504040204" pitchFamily="34" charset="0"/>
                <a:cs typeface="Tahoma" panose="020B0604030504040204" pitchFamily="34" charset="0"/>
              </a:rPr>
              <a:t>öğrenci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büyük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sınıfınız</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varsa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onları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küçük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gruplara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ayırın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diğer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öğrencilere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nasıl</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açıklayacaklarını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kısa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sunum</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oluşturacaklarını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pratik</a:t>
            </a:r>
            <a:r>
              <a:rPr lang="en-US" sz="1100" dirty="0">
                <a:latin typeface="Tahoma" panose="020B0604030504040204" pitchFamily="34" charset="0"/>
                <a:ea typeface="Tahoma" panose="020B0604030504040204" pitchFamily="34" charset="0"/>
                <a:cs typeface="Tahoma" panose="020B0604030504040204" pitchFamily="34" charset="0"/>
              </a:rPr>
              <a:t> </a:t>
            </a:r>
            <a:r>
              <a:rPr lang="tr-TR" sz="1100" dirty="0">
                <a:latin typeface="Tahoma" panose="020B0604030504040204" pitchFamily="34" charset="0"/>
                <a:ea typeface="Tahoma" panose="020B0604030504040204" pitchFamily="34" charset="0"/>
                <a:cs typeface="Tahoma" panose="020B0604030504040204" pitchFamily="34" charset="0"/>
              </a:rPr>
              <a:t>yapmaları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gereken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konu</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alır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onlara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kısa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oyunlar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veya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ea typeface="Tahoma" panose="020B0604030504040204" pitchFamily="34" charset="0"/>
                <a:cs typeface="Tahoma" panose="020B0604030504040204" pitchFamily="34" charset="0"/>
              </a:rPr>
              <a:t>aktiviteler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ekleyebileceklerini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hatırlatır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Konular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şunları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içerebilir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Dijital</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hikaye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anlatımı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nedir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Senaryo</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yazımı</a:t>
            </a:r>
            <a:r>
              <a:rPr lang="en-US" sz="1100" dirty="0">
                <a:latin typeface="Tahoma" panose="020B0604030504040204" pitchFamily="34" charset="0"/>
                <a:ea typeface="Tahoma" panose="020B0604030504040204" pitchFamily="34" charset="0"/>
                <a:cs typeface="Tahoma" panose="020B0604030504040204" pitchFamily="34" charset="0"/>
              </a:rPr>
              <a:t>, Video </a:t>
            </a:r>
            <a:r>
              <a:rPr lang="en-US" sz="1100" dirty="0" err="1">
                <a:latin typeface="Tahoma" panose="020B0604030504040204" pitchFamily="34" charset="0"/>
                <a:ea typeface="Tahoma" panose="020B0604030504040204" pitchFamily="34" charset="0"/>
                <a:cs typeface="Tahoma" panose="020B0604030504040204" pitchFamily="34" charset="0"/>
              </a:rPr>
              <a:t>düzenleme</a:t>
            </a:r>
            <a:r>
              <a:rPr lang="en-US" sz="1100" dirty="0">
                <a:latin typeface="Tahoma" panose="020B0604030504040204" pitchFamily="34" charset="0"/>
                <a:ea typeface="Tahoma" panose="020B0604030504040204" pitchFamily="34" charset="0"/>
                <a:cs typeface="Tahoma" panose="020B0604030504040204" pitchFamily="34" charset="0"/>
              </a:rPr>
              <a:t> vb. </a:t>
            </a:r>
            <a:r>
              <a:rPr lang="en-US" sz="1100" dirty="0" err="1">
                <a:latin typeface="Tahoma" panose="020B0604030504040204" pitchFamily="34" charset="0"/>
                <a:ea typeface="Tahoma" panose="020B0604030504040204" pitchFamily="34" charset="0"/>
                <a:cs typeface="Tahoma" panose="020B0604030504040204" pitchFamily="34" charset="0"/>
              </a:rPr>
              <a:t>Hatta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öğrencilerinizin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hikaye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çemberi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yönetmesini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sağlayabilirsiniz</a:t>
            </a:r>
            <a:r>
              <a:rPr lang="en-US" sz="1100" dirty="0">
                <a:latin typeface="Tahoma" panose="020B0604030504040204" pitchFamily="34" charset="0"/>
                <a:ea typeface="Tahoma" panose="020B0604030504040204" pitchFamily="34" charset="0"/>
                <a:cs typeface="Tahoma" panose="020B0604030504040204" pitchFamily="34" charset="0"/>
              </a:rPr>
              <a:t>!</a:t>
            </a:r>
          </a:p>
          <a:p>
            <a:pPr marL="0" indent="0">
              <a:lnSpc>
                <a:spcPct val="150000"/>
              </a:lnSpc>
              <a:buNone/>
            </a:pPr>
            <a:r>
              <a:rPr lang="en-US" sz="1100" dirty="0">
                <a:latin typeface="Tahoma" panose="020B0604030504040204" pitchFamily="34" charset="0"/>
                <a:ea typeface="Tahoma" panose="020B0604030504040204" pitchFamily="34" charset="0"/>
                <a:cs typeface="Tahoma" panose="020B0604030504040204" pitchFamily="34" charset="0"/>
              </a:rPr>
              <a:t>(2) </a:t>
            </a:r>
            <a:r>
              <a:rPr lang="en-US" sz="1100" dirty="0" err="1">
                <a:latin typeface="Tahoma" panose="020B0604030504040204" pitchFamily="34" charset="0"/>
                <a:ea typeface="Tahoma" panose="020B0604030504040204" pitchFamily="34" charset="0"/>
                <a:cs typeface="Tahoma" panose="020B0604030504040204" pitchFamily="34" charset="0"/>
              </a:rPr>
              <a:t>Öğrencilere</a:t>
            </a:r>
            <a:r>
              <a:rPr lang="en-US" sz="1100" dirty="0">
                <a:latin typeface="Tahoma" panose="020B0604030504040204" pitchFamily="34" charset="0"/>
                <a:ea typeface="Tahoma" panose="020B0604030504040204" pitchFamily="34" charset="0"/>
                <a:cs typeface="Tahoma" panose="020B0604030504040204" pitchFamily="34" charset="0"/>
              </a:rPr>
              <a:t> 5-10 </a:t>
            </a:r>
            <a:r>
              <a:rPr lang="en-US" sz="1100" dirty="0" err="1">
                <a:latin typeface="Tahoma" panose="020B0604030504040204" pitchFamily="34" charset="0"/>
                <a:ea typeface="Tahoma" panose="020B0604030504040204" pitchFamily="34" charset="0"/>
                <a:cs typeface="Tahoma" panose="020B0604030504040204" pitchFamily="34" charset="0"/>
              </a:rPr>
              <a:t>dakikalık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sunumlarını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sınıfta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hazırlatabilir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veya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ödev</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olarak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verebilirsiniz</a:t>
            </a:r>
            <a:r>
              <a:rPr lang="en-US" sz="1100" dirty="0">
                <a:latin typeface="Tahoma" panose="020B0604030504040204" pitchFamily="34" charset="0"/>
                <a:ea typeface="Tahoma" panose="020B0604030504040204" pitchFamily="34" charset="0"/>
                <a:cs typeface="Tahoma" panose="020B0604030504040204" pitchFamily="34" charset="0"/>
              </a:rPr>
              <a:t>. Her </a:t>
            </a:r>
            <a:r>
              <a:rPr lang="en-US" sz="1100" dirty="0" err="1">
                <a:latin typeface="Tahoma" panose="020B0604030504040204" pitchFamily="34" charset="0"/>
                <a:ea typeface="Tahoma" panose="020B0604030504040204" pitchFamily="34" charset="0"/>
                <a:cs typeface="Tahoma" panose="020B0604030504040204" pitchFamily="34" charset="0"/>
              </a:rPr>
              <a:t>öğrenci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dersini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sunar</a:t>
            </a:r>
            <a:r>
              <a:rPr lang="en-US" sz="1100" dirty="0">
                <a:latin typeface="Tahoma" panose="020B0604030504040204" pitchFamily="34" charset="0"/>
                <a:ea typeface="Tahoma" panose="020B0604030504040204" pitchFamily="34" charset="0"/>
                <a:cs typeface="Tahoma" panose="020B0604030504040204" pitchFamily="34" charset="0"/>
              </a:rPr>
              <a:t>.</a:t>
            </a:r>
          </a:p>
        </p:txBody>
      </p:sp>
      <p:sp>
        <p:nvSpPr>
          <p:cNvPr id="18" name="Rectángulo 17">
            <a:extLst>
              <a:ext uri="{FF2B5EF4-FFF2-40B4-BE49-F238E27FC236}">
                <a16:creationId xmlns:a16="http://schemas.microsoft.com/office/drawing/2014/main" xmlns="" id="{7F380662-BD03-9046-98B4-39BC813EF3F8}"/>
              </a:ext>
            </a:extLst>
          </p:cNvPr>
          <p:cNvSpPr/>
          <p:nvPr/>
        </p:nvSpPr>
        <p:spPr>
          <a:xfrm>
            <a:off x="159191" y="2534801"/>
            <a:ext cx="876634" cy="170162"/>
          </a:xfrm>
          <a:prstGeom prst="rect">
            <a:avLst/>
          </a:prstGeom>
          <a:solidFill>
            <a:srgbClr val="CE89BA">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Marcador de contenido 2">
            <a:extLst>
              <a:ext uri="{FF2B5EF4-FFF2-40B4-BE49-F238E27FC236}">
                <a16:creationId xmlns:a16="http://schemas.microsoft.com/office/drawing/2014/main" xmlns="" id="{5EBC8E29-DDD0-6544-84C5-3A8BCD1CB6F6}"/>
              </a:ext>
            </a:extLst>
          </p:cNvPr>
          <p:cNvSpPr txBox="1">
            <a:spLocks/>
          </p:cNvSpPr>
          <p:nvPr/>
        </p:nvSpPr>
        <p:spPr>
          <a:xfrm>
            <a:off x="149295" y="2422178"/>
            <a:ext cx="8258175" cy="668742"/>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tr-TR" sz="1100" b="1" dirty="0">
                <a:latin typeface="Tahoma" panose="020B0604030504040204" pitchFamily="34" charset="0"/>
                <a:ea typeface="Tahoma" panose="020B0604030504040204" pitchFamily="34" charset="0"/>
                <a:cs typeface="Tahoma" panose="020B0604030504040204" pitchFamily="34" charset="0"/>
              </a:rPr>
              <a:t>Gerekli Süre</a:t>
            </a:r>
            <a:r>
              <a:rPr lang="en-US" sz="1100" b="1" dirty="0">
                <a:latin typeface="Tahoma" panose="020B0604030504040204" pitchFamily="34" charset="0"/>
                <a:ea typeface="Tahoma" panose="020B0604030504040204" pitchFamily="34" charset="0"/>
                <a:cs typeface="Tahoma" panose="020B0604030504040204" pitchFamily="34" charset="0"/>
              </a:rPr>
              <a:t>:</a:t>
            </a:r>
            <a:endParaRPr lang="tr-TR" sz="1100" b="1" dirty="0">
              <a:latin typeface="Tahoma" panose="020B0604030504040204" pitchFamily="34" charset="0"/>
              <a:ea typeface="Tahoma" panose="020B0604030504040204" pitchFamily="34" charset="0"/>
              <a:cs typeface="Tahoma" panose="020B0604030504040204" pitchFamily="34" charset="0"/>
            </a:endParaRPr>
          </a:p>
          <a:p>
            <a:pPr marL="0" indent="0">
              <a:lnSpc>
                <a:spcPct val="150000"/>
              </a:lnSpc>
              <a:buNone/>
            </a:pPr>
            <a:r>
              <a:rPr lang="en-US" sz="1100" b="1" dirty="0">
                <a:latin typeface="Tahoma" panose="020B0604030504040204" pitchFamily="34" charset="0"/>
                <a:ea typeface="Tahoma" panose="020B0604030504040204" pitchFamily="34" charset="0"/>
                <a:cs typeface="Tahoma" panose="020B0604030504040204" pitchFamily="34" charset="0"/>
              </a:rPr>
              <a:t>1 </a:t>
            </a:r>
            <a:r>
              <a:rPr lang="tr-TR" sz="1100" b="1" dirty="0">
                <a:latin typeface="Tahoma" panose="020B0604030504040204" pitchFamily="34" charset="0"/>
                <a:ea typeface="Tahoma" panose="020B0604030504040204" pitchFamily="34" charset="0"/>
                <a:cs typeface="Tahoma" panose="020B0604030504040204" pitchFamily="34" charset="0"/>
              </a:rPr>
              <a:t>saat</a:t>
            </a:r>
            <a:r>
              <a:rPr lang="en-US" sz="1100" b="1" dirty="0">
                <a:latin typeface="Tahoma" panose="020B0604030504040204" pitchFamily="34" charset="0"/>
                <a:ea typeface="Tahoma" panose="020B0604030504040204" pitchFamily="34" charset="0"/>
                <a:cs typeface="Tahoma" panose="020B0604030504040204" pitchFamily="34" charset="0"/>
              </a:rPr>
              <a:t> </a:t>
            </a:r>
            <a:r>
              <a:rPr lang="en-US" sz="1100" dirty="0">
                <a:latin typeface="Tahoma" panose="020B0604030504040204" pitchFamily="34" charset="0"/>
                <a:ea typeface="Tahoma" panose="020B0604030504040204" pitchFamily="34" charset="0"/>
                <a:cs typeface="Tahoma" panose="020B0604030504040204" pitchFamily="34" charset="0"/>
              </a:rPr>
              <a:t>(</a:t>
            </a:r>
            <a:r>
              <a:rPr lang="tr-TR" sz="1100" dirty="0">
                <a:latin typeface="Tahoma" panose="020B0604030504040204" pitchFamily="34" charset="0"/>
                <a:ea typeface="Tahoma" panose="020B0604030504040204" pitchFamily="34" charset="0"/>
                <a:cs typeface="Tahoma" panose="020B0604030504040204" pitchFamily="34" charset="0"/>
              </a:rPr>
              <a:t>daha çok </a:t>
            </a:r>
            <a:r>
              <a:rPr lang="en-US" sz="1100" dirty="0" err="1">
                <a:latin typeface="Tahoma" panose="020B0604030504040204" pitchFamily="34" charset="0"/>
                <a:ea typeface="Tahoma" panose="020B0604030504040204" pitchFamily="34" charset="0"/>
                <a:cs typeface="Tahoma" panose="020B0604030504040204" pitchFamily="34" charset="0"/>
              </a:rPr>
              <a:t>öğrenci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ea typeface="Tahoma" panose="020B0604030504040204" pitchFamily="34" charset="0"/>
                <a:cs typeface="Tahoma" panose="020B0604030504040204" pitchFamily="34" charset="0"/>
              </a:rPr>
              <a:t>sayısına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veya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sunumu</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sınıfta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hazırlayıp</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hazırlamadıklarına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bağlı</a:t>
            </a:r>
            <a:r>
              <a:rPr lang="en-US" sz="1100" dirty="0">
                <a:latin typeface="Tahoma" panose="020B0604030504040204" pitchFamily="34" charset="0"/>
                <a:ea typeface="Tahoma" panose="020B0604030504040204" pitchFamily="34" charset="0"/>
                <a:cs typeface="Tahoma" panose="020B0604030504040204" pitchFamily="34" charset="0"/>
              </a:rPr>
              <a:t>)  </a:t>
            </a:r>
            <a:endParaRPr lang="en-US" sz="1100" b="1" dirty="0">
              <a:latin typeface="Tahoma" panose="020B0604030504040204" pitchFamily="34" charset="0"/>
              <a:ea typeface="Tahoma" panose="020B0604030504040204" pitchFamily="34" charset="0"/>
              <a:cs typeface="Tahoma" panose="020B0604030504040204" pitchFamily="34" charset="0"/>
            </a:endParaRPr>
          </a:p>
        </p:txBody>
      </p:sp>
      <p:pic>
        <p:nvPicPr>
          <p:cNvPr id="4" name="Imagen 3">
            <a:extLst>
              <a:ext uri="{FF2B5EF4-FFF2-40B4-BE49-F238E27FC236}">
                <a16:creationId xmlns:a16="http://schemas.microsoft.com/office/drawing/2014/main" xmlns="" id="{ED6B348B-2EC9-A647-9CDC-CFC5F3E860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1503" y="76522"/>
            <a:ext cx="2187325" cy="1974201"/>
          </a:xfrm>
          <a:prstGeom prst="rect">
            <a:avLst/>
          </a:prstGeom>
        </p:spPr>
      </p:pic>
    </p:spTree>
    <p:extLst>
      <p:ext uri="{BB962C8B-B14F-4D97-AF65-F5344CB8AC3E}">
        <p14:creationId xmlns:p14="http://schemas.microsoft.com/office/powerpoint/2010/main" val="3088908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25">
            <a:extLst>
              <a:ext uri="{FF2B5EF4-FFF2-40B4-BE49-F238E27FC236}">
                <a16:creationId xmlns:a16="http://schemas.microsoft.com/office/drawing/2014/main" xmlns="" id="{24D6459C-3213-CC4C-BFD6-3A8BDBA398E6}"/>
              </a:ext>
            </a:extLst>
          </p:cNvPr>
          <p:cNvSpPr/>
          <p:nvPr/>
        </p:nvSpPr>
        <p:spPr>
          <a:xfrm>
            <a:off x="334384" y="2151809"/>
            <a:ext cx="1475365" cy="159913"/>
          </a:xfrm>
          <a:prstGeom prst="rect">
            <a:avLst/>
          </a:prstGeom>
          <a:solidFill>
            <a:srgbClr val="CE89B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4" name="Marcador de contenido 2">
            <a:extLst>
              <a:ext uri="{FF2B5EF4-FFF2-40B4-BE49-F238E27FC236}">
                <a16:creationId xmlns:a16="http://schemas.microsoft.com/office/drawing/2014/main" xmlns="" id="{598AC80B-D567-A241-853F-D5878A8E7821}"/>
              </a:ext>
            </a:extLst>
          </p:cNvPr>
          <p:cNvSpPr txBox="1">
            <a:spLocks/>
          </p:cNvSpPr>
          <p:nvPr/>
        </p:nvSpPr>
        <p:spPr>
          <a:xfrm>
            <a:off x="262628" y="1790477"/>
            <a:ext cx="8258175" cy="60274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tr-TR" sz="1100" dirty="0">
                <a:latin typeface="Tahoma" panose="020B0604030504040204" pitchFamily="34" charset="0"/>
                <a:ea typeface="Tahoma" panose="020B0604030504040204" pitchFamily="34" charset="0"/>
                <a:cs typeface="Tahoma" panose="020B0604030504040204" pitchFamily="34" charset="0"/>
              </a:rPr>
              <a:t>Oyunun amaçları</a:t>
            </a:r>
            <a:r>
              <a:rPr lang="en-US" sz="1100" dirty="0">
                <a:latin typeface="Tahoma" panose="020B0604030504040204" pitchFamily="34" charset="0"/>
                <a:ea typeface="Tahoma" panose="020B0604030504040204" pitchFamily="34" charset="0"/>
                <a:cs typeface="Tahoma" panose="020B0604030504040204" pitchFamily="34" charset="0"/>
              </a:rPr>
              <a:t>:</a:t>
            </a:r>
            <a:br>
              <a:rPr lang="en-US" sz="1100" dirty="0">
                <a:latin typeface="Tahoma" panose="020B0604030504040204" pitchFamily="34" charset="0"/>
                <a:ea typeface="Tahoma" panose="020B0604030504040204" pitchFamily="34" charset="0"/>
                <a:cs typeface="Tahoma" panose="020B0604030504040204" pitchFamily="34" charset="0"/>
              </a:rPr>
            </a:br>
            <a:r>
              <a:rPr lang="en-US" sz="1100" dirty="0" err="1">
                <a:latin typeface="Tahoma" panose="020B0604030504040204" pitchFamily="34" charset="0"/>
                <a:ea typeface="Tahoma" panose="020B0604030504040204" pitchFamily="34" charset="0"/>
                <a:cs typeface="Tahoma" panose="020B0604030504040204" pitchFamily="34" charset="0"/>
              </a:rPr>
              <a:t>Öğrencileri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araştırma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anketlerin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nasıl</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çalıştığı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konusunda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bilinçlendirin</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7" name="Triángulo rectángulo 6">
            <a:extLst>
              <a:ext uri="{FF2B5EF4-FFF2-40B4-BE49-F238E27FC236}">
                <a16:creationId xmlns:a16="http://schemas.microsoft.com/office/drawing/2014/main" xmlns="" id="{D14500D3-43EA-7847-B942-7ABB4A182874}"/>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5" name="Rectángulo 24">
            <a:extLst>
              <a:ext uri="{FF2B5EF4-FFF2-40B4-BE49-F238E27FC236}">
                <a16:creationId xmlns:a16="http://schemas.microsoft.com/office/drawing/2014/main" xmlns="" id="{7CB99F2E-E4FF-8747-A2EA-FF28ABA2A069}"/>
              </a:ext>
            </a:extLst>
          </p:cNvPr>
          <p:cNvSpPr/>
          <p:nvPr/>
        </p:nvSpPr>
        <p:spPr>
          <a:xfrm>
            <a:off x="334385" y="1493274"/>
            <a:ext cx="1187644" cy="163089"/>
          </a:xfrm>
          <a:prstGeom prst="rect">
            <a:avLst/>
          </a:prstGeom>
          <a:solidFill>
            <a:srgbClr val="CE89BA">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Marcador de contenido 2">
            <a:extLst>
              <a:ext uri="{FF2B5EF4-FFF2-40B4-BE49-F238E27FC236}">
                <a16:creationId xmlns:a16="http://schemas.microsoft.com/office/drawing/2014/main" xmlns="" id="{58FAC052-4D97-7940-AAC1-6AA81D9012C5}"/>
              </a:ext>
            </a:extLst>
          </p:cNvPr>
          <p:cNvSpPr txBox="1">
            <a:spLocks/>
          </p:cNvSpPr>
          <p:nvPr/>
        </p:nvSpPr>
        <p:spPr>
          <a:xfrm>
            <a:off x="276649" y="1024525"/>
            <a:ext cx="8258175" cy="78350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tr-TR" sz="1100" dirty="0">
                <a:latin typeface="Tahoma" panose="020B0604030504040204" pitchFamily="34" charset="0"/>
                <a:ea typeface="Tahoma" panose="020B0604030504040204" pitchFamily="34" charset="0"/>
                <a:cs typeface="Tahoma" panose="020B0604030504040204" pitchFamily="34" charset="0"/>
              </a:rPr>
              <a:t>Gerekli materyaller</a:t>
            </a:r>
            <a:r>
              <a:rPr lang="en-US" sz="1100" dirty="0">
                <a:latin typeface="Tahoma" panose="020B0604030504040204" pitchFamily="34" charset="0"/>
                <a:ea typeface="Tahoma" panose="020B0604030504040204" pitchFamily="34" charset="0"/>
                <a:cs typeface="Tahoma" panose="020B0604030504040204" pitchFamily="34" charset="0"/>
              </a:rPr>
              <a:t>:</a:t>
            </a:r>
          </a:p>
          <a:p>
            <a:pPr marL="0" indent="0">
              <a:lnSpc>
                <a:spcPct val="150000"/>
              </a:lnSpc>
              <a:buFont typeface="Arial" panose="020B0604020202020204" pitchFamily="34" charset="0"/>
              <a:buNone/>
            </a:pPr>
            <a:r>
              <a:rPr lang="tr-TR" sz="1100" dirty="0">
                <a:latin typeface="Tahoma" panose="020B0604030504040204" pitchFamily="34" charset="0"/>
                <a:ea typeface="Tahoma" panose="020B0604030504040204" pitchFamily="34" charset="0"/>
                <a:cs typeface="Tahoma" panose="020B0604030504040204" pitchFamily="34" charset="0"/>
              </a:rPr>
              <a:t>Bilgisayar veya kağıt ve kalemler</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29" name="Rectángulo 28">
            <a:extLst>
              <a:ext uri="{FF2B5EF4-FFF2-40B4-BE49-F238E27FC236}">
                <a16:creationId xmlns:a16="http://schemas.microsoft.com/office/drawing/2014/main" xmlns="" id="{64E82A51-A93B-2F44-929F-F1E64583AD8E}"/>
              </a:ext>
            </a:extLst>
          </p:cNvPr>
          <p:cNvSpPr/>
          <p:nvPr/>
        </p:nvSpPr>
        <p:spPr>
          <a:xfrm>
            <a:off x="329315" y="3261739"/>
            <a:ext cx="1219037" cy="193551"/>
          </a:xfrm>
          <a:prstGeom prst="rect">
            <a:avLst/>
          </a:prstGeom>
          <a:solidFill>
            <a:srgbClr val="CE89B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Triángulo 20">
            <a:extLst>
              <a:ext uri="{FF2B5EF4-FFF2-40B4-BE49-F238E27FC236}">
                <a16:creationId xmlns:a16="http://schemas.microsoft.com/office/drawing/2014/main" xmlns="" id="{928AFCC8-22E0-384C-9A10-3E6C1FC15583}"/>
              </a:ext>
            </a:extLst>
          </p:cNvPr>
          <p:cNvSpPr/>
          <p:nvPr/>
        </p:nvSpPr>
        <p:spPr>
          <a:xfrm rot="8877404">
            <a:off x="6879968" y="2757689"/>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16">
            <a:extLst>
              <a:ext uri="{FF2B5EF4-FFF2-40B4-BE49-F238E27FC236}">
                <a16:creationId xmlns:a16="http://schemas.microsoft.com/office/drawing/2014/main" xmlns="" id="{09C32EB0-F5FB-FD45-AB59-3EA34CD8B401}"/>
              </a:ext>
            </a:extLst>
          </p:cNvPr>
          <p:cNvSpPr/>
          <p:nvPr/>
        </p:nvSpPr>
        <p:spPr>
          <a:xfrm rot="7349044">
            <a:off x="7251172" y="845115"/>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7" name="Grupo 26">
            <a:extLst>
              <a:ext uri="{FF2B5EF4-FFF2-40B4-BE49-F238E27FC236}">
                <a16:creationId xmlns:a16="http://schemas.microsoft.com/office/drawing/2014/main" xmlns="" id="{1DDCB287-4E5B-2E45-A7CF-B2B5D8FBC14E}"/>
              </a:ext>
            </a:extLst>
          </p:cNvPr>
          <p:cNvGrpSpPr/>
          <p:nvPr/>
        </p:nvGrpSpPr>
        <p:grpSpPr>
          <a:xfrm>
            <a:off x="656837" y="4562960"/>
            <a:ext cx="7496635" cy="507429"/>
            <a:chOff x="-4851787" y="4156630"/>
            <a:chExt cx="13875622" cy="946285"/>
          </a:xfrm>
        </p:grpSpPr>
        <p:pic>
          <p:nvPicPr>
            <p:cNvPr id="28" name="Picture 5" descr="A picture containing company name&#10;&#10;Description automatically generated">
              <a:extLst>
                <a:ext uri="{FF2B5EF4-FFF2-40B4-BE49-F238E27FC236}">
                  <a16:creationId xmlns:a16="http://schemas.microsoft.com/office/drawing/2014/main" xmlns="" id="{F5C04126-309D-5645-8FB0-5FE6BBA9A077}"/>
                </a:ext>
              </a:extLst>
            </p:cNvPr>
            <p:cNvPicPr>
              <a:picLocks noChangeAspect="1"/>
            </p:cNvPicPr>
            <p:nvPr/>
          </p:nvPicPr>
          <p:blipFill rotWithShape="1">
            <a:blip r:embed="rId2">
              <a:alphaModFix amt="63000"/>
            </a:blip>
            <a:srcRect r="27163" b="22970"/>
            <a:stretch/>
          </p:blipFill>
          <p:spPr>
            <a:xfrm>
              <a:off x="7195035" y="4156630"/>
              <a:ext cx="1828800" cy="943011"/>
            </a:xfrm>
            <a:prstGeom prst="rect">
              <a:avLst/>
            </a:prstGeom>
          </p:spPr>
        </p:pic>
        <p:pic>
          <p:nvPicPr>
            <p:cNvPr id="30" name="Picture 8" descr="Graphical user interface, text, application&#10;&#10;Description automatically generated">
              <a:extLst>
                <a:ext uri="{FF2B5EF4-FFF2-40B4-BE49-F238E27FC236}">
                  <a16:creationId xmlns:a16="http://schemas.microsoft.com/office/drawing/2014/main" xmlns="" id="{49F41940-C775-B845-B23B-A72E36A85305}"/>
                </a:ext>
              </a:extLst>
            </p:cNvPr>
            <p:cNvPicPr>
              <a:picLocks noChangeAspect="1"/>
            </p:cNvPicPr>
            <p:nvPr/>
          </p:nvPicPr>
          <p:blipFill>
            <a:blip r:embed="rId3">
              <a:alphaModFix amt="63000"/>
            </a:blip>
            <a:stretch>
              <a:fillRect/>
            </a:stretch>
          </p:blipFill>
          <p:spPr>
            <a:xfrm>
              <a:off x="-4851787" y="4268281"/>
              <a:ext cx="3412805" cy="834634"/>
            </a:xfrm>
            <a:prstGeom prst="rect">
              <a:avLst/>
            </a:prstGeom>
          </p:spPr>
        </p:pic>
      </p:grpSp>
      <p:sp>
        <p:nvSpPr>
          <p:cNvPr id="6" name="Rectángulo 5">
            <a:extLst>
              <a:ext uri="{FF2B5EF4-FFF2-40B4-BE49-F238E27FC236}">
                <a16:creationId xmlns:a16="http://schemas.microsoft.com/office/drawing/2014/main" xmlns="" id="{157CBB67-3258-BE4D-90F0-702DF1191035}"/>
              </a:ext>
            </a:extLst>
          </p:cNvPr>
          <p:cNvSpPr/>
          <p:nvPr/>
        </p:nvSpPr>
        <p:spPr>
          <a:xfrm>
            <a:off x="533400" y="438150"/>
            <a:ext cx="2362200" cy="545722"/>
          </a:xfrm>
          <a:prstGeom prst="rect">
            <a:avLst/>
          </a:prstGeom>
          <a:solidFill>
            <a:srgbClr val="C770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Título 2">
            <a:extLst>
              <a:ext uri="{FF2B5EF4-FFF2-40B4-BE49-F238E27FC236}">
                <a16:creationId xmlns:a16="http://schemas.microsoft.com/office/drawing/2014/main" xmlns="" id="{EE4178B9-DE8E-8241-971A-3C057A0B5463}"/>
              </a:ext>
            </a:extLst>
          </p:cNvPr>
          <p:cNvSpPr>
            <a:spLocks noGrp="1"/>
          </p:cNvSpPr>
          <p:nvPr>
            <p:ph type="title"/>
          </p:nvPr>
        </p:nvSpPr>
        <p:spPr>
          <a:xfrm>
            <a:off x="22006" y="213405"/>
            <a:ext cx="8210550" cy="994172"/>
          </a:xfrm>
        </p:spPr>
        <p:txBody>
          <a:bodyPr>
            <a:normAutofit/>
          </a:bodyPr>
          <a:lstStyle/>
          <a:p>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3. </a:t>
            </a:r>
            <a:r>
              <a:rPr lang="tr-TR" dirty="0">
                <a:solidFill>
                  <a:schemeClr val="bg1">
                    <a:lumMod val="95000"/>
                  </a:schemeClr>
                </a:solidFill>
                <a:latin typeface="Trebuchet MS" panose="020B0703020202090204" pitchFamily="34" charset="0"/>
                <a:ea typeface="Tahoma" panose="020B0604030504040204" pitchFamily="34" charset="0"/>
                <a:cs typeface="Tahoma" panose="020B0604030504040204" pitchFamily="34" charset="0"/>
              </a:rPr>
              <a:t>Konu Araştır</a:t>
            </a:r>
            <a:r>
              <a:rPr lang="tr-TR" dirty="0">
                <a:solidFill>
                  <a:srgbClr val="8C53FA"/>
                </a:solidFill>
                <a:latin typeface="Trebuchet MS" panose="020B0703020202090204" pitchFamily="34" charset="0"/>
                <a:ea typeface="Tahoma" panose="020B0604030504040204" pitchFamily="34" charset="0"/>
                <a:cs typeface="Tahoma" panose="020B0604030504040204" pitchFamily="34" charset="0"/>
              </a:rPr>
              <a:t>ma</a:t>
            </a:r>
            <a:endParaRPr lang="en-US" dirty="0">
              <a:solidFill>
                <a:srgbClr val="8C53FA"/>
              </a:solidFill>
              <a:latin typeface="Trebuchet MS" panose="020B0703020202090204" pitchFamily="34" charset="0"/>
              <a:ea typeface="Tahoma" panose="020B0604030504040204" pitchFamily="34" charset="0"/>
              <a:cs typeface="Tahoma" panose="020B0604030504040204" pitchFamily="34" charset="0"/>
            </a:endParaRPr>
          </a:p>
        </p:txBody>
      </p:sp>
      <p:sp>
        <p:nvSpPr>
          <p:cNvPr id="23" name="Marcador de contenido 2">
            <a:extLst>
              <a:ext uri="{FF2B5EF4-FFF2-40B4-BE49-F238E27FC236}">
                <a16:creationId xmlns:a16="http://schemas.microsoft.com/office/drawing/2014/main" xmlns="" id="{4B70DE49-B646-AC47-952E-F7B5EC8B3334}"/>
              </a:ext>
            </a:extLst>
          </p:cNvPr>
          <p:cNvSpPr txBox="1">
            <a:spLocks/>
          </p:cNvSpPr>
          <p:nvPr/>
        </p:nvSpPr>
        <p:spPr>
          <a:xfrm>
            <a:off x="286537" y="3181350"/>
            <a:ext cx="8476463" cy="1571884"/>
          </a:xfrm>
          <a:prstGeom prst="rect">
            <a:avLst/>
          </a:prstGeom>
        </p:spPr>
        <p:txBody>
          <a:bodyPr vert="horz" lIns="91440" tIns="45720" rIns="91440" bIns="45720" rtlCol="0">
            <a:normAutofit fontScale="85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tr-TR" sz="1300" dirty="0">
                <a:latin typeface="Tahoma" panose="020B0604030504040204" pitchFamily="34" charset="0"/>
                <a:ea typeface="Tahoma" panose="020B0604030504040204" pitchFamily="34" charset="0"/>
                <a:cs typeface="Tahoma" panose="020B0604030504040204" pitchFamily="34" charset="0"/>
              </a:rPr>
              <a:t>Kullanılacak yöntem</a:t>
            </a:r>
            <a:r>
              <a:rPr lang="en-US" sz="1300" dirty="0">
                <a:latin typeface="Tahoma" panose="020B0604030504040204" pitchFamily="34" charset="0"/>
                <a:ea typeface="Tahoma" panose="020B0604030504040204" pitchFamily="34" charset="0"/>
                <a:cs typeface="Tahoma" panose="020B0604030504040204" pitchFamily="34" charset="0"/>
              </a:rPr>
              <a:t>:</a:t>
            </a:r>
            <a:r>
              <a:rPr lang="en-US" sz="1100" dirty="0">
                <a:latin typeface="Tahoma" panose="020B0604030504040204" pitchFamily="34" charset="0"/>
                <a:ea typeface="Tahoma" panose="020B0604030504040204" pitchFamily="34" charset="0"/>
                <a:cs typeface="Tahoma" panose="020B0604030504040204" pitchFamily="34" charset="0"/>
              </a:rPr>
              <a:t/>
            </a:r>
            <a:br>
              <a:rPr lang="en-US" sz="1100" dirty="0">
                <a:latin typeface="Tahoma" panose="020B0604030504040204" pitchFamily="34" charset="0"/>
                <a:ea typeface="Tahoma" panose="020B0604030504040204" pitchFamily="34" charset="0"/>
                <a:cs typeface="Tahoma" panose="020B0604030504040204" pitchFamily="34" charset="0"/>
              </a:rPr>
            </a:br>
            <a:r>
              <a:rPr lang="en-US" sz="1100" dirty="0">
                <a:latin typeface="Tahoma" panose="020B0604030504040204" pitchFamily="34" charset="0"/>
                <a:ea typeface="Tahoma" panose="020B0604030504040204" pitchFamily="34" charset="0"/>
                <a:cs typeface="Tahoma" panose="020B0604030504040204" pitchFamily="34" charset="0"/>
              </a:rPr>
              <a:t>(1) </a:t>
            </a:r>
            <a:r>
              <a:rPr lang="en-US" sz="1100" dirty="0" err="1">
                <a:latin typeface="Tahoma" panose="020B0604030504040204" pitchFamily="34" charset="0"/>
                <a:ea typeface="Tahoma" panose="020B0604030504040204" pitchFamily="34" charset="0"/>
                <a:cs typeface="Tahoma" panose="020B0604030504040204" pitchFamily="34" charset="0"/>
              </a:rPr>
              <a:t>Sınıfı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gruplara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ayırın</a:t>
            </a:r>
            <a:endParaRPr lang="en-US" sz="1100" dirty="0">
              <a:latin typeface="Tahoma" panose="020B0604030504040204" pitchFamily="34" charset="0"/>
              <a:ea typeface="Tahoma" panose="020B0604030504040204" pitchFamily="34" charset="0"/>
              <a:cs typeface="Tahoma" panose="020B0604030504040204" pitchFamily="34" charset="0"/>
            </a:endParaRPr>
          </a:p>
          <a:p>
            <a:pPr marL="0" indent="0">
              <a:lnSpc>
                <a:spcPct val="150000"/>
              </a:lnSpc>
              <a:buNone/>
            </a:pPr>
            <a:r>
              <a:rPr lang="en-US" sz="1100" dirty="0">
                <a:latin typeface="Tahoma" panose="020B0604030504040204" pitchFamily="34" charset="0"/>
                <a:ea typeface="Tahoma" panose="020B0604030504040204" pitchFamily="34" charset="0"/>
                <a:cs typeface="Tahoma" panose="020B0604030504040204" pitchFamily="34" charset="0"/>
              </a:rPr>
              <a:t>(2) Her </a:t>
            </a:r>
            <a:r>
              <a:rPr lang="en-US" sz="1100" dirty="0" err="1">
                <a:latin typeface="Tahoma" panose="020B0604030504040204" pitchFamily="34" charset="0"/>
                <a:ea typeface="Tahoma" panose="020B0604030504040204" pitchFamily="34" charset="0"/>
                <a:cs typeface="Tahoma" panose="020B0604030504040204" pitchFamily="34" charset="0"/>
              </a:rPr>
              <a:t>grup</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konu</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alır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Kapsayıcılık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kaynağı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olarak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teknoloji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Zorbalık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Çokkültürlülük</a:t>
            </a:r>
            <a:r>
              <a:rPr lang="en-US" sz="1100" dirty="0">
                <a:latin typeface="Tahoma" panose="020B0604030504040204" pitchFamily="34" charset="0"/>
                <a:ea typeface="Tahoma" panose="020B0604030504040204" pitchFamily="34" charset="0"/>
                <a:cs typeface="Tahoma" panose="020B0604030504040204" pitchFamily="34" charset="0"/>
              </a:rPr>
              <a:t>, vb.</a:t>
            </a:r>
          </a:p>
          <a:p>
            <a:pPr marL="0" indent="0">
              <a:lnSpc>
                <a:spcPct val="150000"/>
              </a:lnSpc>
              <a:buNone/>
            </a:pPr>
            <a:r>
              <a:rPr lang="en-US" sz="1100" dirty="0">
                <a:latin typeface="Tahoma" panose="020B0604030504040204" pitchFamily="34" charset="0"/>
                <a:ea typeface="Tahoma" panose="020B0604030504040204" pitchFamily="34" charset="0"/>
                <a:cs typeface="Tahoma" panose="020B0604030504040204" pitchFamily="34" charset="0"/>
              </a:rPr>
              <a:t>(3) </a:t>
            </a:r>
            <a:r>
              <a:rPr lang="en-US" sz="1100" dirty="0" err="1">
                <a:latin typeface="Tahoma" panose="020B0604030504040204" pitchFamily="34" charset="0"/>
                <a:ea typeface="Tahoma" panose="020B0604030504040204" pitchFamily="34" charset="0"/>
                <a:cs typeface="Tahoma" panose="020B0604030504040204" pitchFamily="34" charset="0"/>
              </a:rPr>
              <a:t>Gruplar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diğer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öğrencileri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hedef</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kitle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olarak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alarak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konuyu</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araştırmak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için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dizi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soru</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oluştururlar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soruları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cevaplayacak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olanlar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onlardır</a:t>
            </a:r>
            <a:r>
              <a:rPr lang="en-US" sz="1100" dirty="0">
                <a:latin typeface="Tahoma" panose="020B0604030504040204" pitchFamily="34" charset="0"/>
                <a:ea typeface="Tahoma" panose="020B0604030504040204" pitchFamily="34" charset="0"/>
                <a:cs typeface="Tahoma" panose="020B0604030504040204" pitchFamily="34" charset="0"/>
              </a:rPr>
              <a:t>).</a:t>
            </a:r>
          </a:p>
          <a:p>
            <a:pPr marL="0" indent="0">
              <a:lnSpc>
                <a:spcPct val="150000"/>
              </a:lnSpc>
              <a:buNone/>
            </a:pPr>
            <a:r>
              <a:rPr lang="en-US" sz="1100" dirty="0">
                <a:latin typeface="Tahoma" panose="020B0604030504040204" pitchFamily="34" charset="0"/>
                <a:ea typeface="Tahoma" panose="020B0604030504040204" pitchFamily="34" charset="0"/>
                <a:cs typeface="Tahoma" panose="020B0604030504040204" pitchFamily="34" charset="0"/>
              </a:rPr>
              <a:t>(4) </a:t>
            </a:r>
            <a:r>
              <a:rPr lang="en-US" sz="1100" dirty="0" err="1">
                <a:latin typeface="Tahoma" panose="020B0604030504040204" pitchFamily="34" charset="0"/>
                <a:ea typeface="Tahoma" panose="020B0604030504040204" pitchFamily="34" charset="0"/>
                <a:cs typeface="Tahoma" panose="020B0604030504040204" pitchFamily="34" charset="0"/>
              </a:rPr>
              <a:t>Öğretmen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anketin</a:t>
            </a:r>
            <a:r>
              <a:rPr lang="en-US" sz="1100" dirty="0">
                <a:latin typeface="Tahoma" panose="020B0604030504040204" pitchFamily="34" charset="0"/>
                <a:ea typeface="Tahoma" panose="020B0604030504040204" pitchFamily="34" charset="0"/>
                <a:cs typeface="Tahoma" panose="020B0604030504040204" pitchFamily="34" charset="0"/>
              </a:rPr>
              <a:t>/</a:t>
            </a:r>
            <a:r>
              <a:rPr lang="en-US" sz="1100" dirty="0" err="1">
                <a:latin typeface="Tahoma" panose="020B0604030504040204" pitchFamily="34" charset="0"/>
                <a:ea typeface="Tahoma" panose="020B0604030504040204" pitchFamily="34" charset="0"/>
                <a:cs typeface="Tahoma" panose="020B0604030504040204" pitchFamily="34" charset="0"/>
              </a:rPr>
              <a:t>soruların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uygun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olduğundan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emin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olduktan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sonra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diğer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öğrencilere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zaman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olup</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olmadığını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sormaya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başlayabilir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alternatif</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olarak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bunu</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dersten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sonra</a:t>
            </a:r>
            <a:r>
              <a:rPr lang="en-US" sz="1100" dirty="0">
                <a:latin typeface="Tahoma" panose="020B0604030504040204" pitchFamily="34" charset="0"/>
                <a:ea typeface="Tahoma" panose="020B0604030504040204" pitchFamily="34" charset="0"/>
                <a:cs typeface="Tahoma" panose="020B0604030504040204" pitchFamily="34" charset="0"/>
              </a:rPr>
              <a:t> da </a:t>
            </a:r>
            <a:r>
              <a:rPr lang="en-US" sz="1100" dirty="0" err="1">
                <a:latin typeface="Tahoma" panose="020B0604030504040204" pitchFamily="34" charset="0"/>
                <a:ea typeface="Tahoma" panose="020B0604030504040204" pitchFamily="34" charset="0"/>
                <a:cs typeface="Tahoma" panose="020B0604030504040204" pitchFamily="34" charset="0"/>
              </a:rPr>
              <a:t>yapabilirler</a:t>
            </a:r>
            <a:r>
              <a:rPr lang="en-US" sz="1100" dirty="0">
                <a:latin typeface="Tahoma" panose="020B0604030504040204" pitchFamily="34" charset="0"/>
                <a:ea typeface="Tahoma" panose="020B0604030504040204" pitchFamily="34" charset="0"/>
                <a:cs typeface="Tahoma" panose="020B0604030504040204" pitchFamily="34" charset="0"/>
              </a:rPr>
              <a:t>)</a:t>
            </a:r>
          </a:p>
        </p:txBody>
      </p:sp>
      <p:sp>
        <p:nvSpPr>
          <p:cNvPr id="18" name="Rectángulo 17">
            <a:extLst>
              <a:ext uri="{FF2B5EF4-FFF2-40B4-BE49-F238E27FC236}">
                <a16:creationId xmlns:a16="http://schemas.microsoft.com/office/drawing/2014/main" xmlns="" id="{7F380662-BD03-9046-98B4-39BC813EF3F8}"/>
              </a:ext>
            </a:extLst>
          </p:cNvPr>
          <p:cNvSpPr/>
          <p:nvPr/>
        </p:nvSpPr>
        <p:spPr>
          <a:xfrm>
            <a:off x="304800" y="2749477"/>
            <a:ext cx="876634" cy="170162"/>
          </a:xfrm>
          <a:prstGeom prst="rect">
            <a:avLst/>
          </a:prstGeom>
          <a:solidFill>
            <a:srgbClr val="CE89BA">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Marcador de contenido 2">
            <a:extLst>
              <a:ext uri="{FF2B5EF4-FFF2-40B4-BE49-F238E27FC236}">
                <a16:creationId xmlns:a16="http://schemas.microsoft.com/office/drawing/2014/main" xmlns="" id="{5EBC8E29-DDD0-6544-84C5-3A8BCD1CB6F6}"/>
              </a:ext>
            </a:extLst>
          </p:cNvPr>
          <p:cNvSpPr txBox="1">
            <a:spLocks/>
          </p:cNvSpPr>
          <p:nvPr/>
        </p:nvSpPr>
        <p:spPr>
          <a:xfrm>
            <a:off x="262628" y="2399045"/>
            <a:ext cx="8258175" cy="6687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tr-TR" sz="1100" dirty="0">
                <a:latin typeface="Tahoma" panose="020B0604030504040204" pitchFamily="34" charset="0"/>
                <a:ea typeface="Tahoma" panose="020B0604030504040204" pitchFamily="34" charset="0"/>
                <a:cs typeface="Tahoma" panose="020B0604030504040204" pitchFamily="34" charset="0"/>
              </a:rPr>
              <a:t>Gerekli Süre</a:t>
            </a:r>
            <a:r>
              <a:rPr lang="en-US" sz="1100" dirty="0">
                <a:latin typeface="Tahoma" panose="020B0604030504040204" pitchFamily="34" charset="0"/>
                <a:ea typeface="Tahoma" panose="020B0604030504040204" pitchFamily="34" charset="0"/>
                <a:cs typeface="Tahoma" panose="020B0604030504040204" pitchFamily="34" charset="0"/>
              </a:rPr>
              <a:t>:</a:t>
            </a:r>
            <a:br>
              <a:rPr lang="en-US" sz="1100" dirty="0">
                <a:latin typeface="Tahoma" panose="020B0604030504040204" pitchFamily="34" charset="0"/>
                <a:ea typeface="Tahoma" panose="020B0604030504040204" pitchFamily="34" charset="0"/>
                <a:cs typeface="Tahoma" panose="020B0604030504040204" pitchFamily="34" charset="0"/>
              </a:rPr>
            </a:br>
            <a:r>
              <a:rPr lang="en-US" sz="1100" b="1" dirty="0">
                <a:latin typeface="Tahoma" panose="020B0604030504040204" pitchFamily="34" charset="0"/>
                <a:ea typeface="Tahoma" panose="020B0604030504040204" pitchFamily="34" charset="0"/>
                <a:cs typeface="Tahoma" panose="020B0604030504040204" pitchFamily="34" charset="0"/>
              </a:rPr>
              <a:t>1 </a:t>
            </a:r>
            <a:r>
              <a:rPr lang="tr-TR" sz="1100" b="1" dirty="0">
                <a:latin typeface="Tahoma" panose="020B0604030504040204" pitchFamily="34" charset="0"/>
                <a:ea typeface="Tahoma" panose="020B0604030504040204" pitchFamily="34" charset="0"/>
                <a:cs typeface="Tahoma" panose="020B0604030504040204" pitchFamily="34" charset="0"/>
              </a:rPr>
              <a:t>saat (</a:t>
            </a:r>
            <a:r>
              <a:rPr lang="en-US" sz="1100" b="1" dirty="0">
                <a:latin typeface="Tahoma" panose="020B0604030504040204" pitchFamily="34" charset="0"/>
                <a:ea typeface="Tahoma" panose="020B0604030504040204" pitchFamily="34" charset="0"/>
                <a:cs typeface="Tahoma" panose="020B0604030504040204" pitchFamily="34" charset="0"/>
              </a:rPr>
              <a:t> </a:t>
            </a:r>
            <a:r>
              <a:rPr lang="tr-TR" sz="1100" dirty="0">
                <a:latin typeface="Tahoma" panose="020B0604030504040204" pitchFamily="34" charset="0"/>
                <a:ea typeface="Tahoma" panose="020B0604030504040204" pitchFamily="34" charset="0"/>
                <a:cs typeface="Tahoma" panose="020B0604030504040204" pitchFamily="34" charset="0"/>
              </a:rPr>
              <a:t>en az)</a:t>
            </a:r>
            <a:endParaRPr lang="en-US" sz="1100" dirty="0">
              <a:latin typeface="Tahoma" panose="020B0604030504040204" pitchFamily="34" charset="0"/>
              <a:ea typeface="Tahoma" panose="020B0604030504040204" pitchFamily="34" charset="0"/>
              <a:cs typeface="Tahoma" panose="020B0604030504040204" pitchFamily="34" charset="0"/>
            </a:endParaRPr>
          </a:p>
        </p:txBody>
      </p:sp>
      <p:pic>
        <p:nvPicPr>
          <p:cNvPr id="4" name="Imagen 3">
            <a:extLst>
              <a:ext uri="{FF2B5EF4-FFF2-40B4-BE49-F238E27FC236}">
                <a16:creationId xmlns:a16="http://schemas.microsoft.com/office/drawing/2014/main" xmlns="" id="{A0E338DA-27F6-EF4E-97E9-3900B71765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1021" y="51877"/>
            <a:ext cx="2438400" cy="2311400"/>
          </a:xfrm>
          <a:prstGeom prst="rect">
            <a:avLst/>
          </a:prstGeom>
        </p:spPr>
      </p:pic>
    </p:spTree>
    <p:extLst>
      <p:ext uri="{BB962C8B-B14F-4D97-AF65-F5344CB8AC3E}">
        <p14:creationId xmlns:p14="http://schemas.microsoft.com/office/powerpoint/2010/main" val="3689540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a:extLst>
              <a:ext uri="{FF2B5EF4-FFF2-40B4-BE49-F238E27FC236}">
                <a16:creationId xmlns:a16="http://schemas.microsoft.com/office/drawing/2014/main" xmlns="" id="{5273138C-1ECA-F24F-B67C-E00EB682DF07}"/>
              </a:ext>
            </a:extLst>
          </p:cNvPr>
          <p:cNvSpPr/>
          <p:nvPr/>
        </p:nvSpPr>
        <p:spPr>
          <a:xfrm rot="18310640">
            <a:off x="2445820" y="3164383"/>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Triángulo rectángulo 6">
            <a:extLst>
              <a:ext uri="{FF2B5EF4-FFF2-40B4-BE49-F238E27FC236}">
                <a16:creationId xmlns:a16="http://schemas.microsoft.com/office/drawing/2014/main" xmlns="" id="{D14500D3-43EA-7847-B942-7ABB4A182874}"/>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5" name="Rectángulo 24">
            <a:extLst>
              <a:ext uri="{FF2B5EF4-FFF2-40B4-BE49-F238E27FC236}">
                <a16:creationId xmlns:a16="http://schemas.microsoft.com/office/drawing/2014/main" xmlns="" id="{7CB99F2E-E4FF-8747-A2EA-FF28ABA2A069}"/>
              </a:ext>
            </a:extLst>
          </p:cNvPr>
          <p:cNvSpPr/>
          <p:nvPr/>
        </p:nvSpPr>
        <p:spPr>
          <a:xfrm>
            <a:off x="334385" y="1123950"/>
            <a:ext cx="1187644" cy="163089"/>
          </a:xfrm>
          <a:prstGeom prst="rect">
            <a:avLst/>
          </a:prstGeom>
          <a:solidFill>
            <a:srgbClr val="CE89BA">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Marcador de contenido 2">
            <a:extLst>
              <a:ext uri="{FF2B5EF4-FFF2-40B4-BE49-F238E27FC236}">
                <a16:creationId xmlns:a16="http://schemas.microsoft.com/office/drawing/2014/main" xmlns="" id="{58FAC052-4D97-7940-AAC1-6AA81D9012C5}"/>
              </a:ext>
            </a:extLst>
          </p:cNvPr>
          <p:cNvSpPr txBox="1">
            <a:spLocks/>
          </p:cNvSpPr>
          <p:nvPr/>
        </p:nvSpPr>
        <p:spPr>
          <a:xfrm>
            <a:off x="278352" y="1073392"/>
            <a:ext cx="8258175" cy="91384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tr-TR" sz="1100" b="1" dirty="0">
                <a:latin typeface="Tahoma" panose="020B0604030504040204" pitchFamily="34" charset="0"/>
                <a:ea typeface="Tahoma" panose="020B0604030504040204" pitchFamily="34" charset="0"/>
                <a:cs typeface="Tahoma" panose="020B0604030504040204" pitchFamily="34" charset="0"/>
              </a:rPr>
              <a:t>Gerekli Materyaller:</a:t>
            </a:r>
            <a:endParaRPr lang="en-US" sz="1100" b="1"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buFont typeface="Arial" panose="020B0604020202020204" pitchFamily="34" charset="0"/>
              <a:buNone/>
            </a:pPr>
            <a:r>
              <a:rPr lang="tr-TR" sz="1100" dirty="0">
                <a:latin typeface="Tahoma" panose="020B0604030504040204" pitchFamily="34" charset="0"/>
                <a:ea typeface="Tahoma" panose="020B0604030504040204" pitchFamily="34" charset="0"/>
                <a:cs typeface="Tahoma" panose="020B0604030504040204" pitchFamily="34" charset="0"/>
              </a:rPr>
              <a:t>Kağıt</a:t>
            </a:r>
            <a:r>
              <a:rPr lang="en-US" sz="1100" dirty="0">
                <a:latin typeface="Tahoma" panose="020B0604030504040204" pitchFamily="34" charset="0"/>
                <a:ea typeface="Tahoma" panose="020B0604030504040204" pitchFamily="34" charset="0"/>
                <a:cs typeface="Tahoma" panose="020B0604030504040204" pitchFamily="34" charset="0"/>
              </a:rPr>
              <a:t> </a:t>
            </a:r>
            <a:r>
              <a:rPr lang="tr-TR" sz="1100" dirty="0">
                <a:latin typeface="Tahoma" panose="020B0604030504040204" pitchFamily="34" charset="0"/>
                <a:ea typeface="Tahoma" panose="020B0604030504040204" pitchFamily="34" charset="0"/>
                <a:cs typeface="Tahoma" panose="020B0604030504040204" pitchFamily="34" charset="0"/>
              </a:rPr>
              <a:t>veya</a:t>
            </a:r>
            <a:r>
              <a:rPr lang="en-US" sz="1100" dirty="0">
                <a:latin typeface="Tahoma" panose="020B0604030504040204" pitchFamily="34" charset="0"/>
                <a:ea typeface="Tahoma" panose="020B0604030504040204" pitchFamily="34" charset="0"/>
                <a:cs typeface="Tahoma" panose="020B0604030504040204" pitchFamily="34" charset="0"/>
              </a:rPr>
              <a:t> </a:t>
            </a:r>
            <a:r>
              <a:rPr lang="tr-TR" sz="1100" dirty="0">
                <a:latin typeface="Tahoma" panose="020B0604030504040204" pitchFamily="34" charset="0"/>
                <a:ea typeface="Tahoma" panose="020B0604030504040204" pitchFamily="34" charset="0"/>
                <a:cs typeface="Tahoma" panose="020B0604030504040204" pitchFamily="34" charset="0"/>
              </a:rPr>
              <a:t>boş bir poster kağıdı ve</a:t>
            </a:r>
            <a:r>
              <a:rPr lang="en-US" sz="1100" dirty="0">
                <a:latin typeface="Tahoma" panose="020B0604030504040204" pitchFamily="34" charset="0"/>
                <a:ea typeface="Tahoma" panose="020B0604030504040204" pitchFamily="34" charset="0"/>
                <a:cs typeface="Tahoma" panose="020B0604030504040204" pitchFamily="34" charset="0"/>
              </a:rPr>
              <a:t> </a:t>
            </a:r>
            <a:r>
              <a:rPr lang="tr-TR" sz="1100" dirty="0">
                <a:latin typeface="Tahoma" panose="020B0604030504040204" pitchFamily="34" charset="0"/>
                <a:ea typeface="Tahoma" panose="020B0604030504040204" pitchFamily="34" charset="0"/>
                <a:cs typeface="Tahoma" panose="020B0604030504040204" pitchFamily="34" charset="0"/>
              </a:rPr>
              <a:t>kalem          </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29" name="Rectángulo 28">
            <a:extLst>
              <a:ext uri="{FF2B5EF4-FFF2-40B4-BE49-F238E27FC236}">
                <a16:creationId xmlns:a16="http://schemas.microsoft.com/office/drawing/2014/main" xmlns="" id="{64E82A51-A93B-2F44-929F-F1E64583AD8E}"/>
              </a:ext>
            </a:extLst>
          </p:cNvPr>
          <p:cNvSpPr/>
          <p:nvPr/>
        </p:nvSpPr>
        <p:spPr>
          <a:xfrm>
            <a:off x="329315" y="2876550"/>
            <a:ext cx="1219037" cy="193551"/>
          </a:xfrm>
          <a:prstGeom prst="rect">
            <a:avLst/>
          </a:prstGeom>
          <a:solidFill>
            <a:srgbClr val="CE89B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Triángulo 20">
            <a:extLst>
              <a:ext uri="{FF2B5EF4-FFF2-40B4-BE49-F238E27FC236}">
                <a16:creationId xmlns:a16="http://schemas.microsoft.com/office/drawing/2014/main" xmlns="" id="{928AFCC8-22E0-384C-9A10-3E6C1FC15583}"/>
              </a:ext>
            </a:extLst>
          </p:cNvPr>
          <p:cNvSpPr/>
          <p:nvPr/>
        </p:nvSpPr>
        <p:spPr>
          <a:xfrm rot="8877404">
            <a:off x="6879968" y="2757689"/>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7" name="Grupo 26">
            <a:extLst>
              <a:ext uri="{FF2B5EF4-FFF2-40B4-BE49-F238E27FC236}">
                <a16:creationId xmlns:a16="http://schemas.microsoft.com/office/drawing/2014/main" xmlns="" id="{1DDCB287-4E5B-2E45-A7CF-B2B5D8FBC14E}"/>
              </a:ext>
            </a:extLst>
          </p:cNvPr>
          <p:cNvGrpSpPr/>
          <p:nvPr/>
        </p:nvGrpSpPr>
        <p:grpSpPr>
          <a:xfrm>
            <a:off x="656837" y="4578921"/>
            <a:ext cx="7496635" cy="507429"/>
            <a:chOff x="-4851787" y="4156630"/>
            <a:chExt cx="13875622" cy="946285"/>
          </a:xfrm>
        </p:grpSpPr>
        <p:pic>
          <p:nvPicPr>
            <p:cNvPr id="28" name="Picture 5" descr="A picture containing company name&#10;&#10;Description automatically generated">
              <a:extLst>
                <a:ext uri="{FF2B5EF4-FFF2-40B4-BE49-F238E27FC236}">
                  <a16:creationId xmlns:a16="http://schemas.microsoft.com/office/drawing/2014/main" xmlns="" id="{F5C04126-309D-5645-8FB0-5FE6BBA9A077}"/>
                </a:ext>
              </a:extLst>
            </p:cNvPr>
            <p:cNvPicPr>
              <a:picLocks noChangeAspect="1"/>
            </p:cNvPicPr>
            <p:nvPr/>
          </p:nvPicPr>
          <p:blipFill rotWithShape="1">
            <a:blip r:embed="rId2">
              <a:alphaModFix amt="63000"/>
            </a:blip>
            <a:srcRect r="27163" b="22970"/>
            <a:stretch/>
          </p:blipFill>
          <p:spPr>
            <a:xfrm>
              <a:off x="7195035" y="4156630"/>
              <a:ext cx="1828800" cy="943011"/>
            </a:xfrm>
            <a:prstGeom prst="rect">
              <a:avLst/>
            </a:prstGeom>
          </p:spPr>
        </p:pic>
        <p:pic>
          <p:nvPicPr>
            <p:cNvPr id="30" name="Picture 8" descr="Graphical user interface, text, application&#10;&#10;Description automatically generated">
              <a:extLst>
                <a:ext uri="{FF2B5EF4-FFF2-40B4-BE49-F238E27FC236}">
                  <a16:creationId xmlns:a16="http://schemas.microsoft.com/office/drawing/2014/main" xmlns="" id="{49F41940-C775-B845-B23B-A72E36A85305}"/>
                </a:ext>
              </a:extLst>
            </p:cNvPr>
            <p:cNvPicPr>
              <a:picLocks noChangeAspect="1"/>
            </p:cNvPicPr>
            <p:nvPr/>
          </p:nvPicPr>
          <p:blipFill>
            <a:blip r:embed="rId3">
              <a:alphaModFix amt="63000"/>
            </a:blip>
            <a:stretch>
              <a:fillRect/>
            </a:stretch>
          </p:blipFill>
          <p:spPr>
            <a:xfrm>
              <a:off x="-4851787" y="4268281"/>
              <a:ext cx="3412805" cy="834634"/>
            </a:xfrm>
            <a:prstGeom prst="rect">
              <a:avLst/>
            </a:prstGeom>
          </p:spPr>
        </p:pic>
      </p:grpSp>
      <p:sp>
        <p:nvSpPr>
          <p:cNvPr id="6" name="Rectángulo 5">
            <a:extLst>
              <a:ext uri="{FF2B5EF4-FFF2-40B4-BE49-F238E27FC236}">
                <a16:creationId xmlns:a16="http://schemas.microsoft.com/office/drawing/2014/main" xmlns="" id="{157CBB67-3258-BE4D-90F0-702DF1191035}"/>
              </a:ext>
            </a:extLst>
          </p:cNvPr>
          <p:cNvSpPr/>
          <p:nvPr/>
        </p:nvSpPr>
        <p:spPr>
          <a:xfrm>
            <a:off x="536959" y="438150"/>
            <a:ext cx="2477263" cy="545722"/>
          </a:xfrm>
          <a:prstGeom prst="rect">
            <a:avLst/>
          </a:prstGeom>
          <a:solidFill>
            <a:srgbClr val="C770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Título 2">
            <a:extLst>
              <a:ext uri="{FF2B5EF4-FFF2-40B4-BE49-F238E27FC236}">
                <a16:creationId xmlns:a16="http://schemas.microsoft.com/office/drawing/2014/main" xmlns="" id="{EE4178B9-DE8E-8241-971A-3C057A0B5463}"/>
              </a:ext>
            </a:extLst>
          </p:cNvPr>
          <p:cNvSpPr>
            <a:spLocks noGrp="1"/>
          </p:cNvSpPr>
          <p:nvPr>
            <p:ph type="title"/>
          </p:nvPr>
        </p:nvSpPr>
        <p:spPr>
          <a:xfrm>
            <a:off x="0" y="194900"/>
            <a:ext cx="8210550" cy="994172"/>
          </a:xfrm>
        </p:spPr>
        <p:txBody>
          <a:bodyPr>
            <a:normAutofit/>
          </a:bodyPr>
          <a:lstStyle/>
          <a:p>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4</a:t>
            </a:r>
            <a:r>
              <a:rPr lang="en-US" dirty="0">
                <a:latin typeface="Trebuchet MS" panose="020B0703020202090204" pitchFamily="34" charset="0"/>
                <a:ea typeface="Tahoma" panose="020B0604030504040204" pitchFamily="34" charset="0"/>
                <a:cs typeface="Tahoma" panose="020B0604030504040204" pitchFamily="34" charset="0"/>
              </a:rPr>
              <a:t>. </a:t>
            </a:r>
            <a:r>
              <a:rPr lang="tr-TR" dirty="0">
                <a:latin typeface="Trebuchet MS" panose="020B0703020202090204" pitchFamily="34" charset="0"/>
                <a:ea typeface="Tahoma" panose="020B0604030504040204" pitchFamily="34" charset="0"/>
                <a:cs typeface="Tahoma" panose="020B0604030504040204" pitchFamily="34" charset="0"/>
              </a:rPr>
              <a:t>Takdir Duvarı</a:t>
            </a:r>
            <a:endParaRPr lang="en-US" dirty="0">
              <a:solidFill>
                <a:schemeClr val="bg1"/>
              </a:solidFill>
              <a:latin typeface="Trebuchet MS" panose="020B0703020202090204" pitchFamily="34" charset="0"/>
              <a:ea typeface="Tahoma" panose="020B0604030504040204" pitchFamily="34" charset="0"/>
              <a:cs typeface="Tahoma" panose="020B0604030504040204" pitchFamily="34" charset="0"/>
            </a:endParaRPr>
          </a:p>
        </p:txBody>
      </p:sp>
      <p:sp>
        <p:nvSpPr>
          <p:cNvPr id="23" name="Marcador de contenido 2">
            <a:extLst>
              <a:ext uri="{FF2B5EF4-FFF2-40B4-BE49-F238E27FC236}">
                <a16:creationId xmlns:a16="http://schemas.microsoft.com/office/drawing/2014/main" xmlns="" id="{4B70DE49-B646-AC47-952E-F7B5EC8B3334}"/>
              </a:ext>
            </a:extLst>
          </p:cNvPr>
          <p:cNvSpPr txBox="1">
            <a:spLocks/>
          </p:cNvSpPr>
          <p:nvPr/>
        </p:nvSpPr>
        <p:spPr>
          <a:xfrm>
            <a:off x="228600" y="2827998"/>
            <a:ext cx="8763000" cy="1938167"/>
          </a:xfrm>
          <a:prstGeom prst="rect">
            <a:avLst/>
          </a:prstGeom>
        </p:spPr>
        <p:txBody>
          <a:bodyPr vert="horz" lIns="91440" tIns="45720" rIns="91440" bIns="45720" rtlCol="0">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tr-TR" sz="1300" b="1" dirty="0">
                <a:latin typeface="Tahoma" panose="020B0604030504040204" pitchFamily="34" charset="0"/>
                <a:ea typeface="Tahoma" panose="020B0604030504040204" pitchFamily="34" charset="0"/>
                <a:cs typeface="Tahoma" panose="020B0604030504040204" pitchFamily="34" charset="0"/>
              </a:rPr>
              <a:t>Kullanılacak Yöntem</a:t>
            </a:r>
            <a:r>
              <a:rPr lang="en-US" sz="1300" dirty="0">
                <a:latin typeface="Tahoma" panose="020B0604030504040204" pitchFamily="34" charset="0"/>
                <a:ea typeface="Tahoma" panose="020B0604030504040204" pitchFamily="34" charset="0"/>
                <a:cs typeface="Tahoma" panose="020B0604030504040204" pitchFamily="34" charset="0"/>
              </a:rPr>
              <a:t>:</a:t>
            </a:r>
            <a:r>
              <a:rPr lang="en-US" sz="1100" dirty="0">
                <a:latin typeface="Tahoma" panose="020B0604030504040204" pitchFamily="34" charset="0"/>
                <a:ea typeface="Tahoma" panose="020B0604030504040204" pitchFamily="34" charset="0"/>
                <a:cs typeface="Tahoma" panose="020B0604030504040204" pitchFamily="34" charset="0"/>
              </a:rPr>
              <a:t/>
            </a:r>
            <a:br>
              <a:rPr lang="en-US" sz="1100" dirty="0">
                <a:latin typeface="Tahoma" panose="020B0604030504040204" pitchFamily="34" charset="0"/>
                <a:ea typeface="Tahoma" panose="020B0604030504040204" pitchFamily="34" charset="0"/>
                <a:cs typeface="Tahoma" panose="020B0604030504040204" pitchFamily="34" charset="0"/>
              </a:rPr>
            </a:br>
            <a:r>
              <a:rPr lang="en-US" sz="1100" dirty="0">
                <a:latin typeface="Tahoma" panose="020B0604030504040204" pitchFamily="34" charset="0"/>
                <a:ea typeface="Tahoma" panose="020B0604030504040204" pitchFamily="34" charset="0"/>
                <a:cs typeface="Tahoma" panose="020B0604030504040204" pitchFamily="34" charset="0"/>
              </a:rPr>
              <a:t>(1) Her </a:t>
            </a:r>
            <a:r>
              <a:rPr lang="en-US" sz="1100" dirty="0" err="1">
                <a:latin typeface="Tahoma" panose="020B0604030504040204" pitchFamily="34" charset="0"/>
                <a:ea typeface="Tahoma" panose="020B0604030504040204" pitchFamily="34" charset="0"/>
                <a:cs typeface="Tahoma" panose="020B0604030504040204" pitchFamily="34" charset="0"/>
              </a:rPr>
              <a:t>katılımcıya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keçeli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kalem</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büyük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boş</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poster </a:t>
            </a:r>
            <a:r>
              <a:rPr lang="en-US" sz="1100" dirty="0" err="1">
                <a:latin typeface="Tahoma" panose="020B0604030504040204" pitchFamily="34" charset="0"/>
                <a:ea typeface="Tahoma" panose="020B0604030504040204" pitchFamily="34" charset="0"/>
                <a:cs typeface="Tahoma" panose="020B0604030504040204" pitchFamily="34" charset="0"/>
              </a:rPr>
              <a:t>kağıdı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dağıtın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üst</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kısma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büyük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harflerle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adlarını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yazmalarını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sağlayın</a:t>
            </a:r>
            <a:r>
              <a:rPr lang="en-US" sz="1100" dirty="0">
                <a:latin typeface="Tahoma" panose="020B0604030504040204" pitchFamily="34" charset="0"/>
                <a:ea typeface="Tahoma" panose="020B0604030504040204" pitchFamily="34" charset="0"/>
                <a:cs typeface="Tahoma" panose="020B0604030504040204" pitchFamily="34" charset="0"/>
              </a:rPr>
              <a:t>.</a:t>
            </a:r>
          </a:p>
          <a:p>
            <a:pPr marL="0" indent="0">
              <a:lnSpc>
                <a:spcPct val="120000"/>
              </a:lnSpc>
              <a:buNone/>
            </a:pPr>
            <a:r>
              <a:rPr lang="en-US" sz="1100" dirty="0">
                <a:latin typeface="Tahoma" panose="020B0604030504040204" pitchFamily="34" charset="0"/>
                <a:ea typeface="Tahoma" panose="020B0604030504040204" pitchFamily="34" charset="0"/>
                <a:cs typeface="Tahoma" panose="020B0604030504040204" pitchFamily="34" charset="0"/>
              </a:rPr>
              <a:t>(2)</a:t>
            </a:r>
            <a:r>
              <a:rPr lang="en-US" sz="1100" dirty="0" err="1">
                <a:latin typeface="Tahoma" panose="020B0604030504040204" pitchFamily="34" charset="0"/>
                <a:ea typeface="Tahoma" panose="020B0604030504040204" pitchFamily="34" charset="0"/>
                <a:cs typeface="Tahoma" panose="020B0604030504040204" pitchFamily="34" charset="0"/>
              </a:rPr>
              <a:t>Afiş</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kağıtlarını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odanın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duvarlarına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asmalarını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sağlayın</a:t>
            </a:r>
            <a:r>
              <a:rPr lang="en-US" sz="1100" dirty="0">
                <a:latin typeface="Tahoma" panose="020B0604030504040204" pitchFamily="34" charset="0"/>
                <a:ea typeface="Tahoma" panose="020B0604030504040204" pitchFamily="34" charset="0"/>
                <a:cs typeface="Tahoma" panose="020B0604030504040204" pitchFamily="34" charset="0"/>
              </a:rPr>
              <a:t>.</a:t>
            </a:r>
          </a:p>
          <a:p>
            <a:pPr marL="0" indent="0">
              <a:lnSpc>
                <a:spcPct val="120000"/>
              </a:lnSpc>
              <a:buNone/>
            </a:pPr>
            <a:r>
              <a:rPr lang="en-US" sz="1100" dirty="0">
                <a:latin typeface="Tahoma" panose="020B0604030504040204" pitchFamily="34" charset="0"/>
                <a:ea typeface="Tahoma" panose="020B0604030504040204" pitchFamily="34" charset="0"/>
                <a:cs typeface="Tahoma" panose="020B0604030504040204" pitchFamily="34" charset="0"/>
              </a:rPr>
              <a:t>(3) </a:t>
            </a:r>
            <a:r>
              <a:rPr lang="en-US" sz="1100" dirty="0" err="1">
                <a:latin typeface="Tahoma" panose="020B0604030504040204" pitchFamily="34" charset="0"/>
                <a:ea typeface="Tahoma" panose="020B0604030504040204" pitchFamily="34" charset="0"/>
                <a:cs typeface="Tahoma" panose="020B0604030504040204" pitchFamily="34" charset="0"/>
              </a:rPr>
              <a:t>Gruba</a:t>
            </a:r>
            <a:r>
              <a:rPr lang="en-US" sz="1100" dirty="0">
                <a:latin typeface="Tahoma" panose="020B0604030504040204" pitchFamily="34" charset="0"/>
                <a:ea typeface="Tahoma" panose="020B0604030504040204" pitchFamily="34" charset="0"/>
                <a:cs typeface="Tahoma" panose="020B0604030504040204" pitchFamily="34" charset="0"/>
              </a:rPr>
              <a:t>, her </a:t>
            </a:r>
            <a:r>
              <a:rPr lang="en-US" sz="1100" dirty="0" err="1">
                <a:latin typeface="Tahoma" panose="020B0604030504040204" pitchFamily="34" charset="0"/>
                <a:ea typeface="Tahoma" panose="020B0604030504040204" pitchFamily="34" charset="0"/>
                <a:cs typeface="Tahoma" panose="020B0604030504040204" pitchFamily="34" charset="0"/>
              </a:rPr>
              <a:t>kişinin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posterini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ziyaret</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etmelerini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a:t>
            </a:r>
            <a:r>
              <a:rPr lang="en-US" sz="1100" dirty="0">
                <a:latin typeface="Tahoma" panose="020B0604030504040204" pitchFamily="34" charset="0"/>
                <a:ea typeface="Tahoma" panose="020B0604030504040204" pitchFamily="34" charset="0"/>
                <a:cs typeface="Tahoma" panose="020B0604030504040204" pitchFamily="34" charset="0"/>
              </a:rPr>
              <a:t> o </a:t>
            </a:r>
            <a:r>
              <a:rPr lang="en-US" sz="1100" dirty="0" err="1">
                <a:latin typeface="Tahoma" panose="020B0604030504040204" pitchFamily="34" charset="0"/>
                <a:ea typeface="Tahoma" panose="020B0604030504040204" pitchFamily="34" charset="0"/>
                <a:cs typeface="Tahoma" panose="020B0604030504040204" pitchFamily="34" charset="0"/>
              </a:rPr>
              <a:t>kişi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hakkında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olumlu</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özellik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yazmalarını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söyleyin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Kopyaları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azaltmak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için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kendi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girişlerini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eklemeden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önce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önceki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girişleri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okumalarını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teşvik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edin</a:t>
            </a:r>
            <a:r>
              <a:rPr lang="en-US" sz="1100" dirty="0">
                <a:latin typeface="Tahoma" panose="020B0604030504040204" pitchFamily="34" charset="0"/>
                <a:ea typeface="Tahoma" panose="020B0604030504040204" pitchFamily="34" charset="0"/>
                <a:cs typeface="Tahoma" panose="020B0604030504040204" pitchFamily="34" charset="0"/>
              </a:rPr>
              <a:t>.)</a:t>
            </a:r>
          </a:p>
          <a:p>
            <a:pPr marL="0" indent="0">
              <a:lnSpc>
                <a:spcPct val="120000"/>
              </a:lnSpc>
              <a:buNone/>
            </a:pPr>
            <a:r>
              <a:rPr lang="en-US" sz="1100" dirty="0">
                <a:latin typeface="Tahoma" panose="020B0604030504040204" pitchFamily="34" charset="0"/>
                <a:ea typeface="Tahoma" panose="020B0604030504040204" pitchFamily="34" charset="0"/>
                <a:cs typeface="Tahoma" panose="020B0604030504040204" pitchFamily="34" charset="0"/>
              </a:rPr>
              <a:t>(4) </a:t>
            </a:r>
            <a:r>
              <a:rPr lang="en-US" sz="1100" dirty="0" err="1">
                <a:latin typeface="Tahoma" panose="020B0604030504040204" pitchFamily="34" charset="0"/>
                <a:ea typeface="Tahoma" panose="020B0604030504040204" pitchFamily="34" charset="0"/>
                <a:cs typeface="Tahoma" panose="020B0604030504040204" pitchFamily="34" charset="0"/>
              </a:rPr>
              <a:t>Herkes</a:t>
            </a:r>
            <a:r>
              <a:rPr lang="en-US" sz="1100" dirty="0">
                <a:latin typeface="Tahoma" panose="020B0604030504040204" pitchFamily="34" charset="0"/>
                <a:ea typeface="Tahoma" panose="020B0604030504040204" pitchFamily="34" charset="0"/>
                <a:cs typeface="Tahoma" panose="020B0604030504040204" pitchFamily="34" charset="0"/>
              </a:rPr>
              <a:t> her </a:t>
            </a:r>
            <a:r>
              <a:rPr lang="en-US" sz="1100" dirty="0" err="1">
                <a:latin typeface="Tahoma" panose="020B0604030504040204" pitchFamily="34" charset="0"/>
                <a:ea typeface="Tahoma" panose="020B0604030504040204" pitchFamily="34" charset="0"/>
                <a:cs typeface="Tahoma" panose="020B0604030504040204" pitchFamily="34" charset="0"/>
              </a:rPr>
              <a:t>posteri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ziyaret</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ettikten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sonra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kendi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posterlerine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dönerek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onlar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hakkında</a:t>
            </a:r>
            <a:r>
              <a:rPr lang="en-US" sz="1100" dirty="0">
                <a:latin typeface="Tahoma" panose="020B0604030504040204" pitchFamily="34" charset="0"/>
                <a:ea typeface="Tahoma" panose="020B0604030504040204" pitchFamily="34" charset="0"/>
                <a:cs typeface="Tahoma" panose="020B0604030504040204" pitchFamily="34" charset="0"/>
              </a:rPr>
              <a:t> ne </a:t>
            </a:r>
            <a:r>
              <a:rPr lang="en-US" sz="1100" dirty="0" err="1">
                <a:latin typeface="Tahoma" panose="020B0604030504040204" pitchFamily="34" charset="0"/>
                <a:ea typeface="Tahoma" panose="020B0604030504040204" pitchFamily="34" charset="0"/>
                <a:cs typeface="Tahoma" panose="020B0604030504040204" pitchFamily="34" charset="0"/>
              </a:rPr>
              <a:t>yazıldığını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görmelidir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Zor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zamanlarda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tekrar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ziyaret</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etmek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için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benzersiz</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güçlerini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akranlarının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onlar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hakkında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takdir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ettiği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şeyleri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hatırlatmak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için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posterlerini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sonunda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evlerine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götürebilirler</a:t>
            </a:r>
            <a:r>
              <a:rPr lang="en-US" sz="1100" dirty="0">
                <a:latin typeface="Tahoma" panose="020B0604030504040204" pitchFamily="34" charset="0"/>
                <a:ea typeface="Tahoma" panose="020B0604030504040204" pitchFamily="34" charset="0"/>
                <a:cs typeface="Tahoma" panose="020B0604030504040204" pitchFamily="34" charset="0"/>
              </a:rPr>
              <a:t>.</a:t>
            </a:r>
          </a:p>
          <a:p>
            <a:pPr marL="0" indent="0">
              <a:lnSpc>
                <a:spcPct val="120000"/>
              </a:lnSpc>
              <a:buNone/>
            </a:pPr>
            <a:r>
              <a:rPr lang="en-US" sz="1100" dirty="0" err="1">
                <a:latin typeface="Tahoma" panose="020B0604030504040204" pitchFamily="34" charset="0"/>
                <a:ea typeface="Tahoma" panose="020B0604030504040204" pitchFamily="34" charset="0"/>
                <a:cs typeface="Tahoma" panose="020B0604030504040204" pitchFamily="34" charset="0"/>
              </a:rPr>
              <a:t>Önemli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Ortaya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çıkabilecek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sorunları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önlemek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için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bu</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etkinliği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sınıfınıza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uyarlayın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Örneğin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Öğrencilerinize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birbirleri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için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kullanacakları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kelimelerin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listesini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verin</a:t>
            </a:r>
            <a:r>
              <a:rPr lang="en-US" sz="1100" dirty="0">
                <a:latin typeface="Tahoma" panose="020B0604030504040204" pitchFamily="34" charset="0"/>
                <a:ea typeface="Tahoma" panose="020B0604030504040204" pitchFamily="34" charset="0"/>
                <a:cs typeface="Tahoma" panose="020B0604030504040204" pitchFamily="34" charset="0"/>
              </a:rPr>
              <a:t>.</a:t>
            </a:r>
          </a:p>
          <a:p>
            <a:pPr marL="0" indent="0">
              <a:lnSpc>
                <a:spcPct val="120000"/>
              </a:lnSpc>
              <a:buNone/>
            </a:pP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18" name="Rectángulo 17">
            <a:extLst>
              <a:ext uri="{FF2B5EF4-FFF2-40B4-BE49-F238E27FC236}">
                <a16:creationId xmlns:a16="http://schemas.microsoft.com/office/drawing/2014/main" xmlns="" id="{7F380662-BD03-9046-98B4-39BC813EF3F8}"/>
              </a:ext>
            </a:extLst>
          </p:cNvPr>
          <p:cNvSpPr/>
          <p:nvPr/>
        </p:nvSpPr>
        <p:spPr>
          <a:xfrm>
            <a:off x="304800" y="2362700"/>
            <a:ext cx="876634" cy="170162"/>
          </a:xfrm>
          <a:prstGeom prst="rect">
            <a:avLst/>
          </a:prstGeom>
          <a:solidFill>
            <a:srgbClr val="CE89BA">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Marcador de contenido 2">
            <a:extLst>
              <a:ext uri="{FF2B5EF4-FFF2-40B4-BE49-F238E27FC236}">
                <a16:creationId xmlns:a16="http://schemas.microsoft.com/office/drawing/2014/main" xmlns="" id="{5EBC8E29-DDD0-6544-84C5-3A8BCD1CB6F6}"/>
              </a:ext>
            </a:extLst>
          </p:cNvPr>
          <p:cNvSpPr txBox="1">
            <a:spLocks/>
          </p:cNvSpPr>
          <p:nvPr/>
        </p:nvSpPr>
        <p:spPr>
          <a:xfrm>
            <a:off x="228600" y="2269735"/>
            <a:ext cx="8258175" cy="6687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tr-TR" sz="1100" b="1" dirty="0">
                <a:latin typeface="Tahoma" panose="020B0604030504040204" pitchFamily="34" charset="0"/>
                <a:ea typeface="Tahoma" panose="020B0604030504040204" pitchFamily="34" charset="0"/>
                <a:cs typeface="Tahoma" panose="020B0604030504040204" pitchFamily="34" charset="0"/>
              </a:rPr>
              <a:t>Gerekli Süre</a:t>
            </a:r>
            <a:r>
              <a:rPr lang="en-US" sz="1100" b="1" dirty="0">
                <a:latin typeface="Tahoma" panose="020B0604030504040204" pitchFamily="34" charset="0"/>
                <a:ea typeface="Tahoma" panose="020B0604030504040204" pitchFamily="34" charset="0"/>
                <a:cs typeface="Tahoma" panose="020B0604030504040204" pitchFamily="34" charset="0"/>
              </a:rPr>
              <a:t>:</a:t>
            </a:r>
            <a:br>
              <a:rPr lang="en-US" sz="1100" b="1" dirty="0">
                <a:latin typeface="Tahoma" panose="020B0604030504040204" pitchFamily="34" charset="0"/>
                <a:ea typeface="Tahoma" panose="020B0604030504040204" pitchFamily="34" charset="0"/>
                <a:cs typeface="Tahoma" panose="020B0604030504040204" pitchFamily="34" charset="0"/>
              </a:rPr>
            </a:br>
            <a:r>
              <a:rPr lang="en-US" sz="1100" dirty="0">
                <a:latin typeface="Tahoma" panose="020B0604030504040204" pitchFamily="34" charset="0"/>
                <a:ea typeface="Tahoma" panose="020B0604030504040204" pitchFamily="34" charset="0"/>
                <a:cs typeface="Tahoma" panose="020B0604030504040204" pitchFamily="34" charset="0"/>
              </a:rPr>
              <a:t>1 </a:t>
            </a:r>
            <a:r>
              <a:rPr lang="tr-TR" sz="1100" dirty="0">
                <a:latin typeface="Tahoma" panose="020B0604030504040204" pitchFamily="34" charset="0"/>
                <a:ea typeface="Tahoma" panose="020B0604030504040204" pitchFamily="34" charset="0"/>
                <a:cs typeface="Tahoma" panose="020B0604030504040204" pitchFamily="34" charset="0"/>
              </a:rPr>
              <a:t>Saat</a:t>
            </a:r>
            <a:endParaRPr lang="en-US" sz="1100" dirty="0">
              <a:latin typeface="Tahoma" panose="020B0604030504040204" pitchFamily="34" charset="0"/>
              <a:ea typeface="Tahoma" panose="020B0604030504040204" pitchFamily="34" charset="0"/>
              <a:cs typeface="Tahoma" panose="020B0604030504040204" pitchFamily="34" charset="0"/>
            </a:endParaRPr>
          </a:p>
        </p:txBody>
      </p:sp>
      <p:pic>
        <p:nvPicPr>
          <p:cNvPr id="5" name="Imagen 4">
            <a:extLst>
              <a:ext uri="{FF2B5EF4-FFF2-40B4-BE49-F238E27FC236}">
                <a16:creationId xmlns:a16="http://schemas.microsoft.com/office/drawing/2014/main" xmlns="" id="{4EA40B5D-C927-EC4E-BFAE-B77223A69203}"/>
              </a:ext>
            </a:extLst>
          </p:cNvPr>
          <p:cNvPicPr>
            <a:picLocks noChangeAspect="1"/>
          </p:cNvPicPr>
          <p:nvPr/>
        </p:nvPicPr>
        <p:blipFill rotWithShape="1">
          <a:blip r:embed="rId4">
            <a:extLst>
              <a:ext uri="{28A0092B-C50C-407E-A947-70E740481C1C}">
                <a14:useLocalDpi xmlns:a14="http://schemas.microsoft.com/office/drawing/2010/main" val="0"/>
              </a:ext>
            </a:extLst>
          </a:blip>
          <a:srcRect t="5510"/>
          <a:stretch/>
        </p:blipFill>
        <p:spPr>
          <a:xfrm>
            <a:off x="7475350" y="127968"/>
            <a:ext cx="1668650" cy="2086824"/>
          </a:xfrm>
          <a:prstGeom prst="rect">
            <a:avLst/>
          </a:prstGeom>
        </p:spPr>
      </p:pic>
      <p:sp>
        <p:nvSpPr>
          <p:cNvPr id="26" name="Rectángulo 25">
            <a:extLst>
              <a:ext uri="{FF2B5EF4-FFF2-40B4-BE49-F238E27FC236}">
                <a16:creationId xmlns:a16="http://schemas.microsoft.com/office/drawing/2014/main" xmlns="" id="{24D6459C-3213-CC4C-BFD6-3A8BDBA398E6}"/>
              </a:ext>
            </a:extLst>
          </p:cNvPr>
          <p:cNvSpPr/>
          <p:nvPr/>
        </p:nvSpPr>
        <p:spPr>
          <a:xfrm>
            <a:off x="334385" y="1733550"/>
            <a:ext cx="1475365" cy="159913"/>
          </a:xfrm>
          <a:prstGeom prst="rect">
            <a:avLst/>
          </a:prstGeom>
          <a:solidFill>
            <a:srgbClr val="CE89B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4" name="Marcador de contenido 2">
            <a:extLst>
              <a:ext uri="{FF2B5EF4-FFF2-40B4-BE49-F238E27FC236}">
                <a16:creationId xmlns:a16="http://schemas.microsoft.com/office/drawing/2014/main" xmlns="" id="{598AC80B-D567-A241-853F-D5878A8E7821}"/>
              </a:ext>
            </a:extLst>
          </p:cNvPr>
          <p:cNvSpPr txBox="1">
            <a:spLocks/>
          </p:cNvSpPr>
          <p:nvPr/>
        </p:nvSpPr>
        <p:spPr>
          <a:xfrm>
            <a:off x="278352" y="1682403"/>
            <a:ext cx="8258175" cy="60966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tr-TR" sz="1100" b="1" dirty="0">
                <a:latin typeface="Tahoma" panose="020B0604030504040204" pitchFamily="34" charset="0"/>
                <a:ea typeface="Tahoma" panose="020B0604030504040204" pitchFamily="34" charset="0"/>
                <a:cs typeface="Tahoma" panose="020B0604030504040204" pitchFamily="34" charset="0"/>
              </a:rPr>
              <a:t>Oyunun amaçları</a:t>
            </a:r>
            <a:r>
              <a:rPr lang="en-US" sz="1100" b="1" dirty="0">
                <a:latin typeface="Tahoma" panose="020B0604030504040204" pitchFamily="34" charset="0"/>
                <a:ea typeface="Tahoma" panose="020B0604030504040204" pitchFamily="34" charset="0"/>
                <a:cs typeface="Tahoma" panose="020B0604030504040204" pitchFamily="34" charset="0"/>
              </a:rPr>
              <a:t>:</a:t>
            </a:r>
            <a:r>
              <a:rPr lang="en-US" sz="1100" dirty="0">
                <a:latin typeface="Tahoma" panose="020B0604030504040204" pitchFamily="34" charset="0"/>
                <a:ea typeface="Tahoma" panose="020B0604030504040204" pitchFamily="34" charset="0"/>
                <a:cs typeface="Tahoma" panose="020B0604030504040204" pitchFamily="34" charset="0"/>
              </a:rPr>
              <a:t/>
            </a:r>
            <a:br>
              <a:rPr lang="en-US" sz="1100" dirty="0">
                <a:latin typeface="Tahoma" panose="020B0604030504040204" pitchFamily="34" charset="0"/>
                <a:ea typeface="Tahoma" panose="020B0604030504040204" pitchFamily="34" charset="0"/>
                <a:cs typeface="Tahoma" panose="020B0604030504040204" pitchFamily="34" charset="0"/>
              </a:rPr>
            </a:br>
            <a:r>
              <a:rPr lang="tr-TR" sz="1100" dirty="0"/>
              <a:t>Bu alıştırma, grubunuzdaki bireylere, daha dengeli bir bakış açısı geliştirmek amacıyla, başkalarının onlarda gördükleri, kendilerinde fark etmemiş olabilecekleri veya hatta fark etmemiş olabilecekleri harika nitelikleri göstermek için tasarlanmıştır.</a:t>
            </a:r>
          </a:p>
          <a:p>
            <a:pPr marL="0" indent="0">
              <a:lnSpc>
                <a:spcPct val="100000"/>
              </a:lnSpc>
              <a:buNone/>
            </a:pPr>
            <a:endParaRPr lang="en-US" sz="1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0490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a:extLst>
              <a:ext uri="{FF2B5EF4-FFF2-40B4-BE49-F238E27FC236}">
                <a16:creationId xmlns:a16="http://schemas.microsoft.com/office/drawing/2014/main" xmlns="" id="{5273138C-1ECA-F24F-B67C-E00EB682DF07}"/>
              </a:ext>
            </a:extLst>
          </p:cNvPr>
          <p:cNvSpPr/>
          <p:nvPr/>
        </p:nvSpPr>
        <p:spPr>
          <a:xfrm rot="18310640">
            <a:off x="2445820" y="3164383"/>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6" name="Rectángulo 25">
            <a:extLst>
              <a:ext uri="{FF2B5EF4-FFF2-40B4-BE49-F238E27FC236}">
                <a16:creationId xmlns:a16="http://schemas.microsoft.com/office/drawing/2014/main" xmlns="" id="{24D6459C-3213-CC4C-BFD6-3A8BDBA398E6}"/>
              </a:ext>
            </a:extLst>
          </p:cNvPr>
          <p:cNvSpPr/>
          <p:nvPr/>
        </p:nvSpPr>
        <p:spPr>
          <a:xfrm>
            <a:off x="334384" y="2151809"/>
            <a:ext cx="1475365" cy="159913"/>
          </a:xfrm>
          <a:prstGeom prst="rect">
            <a:avLst/>
          </a:prstGeom>
          <a:solidFill>
            <a:srgbClr val="CE89B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4" name="Marcador de contenido 2">
            <a:extLst>
              <a:ext uri="{FF2B5EF4-FFF2-40B4-BE49-F238E27FC236}">
                <a16:creationId xmlns:a16="http://schemas.microsoft.com/office/drawing/2014/main" xmlns="" id="{598AC80B-D567-A241-853F-D5878A8E7821}"/>
              </a:ext>
            </a:extLst>
          </p:cNvPr>
          <p:cNvSpPr txBox="1">
            <a:spLocks/>
          </p:cNvSpPr>
          <p:nvPr/>
        </p:nvSpPr>
        <p:spPr>
          <a:xfrm>
            <a:off x="286538" y="2057702"/>
            <a:ext cx="8258175" cy="69177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tr-TR" sz="1100" b="1" dirty="0">
                <a:latin typeface="Tahoma" panose="020B0604030504040204" pitchFamily="34" charset="0"/>
                <a:ea typeface="Tahoma" panose="020B0604030504040204" pitchFamily="34" charset="0"/>
                <a:cs typeface="Tahoma" panose="020B0604030504040204" pitchFamily="34" charset="0"/>
              </a:rPr>
              <a:t>Oyunun amaçları</a:t>
            </a:r>
            <a:r>
              <a:rPr lang="en-US" sz="1100" b="1" dirty="0">
                <a:latin typeface="Tahoma" panose="020B0604030504040204" pitchFamily="34" charset="0"/>
                <a:ea typeface="Tahoma" panose="020B0604030504040204" pitchFamily="34" charset="0"/>
                <a:cs typeface="Tahoma" panose="020B0604030504040204" pitchFamily="34" charset="0"/>
              </a:rPr>
              <a:t>:</a:t>
            </a:r>
            <a:r>
              <a:rPr lang="en-US" sz="1100" dirty="0">
                <a:latin typeface="Tahoma" panose="020B0604030504040204" pitchFamily="34" charset="0"/>
                <a:ea typeface="Tahoma" panose="020B0604030504040204" pitchFamily="34" charset="0"/>
                <a:cs typeface="Tahoma" panose="020B0604030504040204" pitchFamily="34" charset="0"/>
              </a:rPr>
              <a:t/>
            </a:r>
            <a:br>
              <a:rPr lang="en-US" sz="1100" dirty="0">
                <a:latin typeface="Tahoma" panose="020B0604030504040204" pitchFamily="34" charset="0"/>
                <a:ea typeface="Tahoma" panose="020B0604030504040204" pitchFamily="34" charset="0"/>
                <a:cs typeface="Tahoma" panose="020B0604030504040204" pitchFamily="34" charset="0"/>
              </a:rPr>
            </a:br>
            <a:r>
              <a:rPr lang="tr-TR" sz="1100" dirty="0">
                <a:latin typeface="Tahoma" panose="020B0604030504040204" pitchFamily="34" charset="0"/>
                <a:ea typeface="Tahoma" panose="020B0604030504040204" pitchFamily="34" charset="0"/>
                <a:cs typeface="Tahoma" panose="020B0604030504040204" pitchFamily="34" charset="0"/>
              </a:rPr>
              <a:t>Karşılıksız olarak bir başkası için bir şeyler yapmanın öneminin öğrenilmesi</a:t>
            </a:r>
          </a:p>
          <a:p>
            <a:pPr marL="0" indent="0">
              <a:lnSpc>
                <a:spcPct val="150000"/>
              </a:lnSpc>
              <a:buNone/>
            </a:pP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7" name="Triángulo rectángulo 6">
            <a:extLst>
              <a:ext uri="{FF2B5EF4-FFF2-40B4-BE49-F238E27FC236}">
                <a16:creationId xmlns:a16="http://schemas.microsoft.com/office/drawing/2014/main" xmlns="" id="{D14500D3-43EA-7847-B942-7ABB4A182874}"/>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5" name="Rectángulo 24">
            <a:extLst>
              <a:ext uri="{FF2B5EF4-FFF2-40B4-BE49-F238E27FC236}">
                <a16:creationId xmlns:a16="http://schemas.microsoft.com/office/drawing/2014/main" xmlns="" id="{7CB99F2E-E4FF-8747-A2EA-FF28ABA2A069}"/>
              </a:ext>
            </a:extLst>
          </p:cNvPr>
          <p:cNvSpPr/>
          <p:nvPr/>
        </p:nvSpPr>
        <p:spPr>
          <a:xfrm>
            <a:off x="334385" y="1493274"/>
            <a:ext cx="1187644" cy="163089"/>
          </a:xfrm>
          <a:prstGeom prst="rect">
            <a:avLst/>
          </a:prstGeom>
          <a:solidFill>
            <a:srgbClr val="CE89BA">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Marcador de contenido 2">
            <a:extLst>
              <a:ext uri="{FF2B5EF4-FFF2-40B4-BE49-F238E27FC236}">
                <a16:creationId xmlns:a16="http://schemas.microsoft.com/office/drawing/2014/main" xmlns="" id="{58FAC052-4D97-7940-AAC1-6AA81D9012C5}"/>
              </a:ext>
            </a:extLst>
          </p:cNvPr>
          <p:cNvSpPr txBox="1">
            <a:spLocks/>
          </p:cNvSpPr>
          <p:nvPr/>
        </p:nvSpPr>
        <p:spPr>
          <a:xfrm>
            <a:off x="286540" y="1401299"/>
            <a:ext cx="8258175" cy="668742"/>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tr-TR" sz="1100" b="1" dirty="0">
                <a:latin typeface="Tahoma" panose="020B0604030504040204" pitchFamily="34" charset="0"/>
                <a:ea typeface="Tahoma" panose="020B0604030504040204" pitchFamily="34" charset="0"/>
                <a:cs typeface="Tahoma" panose="020B0604030504040204" pitchFamily="34" charset="0"/>
              </a:rPr>
              <a:t>Gerekli materyaller</a:t>
            </a:r>
            <a:r>
              <a:rPr lang="en-US" sz="1100" b="1" dirty="0">
                <a:latin typeface="Tahoma" panose="020B0604030504040204" pitchFamily="34" charset="0"/>
                <a:ea typeface="Tahoma" panose="020B0604030504040204" pitchFamily="34" charset="0"/>
                <a:cs typeface="Tahoma" panose="020B0604030504040204" pitchFamily="34" charset="0"/>
              </a:rPr>
              <a:t>:</a:t>
            </a:r>
          </a:p>
          <a:p>
            <a:pPr marL="0" indent="0">
              <a:lnSpc>
                <a:spcPct val="150000"/>
              </a:lnSpc>
              <a:buFont typeface="Arial" panose="020B0604020202020204" pitchFamily="34" charset="0"/>
              <a:buNone/>
            </a:pPr>
            <a:r>
              <a:rPr lang="tr-TR" sz="1100" dirty="0">
                <a:latin typeface="Tahoma" panose="020B0604030504040204" pitchFamily="34" charset="0"/>
                <a:ea typeface="Tahoma" panose="020B0604030504040204" pitchFamily="34" charset="0"/>
                <a:cs typeface="Tahoma" panose="020B0604030504040204" pitchFamily="34" charset="0"/>
              </a:rPr>
              <a:t>Materyal gerekli değil</a:t>
            </a: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29" name="Rectángulo 28">
            <a:extLst>
              <a:ext uri="{FF2B5EF4-FFF2-40B4-BE49-F238E27FC236}">
                <a16:creationId xmlns:a16="http://schemas.microsoft.com/office/drawing/2014/main" xmlns="" id="{64E82A51-A93B-2F44-929F-F1E64583AD8E}"/>
              </a:ext>
            </a:extLst>
          </p:cNvPr>
          <p:cNvSpPr/>
          <p:nvPr/>
        </p:nvSpPr>
        <p:spPr>
          <a:xfrm>
            <a:off x="329315" y="3261739"/>
            <a:ext cx="1219037" cy="193551"/>
          </a:xfrm>
          <a:prstGeom prst="rect">
            <a:avLst/>
          </a:prstGeom>
          <a:solidFill>
            <a:srgbClr val="CE89B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Triángulo 20">
            <a:extLst>
              <a:ext uri="{FF2B5EF4-FFF2-40B4-BE49-F238E27FC236}">
                <a16:creationId xmlns:a16="http://schemas.microsoft.com/office/drawing/2014/main" xmlns="" id="{928AFCC8-22E0-384C-9A10-3E6C1FC15583}"/>
              </a:ext>
            </a:extLst>
          </p:cNvPr>
          <p:cNvSpPr/>
          <p:nvPr/>
        </p:nvSpPr>
        <p:spPr>
          <a:xfrm rot="8877404">
            <a:off x="6879968" y="2757689"/>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16">
            <a:extLst>
              <a:ext uri="{FF2B5EF4-FFF2-40B4-BE49-F238E27FC236}">
                <a16:creationId xmlns:a16="http://schemas.microsoft.com/office/drawing/2014/main" xmlns="" id="{09C32EB0-F5FB-FD45-AB59-3EA34CD8B401}"/>
              </a:ext>
            </a:extLst>
          </p:cNvPr>
          <p:cNvSpPr/>
          <p:nvPr/>
        </p:nvSpPr>
        <p:spPr>
          <a:xfrm rot="7349044">
            <a:off x="7251172" y="845115"/>
            <a:ext cx="2181222" cy="1741585"/>
          </a:xfrm>
          <a:prstGeom prs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7" name="Grupo 26">
            <a:extLst>
              <a:ext uri="{FF2B5EF4-FFF2-40B4-BE49-F238E27FC236}">
                <a16:creationId xmlns:a16="http://schemas.microsoft.com/office/drawing/2014/main" xmlns="" id="{1DDCB287-4E5B-2E45-A7CF-B2B5D8FBC14E}"/>
              </a:ext>
            </a:extLst>
          </p:cNvPr>
          <p:cNvGrpSpPr/>
          <p:nvPr/>
        </p:nvGrpSpPr>
        <p:grpSpPr>
          <a:xfrm>
            <a:off x="656837" y="4562960"/>
            <a:ext cx="7496635" cy="507429"/>
            <a:chOff x="-4851787" y="4156630"/>
            <a:chExt cx="13875622" cy="946285"/>
          </a:xfrm>
        </p:grpSpPr>
        <p:pic>
          <p:nvPicPr>
            <p:cNvPr id="28" name="Picture 5" descr="A picture containing company name&#10;&#10;Description automatically generated">
              <a:extLst>
                <a:ext uri="{FF2B5EF4-FFF2-40B4-BE49-F238E27FC236}">
                  <a16:creationId xmlns:a16="http://schemas.microsoft.com/office/drawing/2014/main" xmlns="" id="{F5C04126-309D-5645-8FB0-5FE6BBA9A077}"/>
                </a:ext>
              </a:extLst>
            </p:cNvPr>
            <p:cNvPicPr>
              <a:picLocks noChangeAspect="1"/>
            </p:cNvPicPr>
            <p:nvPr/>
          </p:nvPicPr>
          <p:blipFill rotWithShape="1">
            <a:blip r:embed="rId2">
              <a:alphaModFix amt="63000"/>
            </a:blip>
            <a:srcRect r="27163" b="22970"/>
            <a:stretch/>
          </p:blipFill>
          <p:spPr>
            <a:xfrm>
              <a:off x="7195035" y="4156630"/>
              <a:ext cx="1828800" cy="943011"/>
            </a:xfrm>
            <a:prstGeom prst="rect">
              <a:avLst/>
            </a:prstGeom>
          </p:spPr>
        </p:pic>
        <p:pic>
          <p:nvPicPr>
            <p:cNvPr id="30" name="Picture 8" descr="Graphical user interface, text, application&#10;&#10;Description automatically generated">
              <a:extLst>
                <a:ext uri="{FF2B5EF4-FFF2-40B4-BE49-F238E27FC236}">
                  <a16:creationId xmlns:a16="http://schemas.microsoft.com/office/drawing/2014/main" xmlns="" id="{49F41940-C775-B845-B23B-A72E36A85305}"/>
                </a:ext>
              </a:extLst>
            </p:cNvPr>
            <p:cNvPicPr>
              <a:picLocks noChangeAspect="1"/>
            </p:cNvPicPr>
            <p:nvPr/>
          </p:nvPicPr>
          <p:blipFill>
            <a:blip r:embed="rId3">
              <a:alphaModFix amt="63000"/>
            </a:blip>
            <a:stretch>
              <a:fillRect/>
            </a:stretch>
          </p:blipFill>
          <p:spPr>
            <a:xfrm>
              <a:off x="-4851787" y="4268281"/>
              <a:ext cx="3412805" cy="834634"/>
            </a:xfrm>
            <a:prstGeom prst="rect">
              <a:avLst/>
            </a:prstGeom>
          </p:spPr>
        </p:pic>
      </p:grpSp>
      <p:sp>
        <p:nvSpPr>
          <p:cNvPr id="6" name="Rectángulo 5">
            <a:extLst>
              <a:ext uri="{FF2B5EF4-FFF2-40B4-BE49-F238E27FC236}">
                <a16:creationId xmlns:a16="http://schemas.microsoft.com/office/drawing/2014/main" xmlns="" id="{157CBB67-3258-BE4D-90F0-702DF1191035}"/>
              </a:ext>
            </a:extLst>
          </p:cNvPr>
          <p:cNvSpPr/>
          <p:nvPr/>
        </p:nvSpPr>
        <p:spPr>
          <a:xfrm>
            <a:off x="556390" y="454730"/>
            <a:ext cx="2110610" cy="545722"/>
          </a:xfrm>
          <a:prstGeom prst="rect">
            <a:avLst/>
          </a:prstGeom>
          <a:solidFill>
            <a:srgbClr val="C770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Título 2">
            <a:extLst>
              <a:ext uri="{FF2B5EF4-FFF2-40B4-BE49-F238E27FC236}">
                <a16:creationId xmlns:a16="http://schemas.microsoft.com/office/drawing/2014/main" xmlns="" id="{EE4178B9-DE8E-8241-971A-3C057A0B5463}"/>
              </a:ext>
            </a:extLst>
          </p:cNvPr>
          <p:cNvSpPr>
            <a:spLocks noGrp="1"/>
          </p:cNvSpPr>
          <p:nvPr>
            <p:ph type="title"/>
          </p:nvPr>
        </p:nvSpPr>
        <p:spPr>
          <a:xfrm>
            <a:off x="107585" y="164507"/>
            <a:ext cx="8210550" cy="994172"/>
          </a:xfrm>
        </p:spPr>
        <p:txBody>
          <a:bodyPr>
            <a:normAutofit/>
          </a:bodyPr>
          <a:lstStyle/>
          <a:p>
            <a:r>
              <a:rPr lang="en-US" dirty="0">
                <a:solidFill>
                  <a:schemeClr val="tx1">
                    <a:lumMod val="95000"/>
                    <a:lumOff val="5000"/>
                  </a:schemeClr>
                </a:solidFill>
                <a:latin typeface="Trebuchet MS" panose="020B0703020202090204" pitchFamily="34" charset="0"/>
                <a:ea typeface="Tahoma" panose="020B0604030504040204" pitchFamily="34" charset="0"/>
                <a:cs typeface="Tahoma" panose="020B0604030504040204" pitchFamily="34" charset="0"/>
              </a:rPr>
              <a:t>5. </a:t>
            </a:r>
            <a:r>
              <a:rPr lang="tr-TR" dirty="0">
                <a:solidFill>
                  <a:schemeClr val="bg1"/>
                </a:solidFill>
                <a:latin typeface="Trebuchet MS" panose="020B0703020202090204" pitchFamily="34" charset="0"/>
                <a:ea typeface="Tahoma" panose="020B0604030504040204" pitchFamily="34" charset="0"/>
                <a:cs typeface="Tahoma" panose="020B0604030504040204" pitchFamily="34" charset="0"/>
              </a:rPr>
              <a:t>Günün süp</a:t>
            </a:r>
            <a:r>
              <a:rPr lang="tr-TR" dirty="0">
                <a:solidFill>
                  <a:srgbClr val="B36CD6"/>
                </a:solidFill>
                <a:latin typeface="Trebuchet MS" panose="020B0703020202090204" pitchFamily="34" charset="0"/>
                <a:ea typeface="Tahoma" panose="020B0604030504040204" pitchFamily="34" charset="0"/>
                <a:cs typeface="Tahoma" panose="020B0604030504040204" pitchFamily="34" charset="0"/>
              </a:rPr>
              <a:t>er kahramanı</a:t>
            </a:r>
            <a:endParaRPr lang="en-US" dirty="0">
              <a:solidFill>
                <a:srgbClr val="B36CD6"/>
              </a:solidFill>
              <a:latin typeface="Trebuchet MS" panose="020B0703020202090204" pitchFamily="34" charset="0"/>
              <a:ea typeface="Tahoma" panose="020B0604030504040204" pitchFamily="34" charset="0"/>
              <a:cs typeface="Tahoma" panose="020B0604030504040204" pitchFamily="34" charset="0"/>
            </a:endParaRPr>
          </a:p>
        </p:txBody>
      </p:sp>
      <p:sp>
        <p:nvSpPr>
          <p:cNvPr id="23" name="Marcador de contenido 2">
            <a:extLst>
              <a:ext uri="{FF2B5EF4-FFF2-40B4-BE49-F238E27FC236}">
                <a16:creationId xmlns:a16="http://schemas.microsoft.com/office/drawing/2014/main" xmlns="" id="{4B70DE49-B646-AC47-952E-F7B5EC8B3334}"/>
              </a:ext>
            </a:extLst>
          </p:cNvPr>
          <p:cNvSpPr txBox="1">
            <a:spLocks/>
          </p:cNvSpPr>
          <p:nvPr/>
        </p:nvSpPr>
        <p:spPr>
          <a:xfrm>
            <a:off x="286537" y="3133466"/>
            <a:ext cx="8476463" cy="157188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tr-TR" sz="1300" b="1" dirty="0">
                <a:latin typeface="Tahoma" panose="020B0604030504040204" pitchFamily="34" charset="0"/>
                <a:ea typeface="Tahoma" panose="020B0604030504040204" pitchFamily="34" charset="0"/>
                <a:cs typeface="Tahoma" panose="020B0604030504040204" pitchFamily="34" charset="0"/>
              </a:rPr>
              <a:t>Kullanılacak Yöntem</a:t>
            </a:r>
            <a:r>
              <a:rPr lang="en-US" sz="1300" b="1" dirty="0">
                <a:latin typeface="Tahoma" panose="020B0604030504040204" pitchFamily="34" charset="0"/>
                <a:ea typeface="Tahoma" panose="020B0604030504040204" pitchFamily="34" charset="0"/>
                <a:cs typeface="Tahoma" panose="020B0604030504040204" pitchFamily="34" charset="0"/>
              </a:rPr>
              <a:t>:</a:t>
            </a:r>
            <a:r>
              <a:rPr lang="en-US" sz="1100" dirty="0">
                <a:latin typeface="Tahoma" panose="020B0604030504040204" pitchFamily="34" charset="0"/>
                <a:ea typeface="Tahoma" panose="020B0604030504040204" pitchFamily="34" charset="0"/>
                <a:cs typeface="Tahoma" panose="020B0604030504040204" pitchFamily="34" charset="0"/>
              </a:rPr>
              <a:t/>
            </a:r>
            <a:br>
              <a:rPr lang="en-US" sz="1100" dirty="0">
                <a:latin typeface="Tahoma" panose="020B0604030504040204" pitchFamily="34" charset="0"/>
                <a:ea typeface="Tahoma" panose="020B0604030504040204" pitchFamily="34" charset="0"/>
                <a:cs typeface="Tahoma" panose="020B0604030504040204" pitchFamily="34" charset="0"/>
              </a:rPr>
            </a:br>
            <a:r>
              <a:rPr lang="en-US" sz="1100" dirty="0">
                <a:latin typeface="Tahoma" panose="020B0604030504040204" pitchFamily="34" charset="0"/>
                <a:ea typeface="Tahoma" panose="020B0604030504040204" pitchFamily="34" charset="0"/>
                <a:cs typeface="Tahoma" panose="020B0604030504040204" pitchFamily="34" charset="0"/>
              </a:rPr>
              <a:t>Her </a:t>
            </a:r>
            <a:r>
              <a:rPr lang="en-US" sz="1100" dirty="0" err="1">
                <a:latin typeface="Tahoma" panose="020B0604030504040204" pitchFamily="34" charset="0"/>
                <a:ea typeface="Tahoma" panose="020B0604030504040204" pitchFamily="34" charset="0"/>
                <a:cs typeface="Tahoma" panose="020B0604030504040204" pitchFamily="34" charset="0"/>
              </a:rPr>
              <a:t>gün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öğrenci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kılığına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girmiş</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süper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kahraman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başka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sınıf</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arkadaşı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veya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sınıf</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arkadaşlarıyla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fark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edilmeden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ilgilenecek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ve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ancak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okul</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etkinliklerinin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sonunda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gerçek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kimliklerini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ortaya</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çıkaracaklar</a:t>
            </a:r>
            <a:r>
              <a:rPr lang="en-US" sz="1100" dirty="0">
                <a:latin typeface="Tahoma" panose="020B0604030504040204" pitchFamily="34" charset="0"/>
                <a:ea typeface="Tahoma" panose="020B0604030504040204" pitchFamily="34" charset="0"/>
                <a:cs typeface="Tahoma" panose="020B0604030504040204" pitchFamily="34" charset="0"/>
              </a:rPr>
              <a:t>. Bu </a:t>
            </a:r>
            <a:r>
              <a:rPr lang="en-US" sz="1100" dirty="0" err="1">
                <a:latin typeface="Tahoma" panose="020B0604030504040204" pitchFamily="34" charset="0"/>
                <a:ea typeface="Tahoma" panose="020B0604030504040204" pitchFamily="34" charset="0"/>
                <a:cs typeface="Tahoma" panose="020B0604030504040204" pitchFamily="34" charset="0"/>
              </a:rPr>
              <a:t>oyun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sayesinde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öğrenciler</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birbirlerine</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karşı</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küçük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ilgilerin</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önemini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nezaket</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egzersizleri</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yaparak</a:t>
            </a:r>
            <a:r>
              <a:rPr lang="en-US" sz="1100" dirty="0">
                <a:latin typeface="Tahoma" panose="020B0604030504040204" pitchFamily="34" charset="0"/>
                <a:ea typeface="Tahoma" panose="020B0604030504040204" pitchFamily="34" charset="0"/>
                <a:cs typeface="Tahoma" panose="020B0604030504040204" pitchFamily="34" charset="0"/>
              </a:rPr>
              <a:t> </a:t>
            </a:r>
            <a:r>
              <a:rPr lang="en-US" sz="1100" dirty="0" err="1">
                <a:latin typeface="Tahoma" panose="020B0604030504040204" pitchFamily="34" charset="0"/>
                <a:ea typeface="Tahoma" panose="020B0604030504040204" pitchFamily="34" charset="0"/>
                <a:cs typeface="Tahoma" panose="020B0604030504040204" pitchFamily="34" charset="0"/>
              </a:rPr>
              <a:t>anlayacaklar</a:t>
            </a:r>
            <a:r>
              <a:rPr lang="en-US" sz="1100" dirty="0">
                <a:latin typeface="Tahoma" panose="020B0604030504040204" pitchFamily="34" charset="0"/>
                <a:ea typeface="Tahoma" panose="020B0604030504040204" pitchFamily="34" charset="0"/>
                <a:cs typeface="Tahoma" panose="020B0604030504040204" pitchFamily="34" charset="0"/>
              </a:rPr>
              <a:t>.</a:t>
            </a:r>
          </a:p>
        </p:txBody>
      </p:sp>
      <p:sp>
        <p:nvSpPr>
          <p:cNvPr id="18" name="Rectángulo 17">
            <a:extLst>
              <a:ext uri="{FF2B5EF4-FFF2-40B4-BE49-F238E27FC236}">
                <a16:creationId xmlns:a16="http://schemas.microsoft.com/office/drawing/2014/main" xmlns="" id="{7F380662-BD03-9046-98B4-39BC813EF3F8}"/>
              </a:ext>
            </a:extLst>
          </p:cNvPr>
          <p:cNvSpPr/>
          <p:nvPr/>
        </p:nvSpPr>
        <p:spPr>
          <a:xfrm>
            <a:off x="304800" y="2749477"/>
            <a:ext cx="876634" cy="170162"/>
          </a:xfrm>
          <a:prstGeom prst="rect">
            <a:avLst/>
          </a:prstGeom>
          <a:solidFill>
            <a:srgbClr val="CE89BA">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Marcador de contenido 2">
            <a:extLst>
              <a:ext uri="{FF2B5EF4-FFF2-40B4-BE49-F238E27FC236}">
                <a16:creationId xmlns:a16="http://schemas.microsoft.com/office/drawing/2014/main" xmlns="" id="{5EBC8E29-DDD0-6544-84C5-3A8BCD1CB6F6}"/>
              </a:ext>
            </a:extLst>
          </p:cNvPr>
          <p:cNvSpPr txBox="1">
            <a:spLocks/>
          </p:cNvSpPr>
          <p:nvPr/>
        </p:nvSpPr>
        <p:spPr>
          <a:xfrm>
            <a:off x="228600" y="2656512"/>
            <a:ext cx="8258175" cy="6687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tr-TR" sz="1100" b="1" dirty="0">
                <a:latin typeface="Tahoma" panose="020B0604030504040204" pitchFamily="34" charset="0"/>
                <a:ea typeface="Tahoma" panose="020B0604030504040204" pitchFamily="34" charset="0"/>
                <a:cs typeface="Tahoma" panose="020B0604030504040204" pitchFamily="34" charset="0"/>
              </a:rPr>
              <a:t>Gerekli süre</a:t>
            </a:r>
            <a:r>
              <a:rPr lang="en-US" sz="1100" b="1" dirty="0">
                <a:latin typeface="Tahoma" panose="020B0604030504040204" pitchFamily="34" charset="0"/>
                <a:ea typeface="Tahoma" panose="020B0604030504040204" pitchFamily="34" charset="0"/>
                <a:cs typeface="Tahoma" panose="020B0604030504040204" pitchFamily="34" charset="0"/>
              </a:rPr>
              <a:t>:</a:t>
            </a:r>
            <a:r>
              <a:rPr lang="en-US" sz="1100" dirty="0">
                <a:latin typeface="Tahoma" panose="020B0604030504040204" pitchFamily="34" charset="0"/>
                <a:ea typeface="Tahoma" panose="020B0604030504040204" pitchFamily="34" charset="0"/>
                <a:cs typeface="Tahoma" panose="020B0604030504040204" pitchFamily="34" charset="0"/>
              </a:rPr>
              <a:t/>
            </a:r>
            <a:br>
              <a:rPr lang="en-US" sz="1100" dirty="0">
                <a:latin typeface="Tahoma" panose="020B0604030504040204" pitchFamily="34" charset="0"/>
                <a:ea typeface="Tahoma" panose="020B0604030504040204" pitchFamily="34" charset="0"/>
                <a:cs typeface="Tahoma" panose="020B0604030504040204" pitchFamily="34" charset="0"/>
              </a:rPr>
            </a:br>
            <a:r>
              <a:rPr lang="tr-TR" sz="1100" dirty="0">
                <a:latin typeface="Tahoma" panose="020B0604030504040204" pitchFamily="34" charset="0"/>
                <a:ea typeface="Tahoma" panose="020B0604030504040204" pitchFamily="34" charset="0"/>
                <a:cs typeface="Tahoma" panose="020B0604030504040204" pitchFamily="34" charset="0"/>
              </a:rPr>
              <a:t>Bir süre belirtilmemiş</a:t>
            </a:r>
            <a:endParaRPr lang="en-US" sz="1100" dirty="0">
              <a:latin typeface="Tahoma" panose="020B0604030504040204" pitchFamily="34" charset="0"/>
              <a:ea typeface="Tahoma" panose="020B0604030504040204" pitchFamily="34" charset="0"/>
              <a:cs typeface="Tahoma" panose="020B0604030504040204" pitchFamily="34" charset="0"/>
            </a:endParaRPr>
          </a:p>
        </p:txBody>
      </p:sp>
      <p:pic>
        <p:nvPicPr>
          <p:cNvPr id="4" name="Imagen 3">
            <a:extLst>
              <a:ext uri="{FF2B5EF4-FFF2-40B4-BE49-F238E27FC236}">
                <a16:creationId xmlns:a16="http://schemas.microsoft.com/office/drawing/2014/main" xmlns="" id="{FEA981FE-E860-504A-8374-1DAA9A9C93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9300" y="-9721"/>
            <a:ext cx="2044700" cy="2336800"/>
          </a:xfrm>
          <a:prstGeom prst="rect">
            <a:avLst/>
          </a:prstGeom>
        </p:spPr>
      </p:pic>
    </p:spTree>
    <p:extLst>
      <p:ext uri="{BB962C8B-B14F-4D97-AF65-F5344CB8AC3E}">
        <p14:creationId xmlns:p14="http://schemas.microsoft.com/office/powerpoint/2010/main" val="1253821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riángulo rectángulo 6">
            <a:extLst>
              <a:ext uri="{FF2B5EF4-FFF2-40B4-BE49-F238E27FC236}">
                <a16:creationId xmlns:a16="http://schemas.microsoft.com/office/drawing/2014/main" xmlns="" id="{D14500D3-43EA-7847-B942-7ABB4A182874}"/>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5" name="Rectángulo 24">
            <a:extLst>
              <a:ext uri="{FF2B5EF4-FFF2-40B4-BE49-F238E27FC236}">
                <a16:creationId xmlns:a16="http://schemas.microsoft.com/office/drawing/2014/main" xmlns="" id="{F6F31F37-0EB8-AA41-A360-A89FF5340499}"/>
              </a:ext>
            </a:extLst>
          </p:cNvPr>
          <p:cNvSpPr/>
          <p:nvPr/>
        </p:nvSpPr>
        <p:spPr>
          <a:xfrm rot="2073504">
            <a:off x="6321166" y="654184"/>
            <a:ext cx="2716340" cy="1101521"/>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6" name="CuadroTexto 25">
            <a:extLst>
              <a:ext uri="{FF2B5EF4-FFF2-40B4-BE49-F238E27FC236}">
                <a16:creationId xmlns:a16="http://schemas.microsoft.com/office/drawing/2014/main" xmlns="" id="{CC8B3CAE-D418-144E-AA26-AEB76E39CA3B}"/>
              </a:ext>
            </a:extLst>
          </p:cNvPr>
          <p:cNvSpPr txBox="1"/>
          <p:nvPr/>
        </p:nvSpPr>
        <p:spPr>
          <a:xfrm>
            <a:off x="1600200" y="1831462"/>
            <a:ext cx="7905742" cy="3416320"/>
          </a:xfrm>
          <a:prstGeom prst="rect">
            <a:avLst/>
          </a:prstGeom>
          <a:noFill/>
        </p:spPr>
        <p:txBody>
          <a:bodyPr wrap="square" rtlCol="0">
            <a:spAutoFit/>
          </a:bodyPr>
          <a:lstStyle/>
          <a:p>
            <a:r>
              <a:rPr lang="tr-TR"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Öğrencileri düşünmeye davet </a:t>
            </a:r>
            <a:r>
              <a:rPr lang="tr-T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edin.</a:t>
            </a:r>
            <a:endParaRPr lang="en-US"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endParaRPr lang="en-US"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endParaRPr lang="en-US"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endParaRPr lang="en-US"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r>
              <a:rPr lang="tr-TR"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Yapıcı geri bildirimler vermelerini isteyin</a:t>
            </a:r>
            <a:r>
              <a:rPr lang="en-US"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r>
              <a:rPr lang="tr-TR"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Neden keyif aldılar?</a:t>
            </a:r>
            <a:r>
              <a:rPr lang="en-US"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r>
              <a:rPr lang="tr-TR"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Hangi kısmı geliştirebilirlerdi</a:t>
            </a:r>
            <a:r>
              <a:rPr lang="en-US"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a:t>
            </a:r>
          </a:p>
          <a:p>
            <a:endPar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endPar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endPar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r>
              <a:rPr lang="en-US"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p>
        </p:txBody>
      </p:sp>
      <p:sp>
        <p:nvSpPr>
          <p:cNvPr id="13" name="Rectángulo 12">
            <a:extLst>
              <a:ext uri="{FF2B5EF4-FFF2-40B4-BE49-F238E27FC236}">
                <a16:creationId xmlns:a16="http://schemas.microsoft.com/office/drawing/2014/main" xmlns="" id="{2338607D-FD81-BC4F-ABB3-86DEB6957825}"/>
              </a:ext>
            </a:extLst>
          </p:cNvPr>
          <p:cNvSpPr/>
          <p:nvPr/>
        </p:nvSpPr>
        <p:spPr>
          <a:xfrm>
            <a:off x="3039259" y="590550"/>
            <a:ext cx="2638689" cy="512386"/>
          </a:xfrm>
          <a:prstGeom prst="rect">
            <a:avLst/>
          </a:prstGeom>
          <a:solidFill>
            <a:srgbClr val="C770E1">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xmlns="" id="{80D11432-2322-9B4D-BD29-76196DEFFE97}"/>
              </a:ext>
            </a:extLst>
          </p:cNvPr>
          <p:cNvSpPr txBox="1"/>
          <p:nvPr/>
        </p:nvSpPr>
        <p:spPr>
          <a:xfrm>
            <a:off x="442027" y="514350"/>
            <a:ext cx="7364517" cy="1107996"/>
          </a:xfrm>
          <a:prstGeom prst="rect">
            <a:avLst/>
          </a:prstGeom>
          <a:noFill/>
        </p:spPr>
        <p:txBody>
          <a:bodyPr wrap="none" rtlCol="0">
            <a:spAutoFit/>
          </a:bodyPr>
          <a:lstStyle/>
          <a:p>
            <a:r>
              <a:rPr lang="tr-TR" sz="3300" dirty="0">
                <a:latin typeface="Trebuchet MS" panose="020B0703020202090204" pitchFamily="34" charset="0"/>
                <a:ea typeface="Tahoma" panose="020B0604030504040204" pitchFamily="34" charset="0"/>
                <a:cs typeface="Tahoma" panose="020B0604030504040204" pitchFamily="34" charset="0"/>
              </a:rPr>
              <a:t>Her aktivitenin </a:t>
            </a:r>
            <a:r>
              <a:rPr lang="tr-TR" sz="3300" dirty="0" smtClean="0">
                <a:latin typeface="Trebuchet MS" panose="020B0703020202090204" pitchFamily="34" charset="0"/>
                <a:ea typeface="Tahoma" panose="020B0604030504040204" pitchFamily="34" charset="0"/>
                <a:cs typeface="Tahoma" panose="020B0604030504040204" pitchFamily="34" charset="0"/>
              </a:rPr>
              <a:t>sonunda </a:t>
            </a:r>
            <a:r>
              <a:rPr lang="tr-TR" sz="3300" dirty="0">
                <a:latin typeface="Trebuchet MS" panose="020B0703020202090204" pitchFamily="34" charset="0"/>
                <a:ea typeface="Tahoma" panose="020B0604030504040204" pitchFamily="34" charset="0"/>
                <a:cs typeface="Tahoma" panose="020B0604030504040204" pitchFamily="34" charset="0"/>
              </a:rPr>
              <a:t>aşağıdakileri</a:t>
            </a:r>
          </a:p>
          <a:p>
            <a:r>
              <a:rPr lang="tr-TR" sz="3300" dirty="0">
                <a:latin typeface="Trebuchet MS" panose="020B0703020202090204" pitchFamily="34" charset="0"/>
                <a:ea typeface="Tahoma" panose="020B0604030504040204" pitchFamily="34" charset="0"/>
                <a:cs typeface="Tahoma" panose="020B0604030504040204" pitchFamily="34" charset="0"/>
              </a:rPr>
              <a:t> yaptığınızdan emin </a:t>
            </a:r>
            <a:r>
              <a:rPr lang="tr-TR" sz="3300" dirty="0" smtClean="0">
                <a:latin typeface="Trebuchet MS" panose="020B0703020202090204" pitchFamily="34" charset="0"/>
                <a:ea typeface="Tahoma" panose="020B0604030504040204" pitchFamily="34" charset="0"/>
                <a:cs typeface="Tahoma" panose="020B0604030504040204" pitchFamily="34" charset="0"/>
              </a:rPr>
              <a:t>olun:</a:t>
            </a:r>
            <a:endParaRPr lang="en-US" sz="3300" dirty="0">
              <a:latin typeface="Trebuchet MS" panose="020B0703020202090204" pitchFamily="34" charset="0"/>
              <a:ea typeface="Tahoma" panose="020B0604030504040204" pitchFamily="34" charset="0"/>
              <a:cs typeface="Tahoma" panose="020B0604030504040204" pitchFamily="34" charset="0"/>
            </a:endParaRPr>
          </a:p>
        </p:txBody>
      </p:sp>
      <p:pic>
        <p:nvPicPr>
          <p:cNvPr id="4" name="Imagen 3">
            <a:extLst>
              <a:ext uri="{FF2B5EF4-FFF2-40B4-BE49-F238E27FC236}">
                <a16:creationId xmlns:a16="http://schemas.microsoft.com/office/drawing/2014/main" xmlns="" id="{836FC86D-CDAF-A448-AA9C-1624D65A7A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598271"/>
            <a:ext cx="1143000" cy="1054100"/>
          </a:xfrm>
          <a:prstGeom prst="rect">
            <a:avLst/>
          </a:prstGeom>
        </p:spPr>
      </p:pic>
      <p:pic>
        <p:nvPicPr>
          <p:cNvPr id="17" name="Imagen 16">
            <a:extLst>
              <a:ext uri="{FF2B5EF4-FFF2-40B4-BE49-F238E27FC236}">
                <a16:creationId xmlns:a16="http://schemas.microsoft.com/office/drawing/2014/main" xmlns="" id="{16DD7692-0BE3-414C-97C8-57FBDB92C8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794" y="3146954"/>
            <a:ext cx="1143000" cy="1054100"/>
          </a:xfrm>
          <a:prstGeom prst="rect">
            <a:avLst/>
          </a:prstGeom>
        </p:spPr>
      </p:pic>
    </p:spTree>
    <p:extLst>
      <p:ext uri="{BB962C8B-B14F-4D97-AF65-F5344CB8AC3E}">
        <p14:creationId xmlns:p14="http://schemas.microsoft.com/office/powerpoint/2010/main" val="3525098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xmlns="" id="{EB122A43-420C-8E4E-85A5-859A3849DCB5}"/>
              </a:ext>
            </a:extLst>
          </p:cNvPr>
          <p:cNvPicPr>
            <a:picLocks noChangeAspect="1"/>
          </p:cNvPicPr>
          <p:nvPr/>
        </p:nvPicPr>
        <p:blipFill rotWithShape="1">
          <a:blip r:embed="rId3">
            <a:extLst>
              <a:ext uri="{28A0092B-C50C-407E-A947-70E740481C1C}">
                <a14:useLocalDpi xmlns:a14="http://schemas.microsoft.com/office/drawing/2010/main" val="0"/>
              </a:ext>
            </a:extLst>
          </a:blip>
          <a:srcRect l="4972" t="47130" r="4750" b="36980"/>
          <a:stretch/>
        </p:blipFill>
        <p:spPr>
          <a:xfrm>
            <a:off x="381000" y="2549113"/>
            <a:ext cx="8691833" cy="817317"/>
          </a:xfrm>
          <a:prstGeom prst="rect">
            <a:avLst/>
          </a:prstGeom>
        </p:spPr>
      </p:pic>
      <p:sp>
        <p:nvSpPr>
          <p:cNvPr id="22" name="Rectángulo redondeado 21">
            <a:extLst>
              <a:ext uri="{FF2B5EF4-FFF2-40B4-BE49-F238E27FC236}">
                <a16:creationId xmlns:a16="http://schemas.microsoft.com/office/drawing/2014/main" xmlns="" id="{266C7B7F-D05F-EB4D-ADE2-EB920FB1FE4E}"/>
              </a:ext>
            </a:extLst>
          </p:cNvPr>
          <p:cNvSpPr/>
          <p:nvPr/>
        </p:nvSpPr>
        <p:spPr>
          <a:xfrm>
            <a:off x="1818801" y="2856604"/>
            <a:ext cx="6258011" cy="304800"/>
          </a:xfrm>
          <a:prstGeom prst="roundRect">
            <a:avLst/>
          </a:prstGeom>
          <a:solidFill>
            <a:srgbClr val="9E11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Picture 5" descr="A picture containing company name&#10;&#10;Description automatically generated">
            <a:extLst>
              <a:ext uri="{FF2B5EF4-FFF2-40B4-BE49-F238E27FC236}">
                <a16:creationId xmlns:a16="http://schemas.microsoft.com/office/drawing/2014/main" xmlns="" id="{53E16372-9808-B447-98A3-E29D19AAC483}"/>
              </a:ext>
            </a:extLst>
          </p:cNvPr>
          <p:cNvPicPr>
            <a:picLocks noChangeAspect="1"/>
          </p:cNvPicPr>
          <p:nvPr/>
        </p:nvPicPr>
        <p:blipFill rotWithShape="1">
          <a:blip r:embed="rId4">
            <a:alphaModFix amt="63000"/>
          </a:blip>
          <a:srcRect r="27163" b="22970"/>
          <a:stretch/>
        </p:blipFill>
        <p:spPr>
          <a:xfrm>
            <a:off x="7332264" y="4643525"/>
            <a:ext cx="988053" cy="505673"/>
          </a:xfrm>
          <a:prstGeom prst="rect">
            <a:avLst/>
          </a:prstGeom>
        </p:spPr>
      </p:pic>
      <p:sp>
        <p:nvSpPr>
          <p:cNvPr id="11" name="object 3">
            <a:extLst>
              <a:ext uri="{FF2B5EF4-FFF2-40B4-BE49-F238E27FC236}">
                <a16:creationId xmlns:a16="http://schemas.microsoft.com/office/drawing/2014/main" xmlns="" id="{5C58D73F-A475-6545-9826-36C40D16671C}"/>
              </a:ext>
            </a:extLst>
          </p:cNvPr>
          <p:cNvSpPr txBox="1">
            <a:spLocks/>
          </p:cNvSpPr>
          <p:nvPr/>
        </p:nvSpPr>
        <p:spPr>
          <a:xfrm>
            <a:off x="457200" y="499162"/>
            <a:ext cx="8229600" cy="425116"/>
          </a:xfrm>
          <a:prstGeom prst="rect">
            <a:avLst/>
          </a:prstGeom>
        </p:spPr>
        <p:txBody>
          <a:bodyPr vert="horz" wrap="square" lIns="0" tIns="27305" rIns="0" bIns="0" rtlCol="0">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12700" marR="5080" algn="ctr">
              <a:lnSpc>
                <a:spcPts val="3100"/>
              </a:lnSpc>
              <a:spcBef>
                <a:spcPts val="215"/>
              </a:spcBef>
            </a:pPr>
            <a:r>
              <a:rPr lang="en-US" b="1" spc="100" dirty="0">
                <a:latin typeface="Trebuchet MS" panose="020B0703020202090204" pitchFamily="34" charset="0"/>
              </a:rPr>
              <a:t>At the end of this handbook you will… </a:t>
            </a:r>
          </a:p>
        </p:txBody>
      </p:sp>
      <p:pic>
        <p:nvPicPr>
          <p:cNvPr id="12" name="Imagen 11">
            <a:extLst>
              <a:ext uri="{FF2B5EF4-FFF2-40B4-BE49-F238E27FC236}">
                <a16:creationId xmlns:a16="http://schemas.microsoft.com/office/drawing/2014/main" xmlns="" id="{F5CF1C6B-BB75-FB4A-AA56-ACAAAB89FFAD}"/>
              </a:ext>
            </a:extLst>
          </p:cNvPr>
          <p:cNvPicPr>
            <a:picLocks noChangeAspect="1"/>
          </p:cNvPicPr>
          <p:nvPr/>
        </p:nvPicPr>
        <p:blipFill rotWithShape="1">
          <a:blip r:embed="rId5">
            <a:extLst>
              <a:ext uri="{28A0092B-C50C-407E-A947-70E740481C1C}">
                <a14:useLocalDpi xmlns:a14="http://schemas.microsoft.com/office/drawing/2010/main" val="0"/>
              </a:ext>
            </a:extLst>
          </a:blip>
          <a:srcRect t="62211" r="80000" b="2963"/>
          <a:stretch/>
        </p:blipFill>
        <p:spPr>
          <a:xfrm>
            <a:off x="21746" y="3352149"/>
            <a:ext cx="1828800" cy="1791351"/>
          </a:xfrm>
          <a:prstGeom prst="rect">
            <a:avLst/>
          </a:prstGeom>
        </p:spPr>
      </p:pic>
      <p:pic>
        <p:nvPicPr>
          <p:cNvPr id="19" name="Imagen 18">
            <a:extLst>
              <a:ext uri="{FF2B5EF4-FFF2-40B4-BE49-F238E27FC236}">
                <a16:creationId xmlns:a16="http://schemas.microsoft.com/office/drawing/2014/main" xmlns="" id="{CE140D42-FD21-D44E-8B50-9828EC3D5381}"/>
              </a:ext>
            </a:extLst>
          </p:cNvPr>
          <p:cNvPicPr>
            <a:picLocks noChangeAspect="1"/>
          </p:cNvPicPr>
          <p:nvPr/>
        </p:nvPicPr>
        <p:blipFill rotWithShape="1">
          <a:blip r:embed="rId3">
            <a:extLst>
              <a:ext uri="{28A0092B-C50C-407E-A947-70E740481C1C}">
                <a14:useLocalDpi xmlns:a14="http://schemas.microsoft.com/office/drawing/2010/main" val="0"/>
              </a:ext>
            </a:extLst>
          </a:blip>
          <a:srcRect l="5833" t="16070" r="79836" b="52818"/>
          <a:stretch/>
        </p:blipFill>
        <p:spPr>
          <a:xfrm>
            <a:off x="457200" y="971550"/>
            <a:ext cx="1310449" cy="1600200"/>
          </a:xfrm>
          <a:prstGeom prst="rect">
            <a:avLst/>
          </a:prstGeom>
        </p:spPr>
      </p:pic>
      <p:sp>
        <p:nvSpPr>
          <p:cNvPr id="18" name="Rectángulo 17">
            <a:extLst>
              <a:ext uri="{FF2B5EF4-FFF2-40B4-BE49-F238E27FC236}">
                <a16:creationId xmlns:a16="http://schemas.microsoft.com/office/drawing/2014/main" xmlns="" id="{27F2765F-FD1A-C34B-9503-FF1728C3E57D}"/>
              </a:ext>
            </a:extLst>
          </p:cNvPr>
          <p:cNvSpPr/>
          <p:nvPr/>
        </p:nvSpPr>
        <p:spPr>
          <a:xfrm>
            <a:off x="1818801" y="1117480"/>
            <a:ext cx="7092391" cy="589072"/>
          </a:xfrm>
          <a:prstGeom prst="rect">
            <a:avLst/>
          </a:prstGeom>
        </p:spPr>
        <p:txBody>
          <a:bodyPr wrap="none">
            <a:spAutoFit/>
          </a:bodyPr>
          <a:lstStyle/>
          <a:p>
            <a:pPr lvl="0">
              <a:lnSpc>
                <a:spcPct val="150000"/>
              </a:lnSpc>
            </a:pPr>
            <a:r>
              <a:rPr lang="tr-TR" sz="2400" b="1" dirty="0">
                <a:solidFill>
                  <a:srgbClr val="E3BCED"/>
                </a:solidFill>
                <a:latin typeface="+mj-lt"/>
                <a:ea typeface="Batang" panose="02030600000101010101" pitchFamily="18" charset="-127"/>
                <a:cs typeface="Tahoma" panose="020B0604030504040204" pitchFamily="34" charset="0"/>
              </a:rPr>
              <a:t>SOLIS projesi hakkında daha çok bilgiye sahip olacaksınız</a:t>
            </a:r>
            <a:endParaRPr lang="en-US" sz="2400" b="1" dirty="0">
              <a:solidFill>
                <a:srgbClr val="E3BCED"/>
              </a:solidFill>
              <a:latin typeface="+mj-lt"/>
              <a:ea typeface="Batang" panose="02030600000101010101" pitchFamily="18" charset="-127"/>
              <a:cs typeface="Tahoma" panose="020B0604030504040204" pitchFamily="34" charset="0"/>
            </a:endParaRPr>
          </a:p>
        </p:txBody>
      </p:sp>
      <p:sp>
        <p:nvSpPr>
          <p:cNvPr id="20" name="Rectángulo 19">
            <a:extLst>
              <a:ext uri="{FF2B5EF4-FFF2-40B4-BE49-F238E27FC236}">
                <a16:creationId xmlns:a16="http://schemas.microsoft.com/office/drawing/2014/main" xmlns="" id="{661185B0-0E01-6542-AD0E-60FB4152112E}"/>
              </a:ext>
            </a:extLst>
          </p:cNvPr>
          <p:cNvSpPr/>
          <p:nvPr/>
        </p:nvSpPr>
        <p:spPr>
          <a:xfrm>
            <a:off x="1697404" y="1809429"/>
            <a:ext cx="7352014" cy="923330"/>
          </a:xfrm>
          <a:prstGeom prst="rect">
            <a:avLst/>
          </a:prstGeom>
        </p:spPr>
        <p:txBody>
          <a:bodyPr wrap="square">
            <a:spAutoFit/>
          </a:bodyPr>
          <a:lstStyle/>
          <a:p>
            <a:pPr>
              <a:lnSpc>
                <a:spcPct val="150000"/>
              </a:lnSpc>
            </a:pPr>
            <a:r>
              <a:rPr lang="tr-TR" b="1" dirty="0">
                <a:solidFill>
                  <a:srgbClr val="B36DD4"/>
                </a:solidFill>
                <a:latin typeface="+mj-lt"/>
                <a:ea typeface="Batang" panose="02030600000101010101" pitchFamily="18" charset="-127"/>
                <a:cs typeface="Tahoma" panose="020B0604030504040204" pitchFamily="34" charset="0"/>
              </a:rPr>
              <a:t>Çocukları aktivitelere </a:t>
            </a:r>
            <a:r>
              <a:rPr lang="tr-TR" b="1" dirty="0" smtClean="0">
                <a:solidFill>
                  <a:srgbClr val="B36DD4"/>
                </a:solidFill>
                <a:latin typeface="+mj-lt"/>
                <a:ea typeface="Batang" panose="02030600000101010101" pitchFamily="18" charset="-127"/>
                <a:cs typeface="Tahoma" panose="020B0604030504040204" pitchFamily="34" charset="0"/>
              </a:rPr>
              <a:t>dahil </a:t>
            </a:r>
            <a:r>
              <a:rPr lang="tr-TR" b="1" dirty="0">
                <a:solidFill>
                  <a:srgbClr val="B36DD4"/>
                </a:solidFill>
                <a:latin typeface="+mj-lt"/>
                <a:ea typeface="Batang" panose="02030600000101010101" pitchFamily="18" charset="-127"/>
                <a:cs typeface="Tahoma" panose="020B0604030504040204" pitchFamily="34" charset="0"/>
              </a:rPr>
              <a:t>etme noktasında daha </a:t>
            </a:r>
            <a:r>
              <a:rPr lang="tr-TR" b="1" dirty="0" smtClean="0">
                <a:solidFill>
                  <a:srgbClr val="B36DD4"/>
                </a:solidFill>
                <a:latin typeface="+mj-lt"/>
                <a:ea typeface="Batang" panose="02030600000101010101" pitchFamily="18" charset="-127"/>
                <a:cs typeface="Tahoma" panose="020B0604030504040204" pitchFamily="34" charset="0"/>
              </a:rPr>
              <a:t>fazla</a:t>
            </a:r>
            <a:r>
              <a:rPr lang="tr-TR" b="1" dirty="0" smtClean="0">
                <a:solidFill>
                  <a:srgbClr val="B36DD4"/>
                </a:solidFill>
                <a:latin typeface="+mj-lt"/>
                <a:ea typeface="Batang" panose="02030600000101010101" pitchFamily="18" charset="-127"/>
                <a:cs typeface="Tahoma" panose="020B0604030504040204" pitchFamily="34" charset="0"/>
              </a:rPr>
              <a:t> </a:t>
            </a:r>
            <a:r>
              <a:rPr lang="tr-TR" b="1" dirty="0">
                <a:solidFill>
                  <a:srgbClr val="B36DD4"/>
                </a:solidFill>
                <a:latin typeface="+mj-lt"/>
                <a:ea typeface="Batang" panose="02030600000101010101" pitchFamily="18" charset="-127"/>
                <a:cs typeface="Tahoma" panose="020B0604030504040204" pitchFamily="34" charset="0"/>
              </a:rPr>
              <a:t>bilgi sahibi olacaksınız</a:t>
            </a:r>
            <a:endParaRPr lang="en-US" b="1" dirty="0">
              <a:solidFill>
                <a:srgbClr val="B36DD4"/>
              </a:solidFill>
              <a:latin typeface="+mj-lt"/>
              <a:ea typeface="Batang" panose="02030600000101010101" pitchFamily="18" charset="-127"/>
              <a:cs typeface="Tahoma" panose="020B0604030504040204" pitchFamily="34" charset="0"/>
            </a:endParaRPr>
          </a:p>
        </p:txBody>
      </p:sp>
      <p:sp>
        <p:nvSpPr>
          <p:cNvPr id="26" name="Rectángulo 25">
            <a:extLst>
              <a:ext uri="{FF2B5EF4-FFF2-40B4-BE49-F238E27FC236}">
                <a16:creationId xmlns:a16="http://schemas.microsoft.com/office/drawing/2014/main" xmlns="" id="{1E152ED0-A6A5-114E-BC5E-7DA74ED43D34}"/>
              </a:ext>
            </a:extLst>
          </p:cNvPr>
          <p:cNvSpPr/>
          <p:nvPr/>
        </p:nvSpPr>
        <p:spPr>
          <a:xfrm>
            <a:off x="1716066" y="2615530"/>
            <a:ext cx="7427934" cy="589072"/>
          </a:xfrm>
          <a:prstGeom prst="rect">
            <a:avLst/>
          </a:prstGeom>
        </p:spPr>
        <p:txBody>
          <a:bodyPr wrap="square">
            <a:spAutoFit/>
          </a:bodyPr>
          <a:lstStyle/>
          <a:p>
            <a:pPr>
              <a:lnSpc>
                <a:spcPct val="150000"/>
              </a:lnSpc>
            </a:pPr>
            <a:r>
              <a:rPr lang="tr-TR" sz="2400" b="1" dirty="0">
                <a:ea typeface="Batang" panose="02030600000101010101" pitchFamily="18" charset="-127"/>
                <a:cs typeface="Tahoma" panose="020B0604030504040204" pitchFamily="34" charset="0"/>
              </a:rPr>
              <a:t>Öğrenci merkezli yenilikleri ve örnekleri anlayacaksınız</a:t>
            </a:r>
            <a:endParaRPr lang="en-US" sz="2400" b="1" dirty="0">
              <a:ea typeface="Batang" panose="02030600000101010101" pitchFamily="18" charset="-127"/>
              <a:cs typeface="Tahoma" panose="020B0604030504040204" pitchFamily="34" charset="0"/>
            </a:endParaRPr>
          </a:p>
        </p:txBody>
      </p:sp>
      <p:sp>
        <p:nvSpPr>
          <p:cNvPr id="27" name="Rectángulo 26">
            <a:extLst>
              <a:ext uri="{FF2B5EF4-FFF2-40B4-BE49-F238E27FC236}">
                <a16:creationId xmlns:a16="http://schemas.microsoft.com/office/drawing/2014/main" xmlns="" id="{4859B723-E7AF-F548-90C5-071ECF4C091C}"/>
              </a:ext>
            </a:extLst>
          </p:cNvPr>
          <p:cNvSpPr/>
          <p:nvPr/>
        </p:nvSpPr>
        <p:spPr>
          <a:xfrm>
            <a:off x="1850546" y="3390353"/>
            <a:ext cx="6915098" cy="671851"/>
          </a:xfrm>
          <a:prstGeom prst="rect">
            <a:avLst/>
          </a:prstGeom>
        </p:spPr>
        <p:txBody>
          <a:bodyPr wrap="none">
            <a:spAutoFit/>
          </a:bodyPr>
          <a:lstStyle/>
          <a:p>
            <a:pPr>
              <a:lnSpc>
                <a:spcPct val="150000"/>
              </a:lnSpc>
            </a:pPr>
            <a:r>
              <a:rPr lang="tr-TR" sz="2800" dirty="0">
                <a:ea typeface="Batang" panose="02030600000101010101" pitchFamily="18" charset="-127"/>
                <a:cs typeface="Tahoma" panose="020B0604030504040204" pitchFamily="34" charset="0"/>
              </a:rPr>
              <a:t>Dijital Hikaye Anlatıcılığı becerileriniz gelişecek</a:t>
            </a:r>
            <a:endParaRPr lang="en-US" sz="2800" dirty="0">
              <a:ea typeface="Batang" panose="02030600000101010101" pitchFamily="18" charset="-127"/>
              <a:cs typeface="Tahoma" panose="020B0604030504040204" pitchFamily="34" charset="0"/>
            </a:endParaRPr>
          </a:p>
        </p:txBody>
      </p:sp>
      <p:sp>
        <p:nvSpPr>
          <p:cNvPr id="28" name="Rectángulo 27">
            <a:extLst>
              <a:ext uri="{FF2B5EF4-FFF2-40B4-BE49-F238E27FC236}">
                <a16:creationId xmlns:a16="http://schemas.microsoft.com/office/drawing/2014/main" xmlns="" id="{538DE124-62F2-3440-BEE5-549FDC58FC70}"/>
              </a:ext>
            </a:extLst>
          </p:cNvPr>
          <p:cNvSpPr/>
          <p:nvPr/>
        </p:nvSpPr>
        <p:spPr>
          <a:xfrm>
            <a:off x="1792266" y="4130038"/>
            <a:ext cx="7142981" cy="671851"/>
          </a:xfrm>
          <a:prstGeom prst="rect">
            <a:avLst/>
          </a:prstGeom>
        </p:spPr>
        <p:txBody>
          <a:bodyPr wrap="none">
            <a:spAutoFit/>
          </a:bodyPr>
          <a:lstStyle/>
          <a:p>
            <a:pPr>
              <a:lnSpc>
                <a:spcPct val="150000"/>
              </a:lnSpc>
            </a:pPr>
            <a:r>
              <a:rPr lang="tr-TR" sz="2800" dirty="0">
                <a:ea typeface="Batang" panose="02030600000101010101" pitchFamily="18" charset="-127"/>
                <a:cs typeface="Tahoma" panose="020B0604030504040204" pitchFamily="34" charset="0"/>
              </a:rPr>
              <a:t>Hikayeler üretecek, yaratacak ve paylaşacaksınız</a:t>
            </a:r>
            <a:endParaRPr lang="en-US" sz="2800" dirty="0">
              <a:ea typeface="Batang" panose="02030600000101010101" pitchFamily="18" charset="-127"/>
              <a:cs typeface="Tahoma" panose="020B0604030504040204" pitchFamily="34" charset="0"/>
            </a:endParaRPr>
          </a:p>
        </p:txBody>
      </p:sp>
    </p:spTree>
    <p:extLst>
      <p:ext uri="{BB962C8B-B14F-4D97-AF65-F5344CB8AC3E}">
        <p14:creationId xmlns:p14="http://schemas.microsoft.com/office/powerpoint/2010/main" val="1619750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D1D52EE1-FF43-9E4D-B50C-7D237A4D13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904" y="3250565"/>
            <a:ext cx="8203096" cy="849769"/>
          </a:xfrm>
          <a:prstGeom prst="rect">
            <a:avLst/>
          </a:prstGeom>
        </p:spPr>
      </p:pic>
      <p:pic>
        <p:nvPicPr>
          <p:cNvPr id="6" name="Picture 5" descr="A picture containing company name&#10;&#10;Description automatically generated">
            <a:extLst>
              <a:ext uri="{FF2B5EF4-FFF2-40B4-BE49-F238E27FC236}">
                <a16:creationId xmlns:a16="http://schemas.microsoft.com/office/drawing/2014/main" xmlns="" id="{53E16372-9808-B447-98A3-E29D19AAC483}"/>
              </a:ext>
            </a:extLst>
          </p:cNvPr>
          <p:cNvPicPr>
            <a:picLocks noChangeAspect="1"/>
          </p:cNvPicPr>
          <p:nvPr/>
        </p:nvPicPr>
        <p:blipFill rotWithShape="1">
          <a:blip r:embed="rId4">
            <a:alphaModFix amt="63000"/>
          </a:blip>
          <a:srcRect r="27163" b="22970"/>
          <a:stretch/>
        </p:blipFill>
        <p:spPr>
          <a:xfrm>
            <a:off x="7332264" y="4643525"/>
            <a:ext cx="988053" cy="505673"/>
          </a:xfrm>
          <a:prstGeom prst="rect">
            <a:avLst/>
          </a:prstGeom>
        </p:spPr>
      </p:pic>
      <p:sp>
        <p:nvSpPr>
          <p:cNvPr id="11" name="object 3">
            <a:extLst>
              <a:ext uri="{FF2B5EF4-FFF2-40B4-BE49-F238E27FC236}">
                <a16:creationId xmlns:a16="http://schemas.microsoft.com/office/drawing/2014/main" xmlns="" id="{5C58D73F-A475-6545-9826-36C40D16671C}"/>
              </a:ext>
            </a:extLst>
          </p:cNvPr>
          <p:cNvSpPr txBox="1">
            <a:spLocks/>
          </p:cNvSpPr>
          <p:nvPr/>
        </p:nvSpPr>
        <p:spPr>
          <a:xfrm>
            <a:off x="457200" y="499162"/>
            <a:ext cx="8229600" cy="425116"/>
          </a:xfrm>
          <a:prstGeom prst="rect">
            <a:avLst/>
          </a:prstGeom>
        </p:spPr>
        <p:txBody>
          <a:bodyPr vert="horz" wrap="square" lIns="0" tIns="27305" rIns="0" bIns="0" rtlCol="0">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12700" marR="5080" algn="ctr">
              <a:lnSpc>
                <a:spcPts val="3100"/>
              </a:lnSpc>
              <a:spcBef>
                <a:spcPts val="215"/>
              </a:spcBef>
            </a:pPr>
            <a:r>
              <a:rPr lang="en-US" b="1" spc="100" dirty="0">
                <a:latin typeface="Trebuchet MS" panose="020B0703020202090204" pitchFamily="34" charset="0"/>
              </a:rPr>
              <a:t>At the end of this handbook you will… </a:t>
            </a:r>
          </a:p>
        </p:txBody>
      </p:sp>
      <p:pic>
        <p:nvPicPr>
          <p:cNvPr id="12" name="Imagen 11">
            <a:extLst>
              <a:ext uri="{FF2B5EF4-FFF2-40B4-BE49-F238E27FC236}">
                <a16:creationId xmlns:a16="http://schemas.microsoft.com/office/drawing/2014/main" xmlns="" id="{F5CF1C6B-BB75-FB4A-AA56-ACAAAB89FFAD}"/>
              </a:ext>
            </a:extLst>
          </p:cNvPr>
          <p:cNvPicPr>
            <a:picLocks noChangeAspect="1"/>
          </p:cNvPicPr>
          <p:nvPr/>
        </p:nvPicPr>
        <p:blipFill rotWithShape="1">
          <a:blip r:embed="rId5">
            <a:extLst>
              <a:ext uri="{28A0092B-C50C-407E-A947-70E740481C1C}">
                <a14:useLocalDpi xmlns:a14="http://schemas.microsoft.com/office/drawing/2010/main" val="0"/>
              </a:ext>
            </a:extLst>
          </a:blip>
          <a:srcRect t="77032" r="80000" b="2963"/>
          <a:stretch/>
        </p:blipFill>
        <p:spPr>
          <a:xfrm>
            <a:off x="0" y="4076124"/>
            <a:ext cx="1828800" cy="1029030"/>
          </a:xfrm>
          <a:prstGeom prst="rect">
            <a:avLst/>
          </a:prstGeom>
        </p:spPr>
      </p:pic>
      <p:pic>
        <p:nvPicPr>
          <p:cNvPr id="19" name="Imagen 18">
            <a:extLst>
              <a:ext uri="{FF2B5EF4-FFF2-40B4-BE49-F238E27FC236}">
                <a16:creationId xmlns:a16="http://schemas.microsoft.com/office/drawing/2014/main" xmlns="" id="{CE140D42-FD21-D44E-8B50-9828EC3D5381}"/>
              </a:ext>
            </a:extLst>
          </p:cNvPr>
          <p:cNvPicPr>
            <a:picLocks noChangeAspect="1"/>
          </p:cNvPicPr>
          <p:nvPr/>
        </p:nvPicPr>
        <p:blipFill rotWithShape="1">
          <a:blip r:embed="rId6">
            <a:extLst>
              <a:ext uri="{28A0092B-C50C-407E-A947-70E740481C1C}">
                <a14:useLocalDpi xmlns:a14="http://schemas.microsoft.com/office/drawing/2010/main" val="0"/>
              </a:ext>
            </a:extLst>
          </a:blip>
          <a:srcRect l="5833" t="16070" r="79836" b="52818"/>
          <a:stretch/>
        </p:blipFill>
        <p:spPr>
          <a:xfrm>
            <a:off x="457200" y="971550"/>
            <a:ext cx="1310449" cy="1600200"/>
          </a:xfrm>
          <a:prstGeom prst="rect">
            <a:avLst/>
          </a:prstGeom>
        </p:spPr>
      </p:pic>
      <p:pic>
        <p:nvPicPr>
          <p:cNvPr id="18" name="Imagen 17">
            <a:extLst>
              <a:ext uri="{FF2B5EF4-FFF2-40B4-BE49-F238E27FC236}">
                <a16:creationId xmlns:a16="http://schemas.microsoft.com/office/drawing/2014/main" xmlns="" id="{36094DA9-616A-C54A-BBAF-B8088CDF19D1}"/>
              </a:ext>
            </a:extLst>
          </p:cNvPr>
          <p:cNvPicPr>
            <a:picLocks noChangeAspect="1"/>
          </p:cNvPicPr>
          <p:nvPr/>
        </p:nvPicPr>
        <p:blipFill rotWithShape="1">
          <a:blip r:embed="rId7">
            <a:extLst>
              <a:ext uri="{28A0092B-C50C-407E-A947-70E740481C1C}">
                <a14:useLocalDpi xmlns:a14="http://schemas.microsoft.com/office/drawing/2010/main" val="0"/>
              </a:ext>
            </a:extLst>
          </a:blip>
          <a:srcRect l="10833" t="46454" r="79836" b="38731"/>
          <a:stretch/>
        </p:blipFill>
        <p:spPr>
          <a:xfrm>
            <a:off x="876116" y="2482888"/>
            <a:ext cx="853249" cy="762000"/>
          </a:xfrm>
          <a:prstGeom prst="rect">
            <a:avLst/>
          </a:prstGeom>
        </p:spPr>
      </p:pic>
      <p:sp>
        <p:nvSpPr>
          <p:cNvPr id="20" name="Rectángulo 19">
            <a:extLst>
              <a:ext uri="{FF2B5EF4-FFF2-40B4-BE49-F238E27FC236}">
                <a16:creationId xmlns:a16="http://schemas.microsoft.com/office/drawing/2014/main" xmlns="" id="{6F095C29-1B39-944A-B901-6E1AF921E215}"/>
              </a:ext>
            </a:extLst>
          </p:cNvPr>
          <p:cNvSpPr/>
          <p:nvPr/>
        </p:nvSpPr>
        <p:spPr>
          <a:xfrm>
            <a:off x="1818801" y="1117480"/>
            <a:ext cx="7092391" cy="589072"/>
          </a:xfrm>
          <a:prstGeom prst="rect">
            <a:avLst/>
          </a:prstGeom>
        </p:spPr>
        <p:txBody>
          <a:bodyPr wrap="none">
            <a:spAutoFit/>
          </a:bodyPr>
          <a:lstStyle/>
          <a:p>
            <a:pPr lvl="0">
              <a:lnSpc>
                <a:spcPct val="150000"/>
              </a:lnSpc>
            </a:pPr>
            <a:r>
              <a:rPr lang="tr-TR" sz="2400" b="1" dirty="0">
                <a:solidFill>
                  <a:srgbClr val="E3BCED"/>
                </a:solidFill>
                <a:latin typeface="+mj-lt"/>
                <a:ea typeface="Batang" panose="02030600000101010101" pitchFamily="18" charset="-127"/>
                <a:cs typeface="Tahoma" panose="020B0604030504040204" pitchFamily="34" charset="0"/>
              </a:rPr>
              <a:t>SOLIS projesi hakkında daha çok bilgiye sahip olacaksınız</a:t>
            </a:r>
            <a:endParaRPr lang="en-US" sz="2400" b="1" dirty="0">
              <a:solidFill>
                <a:srgbClr val="E3BCED"/>
              </a:solidFill>
              <a:latin typeface="+mj-lt"/>
              <a:ea typeface="Batang" panose="02030600000101010101" pitchFamily="18" charset="-127"/>
              <a:cs typeface="Tahoma" panose="020B0604030504040204" pitchFamily="34" charset="0"/>
            </a:endParaRPr>
          </a:p>
        </p:txBody>
      </p:sp>
      <p:sp>
        <p:nvSpPr>
          <p:cNvPr id="21" name="Rectángulo 20">
            <a:extLst>
              <a:ext uri="{FF2B5EF4-FFF2-40B4-BE49-F238E27FC236}">
                <a16:creationId xmlns:a16="http://schemas.microsoft.com/office/drawing/2014/main" xmlns="" id="{DB72327C-504E-BB46-A6FF-EE3C9F79434C}"/>
              </a:ext>
            </a:extLst>
          </p:cNvPr>
          <p:cNvSpPr/>
          <p:nvPr/>
        </p:nvSpPr>
        <p:spPr>
          <a:xfrm>
            <a:off x="1697404" y="1809429"/>
            <a:ext cx="7352014" cy="880369"/>
          </a:xfrm>
          <a:prstGeom prst="rect">
            <a:avLst/>
          </a:prstGeom>
        </p:spPr>
        <p:txBody>
          <a:bodyPr wrap="square">
            <a:spAutoFit/>
          </a:bodyPr>
          <a:lstStyle/>
          <a:p>
            <a:pPr>
              <a:lnSpc>
                <a:spcPct val="150000"/>
              </a:lnSpc>
            </a:pPr>
            <a:r>
              <a:rPr lang="tr-TR" b="1" dirty="0">
                <a:solidFill>
                  <a:srgbClr val="B36DD4"/>
                </a:solidFill>
                <a:latin typeface="+mj-lt"/>
                <a:ea typeface="Batang" panose="02030600000101010101" pitchFamily="18" charset="-127"/>
                <a:cs typeface="Tahoma" panose="020B0604030504040204" pitchFamily="34" charset="0"/>
              </a:rPr>
              <a:t>Çocukları aktivitelere daha çok dahil etme noktasında daha çok bilgi sahibi olacaksınız</a:t>
            </a:r>
            <a:endParaRPr lang="en-US" b="1" dirty="0">
              <a:solidFill>
                <a:srgbClr val="B36DD4"/>
              </a:solidFill>
              <a:latin typeface="+mj-lt"/>
              <a:ea typeface="Batang" panose="02030600000101010101" pitchFamily="18" charset="-127"/>
              <a:cs typeface="Tahoma" panose="020B0604030504040204" pitchFamily="34" charset="0"/>
            </a:endParaRPr>
          </a:p>
        </p:txBody>
      </p:sp>
      <p:sp>
        <p:nvSpPr>
          <p:cNvPr id="23" name="Rectángulo 22">
            <a:extLst>
              <a:ext uri="{FF2B5EF4-FFF2-40B4-BE49-F238E27FC236}">
                <a16:creationId xmlns:a16="http://schemas.microsoft.com/office/drawing/2014/main" xmlns="" id="{1DFC5E22-7714-8948-93E1-94BEF12CDFE1}"/>
              </a:ext>
            </a:extLst>
          </p:cNvPr>
          <p:cNvSpPr/>
          <p:nvPr/>
        </p:nvSpPr>
        <p:spPr>
          <a:xfrm>
            <a:off x="1745199" y="3317677"/>
            <a:ext cx="6915098" cy="671851"/>
          </a:xfrm>
          <a:prstGeom prst="rect">
            <a:avLst/>
          </a:prstGeom>
        </p:spPr>
        <p:txBody>
          <a:bodyPr wrap="none">
            <a:spAutoFit/>
          </a:bodyPr>
          <a:lstStyle/>
          <a:p>
            <a:pPr>
              <a:lnSpc>
                <a:spcPct val="150000"/>
              </a:lnSpc>
            </a:pPr>
            <a:r>
              <a:rPr lang="tr-TR" sz="2800" dirty="0">
                <a:ea typeface="Batang" panose="02030600000101010101" pitchFamily="18" charset="-127"/>
                <a:cs typeface="Tahoma" panose="020B0604030504040204" pitchFamily="34" charset="0"/>
              </a:rPr>
              <a:t>Dijital Hikaye Anlatıcılığı becerileriniz gelişecek</a:t>
            </a:r>
            <a:endParaRPr lang="en-US" sz="2800" dirty="0">
              <a:ea typeface="Batang" panose="02030600000101010101" pitchFamily="18" charset="-127"/>
              <a:cs typeface="Tahoma" panose="020B0604030504040204" pitchFamily="34" charset="0"/>
            </a:endParaRPr>
          </a:p>
        </p:txBody>
      </p:sp>
      <p:sp>
        <p:nvSpPr>
          <p:cNvPr id="24" name="Rectángulo 23">
            <a:extLst>
              <a:ext uri="{FF2B5EF4-FFF2-40B4-BE49-F238E27FC236}">
                <a16:creationId xmlns:a16="http://schemas.microsoft.com/office/drawing/2014/main" xmlns="" id="{61C12B32-543B-FB46-90CD-384E2BB8E7E9}"/>
              </a:ext>
            </a:extLst>
          </p:cNvPr>
          <p:cNvSpPr/>
          <p:nvPr/>
        </p:nvSpPr>
        <p:spPr>
          <a:xfrm>
            <a:off x="1792266" y="4130038"/>
            <a:ext cx="7142981" cy="671851"/>
          </a:xfrm>
          <a:prstGeom prst="rect">
            <a:avLst/>
          </a:prstGeom>
        </p:spPr>
        <p:txBody>
          <a:bodyPr wrap="none">
            <a:spAutoFit/>
          </a:bodyPr>
          <a:lstStyle/>
          <a:p>
            <a:pPr>
              <a:lnSpc>
                <a:spcPct val="150000"/>
              </a:lnSpc>
            </a:pPr>
            <a:r>
              <a:rPr lang="tr-TR" sz="2800" dirty="0">
                <a:ea typeface="Batang" panose="02030600000101010101" pitchFamily="18" charset="-127"/>
                <a:cs typeface="Tahoma" panose="020B0604030504040204" pitchFamily="34" charset="0"/>
              </a:rPr>
              <a:t>Hikayeler üretecek, yaratacak ve paylaşacaksınız</a:t>
            </a:r>
            <a:endParaRPr lang="en-US" sz="2800" dirty="0">
              <a:ea typeface="Batang" panose="02030600000101010101" pitchFamily="18" charset="-127"/>
              <a:cs typeface="Tahoma" panose="020B0604030504040204" pitchFamily="34" charset="0"/>
            </a:endParaRPr>
          </a:p>
        </p:txBody>
      </p:sp>
      <p:sp>
        <p:nvSpPr>
          <p:cNvPr id="25" name="Rectángulo 24">
            <a:extLst>
              <a:ext uri="{FF2B5EF4-FFF2-40B4-BE49-F238E27FC236}">
                <a16:creationId xmlns:a16="http://schemas.microsoft.com/office/drawing/2014/main" xmlns="" id="{8DB7006A-53BE-9141-93AC-B55CE996B523}"/>
              </a:ext>
            </a:extLst>
          </p:cNvPr>
          <p:cNvSpPr/>
          <p:nvPr/>
        </p:nvSpPr>
        <p:spPr>
          <a:xfrm>
            <a:off x="1600200" y="2601454"/>
            <a:ext cx="8203096" cy="589072"/>
          </a:xfrm>
          <a:prstGeom prst="rect">
            <a:avLst/>
          </a:prstGeom>
        </p:spPr>
        <p:txBody>
          <a:bodyPr wrap="square">
            <a:spAutoFit/>
          </a:bodyPr>
          <a:lstStyle/>
          <a:p>
            <a:pPr>
              <a:lnSpc>
                <a:spcPct val="150000"/>
              </a:lnSpc>
            </a:pPr>
            <a:r>
              <a:rPr lang="tr-TR" sz="2400" b="1" dirty="0">
                <a:solidFill>
                  <a:srgbClr val="A30AD5"/>
                </a:solidFill>
                <a:latin typeface="+mj-lt"/>
                <a:ea typeface="Batang" panose="02030600000101010101" pitchFamily="18" charset="-127"/>
                <a:cs typeface="Tahoma" panose="020B0604030504040204" pitchFamily="34" charset="0"/>
              </a:rPr>
              <a:t>Öğrenci merkezli yenilikleri ve örnekleri anlayacaksınız</a:t>
            </a:r>
            <a:endParaRPr lang="en-US" sz="2400" b="1" dirty="0">
              <a:solidFill>
                <a:srgbClr val="A30AD5"/>
              </a:solidFill>
              <a:latin typeface="+mj-lt"/>
              <a:ea typeface="Batang" panose="02030600000101010101" pitchFamily="18" charset="-127"/>
              <a:cs typeface="Tahoma" panose="020B0604030504040204" pitchFamily="34" charset="0"/>
            </a:endParaRPr>
          </a:p>
        </p:txBody>
      </p:sp>
    </p:spTree>
    <p:extLst>
      <p:ext uri="{BB962C8B-B14F-4D97-AF65-F5344CB8AC3E}">
        <p14:creationId xmlns:p14="http://schemas.microsoft.com/office/powerpoint/2010/main" val="2921966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xmlns="" id="{E7434AA6-ADFB-4F4A-AAF8-EE6E31B7F6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 y="-19050"/>
            <a:ext cx="5181600" cy="3911600"/>
          </a:xfrm>
          <a:prstGeom prst="rect">
            <a:avLst/>
          </a:prstGeom>
        </p:spPr>
      </p:pic>
      <p:pic>
        <p:nvPicPr>
          <p:cNvPr id="4" name="Imagen 3">
            <a:extLst>
              <a:ext uri="{FF2B5EF4-FFF2-40B4-BE49-F238E27FC236}">
                <a16:creationId xmlns:a16="http://schemas.microsoft.com/office/drawing/2014/main" xmlns="" id="{B1B94D76-689C-534D-9B55-A3A560392101}"/>
              </a:ext>
            </a:extLst>
          </p:cNvPr>
          <p:cNvPicPr>
            <a:picLocks noChangeAspect="1"/>
          </p:cNvPicPr>
          <p:nvPr/>
        </p:nvPicPr>
        <p:blipFill rotWithShape="1">
          <a:blip r:embed="rId3">
            <a:extLst>
              <a:ext uri="{28A0092B-C50C-407E-A947-70E740481C1C}">
                <a14:useLocalDpi xmlns:a14="http://schemas.microsoft.com/office/drawing/2010/main" val="0"/>
              </a:ext>
            </a:extLst>
          </a:blip>
          <a:srcRect b="2901"/>
          <a:stretch/>
        </p:blipFill>
        <p:spPr>
          <a:xfrm>
            <a:off x="4544568" y="1871131"/>
            <a:ext cx="4305300" cy="3187787"/>
          </a:xfrm>
          <a:prstGeom prst="rect">
            <a:avLst/>
          </a:prstGeom>
        </p:spPr>
      </p:pic>
      <p:sp>
        <p:nvSpPr>
          <p:cNvPr id="9" name="object 3">
            <a:extLst>
              <a:ext uri="{FF2B5EF4-FFF2-40B4-BE49-F238E27FC236}">
                <a16:creationId xmlns:a16="http://schemas.microsoft.com/office/drawing/2014/main" xmlns="" id="{3AE77958-0BB3-B34A-9DA6-C1C486E3FF16}"/>
              </a:ext>
            </a:extLst>
          </p:cNvPr>
          <p:cNvSpPr txBox="1">
            <a:spLocks noGrp="1"/>
          </p:cNvSpPr>
          <p:nvPr>
            <p:ph type="title"/>
          </p:nvPr>
        </p:nvSpPr>
        <p:spPr>
          <a:xfrm>
            <a:off x="992187" y="1023701"/>
            <a:ext cx="6702425" cy="1120820"/>
          </a:xfrm>
          <a:prstGeom prst="rect">
            <a:avLst/>
          </a:prstGeom>
        </p:spPr>
        <p:txBody>
          <a:bodyPr vert="horz" wrap="square" lIns="0" tIns="12700" rIns="0" bIns="0" rtlCol="0">
            <a:spAutoFit/>
          </a:bodyPr>
          <a:lstStyle/>
          <a:p>
            <a:pPr marL="12700">
              <a:lnSpc>
                <a:spcPct val="100000"/>
              </a:lnSpc>
              <a:spcBef>
                <a:spcPts val="100"/>
              </a:spcBef>
            </a:pPr>
            <a:r>
              <a:rPr lang="tr-TR" sz="3600" spc="254" dirty="0">
                <a:solidFill>
                  <a:schemeClr val="tx1"/>
                </a:solidFill>
              </a:rPr>
              <a:t>Peki, Dijital </a:t>
            </a:r>
            <a:r>
              <a:rPr lang="tr-TR" sz="3600" spc="254">
                <a:solidFill>
                  <a:schemeClr val="tx1"/>
                </a:solidFill>
              </a:rPr>
              <a:t>Hikaye Anlatıcılığı </a:t>
            </a:r>
            <a:r>
              <a:rPr lang="tr-TR" sz="3600" spc="254" dirty="0">
                <a:solidFill>
                  <a:schemeClr val="tx1"/>
                </a:solidFill>
              </a:rPr>
              <a:t>nedir</a:t>
            </a:r>
            <a:r>
              <a:rPr sz="3600" spc="85" dirty="0">
                <a:solidFill>
                  <a:schemeClr val="tx1"/>
                </a:solidFill>
              </a:rPr>
              <a:t>?</a:t>
            </a:r>
            <a:endParaRPr sz="3600" dirty="0">
              <a:solidFill>
                <a:schemeClr val="tx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xmlns="" id="{A4D3CCC5-05D0-3647-B411-9B578B81F7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 y="31750"/>
            <a:ext cx="5181600" cy="3911600"/>
          </a:xfrm>
          <a:prstGeom prst="rect">
            <a:avLst/>
          </a:prstGeom>
        </p:spPr>
      </p:pic>
      <p:sp>
        <p:nvSpPr>
          <p:cNvPr id="18" name="Rectángulo 17">
            <a:extLst>
              <a:ext uri="{FF2B5EF4-FFF2-40B4-BE49-F238E27FC236}">
                <a16:creationId xmlns:a16="http://schemas.microsoft.com/office/drawing/2014/main" xmlns="" id="{98D3C672-544B-D045-80DF-1DFD0D5E62A2}"/>
              </a:ext>
            </a:extLst>
          </p:cNvPr>
          <p:cNvSpPr/>
          <p:nvPr/>
        </p:nvSpPr>
        <p:spPr>
          <a:xfrm rot="18310640">
            <a:off x="2629027" y="3774034"/>
            <a:ext cx="1685835" cy="862327"/>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5" name="Imagen 14">
            <a:extLst>
              <a:ext uri="{FF2B5EF4-FFF2-40B4-BE49-F238E27FC236}">
                <a16:creationId xmlns:a16="http://schemas.microsoft.com/office/drawing/2014/main" xmlns="" id="{9C294D79-0F83-EE4D-B7CD-1A5CF45F873E}"/>
              </a:ext>
            </a:extLst>
          </p:cNvPr>
          <p:cNvPicPr>
            <a:picLocks noChangeAspect="1"/>
          </p:cNvPicPr>
          <p:nvPr/>
        </p:nvPicPr>
        <p:blipFill rotWithShape="1">
          <a:blip r:embed="rId3">
            <a:extLst>
              <a:ext uri="{28A0092B-C50C-407E-A947-70E740481C1C}">
                <a14:useLocalDpi xmlns:a14="http://schemas.microsoft.com/office/drawing/2010/main" val="0"/>
              </a:ext>
            </a:extLst>
          </a:blip>
          <a:srcRect t="7662" b="13901"/>
          <a:stretch/>
        </p:blipFill>
        <p:spPr>
          <a:xfrm>
            <a:off x="4896567" y="2233054"/>
            <a:ext cx="4247433" cy="2834320"/>
          </a:xfrm>
          <a:prstGeom prst="rect">
            <a:avLst/>
          </a:prstGeom>
        </p:spPr>
      </p:pic>
      <p:sp>
        <p:nvSpPr>
          <p:cNvPr id="14" name="Rectángulo 13">
            <a:extLst>
              <a:ext uri="{FF2B5EF4-FFF2-40B4-BE49-F238E27FC236}">
                <a16:creationId xmlns:a16="http://schemas.microsoft.com/office/drawing/2014/main" xmlns="" id="{E13EB9E5-F52E-2448-AEE5-7C5D7AE75CEE}"/>
              </a:ext>
            </a:extLst>
          </p:cNvPr>
          <p:cNvSpPr/>
          <p:nvPr/>
        </p:nvSpPr>
        <p:spPr>
          <a:xfrm>
            <a:off x="1600200" y="1200150"/>
            <a:ext cx="685800" cy="228600"/>
          </a:xfrm>
          <a:prstGeom prst="rect">
            <a:avLst/>
          </a:prstGeom>
          <a:solidFill>
            <a:srgbClr val="CE8A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a:extLst>
              <a:ext uri="{FF2B5EF4-FFF2-40B4-BE49-F238E27FC236}">
                <a16:creationId xmlns:a16="http://schemas.microsoft.com/office/drawing/2014/main" xmlns="" id="{1E4A593D-2A19-964D-98D0-1D46F6D879BD}"/>
              </a:ext>
            </a:extLst>
          </p:cNvPr>
          <p:cNvSpPr/>
          <p:nvPr/>
        </p:nvSpPr>
        <p:spPr>
          <a:xfrm>
            <a:off x="2798527" y="1214490"/>
            <a:ext cx="838826" cy="228600"/>
          </a:xfrm>
          <a:prstGeom prst="rect">
            <a:avLst/>
          </a:prstGeom>
          <a:solidFill>
            <a:srgbClr val="CE8A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object 3"/>
          <p:cNvSpPr txBox="1">
            <a:spLocks noGrp="1"/>
          </p:cNvSpPr>
          <p:nvPr>
            <p:ph type="title"/>
          </p:nvPr>
        </p:nvSpPr>
        <p:spPr>
          <a:xfrm>
            <a:off x="304800" y="390083"/>
            <a:ext cx="5340985" cy="505267"/>
          </a:xfrm>
          <a:prstGeom prst="rect">
            <a:avLst/>
          </a:prstGeom>
        </p:spPr>
        <p:txBody>
          <a:bodyPr vert="horz" wrap="square" lIns="0" tIns="12700" rIns="0" bIns="0" rtlCol="0">
            <a:spAutoFit/>
          </a:bodyPr>
          <a:lstStyle/>
          <a:p>
            <a:pPr marL="12700">
              <a:lnSpc>
                <a:spcPct val="100000"/>
              </a:lnSpc>
              <a:spcBef>
                <a:spcPts val="100"/>
              </a:spcBef>
            </a:pPr>
            <a:r>
              <a:rPr lang="tr-TR" sz="3200" spc="60" dirty="0"/>
              <a:t>Dijital Hikaye Anlatıcılığı</a:t>
            </a:r>
            <a:r>
              <a:rPr lang="en-US" sz="3200" spc="55" dirty="0"/>
              <a:t>… </a:t>
            </a:r>
            <a:endParaRPr sz="3200" spc="50" dirty="0"/>
          </a:p>
        </p:txBody>
      </p:sp>
      <p:sp>
        <p:nvSpPr>
          <p:cNvPr id="4" name="object 4"/>
          <p:cNvSpPr txBox="1"/>
          <p:nvPr/>
        </p:nvSpPr>
        <p:spPr>
          <a:xfrm>
            <a:off x="1330605" y="1170278"/>
            <a:ext cx="5684084" cy="649922"/>
          </a:xfrm>
          <a:prstGeom prst="rect">
            <a:avLst/>
          </a:prstGeom>
        </p:spPr>
        <p:txBody>
          <a:bodyPr vert="horz" wrap="square" lIns="0" tIns="12700" rIns="0" bIns="0" rtlCol="0">
            <a:spAutoFit/>
          </a:bodyPr>
          <a:lstStyle/>
          <a:p>
            <a:pPr marL="12700" marR="5080">
              <a:lnSpc>
                <a:spcPct val="115399"/>
              </a:lnSpc>
              <a:spcBef>
                <a:spcPts val="100"/>
              </a:spcBef>
            </a:pPr>
            <a:r>
              <a:rPr lang="en-US" spc="-85" dirty="0" err="1">
                <a:latin typeface="Tahoma"/>
                <a:cs typeface="Tahoma"/>
              </a:rPr>
              <a:t>İnsanların</a:t>
            </a:r>
            <a:r>
              <a:rPr lang="en-US" spc="-85" dirty="0">
                <a:latin typeface="Tahoma"/>
                <a:cs typeface="Tahoma"/>
              </a:rPr>
              <a:t> </a:t>
            </a:r>
            <a:r>
              <a:rPr lang="en-US" spc="-85" dirty="0" err="1">
                <a:latin typeface="Tahoma"/>
                <a:cs typeface="Tahoma"/>
              </a:rPr>
              <a:t>deneyimlerini</a:t>
            </a:r>
            <a:r>
              <a:rPr lang="en-US" spc="-85" dirty="0">
                <a:latin typeface="Tahoma"/>
                <a:cs typeface="Tahoma"/>
              </a:rPr>
              <a:t> </a:t>
            </a:r>
            <a:r>
              <a:rPr lang="tr-TR" spc="-85" dirty="0" smtClean="0">
                <a:latin typeface="Tahoma"/>
                <a:cs typeface="Tahoma"/>
              </a:rPr>
              <a:t> </a:t>
            </a:r>
            <a:r>
              <a:rPr lang="en-US" spc="-85" dirty="0" err="1" smtClean="0">
                <a:latin typeface="Tahoma"/>
                <a:cs typeface="Tahoma"/>
              </a:rPr>
              <a:t>paylaşabilecekleri</a:t>
            </a:r>
            <a:r>
              <a:rPr lang="en-US" spc="-85" dirty="0" smtClean="0">
                <a:latin typeface="Tahoma"/>
                <a:cs typeface="Tahoma"/>
              </a:rPr>
              <a:t> </a:t>
            </a:r>
            <a:r>
              <a:rPr lang="en-US" spc="-85" dirty="0" err="1">
                <a:latin typeface="Tahoma"/>
                <a:cs typeface="Tahoma"/>
              </a:rPr>
              <a:t>basit</a:t>
            </a:r>
            <a:r>
              <a:rPr lang="en-US" spc="-85" dirty="0">
                <a:latin typeface="Tahoma"/>
                <a:cs typeface="Tahoma"/>
              </a:rPr>
              <a:t> </a:t>
            </a:r>
            <a:r>
              <a:rPr lang="en-US" spc="-85" dirty="0" err="1" smtClean="0">
                <a:latin typeface="Tahoma"/>
                <a:cs typeface="Tahoma"/>
              </a:rPr>
              <a:t>ve</a:t>
            </a:r>
            <a:r>
              <a:rPr lang="tr-TR" spc="-85" dirty="0" smtClean="0">
                <a:latin typeface="Tahoma"/>
                <a:cs typeface="Tahoma"/>
              </a:rPr>
              <a:t> sınıflarda</a:t>
            </a:r>
            <a:r>
              <a:rPr lang="en-US" spc="-85" dirty="0" smtClean="0">
                <a:latin typeface="Tahoma"/>
                <a:cs typeface="Tahoma"/>
              </a:rPr>
              <a:t> </a:t>
            </a:r>
            <a:r>
              <a:rPr lang="en-US" spc="-85" dirty="0" err="1" smtClean="0">
                <a:latin typeface="Tahoma"/>
                <a:cs typeface="Tahoma"/>
              </a:rPr>
              <a:t>yaratıcı</a:t>
            </a:r>
            <a:r>
              <a:rPr lang="tr-TR" spc="-85" dirty="0" smtClean="0">
                <a:latin typeface="Tahoma"/>
                <a:cs typeface="Tahoma"/>
              </a:rPr>
              <a:t>lığı teşvik eden yararlı bir</a:t>
            </a:r>
            <a:r>
              <a:rPr lang="en-US" spc="-85" dirty="0" smtClean="0">
                <a:latin typeface="Tahoma"/>
                <a:cs typeface="Tahoma"/>
              </a:rPr>
              <a:t> </a:t>
            </a:r>
            <a:r>
              <a:rPr lang="en-US" spc="-85" dirty="0" err="1">
                <a:latin typeface="Tahoma"/>
                <a:cs typeface="Tahoma"/>
              </a:rPr>
              <a:t>bir</a:t>
            </a:r>
            <a:r>
              <a:rPr lang="en-US" spc="-85" dirty="0">
                <a:latin typeface="Tahoma"/>
                <a:cs typeface="Tahoma"/>
              </a:rPr>
              <a:t> </a:t>
            </a:r>
            <a:r>
              <a:rPr lang="en-US" spc="-85" dirty="0" err="1">
                <a:latin typeface="Tahoma"/>
                <a:cs typeface="Tahoma"/>
              </a:rPr>
              <a:t>araç</a:t>
            </a:r>
            <a:r>
              <a:rPr lang="tr-TR" spc="-85" dirty="0">
                <a:latin typeface="Tahoma"/>
                <a:cs typeface="Tahoma"/>
              </a:rPr>
              <a:t>tır</a:t>
            </a:r>
            <a:r>
              <a:rPr lang="en-US" spc="-85" dirty="0">
                <a:latin typeface="Tahoma"/>
                <a:cs typeface="Tahoma"/>
              </a:rPr>
              <a:t>. </a:t>
            </a:r>
            <a:r>
              <a:rPr lang="en-US" spc="-85" dirty="0" smtClean="0">
                <a:latin typeface="Tahoma"/>
                <a:cs typeface="Tahoma"/>
              </a:rPr>
              <a:t> </a:t>
            </a:r>
            <a:endParaRPr lang="en-US" spc="-85" dirty="0">
              <a:latin typeface="Tahoma"/>
              <a:cs typeface="Tahoma"/>
            </a:endParaRPr>
          </a:p>
        </p:txBody>
      </p:sp>
      <p:sp>
        <p:nvSpPr>
          <p:cNvPr id="9" name="object 9"/>
          <p:cNvSpPr txBox="1"/>
          <p:nvPr/>
        </p:nvSpPr>
        <p:spPr>
          <a:xfrm>
            <a:off x="613975" y="3628299"/>
            <a:ext cx="4039870" cy="483274"/>
          </a:xfrm>
          <a:prstGeom prst="rect">
            <a:avLst/>
          </a:prstGeom>
        </p:spPr>
        <p:txBody>
          <a:bodyPr vert="horz" wrap="square" lIns="0" tIns="12700" rIns="0" bIns="0" rtlCol="0">
            <a:spAutoFit/>
          </a:bodyPr>
          <a:lstStyle/>
          <a:p>
            <a:pPr marL="12700" marR="5080">
              <a:lnSpc>
                <a:spcPct val="115399"/>
              </a:lnSpc>
              <a:spcBef>
                <a:spcPts val="100"/>
              </a:spcBef>
            </a:pPr>
            <a:r>
              <a:rPr lang="tr-TR" sz="1400" spc="-85" dirty="0">
                <a:latin typeface="Tahoma"/>
                <a:cs typeface="Tahoma"/>
              </a:rPr>
              <a:t>Bu filmler online olarak veya farklı cihazlar aracılığıyla yürütülebilir.  </a:t>
            </a:r>
          </a:p>
        </p:txBody>
      </p:sp>
      <p:sp>
        <p:nvSpPr>
          <p:cNvPr id="11" name="Rectángulo 10">
            <a:extLst>
              <a:ext uri="{FF2B5EF4-FFF2-40B4-BE49-F238E27FC236}">
                <a16:creationId xmlns:a16="http://schemas.microsoft.com/office/drawing/2014/main" xmlns="" id="{93D09609-5C10-E54A-AE75-CA626D27106D}"/>
              </a:ext>
            </a:extLst>
          </p:cNvPr>
          <p:cNvSpPr/>
          <p:nvPr/>
        </p:nvSpPr>
        <p:spPr>
          <a:xfrm>
            <a:off x="381000" y="2604970"/>
            <a:ext cx="5105400" cy="307777"/>
          </a:xfrm>
          <a:prstGeom prst="rect">
            <a:avLst/>
          </a:prstGeom>
        </p:spPr>
        <p:txBody>
          <a:bodyPr wrap="square">
            <a:spAutoFit/>
          </a:bodyPr>
          <a:lstStyle/>
          <a:p>
            <a:r>
              <a:rPr lang="en-US" sz="1400" spc="-85" dirty="0">
                <a:latin typeface="Tahoma"/>
                <a:cs typeface="Tahoma"/>
              </a:rPr>
              <a:t> </a:t>
            </a:r>
            <a:endParaRPr lang="es-ES" sz="1400" spc="-85" dirty="0">
              <a:latin typeface="Tahoma"/>
              <a:cs typeface="Tahoma"/>
            </a:endParaRPr>
          </a:p>
        </p:txBody>
      </p:sp>
      <p:pic>
        <p:nvPicPr>
          <p:cNvPr id="23" name="Imagen 22">
            <a:extLst>
              <a:ext uri="{FF2B5EF4-FFF2-40B4-BE49-F238E27FC236}">
                <a16:creationId xmlns:a16="http://schemas.microsoft.com/office/drawing/2014/main" xmlns="" id="{69573986-D9AC-C545-8D30-5EFF865A7346}"/>
              </a:ext>
            </a:extLst>
          </p:cNvPr>
          <p:cNvPicPr>
            <a:picLocks noChangeAspect="1"/>
          </p:cNvPicPr>
          <p:nvPr/>
        </p:nvPicPr>
        <p:blipFill rotWithShape="1">
          <a:blip r:embed="rId4">
            <a:extLst>
              <a:ext uri="{28A0092B-C50C-407E-A947-70E740481C1C}">
                <a14:useLocalDpi xmlns:a14="http://schemas.microsoft.com/office/drawing/2010/main" val="0"/>
              </a:ext>
            </a:extLst>
          </a:blip>
          <a:srcRect l="76610" b="56585"/>
          <a:stretch/>
        </p:blipFill>
        <p:spPr>
          <a:xfrm>
            <a:off x="7014689" y="31750"/>
            <a:ext cx="2138806" cy="2233054"/>
          </a:xfrm>
          <a:prstGeom prst="rect">
            <a:avLst/>
          </a:prstGeom>
        </p:spPr>
      </p:pic>
      <p:sp>
        <p:nvSpPr>
          <p:cNvPr id="5" name="Dikdörtgen 4"/>
          <p:cNvSpPr/>
          <p:nvPr/>
        </p:nvSpPr>
        <p:spPr>
          <a:xfrm>
            <a:off x="152400" y="2621492"/>
            <a:ext cx="5943600" cy="646331"/>
          </a:xfrm>
          <a:prstGeom prst="rect">
            <a:avLst/>
          </a:prstGeom>
        </p:spPr>
        <p:txBody>
          <a:bodyPr wrap="square">
            <a:spAutoFit/>
          </a:bodyPr>
          <a:lstStyle/>
          <a:p>
            <a:r>
              <a:rPr lang="tr-TR" dirty="0"/>
              <a:t>Kısa (1-2 dakikalık) ve eğitici bir hikaye oluşturmak için çoğunlukla seslendirme ve </a:t>
            </a:r>
            <a:r>
              <a:rPr lang="tr-TR" dirty="0" smtClean="0"/>
              <a:t>sabit</a:t>
            </a:r>
            <a:r>
              <a:rPr lang="tr-TR" dirty="0" smtClean="0"/>
              <a:t> </a:t>
            </a:r>
            <a:r>
              <a:rPr lang="tr-TR" dirty="0"/>
              <a:t>görüntüler kullanır.</a:t>
            </a:r>
          </a:p>
        </p:txBody>
      </p:sp>
      <p:sp>
        <p:nvSpPr>
          <p:cNvPr id="6" name="Dikdörtgen 5"/>
          <p:cNvSpPr/>
          <p:nvPr/>
        </p:nvSpPr>
        <p:spPr>
          <a:xfrm>
            <a:off x="5648683" y="2621492"/>
            <a:ext cx="2743200" cy="1384995"/>
          </a:xfrm>
          <a:prstGeom prst="rect">
            <a:avLst/>
          </a:prstGeom>
        </p:spPr>
        <p:txBody>
          <a:bodyPr wrap="square">
            <a:spAutoFit/>
          </a:bodyPr>
          <a:lstStyle/>
          <a:p>
            <a:r>
              <a:rPr lang="tr-TR" sz="1400" dirty="0"/>
              <a:t>1990'larda California'daki sanatçılar </a:t>
            </a:r>
            <a:r>
              <a:rPr lang="tr-TR" sz="1400" dirty="0" smtClean="0"/>
              <a:t>tarafından </a:t>
            </a:r>
            <a:r>
              <a:rPr lang="tr-TR" sz="1400" dirty="0"/>
              <a:t>meslekten olmayan uygulayıcıları ve sıradan insanları teknolojiler kullanarak kişisel hikayelerini paylaşmaya teşvik etmek için tasarlandı.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 name="Imagen 40">
            <a:extLst>
              <a:ext uri="{FF2B5EF4-FFF2-40B4-BE49-F238E27FC236}">
                <a16:creationId xmlns:a16="http://schemas.microsoft.com/office/drawing/2014/main" xmlns="" id="{FF0CC2F7-A507-D64E-81C4-27B5D67E30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8218" y="1102869"/>
            <a:ext cx="3542450" cy="3312136"/>
          </a:xfrm>
          <a:prstGeom prst="rect">
            <a:avLst/>
          </a:prstGeom>
        </p:spPr>
      </p:pic>
      <p:pic>
        <p:nvPicPr>
          <p:cNvPr id="68" name="Imagen 67">
            <a:extLst>
              <a:ext uri="{FF2B5EF4-FFF2-40B4-BE49-F238E27FC236}">
                <a16:creationId xmlns:a16="http://schemas.microsoft.com/office/drawing/2014/main" xmlns="" id="{6A02E04B-DB5A-004B-814B-E7E437CA22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5939627" y="2720108"/>
            <a:ext cx="3196440" cy="2412999"/>
          </a:xfrm>
          <a:prstGeom prst="rect">
            <a:avLst/>
          </a:prstGeom>
        </p:spPr>
      </p:pic>
      <p:sp>
        <p:nvSpPr>
          <p:cNvPr id="66" name="Rectángulo 65">
            <a:extLst>
              <a:ext uri="{FF2B5EF4-FFF2-40B4-BE49-F238E27FC236}">
                <a16:creationId xmlns:a16="http://schemas.microsoft.com/office/drawing/2014/main" xmlns="" id="{618A30F2-EF32-7D42-8B42-76249B9CC0DE}"/>
              </a:ext>
            </a:extLst>
          </p:cNvPr>
          <p:cNvSpPr/>
          <p:nvPr/>
        </p:nvSpPr>
        <p:spPr>
          <a:xfrm rot="12099804">
            <a:off x="6074675" y="509856"/>
            <a:ext cx="2886884" cy="1497809"/>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3" name="Rectángulo 62">
            <a:extLst>
              <a:ext uri="{FF2B5EF4-FFF2-40B4-BE49-F238E27FC236}">
                <a16:creationId xmlns:a16="http://schemas.microsoft.com/office/drawing/2014/main" xmlns="" id="{C410C83D-9492-4F47-89F6-4D28B1F6C608}"/>
              </a:ext>
            </a:extLst>
          </p:cNvPr>
          <p:cNvSpPr/>
          <p:nvPr/>
        </p:nvSpPr>
        <p:spPr>
          <a:xfrm rot="1422751">
            <a:off x="93080" y="3740843"/>
            <a:ext cx="2434537" cy="974014"/>
          </a:xfrm>
          <a:prstGeom prst="rect">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object 3"/>
          <p:cNvSpPr txBox="1">
            <a:spLocks noGrp="1"/>
          </p:cNvSpPr>
          <p:nvPr>
            <p:ph type="title"/>
          </p:nvPr>
        </p:nvSpPr>
        <p:spPr>
          <a:xfrm>
            <a:off x="154143" y="49448"/>
            <a:ext cx="8610599" cy="1028487"/>
          </a:xfrm>
          <a:prstGeom prst="rect">
            <a:avLst/>
          </a:prstGeom>
        </p:spPr>
        <p:txBody>
          <a:bodyPr vert="horz" wrap="square" lIns="0" tIns="12700" rIns="0" bIns="0" rtlCol="0">
            <a:spAutoFit/>
          </a:bodyPr>
          <a:lstStyle/>
          <a:p>
            <a:pPr marL="12700">
              <a:lnSpc>
                <a:spcPct val="100000"/>
              </a:lnSpc>
              <a:spcBef>
                <a:spcPts val="100"/>
              </a:spcBef>
            </a:pPr>
            <a:r>
              <a:rPr lang="tr-TR" spc="120" dirty="0"/>
              <a:t> Dijital Hikayeler Genellikle Aşağıdaki Unsurları İçerir</a:t>
            </a:r>
            <a:r>
              <a:rPr spc="30" dirty="0"/>
              <a:t>:</a:t>
            </a:r>
          </a:p>
        </p:txBody>
      </p:sp>
      <p:sp>
        <p:nvSpPr>
          <p:cNvPr id="4" name="object 4"/>
          <p:cNvSpPr txBox="1"/>
          <p:nvPr/>
        </p:nvSpPr>
        <p:spPr>
          <a:xfrm>
            <a:off x="711193" y="1619294"/>
            <a:ext cx="1558290" cy="1282402"/>
          </a:xfrm>
          <a:prstGeom prst="rect">
            <a:avLst/>
          </a:prstGeom>
        </p:spPr>
        <p:txBody>
          <a:bodyPr vert="horz" wrap="square" lIns="0" tIns="43180" rIns="0" bIns="0" rtlCol="0">
            <a:spAutoFit/>
          </a:bodyPr>
          <a:lstStyle/>
          <a:p>
            <a:pPr algn="ctr">
              <a:lnSpc>
                <a:spcPct val="100000"/>
              </a:lnSpc>
              <a:spcBef>
                <a:spcPts val="340"/>
              </a:spcBef>
            </a:pPr>
            <a:r>
              <a:rPr sz="1800" spc="-45" dirty="0">
                <a:solidFill>
                  <a:srgbClr val="505168"/>
                </a:solidFill>
                <a:latin typeface="Tahoma"/>
                <a:cs typeface="Tahoma"/>
              </a:rPr>
              <a:t>A)</a:t>
            </a:r>
            <a:endParaRPr sz="1800" dirty="0">
              <a:latin typeface="Tahoma"/>
              <a:cs typeface="Tahoma"/>
            </a:endParaRPr>
          </a:p>
          <a:p>
            <a:pPr marL="12700" marR="5080" indent="463550">
              <a:lnSpc>
                <a:spcPts val="2520"/>
              </a:lnSpc>
            </a:pPr>
            <a:r>
              <a:rPr lang="tr-TR" spc="-65" dirty="0">
                <a:solidFill>
                  <a:srgbClr val="505168"/>
                </a:solidFill>
                <a:latin typeface="Tahoma"/>
                <a:cs typeface="Tahoma"/>
              </a:rPr>
              <a:t>Görsel</a:t>
            </a:r>
            <a:r>
              <a:rPr sz="1800" spc="-60" dirty="0">
                <a:solidFill>
                  <a:srgbClr val="505168"/>
                </a:solidFill>
                <a:latin typeface="Tahoma"/>
                <a:cs typeface="Tahoma"/>
              </a:rPr>
              <a:t> </a:t>
            </a:r>
            <a:r>
              <a:rPr sz="1800" spc="-130" dirty="0">
                <a:solidFill>
                  <a:srgbClr val="505168"/>
                </a:solidFill>
                <a:latin typeface="Tahoma"/>
                <a:cs typeface="Tahoma"/>
              </a:rPr>
              <a:t>(</a:t>
            </a:r>
            <a:r>
              <a:rPr lang="tr-TR" spc="-130" dirty="0">
                <a:solidFill>
                  <a:srgbClr val="505168"/>
                </a:solidFill>
                <a:latin typeface="Tahoma"/>
                <a:cs typeface="Tahoma"/>
              </a:rPr>
              <a:t>hareketli</a:t>
            </a:r>
            <a:r>
              <a:rPr sz="1800" spc="-100" dirty="0">
                <a:solidFill>
                  <a:srgbClr val="505168"/>
                </a:solidFill>
                <a:latin typeface="Tahoma"/>
                <a:cs typeface="Tahoma"/>
              </a:rPr>
              <a:t> </a:t>
            </a:r>
            <a:r>
              <a:rPr lang="tr-TR" spc="45" dirty="0">
                <a:solidFill>
                  <a:srgbClr val="505168"/>
                </a:solidFill>
                <a:latin typeface="Tahoma"/>
                <a:cs typeface="Tahoma"/>
              </a:rPr>
              <a:t>veya</a:t>
            </a:r>
            <a:r>
              <a:rPr sz="1800" spc="-110" dirty="0">
                <a:solidFill>
                  <a:srgbClr val="505168"/>
                </a:solidFill>
                <a:latin typeface="Tahoma"/>
                <a:cs typeface="Tahoma"/>
              </a:rPr>
              <a:t> </a:t>
            </a:r>
            <a:r>
              <a:rPr sz="1800" spc="-30" dirty="0">
                <a:solidFill>
                  <a:srgbClr val="505168"/>
                </a:solidFill>
                <a:latin typeface="Tahoma"/>
                <a:cs typeface="Tahoma"/>
              </a:rPr>
              <a:t>s</a:t>
            </a:r>
            <a:r>
              <a:rPr lang="tr-TR" spc="40" dirty="0" err="1">
                <a:solidFill>
                  <a:srgbClr val="505168"/>
                </a:solidFill>
                <a:latin typeface="Tahoma"/>
                <a:cs typeface="Tahoma"/>
              </a:rPr>
              <a:t>abit</a:t>
            </a:r>
            <a:r>
              <a:rPr sz="1800" spc="-210" dirty="0">
                <a:solidFill>
                  <a:srgbClr val="505168"/>
                </a:solidFill>
                <a:latin typeface="Tahoma"/>
                <a:cs typeface="Tahoma"/>
              </a:rPr>
              <a:t>)</a:t>
            </a:r>
            <a:endParaRPr sz="1800" dirty="0">
              <a:latin typeface="Tahoma"/>
              <a:cs typeface="Tahoma"/>
            </a:endParaRPr>
          </a:p>
        </p:txBody>
      </p:sp>
      <p:sp>
        <p:nvSpPr>
          <p:cNvPr id="5" name="object 5"/>
          <p:cNvSpPr txBox="1"/>
          <p:nvPr/>
        </p:nvSpPr>
        <p:spPr>
          <a:xfrm>
            <a:off x="1219734" y="3260454"/>
            <a:ext cx="685266" cy="623248"/>
          </a:xfrm>
          <a:prstGeom prst="rect">
            <a:avLst/>
          </a:prstGeom>
        </p:spPr>
        <p:txBody>
          <a:bodyPr vert="horz" wrap="square" lIns="0" tIns="43180" rIns="0" bIns="0" rtlCol="0">
            <a:spAutoFit/>
          </a:bodyPr>
          <a:lstStyle/>
          <a:p>
            <a:pPr marL="134620">
              <a:lnSpc>
                <a:spcPct val="100000"/>
              </a:lnSpc>
              <a:spcBef>
                <a:spcPts val="340"/>
              </a:spcBef>
            </a:pPr>
            <a:r>
              <a:rPr sz="1800" spc="-60" dirty="0">
                <a:solidFill>
                  <a:srgbClr val="505168"/>
                </a:solidFill>
                <a:latin typeface="Tahoma"/>
                <a:cs typeface="Tahoma"/>
              </a:rPr>
              <a:t>B)</a:t>
            </a:r>
            <a:endParaRPr sz="1800" dirty="0">
              <a:latin typeface="Tahoma"/>
              <a:cs typeface="Tahoma"/>
            </a:endParaRPr>
          </a:p>
          <a:p>
            <a:pPr marL="12700">
              <a:lnSpc>
                <a:spcPct val="100000"/>
              </a:lnSpc>
              <a:spcBef>
                <a:spcPts val="240"/>
              </a:spcBef>
            </a:pPr>
            <a:r>
              <a:rPr lang="tr-TR" dirty="0">
                <a:solidFill>
                  <a:srgbClr val="505168"/>
                </a:solidFill>
                <a:latin typeface="Tahoma"/>
                <a:cs typeface="Tahoma"/>
              </a:rPr>
              <a:t>Metin</a:t>
            </a:r>
            <a:endParaRPr sz="1800" dirty="0">
              <a:latin typeface="Tahoma"/>
              <a:cs typeface="Tahoma"/>
            </a:endParaRPr>
          </a:p>
        </p:txBody>
      </p:sp>
      <p:sp>
        <p:nvSpPr>
          <p:cNvPr id="6" name="object 6"/>
          <p:cNvSpPr txBox="1"/>
          <p:nvPr/>
        </p:nvSpPr>
        <p:spPr>
          <a:xfrm>
            <a:off x="7232147" y="1850335"/>
            <a:ext cx="1529080" cy="900246"/>
          </a:xfrm>
          <a:prstGeom prst="rect">
            <a:avLst/>
          </a:prstGeom>
        </p:spPr>
        <p:txBody>
          <a:bodyPr vert="horz" wrap="square" lIns="0" tIns="43180" rIns="0" bIns="0" rtlCol="0">
            <a:spAutoFit/>
          </a:bodyPr>
          <a:lstStyle/>
          <a:p>
            <a:pPr algn="ctr">
              <a:lnSpc>
                <a:spcPct val="100000"/>
              </a:lnSpc>
              <a:spcBef>
                <a:spcPts val="340"/>
              </a:spcBef>
            </a:pPr>
            <a:r>
              <a:rPr sz="1800" spc="-50" dirty="0">
                <a:solidFill>
                  <a:srgbClr val="505168"/>
                </a:solidFill>
                <a:latin typeface="Tahoma"/>
                <a:cs typeface="Tahoma"/>
              </a:rPr>
              <a:t>C)</a:t>
            </a:r>
            <a:endParaRPr sz="1800" dirty="0">
              <a:latin typeface="Tahoma"/>
              <a:cs typeface="Tahoma"/>
            </a:endParaRPr>
          </a:p>
          <a:p>
            <a:pPr algn="ctr">
              <a:lnSpc>
                <a:spcPct val="100000"/>
              </a:lnSpc>
              <a:spcBef>
                <a:spcPts val="240"/>
              </a:spcBef>
            </a:pPr>
            <a:r>
              <a:rPr lang="tr-TR" sz="1800" spc="45" dirty="0">
                <a:solidFill>
                  <a:srgbClr val="505168"/>
                </a:solidFill>
                <a:latin typeface="Tahoma"/>
                <a:cs typeface="Tahoma"/>
              </a:rPr>
              <a:t>Ses</a:t>
            </a:r>
            <a:r>
              <a:rPr sz="1800" spc="-135" dirty="0">
                <a:solidFill>
                  <a:srgbClr val="505168"/>
                </a:solidFill>
                <a:latin typeface="Tahoma"/>
                <a:cs typeface="Tahoma"/>
              </a:rPr>
              <a:t> </a:t>
            </a:r>
            <a:r>
              <a:rPr lang="tr-TR" spc="20" dirty="0">
                <a:solidFill>
                  <a:srgbClr val="505168"/>
                </a:solidFill>
                <a:latin typeface="Tahoma"/>
                <a:cs typeface="Tahoma"/>
              </a:rPr>
              <a:t>veya</a:t>
            </a:r>
            <a:r>
              <a:rPr sz="1800" spc="-135" dirty="0">
                <a:solidFill>
                  <a:srgbClr val="505168"/>
                </a:solidFill>
                <a:latin typeface="Tahoma"/>
                <a:cs typeface="Tahoma"/>
              </a:rPr>
              <a:t> </a:t>
            </a:r>
            <a:r>
              <a:rPr sz="1800" spc="60" dirty="0">
                <a:solidFill>
                  <a:srgbClr val="505168"/>
                </a:solidFill>
                <a:latin typeface="Tahoma"/>
                <a:cs typeface="Tahoma"/>
              </a:rPr>
              <a:t>M</a:t>
            </a:r>
            <a:r>
              <a:rPr lang="tr-TR" sz="1800" spc="60" dirty="0" err="1">
                <a:solidFill>
                  <a:srgbClr val="505168"/>
                </a:solidFill>
                <a:latin typeface="Tahoma"/>
                <a:cs typeface="Tahoma"/>
              </a:rPr>
              <a:t>üzik</a:t>
            </a:r>
            <a:endParaRPr sz="1800" dirty="0">
              <a:latin typeface="Tahoma"/>
              <a:cs typeface="Tahoma"/>
            </a:endParaRPr>
          </a:p>
        </p:txBody>
      </p:sp>
      <p:sp>
        <p:nvSpPr>
          <p:cNvPr id="7" name="object 7"/>
          <p:cNvSpPr txBox="1"/>
          <p:nvPr/>
        </p:nvSpPr>
        <p:spPr>
          <a:xfrm>
            <a:off x="7684086" y="3308350"/>
            <a:ext cx="926514" cy="623248"/>
          </a:xfrm>
          <a:prstGeom prst="rect">
            <a:avLst/>
          </a:prstGeom>
        </p:spPr>
        <p:txBody>
          <a:bodyPr vert="horz" wrap="square" lIns="0" tIns="43180" rIns="0" bIns="0" rtlCol="0">
            <a:spAutoFit/>
          </a:bodyPr>
          <a:lstStyle/>
          <a:p>
            <a:pPr marL="144145">
              <a:lnSpc>
                <a:spcPct val="100000"/>
              </a:lnSpc>
              <a:spcBef>
                <a:spcPts val="340"/>
              </a:spcBef>
            </a:pPr>
            <a:r>
              <a:rPr sz="1800" spc="-30" dirty="0">
                <a:solidFill>
                  <a:srgbClr val="505168"/>
                </a:solidFill>
                <a:latin typeface="Tahoma"/>
                <a:cs typeface="Tahoma"/>
              </a:rPr>
              <a:t>D)</a:t>
            </a:r>
            <a:endParaRPr sz="1800" dirty="0">
              <a:latin typeface="Tahoma"/>
              <a:cs typeface="Tahoma"/>
            </a:endParaRPr>
          </a:p>
          <a:p>
            <a:pPr marL="12700">
              <a:lnSpc>
                <a:spcPct val="100000"/>
              </a:lnSpc>
              <a:spcBef>
                <a:spcPts val="240"/>
              </a:spcBef>
            </a:pPr>
            <a:r>
              <a:rPr lang="tr-TR" spc="15" dirty="0">
                <a:solidFill>
                  <a:srgbClr val="505168"/>
                </a:solidFill>
                <a:latin typeface="Tahoma"/>
                <a:cs typeface="Tahoma"/>
              </a:rPr>
              <a:t>Zaman</a:t>
            </a:r>
            <a:endParaRPr sz="1800" dirty="0">
              <a:latin typeface="Tahoma"/>
              <a:cs typeface="Tahoma"/>
            </a:endParaRPr>
          </a:p>
        </p:txBody>
      </p:sp>
      <p:sp>
        <p:nvSpPr>
          <p:cNvPr id="11" name="10 Rectángulo redondeado"/>
          <p:cNvSpPr/>
          <p:nvPr/>
        </p:nvSpPr>
        <p:spPr>
          <a:xfrm>
            <a:off x="541421" y="1619294"/>
            <a:ext cx="1989826" cy="1066800"/>
          </a:xfrm>
          <a:prstGeom prst="roundRect">
            <a:avLst/>
          </a:prstGeom>
          <a:noFill/>
          <a:ln>
            <a:solidFill>
              <a:srgbClr val="9A48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10 Rectángulo redondeado">
            <a:extLst>
              <a:ext uri="{FF2B5EF4-FFF2-40B4-BE49-F238E27FC236}">
                <a16:creationId xmlns:a16="http://schemas.microsoft.com/office/drawing/2014/main" xmlns="" id="{35A7F993-AE5E-AF44-8EC4-180E17261475}"/>
              </a:ext>
            </a:extLst>
          </p:cNvPr>
          <p:cNvSpPr/>
          <p:nvPr/>
        </p:nvSpPr>
        <p:spPr>
          <a:xfrm>
            <a:off x="533400" y="3105150"/>
            <a:ext cx="1989826" cy="1066800"/>
          </a:xfrm>
          <a:prstGeom prst="roundRect">
            <a:avLst/>
          </a:prstGeom>
          <a:noFill/>
          <a:ln>
            <a:solidFill>
              <a:srgbClr val="9A48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10 Rectángulo redondeado">
            <a:extLst>
              <a:ext uri="{FF2B5EF4-FFF2-40B4-BE49-F238E27FC236}">
                <a16:creationId xmlns:a16="http://schemas.microsoft.com/office/drawing/2014/main" xmlns="" id="{0A276F72-886B-C741-BD96-5BE8EC89D8C4}"/>
              </a:ext>
            </a:extLst>
          </p:cNvPr>
          <p:cNvSpPr/>
          <p:nvPr/>
        </p:nvSpPr>
        <p:spPr>
          <a:xfrm>
            <a:off x="7001774" y="3105150"/>
            <a:ext cx="1989826" cy="1066800"/>
          </a:xfrm>
          <a:prstGeom prst="roundRect">
            <a:avLst/>
          </a:prstGeom>
          <a:noFill/>
          <a:ln>
            <a:solidFill>
              <a:srgbClr val="9A48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10 Rectángulo redondeado">
            <a:extLst>
              <a:ext uri="{FF2B5EF4-FFF2-40B4-BE49-F238E27FC236}">
                <a16:creationId xmlns:a16="http://schemas.microsoft.com/office/drawing/2014/main" xmlns="" id="{E3B1C7AD-029E-0C40-8845-B8F284F510DE}"/>
              </a:ext>
            </a:extLst>
          </p:cNvPr>
          <p:cNvSpPr/>
          <p:nvPr/>
        </p:nvSpPr>
        <p:spPr>
          <a:xfrm>
            <a:off x="7010400" y="1657350"/>
            <a:ext cx="1989826" cy="1066800"/>
          </a:xfrm>
          <a:prstGeom prst="roundRect">
            <a:avLst/>
          </a:prstGeom>
          <a:noFill/>
          <a:ln>
            <a:solidFill>
              <a:srgbClr val="9A48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object 8"/>
          <p:cNvSpPr txBox="1"/>
          <p:nvPr/>
        </p:nvSpPr>
        <p:spPr>
          <a:xfrm>
            <a:off x="3349078" y="1587729"/>
            <a:ext cx="2079874" cy="764312"/>
          </a:xfrm>
          <a:prstGeom prst="rect">
            <a:avLst/>
          </a:prstGeom>
        </p:spPr>
        <p:txBody>
          <a:bodyPr vert="horz" wrap="square" lIns="0" tIns="12700" rIns="0" bIns="0" rtlCol="0">
            <a:spAutoFit/>
          </a:bodyPr>
          <a:lstStyle/>
          <a:p>
            <a:pPr marL="12700" algn="ctr">
              <a:lnSpc>
                <a:spcPct val="100000"/>
              </a:lnSpc>
              <a:spcBef>
                <a:spcPts val="100"/>
              </a:spcBef>
            </a:pPr>
            <a:r>
              <a:rPr lang="tr-TR" sz="1600" b="1" i="1" spc="-5" dirty="0">
                <a:latin typeface="Trebuchet MS" panose="020B0703020202090204" pitchFamily="34" charset="0"/>
                <a:cs typeface="Tahoma"/>
              </a:rPr>
              <a:t>Merhaba!</a:t>
            </a:r>
          </a:p>
          <a:p>
            <a:pPr marL="12700" algn="ctr">
              <a:lnSpc>
                <a:spcPct val="100000"/>
              </a:lnSpc>
              <a:spcBef>
                <a:spcPts val="100"/>
              </a:spcBef>
            </a:pPr>
            <a:r>
              <a:rPr lang="tr-TR" sz="1600" b="1" i="1" spc="-5" dirty="0">
                <a:latin typeface="Trebuchet MS" panose="020B0703020202090204" pitchFamily="34" charset="0"/>
                <a:cs typeface="Tahoma"/>
              </a:rPr>
              <a:t>Dijital Hikayeme </a:t>
            </a:r>
            <a:r>
              <a:rPr lang="tr-TR" sz="1600" b="1" i="1" spc="-5" dirty="0" err="1">
                <a:latin typeface="Trebuchet MS" panose="020B0703020202090204" pitchFamily="34" charset="0"/>
                <a:cs typeface="Tahoma"/>
              </a:rPr>
              <a:t>Hoşgeldiniz</a:t>
            </a:r>
            <a:r>
              <a:rPr lang="tr-TR" sz="1600" b="1" i="1" spc="-5" dirty="0">
                <a:latin typeface="Trebuchet MS" panose="020B0703020202090204" pitchFamily="34" charset="0"/>
                <a:cs typeface="Tahoma"/>
              </a:rPr>
              <a:t>!</a:t>
            </a:r>
            <a:endParaRPr sz="1600" b="1" i="1" dirty="0">
              <a:latin typeface="Trebuchet MS" panose="020B0703020202090204" pitchFamily="34" charset="0"/>
              <a:cs typeface="Tahoma"/>
            </a:endParaRPr>
          </a:p>
        </p:txBody>
      </p:sp>
      <p:sp>
        <p:nvSpPr>
          <p:cNvPr id="57" name="Flecha en U 56">
            <a:extLst>
              <a:ext uri="{FF2B5EF4-FFF2-40B4-BE49-F238E27FC236}">
                <a16:creationId xmlns:a16="http://schemas.microsoft.com/office/drawing/2014/main" xmlns="" id="{62BBC563-A1EE-2E4F-A91A-DC69AE8C0500}"/>
              </a:ext>
            </a:extLst>
          </p:cNvPr>
          <p:cNvSpPr/>
          <p:nvPr/>
        </p:nvSpPr>
        <p:spPr>
          <a:xfrm>
            <a:off x="2256231" y="1068082"/>
            <a:ext cx="1845317" cy="551212"/>
          </a:xfrm>
          <a:prstGeom prst="uturnArrow">
            <a:avLst>
              <a:gd name="adj1" fmla="val 25000"/>
              <a:gd name="adj2" fmla="val 25000"/>
              <a:gd name="adj3" fmla="val 34016"/>
              <a:gd name="adj4" fmla="val 43750"/>
              <a:gd name="adj5" fmla="val 100000"/>
            </a:avLst>
          </a:prstGeom>
          <a:solidFill>
            <a:srgbClr val="9A4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59" name="Flecha en U 58">
            <a:extLst>
              <a:ext uri="{FF2B5EF4-FFF2-40B4-BE49-F238E27FC236}">
                <a16:creationId xmlns:a16="http://schemas.microsoft.com/office/drawing/2014/main" xmlns="" id="{B5ACC84B-F2FA-4144-9F86-A16024BC79A7}"/>
              </a:ext>
            </a:extLst>
          </p:cNvPr>
          <p:cNvSpPr/>
          <p:nvPr/>
        </p:nvSpPr>
        <p:spPr>
          <a:xfrm flipH="1">
            <a:off x="4800599" y="1102869"/>
            <a:ext cx="2558797" cy="551212"/>
          </a:xfrm>
          <a:prstGeom prst="uturnArrow">
            <a:avLst>
              <a:gd name="adj1" fmla="val 25000"/>
              <a:gd name="adj2" fmla="val 25000"/>
              <a:gd name="adj3" fmla="val 34016"/>
              <a:gd name="adj4" fmla="val 43750"/>
              <a:gd name="adj5" fmla="val 100000"/>
            </a:avLst>
          </a:prstGeom>
          <a:solidFill>
            <a:srgbClr val="9A4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58" name="Flecha curva 57">
            <a:extLst>
              <a:ext uri="{FF2B5EF4-FFF2-40B4-BE49-F238E27FC236}">
                <a16:creationId xmlns:a16="http://schemas.microsoft.com/office/drawing/2014/main" xmlns="" id="{2EEC82D0-DB87-3549-961D-76268C14763A}"/>
              </a:ext>
            </a:extLst>
          </p:cNvPr>
          <p:cNvSpPr/>
          <p:nvPr/>
        </p:nvSpPr>
        <p:spPr>
          <a:xfrm>
            <a:off x="2317866" y="2419350"/>
            <a:ext cx="1845316" cy="670437"/>
          </a:xfrm>
          <a:prstGeom prst="bentArrow">
            <a:avLst>
              <a:gd name="adj1" fmla="val 13315"/>
              <a:gd name="adj2" fmla="val 23140"/>
              <a:gd name="adj3" fmla="val 27302"/>
              <a:gd name="adj4" fmla="val 45553"/>
            </a:avLst>
          </a:prstGeom>
          <a:solidFill>
            <a:srgbClr val="9A4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61" name="Flecha curva 60">
            <a:extLst>
              <a:ext uri="{FF2B5EF4-FFF2-40B4-BE49-F238E27FC236}">
                <a16:creationId xmlns:a16="http://schemas.microsoft.com/office/drawing/2014/main" xmlns="" id="{9B2CFDCB-3040-894D-9EC4-76577632A413}"/>
              </a:ext>
            </a:extLst>
          </p:cNvPr>
          <p:cNvSpPr/>
          <p:nvPr/>
        </p:nvSpPr>
        <p:spPr>
          <a:xfrm flipH="1">
            <a:off x="5007771" y="2419350"/>
            <a:ext cx="2390018" cy="670437"/>
          </a:xfrm>
          <a:prstGeom prst="bentArrow">
            <a:avLst>
              <a:gd name="adj1" fmla="val 13315"/>
              <a:gd name="adj2" fmla="val 23140"/>
              <a:gd name="adj3" fmla="val 27302"/>
              <a:gd name="adj4" fmla="val 45553"/>
            </a:avLst>
          </a:prstGeom>
          <a:solidFill>
            <a:srgbClr val="9A4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xmlns="" id="{52937A18-FED4-714C-9D9A-D1CDA14DC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3962400" y="1229487"/>
            <a:ext cx="5181600" cy="3911600"/>
          </a:xfrm>
          <a:prstGeom prst="rect">
            <a:avLst/>
          </a:prstGeom>
        </p:spPr>
      </p:pic>
      <p:pic>
        <p:nvPicPr>
          <p:cNvPr id="22" name="Imagen 21">
            <a:extLst>
              <a:ext uri="{FF2B5EF4-FFF2-40B4-BE49-F238E27FC236}">
                <a16:creationId xmlns:a16="http://schemas.microsoft.com/office/drawing/2014/main" xmlns="" id="{4FEAA555-0C98-CB42-92E0-E24441CF7D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 y="31750"/>
            <a:ext cx="5181600" cy="3911600"/>
          </a:xfrm>
          <a:prstGeom prst="rect">
            <a:avLst/>
          </a:prstGeom>
          <a:solidFill>
            <a:srgbClr val="A36ED4"/>
          </a:solidFill>
          <a:ln>
            <a:noFill/>
          </a:ln>
        </p:spPr>
      </p:pic>
      <p:sp>
        <p:nvSpPr>
          <p:cNvPr id="16" name="15 Rectángulo redondeado"/>
          <p:cNvSpPr/>
          <p:nvPr/>
        </p:nvSpPr>
        <p:spPr>
          <a:xfrm>
            <a:off x="7315200" y="2647950"/>
            <a:ext cx="1600200" cy="1371600"/>
          </a:xfrm>
          <a:prstGeom prst="roundRect">
            <a:avLst/>
          </a:prstGeom>
          <a:noFill/>
          <a:ln>
            <a:solidFill>
              <a:srgbClr val="9A48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0</a:t>
            </a:r>
          </a:p>
        </p:txBody>
      </p:sp>
      <p:sp>
        <p:nvSpPr>
          <p:cNvPr id="14" name="13 Rectángulo redondeado">
            <a:hlinkClick r:id="rId3" action="ppaction://hlinksldjump"/>
          </p:cNvPr>
          <p:cNvSpPr/>
          <p:nvPr/>
        </p:nvSpPr>
        <p:spPr>
          <a:xfrm>
            <a:off x="7467600" y="2800350"/>
            <a:ext cx="1295400" cy="1066800"/>
          </a:xfrm>
          <a:prstGeom prst="roundRect">
            <a:avLst/>
          </a:prstGeom>
          <a:solidFill>
            <a:srgbClr val="A36E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Rectángulo redondeado">
            <a:hlinkClick r:id="rId4" action="ppaction://hlinksldjump"/>
          </p:cNvPr>
          <p:cNvSpPr/>
          <p:nvPr/>
        </p:nvSpPr>
        <p:spPr>
          <a:xfrm>
            <a:off x="5715000" y="2800350"/>
            <a:ext cx="1295400" cy="1066800"/>
          </a:xfrm>
          <a:prstGeom prst="roundRect">
            <a:avLst/>
          </a:prstGeom>
          <a:solidFill>
            <a:srgbClr val="A36ED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sp>
        <p:nvSpPr>
          <p:cNvPr id="12" name="11 Rectángulo redondeado">
            <a:hlinkClick r:id="rId5" action="ppaction://hlinksldjump"/>
          </p:cNvPr>
          <p:cNvSpPr/>
          <p:nvPr/>
        </p:nvSpPr>
        <p:spPr>
          <a:xfrm>
            <a:off x="3886200" y="2800350"/>
            <a:ext cx="1295400" cy="1066800"/>
          </a:xfrm>
          <a:prstGeom prst="roundRect">
            <a:avLst/>
          </a:prstGeom>
          <a:solidFill>
            <a:srgbClr val="A36ED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redondeado">
            <a:hlinkClick r:id="rId6" action="ppaction://hlinksldjump"/>
          </p:cNvPr>
          <p:cNvSpPr/>
          <p:nvPr/>
        </p:nvSpPr>
        <p:spPr>
          <a:xfrm>
            <a:off x="2133600" y="2800350"/>
            <a:ext cx="1295400" cy="1066800"/>
          </a:xfrm>
          <a:prstGeom prst="roundRect">
            <a:avLst/>
          </a:prstGeom>
          <a:solidFill>
            <a:srgbClr val="A36ED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Rectángulo redondeado">
            <a:hlinkClick r:id="rId7" action="ppaction://hlinksldjump"/>
          </p:cNvPr>
          <p:cNvSpPr/>
          <p:nvPr/>
        </p:nvSpPr>
        <p:spPr>
          <a:xfrm>
            <a:off x="304800" y="2800350"/>
            <a:ext cx="1295400" cy="1066800"/>
          </a:xfrm>
          <a:prstGeom prst="roundRect">
            <a:avLst/>
          </a:prstGeom>
          <a:solidFill>
            <a:srgbClr val="A36ED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object 3"/>
          <p:cNvSpPr txBox="1">
            <a:spLocks noGrp="1"/>
          </p:cNvSpPr>
          <p:nvPr>
            <p:ph type="title"/>
          </p:nvPr>
        </p:nvSpPr>
        <p:spPr>
          <a:xfrm>
            <a:off x="806524" y="492818"/>
            <a:ext cx="7693659" cy="1681871"/>
          </a:xfrm>
          <a:prstGeom prst="rect">
            <a:avLst/>
          </a:prstGeom>
        </p:spPr>
        <p:txBody>
          <a:bodyPr vert="horz" wrap="square" lIns="0" tIns="27305" rIns="0" bIns="0" rtlCol="0">
            <a:spAutoFit/>
          </a:bodyPr>
          <a:lstStyle/>
          <a:p>
            <a:pPr marL="12700" marR="5080">
              <a:lnSpc>
                <a:spcPts val="4300"/>
              </a:lnSpc>
              <a:spcBef>
                <a:spcPts val="215"/>
              </a:spcBef>
            </a:pPr>
            <a:r>
              <a:rPr lang="tr-TR" sz="3600" spc="15" dirty="0">
                <a:solidFill>
                  <a:schemeClr val="tx1"/>
                </a:solidFill>
              </a:rPr>
              <a:t>Dijital Hikaye Oluşturmak için izleyeceğiniz 5 adım aşağıdaki gibidir:</a:t>
            </a:r>
            <a:endParaRPr sz="3600" dirty="0">
              <a:solidFill>
                <a:schemeClr val="tx1"/>
              </a:solidFill>
            </a:endParaRPr>
          </a:p>
        </p:txBody>
      </p:sp>
      <p:sp>
        <p:nvSpPr>
          <p:cNvPr id="4" name="object 4">
            <a:hlinkClick r:id="rId7" action="ppaction://hlinksldjump"/>
          </p:cNvPr>
          <p:cNvSpPr txBox="1"/>
          <p:nvPr/>
        </p:nvSpPr>
        <p:spPr>
          <a:xfrm>
            <a:off x="582294" y="2858061"/>
            <a:ext cx="941706" cy="811954"/>
          </a:xfrm>
          <a:prstGeom prst="rect">
            <a:avLst/>
          </a:prstGeom>
        </p:spPr>
        <p:txBody>
          <a:bodyPr vert="horz" wrap="square" lIns="0" tIns="11430" rIns="0" bIns="0" rtlCol="0">
            <a:spAutoFit/>
          </a:bodyPr>
          <a:lstStyle/>
          <a:p>
            <a:pPr marL="12065" marR="5080" algn="ctr">
              <a:lnSpc>
                <a:spcPct val="100800"/>
              </a:lnSpc>
              <a:spcBef>
                <a:spcPts val="90"/>
              </a:spcBef>
            </a:pPr>
            <a:r>
              <a:rPr sz="1950" spc="60" dirty="0">
                <a:solidFill>
                  <a:srgbClr val="27233A"/>
                </a:solidFill>
                <a:latin typeface="Cambria Math"/>
                <a:cs typeface="Cambria Math"/>
              </a:rPr>
              <a:t>① </a:t>
            </a:r>
            <a:r>
              <a:rPr sz="1950" spc="65" dirty="0">
                <a:solidFill>
                  <a:srgbClr val="27233A"/>
                </a:solidFill>
                <a:latin typeface="Cambria Math"/>
                <a:cs typeface="Cambria Math"/>
              </a:rPr>
              <a:t> </a:t>
            </a:r>
            <a:r>
              <a:rPr lang="tr-TR" sz="1600" spc="35" dirty="0">
                <a:solidFill>
                  <a:srgbClr val="27233A"/>
                </a:solidFill>
                <a:latin typeface="Trebuchet MS"/>
                <a:cs typeface="Trebuchet MS"/>
              </a:rPr>
              <a:t>Hikaye Döngüsü</a:t>
            </a:r>
            <a:endParaRPr sz="1600" dirty="0">
              <a:latin typeface="Trebuchet MS"/>
              <a:cs typeface="Trebuchet MS"/>
            </a:endParaRPr>
          </a:p>
        </p:txBody>
      </p:sp>
      <p:sp>
        <p:nvSpPr>
          <p:cNvPr id="5" name="object 5">
            <a:hlinkClick r:id="rId6" action="ppaction://hlinksldjump"/>
          </p:cNvPr>
          <p:cNvSpPr txBox="1"/>
          <p:nvPr/>
        </p:nvSpPr>
        <p:spPr>
          <a:xfrm>
            <a:off x="2305218" y="2874483"/>
            <a:ext cx="932815" cy="811954"/>
          </a:xfrm>
          <a:prstGeom prst="rect">
            <a:avLst/>
          </a:prstGeom>
        </p:spPr>
        <p:txBody>
          <a:bodyPr vert="horz" wrap="square" lIns="0" tIns="11430" rIns="0" bIns="0" rtlCol="0">
            <a:spAutoFit/>
          </a:bodyPr>
          <a:lstStyle/>
          <a:p>
            <a:pPr marL="12065" marR="5080" indent="-635" algn="ctr">
              <a:lnSpc>
                <a:spcPct val="100800"/>
              </a:lnSpc>
              <a:spcBef>
                <a:spcPts val="90"/>
              </a:spcBef>
            </a:pPr>
            <a:r>
              <a:rPr sz="1950" spc="60" dirty="0">
                <a:solidFill>
                  <a:srgbClr val="27233A"/>
                </a:solidFill>
                <a:latin typeface="Cambria Math"/>
                <a:cs typeface="Cambria Math"/>
              </a:rPr>
              <a:t>② </a:t>
            </a:r>
            <a:r>
              <a:rPr sz="1950" spc="65" dirty="0">
                <a:solidFill>
                  <a:srgbClr val="27233A"/>
                </a:solidFill>
                <a:latin typeface="Cambria Math"/>
                <a:cs typeface="Cambria Math"/>
              </a:rPr>
              <a:t> </a:t>
            </a:r>
            <a:r>
              <a:rPr lang="tr-TR" sz="1600" spc="-10" dirty="0">
                <a:solidFill>
                  <a:srgbClr val="27233A"/>
                </a:solidFill>
                <a:latin typeface="Trebuchet MS"/>
              </a:rPr>
              <a:t>Metin Yazma</a:t>
            </a:r>
            <a:endParaRPr sz="1600" spc="-10" dirty="0">
              <a:solidFill>
                <a:srgbClr val="27233A"/>
              </a:solidFill>
              <a:latin typeface="Trebuchet MS"/>
            </a:endParaRPr>
          </a:p>
        </p:txBody>
      </p:sp>
      <p:sp>
        <p:nvSpPr>
          <p:cNvPr id="6" name="object 6">
            <a:hlinkClick r:id="rId5" action="ppaction://hlinksldjump"/>
          </p:cNvPr>
          <p:cNvSpPr txBox="1"/>
          <p:nvPr/>
        </p:nvSpPr>
        <p:spPr>
          <a:xfrm>
            <a:off x="4003861" y="2874483"/>
            <a:ext cx="1128395" cy="560410"/>
          </a:xfrm>
          <a:prstGeom prst="rect">
            <a:avLst/>
          </a:prstGeom>
        </p:spPr>
        <p:txBody>
          <a:bodyPr vert="horz" wrap="square" lIns="0" tIns="13970" rIns="0" bIns="0" rtlCol="0">
            <a:spAutoFit/>
          </a:bodyPr>
          <a:lstStyle/>
          <a:p>
            <a:pPr algn="ctr">
              <a:lnSpc>
                <a:spcPct val="100000"/>
              </a:lnSpc>
              <a:spcBef>
                <a:spcPts val="110"/>
              </a:spcBef>
            </a:pPr>
            <a:r>
              <a:rPr sz="1950" spc="60" dirty="0">
                <a:solidFill>
                  <a:srgbClr val="27233A"/>
                </a:solidFill>
                <a:latin typeface="Cambria Math"/>
                <a:cs typeface="Cambria Math"/>
              </a:rPr>
              <a:t>③</a:t>
            </a:r>
            <a:endParaRPr sz="1950" dirty="0">
              <a:latin typeface="Cambria Math"/>
              <a:cs typeface="Cambria Math"/>
            </a:endParaRPr>
          </a:p>
          <a:p>
            <a:pPr marL="12700" marR="5080" indent="-1270" algn="ctr">
              <a:lnSpc>
                <a:spcPct val="100000"/>
              </a:lnSpc>
              <a:spcBef>
                <a:spcPts val="35"/>
              </a:spcBef>
            </a:pPr>
            <a:r>
              <a:rPr lang="tr-TR" sz="1600" spc="-10" dirty="0">
                <a:solidFill>
                  <a:srgbClr val="27233A"/>
                </a:solidFill>
                <a:latin typeface="Trebuchet MS"/>
              </a:rPr>
              <a:t>Hikayeleme</a:t>
            </a:r>
            <a:endParaRPr sz="1600" spc="-10" dirty="0">
              <a:solidFill>
                <a:srgbClr val="27233A"/>
              </a:solidFill>
              <a:latin typeface="Trebuchet MS"/>
            </a:endParaRPr>
          </a:p>
        </p:txBody>
      </p:sp>
      <p:sp>
        <p:nvSpPr>
          <p:cNvPr id="7" name="object 7">
            <a:hlinkClick r:id="rId4" action="ppaction://hlinksldjump"/>
          </p:cNvPr>
          <p:cNvSpPr txBox="1"/>
          <p:nvPr/>
        </p:nvSpPr>
        <p:spPr>
          <a:xfrm>
            <a:off x="5922374" y="2874483"/>
            <a:ext cx="1011826" cy="560410"/>
          </a:xfrm>
          <a:prstGeom prst="rect">
            <a:avLst/>
          </a:prstGeom>
        </p:spPr>
        <p:txBody>
          <a:bodyPr vert="horz" wrap="square" lIns="0" tIns="13970" rIns="0" bIns="0" rtlCol="0">
            <a:spAutoFit/>
          </a:bodyPr>
          <a:lstStyle/>
          <a:p>
            <a:pPr algn="ctr">
              <a:lnSpc>
                <a:spcPct val="100000"/>
              </a:lnSpc>
              <a:spcBef>
                <a:spcPts val="110"/>
              </a:spcBef>
            </a:pPr>
            <a:r>
              <a:rPr sz="1950" spc="60" dirty="0">
                <a:solidFill>
                  <a:srgbClr val="27233A"/>
                </a:solidFill>
                <a:latin typeface="Cambria Math"/>
                <a:cs typeface="Cambria Math"/>
              </a:rPr>
              <a:t>④</a:t>
            </a:r>
            <a:endParaRPr sz="1950" dirty="0">
              <a:latin typeface="Cambria Math"/>
              <a:cs typeface="Cambria Math"/>
            </a:endParaRPr>
          </a:p>
          <a:p>
            <a:pPr algn="ctr">
              <a:lnSpc>
                <a:spcPct val="100000"/>
              </a:lnSpc>
              <a:spcBef>
                <a:spcPts val="35"/>
              </a:spcBef>
            </a:pPr>
            <a:r>
              <a:rPr lang="tr-TR" sz="1600" spc="-10" dirty="0">
                <a:solidFill>
                  <a:srgbClr val="27233A"/>
                </a:solidFill>
                <a:latin typeface="Trebuchet MS"/>
              </a:rPr>
              <a:t>Düzenleme</a:t>
            </a:r>
            <a:endParaRPr sz="1600" dirty="0">
              <a:latin typeface="Trebuchet MS"/>
              <a:cs typeface="Trebuchet MS"/>
            </a:endParaRPr>
          </a:p>
        </p:txBody>
      </p:sp>
      <p:sp>
        <p:nvSpPr>
          <p:cNvPr id="8" name="object 8">
            <a:hlinkClick r:id="rId3" action="ppaction://hlinksldjump"/>
          </p:cNvPr>
          <p:cNvSpPr txBox="1"/>
          <p:nvPr/>
        </p:nvSpPr>
        <p:spPr>
          <a:xfrm>
            <a:off x="7544818" y="2874483"/>
            <a:ext cx="1230630" cy="563296"/>
          </a:xfrm>
          <a:prstGeom prst="rect">
            <a:avLst/>
          </a:prstGeom>
        </p:spPr>
        <p:txBody>
          <a:bodyPr vert="horz" wrap="square" lIns="0" tIns="11430" rIns="0" bIns="0" rtlCol="0">
            <a:spAutoFit/>
          </a:bodyPr>
          <a:lstStyle/>
          <a:p>
            <a:pPr marL="12700" marR="5080" indent="449580">
              <a:lnSpc>
                <a:spcPct val="100800"/>
              </a:lnSpc>
              <a:spcBef>
                <a:spcPts val="90"/>
              </a:spcBef>
            </a:pPr>
            <a:r>
              <a:rPr sz="1950" spc="60" dirty="0">
                <a:solidFill>
                  <a:srgbClr val="27233A"/>
                </a:solidFill>
                <a:latin typeface="Cambria Math"/>
                <a:cs typeface="Cambria Math"/>
              </a:rPr>
              <a:t>⑤ </a:t>
            </a:r>
            <a:r>
              <a:rPr lang="tr-TR" sz="1600" spc="-10" dirty="0">
                <a:solidFill>
                  <a:srgbClr val="27233A"/>
                </a:solidFill>
                <a:latin typeface="Trebuchet MS"/>
              </a:rPr>
              <a:t>Geribildirim</a:t>
            </a:r>
            <a:endParaRPr sz="1600" spc="-10" dirty="0">
              <a:solidFill>
                <a:srgbClr val="27233A"/>
              </a:solidFill>
              <a:latin typeface="Trebuchet MS"/>
            </a:endParaRPr>
          </a:p>
        </p:txBody>
      </p:sp>
      <p:sp>
        <p:nvSpPr>
          <p:cNvPr id="9" name="object 9"/>
          <p:cNvSpPr txBox="1"/>
          <p:nvPr/>
        </p:nvSpPr>
        <p:spPr>
          <a:xfrm>
            <a:off x="1816608" y="4248150"/>
            <a:ext cx="3093085" cy="889987"/>
          </a:xfrm>
          <a:prstGeom prst="rect">
            <a:avLst/>
          </a:prstGeom>
        </p:spPr>
        <p:txBody>
          <a:bodyPr vert="horz" wrap="square" lIns="0" tIns="12700" rIns="0" bIns="0" rtlCol="0">
            <a:spAutoFit/>
          </a:bodyPr>
          <a:lstStyle/>
          <a:p>
            <a:pPr marL="915669">
              <a:lnSpc>
                <a:spcPct val="100000"/>
              </a:lnSpc>
              <a:spcBef>
                <a:spcPts val="100"/>
              </a:spcBef>
            </a:pPr>
            <a:r>
              <a:rPr lang="tr-TR" sz="1400" spc="15" dirty="0">
                <a:solidFill>
                  <a:srgbClr val="505168"/>
                </a:solidFill>
                <a:latin typeface="Tahoma"/>
                <a:cs typeface="Tahoma"/>
              </a:rPr>
              <a:t>Bireysel olarak yapılması tercih edilir</a:t>
            </a:r>
            <a:endParaRPr sz="1400" dirty="0">
              <a:latin typeface="Tahoma"/>
              <a:cs typeface="Tahoma"/>
            </a:endParaRPr>
          </a:p>
          <a:p>
            <a:pPr>
              <a:lnSpc>
                <a:spcPct val="100000"/>
              </a:lnSpc>
              <a:spcBef>
                <a:spcPts val="10"/>
              </a:spcBef>
            </a:pPr>
            <a:endParaRPr sz="1500" dirty="0">
              <a:latin typeface="Tahoma"/>
              <a:cs typeface="Tahoma"/>
            </a:endParaRPr>
          </a:p>
          <a:p>
            <a:pPr marL="12700">
              <a:lnSpc>
                <a:spcPct val="100000"/>
              </a:lnSpc>
            </a:pPr>
            <a:r>
              <a:rPr lang="tr-TR" sz="1400" spc="35" dirty="0">
                <a:solidFill>
                  <a:srgbClr val="505168"/>
                </a:solidFill>
                <a:latin typeface="Tahoma"/>
                <a:cs typeface="Tahoma"/>
              </a:rPr>
              <a:t>Grup olarak yapılması tercih edilir</a:t>
            </a:r>
            <a:endParaRPr sz="1400" dirty="0">
              <a:latin typeface="Tahoma"/>
              <a:cs typeface="Tahoma"/>
            </a:endParaRPr>
          </a:p>
        </p:txBody>
      </p:sp>
      <p:sp>
        <p:nvSpPr>
          <p:cNvPr id="17" name="16 Rectángulo redondeado"/>
          <p:cNvSpPr/>
          <p:nvPr/>
        </p:nvSpPr>
        <p:spPr>
          <a:xfrm>
            <a:off x="152400" y="2647950"/>
            <a:ext cx="3429000" cy="1371600"/>
          </a:xfrm>
          <a:prstGeom prst="roundRect">
            <a:avLst/>
          </a:prstGeom>
          <a:noFill/>
          <a:ln>
            <a:solidFill>
              <a:srgbClr val="9A48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0</a:t>
            </a:r>
          </a:p>
        </p:txBody>
      </p:sp>
      <p:sp>
        <p:nvSpPr>
          <p:cNvPr id="18" name="17 Rectángulo redondeado"/>
          <p:cNvSpPr/>
          <p:nvPr/>
        </p:nvSpPr>
        <p:spPr>
          <a:xfrm>
            <a:off x="1981200" y="2647950"/>
            <a:ext cx="5181600" cy="1371600"/>
          </a:xfrm>
          <a:prstGeom prst="roundRect">
            <a:avLst/>
          </a:prstGeom>
          <a:noFill/>
          <a:ln>
            <a:solidFill>
              <a:srgbClr val="791D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0" name="19 Conector angular"/>
          <p:cNvCxnSpPr/>
          <p:nvPr/>
        </p:nvCxnSpPr>
        <p:spPr>
          <a:xfrm>
            <a:off x="2286000" y="4019550"/>
            <a:ext cx="457200" cy="381000"/>
          </a:xfrm>
          <a:prstGeom prst="bentConnector3">
            <a:avLst>
              <a:gd name="adj1" fmla="val 50000"/>
            </a:avLst>
          </a:prstGeom>
          <a:ln w="25400">
            <a:solidFill>
              <a:srgbClr val="791DC4"/>
            </a:solidFill>
          </a:ln>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a:off x="762000" y="4019550"/>
            <a:ext cx="0" cy="457200"/>
          </a:xfrm>
          <a:prstGeom prst="line">
            <a:avLst/>
          </a:prstGeom>
          <a:ln w="25400">
            <a:solidFill>
              <a:srgbClr val="9A4886"/>
            </a:solidFill>
          </a:ln>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a:off x="762000" y="4476750"/>
            <a:ext cx="7315200" cy="0"/>
          </a:xfrm>
          <a:prstGeom prst="line">
            <a:avLst/>
          </a:prstGeom>
          <a:ln w="25400">
            <a:solidFill>
              <a:srgbClr val="9A4886"/>
            </a:solidFill>
          </a:ln>
        </p:spPr>
        <p:style>
          <a:lnRef idx="1">
            <a:schemeClr val="accent1"/>
          </a:lnRef>
          <a:fillRef idx="0">
            <a:schemeClr val="accent1"/>
          </a:fillRef>
          <a:effectRef idx="0">
            <a:schemeClr val="accent1"/>
          </a:effectRef>
          <a:fontRef idx="minor">
            <a:schemeClr val="tx1"/>
          </a:fontRef>
        </p:style>
      </p:cxnSp>
      <p:cxnSp>
        <p:nvCxnSpPr>
          <p:cNvPr id="29" name="28 Conector recto"/>
          <p:cNvCxnSpPr/>
          <p:nvPr/>
        </p:nvCxnSpPr>
        <p:spPr>
          <a:xfrm>
            <a:off x="8077200" y="4019550"/>
            <a:ext cx="0" cy="457200"/>
          </a:xfrm>
          <a:prstGeom prst="line">
            <a:avLst/>
          </a:prstGeom>
          <a:ln w="25400">
            <a:solidFill>
              <a:srgbClr val="9A4886"/>
            </a:solidFill>
          </a:ln>
        </p:spPr>
        <p:style>
          <a:lnRef idx="1">
            <a:schemeClr val="accent1"/>
          </a:lnRef>
          <a:fillRef idx="0">
            <a:schemeClr val="accent1"/>
          </a:fillRef>
          <a:effectRef idx="0">
            <a:schemeClr val="accent1"/>
          </a:effectRef>
          <a:fontRef idx="minor">
            <a:schemeClr val="tx1"/>
          </a:fontRef>
        </p:style>
      </p:cxnSp>
      <p:cxnSp>
        <p:nvCxnSpPr>
          <p:cNvPr id="30" name="29 Conector angular"/>
          <p:cNvCxnSpPr/>
          <p:nvPr/>
        </p:nvCxnSpPr>
        <p:spPr>
          <a:xfrm>
            <a:off x="1371600" y="4476750"/>
            <a:ext cx="457200" cy="381000"/>
          </a:xfrm>
          <a:prstGeom prst="bentConnector3">
            <a:avLst>
              <a:gd name="adj1" fmla="val 50000"/>
            </a:avLst>
          </a:prstGeom>
          <a:ln w="25400">
            <a:solidFill>
              <a:srgbClr val="9A488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o 15">
            <a:extLst>
              <a:ext uri="{FF2B5EF4-FFF2-40B4-BE49-F238E27FC236}">
                <a16:creationId xmlns:a16="http://schemas.microsoft.com/office/drawing/2014/main" xmlns="" id="{F092533A-8647-E44E-8D65-1DB822915310}"/>
              </a:ext>
            </a:extLst>
          </p:cNvPr>
          <p:cNvGrpSpPr/>
          <p:nvPr/>
        </p:nvGrpSpPr>
        <p:grpSpPr>
          <a:xfrm>
            <a:off x="0" y="4019550"/>
            <a:ext cx="9144000" cy="1131404"/>
            <a:chOff x="0" y="4019550"/>
            <a:chExt cx="9144000" cy="1131404"/>
          </a:xfrm>
        </p:grpSpPr>
        <p:pic>
          <p:nvPicPr>
            <p:cNvPr id="17" name="Imagen 16">
              <a:extLst>
                <a:ext uri="{FF2B5EF4-FFF2-40B4-BE49-F238E27FC236}">
                  <a16:creationId xmlns:a16="http://schemas.microsoft.com/office/drawing/2014/main" xmlns="" id="{9B63E33D-6C10-5F4F-B7B2-A3FC43571E00}"/>
                </a:ext>
              </a:extLst>
            </p:cNvPr>
            <p:cNvPicPr>
              <a:picLocks noChangeAspect="1"/>
            </p:cNvPicPr>
            <p:nvPr/>
          </p:nvPicPr>
          <p:blipFill rotWithShape="1">
            <a:blip r:embed="rId3">
              <a:extLst>
                <a:ext uri="{28A0092B-C50C-407E-A947-70E740481C1C}">
                  <a14:useLocalDpi xmlns:a14="http://schemas.microsoft.com/office/drawing/2010/main" val="0"/>
                </a:ext>
              </a:extLst>
            </a:blip>
            <a:srcRect t="78003"/>
            <a:stretch/>
          </p:blipFill>
          <p:spPr>
            <a:xfrm>
              <a:off x="0" y="4019550"/>
              <a:ext cx="9144000" cy="1131404"/>
            </a:xfrm>
            <a:prstGeom prst="rect">
              <a:avLst/>
            </a:prstGeom>
          </p:spPr>
        </p:pic>
        <p:sp>
          <p:nvSpPr>
            <p:cNvPr id="18" name="Rectángulo 17">
              <a:extLst>
                <a:ext uri="{FF2B5EF4-FFF2-40B4-BE49-F238E27FC236}">
                  <a16:creationId xmlns:a16="http://schemas.microsoft.com/office/drawing/2014/main" xmlns="" id="{960FFF48-371F-574D-B265-2A4FE2FEB068}"/>
                </a:ext>
              </a:extLst>
            </p:cNvPr>
            <p:cNvSpPr/>
            <p:nvPr/>
          </p:nvSpPr>
          <p:spPr>
            <a:xfrm>
              <a:off x="1828800" y="4248150"/>
              <a:ext cx="4343400" cy="304800"/>
            </a:xfrm>
            <a:prstGeom prst="rect">
              <a:avLst/>
            </a:prstGeom>
            <a:solidFill>
              <a:srgbClr val="691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10" name="Imagen 9">
            <a:extLst>
              <a:ext uri="{FF2B5EF4-FFF2-40B4-BE49-F238E27FC236}">
                <a16:creationId xmlns:a16="http://schemas.microsoft.com/office/drawing/2014/main" xmlns="" id="{8552F236-99BF-6A4E-AF5B-4B5718EE280A}"/>
              </a:ext>
            </a:extLst>
          </p:cNvPr>
          <p:cNvPicPr>
            <a:picLocks noChangeAspect="1"/>
          </p:cNvPicPr>
          <p:nvPr/>
        </p:nvPicPr>
        <p:blipFill rotWithShape="1">
          <a:blip r:embed="rId4">
            <a:extLst>
              <a:ext uri="{28A0092B-C50C-407E-A947-70E740481C1C}">
                <a14:useLocalDpi xmlns:a14="http://schemas.microsoft.com/office/drawing/2010/main" val="0"/>
              </a:ext>
            </a:extLst>
          </a:blip>
          <a:srcRect t="17407" r="79762" b="23062"/>
          <a:stretch/>
        </p:blipFill>
        <p:spPr>
          <a:xfrm>
            <a:off x="0" y="895350"/>
            <a:ext cx="1850546" cy="3061947"/>
          </a:xfrm>
          <a:prstGeom prst="rect">
            <a:avLst/>
          </a:prstGeom>
        </p:spPr>
      </p:pic>
      <p:sp>
        <p:nvSpPr>
          <p:cNvPr id="15" name="object 3">
            <a:extLst>
              <a:ext uri="{FF2B5EF4-FFF2-40B4-BE49-F238E27FC236}">
                <a16:creationId xmlns:a16="http://schemas.microsoft.com/office/drawing/2014/main" xmlns="" id="{DE8232E6-B8BD-9C4A-A4DF-35745D3F680B}"/>
              </a:ext>
            </a:extLst>
          </p:cNvPr>
          <p:cNvSpPr txBox="1">
            <a:spLocks/>
          </p:cNvSpPr>
          <p:nvPr/>
        </p:nvSpPr>
        <p:spPr>
          <a:xfrm>
            <a:off x="457200" y="499162"/>
            <a:ext cx="8229600" cy="425116"/>
          </a:xfrm>
          <a:prstGeom prst="rect">
            <a:avLst/>
          </a:prstGeom>
        </p:spPr>
        <p:txBody>
          <a:bodyPr vert="horz" wrap="square" lIns="0" tIns="27305" rIns="0" bIns="0" rtlCol="0">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12700" marR="5080" algn="ctr">
              <a:lnSpc>
                <a:spcPts val="3100"/>
              </a:lnSpc>
              <a:spcBef>
                <a:spcPts val="215"/>
              </a:spcBef>
            </a:pPr>
            <a:r>
              <a:rPr lang="en-US" b="1" spc="100" dirty="0">
                <a:latin typeface="Trebuchet MS" panose="020B0703020202090204" pitchFamily="34" charset="0"/>
              </a:rPr>
              <a:t>At the end of this handbook you will… </a:t>
            </a:r>
          </a:p>
        </p:txBody>
      </p:sp>
      <p:sp>
        <p:nvSpPr>
          <p:cNvPr id="19" name="Rectángulo 18">
            <a:extLst>
              <a:ext uri="{FF2B5EF4-FFF2-40B4-BE49-F238E27FC236}">
                <a16:creationId xmlns:a16="http://schemas.microsoft.com/office/drawing/2014/main" xmlns="" id="{C3F0A1E3-73C8-0746-B0A7-C72A5D66C891}"/>
              </a:ext>
            </a:extLst>
          </p:cNvPr>
          <p:cNvSpPr/>
          <p:nvPr/>
        </p:nvSpPr>
        <p:spPr>
          <a:xfrm>
            <a:off x="1773096" y="996879"/>
            <a:ext cx="7092391" cy="589072"/>
          </a:xfrm>
          <a:prstGeom prst="rect">
            <a:avLst/>
          </a:prstGeom>
        </p:spPr>
        <p:txBody>
          <a:bodyPr wrap="none">
            <a:spAutoFit/>
          </a:bodyPr>
          <a:lstStyle/>
          <a:p>
            <a:pPr lvl="0">
              <a:lnSpc>
                <a:spcPct val="150000"/>
              </a:lnSpc>
            </a:pPr>
            <a:r>
              <a:rPr lang="tr-TR" sz="2400" b="1" dirty="0">
                <a:solidFill>
                  <a:srgbClr val="E3BCED"/>
                </a:solidFill>
                <a:latin typeface="+mj-lt"/>
                <a:ea typeface="Batang" panose="02030600000101010101" pitchFamily="18" charset="-127"/>
                <a:cs typeface="Tahoma" panose="020B0604030504040204" pitchFamily="34" charset="0"/>
              </a:rPr>
              <a:t>SOLIS projesi hakkında daha çok bilgiye sahip olacaksınız</a:t>
            </a:r>
            <a:endParaRPr lang="en-US" sz="2400" b="1" dirty="0">
              <a:solidFill>
                <a:srgbClr val="E3BCED"/>
              </a:solidFill>
              <a:latin typeface="+mj-lt"/>
              <a:ea typeface="Batang" panose="02030600000101010101" pitchFamily="18" charset="-127"/>
              <a:cs typeface="Tahoma" panose="020B0604030504040204" pitchFamily="34" charset="0"/>
            </a:endParaRPr>
          </a:p>
        </p:txBody>
      </p:sp>
      <p:sp>
        <p:nvSpPr>
          <p:cNvPr id="20" name="Rectángulo 19">
            <a:extLst>
              <a:ext uri="{FF2B5EF4-FFF2-40B4-BE49-F238E27FC236}">
                <a16:creationId xmlns:a16="http://schemas.microsoft.com/office/drawing/2014/main" xmlns="" id="{B8E3A097-8CC6-0546-9944-F6616A8C1915}"/>
              </a:ext>
            </a:extLst>
          </p:cNvPr>
          <p:cNvSpPr/>
          <p:nvPr/>
        </p:nvSpPr>
        <p:spPr>
          <a:xfrm>
            <a:off x="1729552" y="1691381"/>
            <a:ext cx="7352014" cy="923330"/>
          </a:xfrm>
          <a:prstGeom prst="rect">
            <a:avLst/>
          </a:prstGeom>
        </p:spPr>
        <p:txBody>
          <a:bodyPr wrap="square">
            <a:spAutoFit/>
          </a:bodyPr>
          <a:lstStyle/>
          <a:p>
            <a:pPr>
              <a:lnSpc>
                <a:spcPct val="150000"/>
              </a:lnSpc>
            </a:pPr>
            <a:r>
              <a:rPr lang="tr-TR" b="1" dirty="0">
                <a:solidFill>
                  <a:srgbClr val="B36DD4"/>
                </a:solidFill>
                <a:latin typeface="+mj-lt"/>
                <a:ea typeface="Batang" panose="02030600000101010101" pitchFamily="18" charset="-127"/>
                <a:cs typeface="Tahoma" panose="020B0604030504040204" pitchFamily="34" charset="0"/>
              </a:rPr>
              <a:t>Çocukları </a:t>
            </a:r>
            <a:r>
              <a:rPr lang="tr-TR" b="1" dirty="0" smtClean="0">
                <a:solidFill>
                  <a:srgbClr val="B36DD4"/>
                </a:solidFill>
                <a:latin typeface="+mj-lt"/>
                <a:ea typeface="Batang" panose="02030600000101010101" pitchFamily="18" charset="-127"/>
                <a:cs typeface="Tahoma" panose="020B0604030504040204" pitchFamily="34" charset="0"/>
              </a:rPr>
              <a:t>aktivitelere dahil </a:t>
            </a:r>
            <a:r>
              <a:rPr lang="tr-TR" b="1" dirty="0">
                <a:solidFill>
                  <a:srgbClr val="B36DD4"/>
                </a:solidFill>
                <a:latin typeface="+mj-lt"/>
                <a:ea typeface="Batang" panose="02030600000101010101" pitchFamily="18" charset="-127"/>
                <a:cs typeface="Tahoma" panose="020B0604030504040204" pitchFamily="34" charset="0"/>
              </a:rPr>
              <a:t>etme noktasında daha </a:t>
            </a:r>
            <a:r>
              <a:rPr lang="tr-TR" b="1" dirty="0" smtClean="0">
                <a:solidFill>
                  <a:srgbClr val="B36DD4"/>
                </a:solidFill>
                <a:latin typeface="+mj-lt"/>
                <a:ea typeface="Batang" panose="02030600000101010101" pitchFamily="18" charset="-127"/>
                <a:cs typeface="Tahoma" panose="020B0604030504040204" pitchFamily="34" charset="0"/>
              </a:rPr>
              <a:t>fazla</a:t>
            </a:r>
            <a:r>
              <a:rPr lang="tr-TR" b="1" dirty="0" smtClean="0">
                <a:solidFill>
                  <a:srgbClr val="B36DD4"/>
                </a:solidFill>
                <a:latin typeface="+mj-lt"/>
                <a:ea typeface="Batang" panose="02030600000101010101" pitchFamily="18" charset="-127"/>
                <a:cs typeface="Tahoma" panose="020B0604030504040204" pitchFamily="34" charset="0"/>
              </a:rPr>
              <a:t> </a:t>
            </a:r>
            <a:r>
              <a:rPr lang="tr-TR" b="1" dirty="0">
                <a:solidFill>
                  <a:srgbClr val="B36DD4"/>
                </a:solidFill>
                <a:latin typeface="+mj-lt"/>
                <a:ea typeface="Batang" panose="02030600000101010101" pitchFamily="18" charset="-127"/>
                <a:cs typeface="Tahoma" panose="020B0604030504040204" pitchFamily="34" charset="0"/>
              </a:rPr>
              <a:t>bilgi sahibi olacaksınız</a:t>
            </a:r>
            <a:endParaRPr lang="en-US" b="1" dirty="0">
              <a:solidFill>
                <a:srgbClr val="B36DD4"/>
              </a:solidFill>
              <a:latin typeface="+mj-lt"/>
              <a:ea typeface="Batang" panose="02030600000101010101" pitchFamily="18" charset="-127"/>
              <a:cs typeface="Tahoma" panose="020B0604030504040204" pitchFamily="34" charset="0"/>
            </a:endParaRPr>
          </a:p>
        </p:txBody>
      </p:sp>
      <p:sp>
        <p:nvSpPr>
          <p:cNvPr id="21" name="Rectángulo 20">
            <a:extLst>
              <a:ext uri="{FF2B5EF4-FFF2-40B4-BE49-F238E27FC236}">
                <a16:creationId xmlns:a16="http://schemas.microsoft.com/office/drawing/2014/main" xmlns="" id="{33108D26-BFFE-734C-973B-A5F7A0379122}"/>
              </a:ext>
            </a:extLst>
          </p:cNvPr>
          <p:cNvSpPr/>
          <p:nvPr/>
        </p:nvSpPr>
        <p:spPr>
          <a:xfrm>
            <a:off x="1743408" y="2537251"/>
            <a:ext cx="8203096" cy="589072"/>
          </a:xfrm>
          <a:prstGeom prst="rect">
            <a:avLst/>
          </a:prstGeom>
        </p:spPr>
        <p:txBody>
          <a:bodyPr wrap="square">
            <a:spAutoFit/>
          </a:bodyPr>
          <a:lstStyle/>
          <a:p>
            <a:pPr>
              <a:lnSpc>
                <a:spcPct val="150000"/>
              </a:lnSpc>
            </a:pPr>
            <a:r>
              <a:rPr lang="tr-TR" sz="2400" b="1" dirty="0">
                <a:solidFill>
                  <a:srgbClr val="A30AD5"/>
                </a:solidFill>
                <a:latin typeface="+mj-lt"/>
                <a:ea typeface="Batang" panose="02030600000101010101" pitchFamily="18" charset="-127"/>
                <a:cs typeface="Tahoma" panose="020B0604030504040204" pitchFamily="34" charset="0"/>
              </a:rPr>
              <a:t>Öğrenci merkezli yenilikleri ve örnekleri anlayacaksınız</a:t>
            </a:r>
            <a:endParaRPr lang="en-US" sz="2400" b="1" dirty="0">
              <a:solidFill>
                <a:srgbClr val="A30AD5"/>
              </a:solidFill>
              <a:latin typeface="+mj-lt"/>
              <a:ea typeface="Batang" panose="02030600000101010101" pitchFamily="18" charset="-127"/>
              <a:cs typeface="Tahoma" panose="020B0604030504040204" pitchFamily="34" charset="0"/>
            </a:endParaRPr>
          </a:p>
        </p:txBody>
      </p:sp>
      <p:sp>
        <p:nvSpPr>
          <p:cNvPr id="22" name="Rectángulo 21">
            <a:extLst>
              <a:ext uri="{FF2B5EF4-FFF2-40B4-BE49-F238E27FC236}">
                <a16:creationId xmlns:a16="http://schemas.microsoft.com/office/drawing/2014/main" xmlns="" id="{8A2EC1F7-9168-7E47-9E28-ADC7FE6C9696}"/>
              </a:ext>
            </a:extLst>
          </p:cNvPr>
          <p:cNvSpPr/>
          <p:nvPr/>
        </p:nvSpPr>
        <p:spPr>
          <a:xfrm>
            <a:off x="1725594" y="3219730"/>
            <a:ext cx="6915098" cy="671851"/>
          </a:xfrm>
          <a:prstGeom prst="rect">
            <a:avLst/>
          </a:prstGeom>
        </p:spPr>
        <p:txBody>
          <a:bodyPr wrap="none">
            <a:spAutoFit/>
          </a:bodyPr>
          <a:lstStyle/>
          <a:p>
            <a:pPr>
              <a:lnSpc>
                <a:spcPct val="150000"/>
              </a:lnSpc>
            </a:pPr>
            <a:r>
              <a:rPr lang="tr-TR" sz="2800" b="1" dirty="0">
                <a:solidFill>
                  <a:srgbClr val="8F52F2"/>
                </a:solidFill>
                <a:latin typeface="+mj-lt"/>
                <a:ea typeface="Batang" panose="02030600000101010101" pitchFamily="18" charset="-127"/>
                <a:cs typeface="Tahoma" panose="020B0604030504040204" pitchFamily="34" charset="0"/>
              </a:rPr>
              <a:t>Dijital Hikaye Anlatıcılığı becerileriniz gelişecek</a:t>
            </a:r>
            <a:endParaRPr lang="en-US" sz="2800" b="1" dirty="0">
              <a:solidFill>
                <a:srgbClr val="8F52F2"/>
              </a:solidFill>
              <a:latin typeface="+mj-lt"/>
              <a:ea typeface="Batang" panose="02030600000101010101" pitchFamily="18" charset="-127"/>
              <a:cs typeface="Tahoma" panose="020B0604030504040204" pitchFamily="34" charset="0"/>
            </a:endParaRPr>
          </a:p>
        </p:txBody>
      </p:sp>
      <p:sp>
        <p:nvSpPr>
          <p:cNvPr id="23" name="Rectángulo 22">
            <a:extLst>
              <a:ext uri="{FF2B5EF4-FFF2-40B4-BE49-F238E27FC236}">
                <a16:creationId xmlns:a16="http://schemas.microsoft.com/office/drawing/2014/main" xmlns="" id="{88FA4F76-985A-3E4A-B9FB-12E2D06E4D61}"/>
              </a:ext>
            </a:extLst>
          </p:cNvPr>
          <p:cNvSpPr/>
          <p:nvPr/>
        </p:nvSpPr>
        <p:spPr>
          <a:xfrm>
            <a:off x="1773096" y="3996180"/>
            <a:ext cx="6155403" cy="589072"/>
          </a:xfrm>
          <a:prstGeom prst="rect">
            <a:avLst/>
          </a:prstGeom>
        </p:spPr>
        <p:txBody>
          <a:bodyPr wrap="none">
            <a:spAutoFit/>
          </a:bodyPr>
          <a:lstStyle/>
          <a:p>
            <a:pPr>
              <a:lnSpc>
                <a:spcPct val="150000"/>
              </a:lnSpc>
            </a:pPr>
            <a:r>
              <a:rPr lang="tr-TR" sz="2400" dirty="0">
                <a:ea typeface="Batang" panose="02030600000101010101" pitchFamily="18" charset="-127"/>
                <a:cs typeface="Tahoma" panose="020B0604030504040204" pitchFamily="34" charset="0"/>
              </a:rPr>
              <a:t>Hikayeler üretecek, yaratacak ve paylaşacaksınız</a:t>
            </a:r>
            <a:endParaRPr lang="en-US" sz="2400" dirty="0">
              <a:ea typeface="Batang" panose="02030600000101010101" pitchFamily="18" charset="-127"/>
              <a:cs typeface="Tahoma" panose="020B0604030504040204" pitchFamily="34" charset="0"/>
            </a:endParaRPr>
          </a:p>
        </p:txBody>
      </p:sp>
    </p:spTree>
    <p:extLst>
      <p:ext uri="{BB962C8B-B14F-4D97-AF65-F5344CB8AC3E}">
        <p14:creationId xmlns:p14="http://schemas.microsoft.com/office/powerpoint/2010/main" val="16317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0" y="1993560"/>
            <a:ext cx="3238500" cy="1120820"/>
          </a:xfrm>
          <a:prstGeom prst="rect">
            <a:avLst/>
          </a:prstGeom>
        </p:spPr>
        <p:txBody>
          <a:bodyPr vert="horz" wrap="square" lIns="0" tIns="12700" rIns="0" bIns="0" rtlCol="0">
            <a:spAutoFit/>
          </a:bodyPr>
          <a:lstStyle/>
          <a:p>
            <a:pPr marL="12700">
              <a:lnSpc>
                <a:spcPct val="100000"/>
              </a:lnSpc>
              <a:spcBef>
                <a:spcPts val="100"/>
              </a:spcBef>
            </a:pPr>
            <a:r>
              <a:rPr sz="3500" b="0" spc="120" dirty="0">
                <a:solidFill>
                  <a:srgbClr val="9A4886"/>
                </a:solidFill>
                <a:latin typeface="Cambria Math"/>
                <a:cs typeface="Cambria Math"/>
              </a:rPr>
              <a:t>①</a:t>
            </a:r>
            <a:r>
              <a:rPr sz="3500" b="0" spc="50" dirty="0">
                <a:solidFill>
                  <a:srgbClr val="9A4886"/>
                </a:solidFill>
                <a:latin typeface="Cambria Math"/>
                <a:cs typeface="Cambria Math"/>
              </a:rPr>
              <a:t> </a:t>
            </a:r>
            <a:r>
              <a:rPr lang="tr-TR" sz="3600" spc="75" dirty="0">
                <a:solidFill>
                  <a:srgbClr val="9A4886"/>
                </a:solidFill>
              </a:rPr>
              <a:t>Hikaye Döngüsü</a:t>
            </a:r>
            <a:endParaRPr sz="3600" dirty="0">
              <a:solidFill>
                <a:srgbClr val="9A4886"/>
              </a:solidFill>
              <a:latin typeface="Cambria Math"/>
              <a:cs typeface="Tahoma" panose="020B0604030504040204" pitchFamily="34" charset="0"/>
            </a:endParaRPr>
          </a:p>
        </p:txBody>
      </p:sp>
      <p:pic>
        <p:nvPicPr>
          <p:cNvPr id="9" name="Imagen 8">
            <a:extLst>
              <a:ext uri="{FF2B5EF4-FFF2-40B4-BE49-F238E27FC236}">
                <a16:creationId xmlns:a16="http://schemas.microsoft.com/office/drawing/2014/main" xmlns="" id="{2E226FE7-A3DD-CF43-8B1F-542846F4228F}"/>
              </a:ext>
            </a:extLst>
          </p:cNvPr>
          <p:cNvPicPr>
            <a:picLocks noChangeAspect="1"/>
          </p:cNvPicPr>
          <p:nvPr/>
        </p:nvPicPr>
        <p:blipFill rotWithShape="1">
          <a:blip r:embed="rId3">
            <a:extLst>
              <a:ext uri="{28A0092B-C50C-407E-A947-70E740481C1C}">
                <a14:useLocalDpi xmlns:a14="http://schemas.microsoft.com/office/drawing/2010/main" val="0"/>
              </a:ext>
            </a:extLst>
          </a:blip>
          <a:srcRect l="44689"/>
          <a:stretch/>
        </p:blipFill>
        <p:spPr>
          <a:xfrm>
            <a:off x="4096176" y="-33798"/>
            <a:ext cx="5057656" cy="5143500"/>
          </a:xfrm>
          <a:prstGeom prst="rect">
            <a:avLst/>
          </a:prstGeom>
        </p:spPr>
      </p:pic>
      <p:sp>
        <p:nvSpPr>
          <p:cNvPr id="3" name="CuadroTexto 2">
            <a:hlinkClick r:id="rId4" action="ppaction://hlinksldjump"/>
            <a:extLst>
              <a:ext uri="{FF2B5EF4-FFF2-40B4-BE49-F238E27FC236}">
                <a16:creationId xmlns:a16="http://schemas.microsoft.com/office/drawing/2014/main" xmlns="" id="{4444AD77-9BE6-AF47-8A81-0EC024EFD25A}"/>
              </a:ext>
            </a:extLst>
          </p:cNvPr>
          <p:cNvSpPr txBox="1"/>
          <p:nvPr/>
        </p:nvSpPr>
        <p:spPr>
          <a:xfrm>
            <a:off x="6625004" y="4691555"/>
            <a:ext cx="2286203" cy="369332"/>
          </a:xfrm>
          <a:prstGeom prst="rect">
            <a:avLst/>
          </a:prstGeom>
          <a:noFill/>
          <a:ln>
            <a:solidFill>
              <a:srgbClr val="CE89BA"/>
            </a:solidFill>
          </a:ln>
        </p:spPr>
        <p:txBody>
          <a:bodyPr wrap="none" rtlCol="0">
            <a:spAutoFit/>
          </a:bodyPr>
          <a:lstStyle/>
          <a:p>
            <a:r>
              <a:rPr lang="tr-TR" dirty="0"/>
              <a:t>DHA adımlarına dönüş</a:t>
            </a:r>
            <a:endParaRPr lang="es-E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xmlns="" id="{DA7E6274-D916-D344-BF0F-961F3C2B0DCB}"/>
              </a:ext>
            </a:extLst>
          </p:cNvPr>
          <p:cNvPicPr>
            <a:picLocks noChangeAspect="1"/>
          </p:cNvPicPr>
          <p:nvPr/>
        </p:nvPicPr>
        <p:blipFill rotWithShape="1">
          <a:blip r:embed="rId2">
            <a:extLst>
              <a:ext uri="{28A0092B-C50C-407E-A947-70E740481C1C}">
                <a14:useLocalDpi xmlns:a14="http://schemas.microsoft.com/office/drawing/2010/main" val="0"/>
              </a:ext>
            </a:extLst>
          </a:blip>
          <a:srcRect t="78333" r="24569"/>
          <a:stretch/>
        </p:blipFill>
        <p:spPr>
          <a:xfrm>
            <a:off x="36871" y="4029074"/>
            <a:ext cx="6897329" cy="1114425"/>
          </a:xfrm>
          <a:prstGeom prst="rect">
            <a:avLst/>
          </a:prstGeom>
        </p:spPr>
      </p:pic>
      <p:sp>
        <p:nvSpPr>
          <p:cNvPr id="15" name="Rectángulo 14">
            <a:extLst>
              <a:ext uri="{FF2B5EF4-FFF2-40B4-BE49-F238E27FC236}">
                <a16:creationId xmlns:a16="http://schemas.microsoft.com/office/drawing/2014/main" xmlns="" id="{8CC5CBB5-F4E0-4B40-9607-9DE693B6A49E}"/>
              </a:ext>
            </a:extLst>
          </p:cNvPr>
          <p:cNvSpPr/>
          <p:nvPr/>
        </p:nvSpPr>
        <p:spPr>
          <a:xfrm>
            <a:off x="914400" y="4171950"/>
            <a:ext cx="5867400" cy="838200"/>
          </a:xfrm>
          <a:prstGeom prst="rect">
            <a:avLst/>
          </a:prstGeom>
          <a:noFill/>
          <a:ln>
            <a:solidFill>
              <a:srgbClr val="CE89BA"/>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dirty="0"/>
          </a:p>
        </p:txBody>
      </p:sp>
      <p:sp>
        <p:nvSpPr>
          <p:cNvPr id="2" name="Rectángulo 1">
            <a:extLst>
              <a:ext uri="{FF2B5EF4-FFF2-40B4-BE49-F238E27FC236}">
                <a16:creationId xmlns:a16="http://schemas.microsoft.com/office/drawing/2014/main" xmlns="" id="{42456115-2952-8C49-90FD-617680F6F1E6}"/>
              </a:ext>
            </a:extLst>
          </p:cNvPr>
          <p:cNvSpPr/>
          <p:nvPr/>
        </p:nvSpPr>
        <p:spPr>
          <a:xfrm>
            <a:off x="228599" y="2018146"/>
            <a:ext cx="6400801" cy="1697901"/>
          </a:xfrm>
          <a:prstGeom prst="rect">
            <a:avLst/>
          </a:prstGeom>
          <a:solidFill>
            <a:schemeClr val="bg1"/>
          </a:solidFill>
        </p:spPr>
        <p:txBody>
          <a:bodyPr wrap="square">
            <a:spAutoFit/>
          </a:bodyPr>
          <a:lstStyle/>
          <a:p>
            <a:pPr marL="12700" marR="5080" algn="just">
              <a:lnSpc>
                <a:spcPct val="115399"/>
              </a:lnSpc>
              <a:spcBef>
                <a:spcPts val="100"/>
              </a:spcBef>
              <a:tabLst>
                <a:tab pos="323215" algn="l"/>
                <a:tab pos="323850" algn="l"/>
              </a:tabLst>
            </a:pPr>
            <a:r>
              <a:rPr lang="tr-TR" spc="10" dirty="0">
                <a:solidFill>
                  <a:srgbClr val="505168"/>
                </a:solidFill>
                <a:latin typeface="Tahoma"/>
                <a:cs typeface="Tahoma"/>
              </a:rPr>
              <a:t>Katılımcılar hikayeyi sözlü olarak paylaşırlar. Bu ilk adım ve gerçekten önemli bir </a:t>
            </a:r>
            <a:r>
              <a:rPr lang="tr-TR" spc="10" dirty="0" smtClean="0">
                <a:solidFill>
                  <a:srgbClr val="505168"/>
                </a:solidFill>
                <a:latin typeface="Tahoma"/>
                <a:cs typeface="Tahoma"/>
              </a:rPr>
              <a:t>adımdır. </a:t>
            </a:r>
            <a:r>
              <a:rPr lang="tr-TR" spc="10" dirty="0">
                <a:solidFill>
                  <a:srgbClr val="505168"/>
                </a:solidFill>
                <a:latin typeface="Tahoma"/>
                <a:cs typeface="Tahoma"/>
              </a:rPr>
              <a:t>H</a:t>
            </a:r>
            <a:r>
              <a:rPr lang="tr-TR" spc="10" dirty="0" smtClean="0">
                <a:solidFill>
                  <a:srgbClr val="505168"/>
                </a:solidFill>
                <a:latin typeface="Tahoma"/>
                <a:cs typeface="Tahoma"/>
              </a:rPr>
              <a:t>ikaye </a:t>
            </a:r>
            <a:r>
              <a:rPr lang="tr-TR" spc="10" dirty="0">
                <a:solidFill>
                  <a:srgbClr val="505168"/>
                </a:solidFill>
                <a:latin typeface="Tahoma"/>
                <a:cs typeface="Tahoma"/>
              </a:rPr>
              <a:t>olmadan Dijital Hikaye </a:t>
            </a:r>
            <a:r>
              <a:rPr lang="tr-TR" spc="10" dirty="0" smtClean="0">
                <a:solidFill>
                  <a:srgbClr val="505168"/>
                </a:solidFill>
                <a:latin typeface="Tahoma"/>
                <a:cs typeface="Tahoma"/>
              </a:rPr>
              <a:t>Anlatıcılığı </a:t>
            </a:r>
            <a:r>
              <a:rPr lang="tr-TR" spc="10" dirty="0">
                <a:solidFill>
                  <a:srgbClr val="505168"/>
                </a:solidFill>
                <a:latin typeface="Tahoma"/>
                <a:cs typeface="Tahoma"/>
              </a:rPr>
              <a:t>olmaz!</a:t>
            </a:r>
          </a:p>
          <a:p>
            <a:pPr marL="12700" marR="5080" algn="just">
              <a:lnSpc>
                <a:spcPct val="115399"/>
              </a:lnSpc>
              <a:spcBef>
                <a:spcPts val="100"/>
              </a:spcBef>
              <a:tabLst>
                <a:tab pos="323215" algn="l"/>
                <a:tab pos="323850" algn="l"/>
              </a:tabLst>
            </a:pPr>
            <a:r>
              <a:rPr lang="tr-TR" spc="10" dirty="0">
                <a:solidFill>
                  <a:srgbClr val="505168"/>
                </a:solidFill>
                <a:latin typeface="Tahoma"/>
                <a:cs typeface="Tahoma"/>
              </a:rPr>
              <a:t>Herkes hikayesini paylaştıktan </a:t>
            </a:r>
            <a:r>
              <a:rPr lang="tr-TR" spc="10" dirty="0" smtClean="0">
                <a:solidFill>
                  <a:srgbClr val="505168"/>
                </a:solidFill>
                <a:latin typeface="Tahoma"/>
                <a:cs typeface="Tahoma"/>
              </a:rPr>
              <a:t>sonra sıradaki </a:t>
            </a:r>
            <a:r>
              <a:rPr lang="tr-TR" spc="10" dirty="0">
                <a:solidFill>
                  <a:srgbClr val="505168"/>
                </a:solidFill>
                <a:latin typeface="Tahoma"/>
                <a:cs typeface="Tahoma"/>
              </a:rPr>
              <a:t>adımları takip edebilirsiniz.</a:t>
            </a:r>
            <a:endParaRPr lang="en-US" spc="10" dirty="0">
              <a:solidFill>
                <a:srgbClr val="505168"/>
              </a:solidFill>
              <a:latin typeface="Tahoma"/>
              <a:cs typeface="Tahoma"/>
            </a:endParaRPr>
          </a:p>
        </p:txBody>
      </p:sp>
      <p:sp>
        <p:nvSpPr>
          <p:cNvPr id="6" name="object 2">
            <a:extLst>
              <a:ext uri="{FF2B5EF4-FFF2-40B4-BE49-F238E27FC236}">
                <a16:creationId xmlns:a16="http://schemas.microsoft.com/office/drawing/2014/main" xmlns="" id="{B4D0BEBA-680F-454C-B9E0-8FB2BEFD7A73}"/>
              </a:ext>
            </a:extLst>
          </p:cNvPr>
          <p:cNvSpPr txBox="1">
            <a:spLocks noGrp="1"/>
          </p:cNvSpPr>
          <p:nvPr>
            <p:ph type="title"/>
          </p:nvPr>
        </p:nvSpPr>
        <p:spPr>
          <a:xfrm>
            <a:off x="2895600" y="573065"/>
            <a:ext cx="3238500" cy="1120820"/>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tr-TR" sz="3600" spc="75" dirty="0"/>
              <a:t>Hikaye Döngüsü</a:t>
            </a:r>
            <a:endParaRPr sz="3600" dirty="0">
              <a:latin typeface="Cambria Math"/>
              <a:cs typeface="Tahoma" panose="020B0604030504040204" pitchFamily="34" charset="0"/>
            </a:endParaRPr>
          </a:p>
        </p:txBody>
      </p:sp>
      <p:sp>
        <p:nvSpPr>
          <p:cNvPr id="8" name="Rectángulo 7">
            <a:extLst>
              <a:ext uri="{FF2B5EF4-FFF2-40B4-BE49-F238E27FC236}">
                <a16:creationId xmlns:a16="http://schemas.microsoft.com/office/drawing/2014/main" xmlns="" id="{1510BEBC-92BC-4C45-BA91-A16ECC3EA8FA}"/>
              </a:ext>
            </a:extLst>
          </p:cNvPr>
          <p:cNvSpPr/>
          <p:nvPr/>
        </p:nvSpPr>
        <p:spPr>
          <a:xfrm>
            <a:off x="1085850" y="4237106"/>
            <a:ext cx="5695950" cy="729430"/>
          </a:xfrm>
          <a:prstGeom prst="rect">
            <a:avLst/>
          </a:prstGeom>
          <a:solidFill>
            <a:schemeClr val="bg1"/>
          </a:solidFill>
        </p:spPr>
        <p:txBody>
          <a:bodyPr wrap="square">
            <a:spAutoFit/>
          </a:bodyPr>
          <a:lstStyle/>
          <a:p>
            <a:pPr marL="12700" marR="5080">
              <a:lnSpc>
                <a:spcPct val="115399"/>
              </a:lnSpc>
              <a:spcBef>
                <a:spcPts val="100"/>
              </a:spcBef>
              <a:tabLst>
                <a:tab pos="323215" algn="l"/>
                <a:tab pos="323850" algn="l"/>
              </a:tabLst>
            </a:pPr>
            <a:r>
              <a:rPr lang="en-US" sz="1200" spc="10" dirty="0" err="1">
                <a:solidFill>
                  <a:srgbClr val="505168"/>
                </a:solidFill>
                <a:latin typeface="Tahoma"/>
                <a:cs typeface="Tahoma"/>
              </a:rPr>
              <a:t>Fikirlerinizi</a:t>
            </a:r>
            <a:r>
              <a:rPr lang="en-US" sz="1200" spc="10" dirty="0">
                <a:solidFill>
                  <a:srgbClr val="505168"/>
                </a:solidFill>
                <a:latin typeface="Tahoma"/>
                <a:cs typeface="Tahoma"/>
              </a:rPr>
              <a:t> </a:t>
            </a:r>
            <a:r>
              <a:rPr lang="en-US" sz="1200" spc="10" dirty="0" err="1">
                <a:solidFill>
                  <a:srgbClr val="505168"/>
                </a:solidFill>
                <a:latin typeface="Tahoma"/>
                <a:cs typeface="Tahoma"/>
              </a:rPr>
              <a:t>paylaşmak</a:t>
            </a:r>
            <a:r>
              <a:rPr lang="en-US" sz="1200" spc="10" dirty="0">
                <a:solidFill>
                  <a:srgbClr val="505168"/>
                </a:solidFill>
                <a:latin typeface="Tahoma"/>
                <a:cs typeface="Tahoma"/>
              </a:rPr>
              <a:t> </a:t>
            </a:r>
            <a:r>
              <a:rPr lang="en-US" sz="1200" spc="10" dirty="0" err="1">
                <a:solidFill>
                  <a:srgbClr val="505168"/>
                </a:solidFill>
                <a:latin typeface="Tahoma"/>
                <a:cs typeface="Tahoma"/>
              </a:rPr>
              <a:t>için</a:t>
            </a:r>
            <a:r>
              <a:rPr lang="en-US" sz="1200" spc="10" dirty="0">
                <a:solidFill>
                  <a:srgbClr val="505168"/>
                </a:solidFill>
                <a:latin typeface="Tahoma"/>
                <a:cs typeface="Tahoma"/>
              </a:rPr>
              <a:t> </a:t>
            </a:r>
            <a:r>
              <a:rPr lang="en-US" sz="1200" spc="10" dirty="0" err="1">
                <a:solidFill>
                  <a:srgbClr val="505168"/>
                </a:solidFill>
                <a:latin typeface="Tahoma"/>
                <a:cs typeface="Tahoma"/>
              </a:rPr>
              <a:t>yeterli</a:t>
            </a:r>
            <a:r>
              <a:rPr lang="en-US" sz="1200" spc="10" dirty="0">
                <a:solidFill>
                  <a:srgbClr val="505168"/>
                </a:solidFill>
                <a:latin typeface="Tahoma"/>
                <a:cs typeface="Tahoma"/>
              </a:rPr>
              <a:t> </a:t>
            </a:r>
            <a:r>
              <a:rPr lang="tr-TR" sz="1200" spc="10" dirty="0" smtClean="0">
                <a:solidFill>
                  <a:srgbClr val="505168"/>
                </a:solidFill>
                <a:latin typeface="Tahoma"/>
                <a:cs typeface="Tahoma"/>
              </a:rPr>
              <a:t>bir süre planlamalısınız. </a:t>
            </a:r>
            <a:r>
              <a:rPr lang="tr-TR" sz="1200" spc="10" dirty="0">
                <a:solidFill>
                  <a:srgbClr val="505168"/>
                </a:solidFill>
                <a:latin typeface="Tahoma"/>
                <a:cs typeface="Tahoma"/>
              </a:rPr>
              <a:t>H</a:t>
            </a:r>
            <a:r>
              <a:rPr lang="en-US" sz="1200" spc="10" dirty="0" err="1" smtClean="0">
                <a:solidFill>
                  <a:srgbClr val="505168"/>
                </a:solidFill>
                <a:latin typeface="Tahoma"/>
                <a:cs typeface="Tahoma"/>
              </a:rPr>
              <a:t>er</a:t>
            </a:r>
            <a:r>
              <a:rPr lang="en-US" sz="1200" spc="10" dirty="0" smtClean="0">
                <a:solidFill>
                  <a:srgbClr val="505168"/>
                </a:solidFill>
                <a:latin typeface="Tahoma"/>
                <a:cs typeface="Tahoma"/>
              </a:rPr>
              <a:t> </a:t>
            </a:r>
            <a:r>
              <a:rPr lang="en-US" sz="1200" spc="10" dirty="0" err="1">
                <a:solidFill>
                  <a:srgbClr val="505168"/>
                </a:solidFill>
                <a:latin typeface="Tahoma"/>
                <a:cs typeface="Tahoma"/>
              </a:rPr>
              <a:t>birey</a:t>
            </a:r>
            <a:r>
              <a:rPr lang="en-US" sz="1200" spc="10" dirty="0">
                <a:solidFill>
                  <a:srgbClr val="505168"/>
                </a:solidFill>
                <a:latin typeface="Tahoma"/>
                <a:cs typeface="Tahoma"/>
              </a:rPr>
              <a:t> </a:t>
            </a:r>
            <a:r>
              <a:rPr lang="en-US" sz="1200" spc="10" dirty="0" err="1">
                <a:solidFill>
                  <a:srgbClr val="505168"/>
                </a:solidFill>
                <a:latin typeface="Tahoma"/>
                <a:cs typeface="Tahoma"/>
              </a:rPr>
              <a:t>kendi</a:t>
            </a:r>
            <a:r>
              <a:rPr lang="en-US" sz="1200" spc="10" dirty="0">
                <a:solidFill>
                  <a:srgbClr val="505168"/>
                </a:solidFill>
                <a:latin typeface="Tahoma"/>
                <a:cs typeface="Tahoma"/>
              </a:rPr>
              <a:t> </a:t>
            </a:r>
            <a:r>
              <a:rPr lang="en-US" sz="1200" spc="10" dirty="0" err="1" smtClean="0">
                <a:solidFill>
                  <a:srgbClr val="505168"/>
                </a:solidFill>
                <a:latin typeface="Tahoma"/>
                <a:cs typeface="Tahoma"/>
              </a:rPr>
              <a:t>öyküsün</a:t>
            </a:r>
            <a:r>
              <a:rPr lang="tr-TR" sz="1200" spc="10" dirty="0" smtClean="0">
                <a:solidFill>
                  <a:srgbClr val="505168"/>
                </a:solidFill>
                <a:latin typeface="Tahoma"/>
                <a:cs typeface="Tahoma"/>
              </a:rPr>
              <a:t>ü</a:t>
            </a:r>
            <a:r>
              <a:rPr lang="en-US" sz="1200" spc="10" dirty="0" smtClean="0">
                <a:solidFill>
                  <a:srgbClr val="505168"/>
                </a:solidFill>
                <a:latin typeface="Tahoma"/>
                <a:cs typeface="Tahoma"/>
              </a:rPr>
              <a:t> </a:t>
            </a:r>
            <a:r>
              <a:rPr lang="en-US" sz="1200" spc="10" dirty="0" err="1" smtClean="0">
                <a:solidFill>
                  <a:srgbClr val="505168"/>
                </a:solidFill>
                <a:latin typeface="Tahoma"/>
                <a:cs typeface="Tahoma"/>
              </a:rPr>
              <a:t>netleş</a:t>
            </a:r>
            <a:r>
              <a:rPr lang="tr-TR" sz="1200" spc="10" dirty="0" smtClean="0">
                <a:solidFill>
                  <a:srgbClr val="505168"/>
                </a:solidFill>
                <a:latin typeface="Tahoma"/>
                <a:cs typeface="Tahoma"/>
              </a:rPr>
              <a:t>tirene</a:t>
            </a:r>
            <a:r>
              <a:rPr lang="en-US" sz="1200" spc="10" dirty="0" smtClean="0">
                <a:solidFill>
                  <a:srgbClr val="505168"/>
                </a:solidFill>
                <a:latin typeface="Tahoma"/>
                <a:cs typeface="Tahoma"/>
              </a:rPr>
              <a:t> </a:t>
            </a:r>
            <a:r>
              <a:rPr lang="en-US" sz="1200" spc="10" dirty="0" err="1">
                <a:solidFill>
                  <a:srgbClr val="505168"/>
                </a:solidFill>
                <a:latin typeface="Tahoma"/>
                <a:cs typeface="Tahoma"/>
              </a:rPr>
              <a:t>kadar</a:t>
            </a:r>
            <a:r>
              <a:rPr lang="en-US" sz="1200" spc="10" dirty="0">
                <a:solidFill>
                  <a:srgbClr val="505168"/>
                </a:solidFill>
                <a:latin typeface="Tahoma"/>
                <a:cs typeface="Tahoma"/>
              </a:rPr>
              <a:t> </a:t>
            </a:r>
            <a:r>
              <a:rPr lang="en-US" sz="1200" spc="10" dirty="0" err="1">
                <a:solidFill>
                  <a:srgbClr val="505168"/>
                </a:solidFill>
                <a:latin typeface="Tahoma"/>
                <a:cs typeface="Tahoma"/>
              </a:rPr>
              <a:t>öğrencileri</a:t>
            </a:r>
            <a:r>
              <a:rPr lang="en-US" sz="1200" spc="10" dirty="0">
                <a:solidFill>
                  <a:srgbClr val="505168"/>
                </a:solidFill>
                <a:latin typeface="Tahoma"/>
                <a:cs typeface="Tahoma"/>
              </a:rPr>
              <a:t> </a:t>
            </a:r>
            <a:r>
              <a:rPr lang="en-US" sz="1200" spc="10" dirty="0" err="1">
                <a:solidFill>
                  <a:srgbClr val="505168"/>
                </a:solidFill>
                <a:latin typeface="Tahoma"/>
                <a:cs typeface="Tahoma"/>
              </a:rPr>
              <a:t>cesaretlendirmelisiniz</a:t>
            </a:r>
            <a:r>
              <a:rPr lang="en-US" sz="1200" spc="10" dirty="0">
                <a:solidFill>
                  <a:srgbClr val="505168"/>
                </a:solidFill>
                <a:latin typeface="Tahoma"/>
                <a:cs typeface="Tahoma"/>
              </a:rPr>
              <a:t>. </a:t>
            </a:r>
            <a:r>
              <a:rPr lang="en-US" sz="1200" spc="10" dirty="0" err="1">
                <a:solidFill>
                  <a:srgbClr val="505168"/>
                </a:solidFill>
                <a:latin typeface="Tahoma"/>
                <a:cs typeface="Tahoma"/>
              </a:rPr>
              <a:t>Süre</a:t>
            </a:r>
            <a:r>
              <a:rPr lang="en-US" sz="1200" spc="10" dirty="0">
                <a:solidFill>
                  <a:srgbClr val="505168"/>
                </a:solidFill>
                <a:latin typeface="Tahoma"/>
                <a:cs typeface="Tahoma"/>
              </a:rPr>
              <a:t>, </a:t>
            </a:r>
            <a:r>
              <a:rPr lang="en-US" sz="1200" spc="10" dirty="0" err="1">
                <a:solidFill>
                  <a:srgbClr val="505168"/>
                </a:solidFill>
                <a:latin typeface="Tahoma"/>
                <a:cs typeface="Tahoma"/>
              </a:rPr>
              <a:t>grubun</a:t>
            </a:r>
            <a:r>
              <a:rPr lang="en-US" sz="1200" spc="10" dirty="0">
                <a:solidFill>
                  <a:srgbClr val="505168"/>
                </a:solidFill>
                <a:latin typeface="Tahoma"/>
                <a:cs typeface="Tahoma"/>
              </a:rPr>
              <a:t> </a:t>
            </a:r>
            <a:r>
              <a:rPr lang="en-US" sz="1200" spc="10" dirty="0" err="1">
                <a:solidFill>
                  <a:srgbClr val="505168"/>
                </a:solidFill>
                <a:latin typeface="Tahoma"/>
                <a:cs typeface="Tahoma"/>
              </a:rPr>
              <a:t>büyüklüğüne</a:t>
            </a:r>
            <a:r>
              <a:rPr lang="en-US" sz="1200" spc="10" dirty="0">
                <a:solidFill>
                  <a:srgbClr val="505168"/>
                </a:solidFill>
                <a:latin typeface="Tahoma"/>
                <a:cs typeface="Tahoma"/>
              </a:rPr>
              <a:t> </a:t>
            </a:r>
            <a:r>
              <a:rPr lang="en-US" sz="1200" spc="10" dirty="0" err="1">
                <a:solidFill>
                  <a:srgbClr val="505168"/>
                </a:solidFill>
                <a:latin typeface="Tahoma"/>
                <a:cs typeface="Tahoma"/>
              </a:rPr>
              <a:t>ve</a:t>
            </a:r>
            <a:r>
              <a:rPr lang="en-US" sz="1200" spc="10" dirty="0">
                <a:solidFill>
                  <a:srgbClr val="505168"/>
                </a:solidFill>
                <a:latin typeface="Tahoma"/>
                <a:cs typeface="Tahoma"/>
              </a:rPr>
              <a:t> </a:t>
            </a:r>
            <a:r>
              <a:rPr lang="en-US" sz="1200" spc="10" dirty="0" err="1">
                <a:solidFill>
                  <a:srgbClr val="505168"/>
                </a:solidFill>
                <a:latin typeface="Tahoma"/>
                <a:cs typeface="Tahoma"/>
              </a:rPr>
              <a:t>paylaşma</a:t>
            </a:r>
            <a:r>
              <a:rPr lang="en-US" sz="1200" spc="10" dirty="0">
                <a:solidFill>
                  <a:srgbClr val="505168"/>
                </a:solidFill>
                <a:latin typeface="Tahoma"/>
                <a:cs typeface="Tahoma"/>
              </a:rPr>
              <a:t> </a:t>
            </a:r>
            <a:r>
              <a:rPr lang="en-US" sz="1200" spc="10" dirty="0" err="1">
                <a:solidFill>
                  <a:srgbClr val="505168"/>
                </a:solidFill>
                <a:latin typeface="Tahoma"/>
                <a:cs typeface="Tahoma"/>
              </a:rPr>
              <a:t>isteklerine</a:t>
            </a:r>
            <a:r>
              <a:rPr lang="en-US" sz="1200" spc="10" dirty="0">
                <a:solidFill>
                  <a:srgbClr val="505168"/>
                </a:solidFill>
                <a:latin typeface="Tahoma"/>
                <a:cs typeface="Tahoma"/>
              </a:rPr>
              <a:t> </a:t>
            </a:r>
            <a:r>
              <a:rPr lang="en-US" sz="1200" spc="10" dirty="0" err="1">
                <a:solidFill>
                  <a:srgbClr val="505168"/>
                </a:solidFill>
                <a:latin typeface="Tahoma"/>
                <a:cs typeface="Tahoma"/>
              </a:rPr>
              <a:t>bağlı</a:t>
            </a:r>
            <a:r>
              <a:rPr lang="en-US" sz="1200" spc="10" dirty="0">
                <a:solidFill>
                  <a:srgbClr val="505168"/>
                </a:solidFill>
                <a:latin typeface="Tahoma"/>
                <a:cs typeface="Tahoma"/>
              </a:rPr>
              <a:t> </a:t>
            </a:r>
            <a:r>
              <a:rPr lang="en-US" sz="1200" spc="10" dirty="0" err="1">
                <a:solidFill>
                  <a:srgbClr val="505168"/>
                </a:solidFill>
                <a:latin typeface="Tahoma"/>
                <a:cs typeface="Tahoma"/>
              </a:rPr>
              <a:t>olarak</a:t>
            </a:r>
            <a:r>
              <a:rPr lang="en-US" sz="1200" spc="10" dirty="0">
                <a:solidFill>
                  <a:srgbClr val="505168"/>
                </a:solidFill>
                <a:latin typeface="Tahoma"/>
                <a:cs typeface="Tahoma"/>
              </a:rPr>
              <a:t> </a:t>
            </a:r>
            <a:r>
              <a:rPr lang="en-US" sz="1200" spc="10" dirty="0" err="1">
                <a:solidFill>
                  <a:srgbClr val="505168"/>
                </a:solidFill>
                <a:latin typeface="Tahoma"/>
                <a:cs typeface="Tahoma"/>
              </a:rPr>
              <a:t>değişecektir</a:t>
            </a:r>
            <a:r>
              <a:rPr lang="en-US" sz="1200" spc="10" dirty="0">
                <a:solidFill>
                  <a:srgbClr val="505168"/>
                </a:solidFill>
                <a:latin typeface="Tahoma"/>
                <a:cs typeface="Tahoma"/>
              </a:rPr>
              <a:t>.</a:t>
            </a:r>
          </a:p>
        </p:txBody>
      </p:sp>
      <p:pic>
        <p:nvPicPr>
          <p:cNvPr id="9" name="Imagen 8">
            <a:extLst>
              <a:ext uri="{FF2B5EF4-FFF2-40B4-BE49-F238E27FC236}">
                <a16:creationId xmlns:a16="http://schemas.microsoft.com/office/drawing/2014/main" xmlns="" id="{25B0132B-3D53-AE45-A544-2787573A403E}"/>
              </a:ext>
            </a:extLst>
          </p:cNvPr>
          <p:cNvPicPr>
            <a:picLocks noChangeAspect="1"/>
          </p:cNvPicPr>
          <p:nvPr/>
        </p:nvPicPr>
        <p:blipFill rotWithShape="1">
          <a:blip r:embed="rId2">
            <a:extLst>
              <a:ext uri="{28A0092B-C50C-407E-A947-70E740481C1C}">
                <a14:useLocalDpi xmlns:a14="http://schemas.microsoft.com/office/drawing/2010/main" val="0"/>
              </a:ext>
            </a:extLst>
          </a:blip>
          <a:srcRect t="-1" r="71237" b="61852"/>
          <a:stretch/>
        </p:blipFill>
        <p:spPr>
          <a:xfrm>
            <a:off x="189271" y="152400"/>
            <a:ext cx="2630129" cy="1962150"/>
          </a:xfrm>
          <a:prstGeom prst="rect">
            <a:avLst/>
          </a:prstGeom>
        </p:spPr>
      </p:pic>
      <p:pic>
        <p:nvPicPr>
          <p:cNvPr id="10" name="Imagen 9">
            <a:extLst>
              <a:ext uri="{FF2B5EF4-FFF2-40B4-BE49-F238E27FC236}">
                <a16:creationId xmlns:a16="http://schemas.microsoft.com/office/drawing/2014/main" xmlns="" id="{2E993E76-52CC-1F4A-B76F-7BFB8E313003}"/>
              </a:ext>
            </a:extLst>
          </p:cNvPr>
          <p:cNvPicPr>
            <a:picLocks noChangeAspect="1"/>
          </p:cNvPicPr>
          <p:nvPr/>
        </p:nvPicPr>
        <p:blipFill rotWithShape="1">
          <a:blip r:embed="rId2">
            <a:extLst>
              <a:ext uri="{28A0092B-C50C-407E-A947-70E740481C1C}">
                <a14:useLocalDpi xmlns:a14="http://schemas.microsoft.com/office/drawing/2010/main" val="0"/>
              </a:ext>
            </a:extLst>
          </a:blip>
          <a:srcRect l="75222"/>
          <a:stretch/>
        </p:blipFill>
        <p:spPr>
          <a:xfrm>
            <a:off x="6878279" y="-1"/>
            <a:ext cx="2265721" cy="51435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6513" y="0"/>
            <a:ext cx="2286000" cy="5143500"/>
          </a:xfrm>
          <a:prstGeom prst="rect">
            <a:avLst/>
          </a:prstGeom>
          <a:solidFill>
            <a:srgbClr val="9A488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object 3"/>
          <p:cNvSpPr txBox="1">
            <a:spLocks noGrp="1"/>
          </p:cNvSpPr>
          <p:nvPr>
            <p:ph type="title"/>
          </p:nvPr>
        </p:nvSpPr>
        <p:spPr>
          <a:xfrm>
            <a:off x="2663857" y="-26933"/>
            <a:ext cx="5319775" cy="1028487"/>
          </a:xfrm>
          <a:prstGeom prst="rect">
            <a:avLst/>
          </a:prstGeom>
        </p:spPr>
        <p:txBody>
          <a:bodyPr vert="horz" wrap="square" lIns="0" tIns="12700" rIns="0" bIns="0" rtlCol="0">
            <a:spAutoFit/>
          </a:bodyPr>
          <a:lstStyle/>
          <a:p>
            <a:pPr marL="12700">
              <a:lnSpc>
                <a:spcPct val="100000"/>
              </a:lnSpc>
              <a:spcBef>
                <a:spcPts val="100"/>
              </a:spcBef>
            </a:pPr>
            <a:r>
              <a:rPr lang="tr-TR" spc="135" dirty="0">
                <a:latin typeface="Trebuchet MS" panose="020B0703020202090204" pitchFamily="34" charset="0"/>
              </a:rPr>
              <a:t>Hikaye </a:t>
            </a:r>
            <a:r>
              <a:rPr lang="tr-TR" spc="135" dirty="0" smtClean="0">
                <a:latin typeface="Trebuchet MS" panose="020B0703020202090204" pitchFamily="34" charset="0"/>
              </a:rPr>
              <a:t>döngüsü süreci nasıl yürütülür?</a:t>
            </a:r>
            <a:endParaRPr spc="60" dirty="0">
              <a:latin typeface="Trebuchet MS" panose="020B0703020202090204" pitchFamily="34" charset="0"/>
            </a:endParaRPr>
          </a:p>
        </p:txBody>
      </p:sp>
      <p:sp>
        <p:nvSpPr>
          <p:cNvPr id="10" name="object 5">
            <a:extLst>
              <a:ext uri="{FF2B5EF4-FFF2-40B4-BE49-F238E27FC236}">
                <a16:creationId xmlns:a16="http://schemas.microsoft.com/office/drawing/2014/main" xmlns="" id="{73772C0F-BF73-364F-9C0B-44855FDDAF1F}"/>
              </a:ext>
            </a:extLst>
          </p:cNvPr>
          <p:cNvSpPr txBox="1"/>
          <p:nvPr/>
        </p:nvSpPr>
        <p:spPr>
          <a:xfrm>
            <a:off x="4757087" y="1751526"/>
            <a:ext cx="1396365" cy="219612"/>
          </a:xfrm>
          <a:prstGeom prst="rect">
            <a:avLst/>
          </a:prstGeom>
          <a:ln w="28575">
            <a:solidFill>
              <a:srgbClr val="CE8AB9"/>
            </a:solidFill>
          </a:ln>
        </p:spPr>
        <p:txBody>
          <a:bodyPr vert="horz" wrap="square" lIns="0" tIns="12700" rIns="0" bIns="0" rtlCol="0">
            <a:spAutoFit/>
          </a:bodyPr>
          <a:lstStyle/>
          <a:p>
            <a:pPr marL="12700" marR="5080" indent="-1270" algn="ctr">
              <a:lnSpc>
                <a:spcPct val="115399"/>
              </a:lnSpc>
              <a:spcBef>
                <a:spcPts val="100"/>
              </a:spcBef>
            </a:pPr>
            <a:r>
              <a:rPr lang="tr-TR" sz="1300" spc="-5" dirty="0">
                <a:solidFill>
                  <a:srgbClr val="505168"/>
                </a:solidFill>
                <a:latin typeface="Tahoma"/>
                <a:cs typeface="Tahoma"/>
              </a:rPr>
              <a:t>Kendini tanıtma</a:t>
            </a:r>
            <a:endParaRPr sz="1300" dirty="0">
              <a:latin typeface="Tahoma"/>
              <a:cs typeface="Tahoma"/>
            </a:endParaRPr>
          </a:p>
        </p:txBody>
      </p:sp>
      <p:sp>
        <p:nvSpPr>
          <p:cNvPr id="2" name="Rectángulo 1">
            <a:extLst>
              <a:ext uri="{FF2B5EF4-FFF2-40B4-BE49-F238E27FC236}">
                <a16:creationId xmlns:a16="http://schemas.microsoft.com/office/drawing/2014/main" xmlns="" id="{7BC6B6AE-D203-A544-83D0-9F11ADC14704}"/>
              </a:ext>
            </a:extLst>
          </p:cNvPr>
          <p:cNvSpPr/>
          <p:nvPr/>
        </p:nvSpPr>
        <p:spPr>
          <a:xfrm>
            <a:off x="3537887" y="1971138"/>
            <a:ext cx="2110962" cy="219612"/>
          </a:xfrm>
          <a:prstGeom prst="rect">
            <a:avLst/>
          </a:prstGeom>
          <a:ln w="28575">
            <a:solidFill>
              <a:srgbClr val="CE8AB9"/>
            </a:solidFill>
          </a:ln>
        </p:spPr>
        <p:txBody>
          <a:bodyPr vert="horz" wrap="square" lIns="0" tIns="12700" rIns="0" bIns="0" rtlCol="0">
            <a:spAutoFit/>
          </a:bodyPr>
          <a:lstStyle/>
          <a:p>
            <a:pPr marL="12700" marR="5080" indent="-1270" algn="ctr">
              <a:lnSpc>
                <a:spcPct val="115399"/>
              </a:lnSpc>
              <a:spcBef>
                <a:spcPts val="100"/>
              </a:spcBef>
            </a:pPr>
            <a:r>
              <a:rPr lang="tr-TR" sz="1300" spc="-5" dirty="0">
                <a:solidFill>
                  <a:srgbClr val="505168"/>
                </a:solidFill>
                <a:latin typeface="Tahoma"/>
                <a:cs typeface="Tahoma"/>
              </a:rPr>
              <a:t>Gerekliyse gruplara ayrılma</a:t>
            </a:r>
            <a:endParaRPr lang="es-ES" sz="1300" spc="-5" dirty="0">
              <a:solidFill>
                <a:srgbClr val="505168"/>
              </a:solidFill>
              <a:latin typeface="Tahoma"/>
              <a:cs typeface="Tahoma"/>
            </a:endParaRPr>
          </a:p>
        </p:txBody>
      </p:sp>
      <p:sp>
        <p:nvSpPr>
          <p:cNvPr id="11" name="Rectángulo 10">
            <a:extLst>
              <a:ext uri="{FF2B5EF4-FFF2-40B4-BE49-F238E27FC236}">
                <a16:creationId xmlns:a16="http://schemas.microsoft.com/office/drawing/2014/main" xmlns="" id="{25C37710-8BB5-ED4C-9FF2-1658ADABD353}"/>
              </a:ext>
            </a:extLst>
          </p:cNvPr>
          <p:cNvSpPr/>
          <p:nvPr/>
        </p:nvSpPr>
        <p:spPr>
          <a:xfrm>
            <a:off x="5323745" y="1529584"/>
            <a:ext cx="1651635" cy="219612"/>
          </a:xfrm>
          <a:prstGeom prst="rect">
            <a:avLst/>
          </a:prstGeom>
          <a:ln w="28575">
            <a:solidFill>
              <a:srgbClr val="CE8AB9"/>
            </a:solidFill>
          </a:ln>
        </p:spPr>
        <p:txBody>
          <a:bodyPr vert="horz" wrap="square" lIns="0" tIns="12700" rIns="0" bIns="0" rtlCol="0">
            <a:spAutoFit/>
          </a:bodyPr>
          <a:lstStyle/>
          <a:p>
            <a:pPr marL="12700" marR="5080" indent="-1270" algn="ctr">
              <a:lnSpc>
                <a:spcPct val="115399"/>
              </a:lnSpc>
              <a:spcBef>
                <a:spcPts val="100"/>
              </a:spcBef>
            </a:pPr>
            <a:r>
              <a:rPr lang="tr-TR" sz="1300" spc="-5" dirty="0">
                <a:solidFill>
                  <a:srgbClr val="505168"/>
                </a:solidFill>
                <a:latin typeface="Tahoma"/>
                <a:cs typeface="Tahoma"/>
              </a:rPr>
              <a:t>Hikayelerin paylaşımı</a:t>
            </a:r>
            <a:endParaRPr lang="es-ES" sz="1300" spc="-5" dirty="0">
              <a:solidFill>
                <a:srgbClr val="505168"/>
              </a:solidFill>
              <a:latin typeface="Tahoma"/>
              <a:cs typeface="Tahoma"/>
            </a:endParaRPr>
          </a:p>
        </p:txBody>
      </p:sp>
      <p:sp>
        <p:nvSpPr>
          <p:cNvPr id="13" name="Rectángulo 12">
            <a:extLst>
              <a:ext uri="{FF2B5EF4-FFF2-40B4-BE49-F238E27FC236}">
                <a16:creationId xmlns:a16="http://schemas.microsoft.com/office/drawing/2014/main" xmlns="" id="{873FC578-E747-C848-9EB1-DFCB5BCA5994}"/>
              </a:ext>
            </a:extLst>
          </p:cNvPr>
          <p:cNvSpPr/>
          <p:nvPr/>
        </p:nvSpPr>
        <p:spPr>
          <a:xfrm>
            <a:off x="6149562" y="1307642"/>
            <a:ext cx="1470438" cy="219612"/>
          </a:xfrm>
          <a:prstGeom prst="rect">
            <a:avLst/>
          </a:prstGeom>
          <a:ln w="28575">
            <a:solidFill>
              <a:srgbClr val="CE8AB9"/>
            </a:solidFill>
          </a:ln>
        </p:spPr>
        <p:txBody>
          <a:bodyPr vert="horz" wrap="square" lIns="0" tIns="12700" rIns="0" bIns="0" rtlCol="0">
            <a:spAutoFit/>
          </a:bodyPr>
          <a:lstStyle/>
          <a:p>
            <a:pPr marL="12700" marR="5080" indent="-1270" algn="ctr">
              <a:lnSpc>
                <a:spcPct val="115399"/>
              </a:lnSpc>
              <a:spcBef>
                <a:spcPts val="100"/>
              </a:spcBef>
            </a:pPr>
            <a:r>
              <a:rPr lang="tr-TR" sz="1300" spc="-5" dirty="0">
                <a:solidFill>
                  <a:srgbClr val="505168"/>
                </a:solidFill>
                <a:latin typeface="Tahoma"/>
                <a:cs typeface="Tahoma"/>
              </a:rPr>
              <a:t>Geri bildirim </a:t>
            </a:r>
            <a:endParaRPr lang="es-ES" sz="1300" spc="-5" dirty="0">
              <a:solidFill>
                <a:srgbClr val="505168"/>
              </a:solidFill>
              <a:latin typeface="Tahoma"/>
              <a:cs typeface="Tahoma"/>
            </a:endParaRPr>
          </a:p>
        </p:txBody>
      </p:sp>
      <p:pic>
        <p:nvPicPr>
          <p:cNvPr id="18" name="Imagen 17">
            <a:extLst>
              <a:ext uri="{FF2B5EF4-FFF2-40B4-BE49-F238E27FC236}">
                <a16:creationId xmlns:a16="http://schemas.microsoft.com/office/drawing/2014/main" xmlns="" id="{B0F8262F-52C6-ED49-B9C2-584964D315B9}"/>
              </a:ext>
            </a:extLst>
          </p:cNvPr>
          <p:cNvPicPr>
            <a:picLocks noChangeAspect="1"/>
          </p:cNvPicPr>
          <p:nvPr/>
        </p:nvPicPr>
        <p:blipFill rotWithShape="1">
          <a:blip r:embed="rId2">
            <a:extLst>
              <a:ext uri="{28A0092B-C50C-407E-A947-70E740481C1C}">
                <a14:useLocalDpi xmlns:a14="http://schemas.microsoft.com/office/drawing/2010/main" val="0"/>
              </a:ext>
            </a:extLst>
          </a:blip>
          <a:srcRect r="75000"/>
          <a:stretch/>
        </p:blipFill>
        <p:spPr>
          <a:xfrm>
            <a:off x="0" y="0"/>
            <a:ext cx="2286000" cy="5143500"/>
          </a:xfrm>
          <a:prstGeom prst="rect">
            <a:avLst/>
          </a:prstGeom>
        </p:spPr>
      </p:pic>
      <p:pic>
        <p:nvPicPr>
          <p:cNvPr id="20" name="Imagen 19">
            <a:extLst>
              <a:ext uri="{FF2B5EF4-FFF2-40B4-BE49-F238E27FC236}">
                <a16:creationId xmlns:a16="http://schemas.microsoft.com/office/drawing/2014/main" xmlns="" id="{4AF55E3F-DFBE-AF4D-A42B-482430C694CE}"/>
              </a:ext>
            </a:extLst>
          </p:cNvPr>
          <p:cNvPicPr>
            <a:picLocks noChangeAspect="1"/>
          </p:cNvPicPr>
          <p:nvPr/>
        </p:nvPicPr>
        <p:blipFill rotWithShape="1">
          <a:blip r:embed="rId2">
            <a:extLst>
              <a:ext uri="{28A0092B-C50C-407E-A947-70E740481C1C}">
                <a14:useLocalDpi xmlns:a14="http://schemas.microsoft.com/office/drawing/2010/main" val="0"/>
              </a:ext>
            </a:extLst>
          </a:blip>
          <a:srcRect l="37500" t="16243" r="47976" b="61677"/>
          <a:stretch/>
        </p:blipFill>
        <p:spPr>
          <a:xfrm>
            <a:off x="3429000" y="849600"/>
            <a:ext cx="1328087" cy="1135696"/>
          </a:xfrm>
          <a:prstGeom prst="rect">
            <a:avLst/>
          </a:prstGeom>
        </p:spPr>
      </p:pic>
      <p:sp>
        <p:nvSpPr>
          <p:cNvPr id="4" name="Dikdörtgen 3"/>
          <p:cNvSpPr/>
          <p:nvPr/>
        </p:nvSpPr>
        <p:spPr>
          <a:xfrm>
            <a:off x="2743200" y="2571750"/>
            <a:ext cx="2133600" cy="1384995"/>
          </a:xfrm>
          <a:prstGeom prst="rect">
            <a:avLst/>
          </a:prstGeom>
        </p:spPr>
        <p:txBody>
          <a:bodyPr wrap="square">
            <a:spAutoFit/>
          </a:bodyPr>
          <a:lstStyle/>
          <a:p>
            <a:r>
              <a:rPr lang="tr-TR" sz="1200" b="1" dirty="0" smtClean="0"/>
              <a:t>Faaliyet yöneticisi </a:t>
            </a:r>
            <a:r>
              <a:rPr lang="tr-TR" sz="1200" b="1" dirty="0"/>
              <a:t>olarak yapmanız gereken…</a:t>
            </a:r>
          </a:p>
          <a:p>
            <a:r>
              <a:rPr lang="tr-TR" sz="1200" dirty="0"/>
              <a:t>H</a:t>
            </a:r>
            <a:r>
              <a:rPr lang="tr-TR" sz="1200" dirty="0" smtClean="0"/>
              <a:t>ikaye </a:t>
            </a:r>
            <a:r>
              <a:rPr lang="tr-TR" sz="1200" dirty="0"/>
              <a:t>anlatıcılarına rehberlik </a:t>
            </a:r>
            <a:r>
              <a:rPr lang="tr-TR" sz="1200" dirty="0" smtClean="0"/>
              <a:t>edin.</a:t>
            </a:r>
          </a:p>
          <a:p>
            <a:r>
              <a:rPr lang="tr-TR" sz="1200" dirty="0"/>
              <a:t>H</a:t>
            </a:r>
            <a:r>
              <a:rPr lang="tr-TR" sz="1200" dirty="0" smtClean="0"/>
              <a:t>ikaye </a:t>
            </a:r>
            <a:r>
              <a:rPr lang="tr-TR" sz="1200" dirty="0"/>
              <a:t>taslakları üzerinde derinleşmeleri için onları teşvik </a:t>
            </a:r>
            <a:r>
              <a:rPr lang="tr-TR" sz="1200" dirty="0" smtClean="0"/>
              <a:t>edin</a:t>
            </a:r>
          </a:p>
        </p:txBody>
      </p:sp>
      <p:sp>
        <p:nvSpPr>
          <p:cNvPr id="5" name="Dikdörtgen 4"/>
          <p:cNvSpPr/>
          <p:nvPr/>
        </p:nvSpPr>
        <p:spPr>
          <a:xfrm>
            <a:off x="5455269" y="2724150"/>
            <a:ext cx="3362849" cy="1938992"/>
          </a:xfrm>
          <a:prstGeom prst="rect">
            <a:avLst/>
          </a:prstGeom>
        </p:spPr>
        <p:txBody>
          <a:bodyPr wrap="square">
            <a:spAutoFit/>
          </a:bodyPr>
          <a:lstStyle/>
          <a:p>
            <a:r>
              <a:rPr lang="tr-TR" sz="1200" b="1" dirty="0"/>
              <a:t>Bundan en iyi şekilde yararlanmak için </a:t>
            </a:r>
            <a:r>
              <a:rPr lang="tr-TR" sz="1200" b="1" dirty="0" smtClean="0"/>
              <a:t>aşağıdakileri sağladığınızdan emin </a:t>
            </a:r>
            <a:r>
              <a:rPr lang="tr-TR" sz="1200" b="1" dirty="0"/>
              <a:t>olun:</a:t>
            </a:r>
          </a:p>
          <a:p>
            <a:r>
              <a:rPr lang="tr-TR" sz="1200" dirty="0" smtClean="0"/>
              <a:t>Kişisel </a:t>
            </a:r>
            <a:r>
              <a:rPr lang="tr-TR" sz="1200" dirty="0" smtClean="0"/>
              <a:t>notlarınız</a:t>
            </a:r>
            <a:endParaRPr lang="tr-TR" sz="1200" dirty="0"/>
          </a:p>
          <a:p>
            <a:r>
              <a:rPr lang="tr-TR" sz="1200" dirty="0" smtClean="0"/>
              <a:t>Kişisel bir </a:t>
            </a:r>
            <a:r>
              <a:rPr lang="tr-TR" sz="1200" dirty="0"/>
              <a:t>nesne</a:t>
            </a:r>
          </a:p>
          <a:p>
            <a:r>
              <a:rPr lang="tr-TR" sz="1200" dirty="0"/>
              <a:t>Senaryonun ilk taslağı</a:t>
            </a:r>
          </a:p>
          <a:p>
            <a:r>
              <a:rPr lang="tr-TR" sz="1200" dirty="0"/>
              <a:t>USB sürücüdeki veya çevrimiçi fotoğraflar</a:t>
            </a:r>
          </a:p>
          <a:p>
            <a:r>
              <a:rPr lang="tr-TR" sz="1200" dirty="0"/>
              <a:t>Bir </a:t>
            </a:r>
            <a:r>
              <a:rPr lang="tr-TR" sz="1200" dirty="0" smtClean="0"/>
              <a:t> adet USB  </a:t>
            </a:r>
            <a:r>
              <a:rPr lang="tr-TR" sz="1200" dirty="0"/>
              <a:t>(2 GB veya daha büyük)</a:t>
            </a:r>
          </a:p>
          <a:p>
            <a:r>
              <a:rPr lang="tr-TR" sz="1200" dirty="0"/>
              <a:t>Sesinizi dinlemek için kulaklıklar</a:t>
            </a:r>
          </a:p>
          <a:p>
            <a:r>
              <a:rPr lang="tr-TR" sz="1200" dirty="0"/>
              <a:t>D</a:t>
            </a:r>
            <a:r>
              <a:rPr lang="tr-TR" sz="1200" dirty="0" smtClean="0"/>
              <a:t>üzenleme yaparken kullanacağınız </a:t>
            </a:r>
            <a:r>
              <a:rPr lang="tr-TR" sz="1200" dirty="0"/>
              <a:t>film müziği</a:t>
            </a:r>
          </a:p>
          <a:p>
            <a:r>
              <a:rPr lang="tr-TR" sz="1200" dirty="0"/>
              <a:t>Bir dizüstü bilgisayar </a:t>
            </a:r>
            <a:r>
              <a:rPr lang="tr-TR" sz="1200" dirty="0" smtClean="0"/>
              <a:t>(zorunlu değil)</a:t>
            </a:r>
            <a:endParaRPr lang="tr-TR" sz="1200" dirty="0"/>
          </a:p>
        </p:txBody>
      </p:sp>
    </p:spTree>
    <p:extLst>
      <p:ext uri="{BB962C8B-B14F-4D97-AF65-F5344CB8AC3E}">
        <p14:creationId xmlns:p14="http://schemas.microsoft.com/office/powerpoint/2010/main" val="3171777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AED1E4B0-F660-2A4E-9D10-1341BF2208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9775" y="53230"/>
            <a:ext cx="1162050" cy="1132853"/>
          </a:xfrm>
          <a:prstGeom prst="rect">
            <a:avLst/>
          </a:prstGeom>
        </p:spPr>
      </p:pic>
      <p:sp>
        <p:nvSpPr>
          <p:cNvPr id="30" name="Rectángulo 29">
            <a:extLst>
              <a:ext uri="{FF2B5EF4-FFF2-40B4-BE49-F238E27FC236}">
                <a16:creationId xmlns:a16="http://schemas.microsoft.com/office/drawing/2014/main" xmlns="" id="{25EB707F-E36E-E84A-8919-006F24CC61A3}"/>
              </a:ext>
            </a:extLst>
          </p:cNvPr>
          <p:cNvSpPr/>
          <p:nvPr/>
        </p:nvSpPr>
        <p:spPr>
          <a:xfrm>
            <a:off x="3325003" y="4086636"/>
            <a:ext cx="713597" cy="161514"/>
          </a:xfrm>
          <a:prstGeom prst="rect">
            <a:avLst/>
          </a:prstGeom>
          <a:solidFill>
            <a:srgbClr val="CE89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28">
            <a:extLst>
              <a:ext uri="{FF2B5EF4-FFF2-40B4-BE49-F238E27FC236}">
                <a16:creationId xmlns:a16="http://schemas.microsoft.com/office/drawing/2014/main" xmlns="" id="{3BF161AC-6ADB-B542-8CCF-1194E3084258}"/>
              </a:ext>
            </a:extLst>
          </p:cNvPr>
          <p:cNvSpPr/>
          <p:nvPr/>
        </p:nvSpPr>
        <p:spPr>
          <a:xfrm>
            <a:off x="1828800" y="3405529"/>
            <a:ext cx="668224" cy="233021"/>
          </a:xfrm>
          <a:prstGeom prst="rect">
            <a:avLst/>
          </a:prstGeom>
          <a:solidFill>
            <a:srgbClr val="DF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23">
            <a:extLst>
              <a:ext uri="{FF2B5EF4-FFF2-40B4-BE49-F238E27FC236}">
                <a16:creationId xmlns:a16="http://schemas.microsoft.com/office/drawing/2014/main" xmlns="" id="{4B33570E-7D47-6742-A67C-0F756ED836A2}"/>
              </a:ext>
            </a:extLst>
          </p:cNvPr>
          <p:cNvSpPr/>
          <p:nvPr/>
        </p:nvSpPr>
        <p:spPr>
          <a:xfrm>
            <a:off x="3485534" y="2800350"/>
            <a:ext cx="2502986" cy="207043"/>
          </a:xfrm>
          <a:prstGeom prst="rect">
            <a:avLst/>
          </a:prstGeom>
          <a:solidFill>
            <a:srgbClr val="CE89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xmlns="" id="{3FF42912-21D4-1544-9E10-3236B513E166}"/>
              </a:ext>
            </a:extLst>
          </p:cNvPr>
          <p:cNvSpPr/>
          <p:nvPr/>
        </p:nvSpPr>
        <p:spPr>
          <a:xfrm>
            <a:off x="3760587" y="2123224"/>
            <a:ext cx="708425" cy="219926"/>
          </a:xfrm>
          <a:prstGeom prst="rect">
            <a:avLst/>
          </a:prstGeom>
          <a:solidFill>
            <a:srgbClr val="DF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xmlns="" id="{714C8953-599C-5045-B212-32124FD6E2EE}"/>
              </a:ext>
            </a:extLst>
          </p:cNvPr>
          <p:cNvSpPr/>
          <p:nvPr/>
        </p:nvSpPr>
        <p:spPr>
          <a:xfrm>
            <a:off x="1828800" y="1437423"/>
            <a:ext cx="2362200" cy="196507"/>
          </a:xfrm>
          <a:prstGeom prst="rect">
            <a:avLst/>
          </a:prstGeom>
          <a:solidFill>
            <a:srgbClr val="CE89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Rectángulo"/>
          <p:cNvSpPr/>
          <p:nvPr/>
        </p:nvSpPr>
        <p:spPr>
          <a:xfrm>
            <a:off x="6858000" y="0"/>
            <a:ext cx="2286000" cy="5143500"/>
          </a:xfrm>
          <a:prstGeom prst="rect">
            <a:avLst/>
          </a:prstGeom>
          <a:solidFill>
            <a:srgbClr val="9A488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object 3">
            <a:extLst>
              <a:ext uri="{FF2B5EF4-FFF2-40B4-BE49-F238E27FC236}">
                <a16:creationId xmlns:a16="http://schemas.microsoft.com/office/drawing/2014/main" xmlns="" id="{F9DF8AAD-A9A4-6A43-8BC7-5BAD9436AFCF}"/>
              </a:ext>
            </a:extLst>
          </p:cNvPr>
          <p:cNvSpPr txBox="1">
            <a:spLocks noGrp="1"/>
          </p:cNvSpPr>
          <p:nvPr>
            <p:ph type="title"/>
          </p:nvPr>
        </p:nvSpPr>
        <p:spPr>
          <a:xfrm>
            <a:off x="914400" y="-12780"/>
            <a:ext cx="5257800" cy="997709"/>
          </a:xfrm>
          <a:prstGeom prst="rect">
            <a:avLst/>
          </a:prstGeom>
        </p:spPr>
        <p:txBody>
          <a:bodyPr vert="horz" wrap="square" lIns="0" tIns="12700" rIns="0" bIns="0" rtlCol="0">
            <a:spAutoFit/>
          </a:bodyPr>
          <a:lstStyle/>
          <a:p>
            <a:pPr marL="12700">
              <a:lnSpc>
                <a:spcPct val="100000"/>
              </a:lnSpc>
              <a:spcBef>
                <a:spcPts val="100"/>
              </a:spcBef>
            </a:pPr>
            <a:r>
              <a:rPr lang="tr-TR" sz="3200" spc="80" dirty="0">
                <a:latin typeface="Trebuchet MS" panose="020B0703020202090204" pitchFamily="34" charset="0"/>
              </a:rPr>
              <a:t>Hikaye </a:t>
            </a:r>
            <a:r>
              <a:rPr lang="tr-TR" sz="3200" spc="80" dirty="0" smtClean="0">
                <a:latin typeface="Trebuchet MS" panose="020B0703020202090204" pitchFamily="34" charset="0"/>
              </a:rPr>
              <a:t>Döngüsünde Önemli Noktalar</a:t>
            </a:r>
            <a:endParaRPr sz="3200" spc="35" dirty="0">
              <a:latin typeface="Trebuchet MS" panose="020B0703020202090204" pitchFamily="34" charset="0"/>
            </a:endParaRPr>
          </a:p>
        </p:txBody>
      </p:sp>
      <p:sp>
        <p:nvSpPr>
          <p:cNvPr id="13" name="object 6">
            <a:extLst>
              <a:ext uri="{FF2B5EF4-FFF2-40B4-BE49-F238E27FC236}">
                <a16:creationId xmlns:a16="http://schemas.microsoft.com/office/drawing/2014/main" xmlns="" id="{F9DBF89D-7136-A64B-B917-D5711B5EB638}"/>
              </a:ext>
            </a:extLst>
          </p:cNvPr>
          <p:cNvSpPr txBox="1"/>
          <p:nvPr/>
        </p:nvSpPr>
        <p:spPr>
          <a:xfrm>
            <a:off x="609600" y="1428750"/>
            <a:ext cx="4724400" cy="212879"/>
          </a:xfrm>
          <a:prstGeom prst="rect">
            <a:avLst/>
          </a:prstGeom>
        </p:spPr>
        <p:txBody>
          <a:bodyPr vert="horz" wrap="square" lIns="0" tIns="12700" rIns="0" bIns="0" rtlCol="0">
            <a:spAutoFit/>
          </a:bodyPr>
          <a:lstStyle/>
          <a:p>
            <a:pPr marL="12700">
              <a:lnSpc>
                <a:spcPct val="100000"/>
              </a:lnSpc>
              <a:spcBef>
                <a:spcPts val="100"/>
              </a:spcBef>
            </a:pPr>
            <a:r>
              <a:rPr lang="tr-TR" sz="1300" spc="25" dirty="0">
                <a:solidFill>
                  <a:srgbClr val="505168"/>
                </a:solidFill>
                <a:latin typeface="Tahoma"/>
                <a:cs typeface="Tahoma"/>
              </a:rPr>
              <a:t>Bu </a:t>
            </a:r>
            <a:r>
              <a:rPr lang="tr-TR" sz="1300" spc="25" dirty="0" smtClean="0">
                <a:solidFill>
                  <a:srgbClr val="505168"/>
                </a:solidFill>
                <a:latin typeface="Tahoma"/>
                <a:cs typeface="Tahoma"/>
              </a:rPr>
              <a:t>sürecin oldukça eğlenceli</a:t>
            </a:r>
            <a:r>
              <a:rPr lang="tr-TR" sz="1300" spc="25" dirty="0">
                <a:solidFill>
                  <a:srgbClr val="505168"/>
                </a:solidFill>
                <a:latin typeface="Tahoma"/>
                <a:cs typeface="Tahoma"/>
              </a:rPr>
              <a:t> </a:t>
            </a:r>
            <a:r>
              <a:rPr lang="tr-TR" sz="1300" spc="25" dirty="0" smtClean="0">
                <a:solidFill>
                  <a:srgbClr val="505168"/>
                </a:solidFill>
                <a:latin typeface="Tahoma"/>
                <a:cs typeface="Tahoma"/>
              </a:rPr>
              <a:t>ve</a:t>
            </a:r>
            <a:r>
              <a:rPr lang="tr-TR" sz="1300" spc="25" dirty="0" smtClean="0">
                <a:solidFill>
                  <a:srgbClr val="505168"/>
                </a:solidFill>
                <a:latin typeface="Tahoma"/>
                <a:cs typeface="Tahoma"/>
              </a:rPr>
              <a:t> işb</a:t>
            </a:r>
            <a:r>
              <a:rPr lang="tr-TR" sz="1300" spc="25" dirty="0" smtClean="0">
                <a:solidFill>
                  <a:srgbClr val="505168"/>
                </a:solidFill>
                <a:latin typeface="Tahoma"/>
                <a:cs typeface="Tahoma"/>
              </a:rPr>
              <a:t>irlikçi olmasını sağlayın.</a:t>
            </a:r>
            <a:endParaRPr lang="tr-TR" sz="1300" spc="25" dirty="0">
              <a:solidFill>
                <a:srgbClr val="505168"/>
              </a:solidFill>
              <a:latin typeface="Tahoma"/>
              <a:cs typeface="Tahoma"/>
            </a:endParaRPr>
          </a:p>
        </p:txBody>
      </p:sp>
      <p:sp>
        <p:nvSpPr>
          <p:cNvPr id="17" name="Rectángulo 16">
            <a:extLst>
              <a:ext uri="{FF2B5EF4-FFF2-40B4-BE49-F238E27FC236}">
                <a16:creationId xmlns:a16="http://schemas.microsoft.com/office/drawing/2014/main" xmlns="" id="{6789B5F7-942B-644A-978E-EAD915DF3F92}"/>
              </a:ext>
            </a:extLst>
          </p:cNvPr>
          <p:cNvSpPr/>
          <p:nvPr/>
        </p:nvSpPr>
        <p:spPr>
          <a:xfrm>
            <a:off x="-533400" y="2059996"/>
            <a:ext cx="6934200" cy="304699"/>
          </a:xfrm>
          <a:prstGeom prst="rect">
            <a:avLst/>
          </a:prstGeom>
        </p:spPr>
        <p:txBody>
          <a:bodyPr wrap="square">
            <a:spAutoFit/>
          </a:bodyPr>
          <a:lstStyle/>
          <a:p>
            <a:pPr marL="1739900" marR="5080">
              <a:lnSpc>
                <a:spcPct val="115399"/>
              </a:lnSpc>
              <a:spcBef>
                <a:spcPts val="1090"/>
              </a:spcBef>
            </a:pPr>
            <a:r>
              <a:rPr lang="tr-TR" sz="1200" dirty="0">
                <a:solidFill>
                  <a:srgbClr val="505168"/>
                </a:solidFill>
                <a:latin typeface="Tahoma"/>
                <a:cs typeface="Tahoma"/>
              </a:rPr>
              <a:t>Her katılımcının </a:t>
            </a:r>
            <a:r>
              <a:rPr lang="tr-TR" sz="1200" dirty="0" err="1" smtClean="0">
                <a:solidFill>
                  <a:srgbClr val="505168"/>
                </a:solidFill>
                <a:latin typeface="Tahoma"/>
                <a:cs typeface="Tahoma"/>
              </a:rPr>
              <a:t>hikayelsini</a:t>
            </a:r>
            <a:r>
              <a:rPr lang="tr-TR" sz="1200" dirty="0" smtClean="0">
                <a:solidFill>
                  <a:srgbClr val="505168"/>
                </a:solidFill>
                <a:latin typeface="Tahoma"/>
                <a:cs typeface="Tahoma"/>
              </a:rPr>
              <a:t> anlatmak </a:t>
            </a:r>
            <a:r>
              <a:rPr lang="tr-TR" sz="1200" dirty="0">
                <a:solidFill>
                  <a:srgbClr val="505168"/>
                </a:solidFill>
                <a:latin typeface="Tahoma"/>
                <a:cs typeface="Tahoma"/>
              </a:rPr>
              <a:t>için 5 </a:t>
            </a:r>
            <a:r>
              <a:rPr lang="tr-TR" sz="1200" dirty="0" smtClean="0">
                <a:solidFill>
                  <a:srgbClr val="505168"/>
                </a:solidFill>
                <a:latin typeface="Tahoma"/>
                <a:cs typeface="Tahoma"/>
              </a:rPr>
              <a:t>dakikası </a:t>
            </a:r>
            <a:r>
              <a:rPr lang="tr-TR" sz="1200" dirty="0">
                <a:solidFill>
                  <a:srgbClr val="505168"/>
                </a:solidFill>
                <a:latin typeface="Tahoma"/>
                <a:cs typeface="Tahoma"/>
              </a:rPr>
              <a:t>vardır.</a:t>
            </a:r>
          </a:p>
        </p:txBody>
      </p:sp>
      <p:sp>
        <p:nvSpPr>
          <p:cNvPr id="23" name="CuadroTexto 22">
            <a:extLst>
              <a:ext uri="{FF2B5EF4-FFF2-40B4-BE49-F238E27FC236}">
                <a16:creationId xmlns:a16="http://schemas.microsoft.com/office/drawing/2014/main" xmlns="" id="{2167F168-D44A-854B-A7A8-5747546BCB96}"/>
              </a:ext>
            </a:extLst>
          </p:cNvPr>
          <p:cNvSpPr txBox="1"/>
          <p:nvPr/>
        </p:nvSpPr>
        <p:spPr>
          <a:xfrm>
            <a:off x="1844156" y="2724150"/>
            <a:ext cx="3698898" cy="276999"/>
          </a:xfrm>
          <a:prstGeom prst="rect">
            <a:avLst/>
          </a:prstGeom>
          <a:noFill/>
        </p:spPr>
        <p:txBody>
          <a:bodyPr wrap="none" rtlCol="0">
            <a:spAutoFit/>
          </a:bodyPr>
          <a:lstStyle/>
          <a:p>
            <a:r>
              <a:rPr lang="tr-TR" sz="1200" dirty="0">
                <a:solidFill>
                  <a:srgbClr val="505168"/>
                </a:solidFill>
                <a:latin typeface="Tahoma"/>
                <a:cs typeface="Tahoma"/>
              </a:rPr>
              <a:t>Tartışma, geribildirim ve yorumlar için zaman ayırın.</a:t>
            </a:r>
          </a:p>
        </p:txBody>
      </p:sp>
      <p:sp>
        <p:nvSpPr>
          <p:cNvPr id="27" name="CuadroTexto 26">
            <a:extLst>
              <a:ext uri="{FF2B5EF4-FFF2-40B4-BE49-F238E27FC236}">
                <a16:creationId xmlns:a16="http://schemas.microsoft.com/office/drawing/2014/main" xmlns="" id="{888530BD-D36A-174A-A174-EFAD284172AD}"/>
              </a:ext>
            </a:extLst>
          </p:cNvPr>
          <p:cNvSpPr txBox="1"/>
          <p:nvPr/>
        </p:nvSpPr>
        <p:spPr>
          <a:xfrm>
            <a:off x="1767956" y="3409950"/>
            <a:ext cx="3488904" cy="276999"/>
          </a:xfrm>
          <a:prstGeom prst="rect">
            <a:avLst/>
          </a:prstGeom>
          <a:noFill/>
        </p:spPr>
        <p:txBody>
          <a:bodyPr wrap="none" rtlCol="0">
            <a:spAutoFit/>
          </a:bodyPr>
          <a:lstStyle/>
          <a:p>
            <a:r>
              <a:rPr lang="tr-TR" sz="1200" dirty="0">
                <a:solidFill>
                  <a:srgbClr val="505168"/>
                </a:solidFill>
                <a:latin typeface="Tahoma"/>
                <a:cs typeface="Tahoma"/>
              </a:rPr>
              <a:t>Hikaye anlatıcısının </a:t>
            </a:r>
            <a:r>
              <a:rPr lang="tr-TR" sz="1200" dirty="0" smtClean="0">
                <a:solidFill>
                  <a:srgbClr val="505168"/>
                </a:solidFill>
                <a:latin typeface="Tahoma"/>
                <a:cs typeface="Tahoma"/>
              </a:rPr>
              <a:t>korkularından haberdar olun.</a:t>
            </a:r>
            <a:endParaRPr lang="tr-TR" sz="1200" dirty="0">
              <a:solidFill>
                <a:srgbClr val="505168"/>
              </a:solidFill>
              <a:latin typeface="Tahoma"/>
              <a:cs typeface="Tahoma"/>
            </a:endParaRPr>
          </a:p>
        </p:txBody>
      </p:sp>
      <p:sp>
        <p:nvSpPr>
          <p:cNvPr id="28" name="CuadroTexto 27">
            <a:extLst>
              <a:ext uri="{FF2B5EF4-FFF2-40B4-BE49-F238E27FC236}">
                <a16:creationId xmlns:a16="http://schemas.microsoft.com/office/drawing/2014/main" xmlns="" id="{F1257AE1-761B-8740-A7FF-729239148EE7}"/>
              </a:ext>
            </a:extLst>
          </p:cNvPr>
          <p:cNvSpPr txBox="1"/>
          <p:nvPr/>
        </p:nvSpPr>
        <p:spPr>
          <a:xfrm>
            <a:off x="1775330" y="4019550"/>
            <a:ext cx="4930270" cy="276999"/>
          </a:xfrm>
          <a:prstGeom prst="rect">
            <a:avLst/>
          </a:prstGeom>
          <a:noFill/>
        </p:spPr>
        <p:txBody>
          <a:bodyPr wrap="square" rtlCol="0">
            <a:spAutoFit/>
          </a:bodyPr>
          <a:lstStyle/>
          <a:p>
            <a:r>
              <a:rPr lang="tr-TR" sz="1200" dirty="0">
                <a:solidFill>
                  <a:srgbClr val="505168"/>
                </a:solidFill>
                <a:latin typeface="Tahoma"/>
                <a:cs typeface="Tahoma"/>
              </a:rPr>
              <a:t>Katılımcıların akıllarındaki soruları </a:t>
            </a:r>
            <a:r>
              <a:rPr lang="tr-TR" sz="1200" dirty="0" smtClean="0">
                <a:solidFill>
                  <a:srgbClr val="505168"/>
                </a:solidFill>
                <a:latin typeface="Tahoma"/>
                <a:cs typeface="Tahoma"/>
              </a:rPr>
              <a:t>sormalarına </a:t>
            </a:r>
            <a:r>
              <a:rPr lang="tr-TR" sz="1200" dirty="0">
                <a:solidFill>
                  <a:srgbClr val="505168"/>
                </a:solidFill>
                <a:latin typeface="Tahoma"/>
                <a:cs typeface="Tahoma"/>
              </a:rPr>
              <a:t>fırsat </a:t>
            </a:r>
            <a:r>
              <a:rPr lang="tr-TR" sz="1200" dirty="0" smtClean="0">
                <a:solidFill>
                  <a:srgbClr val="505168"/>
                </a:solidFill>
                <a:latin typeface="Tahoma"/>
                <a:cs typeface="Tahoma"/>
              </a:rPr>
              <a:t>verin.</a:t>
            </a:r>
            <a:endParaRPr lang="en-US" sz="1200" dirty="0">
              <a:solidFill>
                <a:srgbClr val="505168"/>
              </a:solidFill>
              <a:latin typeface="Tahoma"/>
              <a:cs typeface="Tahoma"/>
            </a:endParaRPr>
          </a:p>
        </p:txBody>
      </p:sp>
      <p:pic>
        <p:nvPicPr>
          <p:cNvPr id="8" name="Imagen 7">
            <a:extLst>
              <a:ext uri="{FF2B5EF4-FFF2-40B4-BE49-F238E27FC236}">
                <a16:creationId xmlns:a16="http://schemas.microsoft.com/office/drawing/2014/main" xmlns="" id="{27142FF7-82E2-4540-86DA-93C9643692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143"/>
          <a:stretch/>
        </p:blipFill>
        <p:spPr>
          <a:xfrm>
            <a:off x="304800" y="3473658"/>
            <a:ext cx="1498600" cy="1548983"/>
          </a:xfrm>
          <a:prstGeom prst="rect">
            <a:avLst/>
          </a:prstGeom>
        </p:spPr>
      </p:pic>
    </p:spTree>
    <p:extLst>
      <p:ext uri="{BB962C8B-B14F-4D97-AF65-F5344CB8AC3E}">
        <p14:creationId xmlns:p14="http://schemas.microsoft.com/office/powerpoint/2010/main" val="3377870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6513" y="0"/>
            <a:ext cx="2286000" cy="5143500"/>
          </a:xfrm>
          <a:prstGeom prst="rect">
            <a:avLst/>
          </a:prstGeom>
          <a:solidFill>
            <a:srgbClr val="9A488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object 3"/>
          <p:cNvSpPr txBox="1">
            <a:spLocks noGrp="1"/>
          </p:cNvSpPr>
          <p:nvPr>
            <p:ph type="title"/>
          </p:nvPr>
        </p:nvSpPr>
        <p:spPr>
          <a:xfrm>
            <a:off x="2362200" y="297430"/>
            <a:ext cx="6019800" cy="1028487"/>
          </a:xfrm>
          <a:prstGeom prst="rect">
            <a:avLst/>
          </a:prstGeom>
        </p:spPr>
        <p:txBody>
          <a:bodyPr vert="horz" wrap="square" lIns="0" tIns="12700" rIns="0" bIns="0" rtlCol="0">
            <a:spAutoFit/>
          </a:bodyPr>
          <a:lstStyle/>
          <a:p>
            <a:pPr marL="12700">
              <a:lnSpc>
                <a:spcPct val="100000"/>
              </a:lnSpc>
              <a:spcBef>
                <a:spcPts val="100"/>
              </a:spcBef>
            </a:pPr>
            <a:r>
              <a:rPr lang="tr-TR" spc="135" dirty="0">
                <a:latin typeface="Trebuchet MS" panose="020B0703020202090204" pitchFamily="34" charset="0"/>
              </a:rPr>
              <a:t>Hikaye Döngüsü ile İlgili Öneriler </a:t>
            </a:r>
            <a:endParaRPr spc="60" dirty="0">
              <a:latin typeface="Trebuchet MS" panose="020B0703020202090204" pitchFamily="34" charset="0"/>
            </a:endParaRPr>
          </a:p>
        </p:txBody>
      </p:sp>
      <p:sp>
        <p:nvSpPr>
          <p:cNvPr id="12" name="object 4">
            <a:extLst>
              <a:ext uri="{FF2B5EF4-FFF2-40B4-BE49-F238E27FC236}">
                <a16:creationId xmlns:a16="http://schemas.microsoft.com/office/drawing/2014/main" xmlns="" id="{CA3B3A72-7BB3-A945-BB4F-3312E6CAE75D}"/>
              </a:ext>
            </a:extLst>
          </p:cNvPr>
          <p:cNvSpPr txBox="1"/>
          <p:nvPr/>
        </p:nvSpPr>
        <p:spPr>
          <a:xfrm>
            <a:off x="3852097" y="1531903"/>
            <a:ext cx="4196715" cy="2646109"/>
          </a:xfrm>
          <a:prstGeom prst="rect">
            <a:avLst/>
          </a:prstGeom>
        </p:spPr>
        <p:txBody>
          <a:bodyPr vert="horz" wrap="square" lIns="0" tIns="12700" rIns="0" bIns="0" rtlCol="0">
            <a:spAutoFit/>
          </a:bodyPr>
          <a:lstStyle/>
          <a:p>
            <a:pPr marL="12700" marR="5080">
              <a:lnSpc>
                <a:spcPct val="115399"/>
              </a:lnSpc>
              <a:spcBef>
                <a:spcPts val="100"/>
              </a:spcBef>
              <a:tabLst>
                <a:tab pos="323215" algn="l"/>
                <a:tab pos="323850" algn="l"/>
              </a:tabLst>
            </a:pPr>
            <a:r>
              <a:rPr lang="tr-TR" sz="1300" spc="10" dirty="0">
                <a:solidFill>
                  <a:srgbClr val="505168"/>
                </a:solidFill>
                <a:latin typeface="Tahoma"/>
                <a:cs typeface="Tahoma"/>
              </a:rPr>
              <a:t>Güvenilirlik</a:t>
            </a:r>
            <a:r>
              <a:rPr lang="en-US" sz="1300" spc="10" dirty="0">
                <a:solidFill>
                  <a:srgbClr val="505168"/>
                </a:solidFill>
                <a:latin typeface="Tahoma"/>
                <a:cs typeface="Tahoma"/>
              </a:rPr>
              <a:t>. </a:t>
            </a:r>
            <a:r>
              <a:rPr lang="tr-TR" sz="1300" spc="10" dirty="0">
                <a:solidFill>
                  <a:srgbClr val="505168"/>
                </a:solidFill>
                <a:latin typeface="Tahoma"/>
                <a:cs typeface="Tahoma"/>
              </a:rPr>
              <a:t>Odada söylenen odada kalır!</a:t>
            </a:r>
          </a:p>
          <a:p>
            <a:pPr marL="12700" marR="5080">
              <a:lnSpc>
                <a:spcPct val="115399"/>
              </a:lnSpc>
              <a:spcBef>
                <a:spcPts val="100"/>
              </a:spcBef>
              <a:tabLst>
                <a:tab pos="323215" algn="l"/>
                <a:tab pos="323850" algn="l"/>
              </a:tabLst>
            </a:pPr>
            <a:endParaRPr lang="en-US" sz="1300" spc="10" dirty="0">
              <a:solidFill>
                <a:srgbClr val="505168"/>
              </a:solidFill>
              <a:latin typeface="Tahoma"/>
              <a:cs typeface="Tahoma"/>
            </a:endParaRPr>
          </a:p>
          <a:p>
            <a:pPr marL="12700" marR="5080">
              <a:lnSpc>
                <a:spcPct val="115399"/>
              </a:lnSpc>
              <a:spcBef>
                <a:spcPts val="100"/>
              </a:spcBef>
              <a:tabLst>
                <a:tab pos="323215" algn="l"/>
                <a:tab pos="323850" algn="l"/>
              </a:tabLst>
            </a:pPr>
            <a:endParaRPr lang="en-US" sz="1300" spc="10" dirty="0">
              <a:solidFill>
                <a:srgbClr val="505168"/>
              </a:solidFill>
              <a:latin typeface="Tahoma"/>
              <a:cs typeface="Tahoma"/>
            </a:endParaRPr>
          </a:p>
          <a:p>
            <a:pPr marL="12700" marR="5080">
              <a:lnSpc>
                <a:spcPct val="115399"/>
              </a:lnSpc>
              <a:spcBef>
                <a:spcPts val="100"/>
              </a:spcBef>
              <a:tabLst>
                <a:tab pos="323215" algn="l"/>
                <a:tab pos="323850" algn="l"/>
              </a:tabLst>
            </a:pPr>
            <a:endParaRPr lang="en-US" sz="1300" spc="10" dirty="0">
              <a:solidFill>
                <a:srgbClr val="505168"/>
              </a:solidFill>
              <a:latin typeface="Tahoma"/>
              <a:cs typeface="Tahoma"/>
            </a:endParaRPr>
          </a:p>
          <a:p>
            <a:pPr marL="12700" marR="5080">
              <a:lnSpc>
                <a:spcPct val="115399"/>
              </a:lnSpc>
              <a:spcBef>
                <a:spcPts val="100"/>
              </a:spcBef>
              <a:tabLst>
                <a:tab pos="323215" algn="l"/>
                <a:tab pos="323850" algn="l"/>
              </a:tabLst>
            </a:pPr>
            <a:r>
              <a:rPr lang="tr-TR" sz="1300" spc="10" dirty="0">
                <a:solidFill>
                  <a:srgbClr val="505168"/>
                </a:solidFill>
                <a:latin typeface="Tahoma"/>
                <a:cs typeface="Tahoma"/>
              </a:rPr>
              <a:t>Çalışmaya katılabilecek herkese cesaret </a:t>
            </a:r>
            <a:r>
              <a:rPr lang="tr-TR" sz="1300" spc="10" dirty="0" smtClean="0">
                <a:solidFill>
                  <a:srgbClr val="505168"/>
                </a:solidFill>
                <a:latin typeface="Tahoma"/>
                <a:cs typeface="Tahoma"/>
              </a:rPr>
              <a:t>verin. </a:t>
            </a:r>
            <a:r>
              <a:rPr lang="tr-TR" sz="1300" spc="10" dirty="0">
                <a:solidFill>
                  <a:srgbClr val="505168"/>
                </a:solidFill>
                <a:latin typeface="Tahoma"/>
                <a:cs typeface="Tahoma"/>
              </a:rPr>
              <a:t>( eğitmenler, gözlemciler vs. )</a:t>
            </a:r>
          </a:p>
          <a:p>
            <a:pPr marL="12700" marR="5080">
              <a:lnSpc>
                <a:spcPct val="115399"/>
              </a:lnSpc>
              <a:spcBef>
                <a:spcPts val="100"/>
              </a:spcBef>
              <a:tabLst>
                <a:tab pos="323215" algn="l"/>
                <a:tab pos="323850" algn="l"/>
              </a:tabLst>
            </a:pPr>
            <a:endParaRPr lang="en-US" sz="1300" spc="10" dirty="0">
              <a:solidFill>
                <a:srgbClr val="505168"/>
              </a:solidFill>
              <a:latin typeface="Tahoma"/>
              <a:cs typeface="Tahoma"/>
            </a:endParaRPr>
          </a:p>
          <a:p>
            <a:pPr marL="12700" marR="5080">
              <a:lnSpc>
                <a:spcPct val="115399"/>
              </a:lnSpc>
              <a:spcBef>
                <a:spcPts val="100"/>
              </a:spcBef>
              <a:tabLst>
                <a:tab pos="323215" algn="l"/>
                <a:tab pos="323850" algn="l"/>
              </a:tabLst>
            </a:pPr>
            <a:endParaRPr lang="tr-TR" sz="1300" spc="10" dirty="0">
              <a:solidFill>
                <a:srgbClr val="505168"/>
              </a:solidFill>
              <a:latin typeface="Tahoma"/>
              <a:cs typeface="Tahoma"/>
            </a:endParaRPr>
          </a:p>
          <a:p>
            <a:pPr marL="12700" marR="5080">
              <a:lnSpc>
                <a:spcPct val="115399"/>
              </a:lnSpc>
              <a:spcBef>
                <a:spcPts val="100"/>
              </a:spcBef>
              <a:tabLst>
                <a:tab pos="323215" algn="l"/>
                <a:tab pos="323850" algn="l"/>
              </a:tabLst>
            </a:pPr>
            <a:r>
              <a:rPr lang="tr-TR" sz="1300" spc="10" dirty="0">
                <a:solidFill>
                  <a:srgbClr val="505168"/>
                </a:solidFill>
                <a:latin typeface="Tahoma"/>
                <a:cs typeface="Tahoma"/>
              </a:rPr>
              <a:t>Bu alan, hatalara açık bir alandır. Yanlış anlaşılma, yetenek ve güvenle ilgili özür dilemeye gerek yoktur.</a:t>
            </a:r>
            <a:endParaRPr lang="en-US" sz="1300" spc="10" dirty="0">
              <a:solidFill>
                <a:srgbClr val="505168"/>
              </a:solidFill>
              <a:latin typeface="Tahoma"/>
              <a:cs typeface="Tahoma"/>
            </a:endParaRPr>
          </a:p>
          <a:p>
            <a:pPr marL="12700" marR="5080">
              <a:lnSpc>
                <a:spcPct val="115399"/>
              </a:lnSpc>
              <a:spcBef>
                <a:spcPts val="100"/>
              </a:spcBef>
              <a:tabLst>
                <a:tab pos="323215" algn="l"/>
                <a:tab pos="323850" algn="l"/>
              </a:tabLst>
            </a:pPr>
            <a:endParaRPr sz="1300" dirty="0">
              <a:latin typeface="Tahoma"/>
              <a:cs typeface="Tahoma"/>
            </a:endParaRPr>
          </a:p>
        </p:txBody>
      </p:sp>
      <p:pic>
        <p:nvPicPr>
          <p:cNvPr id="15" name="Gráfico 14" descr="Lluvia de ideas de grupo">
            <a:extLst>
              <a:ext uri="{FF2B5EF4-FFF2-40B4-BE49-F238E27FC236}">
                <a16:creationId xmlns:a16="http://schemas.microsoft.com/office/drawing/2014/main" xmlns="" id="{47CE1B39-5991-E74A-B60E-E28438D8581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2000" y="-95669"/>
            <a:ext cx="1461305" cy="1461305"/>
          </a:xfrm>
          <a:prstGeom prst="rect">
            <a:avLst/>
          </a:prstGeom>
        </p:spPr>
      </p:pic>
      <p:pic>
        <p:nvPicPr>
          <p:cNvPr id="4" name="Imagen 3">
            <a:extLst>
              <a:ext uri="{FF2B5EF4-FFF2-40B4-BE49-F238E27FC236}">
                <a16:creationId xmlns:a16="http://schemas.microsoft.com/office/drawing/2014/main" xmlns="" id="{F7EBE360-D5B6-5E41-B3E9-B40902CD7A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3137" y="1365636"/>
            <a:ext cx="604900" cy="798132"/>
          </a:xfrm>
          <a:prstGeom prst="rect">
            <a:avLst/>
          </a:prstGeom>
        </p:spPr>
      </p:pic>
      <p:pic>
        <p:nvPicPr>
          <p:cNvPr id="10" name="Imagen 9">
            <a:extLst>
              <a:ext uri="{FF2B5EF4-FFF2-40B4-BE49-F238E27FC236}">
                <a16:creationId xmlns:a16="http://schemas.microsoft.com/office/drawing/2014/main" xmlns="" id="{B868989B-F202-A841-925B-DEC5B031FA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0410" y="2565710"/>
            <a:ext cx="791243" cy="754799"/>
          </a:xfrm>
          <a:prstGeom prst="rect">
            <a:avLst/>
          </a:prstGeom>
        </p:spPr>
      </p:pic>
      <p:pic>
        <p:nvPicPr>
          <p:cNvPr id="13" name="Imagen 12">
            <a:extLst>
              <a:ext uri="{FF2B5EF4-FFF2-40B4-BE49-F238E27FC236}">
                <a16:creationId xmlns:a16="http://schemas.microsoft.com/office/drawing/2014/main" xmlns="" id="{12FD2CEE-FAF5-B145-B7B9-92C5C244C0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40410" y="3610152"/>
            <a:ext cx="791243" cy="1053007"/>
          </a:xfrm>
          <a:prstGeom prst="rect">
            <a:avLst/>
          </a:prstGeom>
        </p:spPr>
      </p:pic>
    </p:spTree>
    <p:extLst>
      <p:ext uri="{BB962C8B-B14F-4D97-AF65-F5344CB8AC3E}">
        <p14:creationId xmlns:p14="http://schemas.microsoft.com/office/powerpoint/2010/main" val="2023488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xmlns="" id="{D6B41793-E427-1443-992F-2F3F43BAE7F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407"/>
          <a:stretch/>
        </p:blipFill>
        <p:spPr>
          <a:xfrm>
            <a:off x="7777472" y="209550"/>
            <a:ext cx="782839" cy="968405"/>
          </a:xfrm>
          <a:prstGeom prst="rect">
            <a:avLst/>
          </a:prstGeom>
        </p:spPr>
      </p:pic>
      <p:sp>
        <p:nvSpPr>
          <p:cNvPr id="3" name="object 3"/>
          <p:cNvSpPr txBox="1">
            <a:spLocks noGrp="1"/>
          </p:cNvSpPr>
          <p:nvPr>
            <p:ph type="title"/>
          </p:nvPr>
        </p:nvSpPr>
        <p:spPr>
          <a:xfrm>
            <a:off x="184973" y="39529"/>
            <a:ext cx="7976128" cy="1490152"/>
          </a:xfrm>
          <a:prstGeom prst="rect">
            <a:avLst/>
          </a:prstGeom>
        </p:spPr>
        <p:txBody>
          <a:bodyPr vert="horz" wrap="square" lIns="0" tIns="12700" rIns="0" bIns="0" rtlCol="0">
            <a:spAutoFit/>
          </a:bodyPr>
          <a:lstStyle/>
          <a:p>
            <a:pPr marL="12700" algn="ctr">
              <a:lnSpc>
                <a:spcPct val="100000"/>
              </a:lnSpc>
              <a:spcBef>
                <a:spcPts val="100"/>
              </a:spcBef>
            </a:pPr>
            <a:r>
              <a:rPr lang="tr-TR" sz="3200" spc="25" dirty="0">
                <a:solidFill>
                  <a:srgbClr val="9A4886"/>
                </a:solidFill>
              </a:rPr>
              <a:t>Hikaye oluşturmayı teşvik </a:t>
            </a:r>
            <a:r>
              <a:rPr lang="tr-TR" sz="3200" spc="25" dirty="0" smtClean="0">
                <a:solidFill>
                  <a:srgbClr val="9A4886"/>
                </a:solidFill>
              </a:rPr>
              <a:t>etmenizi kolaylaştıracak </a:t>
            </a:r>
            <a:r>
              <a:rPr lang="tr-TR" sz="3200" spc="25" dirty="0">
                <a:solidFill>
                  <a:srgbClr val="9A4886"/>
                </a:solidFill>
              </a:rPr>
              <a:t>bazı</a:t>
            </a:r>
            <a:br>
              <a:rPr lang="tr-TR" sz="3200" spc="25" dirty="0">
                <a:solidFill>
                  <a:srgbClr val="9A4886"/>
                </a:solidFill>
              </a:rPr>
            </a:br>
            <a:r>
              <a:rPr lang="tr-TR" sz="3200" spc="25" dirty="0">
                <a:solidFill>
                  <a:srgbClr val="9A4886"/>
                </a:solidFill>
              </a:rPr>
              <a:t> ip uçları</a:t>
            </a:r>
            <a:endParaRPr sz="3200" spc="5" dirty="0"/>
          </a:p>
        </p:txBody>
      </p:sp>
      <p:sp>
        <p:nvSpPr>
          <p:cNvPr id="19" name="19 Rectángulo redondeado">
            <a:extLst>
              <a:ext uri="{FF2B5EF4-FFF2-40B4-BE49-F238E27FC236}">
                <a16:creationId xmlns:a16="http://schemas.microsoft.com/office/drawing/2014/main" xmlns="" id="{B1F3BBA8-61EB-2041-87BA-B452C42F06FD}"/>
              </a:ext>
            </a:extLst>
          </p:cNvPr>
          <p:cNvSpPr/>
          <p:nvPr/>
        </p:nvSpPr>
        <p:spPr>
          <a:xfrm>
            <a:off x="237710" y="1596819"/>
            <a:ext cx="1981200" cy="1219200"/>
          </a:xfrm>
          <a:prstGeom prst="roundRect">
            <a:avLst/>
          </a:prstGeom>
          <a:noFill/>
          <a:ln>
            <a:solidFill>
              <a:srgbClr val="CDA2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2 Rectángulo redondeado">
            <a:extLst>
              <a:ext uri="{FF2B5EF4-FFF2-40B4-BE49-F238E27FC236}">
                <a16:creationId xmlns:a16="http://schemas.microsoft.com/office/drawing/2014/main" xmlns="" id="{96011060-2548-8E41-8F87-441AC221B058}"/>
              </a:ext>
            </a:extLst>
          </p:cNvPr>
          <p:cNvSpPr/>
          <p:nvPr/>
        </p:nvSpPr>
        <p:spPr>
          <a:xfrm>
            <a:off x="2469742" y="1558514"/>
            <a:ext cx="1981200" cy="1219200"/>
          </a:xfrm>
          <a:prstGeom prst="roundRect">
            <a:avLst/>
          </a:prstGeom>
          <a:noFill/>
          <a:ln>
            <a:solidFill>
              <a:srgbClr val="B97F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19 Rectángulo redondeado">
            <a:extLst>
              <a:ext uri="{FF2B5EF4-FFF2-40B4-BE49-F238E27FC236}">
                <a16:creationId xmlns:a16="http://schemas.microsoft.com/office/drawing/2014/main" xmlns="" id="{616F012F-C896-1F47-8272-CA396804DDF1}"/>
              </a:ext>
            </a:extLst>
          </p:cNvPr>
          <p:cNvSpPr/>
          <p:nvPr/>
        </p:nvSpPr>
        <p:spPr>
          <a:xfrm>
            <a:off x="4627077" y="1517223"/>
            <a:ext cx="1981200" cy="1219200"/>
          </a:xfrm>
          <a:prstGeom prst="roundRect">
            <a:avLst/>
          </a:prstGeom>
          <a:noFill/>
          <a:ln>
            <a:solidFill>
              <a:srgbClr val="CDA2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22 Rectángulo redondeado">
            <a:extLst>
              <a:ext uri="{FF2B5EF4-FFF2-40B4-BE49-F238E27FC236}">
                <a16:creationId xmlns:a16="http://schemas.microsoft.com/office/drawing/2014/main" xmlns="" id="{35CD5AC9-AFF8-AA48-B8DE-FA3C3CCAD84F}"/>
              </a:ext>
            </a:extLst>
          </p:cNvPr>
          <p:cNvSpPr/>
          <p:nvPr/>
        </p:nvSpPr>
        <p:spPr>
          <a:xfrm>
            <a:off x="6792219" y="1517223"/>
            <a:ext cx="1981200" cy="1219200"/>
          </a:xfrm>
          <a:prstGeom prst="roundRect">
            <a:avLst/>
          </a:prstGeom>
          <a:noFill/>
          <a:ln>
            <a:solidFill>
              <a:srgbClr val="B97F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19 Rectángulo redondeado">
            <a:extLst>
              <a:ext uri="{FF2B5EF4-FFF2-40B4-BE49-F238E27FC236}">
                <a16:creationId xmlns:a16="http://schemas.microsoft.com/office/drawing/2014/main" xmlns="" id="{47E90DF3-BEE6-9748-992B-524737EF99AE}"/>
              </a:ext>
            </a:extLst>
          </p:cNvPr>
          <p:cNvSpPr/>
          <p:nvPr/>
        </p:nvSpPr>
        <p:spPr>
          <a:xfrm>
            <a:off x="327322" y="3283641"/>
            <a:ext cx="1981200" cy="1219200"/>
          </a:xfrm>
          <a:prstGeom prst="roundRect">
            <a:avLst/>
          </a:prstGeom>
          <a:noFill/>
          <a:ln>
            <a:solidFill>
              <a:srgbClr val="CDA2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object 11">
            <a:extLst>
              <a:ext uri="{FF2B5EF4-FFF2-40B4-BE49-F238E27FC236}">
                <a16:creationId xmlns:a16="http://schemas.microsoft.com/office/drawing/2014/main" xmlns="" id="{8D825C6F-6957-F242-A472-F20BB25D9648}"/>
              </a:ext>
            </a:extLst>
          </p:cNvPr>
          <p:cNvSpPr txBox="1"/>
          <p:nvPr/>
        </p:nvSpPr>
        <p:spPr>
          <a:xfrm>
            <a:off x="2681417" y="3487751"/>
            <a:ext cx="1702435" cy="437556"/>
          </a:xfrm>
          <a:prstGeom prst="rect">
            <a:avLst/>
          </a:prstGeom>
        </p:spPr>
        <p:txBody>
          <a:bodyPr vert="horz" wrap="square" lIns="0" tIns="12700" rIns="0" bIns="0" rtlCol="0">
            <a:spAutoFit/>
          </a:bodyPr>
          <a:lstStyle/>
          <a:p>
            <a:pPr marL="12700" marR="5080" indent="635" algn="ctr">
              <a:lnSpc>
                <a:spcPct val="115399"/>
              </a:lnSpc>
              <a:spcBef>
                <a:spcPts val="100"/>
              </a:spcBef>
            </a:pPr>
            <a:r>
              <a:rPr lang="tr-TR" sz="1200" dirty="0">
                <a:cs typeface="Tahoma"/>
              </a:rPr>
              <a:t>Çok kültürlü bir ortamda olmanın faydaları nelerdir?</a:t>
            </a:r>
            <a:endParaRPr sz="1200" dirty="0">
              <a:cs typeface="Tahoma"/>
            </a:endParaRPr>
          </a:p>
        </p:txBody>
      </p:sp>
      <p:sp>
        <p:nvSpPr>
          <p:cNvPr id="42" name="22 Rectángulo redondeado">
            <a:extLst>
              <a:ext uri="{FF2B5EF4-FFF2-40B4-BE49-F238E27FC236}">
                <a16:creationId xmlns:a16="http://schemas.microsoft.com/office/drawing/2014/main" xmlns="" id="{656049EE-7017-094C-99AF-910328C42F40}"/>
              </a:ext>
            </a:extLst>
          </p:cNvPr>
          <p:cNvSpPr/>
          <p:nvPr/>
        </p:nvSpPr>
        <p:spPr>
          <a:xfrm>
            <a:off x="2578004" y="3282984"/>
            <a:ext cx="1981200" cy="1219200"/>
          </a:xfrm>
          <a:prstGeom prst="roundRect">
            <a:avLst/>
          </a:prstGeom>
          <a:noFill/>
          <a:ln>
            <a:solidFill>
              <a:srgbClr val="B97F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object 10">
            <a:extLst>
              <a:ext uri="{FF2B5EF4-FFF2-40B4-BE49-F238E27FC236}">
                <a16:creationId xmlns:a16="http://schemas.microsoft.com/office/drawing/2014/main" xmlns="" id="{8A058C0A-34DE-6F48-A667-D2F44F912CC7}"/>
              </a:ext>
            </a:extLst>
          </p:cNvPr>
          <p:cNvSpPr txBox="1"/>
          <p:nvPr/>
        </p:nvSpPr>
        <p:spPr>
          <a:xfrm>
            <a:off x="4821678" y="3321106"/>
            <a:ext cx="1765935" cy="862287"/>
          </a:xfrm>
          <a:prstGeom prst="rect">
            <a:avLst/>
          </a:prstGeom>
        </p:spPr>
        <p:txBody>
          <a:bodyPr vert="horz" wrap="square" lIns="0" tIns="12700" rIns="0" bIns="0" rtlCol="0">
            <a:spAutoFit/>
          </a:bodyPr>
          <a:lstStyle/>
          <a:p>
            <a:pPr marL="12700" marR="5080" indent="-1270" algn="ctr">
              <a:lnSpc>
                <a:spcPct val="115399"/>
              </a:lnSpc>
              <a:spcBef>
                <a:spcPts val="100"/>
              </a:spcBef>
            </a:pPr>
            <a:r>
              <a:rPr lang="tr-TR" sz="1200" dirty="0">
                <a:cs typeface="Tahoma"/>
              </a:rPr>
              <a:t>Yeni bir ülkeye uyum sağlarken hangi deneyimlerin zor olabileceği hakkında konuşun.</a:t>
            </a:r>
            <a:endParaRPr sz="1200" dirty="0">
              <a:cs typeface="Tahoma"/>
            </a:endParaRPr>
          </a:p>
        </p:txBody>
      </p:sp>
      <p:sp>
        <p:nvSpPr>
          <p:cNvPr id="44" name="19 Rectángulo redondeado">
            <a:extLst>
              <a:ext uri="{FF2B5EF4-FFF2-40B4-BE49-F238E27FC236}">
                <a16:creationId xmlns:a16="http://schemas.microsoft.com/office/drawing/2014/main" xmlns="" id="{DC58497C-3A4A-9E49-932C-FA7BC27EE2EC}"/>
              </a:ext>
            </a:extLst>
          </p:cNvPr>
          <p:cNvSpPr/>
          <p:nvPr/>
        </p:nvSpPr>
        <p:spPr>
          <a:xfrm>
            <a:off x="4724556" y="3279279"/>
            <a:ext cx="1981200" cy="1219200"/>
          </a:xfrm>
          <a:prstGeom prst="roundRect">
            <a:avLst/>
          </a:prstGeom>
          <a:noFill/>
          <a:ln>
            <a:solidFill>
              <a:srgbClr val="CDA2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object 11">
            <a:extLst>
              <a:ext uri="{FF2B5EF4-FFF2-40B4-BE49-F238E27FC236}">
                <a16:creationId xmlns:a16="http://schemas.microsoft.com/office/drawing/2014/main" xmlns="" id="{A9FF3B1A-5C88-5F42-AE81-AB4F0A065E96}"/>
              </a:ext>
            </a:extLst>
          </p:cNvPr>
          <p:cNvSpPr txBox="1"/>
          <p:nvPr/>
        </p:nvSpPr>
        <p:spPr>
          <a:xfrm>
            <a:off x="7097078" y="3420291"/>
            <a:ext cx="1702435" cy="892809"/>
          </a:xfrm>
          <a:prstGeom prst="rect">
            <a:avLst/>
          </a:prstGeom>
        </p:spPr>
        <p:txBody>
          <a:bodyPr vert="horz" wrap="square" lIns="0" tIns="12700" rIns="0" bIns="0" rtlCol="0">
            <a:spAutoFit/>
          </a:bodyPr>
          <a:lstStyle/>
          <a:p>
            <a:pPr marL="12700" marR="5080" indent="635" algn="ctr">
              <a:lnSpc>
                <a:spcPct val="115399"/>
              </a:lnSpc>
              <a:spcBef>
                <a:spcPts val="100"/>
              </a:spcBef>
            </a:pPr>
            <a:r>
              <a:rPr lang="tr-TR" sz="1200" dirty="0">
                <a:solidFill>
                  <a:srgbClr val="505168"/>
                </a:solidFill>
                <a:cs typeface="Tahoma"/>
              </a:rPr>
              <a:t>Kapsayıcılıktan faydalanabileceğiniz bir durum anlatın</a:t>
            </a:r>
          </a:p>
          <a:p>
            <a:pPr marL="12700" marR="5080" indent="635" algn="ctr">
              <a:lnSpc>
                <a:spcPct val="115399"/>
              </a:lnSpc>
              <a:spcBef>
                <a:spcPts val="100"/>
              </a:spcBef>
            </a:pPr>
            <a:endParaRPr lang="tr-TR" sz="1300" dirty="0">
              <a:solidFill>
                <a:srgbClr val="505168"/>
              </a:solidFill>
              <a:latin typeface="Tahoma"/>
              <a:cs typeface="Tahoma"/>
            </a:endParaRPr>
          </a:p>
        </p:txBody>
      </p:sp>
      <p:sp>
        <p:nvSpPr>
          <p:cNvPr id="46" name="22 Rectángulo redondeado">
            <a:extLst>
              <a:ext uri="{FF2B5EF4-FFF2-40B4-BE49-F238E27FC236}">
                <a16:creationId xmlns:a16="http://schemas.microsoft.com/office/drawing/2014/main" xmlns="" id="{6CA47ADE-A9C9-F84B-A325-8221D71368B6}"/>
              </a:ext>
            </a:extLst>
          </p:cNvPr>
          <p:cNvSpPr/>
          <p:nvPr/>
        </p:nvSpPr>
        <p:spPr>
          <a:xfrm>
            <a:off x="6942501" y="3229657"/>
            <a:ext cx="1981200" cy="1219200"/>
          </a:xfrm>
          <a:prstGeom prst="roundRect">
            <a:avLst/>
          </a:prstGeom>
          <a:noFill/>
          <a:ln>
            <a:solidFill>
              <a:srgbClr val="B97F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xmlns="" id="{513536C4-432E-F344-B866-0BC1D221CB3D}"/>
              </a:ext>
            </a:extLst>
          </p:cNvPr>
          <p:cNvSpPr txBox="1"/>
          <p:nvPr/>
        </p:nvSpPr>
        <p:spPr>
          <a:xfrm>
            <a:off x="1666461" y="3098975"/>
            <a:ext cx="184731" cy="369332"/>
          </a:xfrm>
          <a:prstGeom prst="rect">
            <a:avLst/>
          </a:prstGeom>
          <a:noFill/>
        </p:spPr>
        <p:txBody>
          <a:bodyPr wrap="none" rtlCol="0">
            <a:spAutoFit/>
          </a:bodyPr>
          <a:lstStyle/>
          <a:p>
            <a:endParaRPr lang="es-ES" dirty="0"/>
          </a:p>
        </p:txBody>
      </p:sp>
      <p:sp>
        <p:nvSpPr>
          <p:cNvPr id="4" name="Dikdörtgen 3"/>
          <p:cNvSpPr/>
          <p:nvPr/>
        </p:nvSpPr>
        <p:spPr>
          <a:xfrm>
            <a:off x="297744" y="1674526"/>
            <a:ext cx="1861131" cy="1200329"/>
          </a:xfrm>
          <a:prstGeom prst="rect">
            <a:avLst/>
          </a:prstGeom>
        </p:spPr>
        <p:txBody>
          <a:bodyPr wrap="square">
            <a:spAutoFit/>
          </a:bodyPr>
          <a:lstStyle/>
          <a:p>
            <a:r>
              <a:rPr lang="tr-TR" sz="1200" dirty="0" smtClean="0"/>
              <a:t>Hayatınızda tecrübe ettiğiniz değişikliklerden bahsedin. </a:t>
            </a:r>
            <a:r>
              <a:rPr lang="tr-TR" sz="1200" dirty="0"/>
              <a:t>Ne oldu?</a:t>
            </a:r>
          </a:p>
          <a:p>
            <a:r>
              <a:rPr lang="tr-TR" sz="1200" dirty="0"/>
              <a:t>(Okul </a:t>
            </a:r>
            <a:r>
              <a:rPr lang="tr-TR" sz="1200" dirty="0" err="1" smtClean="0"/>
              <a:t>değişikliği,yeni</a:t>
            </a:r>
            <a:r>
              <a:rPr lang="tr-TR" sz="1200" dirty="0"/>
              <a:t> </a:t>
            </a:r>
            <a:r>
              <a:rPr lang="tr-TR" sz="1200" dirty="0" smtClean="0"/>
              <a:t>bir </a:t>
            </a:r>
            <a:r>
              <a:rPr lang="tr-TR" sz="1200" dirty="0" smtClean="0"/>
              <a:t> ülkeye/</a:t>
            </a:r>
            <a:r>
              <a:rPr lang="tr-TR" sz="1200" dirty="0" err="1" smtClean="0"/>
              <a:t>şehire</a:t>
            </a:r>
            <a:r>
              <a:rPr lang="tr-TR" sz="1200" dirty="0" smtClean="0"/>
              <a:t> göç, yeni bir </a:t>
            </a:r>
            <a:r>
              <a:rPr lang="tr-TR" sz="1200" dirty="0"/>
              <a:t>hobi)</a:t>
            </a:r>
          </a:p>
        </p:txBody>
      </p:sp>
      <p:sp>
        <p:nvSpPr>
          <p:cNvPr id="5" name="Dikdörtgen 4"/>
          <p:cNvSpPr/>
          <p:nvPr/>
        </p:nvSpPr>
        <p:spPr>
          <a:xfrm>
            <a:off x="2578004" y="1803657"/>
            <a:ext cx="1749945" cy="646331"/>
          </a:xfrm>
          <a:prstGeom prst="rect">
            <a:avLst/>
          </a:prstGeom>
        </p:spPr>
        <p:txBody>
          <a:bodyPr wrap="square">
            <a:spAutoFit/>
          </a:bodyPr>
          <a:lstStyle/>
          <a:p>
            <a:r>
              <a:rPr lang="tr-TR" sz="1200" dirty="0"/>
              <a:t>Hiç </a:t>
            </a:r>
            <a:r>
              <a:rPr lang="tr-TR" sz="1200" dirty="0" smtClean="0"/>
              <a:t>tamamen yeni bir </a:t>
            </a:r>
            <a:r>
              <a:rPr lang="tr-TR" sz="1200" dirty="0"/>
              <a:t>duruma </a:t>
            </a:r>
            <a:r>
              <a:rPr lang="tr-TR" sz="1200" dirty="0" smtClean="0"/>
              <a:t>girdin </a:t>
            </a:r>
            <a:r>
              <a:rPr lang="tr-TR" sz="1200" dirty="0"/>
              <a:t>mi? Ne </a:t>
            </a:r>
            <a:r>
              <a:rPr lang="tr-TR" sz="1200" dirty="0" smtClean="0"/>
              <a:t>yaptın?</a:t>
            </a:r>
            <a:endParaRPr lang="tr-TR" sz="1200" dirty="0"/>
          </a:p>
        </p:txBody>
      </p:sp>
      <p:sp>
        <p:nvSpPr>
          <p:cNvPr id="6" name="Dikdörtgen 5"/>
          <p:cNvSpPr/>
          <p:nvPr/>
        </p:nvSpPr>
        <p:spPr>
          <a:xfrm>
            <a:off x="4634960" y="1744754"/>
            <a:ext cx="1773723" cy="461665"/>
          </a:xfrm>
          <a:prstGeom prst="rect">
            <a:avLst/>
          </a:prstGeom>
        </p:spPr>
        <p:txBody>
          <a:bodyPr wrap="square">
            <a:spAutoFit/>
          </a:bodyPr>
          <a:lstStyle/>
          <a:p>
            <a:r>
              <a:rPr lang="tr-TR" sz="1200" dirty="0"/>
              <a:t>'İçerme' </a:t>
            </a:r>
            <a:r>
              <a:rPr lang="tr-TR" sz="1200" dirty="0" smtClean="0"/>
              <a:t>sizin için ne ifade ediyor?</a:t>
            </a:r>
            <a:endParaRPr lang="tr-TR" sz="1200" dirty="0"/>
          </a:p>
        </p:txBody>
      </p:sp>
      <p:sp>
        <p:nvSpPr>
          <p:cNvPr id="7" name="Dikdörtgen 6"/>
          <p:cNvSpPr/>
          <p:nvPr/>
        </p:nvSpPr>
        <p:spPr>
          <a:xfrm>
            <a:off x="6884175" y="1674526"/>
            <a:ext cx="2097852" cy="646331"/>
          </a:xfrm>
          <a:prstGeom prst="rect">
            <a:avLst/>
          </a:prstGeom>
        </p:spPr>
        <p:txBody>
          <a:bodyPr wrap="square">
            <a:spAutoFit/>
          </a:bodyPr>
          <a:lstStyle/>
          <a:p>
            <a:r>
              <a:rPr lang="tr-TR" sz="1200" dirty="0" smtClean="0"/>
              <a:t>Sınıfa yeni gelen öğrencilere sınıfın </a:t>
            </a:r>
            <a:r>
              <a:rPr lang="tr-TR" sz="1200" dirty="0"/>
              <a:t>bir parçası olduklarını nasıl </a:t>
            </a:r>
            <a:r>
              <a:rPr lang="tr-TR" sz="1200" dirty="0" smtClean="0"/>
              <a:t>hissettirirsin?</a:t>
            </a:r>
            <a:endParaRPr lang="tr-TR" sz="1200" dirty="0"/>
          </a:p>
        </p:txBody>
      </p:sp>
      <p:sp>
        <p:nvSpPr>
          <p:cNvPr id="8" name="Dikdörtgen 7"/>
          <p:cNvSpPr/>
          <p:nvPr/>
        </p:nvSpPr>
        <p:spPr>
          <a:xfrm>
            <a:off x="595938" y="3535194"/>
            <a:ext cx="1523870" cy="830997"/>
          </a:xfrm>
          <a:prstGeom prst="rect">
            <a:avLst/>
          </a:prstGeom>
        </p:spPr>
        <p:txBody>
          <a:bodyPr wrap="square">
            <a:spAutoFit/>
          </a:bodyPr>
          <a:lstStyle/>
          <a:p>
            <a:r>
              <a:rPr lang="tr-TR" sz="1200" dirty="0"/>
              <a:t>Çok kültürlü bir sınıfın karşılaşabileceği sorunlar nelerdir?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Imagen 25">
            <a:extLst>
              <a:ext uri="{FF2B5EF4-FFF2-40B4-BE49-F238E27FC236}">
                <a16:creationId xmlns:a16="http://schemas.microsoft.com/office/drawing/2014/main" xmlns="" id="{4AC76732-945D-8B46-B900-4B6B6DC047F4}"/>
              </a:ext>
            </a:extLst>
          </p:cNvPr>
          <p:cNvPicPr>
            <a:picLocks noChangeAspect="1"/>
          </p:cNvPicPr>
          <p:nvPr/>
        </p:nvPicPr>
        <p:blipFill>
          <a:blip r:embed="rId2"/>
          <a:stretch>
            <a:fillRect/>
          </a:stretch>
        </p:blipFill>
        <p:spPr>
          <a:xfrm>
            <a:off x="22412" y="2804888"/>
            <a:ext cx="753036" cy="705971"/>
          </a:xfrm>
          <a:prstGeom prst="rect">
            <a:avLst/>
          </a:prstGeom>
        </p:spPr>
      </p:pic>
      <p:pic>
        <p:nvPicPr>
          <p:cNvPr id="23" name="Imagen 22">
            <a:extLst>
              <a:ext uri="{FF2B5EF4-FFF2-40B4-BE49-F238E27FC236}">
                <a16:creationId xmlns:a16="http://schemas.microsoft.com/office/drawing/2014/main" xmlns="" id="{7257F4E5-AA68-C346-AB06-083039EA34AA}"/>
              </a:ext>
            </a:extLst>
          </p:cNvPr>
          <p:cNvPicPr>
            <a:picLocks noChangeAspect="1"/>
          </p:cNvPicPr>
          <p:nvPr/>
        </p:nvPicPr>
        <p:blipFill>
          <a:blip r:embed="rId2"/>
          <a:stretch>
            <a:fillRect/>
          </a:stretch>
        </p:blipFill>
        <p:spPr>
          <a:xfrm>
            <a:off x="4648200" y="2757944"/>
            <a:ext cx="753036" cy="705971"/>
          </a:xfrm>
          <a:prstGeom prst="rect">
            <a:avLst/>
          </a:prstGeom>
        </p:spPr>
      </p:pic>
      <p:pic>
        <p:nvPicPr>
          <p:cNvPr id="24" name="Imagen 23">
            <a:extLst>
              <a:ext uri="{FF2B5EF4-FFF2-40B4-BE49-F238E27FC236}">
                <a16:creationId xmlns:a16="http://schemas.microsoft.com/office/drawing/2014/main" xmlns="" id="{A1410C5E-9F4B-4B4D-A717-9BA0185F8F62}"/>
              </a:ext>
            </a:extLst>
          </p:cNvPr>
          <p:cNvPicPr>
            <a:picLocks noChangeAspect="1"/>
          </p:cNvPicPr>
          <p:nvPr/>
        </p:nvPicPr>
        <p:blipFill>
          <a:blip r:embed="rId2"/>
          <a:stretch>
            <a:fillRect/>
          </a:stretch>
        </p:blipFill>
        <p:spPr>
          <a:xfrm>
            <a:off x="4648200" y="1531617"/>
            <a:ext cx="753036" cy="705971"/>
          </a:xfrm>
          <a:prstGeom prst="rect">
            <a:avLst/>
          </a:prstGeom>
        </p:spPr>
      </p:pic>
      <p:pic>
        <p:nvPicPr>
          <p:cNvPr id="21" name="Imagen 20">
            <a:extLst>
              <a:ext uri="{FF2B5EF4-FFF2-40B4-BE49-F238E27FC236}">
                <a16:creationId xmlns:a16="http://schemas.microsoft.com/office/drawing/2014/main" xmlns="" id="{4CA2E364-3444-3F4C-8595-FD6CFDED97D6}"/>
              </a:ext>
            </a:extLst>
          </p:cNvPr>
          <p:cNvPicPr>
            <a:picLocks noChangeAspect="1"/>
          </p:cNvPicPr>
          <p:nvPr/>
        </p:nvPicPr>
        <p:blipFill>
          <a:blip r:embed="rId2"/>
          <a:stretch>
            <a:fillRect/>
          </a:stretch>
        </p:blipFill>
        <p:spPr>
          <a:xfrm>
            <a:off x="2178567" y="3947636"/>
            <a:ext cx="753036" cy="705971"/>
          </a:xfrm>
          <a:prstGeom prst="rect">
            <a:avLst/>
          </a:prstGeom>
        </p:spPr>
      </p:pic>
      <p:sp>
        <p:nvSpPr>
          <p:cNvPr id="3" name="object 3"/>
          <p:cNvSpPr txBox="1">
            <a:spLocks noGrp="1"/>
          </p:cNvSpPr>
          <p:nvPr>
            <p:ph type="title"/>
          </p:nvPr>
        </p:nvSpPr>
        <p:spPr>
          <a:xfrm>
            <a:off x="215297" y="392974"/>
            <a:ext cx="9144000" cy="425116"/>
          </a:xfrm>
          <a:prstGeom prst="rect">
            <a:avLst/>
          </a:prstGeom>
        </p:spPr>
        <p:txBody>
          <a:bodyPr vert="horz" wrap="square" lIns="0" tIns="27305" rIns="0" bIns="0" rtlCol="0">
            <a:spAutoFit/>
          </a:bodyPr>
          <a:lstStyle/>
          <a:p>
            <a:pPr marL="12700" marR="5080">
              <a:lnSpc>
                <a:spcPts val="3100"/>
              </a:lnSpc>
              <a:spcBef>
                <a:spcPts val="215"/>
              </a:spcBef>
            </a:pPr>
            <a:r>
              <a:rPr lang="tr-TR" sz="2800" spc="-35" dirty="0">
                <a:latin typeface="Tahoma" panose="020B0604030504040204" pitchFamily="34" charset="0"/>
                <a:ea typeface="Tahoma" panose="020B0604030504040204" pitchFamily="34" charset="0"/>
                <a:cs typeface="Tahoma" panose="020B0604030504040204" pitchFamily="34" charset="0"/>
              </a:rPr>
              <a:t>Hikaye Çemberinin sonunda  katılımcılar</a:t>
            </a:r>
            <a:endParaRPr sz="2800" spc="-35" dirty="0">
              <a:latin typeface="Tahoma" panose="020B0604030504040204" pitchFamily="34" charset="0"/>
              <a:ea typeface="Tahoma" panose="020B0604030504040204" pitchFamily="34" charset="0"/>
              <a:cs typeface="Tahoma" panose="020B0604030504040204" pitchFamily="34" charset="0"/>
            </a:endParaRPr>
          </a:p>
        </p:txBody>
      </p:sp>
      <p:sp>
        <p:nvSpPr>
          <p:cNvPr id="4" name="object 4"/>
          <p:cNvSpPr txBox="1"/>
          <p:nvPr/>
        </p:nvSpPr>
        <p:spPr>
          <a:xfrm>
            <a:off x="5217603" y="1429495"/>
            <a:ext cx="4114800" cy="2408865"/>
          </a:xfrm>
          <a:prstGeom prst="rect">
            <a:avLst/>
          </a:prstGeom>
        </p:spPr>
        <p:txBody>
          <a:bodyPr wrap="square">
            <a:spAutoFit/>
          </a:bodyPr>
          <a:lstStyle>
            <a:defPPr>
              <a:defRPr lang="es-ES"/>
            </a:defPPr>
            <a:lvl1pPr marL="323850" marR="71755" indent="-311150">
              <a:lnSpc>
                <a:spcPct val="115399"/>
              </a:lnSpc>
              <a:spcBef>
                <a:spcPts val="100"/>
              </a:spcBef>
              <a:tabLst>
                <a:tab pos="323215" algn="l"/>
              </a:tabLst>
              <a:defRPr spc="30">
                <a:solidFill>
                  <a:srgbClr val="505168"/>
                </a:solidFill>
                <a:latin typeface="Tahoma"/>
                <a:cs typeface="Tahoma"/>
              </a:defRPr>
            </a:lvl1pPr>
          </a:lstStyle>
          <a:p>
            <a:endParaRPr lang="en-US" sz="1600" dirty="0"/>
          </a:p>
          <a:p>
            <a:r>
              <a:rPr lang="tr-TR" sz="1600" dirty="0"/>
              <a:t>Diğer videolar hakkında geri bildirim </a:t>
            </a:r>
            <a:r>
              <a:rPr lang="tr-TR" sz="1600" dirty="0" smtClean="0"/>
              <a:t>verecekler</a:t>
            </a:r>
            <a:endParaRPr lang="en-US" sz="1600" dirty="0"/>
          </a:p>
          <a:p>
            <a:endParaRPr lang="en-US" sz="1600" dirty="0"/>
          </a:p>
          <a:p>
            <a:endParaRPr lang="en-US" sz="1600" dirty="0"/>
          </a:p>
          <a:p>
            <a:r>
              <a:rPr lang="tr-TR" sz="1600" dirty="0"/>
              <a:t>Hikayelerini paylaşma konusundaki zayıflıklarını ve korkularını </a:t>
            </a:r>
            <a:r>
              <a:rPr lang="tr-TR" sz="1600" dirty="0" smtClean="0"/>
              <a:t>ifade edebilecekler.</a:t>
            </a:r>
            <a:endParaRPr sz="1600" dirty="0"/>
          </a:p>
        </p:txBody>
      </p:sp>
      <p:sp>
        <p:nvSpPr>
          <p:cNvPr id="6" name="Rectángulo 5">
            <a:extLst>
              <a:ext uri="{FF2B5EF4-FFF2-40B4-BE49-F238E27FC236}">
                <a16:creationId xmlns:a16="http://schemas.microsoft.com/office/drawing/2014/main" xmlns="" id="{25A6E18D-DC4D-CA4F-87DE-9A8503334219}"/>
              </a:ext>
            </a:extLst>
          </p:cNvPr>
          <p:cNvSpPr/>
          <p:nvPr/>
        </p:nvSpPr>
        <p:spPr>
          <a:xfrm>
            <a:off x="645603" y="1644583"/>
            <a:ext cx="4572000" cy="1674817"/>
          </a:xfrm>
          <a:prstGeom prst="rect">
            <a:avLst/>
          </a:prstGeom>
        </p:spPr>
        <p:txBody>
          <a:bodyPr>
            <a:spAutoFit/>
          </a:bodyPr>
          <a:lstStyle/>
          <a:p>
            <a:pPr marL="323850" marR="71755" indent="-311150">
              <a:lnSpc>
                <a:spcPct val="115399"/>
              </a:lnSpc>
              <a:spcBef>
                <a:spcPts val="100"/>
              </a:spcBef>
              <a:tabLst>
                <a:tab pos="323215" algn="l"/>
              </a:tabLst>
            </a:pPr>
            <a:r>
              <a:rPr lang="tr-TR" sz="1600" spc="-15" dirty="0">
                <a:solidFill>
                  <a:srgbClr val="505168"/>
                </a:solidFill>
                <a:latin typeface="Tahoma"/>
                <a:cs typeface="Tahoma"/>
              </a:rPr>
              <a:t>Hikayelerini paylaşma şansı elde edecekler</a:t>
            </a:r>
            <a:r>
              <a:rPr lang="en" sz="1600" spc="-15" dirty="0">
                <a:solidFill>
                  <a:srgbClr val="505168"/>
                </a:solidFill>
                <a:latin typeface="Tahoma"/>
                <a:cs typeface="Tahoma"/>
              </a:rPr>
              <a:t> </a:t>
            </a:r>
          </a:p>
          <a:p>
            <a:pPr marL="323850" marR="71755" indent="-311150">
              <a:lnSpc>
                <a:spcPct val="115399"/>
              </a:lnSpc>
              <a:spcBef>
                <a:spcPts val="100"/>
              </a:spcBef>
              <a:tabLst>
                <a:tab pos="323215" algn="l"/>
              </a:tabLst>
            </a:pPr>
            <a:endParaRPr lang="en" sz="1600" dirty="0">
              <a:latin typeface="Tahoma"/>
              <a:cs typeface="Tahoma"/>
            </a:endParaRPr>
          </a:p>
          <a:p>
            <a:pPr marL="323850" marR="71755" indent="-311150">
              <a:lnSpc>
                <a:spcPct val="115399"/>
              </a:lnSpc>
              <a:spcBef>
                <a:spcPts val="100"/>
              </a:spcBef>
              <a:tabLst>
                <a:tab pos="323215" algn="l"/>
              </a:tabLst>
            </a:pPr>
            <a:endParaRPr lang="en" sz="1600" dirty="0">
              <a:latin typeface="Tahoma"/>
              <a:cs typeface="Tahoma"/>
            </a:endParaRPr>
          </a:p>
          <a:p>
            <a:pPr marL="323850" marR="71755" indent="-311150">
              <a:lnSpc>
                <a:spcPct val="115399"/>
              </a:lnSpc>
              <a:spcBef>
                <a:spcPts val="100"/>
              </a:spcBef>
              <a:tabLst>
                <a:tab pos="323215" algn="l"/>
              </a:tabLst>
            </a:pPr>
            <a:endParaRPr lang="en" sz="1600" dirty="0">
              <a:latin typeface="Tahoma"/>
              <a:cs typeface="Tahoma"/>
            </a:endParaRPr>
          </a:p>
          <a:p>
            <a:pPr marL="323850" marR="156845" indent="-311150">
              <a:lnSpc>
                <a:spcPct val="115399"/>
              </a:lnSpc>
              <a:spcBef>
                <a:spcPts val="1005"/>
              </a:spcBef>
              <a:tabLst>
                <a:tab pos="323215" algn="l"/>
              </a:tabLst>
            </a:pPr>
            <a:r>
              <a:rPr lang="tr-TR" sz="1600" spc="5" dirty="0">
                <a:solidFill>
                  <a:srgbClr val="505168"/>
                </a:solidFill>
                <a:latin typeface="Tahoma"/>
                <a:cs typeface="Tahoma"/>
              </a:rPr>
              <a:t>Hikayeleri ile ilgili geri bildirim alacaklar</a:t>
            </a:r>
            <a:endParaRPr lang="en" sz="1600" spc="-75" dirty="0">
              <a:solidFill>
                <a:srgbClr val="505168"/>
              </a:solidFill>
              <a:latin typeface="Tahoma"/>
              <a:cs typeface="Tahoma"/>
            </a:endParaRPr>
          </a:p>
        </p:txBody>
      </p:sp>
      <p:sp>
        <p:nvSpPr>
          <p:cNvPr id="7" name="Rectángulo 6">
            <a:extLst>
              <a:ext uri="{FF2B5EF4-FFF2-40B4-BE49-F238E27FC236}">
                <a16:creationId xmlns:a16="http://schemas.microsoft.com/office/drawing/2014/main" xmlns="" id="{DD220898-21A1-6143-9426-87843D31CB6D}"/>
              </a:ext>
            </a:extLst>
          </p:cNvPr>
          <p:cNvSpPr/>
          <p:nvPr/>
        </p:nvSpPr>
        <p:spPr>
          <a:xfrm>
            <a:off x="2886636" y="3985664"/>
            <a:ext cx="4572000" cy="941796"/>
          </a:xfrm>
          <a:prstGeom prst="rect">
            <a:avLst/>
          </a:prstGeom>
        </p:spPr>
        <p:txBody>
          <a:bodyPr>
            <a:spAutoFit/>
          </a:bodyPr>
          <a:lstStyle/>
          <a:p>
            <a:pPr marL="323850" marR="71755" indent="-311150" algn="just">
              <a:lnSpc>
                <a:spcPct val="115399"/>
              </a:lnSpc>
              <a:spcBef>
                <a:spcPts val="100"/>
              </a:spcBef>
              <a:tabLst>
                <a:tab pos="323215" algn="l"/>
              </a:tabLst>
            </a:pPr>
            <a:r>
              <a:rPr lang="tr-TR" sz="1600" spc="30" dirty="0">
                <a:solidFill>
                  <a:srgbClr val="505168"/>
                </a:solidFill>
                <a:latin typeface="Tahoma"/>
                <a:cs typeface="Tahoma"/>
              </a:rPr>
              <a:t>Dijital hikaye sürecine devam etmek için yeterli teşvik ve geri bildirime sahip olacaklar</a:t>
            </a:r>
            <a:endParaRPr lang="en" sz="1600" spc="30" dirty="0">
              <a:solidFill>
                <a:srgbClr val="505168"/>
              </a:solidFill>
              <a:latin typeface="Tahoma"/>
              <a:cs typeface="Tahoma"/>
            </a:endParaRPr>
          </a:p>
        </p:txBody>
      </p:sp>
      <p:pic>
        <p:nvPicPr>
          <p:cNvPr id="25" name="Imagen 24">
            <a:extLst>
              <a:ext uri="{FF2B5EF4-FFF2-40B4-BE49-F238E27FC236}">
                <a16:creationId xmlns:a16="http://schemas.microsoft.com/office/drawing/2014/main" xmlns="" id="{A9DD48AB-440A-324C-91A1-7CEFA023BD9F}"/>
              </a:ext>
            </a:extLst>
          </p:cNvPr>
          <p:cNvPicPr>
            <a:picLocks noChangeAspect="1"/>
          </p:cNvPicPr>
          <p:nvPr/>
        </p:nvPicPr>
        <p:blipFill>
          <a:blip r:embed="rId2"/>
          <a:stretch>
            <a:fillRect/>
          </a:stretch>
        </p:blipFill>
        <p:spPr>
          <a:xfrm>
            <a:off x="0" y="1476234"/>
            <a:ext cx="753036" cy="705971"/>
          </a:xfrm>
          <a:prstGeom prst="rect">
            <a:avLst/>
          </a:prstGeom>
        </p:spPr>
      </p:pic>
      <p:pic>
        <p:nvPicPr>
          <p:cNvPr id="28" name="Imagen 27">
            <a:extLst>
              <a:ext uri="{FF2B5EF4-FFF2-40B4-BE49-F238E27FC236}">
                <a16:creationId xmlns:a16="http://schemas.microsoft.com/office/drawing/2014/main" xmlns="" id="{1BF1549A-4080-164D-A6CD-0FE963D209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9417" y="0"/>
            <a:ext cx="1403350" cy="14605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xmlns="" id="{085AEA5E-7B6D-7D42-B86C-B9F0D082AF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2114550"/>
            <a:ext cx="2552700" cy="2425700"/>
          </a:xfrm>
          <a:prstGeom prst="rect">
            <a:avLst/>
          </a:prstGeom>
        </p:spPr>
      </p:pic>
      <p:sp>
        <p:nvSpPr>
          <p:cNvPr id="2" name="object 2"/>
          <p:cNvSpPr txBox="1">
            <a:spLocks noGrp="1"/>
          </p:cNvSpPr>
          <p:nvPr>
            <p:ph type="title"/>
          </p:nvPr>
        </p:nvSpPr>
        <p:spPr>
          <a:xfrm>
            <a:off x="848996" y="1841160"/>
            <a:ext cx="3723004" cy="1120820"/>
          </a:xfrm>
          <a:prstGeom prst="rect">
            <a:avLst/>
          </a:prstGeom>
        </p:spPr>
        <p:txBody>
          <a:bodyPr vert="horz" wrap="square" lIns="0" tIns="12700" rIns="0" bIns="0" rtlCol="0">
            <a:spAutoFit/>
          </a:bodyPr>
          <a:lstStyle/>
          <a:p>
            <a:pPr marL="12700">
              <a:lnSpc>
                <a:spcPct val="100000"/>
              </a:lnSpc>
              <a:spcBef>
                <a:spcPts val="100"/>
              </a:spcBef>
            </a:pPr>
            <a:r>
              <a:rPr sz="3500" b="0" spc="120" dirty="0">
                <a:solidFill>
                  <a:srgbClr val="7030A0"/>
                </a:solidFill>
                <a:latin typeface="Cambria Math"/>
                <a:cs typeface="Cambria Math"/>
              </a:rPr>
              <a:t>②</a:t>
            </a:r>
            <a:r>
              <a:rPr sz="3500" b="0" spc="65" dirty="0">
                <a:solidFill>
                  <a:srgbClr val="7030A0"/>
                </a:solidFill>
                <a:latin typeface="Cambria Math"/>
                <a:cs typeface="Cambria Math"/>
              </a:rPr>
              <a:t> </a:t>
            </a:r>
            <a:r>
              <a:rPr lang="tr-TR" sz="3600" spc="60" dirty="0">
                <a:solidFill>
                  <a:srgbClr val="7030A0"/>
                </a:solidFill>
              </a:rPr>
              <a:t>Senaryo Yazma</a:t>
            </a:r>
            <a:endParaRPr sz="3600" dirty="0">
              <a:solidFill>
                <a:srgbClr val="7030A0"/>
              </a:solidFill>
              <a:latin typeface="Cambria Math"/>
              <a:cs typeface="Cambria Math"/>
            </a:endParaRPr>
          </a:p>
        </p:txBody>
      </p:sp>
      <p:sp>
        <p:nvSpPr>
          <p:cNvPr id="4" name="CuadroTexto 3">
            <a:hlinkClick r:id="rId3" action="ppaction://hlinksldjump"/>
            <a:extLst>
              <a:ext uri="{FF2B5EF4-FFF2-40B4-BE49-F238E27FC236}">
                <a16:creationId xmlns:a16="http://schemas.microsoft.com/office/drawing/2014/main" xmlns="" id="{2D16C4A2-B711-1849-8559-0420166F3741}"/>
              </a:ext>
            </a:extLst>
          </p:cNvPr>
          <p:cNvSpPr txBox="1"/>
          <p:nvPr/>
        </p:nvSpPr>
        <p:spPr>
          <a:xfrm>
            <a:off x="6804898" y="4705350"/>
            <a:ext cx="2339102" cy="369332"/>
          </a:xfrm>
          <a:prstGeom prst="rect">
            <a:avLst/>
          </a:prstGeom>
          <a:noFill/>
          <a:ln>
            <a:solidFill>
              <a:srgbClr val="CE89BA"/>
            </a:solidFill>
          </a:ln>
        </p:spPr>
        <p:txBody>
          <a:bodyPr wrap="none" rtlCol="0">
            <a:spAutoFit/>
          </a:bodyPr>
          <a:lstStyle/>
          <a:p>
            <a:r>
              <a:rPr lang="es-ES" dirty="0"/>
              <a:t> D</a:t>
            </a:r>
            <a:r>
              <a:rPr lang="tr-TR" dirty="0"/>
              <a:t>HA adımlarına dönüş</a:t>
            </a:r>
            <a:endParaRPr lang="es-E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xmlns="" id="{8867C604-7A0D-BA4D-80A7-5B47B3FBDF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560" y="1835736"/>
            <a:ext cx="361840" cy="336550"/>
          </a:xfrm>
          <a:prstGeom prst="rect">
            <a:avLst/>
          </a:prstGeom>
        </p:spPr>
      </p:pic>
      <p:pic>
        <p:nvPicPr>
          <p:cNvPr id="13" name="Imagen 12">
            <a:extLst>
              <a:ext uri="{FF2B5EF4-FFF2-40B4-BE49-F238E27FC236}">
                <a16:creationId xmlns:a16="http://schemas.microsoft.com/office/drawing/2014/main" xmlns="" id="{D4579B92-2160-6840-98DF-6A38AAC682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760" y="2553579"/>
            <a:ext cx="361840" cy="336550"/>
          </a:xfrm>
          <a:prstGeom prst="rect">
            <a:avLst/>
          </a:prstGeom>
        </p:spPr>
      </p:pic>
      <p:pic>
        <p:nvPicPr>
          <p:cNvPr id="15" name="Imagen 14">
            <a:extLst>
              <a:ext uri="{FF2B5EF4-FFF2-40B4-BE49-F238E27FC236}">
                <a16:creationId xmlns:a16="http://schemas.microsoft.com/office/drawing/2014/main" xmlns="" id="{E58350C2-93FF-394B-A96D-6C81E1F24A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560" y="3271422"/>
            <a:ext cx="361840" cy="336550"/>
          </a:xfrm>
          <a:prstGeom prst="rect">
            <a:avLst/>
          </a:prstGeom>
        </p:spPr>
      </p:pic>
      <p:pic>
        <p:nvPicPr>
          <p:cNvPr id="19" name="Imagen 18">
            <a:extLst>
              <a:ext uri="{FF2B5EF4-FFF2-40B4-BE49-F238E27FC236}">
                <a16:creationId xmlns:a16="http://schemas.microsoft.com/office/drawing/2014/main" xmlns="" id="{336BD6AD-BD2E-B14B-9E16-D74866B6AD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560" y="3989265"/>
            <a:ext cx="361840" cy="336550"/>
          </a:xfrm>
          <a:prstGeom prst="rect">
            <a:avLst/>
          </a:prstGeom>
        </p:spPr>
      </p:pic>
      <p:sp>
        <p:nvSpPr>
          <p:cNvPr id="4" name="object 4"/>
          <p:cNvSpPr txBox="1"/>
          <p:nvPr/>
        </p:nvSpPr>
        <p:spPr>
          <a:xfrm>
            <a:off x="577471" y="1859533"/>
            <a:ext cx="6089700" cy="2622769"/>
          </a:xfrm>
          <a:prstGeom prst="rect">
            <a:avLst/>
          </a:prstGeom>
          <a:solidFill>
            <a:srgbClr val="FFFFFF"/>
          </a:solidFill>
        </p:spPr>
        <p:txBody>
          <a:bodyPr vert="horz" wrap="square" lIns="0" tIns="12700" rIns="0" bIns="0" rtlCol="0">
            <a:spAutoFit/>
          </a:bodyPr>
          <a:lstStyle/>
          <a:p>
            <a:pPr marL="12700" marR="5080">
              <a:lnSpc>
                <a:spcPct val="115399"/>
              </a:lnSpc>
              <a:spcBef>
                <a:spcPts val="1005"/>
              </a:spcBef>
            </a:pPr>
            <a:r>
              <a:rPr lang="en-US" sz="1300" dirty="0" err="1">
                <a:solidFill>
                  <a:srgbClr val="505168"/>
                </a:solidFill>
                <a:latin typeface="Tahoma"/>
                <a:cs typeface="Tahoma"/>
              </a:rPr>
              <a:t>Hikaye</a:t>
            </a:r>
            <a:r>
              <a:rPr lang="en-US" sz="1300" dirty="0">
                <a:solidFill>
                  <a:srgbClr val="505168"/>
                </a:solidFill>
                <a:latin typeface="Tahoma"/>
                <a:cs typeface="Tahoma"/>
              </a:rPr>
              <a:t> </a:t>
            </a:r>
            <a:r>
              <a:rPr lang="en-US" sz="1300" dirty="0" err="1">
                <a:solidFill>
                  <a:srgbClr val="505168"/>
                </a:solidFill>
                <a:latin typeface="Tahoma"/>
                <a:cs typeface="Tahoma"/>
              </a:rPr>
              <a:t>çemberinden</a:t>
            </a:r>
            <a:r>
              <a:rPr lang="en-US" sz="1300" dirty="0">
                <a:solidFill>
                  <a:srgbClr val="505168"/>
                </a:solidFill>
                <a:latin typeface="Tahoma"/>
                <a:cs typeface="Tahoma"/>
              </a:rPr>
              <a:t> </a:t>
            </a:r>
            <a:r>
              <a:rPr lang="en-US" sz="1300" dirty="0" err="1" smtClean="0">
                <a:solidFill>
                  <a:srgbClr val="505168"/>
                </a:solidFill>
                <a:latin typeface="Tahoma"/>
                <a:cs typeface="Tahoma"/>
              </a:rPr>
              <a:t>sonra</a:t>
            </a:r>
            <a:r>
              <a:rPr lang="tr-TR" sz="1300" dirty="0" smtClean="0">
                <a:solidFill>
                  <a:srgbClr val="505168"/>
                </a:solidFill>
                <a:latin typeface="Tahoma"/>
                <a:cs typeface="Tahoma"/>
              </a:rPr>
              <a:t> </a:t>
            </a:r>
            <a:r>
              <a:rPr lang="en-US" sz="1300" dirty="0" err="1" smtClean="0">
                <a:solidFill>
                  <a:srgbClr val="505168"/>
                </a:solidFill>
                <a:latin typeface="Tahoma"/>
                <a:cs typeface="Tahoma"/>
              </a:rPr>
              <a:t>tüm</a:t>
            </a:r>
            <a:r>
              <a:rPr lang="en-US" sz="1300" dirty="0" smtClean="0">
                <a:solidFill>
                  <a:srgbClr val="505168"/>
                </a:solidFill>
                <a:latin typeface="Tahoma"/>
                <a:cs typeface="Tahoma"/>
              </a:rPr>
              <a:t> </a:t>
            </a:r>
            <a:r>
              <a:rPr lang="en-US" sz="1300" dirty="0" err="1">
                <a:solidFill>
                  <a:srgbClr val="505168"/>
                </a:solidFill>
                <a:latin typeface="Tahoma"/>
                <a:cs typeface="Tahoma"/>
              </a:rPr>
              <a:t>katılımcılar</a:t>
            </a:r>
            <a:r>
              <a:rPr lang="en-US" sz="1300" dirty="0">
                <a:solidFill>
                  <a:srgbClr val="505168"/>
                </a:solidFill>
                <a:latin typeface="Tahoma"/>
                <a:cs typeface="Tahoma"/>
              </a:rPr>
              <a:t> </a:t>
            </a:r>
            <a:r>
              <a:rPr lang="en-US" sz="1300" dirty="0" err="1">
                <a:solidFill>
                  <a:srgbClr val="505168"/>
                </a:solidFill>
                <a:latin typeface="Tahoma"/>
                <a:cs typeface="Tahoma"/>
              </a:rPr>
              <a:t>hikaye</a:t>
            </a:r>
            <a:r>
              <a:rPr lang="en-US" sz="1300" dirty="0">
                <a:solidFill>
                  <a:srgbClr val="505168"/>
                </a:solidFill>
                <a:latin typeface="Tahoma"/>
                <a:cs typeface="Tahoma"/>
              </a:rPr>
              <a:t> </a:t>
            </a:r>
            <a:r>
              <a:rPr lang="en-US" sz="1300" dirty="0" err="1">
                <a:solidFill>
                  <a:srgbClr val="505168"/>
                </a:solidFill>
                <a:latin typeface="Tahoma"/>
                <a:cs typeface="Tahoma"/>
              </a:rPr>
              <a:t>için</a:t>
            </a:r>
            <a:r>
              <a:rPr lang="en-US" sz="1300" dirty="0">
                <a:solidFill>
                  <a:srgbClr val="505168"/>
                </a:solidFill>
                <a:latin typeface="Tahoma"/>
                <a:cs typeface="Tahoma"/>
              </a:rPr>
              <a:t> </a:t>
            </a:r>
            <a:r>
              <a:rPr lang="en-US" sz="1300" dirty="0" err="1">
                <a:solidFill>
                  <a:srgbClr val="505168"/>
                </a:solidFill>
                <a:latin typeface="Tahoma"/>
                <a:cs typeface="Tahoma"/>
              </a:rPr>
              <a:t>fikir</a:t>
            </a:r>
            <a:r>
              <a:rPr lang="en-US" sz="1300" dirty="0">
                <a:solidFill>
                  <a:srgbClr val="505168"/>
                </a:solidFill>
                <a:latin typeface="Tahoma"/>
                <a:cs typeface="Tahoma"/>
              </a:rPr>
              <a:t> </a:t>
            </a:r>
            <a:r>
              <a:rPr lang="en-US" sz="1300" dirty="0" err="1">
                <a:solidFill>
                  <a:srgbClr val="505168"/>
                </a:solidFill>
                <a:latin typeface="Tahoma"/>
                <a:cs typeface="Tahoma"/>
              </a:rPr>
              <a:t>sahibi</a:t>
            </a:r>
            <a:r>
              <a:rPr lang="en-US" sz="1300" dirty="0">
                <a:solidFill>
                  <a:srgbClr val="505168"/>
                </a:solidFill>
                <a:latin typeface="Tahoma"/>
                <a:cs typeface="Tahoma"/>
              </a:rPr>
              <a:t> </a:t>
            </a:r>
            <a:r>
              <a:rPr lang="en-US" sz="1300" dirty="0" err="1" smtClean="0">
                <a:solidFill>
                  <a:srgbClr val="505168"/>
                </a:solidFill>
                <a:latin typeface="Tahoma"/>
                <a:cs typeface="Tahoma"/>
              </a:rPr>
              <a:t>olacak</a:t>
            </a:r>
            <a:r>
              <a:rPr lang="tr-TR" sz="1300" dirty="0" smtClean="0">
                <a:solidFill>
                  <a:srgbClr val="505168"/>
                </a:solidFill>
                <a:latin typeface="Tahoma"/>
                <a:cs typeface="Tahoma"/>
              </a:rPr>
              <a:t>.</a:t>
            </a:r>
            <a:endParaRPr lang="en-US" sz="1300" dirty="0">
              <a:solidFill>
                <a:srgbClr val="505168"/>
              </a:solidFill>
              <a:latin typeface="Tahoma"/>
              <a:cs typeface="Tahoma"/>
            </a:endParaRPr>
          </a:p>
          <a:p>
            <a:pPr marL="12700" marR="5080">
              <a:lnSpc>
                <a:spcPct val="115399"/>
              </a:lnSpc>
              <a:spcBef>
                <a:spcPts val="1005"/>
              </a:spcBef>
            </a:pPr>
            <a:endParaRPr lang="en-US" sz="1300" dirty="0">
              <a:solidFill>
                <a:srgbClr val="505168"/>
              </a:solidFill>
              <a:latin typeface="Tahoma"/>
              <a:cs typeface="Tahoma"/>
            </a:endParaRPr>
          </a:p>
          <a:p>
            <a:pPr marL="12700" marR="5080">
              <a:lnSpc>
                <a:spcPct val="115399"/>
              </a:lnSpc>
              <a:spcBef>
                <a:spcPts val="1005"/>
              </a:spcBef>
            </a:pPr>
            <a:r>
              <a:rPr lang="en-US" sz="1300" dirty="0" err="1">
                <a:solidFill>
                  <a:srgbClr val="505168"/>
                </a:solidFill>
                <a:latin typeface="Tahoma"/>
                <a:cs typeface="Tahoma"/>
              </a:rPr>
              <a:t>Yazma</a:t>
            </a:r>
            <a:r>
              <a:rPr lang="en-US" sz="1300" dirty="0">
                <a:solidFill>
                  <a:srgbClr val="505168"/>
                </a:solidFill>
                <a:latin typeface="Tahoma"/>
                <a:cs typeface="Tahoma"/>
              </a:rPr>
              <a:t> </a:t>
            </a:r>
            <a:r>
              <a:rPr lang="en-US" sz="1300" dirty="0" err="1" smtClean="0">
                <a:solidFill>
                  <a:srgbClr val="505168"/>
                </a:solidFill>
                <a:latin typeface="Tahoma"/>
                <a:cs typeface="Tahoma"/>
              </a:rPr>
              <a:t>aşamasında</a:t>
            </a:r>
            <a:r>
              <a:rPr lang="tr-TR" sz="1300" dirty="0">
                <a:solidFill>
                  <a:srgbClr val="505168"/>
                </a:solidFill>
                <a:latin typeface="Tahoma"/>
                <a:cs typeface="Tahoma"/>
              </a:rPr>
              <a:t> </a:t>
            </a:r>
            <a:r>
              <a:rPr lang="en-US" sz="1300" dirty="0" smtClean="0">
                <a:solidFill>
                  <a:srgbClr val="505168"/>
                </a:solidFill>
                <a:latin typeface="Tahoma"/>
                <a:cs typeface="Tahoma"/>
              </a:rPr>
              <a:t> </a:t>
            </a:r>
            <a:r>
              <a:rPr lang="en-US" sz="1300" dirty="0" err="1">
                <a:solidFill>
                  <a:srgbClr val="505168"/>
                </a:solidFill>
                <a:latin typeface="Tahoma"/>
                <a:cs typeface="Tahoma"/>
              </a:rPr>
              <a:t>hikaye</a:t>
            </a:r>
            <a:r>
              <a:rPr lang="en-US" sz="1300" dirty="0">
                <a:solidFill>
                  <a:srgbClr val="505168"/>
                </a:solidFill>
                <a:latin typeface="Tahoma"/>
                <a:cs typeface="Tahoma"/>
              </a:rPr>
              <a:t> </a:t>
            </a:r>
            <a:r>
              <a:rPr lang="en-US" sz="1300" dirty="0" err="1">
                <a:solidFill>
                  <a:srgbClr val="505168"/>
                </a:solidFill>
                <a:latin typeface="Tahoma"/>
                <a:cs typeface="Tahoma"/>
              </a:rPr>
              <a:t>anlatıcıları</a:t>
            </a:r>
            <a:r>
              <a:rPr lang="en-US" sz="1300" dirty="0">
                <a:solidFill>
                  <a:srgbClr val="505168"/>
                </a:solidFill>
                <a:latin typeface="Tahoma"/>
                <a:cs typeface="Tahoma"/>
              </a:rPr>
              <a:t> </a:t>
            </a:r>
            <a:r>
              <a:rPr lang="en-US" sz="1300" dirty="0" err="1">
                <a:solidFill>
                  <a:srgbClr val="505168"/>
                </a:solidFill>
                <a:latin typeface="Tahoma"/>
                <a:cs typeface="Tahoma"/>
              </a:rPr>
              <a:t>hikayelerinin</a:t>
            </a:r>
            <a:r>
              <a:rPr lang="en-US" sz="1300" dirty="0">
                <a:solidFill>
                  <a:srgbClr val="505168"/>
                </a:solidFill>
                <a:latin typeface="Tahoma"/>
                <a:cs typeface="Tahoma"/>
              </a:rPr>
              <a:t> ilk </a:t>
            </a:r>
            <a:r>
              <a:rPr lang="en-US" sz="1300" dirty="0" err="1">
                <a:solidFill>
                  <a:srgbClr val="505168"/>
                </a:solidFill>
                <a:latin typeface="Tahoma"/>
                <a:cs typeface="Tahoma"/>
              </a:rPr>
              <a:t>taslağını</a:t>
            </a:r>
            <a:r>
              <a:rPr lang="en-US" sz="1300" dirty="0">
                <a:solidFill>
                  <a:srgbClr val="505168"/>
                </a:solidFill>
                <a:latin typeface="Tahoma"/>
                <a:cs typeface="Tahoma"/>
              </a:rPr>
              <a:t> </a:t>
            </a:r>
            <a:r>
              <a:rPr lang="en-US" sz="1300" dirty="0" err="1" smtClean="0">
                <a:solidFill>
                  <a:srgbClr val="505168"/>
                </a:solidFill>
                <a:latin typeface="Tahoma"/>
                <a:cs typeface="Tahoma"/>
              </a:rPr>
              <a:t>yazacak</a:t>
            </a:r>
            <a:r>
              <a:rPr lang="tr-TR" sz="1300" dirty="0" smtClean="0">
                <a:solidFill>
                  <a:srgbClr val="505168"/>
                </a:solidFill>
                <a:latin typeface="Tahoma"/>
                <a:cs typeface="Tahoma"/>
              </a:rPr>
              <a:t>.</a:t>
            </a:r>
            <a:endParaRPr lang="en-US" sz="1300" dirty="0">
              <a:solidFill>
                <a:srgbClr val="505168"/>
              </a:solidFill>
              <a:latin typeface="Tahoma"/>
              <a:cs typeface="Tahoma"/>
            </a:endParaRPr>
          </a:p>
          <a:p>
            <a:pPr marL="12700" marR="5080">
              <a:lnSpc>
                <a:spcPct val="115399"/>
              </a:lnSpc>
              <a:spcBef>
                <a:spcPts val="1005"/>
              </a:spcBef>
            </a:pPr>
            <a:endParaRPr lang="en-US" sz="1300" dirty="0">
              <a:solidFill>
                <a:srgbClr val="505168"/>
              </a:solidFill>
              <a:latin typeface="Tahoma"/>
              <a:cs typeface="Tahoma"/>
            </a:endParaRPr>
          </a:p>
          <a:p>
            <a:pPr marL="12700" marR="5080">
              <a:lnSpc>
                <a:spcPct val="115399"/>
              </a:lnSpc>
              <a:spcBef>
                <a:spcPts val="1005"/>
              </a:spcBef>
            </a:pPr>
            <a:r>
              <a:rPr lang="tr-TR" sz="1300" dirty="0" smtClean="0">
                <a:solidFill>
                  <a:srgbClr val="505168"/>
                </a:solidFill>
                <a:latin typeface="Tahoma"/>
                <a:cs typeface="Tahoma"/>
              </a:rPr>
              <a:t>Senaryolar sınıfta</a:t>
            </a:r>
            <a:r>
              <a:rPr lang="en-US" sz="1300" dirty="0" smtClean="0">
                <a:solidFill>
                  <a:srgbClr val="505168"/>
                </a:solidFill>
                <a:latin typeface="Tahoma"/>
                <a:cs typeface="Tahoma"/>
              </a:rPr>
              <a:t> </a:t>
            </a:r>
            <a:r>
              <a:rPr lang="en-US" sz="1300" dirty="0" err="1" smtClean="0">
                <a:solidFill>
                  <a:srgbClr val="505168"/>
                </a:solidFill>
                <a:latin typeface="Tahoma"/>
                <a:cs typeface="Tahoma"/>
              </a:rPr>
              <a:t>yazı</a:t>
            </a:r>
            <a:r>
              <a:rPr lang="tr-TR" sz="1300" dirty="0" err="1" smtClean="0">
                <a:solidFill>
                  <a:srgbClr val="505168"/>
                </a:solidFill>
                <a:latin typeface="Tahoma"/>
                <a:cs typeface="Tahoma"/>
              </a:rPr>
              <a:t>lıyorsa</a:t>
            </a:r>
            <a:r>
              <a:rPr lang="tr-TR" sz="1300" dirty="0">
                <a:solidFill>
                  <a:srgbClr val="505168"/>
                </a:solidFill>
                <a:latin typeface="Tahoma"/>
                <a:cs typeface="Tahoma"/>
              </a:rPr>
              <a:t> </a:t>
            </a:r>
            <a:r>
              <a:rPr lang="en-US" sz="1300" dirty="0" err="1" smtClean="0">
                <a:solidFill>
                  <a:srgbClr val="505168"/>
                </a:solidFill>
                <a:latin typeface="Tahoma"/>
                <a:cs typeface="Tahoma"/>
              </a:rPr>
              <a:t>oturum</a:t>
            </a:r>
            <a:r>
              <a:rPr lang="tr-TR" sz="1300" dirty="0" smtClean="0">
                <a:solidFill>
                  <a:srgbClr val="505168"/>
                </a:solidFill>
                <a:latin typeface="Tahoma"/>
                <a:cs typeface="Tahoma"/>
              </a:rPr>
              <a:t> için 2-3 saat ayırın.</a:t>
            </a:r>
            <a:endParaRPr lang="en-US" sz="1300" dirty="0">
              <a:solidFill>
                <a:srgbClr val="505168"/>
              </a:solidFill>
              <a:latin typeface="Tahoma"/>
              <a:cs typeface="Tahoma"/>
            </a:endParaRPr>
          </a:p>
          <a:p>
            <a:pPr marL="12700" marR="5080">
              <a:lnSpc>
                <a:spcPct val="115399"/>
              </a:lnSpc>
              <a:spcBef>
                <a:spcPts val="1005"/>
              </a:spcBef>
            </a:pPr>
            <a:endParaRPr lang="tr-TR" sz="1300" dirty="0" smtClean="0">
              <a:solidFill>
                <a:srgbClr val="505168"/>
              </a:solidFill>
              <a:latin typeface="Tahoma"/>
              <a:cs typeface="Tahoma"/>
            </a:endParaRPr>
          </a:p>
          <a:p>
            <a:pPr marL="12700" marR="5080">
              <a:lnSpc>
                <a:spcPct val="115399"/>
              </a:lnSpc>
              <a:spcBef>
                <a:spcPts val="1005"/>
              </a:spcBef>
            </a:pPr>
            <a:r>
              <a:rPr lang="en-US" sz="1300" dirty="0" smtClean="0">
                <a:solidFill>
                  <a:srgbClr val="505168"/>
                </a:solidFill>
                <a:latin typeface="Tahoma"/>
                <a:cs typeface="Tahoma"/>
              </a:rPr>
              <a:t>Bu </a:t>
            </a:r>
            <a:r>
              <a:rPr lang="en-US" sz="1300" dirty="0" err="1">
                <a:solidFill>
                  <a:srgbClr val="505168"/>
                </a:solidFill>
                <a:latin typeface="Tahoma"/>
                <a:cs typeface="Tahoma"/>
              </a:rPr>
              <a:t>adımı</a:t>
            </a:r>
            <a:r>
              <a:rPr lang="en-US" sz="1300" dirty="0">
                <a:solidFill>
                  <a:srgbClr val="505168"/>
                </a:solidFill>
                <a:latin typeface="Tahoma"/>
                <a:cs typeface="Tahoma"/>
              </a:rPr>
              <a:t> </a:t>
            </a:r>
            <a:r>
              <a:rPr lang="en-US" sz="1300" dirty="0" err="1">
                <a:solidFill>
                  <a:srgbClr val="505168"/>
                </a:solidFill>
                <a:latin typeface="Tahoma"/>
                <a:cs typeface="Tahoma"/>
              </a:rPr>
              <a:t>kolaylaştırmak</a:t>
            </a:r>
            <a:r>
              <a:rPr lang="en-US" sz="1300" dirty="0">
                <a:solidFill>
                  <a:srgbClr val="505168"/>
                </a:solidFill>
                <a:latin typeface="Tahoma"/>
                <a:cs typeface="Tahoma"/>
              </a:rPr>
              <a:t> </a:t>
            </a:r>
            <a:r>
              <a:rPr lang="en-US" sz="1300" dirty="0" err="1" smtClean="0">
                <a:solidFill>
                  <a:srgbClr val="505168"/>
                </a:solidFill>
                <a:latin typeface="Tahoma"/>
                <a:cs typeface="Tahoma"/>
              </a:rPr>
              <a:t>için</a:t>
            </a:r>
            <a:r>
              <a:rPr lang="en-US" sz="1300" dirty="0" smtClean="0">
                <a:solidFill>
                  <a:srgbClr val="505168"/>
                </a:solidFill>
                <a:latin typeface="Tahoma"/>
                <a:cs typeface="Tahoma"/>
              </a:rPr>
              <a:t> </a:t>
            </a:r>
            <a:r>
              <a:rPr lang="en-US" sz="1300" dirty="0" err="1">
                <a:solidFill>
                  <a:srgbClr val="505168"/>
                </a:solidFill>
                <a:latin typeface="Tahoma"/>
                <a:cs typeface="Tahoma"/>
              </a:rPr>
              <a:t>katılımcılardan</a:t>
            </a:r>
            <a:r>
              <a:rPr lang="en-US" sz="1300" dirty="0">
                <a:solidFill>
                  <a:srgbClr val="505168"/>
                </a:solidFill>
                <a:latin typeface="Tahoma"/>
                <a:cs typeface="Tahoma"/>
              </a:rPr>
              <a:t> </a:t>
            </a:r>
            <a:r>
              <a:rPr lang="en-US" sz="1300" dirty="0" err="1">
                <a:solidFill>
                  <a:srgbClr val="505168"/>
                </a:solidFill>
                <a:latin typeface="Tahoma"/>
                <a:cs typeface="Tahoma"/>
              </a:rPr>
              <a:t>hikayelerinin</a:t>
            </a:r>
            <a:r>
              <a:rPr lang="en-US" sz="1300" dirty="0">
                <a:solidFill>
                  <a:srgbClr val="505168"/>
                </a:solidFill>
                <a:latin typeface="Tahoma"/>
                <a:cs typeface="Tahoma"/>
              </a:rPr>
              <a:t> ilk </a:t>
            </a:r>
            <a:r>
              <a:rPr lang="en-US" sz="1300" dirty="0" err="1">
                <a:solidFill>
                  <a:srgbClr val="505168"/>
                </a:solidFill>
                <a:latin typeface="Tahoma"/>
                <a:cs typeface="Tahoma"/>
              </a:rPr>
              <a:t>taslağını</a:t>
            </a:r>
            <a:r>
              <a:rPr lang="en-US" sz="1300" dirty="0">
                <a:solidFill>
                  <a:srgbClr val="505168"/>
                </a:solidFill>
                <a:latin typeface="Tahoma"/>
                <a:cs typeface="Tahoma"/>
              </a:rPr>
              <a:t> </a:t>
            </a:r>
            <a:r>
              <a:rPr lang="en-US" sz="1300" dirty="0" err="1">
                <a:solidFill>
                  <a:srgbClr val="505168"/>
                </a:solidFill>
                <a:latin typeface="Tahoma"/>
                <a:cs typeface="Tahoma"/>
              </a:rPr>
              <a:t>evde</a:t>
            </a:r>
            <a:r>
              <a:rPr lang="en-US" sz="1300" dirty="0">
                <a:solidFill>
                  <a:srgbClr val="505168"/>
                </a:solidFill>
                <a:latin typeface="Tahoma"/>
                <a:cs typeface="Tahoma"/>
              </a:rPr>
              <a:t> </a:t>
            </a:r>
            <a:r>
              <a:rPr lang="en-US" sz="1300" dirty="0" err="1">
                <a:solidFill>
                  <a:srgbClr val="505168"/>
                </a:solidFill>
                <a:latin typeface="Tahoma"/>
                <a:cs typeface="Tahoma"/>
              </a:rPr>
              <a:t>yazmalarını</a:t>
            </a:r>
            <a:r>
              <a:rPr lang="en-US" sz="1300" dirty="0">
                <a:solidFill>
                  <a:srgbClr val="505168"/>
                </a:solidFill>
                <a:latin typeface="Tahoma"/>
                <a:cs typeface="Tahoma"/>
              </a:rPr>
              <a:t> </a:t>
            </a:r>
            <a:r>
              <a:rPr lang="en-US" sz="1300" dirty="0" err="1">
                <a:solidFill>
                  <a:srgbClr val="505168"/>
                </a:solidFill>
                <a:latin typeface="Tahoma"/>
                <a:cs typeface="Tahoma"/>
              </a:rPr>
              <a:t>isteyebilirsiniz</a:t>
            </a:r>
            <a:r>
              <a:rPr lang="en-US" sz="1300" dirty="0">
                <a:solidFill>
                  <a:srgbClr val="505168"/>
                </a:solidFill>
                <a:latin typeface="Tahoma"/>
                <a:cs typeface="Tahoma"/>
              </a:rPr>
              <a:t>.</a:t>
            </a:r>
          </a:p>
        </p:txBody>
      </p:sp>
      <p:pic>
        <p:nvPicPr>
          <p:cNvPr id="21" name="Imagen 20">
            <a:extLst>
              <a:ext uri="{FF2B5EF4-FFF2-40B4-BE49-F238E27FC236}">
                <a16:creationId xmlns:a16="http://schemas.microsoft.com/office/drawing/2014/main" xmlns="" id="{784DA73E-7441-9248-9BA9-D9CBA62FCC9D}"/>
              </a:ext>
            </a:extLst>
          </p:cNvPr>
          <p:cNvPicPr>
            <a:picLocks noChangeAspect="1"/>
          </p:cNvPicPr>
          <p:nvPr/>
        </p:nvPicPr>
        <p:blipFill rotWithShape="1">
          <a:blip r:embed="rId4">
            <a:extLst>
              <a:ext uri="{28A0092B-C50C-407E-A947-70E740481C1C}">
                <a14:useLocalDpi xmlns:a14="http://schemas.microsoft.com/office/drawing/2010/main" val="0"/>
              </a:ext>
            </a:extLst>
          </a:blip>
          <a:srcRect l="75233" t="42234"/>
          <a:stretch/>
        </p:blipFill>
        <p:spPr>
          <a:xfrm>
            <a:off x="6879290" y="0"/>
            <a:ext cx="2264710" cy="2971214"/>
          </a:xfrm>
          <a:prstGeom prst="rect">
            <a:avLst/>
          </a:prstGeom>
        </p:spPr>
      </p:pic>
      <p:pic>
        <p:nvPicPr>
          <p:cNvPr id="22" name="Imagen 21">
            <a:extLst>
              <a:ext uri="{FF2B5EF4-FFF2-40B4-BE49-F238E27FC236}">
                <a16:creationId xmlns:a16="http://schemas.microsoft.com/office/drawing/2014/main" xmlns="" id="{B3A8B55D-CEFE-9140-9518-C3E0E3870540}"/>
              </a:ext>
            </a:extLst>
          </p:cNvPr>
          <p:cNvPicPr>
            <a:picLocks noChangeAspect="1"/>
          </p:cNvPicPr>
          <p:nvPr/>
        </p:nvPicPr>
        <p:blipFill rotWithShape="1">
          <a:blip r:embed="rId4">
            <a:extLst>
              <a:ext uri="{28A0092B-C50C-407E-A947-70E740481C1C}">
                <a14:useLocalDpi xmlns:a14="http://schemas.microsoft.com/office/drawing/2010/main" val="0"/>
              </a:ext>
            </a:extLst>
          </a:blip>
          <a:srcRect l="75233" t="42234"/>
          <a:stretch/>
        </p:blipFill>
        <p:spPr>
          <a:xfrm>
            <a:off x="6879290" y="2172286"/>
            <a:ext cx="2264710" cy="2971214"/>
          </a:xfrm>
          <a:prstGeom prst="rect">
            <a:avLst/>
          </a:prstGeom>
        </p:spPr>
      </p:pic>
      <p:pic>
        <p:nvPicPr>
          <p:cNvPr id="20" name="Imagen 19">
            <a:extLst>
              <a:ext uri="{FF2B5EF4-FFF2-40B4-BE49-F238E27FC236}">
                <a16:creationId xmlns:a16="http://schemas.microsoft.com/office/drawing/2014/main" xmlns="" id="{871FD6B5-29A3-304B-B3B0-D01FE7B90B2D}"/>
              </a:ext>
            </a:extLst>
          </p:cNvPr>
          <p:cNvPicPr>
            <a:picLocks noChangeAspect="1"/>
          </p:cNvPicPr>
          <p:nvPr/>
        </p:nvPicPr>
        <p:blipFill rotWithShape="1">
          <a:blip r:embed="rId4">
            <a:extLst>
              <a:ext uri="{28A0092B-C50C-407E-A947-70E740481C1C}">
                <a14:useLocalDpi xmlns:a14="http://schemas.microsoft.com/office/drawing/2010/main" val="0"/>
              </a:ext>
            </a:extLst>
          </a:blip>
          <a:srcRect l="66900" r="9930" b="58741"/>
          <a:stretch/>
        </p:blipFill>
        <p:spPr>
          <a:xfrm>
            <a:off x="6096000" y="0"/>
            <a:ext cx="2264710" cy="2252534"/>
          </a:xfrm>
          <a:prstGeom prst="rect">
            <a:avLst/>
          </a:prstGeom>
        </p:spPr>
      </p:pic>
      <p:sp>
        <p:nvSpPr>
          <p:cNvPr id="5" name="Rectángulo 4">
            <a:extLst>
              <a:ext uri="{FF2B5EF4-FFF2-40B4-BE49-F238E27FC236}">
                <a16:creationId xmlns:a16="http://schemas.microsoft.com/office/drawing/2014/main" xmlns="" id="{27F09E50-96E0-1145-AD52-324E9B97FF4C}"/>
              </a:ext>
            </a:extLst>
          </p:cNvPr>
          <p:cNvSpPr/>
          <p:nvPr/>
        </p:nvSpPr>
        <p:spPr>
          <a:xfrm>
            <a:off x="5943600" y="383504"/>
            <a:ext cx="875971" cy="4497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object 2">
            <a:extLst>
              <a:ext uri="{FF2B5EF4-FFF2-40B4-BE49-F238E27FC236}">
                <a16:creationId xmlns:a16="http://schemas.microsoft.com/office/drawing/2014/main" xmlns="" id="{58B895B3-23A7-EF41-8DDC-2C657AD946E8}"/>
              </a:ext>
            </a:extLst>
          </p:cNvPr>
          <p:cNvSpPr txBox="1">
            <a:spLocks noGrp="1"/>
          </p:cNvSpPr>
          <p:nvPr>
            <p:ph type="title"/>
          </p:nvPr>
        </p:nvSpPr>
        <p:spPr>
          <a:xfrm>
            <a:off x="228600" y="-111650"/>
            <a:ext cx="6324600" cy="1674817"/>
          </a:xfrm>
          <a:prstGeom prst="rect">
            <a:avLst/>
          </a:prstGeom>
          <a:noFill/>
        </p:spPr>
        <p:txBody>
          <a:bodyPr vert="horz" wrap="square" lIns="0" tIns="12700" rIns="0" bIns="0" rtlCol="0">
            <a:spAutoFit/>
          </a:bodyPr>
          <a:lstStyle/>
          <a:p>
            <a:pPr marL="12700" algn="ctr">
              <a:lnSpc>
                <a:spcPct val="100000"/>
              </a:lnSpc>
              <a:spcBef>
                <a:spcPts val="100"/>
              </a:spcBef>
            </a:pPr>
            <a:r>
              <a:rPr lang="tr-TR" sz="3600" spc="60" dirty="0">
                <a:solidFill>
                  <a:srgbClr val="7030A0"/>
                </a:solidFill>
              </a:rPr>
              <a:t/>
            </a:r>
            <a:br>
              <a:rPr lang="tr-TR" sz="3600" spc="60" dirty="0">
                <a:solidFill>
                  <a:srgbClr val="7030A0"/>
                </a:solidFill>
              </a:rPr>
            </a:br>
            <a:r>
              <a:rPr lang="tr-TR" sz="3600" spc="60" dirty="0" smtClean="0">
                <a:solidFill>
                  <a:srgbClr val="7030A0"/>
                </a:solidFill>
              </a:rPr>
              <a:t>Hikayenin </a:t>
            </a:r>
            <a:r>
              <a:rPr lang="tr-TR" sz="3600" spc="60" dirty="0">
                <a:solidFill>
                  <a:srgbClr val="7030A0"/>
                </a:solidFill>
              </a:rPr>
              <a:t>250 kelimelik bir senaryosunu oluşturma</a:t>
            </a:r>
            <a:endParaRPr sz="3600" dirty="0">
              <a:solidFill>
                <a:srgbClr val="7030A0"/>
              </a:solidFill>
              <a:latin typeface="Cambria Math"/>
              <a:cs typeface="Cambria Math"/>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534445E6-9947-F44F-B1ED-F9F2ECE932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0106" y="2205650"/>
            <a:ext cx="1073150" cy="876328"/>
          </a:xfrm>
          <a:prstGeom prst="rect">
            <a:avLst/>
          </a:prstGeom>
        </p:spPr>
      </p:pic>
      <p:pic>
        <p:nvPicPr>
          <p:cNvPr id="9" name="Imagen 8">
            <a:extLst>
              <a:ext uri="{FF2B5EF4-FFF2-40B4-BE49-F238E27FC236}">
                <a16:creationId xmlns:a16="http://schemas.microsoft.com/office/drawing/2014/main" xmlns="" id="{BE0AA2C2-E255-D749-8BEF-49CDBCACE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9672" y="3552825"/>
            <a:ext cx="1143000" cy="1111250"/>
          </a:xfrm>
          <a:prstGeom prst="rect">
            <a:avLst/>
          </a:prstGeom>
        </p:spPr>
      </p:pic>
      <p:sp>
        <p:nvSpPr>
          <p:cNvPr id="32" name="Rectángulo 31">
            <a:extLst>
              <a:ext uri="{FF2B5EF4-FFF2-40B4-BE49-F238E27FC236}">
                <a16:creationId xmlns:a16="http://schemas.microsoft.com/office/drawing/2014/main" xmlns="" id="{E824DD3F-3624-B14E-8D6E-E1008F7B7E20}"/>
              </a:ext>
            </a:extLst>
          </p:cNvPr>
          <p:cNvSpPr/>
          <p:nvPr/>
        </p:nvSpPr>
        <p:spPr>
          <a:xfrm>
            <a:off x="6248400" y="295234"/>
            <a:ext cx="2514600" cy="417486"/>
          </a:xfrm>
          <a:prstGeom prst="rect">
            <a:avLst/>
          </a:prstGeom>
          <a:solidFill>
            <a:srgbClr val="91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5" name="6 Rectángulo">
            <a:extLst>
              <a:ext uri="{FF2B5EF4-FFF2-40B4-BE49-F238E27FC236}">
                <a16:creationId xmlns:a16="http://schemas.microsoft.com/office/drawing/2014/main" xmlns="" id="{7AF2FC7E-1252-E449-A83A-29BC141BBC9A}"/>
              </a:ext>
            </a:extLst>
          </p:cNvPr>
          <p:cNvSpPr/>
          <p:nvPr/>
        </p:nvSpPr>
        <p:spPr>
          <a:xfrm>
            <a:off x="0" y="0"/>
            <a:ext cx="2286000" cy="51435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object 3"/>
          <p:cNvSpPr txBox="1">
            <a:spLocks noGrp="1"/>
          </p:cNvSpPr>
          <p:nvPr>
            <p:ph type="title"/>
          </p:nvPr>
        </p:nvSpPr>
        <p:spPr>
          <a:xfrm>
            <a:off x="2456822" y="301389"/>
            <a:ext cx="6404107" cy="822661"/>
          </a:xfrm>
          <a:prstGeom prst="rect">
            <a:avLst/>
          </a:prstGeom>
        </p:spPr>
        <p:txBody>
          <a:bodyPr vert="horz" wrap="square" lIns="0" tIns="27305" rIns="0" bIns="0" rtlCol="0">
            <a:spAutoFit/>
          </a:bodyPr>
          <a:lstStyle/>
          <a:p>
            <a:pPr marL="12700" marR="5080" algn="ctr">
              <a:lnSpc>
                <a:spcPts val="3100"/>
              </a:lnSpc>
              <a:spcBef>
                <a:spcPts val="215"/>
              </a:spcBef>
            </a:pPr>
            <a:r>
              <a:rPr lang="tr-TR" spc="20" dirty="0">
                <a:latin typeface="Trebuchet MS" panose="020B0703020202090204" pitchFamily="34" charset="0"/>
              </a:rPr>
              <a:t>Senaryo </a:t>
            </a:r>
            <a:r>
              <a:rPr lang="tr-TR" spc="20" dirty="0" smtClean="0">
                <a:latin typeface="Trebuchet MS" panose="020B0703020202090204" pitchFamily="34" charset="0"/>
              </a:rPr>
              <a:t>yazım </a:t>
            </a:r>
            <a:r>
              <a:rPr lang="tr-TR" spc="20" dirty="0">
                <a:latin typeface="Trebuchet MS" panose="020B0703020202090204" pitchFamily="34" charset="0"/>
              </a:rPr>
              <a:t>seansları için alternatifler</a:t>
            </a:r>
            <a:endParaRPr spc="10" dirty="0">
              <a:latin typeface="Trebuchet MS" panose="020B0703020202090204" pitchFamily="34" charset="0"/>
            </a:endParaRPr>
          </a:p>
        </p:txBody>
      </p:sp>
      <p:sp>
        <p:nvSpPr>
          <p:cNvPr id="14" name="object 14"/>
          <p:cNvSpPr txBox="1"/>
          <p:nvPr/>
        </p:nvSpPr>
        <p:spPr>
          <a:xfrm>
            <a:off x="2667000" y="1674985"/>
            <a:ext cx="1721485" cy="703013"/>
          </a:xfrm>
          <a:prstGeom prst="rect">
            <a:avLst/>
          </a:prstGeom>
        </p:spPr>
        <p:txBody>
          <a:bodyPr vert="horz" wrap="square" lIns="0" tIns="12700" rIns="0" bIns="0" rtlCol="0">
            <a:spAutoFit/>
          </a:bodyPr>
          <a:lstStyle/>
          <a:p>
            <a:pPr marL="12700" marR="5080">
              <a:lnSpc>
                <a:spcPct val="115399"/>
              </a:lnSpc>
              <a:spcBef>
                <a:spcPts val="100"/>
              </a:spcBef>
            </a:pPr>
            <a:r>
              <a:rPr lang="tr-TR" sz="1300" dirty="0" smtClean="0">
                <a:latin typeface="Tahoma"/>
                <a:cs typeface="Tahoma"/>
              </a:rPr>
              <a:t>Endişeli olan </a:t>
            </a:r>
            <a:r>
              <a:rPr lang="tr-TR" sz="1300" dirty="0">
                <a:latin typeface="Tahoma"/>
                <a:cs typeface="Tahoma"/>
              </a:rPr>
              <a:t>hikaye anlatıcıları için anonim sesli okuma</a:t>
            </a:r>
            <a:endParaRPr sz="1300" dirty="0">
              <a:latin typeface="Tahoma"/>
              <a:cs typeface="Tahoma"/>
            </a:endParaRPr>
          </a:p>
        </p:txBody>
      </p:sp>
      <p:pic>
        <p:nvPicPr>
          <p:cNvPr id="15" name="object 15"/>
          <p:cNvPicPr/>
          <p:nvPr/>
        </p:nvPicPr>
        <p:blipFill>
          <a:blip r:embed="rId4" cstate="print"/>
          <a:stretch>
            <a:fillRect/>
          </a:stretch>
        </p:blipFill>
        <p:spPr>
          <a:xfrm>
            <a:off x="6037384" y="3288970"/>
            <a:ext cx="77217" cy="77217"/>
          </a:xfrm>
          <a:prstGeom prst="rect">
            <a:avLst/>
          </a:prstGeom>
        </p:spPr>
      </p:pic>
      <p:sp>
        <p:nvSpPr>
          <p:cNvPr id="20" name="object 20"/>
          <p:cNvSpPr txBox="1"/>
          <p:nvPr/>
        </p:nvSpPr>
        <p:spPr>
          <a:xfrm>
            <a:off x="5791200" y="2533997"/>
            <a:ext cx="1915160" cy="703013"/>
          </a:xfrm>
          <a:prstGeom prst="rect">
            <a:avLst/>
          </a:prstGeom>
        </p:spPr>
        <p:txBody>
          <a:bodyPr vert="horz" wrap="square" lIns="0" tIns="12700" rIns="0" bIns="0" rtlCol="0">
            <a:spAutoFit/>
          </a:bodyPr>
          <a:lstStyle/>
          <a:p>
            <a:pPr marL="12700" marR="5080">
              <a:lnSpc>
                <a:spcPct val="115399"/>
              </a:lnSpc>
              <a:spcBef>
                <a:spcPts val="100"/>
              </a:spcBef>
            </a:pPr>
            <a:r>
              <a:rPr lang="tr-TR" sz="1300" dirty="0">
                <a:latin typeface="Tahoma"/>
                <a:cs typeface="Tahoma"/>
              </a:rPr>
              <a:t>Metin okuma özelliği sağlayan web sitesi kullanımı</a:t>
            </a:r>
            <a:endParaRPr sz="1300" dirty="0">
              <a:latin typeface="Tahoma"/>
              <a:cs typeface="Tahoma"/>
            </a:endParaRPr>
          </a:p>
        </p:txBody>
      </p:sp>
      <p:pic>
        <p:nvPicPr>
          <p:cNvPr id="6" name="Imagen 5">
            <a:extLst>
              <a:ext uri="{FF2B5EF4-FFF2-40B4-BE49-F238E27FC236}">
                <a16:creationId xmlns:a16="http://schemas.microsoft.com/office/drawing/2014/main" xmlns="" id="{7FBFDF26-1EEF-0C42-9666-B557268631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42689" y="1490341"/>
            <a:ext cx="893967" cy="914401"/>
          </a:xfrm>
          <a:prstGeom prst="rect">
            <a:avLst/>
          </a:prstGeom>
        </p:spPr>
      </p:pic>
      <p:sp>
        <p:nvSpPr>
          <p:cNvPr id="10" name="Rectángulo 9">
            <a:extLst>
              <a:ext uri="{FF2B5EF4-FFF2-40B4-BE49-F238E27FC236}">
                <a16:creationId xmlns:a16="http://schemas.microsoft.com/office/drawing/2014/main" xmlns="" id="{BE078235-6E30-094F-A94C-742A21C0B13C}"/>
              </a:ext>
            </a:extLst>
          </p:cNvPr>
          <p:cNvSpPr/>
          <p:nvPr/>
        </p:nvSpPr>
        <p:spPr>
          <a:xfrm>
            <a:off x="2514600" y="1352550"/>
            <a:ext cx="2822056" cy="1219200"/>
          </a:xfrm>
          <a:prstGeom prst="rect">
            <a:avLst/>
          </a:prstGeom>
          <a:noFill/>
          <a:ln>
            <a:solidFill>
              <a:srgbClr val="FF60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xmlns="" id="{993BDABD-926A-C749-9FAF-B21E2D238BBF}"/>
              </a:ext>
            </a:extLst>
          </p:cNvPr>
          <p:cNvSpPr/>
          <p:nvPr/>
        </p:nvSpPr>
        <p:spPr>
          <a:xfrm>
            <a:off x="2427740" y="3437299"/>
            <a:ext cx="3820660" cy="1219200"/>
          </a:xfrm>
          <a:prstGeom prst="rect">
            <a:avLst/>
          </a:prstGeom>
          <a:noFill/>
          <a:ln>
            <a:solidFill>
              <a:srgbClr val="FFA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xmlns="" id="{901E7419-BC86-A849-A6CC-74B9C5A955F6}"/>
              </a:ext>
            </a:extLst>
          </p:cNvPr>
          <p:cNvSpPr/>
          <p:nvPr/>
        </p:nvSpPr>
        <p:spPr>
          <a:xfrm>
            <a:off x="5699071" y="2114550"/>
            <a:ext cx="2822056" cy="1219200"/>
          </a:xfrm>
          <a:prstGeom prst="rect">
            <a:avLst/>
          </a:prstGeom>
          <a:noFill/>
          <a:ln>
            <a:solidFill>
              <a:srgbClr val="A369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Dikdörtgen 1"/>
          <p:cNvSpPr/>
          <p:nvPr/>
        </p:nvSpPr>
        <p:spPr>
          <a:xfrm>
            <a:off x="2427740" y="3709952"/>
            <a:ext cx="2244653" cy="923330"/>
          </a:xfrm>
          <a:prstGeom prst="rect">
            <a:avLst/>
          </a:prstGeom>
        </p:spPr>
        <p:txBody>
          <a:bodyPr wrap="none">
            <a:spAutoFit/>
          </a:bodyPr>
          <a:lstStyle/>
          <a:p>
            <a:r>
              <a:rPr lang="tr-TR" dirty="0"/>
              <a:t>Röportajla</a:t>
            </a:r>
          </a:p>
          <a:p>
            <a:r>
              <a:rPr lang="tr-TR" dirty="0"/>
              <a:t> oluşturulan bir anlatı </a:t>
            </a:r>
          </a:p>
          <a:p>
            <a:r>
              <a:rPr lang="tr-TR" dirty="0"/>
              <a:t>oluşturma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xmlns="" id="{F7782856-A0E0-D249-B09D-77AFB7BCF0A8}"/>
              </a:ext>
            </a:extLst>
          </p:cNvPr>
          <p:cNvGrpSpPr/>
          <p:nvPr/>
        </p:nvGrpSpPr>
        <p:grpSpPr>
          <a:xfrm>
            <a:off x="0" y="30256"/>
            <a:ext cx="9144000" cy="5143500"/>
            <a:chOff x="0" y="30256"/>
            <a:chExt cx="9144000" cy="5143500"/>
          </a:xfrm>
        </p:grpSpPr>
        <p:grpSp>
          <p:nvGrpSpPr>
            <p:cNvPr id="10" name="Grupo 9">
              <a:extLst>
                <a:ext uri="{FF2B5EF4-FFF2-40B4-BE49-F238E27FC236}">
                  <a16:creationId xmlns:a16="http://schemas.microsoft.com/office/drawing/2014/main" xmlns="" id="{7619A3EC-CFC4-5E47-B437-A0E148655D2C}"/>
                </a:ext>
              </a:extLst>
            </p:cNvPr>
            <p:cNvGrpSpPr/>
            <p:nvPr/>
          </p:nvGrpSpPr>
          <p:grpSpPr>
            <a:xfrm>
              <a:off x="0" y="30256"/>
              <a:ext cx="9144000" cy="5143500"/>
              <a:chOff x="0" y="30256"/>
              <a:chExt cx="9144000" cy="5143500"/>
            </a:xfrm>
          </p:grpSpPr>
          <p:pic>
            <p:nvPicPr>
              <p:cNvPr id="24" name="Imagen 23">
                <a:extLst>
                  <a:ext uri="{FF2B5EF4-FFF2-40B4-BE49-F238E27FC236}">
                    <a16:creationId xmlns:a16="http://schemas.microsoft.com/office/drawing/2014/main" xmlns="" id="{F4E02170-BE5B-BE41-AD97-AAF1B15AEE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256"/>
                <a:ext cx="9144000" cy="5143500"/>
              </a:xfrm>
              <a:prstGeom prst="rect">
                <a:avLst/>
              </a:prstGeom>
            </p:spPr>
          </p:pic>
          <p:sp>
            <p:nvSpPr>
              <p:cNvPr id="2" name="Rectángulo 1">
                <a:extLst>
                  <a:ext uri="{FF2B5EF4-FFF2-40B4-BE49-F238E27FC236}">
                    <a16:creationId xmlns:a16="http://schemas.microsoft.com/office/drawing/2014/main" xmlns="" id="{B5AA6519-D321-5C41-9C8F-FE228A17BDC2}"/>
                  </a:ext>
                </a:extLst>
              </p:cNvPr>
              <p:cNvSpPr/>
              <p:nvPr/>
            </p:nvSpPr>
            <p:spPr>
              <a:xfrm>
                <a:off x="609600" y="430097"/>
                <a:ext cx="6248400" cy="10272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1" name="Rectángulo 10">
              <a:extLst>
                <a:ext uri="{FF2B5EF4-FFF2-40B4-BE49-F238E27FC236}">
                  <a16:creationId xmlns:a16="http://schemas.microsoft.com/office/drawing/2014/main" xmlns="" id="{032A73E0-ACB5-954F-A2B9-77BD2733CF38}"/>
                </a:ext>
              </a:extLst>
            </p:cNvPr>
            <p:cNvSpPr/>
            <p:nvPr/>
          </p:nvSpPr>
          <p:spPr>
            <a:xfrm>
              <a:off x="1143000" y="2158816"/>
              <a:ext cx="996071" cy="292321"/>
            </a:xfrm>
            <a:prstGeom prst="rect">
              <a:avLst/>
            </a:prstGeom>
            <a:solidFill>
              <a:srgbClr val="A36E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xmlns="" id="{25C7130A-BEEA-4D47-AF6E-09CFBBCBAA1A}"/>
                </a:ext>
              </a:extLst>
            </p:cNvPr>
            <p:cNvSpPr/>
            <p:nvPr/>
          </p:nvSpPr>
          <p:spPr>
            <a:xfrm>
              <a:off x="2951817" y="2174327"/>
              <a:ext cx="1086783" cy="563740"/>
            </a:xfrm>
            <a:prstGeom prst="rect">
              <a:avLst/>
            </a:prstGeom>
            <a:solidFill>
              <a:srgbClr val="A36E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Rectángulo 24">
              <a:extLst>
                <a:ext uri="{FF2B5EF4-FFF2-40B4-BE49-F238E27FC236}">
                  <a16:creationId xmlns:a16="http://schemas.microsoft.com/office/drawing/2014/main" xmlns="" id="{C702ED1D-32E2-864C-B1BE-72E849A0EDEE}"/>
                </a:ext>
              </a:extLst>
            </p:cNvPr>
            <p:cNvSpPr/>
            <p:nvPr/>
          </p:nvSpPr>
          <p:spPr>
            <a:xfrm>
              <a:off x="4724402" y="2189072"/>
              <a:ext cx="996071" cy="412934"/>
            </a:xfrm>
            <a:prstGeom prst="rect">
              <a:avLst/>
            </a:prstGeom>
            <a:solidFill>
              <a:srgbClr val="A36E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Rectángulo 25">
              <a:extLst>
                <a:ext uri="{FF2B5EF4-FFF2-40B4-BE49-F238E27FC236}">
                  <a16:creationId xmlns:a16="http://schemas.microsoft.com/office/drawing/2014/main" xmlns="" id="{4920D7F3-E13E-6848-B1E6-F1DF13E6C4E1}"/>
                </a:ext>
              </a:extLst>
            </p:cNvPr>
            <p:cNvSpPr/>
            <p:nvPr/>
          </p:nvSpPr>
          <p:spPr>
            <a:xfrm>
              <a:off x="4775638" y="2325133"/>
              <a:ext cx="996071" cy="412934"/>
            </a:xfrm>
            <a:prstGeom prst="rect">
              <a:avLst/>
            </a:prstGeom>
            <a:solidFill>
              <a:srgbClr val="A36E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ángulo 26">
              <a:extLst>
                <a:ext uri="{FF2B5EF4-FFF2-40B4-BE49-F238E27FC236}">
                  <a16:creationId xmlns:a16="http://schemas.microsoft.com/office/drawing/2014/main" xmlns="" id="{A19B7C63-3EAA-EF44-8B43-BF8FCF968455}"/>
                </a:ext>
              </a:extLst>
            </p:cNvPr>
            <p:cNvSpPr/>
            <p:nvPr/>
          </p:nvSpPr>
          <p:spPr>
            <a:xfrm>
              <a:off x="6623929" y="2231784"/>
              <a:ext cx="996071" cy="412934"/>
            </a:xfrm>
            <a:prstGeom prst="rect">
              <a:avLst/>
            </a:prstGeom>
            <a:solidFill>
              <a:srgbClr val="A36E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Rectángulo 27">
              <a:extLst>
                <a:ext uri="{FF2B5EF4-FFF2-40B4-BE49-F238E27FC236}">
                  <a16:creationId xmlns:a16="http://schemas.microsoft.com/office/drawing/2014/main" xmlns="" id="{D759DF1B-3B60-6A4A-A24A-84D5B7D0F4F3}"/>
                </a:ext>
              </a:extLst>
            </p:cNvPr>
            <p:cNvSpPr/>
            <p:nvPr/>
          </p:nvSpPr>
          <p:spPr>
            <a:xfrm>
              <a:off x="3075584" y="3837303"/>
              <a:ext cx="996071" cy="412934"/>
            </a:xfrm>
            <a:prstGeom prst="rect">
              <a:avLst/>
            </a:prstGeom>
            <a:solidFill>
              <a:srgbClr val="A36E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28">
              <a:extLst>
                <a:ext uri="{FF2B5EF4-FFF2-40B4-BE49-F238E27FC236}">
                  <a16:creationId xmlns:a16="http://schemas.microsoft.com/office/drawing/2014/main" xmlns="" id="{FE8C2CC4-0DFD-D54A-AED3-58B23C21946D}"/>
                </a:ext>
              </a:extLst>
            </p:cNvPr>
            <p:cNvSpPr/>
            <p:nvPr/>
          </p:nvSpPr>
          <p:spPr>
            <a:xfrm>
              <a:off x="4988364" y="3917641"/>
              <a:ext cx="996071" cy="412934"/>
            </a:xfrm>
            <a:prstGeom prst="rect">
              <a:avLst/>
            </a:prstGeom>
            <a:solidFill>
              <a:srgbClr val="A36E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9" name="object 9"/>
          <p:cNvSpPr txBox="1"/>
          <p:nvPr/>
        </p:nvSpPr>
        <p:spPr>
          <a:xfrm>
            <a:off x="1287300" y="2277729"/>
            <a:ext cx="721360" cy="412934"/>
          </a:xfrm>
          <a:prstGeom prst="rect">
            <a:avLst/>
          </a:prstGeom>
        </p:spPr>
        <p:txBody>
          <a:bodyPr vert="horz" wrap="square" lIns="0" tIns="12700" rIns="0" bIns="0" rtlCol="0">
            <a:spAutoFit/>
          </a:bodyPr>
          <a:lstStyle/>
          <a:p>
            <a:pPr marL="12700">
              <a:lnSpc>
                <a:spcPct val="100000"/>
              </a:lnSpc>
              <a:spcBef>
                <a:spcPts val="100"/>
              </a:spcBef>
            </a:pPr>
            <a:r>
              <a:rPr lang="tr-TR" sz="1300" spc="10" dirty="0">
                <a:solidFill>
                  <a:schemeClr val="bg1"/>
                </a:solidFill>
                <a:latin typeface="Tahoma"/>
                <a:cs typeface="Tahoma"/>
              </a:rPr>
              <a:t>Sözlü anlatım</a:t>
            </a:r>
            <a:endParaRPr sz="1300" dirty="0">
              <a:solidFill>
                <a:schemeClr val="bg1"/>
              </a:solidFill>
              <a:latin typeface="Tahoma"/>
              <a:cs typeface="Tahoma"/>
            </a:endParaRPr>
          </a:p>
        </p:txBody>
      </p:sp>
      <p:sp>
        <p:nvSpPr>
          <p:cNvPr id="5" name="object 5"/>
          <p:cNvSpPr txBox="1"/>
          <p:nvPr/>
        </p:nvSpPr>
        <p:spPr>
          <a:xfrm>
            <a:off x="3075584" y="2209112"/>
            <a:ext cx="1416547" cy="425758"/>
          </a:xfrm>
          <a:prstGeom prst="rect">
            <a:avLst/>
          </a:prstGeom>
        </p:spPr>
        <p:txBody>
          <a:bodyPr vert="horz" wrap="square" lIns="0" tIns="12700" rIns="0" bIns="0" rtlCol="0">
            <a:spAutoFit/>
          </a:bodyPr>
          <a:lstStyle/>
          <a:p>
            <a:pPr marL="12700">
              <a:lnSpc>
                <a:spcPct val="100000"/>
              </a:lnSpc>
              <a:spcBef>
                <a:spcPts val="100"/>
              </a:spcBef>
            </a:pPr>
            <a:r>
              <a:rPr lang="tr-TR" sz="1300" spc="-5" dirty="0">
                <a:solidFill>
                  <a:schemeClr val="bg1"/>
                </a:solidFill>
                <a:latin typeface="Tahoma"/>
                <a:cs typeface="Tahoma"/>
              </a:rPr>
              <a:t>Sıralı </a:t>
            </a:r>
          </a:p>
          <a:p>
            <a:pPr marL="12700">
              <a:lnSpc>
                <a:spcPct val="100000"/>
              </a:lnSpc>
              <a:spcBef>
                <a:spcPts val="100"/>
              </a:spcBef>
            </a:pPr>
            <a:r>
              <a:rPr lang="tr-TR" sz="1300" spc="-5" dirty="0">
                <a:solidFill>
                  <a:schemeClr val="bg1"/>
                </a:solidFill>
                <a:latin typeface="Tahoma"/>
                <a:cs typeface="Tahoma"/>
              </a:rPr>
              <a:t>tanımlamalar</a:t>
            </a:r>
            <a:endParaRPr sz="1300" dirty="0">
              <a:solidFill>
                <a:schemeClr val="bg1"/>
              </a:solidFill>
              <a:latin typeface="Tahoma"/>
              <a:cs typeface="Tahoma"/>
            </a:endParaRPr>
          </a:p>
        </p:txBody>
      </p:sp>
      <p:sp>
        <p:nvSpPr>
          <p:cNvPr id="7" name="object 7"/>
          <p:cNvSpPr txBox="1"/>
          <p:nvPr/>
        </p:nvSpPr>
        <p:spPr>
          <a:xfrm>
            <a:off x="4942055" y="2238258"/>
            <a:ext cx="778417" cy="228268"/>
          </a:xfrm>
          <a:prstGeom prst="rect">
            <a:avLst/>
          </a:prstGeom>
        </p:spPr>
        <p:txBody>
          <a:bodyPr vert="horz" wrap="square" lIns="0" tIns="12700" rIns="0" bIns="0" rtlCol="0">
            <a:spAutoFit/>
          </a:bodyPr>
          <a:lstStyle/>
          <a:p>
            <a:pPr marL="12700">
              <a:lnSpc>
                <a:spcPct val="100000"/>
              </a:lnSpc>
              <a:spcBef>
                <a:spcPts val="100"/>
              </a:spcBef>
            </a:pPr>
            <a:r>
              <a:rPr lang="tr-TR" sz="1400" spc="-70" dirty="0">
                <a:solidFill>
                  <a:schemeClr val="bg1"/>
                </a:solidFill>
                <a:latin typeface="Tahoma"/>
                <a:cs typeface="Tahoma"/>
              </a:rPr>
              <a:t>Gösterge</a:t>
            </a:r>
            <a:endParaRPr sz="1400" dirty="0">
              <a:solidFill>
                <a:schemeClr val="bg1"/>
              </a:solidFill>
              <a:latin typeface="Tahoma"/>
              <a:cs typeface="Tahoma"/>
            </a:endParaRPr>
          </a:p>
        </p:txBody>
      </p:sp>
      <p:sp>
        <p:nvSpPr>
          <p:cNvPr id="8" name="object 8"/>
          <p:cNvSpPr txBox="1"/>
          <p:nvPr/>
        </p:nvSpPr>
        <p:spPr>
          <a:xfrm>
            <a:off x="6677154" y="2265402"/>
            <a:ext cx="708025" cy="212879"/>
          </a:xfrm>
          <a:prstGeom prst="rect">
            <a:avLst/>
          </a:prstGeom>
        </p:spPr>
        <p:txBody>
          <a:bodyPr vert="horz" wrap="square" lIns="0" tIns="12700" rIns="0" bIns="0" rtlCol="0">
            <a:spAutoFit/>
          </a:bodyPr>
          <a:lstStyle/>
          <a:p>
            <a:pPr marL="12700">
              <a:lnSpc>
                <a:spcPct val="100000"/>
              </a:lnSpc>
              <a:spcBef>
                <a:spcPts val="100"/>
              </a:spcBef>
            </a:pPr>
            <a:r>
              <a:rPr lang="tr-TR" sz="1300" spc="10" dirty="0">
                <a:solidFill>
                  <a:schemeClr val="bg1"/>
                </a:solidFill>
                <a:latin typeface="Tahoma"/>
                <a:cs typeface="Tahoma"/>
              </a:rPr>
              <a:t>Anlatı</a:t>
            </a:r>
            <a:endParaRPr sz="1300" dirty="0">
              <a:solidFill>
                <a:schemeClr val="bg1"/>
              </a:solidFill>
              <a:latin typeface="Tahoma"/>
              <a:cs typeface="Tahoma"/>
            </a:endParaRPr>
          </a:p>
        </p:txBody>
      </p:sp>
      <p:sp>
        <p:nvSpPr>
          <p:cNvPr id="6" name="object 6"/>
          <p:cNvSpPr txBox="1"/>
          <p:nvPr/>
        </p:nvSpPr>
        <p:spPr>
          <a:xfrm>
            <a:off x="3251726" y="4037358"/>
            <a:ext cx="786873" cy="212879"/>
          </a:xfrm>
          <a:prstGeom prst="rect">
            <a:avLst/>
          </a:prstGeom>
        </p:spPr>
        <p:txBody>
          <a:bodyPr vert="horz" wrap="square" lIns="0" tIns="12700" rIns="0" bIns="0" rtlCol="0">
            <a:spAutoFit/>
          </a:bodyPr>
          <a:lstStyle/>
          <a:p>
            <a:pPr marL="12700">
              <a:lnSpc>
                <a:spcPct val="100000"/>
              </a:lnSpc>
              <a:spcBef>
                <a:spcPts val="100"/>
              </a:spcBef>
            </a:pPr>
            <a:r>
              <a:rPr sz="1300" spc="-10" dirty="0">
                <a:solidFill>
                  <a:schemeClr val="bg1"/>
                </a:solidFill>
                <a:latin typeface="Tahoma"/>
                <a:cs typeface="Tahoma"/>
              </a:rPr>
              <a:t>S</a:t>
            </a:r>
            <a:r>
              <a:rPr lang="tr-TR" sz="1300" dirty="0">
                <a:solidFill>
                  <a:schemeClr val="bg1"/>
                </a:solidFill>
                <a:latin typeface="Tahoma"/>
                <a:cs typeface="Tahoma"/>
              </a:rPr>
              <a:t>ahneler</a:t>
            </a:r>
            <a:endParaRPr sz="1300" dirty="0">
              <a:solidFill>
                <a:schemeClr val="bg1"/>
              </a:solidFill>
              <a:latin typeface="Tahoma"/>
              <a:cs typeface="Tahoma"/>
            </a:endParaRPr>
          </a:p>
        </p:txBody>
      </p:sp>
      <p:sp>
        <p:nvSpPr>
          <p:cNvPr id="4" name="object 4"/>
          <p:cNvSpPr txBox="1"/>
          <p:nvPr/>
        </p:nvSpPr>
        <p:spPr>
          <a:xfrm>
            <a:off x="5066224" y="4017668"/>
            <a:ext cx="743585" cy="212879"/>
          </a:xfrm>
          <a:prstGeom prst="rect">
            <a:avLst/>
          </a:prstGeom>
        </p:spPr>
        <p:txBody>
          <a:bodyPr vert="horz" wrap="square" lIns="0" tIns="12700" rIns="0" bIns="0" rtlCol="0">
            <a:spAutoFit/>
          </a:bodyPr>
          <a:lstStyle/>
          <a:p>
            <a:pPr marL="12700">
              <a:lnSpc>
                <a:spcPct val="100000"/>
              </a:lnSpc>
              <a:spcBef>
                <a:spcPts val="100"/>
              </a:spcBef>
            </a:pPr>
            <a:r>
              <a:rPr sz="1300" spc="85" dirty="0">
                <a:solidFill>
                  <a:schemeClr val="bg1"/>
                </a:solidFill>
                <a:latin typeface="Tahoma"/>
                <a:cs typeface="Tahoma"/>
              </a:rPr>
              <a:t>D</a:t>
            </a:r>
            <a:r>
              <a:rPr sz="1300" spc="30" dirty="0">
                <a:solidFill>
                  <a:schemeClr val="bg1"/>
                </a:solidFill>
                <a:latin typeface="Tahoma"/>
                <a:cs typeface="Tahoma"/>
              </a:rPr>
              <a:t>i</a:t>
            </a:r>
            <a:r>
              <a:rPr lang="tr-TR" sz="1300" spc="-40" dirty="0">
                <a:solidFill>
                  <a:schemeClr val="bg1"/>
                </a:solidFill>
                <a:latin typeface="Tahoma"/>
                <a:cs typeface="Tahoma"/>
              </a:rPr>
              <a:t>yaloglar</a:t>
            </a:r>
            <a:endParaRPr sz="1300" dirty="0">
              <a:solidFill>
                <a:schemeClr val="bg1"/>
              </a:solidFill>
              <a:latin typeface="Tahoma"/>
              <a:cs typeface="Tahoma"/>
            </a:endParaRPr>
          </a:p>
        </p:txBody>
      </p:sp>
      <p:sp>
        <p:nvSpPr>
          <p:cNvPr id="3" name="object 3"/>
          <p:cNvSpPr txBox="1">
            <a:spLocks noGrp="1"/>
          </p:cNvSpPr>
          <p:nvPr>
            <p:ph type="ctrTitle"/>
          </p:nvPr>
        </p:nvSpPr>
        <p:spPr>
          <a:xfrm>
            <a:off x="655775" y="539576"/>
            <a:ext cx="7832449" cy="822661"/>
          </a:xfrm>
          <a:prstGeom prst="rect">
            <a:avLst/>
          </a:prstGeom>
        </p:spPr>
        <p:txBody>
          <a:bodyPr vert="horz" wrap="square" lIns="0" tIns="27305" rIns="0" bIns="0" rtlCol="0">
            <a:spAutoFit/>
          </a:bodyPr>
          <a:lstStyle/>
          <a:p>
            <a:pPr marL="12700" marR="5080">
              <a:lnSpc>
                <a:spcPts val="3100"/>
              </a:lnSpc>
              <a:spcBef>
                <a:spcPts val="215"/>
              </a:spcBef>
            </a:pPr>
            <a:r>
              <a:rPr lang="tr-TR" spc="35" dirty="0">
                <a:solidFill>
                  <a:srgbClr val="7030A0"/>
                </a:solidFill>
              </a:rPr>
              <a:t>Senaryolar birden fazla formatta </a:t>
            </a:r>
            <a:r>
              <a:rPr lang="tr-TR" spc="35" dirty="0" smtClean="0">
                <a:solidFill>
                  <a:srgbClr val="7030A0"/>
                </a:solidFill>
              </a:rPr>
              <a:t>hazırlanabilir.</a:t>
            </a:r>
            <a:r>
              <a:rPr lang="en-US" spc="35" dirty="0">
                <a:solidFill>
                  <a:srgbClr val="7030A0"/>
                </a:solidFill>
              </a:rPr>
              <a:t/>
            </a:r>
            <a:br>
              <a:rPr lang="en-US" spc="35" dirty="0">
                <a:solidFill>
                  <a:srgbClr val="7030A0"/>
                </a:solidFill>
              </a:rPr>
            </a:br>
            <a:r>
              <a:rPr lang="tr-TR" spc="35" dirty="0" smtClean="0">
                <a:solidFill>
                  <a:srgbClr val="7030A0"/>
                </a:solidFill>
              </a:rPr>
              <a:t>İşte bunlardan </a:t>
            </a:r>
            <a:r>
              <a:rPr lang="tr-TR" spc="35" dirty="0">
                <a:solidFill>
                  <a:srgbClr val="7030A0"/>
                </a:solidFill>
              </a:rPr>
              <a:t>bazıları</a:t>
            </a:r>
            <a:r>
              <a:rPr lang="en-US" spc="35" dirty="0">
                <a:solidFill>
                  <a:srgbClr val="7030A0"/>
                </a:solidFill>
              </a:rPr>
              <a:t>:</a:t>
            </a:r>
            <a:endParaRPr spc="-85" dirty="0">
              <a:solidFill>
                <a:srgbClr val="7030A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1125639" y="1231896"/>
            <a:ext cx="5015230" cy="684867"/>
          </a:xfrm>
          <a:prstGeom prst="rect">
            <a:avLst/>
          </a:prstGeom>
        </p:spPr>
        <p:txBody>
          <a:bodyPr vert="horz" wrap="square" lIns="0" tIns="12700" rIns="0" bIns="0" rtlCol="0">
            <a:spAutoFit/>
          </a:bodyPr>
          <a:lstStyle/>
          <a:p>
            <a:pPr marL="12700" marR="5080">
              <a:lnSpc>
                <a:spcPct val="115399"/>
              </a:lnSpc>
              <a:spcBef>
                <a:spcPts val="100"/>
              </a:spcBef>
            </a:pPr>
            <a:r>
              <a:rPr lang="tr-TR" sz="2000" spc="60" dirty="0">
                <a:solidFill>
                  <a:srgbClr val="505168"/>
                </a:solidFill>
                <a:latin typeface="Tahoma"/>
                <a:cs typeface="Tahoma"/>
              </a:rPr>
              <a:t> 250 kelimelik bir senaryo bitirmiş olacaklar</a:t>
            </a:r>
            <a:endParaRPr lang="en-US" sz="2000" spc="60" dirty="0">
              <a:solidFill>
                <a:srgbClr val="505168"/>
              </a:solidFill>
              <a:latin typeface="Tahoma"/>
              <a:cs typeface="Tahoma"/>
            </a:endParaRPr>
          </a:p>
        </p:txBody>
      </p:sp>
      <p:sp>
        <p:nvSpPr>
          <p:cNvPr id="6" name="object 3">
            <a:extLst>
              <a:ext uri="{FF2B5EF4-FFF2-40B4-BE49-F238E27FC236}">
                <a16:creationId xmlns:a16="http://schemas.microsoft.com/office/drawing/2014/main" xmlns="" id="{8A7654AA-BEB0-124A-A751-ADB0B0E87CF3}"/>
              </a:ext>
            </a:extLst>
          </p:cNvPr>
          <p:cNvSpPr txBox="1">
            <a:spLocks/>
          </p:cNvSpPr>
          <p:nvPr/>
        </p:nvSpPr>
        <p:spPr>
          <a:xfrm>
            <a:off x="228600" y="132954"/>
            <a:ext cx="9144000" cy="848309"/>
          </a:xfrm>
          <a:prstGeom prst="rect">
            <a:avLst/>
          </a:prstGeom>
        </p:spPr>
        <p:txBody>
          <a:bodyPr vert="horz" wrap="square" lIns="0" tIns="27305" rIns="0" bIns="0" rtlCol="0" anchor="ctr">
            <a:spAutoFit/>
          </a:bodyPr>
          <a:lstStyle>
            <a:lvl1pPr algn="l" defTabSz="685800" rtl="0" eaLnBrk="1" latinLnBrk="0" hangingPunct="1">
              <a:lnSpc>
                <a:spcPct val="90000"/>
              </a:lnSpc>
              <a:spcBef>
                <a:spcPct val="0"/>
              </a:spcBef>
              <a:buNone/>
              <a:defRPr sz="2600" b="1" i="0" kern="1200">
                <a:solidFill>
                  <a:srgbClr val="27233A"/>
                </a:solidFill>
                <a:latin typeface="Trebuchet MS"/>
                <a:ea typeface="+mj-ea"/>
                <a:cs typeface="Trebuchet MS"/>
              </a:defRPr>
            </a:lvl1pPr>
          </a:lstStyle>
          <a:p>
            <a:pPr marL="12700" marR="5080">
              <a:lnSpc>
                <a:spcPts val="3100"/>
              </a:lnSpc>
              <a:spcBef>
                <a:spcPts val="215"/>
              </a:spcBef>
            </a:pPr>
            <a:r>
              <a:rPr lang="tr-TR" sz="2800" spc="-35" dirty="0">
                <a:solidFill>
                  <a:srgbClr val="7030A0"/>
                </a:solidFill>
                <a:latin typeface="Tahoma" panose="020B0604030504040204" pitchFamily="34" charset="0"/>
                <a:ea typeface="Tahoma" panose="020B0604030504040204" pitchFamily="34" charset="0"/>
                <a:cs typeface="Tahoma" panose="020B0604030504040204" pitchFamily="34" charset="0"/>
              </a:rPr>
              <a:t>Senaryo </a:t>
            </a:r>
            <a:r>
              <a:rPr lang="tr-TR" sz="2800" spc="-35" dirty="0" smtClean="0">
                <a:solidFill>
                  <a:srgbClr val="7030A0"/>
                </a:solidFill>
                <a:latin typeface="Tahoma" panose="020B0604030504040204" pitchFamily="34" charset="0"/>
                <a:ea typeface="Tahoma" panose="020B0604030504040204" pitchFamily="34" charset="0"/>
                <a:cs typeface="Tahoma" panose="020B0604030504040204" pitchFamily="34" charset="0"/>
              </a:rPr>
              <a:t>yazım </a:t>
            </a:r>
            <a:r>
              <a:rPr lang="tr-TR" sz="2800" spc="-35" dirty="0">
                <a:solidFill>
                  <a:srgbClr val="7030A0"/>
                </a:solidFill>
                <a:latin typeface="Tahoma" panose="020B0604030504040204" pitchFamily="34" charset="0"/>
                <a:ea typeface="Tahoma" panose="020B0604030504040204" pitchFamily="34" charset="0"/>
                <a:cs typeface="Tahoma" panose="020B0604030504040204" pitchFamily="34" charset="0"/>
              </a:rPr>
              <a:t>seansının </a:t>
            </a:r>
            <a:r>
              <a:rPr lang="tr-TR" sz="2800" spc="-35" dirty="0" smtClean="0">
                <a:solidFill>
                  <a:srgbClr val="7030A0"/>
                </a:solidFill>
                <a:latin typeface="Tahoma" panose="020B0604030504040204" pitchFamily="34" charset="0"/>
                <a:ea typeface="Tahoma" panose="020B0604030504040204" pitchFamily="34" charset="0"/>
                <a:cs typeface="Tahoma" panose="020B0604030504040204" pitchFamily="34" charset="0"/>
              </a:rPr>
              <a:t>sonunda</a:t>
            </a:r>
            <a:endParaRPr lang="tr-TR" sz="2800" spc="-35" dirty="0">
              <a:solidFill>
                <a:srgbClr val="7030A0"/>
              </a:solidFill>
              <a:latin typeface="Tahoma" panose="020B0604030504040204" pitchFamily="34" charset="0"/>
              <a:ea typeface="Tahoma" panose="020B0604030504040204" pitchFamily="34" charset="0"/>
              <a:cs typeface="Tahoma" panose="020B0604030504040204" pitchFamily="34" charset="0"/>
            </a:endParaRPr>
          </a:p>
          <a:p>
            <a:pPr marL="12700" marR="5080">
              <a:lnSpc>
                <a:spcPts val="3100"/>
              </a:lnSpc>
              <a:spcBef>
                <a:spcPts val="215"/>
              </a:spcBef>
            </a:pPr>
            <a:r>
              <a:rPr lang="tr-TR" sz="2800" spc="-35" dirty="0">
                <a:solidFill>
                  <a:srgbClr val="7030A0"/>
                </a:solidFill>
                <a:latin typeface="Tahoma" panose="020B0604030504040204" pitchFamily="34" charset="0"/>
                <a:ea typeface="Tahoma" panose="020B0604030504040204" pitchFamily="34" charset="0"/>
                <a:cs typeface="Tahoma" panose="020B0604030504040204" pitchFamily="34" charset="0"/>
              </a:rPr>
              <a:t>katılımcılar…</a:t>
            </a:r>
            <a:endParaRPr lang="en" sz="2800" spc="-35" dirty="0">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
        <p:nvSpPr>
          <p:cNvPr id="9" name="object 5">
            <a:extLst>
              <a:ext uri="{FF2B5EF4-FFF2-40B4-BE49-F238E27FC236}">
                <a16:creationId xmlns:a16="http://schemas.microsoft.com/office/drawing/2014/main" xmlns="" id="{B74A06DC-4FD6-D449-85F3-74A7DE089268}"/>
              </a:ext>
            </a:extLst>
          </p:cNvPr>
          <p:cNvSpPr txBox="1"/>
          <p:nvPr/>
        </p:nvSpPr>
        <p:spPr>
          <a:xfrm>
            <a:off x="1147762" y="1962667"/>
            <a:ext cx="5015230" cy="720710"/>
          </a:xfrm>
          <a:prstGeom prst="rect">
            <a:avLst/>
          </a:prstGeom>
        </p:spPr>
        <p:txBody>
          <a:bodyPr vert="horz" wrap="square" lIns="0" tIns="12700" rIns="0" bIns="0" rtlCol="0">
            <a:spAutoFit/>
          </a:bodyPr>
          <a:lstStyle/>
          <a:p>
            <a:pPr marL="12700" marR="5080">
              <a:lnSpc>
                <a:spcPct val="115399"/>
              </a:lnSpc>
              <a:spcBef>
                <a:spcPts val="100"/>
              </a:spcBef>
            </a:pPr>
            <a:r>
              <a:rPr lang="tr-TR" sz="2000" spc="60" dirty="0">
                <a:solidFill>
                  <a:srgbClr val="505168"/>
                </a:solidFill>
                <a:latin typeface="Tahoma"/>
                <a:cs typeface="Tahoma"/>
              </a:rPr>
              <a:t>Senaryolarını sesli bir biçimde okuyacaklar</a:t>
            </a:r>
            <a:endParaRPr lang="en-US" sz="2000" spc="60" dirty="0">
              <a:solidFill>
                <a:srgbClr val="505168"/>
              </a:solidFill>
              <a:latin typeface="Tahoma"/>
              <a:cs typeface="Tahoma"/>
            </a:endParaRPr>
          </a:p>
        </p:txBody>
      </p:sp>
      <p:sp>
        <p:nvSpPr>
          <p:cNvPr id="10" name="object 5">
            <a:extLst>
              <a:ext uri="{FF2B5EF4-FFF2-40B4-BE49-F238E27FC236}">
                <a16:creationId xmlns:a16="http://schemas.microsoft.com/office/drawing/2014/main" xmlns="" id="{C154EB3E-82FF-4F4B-9CBA-5D7EC9EED65B}"/>
              </a:ext>
            </a:extLst>
          </p:cNvPr>
          <p:cNvSpPr txBox="1"/>
          <p:nvPr/>
        </p:nvSpPr>
        <p:spPr>
          <a:xfrm>
            <a:off x="1211283" y="3317802"/>
            <a:ext cx="5015230" cy="720710"/>
          </a:xfrm>
          <a:prstGeom prst="rect">
            <a:avLst/>
          </a:prstGeom>
        </p:spPr>
        <p:txBody>
          <a:bodyPr vert="horz" wrap="square" lIns="0" tIns="12700" rIns="0" bIns="0" rtlCol="0">
            <a:spAutoFit/>
          </a:bodyPr>
          <a:lstStyle/>
          <a:p>
            <a:pPr marL="12700" marR="5080">
              <a:lnSpc>
                <a:spcPct val="115399"/>
              </a:lnSpc>
              <a:spcBef>
                <a:spcPts val="100"/>
              </a:spcBef>
            </a:pPr>
            <a:r>
              <a:rPr lang="tr-TR" sz="2000" spc="60" dirty="0">
                <a:solidFill>
                  <a:srgbClr val="505168"/>
                </a:solidFill>
                <a:latin typeface="Tahoma"/>
                <a:cs typeface="Tahoma"/>
              </a:rPr>
              <a:t>Hikayesini paylaşan kişiler hiçbir konuda yargılanmayacaklar </a:t>
            </a:r>
            <a:endParaRPr lang="en-US" sz="2000" spc="60" dirty="0">
              <a:solidFill>
                <a:srgbClr val="505168"/>
              </a:solidFill>
              <a:latin typeface="Tahoma"/>
              <a:cs typeface="Tahoma"/>
            </a:endParaRPr>
          </a:p>
        </p:txBody>
      </p:sp>
      <p:sp>
        <p:nvSpPr>
          <p:cNvPr id="11" name="object 5">
            <a:extLst>
              <a:ext uri="{FF2B5EF4-FFF2-40B4-BE49-F238E27FC236}">
                <a16:creationId xmlns:a16="http://schemas.microsoft.com/office/drawing/2014/main" xmlns="" id="{9865C8CB-B5F6-9F40-A91B-C3C718896FAB}"/>
              </a:ext>
            </a:extLst>
          </p:cNvPr>
          <p:cNvSpPr txBox="1"/>
          <p:nvPr/>
        </p:nvSpPr>
        <p:spPr>
          <a:xfrm>
            <a:off x="1211283" y="2697835"/>
            <a:ext cx="5015230" cy="330924"/>
          </a:xfrm>
          <a:prstGeom prst="rect">
            <a:avLst/>
          </a:prstGeom>
        </p:spPr>
        <p:txBody>
          <a:bodyPr vert="horz" wrap="square" lIns="0" tIns="12700" rIns="0" bIns="0" rtlCol="0">
            <a:spAutoFit/>
          </a:bodyPr>
          <a:lstStyle/>
          <a:p>
            <a:pPr marL="12700" marR="5080">
              <a:lnSpc>
                <a:spcPct val="115399"/>
              </a:lnSpc>
              <a:spcBef>
                <a:spcPts val="100"/>
              </a:spcBef>
            </a:pPr>
            <a:r>
              <a:rPr lang="tr-TR" sz="2000" spc="60" dirty="0">
                <a:solidFill>
                  <a:srgbClr val="505168"/>
                </a:solidFill>
                <a:latin typeface="Tahoma"/>
                <a:cs typeface="Tahoma"/>
              </a:rPr>
              <a:t>Bütün katılımcılar geri bildirim alacaklar</a:t>
            </a:r>
            <a:endParaRPr lang="en-US" sz="2000" spc="60" dirty="0">
              <a:solidFill>
                <a:srgbClr val="505168"/>
              </a:solidFill>
              <a:latin typeface="Tahoma"/>
              <a:cs typeface="Tahoma"/>
            </a:endParaRPr>
          </a:p>
        </p:txBody>
      </p:sp>
      <p:sp>
        <p:nvSpPr>
          <p:cNvPr id="12" name="object 5">
            <a:extLst>
              <a:ext uri="{FF2B5EF4-FFF2-40B4-BE49-F238E27FC236}">
                <a16:creationId xmlns:a16="http://schemas.microsoft.com/office/drawing/2014/main" xmlns="" id="{65153281-97F3-0C45-BBC5-D437C7AA1641}"/>
              </a:ext>
            </a:extLst>
          </p:cNvPr>
          <p:cNvSpPr txBox="1"/>
          <p:nvPr/>
        </p:nvSpPr>
        <p:spPr>
          <a:xfrm>
            <a:off x="1211283" y="4045188"/>
            <a:ext cx="5638800" cy="684867"/>
          </a:xfrm>
          <a:prstGeom prst="rect">
            <a:avLst/>
          </a:prstGeom>
        </p:spPr>
        <p:txBody>
          <a:bodyPr vert="horz" wrap="square" lIns="0" tIns="12700" rIns="0" bIns="0" rtlCol="0">
            <a:spAutoFit/>
          </a:bodyPr>
          <a:lstStyle/>
          <a:p>
            <a:pPr marL="323850" marR="137160" indent="-311150">
              <a:lnSpc>
                <a:spcPct val="115399"/>
              </a:lnSpc>
              <a:spcBef>
                <a:spcPts val="1005"/>
              </a:spcBef>
              <a:tabLst>
                <a:tab pos="323215" algn="l"/>
              </a:tabLst>
            </a:pPr>
            <a:r>
              <a:rPr lang="tr-TR" sz="2000" dirty="0">
                <a:solidFill>
                  <a:srgbClr val="8C53FA"/>
                </a:solidFill>
                <a:latin typeface="Tahoma"/>
                <a:cs typeface="Tahoma"/>
              </a:rPr>
              <a:t>Hikayelerini yazılı olarak nasıl ifade edeceklerini uygulamış olacaklar</a:t>
            </a:r>
            <a:endParaRPr lang="en" sz="2000" dirty="0">
              <a:solidFill>
                <a:srgbClr val="8C53FA"/>
              </a:solidFill>
              <a:latin typeface="Tahoma"/>
              <a:cs typeface="Tahoma"/>
            </a:endParaRPr>
          </a:p>
        </p:txBody>
      </p:sp>
      <p:sp>
        <p:nvSpPr>
          <p:cNvPr id="29" name="6 Rectángulo">
            <a:extLst>
              <a:ext uri="{FF2B5EF4-FFF2-40B4-BE49-F238E27FC236}">
                <a16:creationId xmlns:a16="http://schemas.microsoft.com/office/drawing/2014/main" xmlns="" id="{DC6DD13F-F517-374A-B799-817C715BBDB3}"/>
              </a:ext>
            </a:extLst>
          </p:cNvPr>
          <p:cNvSpPr/>
          <p:nvPr/>
        </p:nvSpPr>
        <p:spPr>
          <a:xfrm>
            <a:off x="6858000" y="0"/>
            <a:ext cx="2286000" cy="51435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1" name="Imagen 30">
            <a:extLst>
              <a:ext uri="{FF2B5EF4-FFF2-40B4-BE49-F238E27FC236}">
                <a16:creationId xmlns:a16="http://schemas.microsoft.com/office/drawing/2014/main" xmlns="" id="{BC50EC4A-3C7B-5C48-996D-BE874B1F2BF6}"/>
              </a:ext>
            </a:extLst>
          </p:cNvPr>
          <p:cNvPicPr>
            <a:picLocks noChangeAspect="1"/>
          </p:cNvPicPr>
          <p:nvPr/>
        </p:nvPicPr>
        <p:blipFill rotWithShape="1">
          <a:blip r:embed="rId3">
            <a:extLst>
              <a:ext uri="{28A0092B-C50C-407E-A947-70E740481C1C}">
                <a14:useLocalDpi xmlns:a14="http://schemas.microsoft.com/office/drawing/2010/main" val="0"/>
              </a:ext>
            </a:extLst>
          </a:blip>
          <a:srcRect l="5833" t="20371" r="88902" b="11618"/>
          <a:stretch/>
        </p:blipFill>
        <p:spPr>
          <a:xfrm>
            <a:off x="615573" y="1114217"/>
            <a:ext cx="481410" cy="349815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xmlns="" id="{A88DFA75-4C29-A24B-AA28-C672463D8861}"/>
              </a:ext>
            </a:extLst>
          </p:cNvPr>
          <p:cNvGrpSpPr/>
          <p:nvPr/>
        </p:nvGrpSpPr>
        <p:grpSpPr>
          <a:xfrm>
            <a:off x="-152400" y="-26670"/>
            <a:ext cx="9362895" cy="5143500"/>
            <a:chOff x="-152400" y="-26670"/>
            <a:chExt cx="9362895" cy="5143500"/>
          </a:xfrm>
        </p:grpSpPr>
        <p:pic>
          <p:nvPicPr>
            <p:cNvPr id="6" name="Imagen 5">
              <a:extLst>
                <a:ext uri="{FF2B5EF4-FFF2-40B4-BE49-F238E27FC236}">
                  <a16:creationId xmlns:a16="http://schemas.microsoft.com/office/drawing/2014/main" xmlns="" id="{E2A97A21-B93D-C047-96EE-7F1E5AC05E10}"/>
                </a:ext>
              </a:extLst>
            </p:cNvPr>
            <p:cNvPicPr>
              <a:picLocks noChangeAspect="1"/>
            </p:cNvPicPr>
            <p:nvPr/>
          </p:nvPicPr>
          <p:blipFill rotWithShape="1">
            <a:blip r:embed="rId2">
              <a:extLst>
                <a:ext uri="{28A0092B-C50C-407E-A947-70E740481C1C}">
                  <a14:useLocalDpi xmlns:a14="http://schemas.microsoft.com/office/drawing/2010/main" val="0"/>
                </a:ext>
              </a:extLst>
            </a:blip>
            <a:srcRect l="-2394"/>
            <a:stretch/>
          </p:blipFill>
          <p:spPr>
            <a:xfrm>
              <a:off x="-152400" y="-26670"/>
              <a:ext cx="9362895" cy="5143500"/>
            </a:xfrm>
            <a:prstGeom prst="rect">
              <a:avLst/>
            </a:prstGeom>
          </p:spPr>
        </p:pic>
        <p:sp>
          <p:nvSpPr>
            <p:cNvPr id="3" name="Rectángulo 2">
              <a:extLst>
                <a:ext uri="{FF2B5EF4-FFF2-40B4-BE49-F238E27FC236}">
                  <a16:creationId xmlns:a16="http://schemas.microsoft.com/office/drawing/2014/main" xmlns="" id="{67B0B4B4-5258-7143-B4C9-367A036E726E}"/>
                </a:ext>
              </a:extLst>
            </p:cNvPr>
            <p:cNvSpPr/>
            <p:nvPr/>
          </p:nvSpPr>
          <p:spPr>
            <a:xfrm>
              <a:off x="808175" y="1809750"/>
              <a:ext cx="4830625"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 name="object 2"/>
          <p:cNvSpPr txBox="1">
            <a:spLocks noGrp="1"/>
          </p:cNvSpPr>
          <p:nvPr>
            <p:ph type="title"/>
          </p:nvPr>
        </p:nvSpPr>
        <p:spPr>
          <a:xfrm>
            <a:off x="808175" y="2261669"/>
            <a:ext cx="3830320" cy="566822"/>
          </a:xfrm>
          <a:prstGeom prst="rect">
            <a:avLst/>
          </a:prstGeom>
        </p:spPr>
        <p:txBody>
          <a:bodyPr vert="horz" wrap="square" lIns="0" tIns="12700" rIns="0" bIns="0" rtlCol="0">
            <a:spAutoFit/>
          </a:bodyPr>
          <a:lstStyle/>
          <a:p>
            <a:pPr marL="12700">
              <a:lnSpc>
                <a:spcPct val="100000"/>
              </a:lnSpc>
              <a:spcBef>
                <a:spcPts val="100"/>
              </a:spcBef>
            </a:pPr>
            <a:r>
              <a:rPr sz="3500" b="0" spc="120" dirty="0">
                <a:solidFill>
                  <a:srgbClr val="CE89BA"/>
                </a:solidFill>
                <a:latin typeface="Cambria Math"/>
                <a:cs typeface="Cambria Math"/>
              </a:rPr>
              <a:t>③</a:t>
            </a:r>
            <a:r>
              <a:rPr sz="3500" b="0" spc="15" dirty="0">
                <a:solidFill>
                  <a:srgbClr val="CE89BA"/>
                </a:solidFill>
                <a:latin typeface="Cambria Math"/>
                <a:cs typeface="Cambria Math"/>
              </a:rPr>
              <a:t> </a:t>
            </a:r>
            <a:r>
              <a:rPr lang="tr-TR" sz="3600" spc="100" dirty="0">
                <a:solidFill>
                  <a:srgbClr val="CE89BA"/>
                </a:solidFill>
                <a:cs typeface="Cambria Math"/>
              </a:rPr>
              <a:t>Hikayeleme</a:t>
            </a:r>
            <a:endParaRPr sz="3600" dirty="0">
              <a:solidFill>
                <a:srgbClr val="CE89BA"/>
              </a:solidFill>
              <a:latin typeface="Cambria Math"/>
              <a:cs typeface="Cambria Math"/>
            </a:endParaRPr>
          </a:p>
        </p:txBody>
      </p:sp>
      <p:sp>
        <p:nvSpPr>
          <p:cNvPr id="4" name="CuadroTexto 3">
            <a:hlinkClick r:id="rId3" action="ppaction://hlinksldjump"/>
            <a:extLst>
              <a:ext uri="{FF2B5EF4-FFF2-40B4-BE49-F238E27FC236}">
                <a16:creationId xmlns:a16="http://schemas.microsoft.com/office/drawing/2014/main" xmlns="" id="{AA5E4F2D-373F-2F4B-9A22-2FBF2EE4FA35}"/>
              </a:ext>
            </a:extLst>
          </p:cNvPr>
          <p:cNvSpPr txBox="1"/>
          <p:nvPr/>
        </p:nvSpPr>
        <p:spPr>
          <a:xfrm>
            <a:off x="6857797" y="4691555"/>
            <a:ext cx="2286203" cy="369332"/>
          </a:xfrm>
          <a:prstGeom prst="rect">
            <a:avLst/>
          </a:prstGeom>
          <a:noFill/>
          <a:ln>
            <a:solidFill>
              <a:srgbClr val="CE89BA"/>
            </a:solidFill>
          </a:ln>
        </p:spPr>
        <p:txBody>
          <a:bodyPr wrap="none" rtlCol="0">
            <a:spAutoFit/>
          </a:bodyPr>
          <a:lstStyle/>
          <a:p>
            <a:r>
              <a:rPr lang="es-ES" dirty="0"/>
              <a:t>DHA adımlarına dönüş</a:t>
            </a:r>
            <a:endParaRPr lang="es-E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Rectángulo"/>
          <p:cNvSpPr/>
          <p:nvPr/>
        </p:nvSpPr>
        <p:spPr>
          <a:xfrm>
            <a:off x="6858000" y="0"/>
            <a:ext cx="2286000" cy="5143500"/>
          </a:xfrm>
          <a:prstGeom prst="rect">
            <a:avLst/>
          </a:prstGeom>
          <a:solidFill>
            <a:srgbClr val="CE89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object 3"/>
          <p:cNvSpPr txBox="1">
            <a:spLocks noGrp="1"/>
          </p:cNvSpPr>
          <p:nvPr>
            <p:ph type="title"/>
          </p:nvPr>
        </p:nvSpPr>
        <p:spPr>
          <a:xfrm>
            <a:off x="457200" y="361950"/>
            <a:ext cx="6031865" cy="520655"/>
          </a:xfrm>
          <a:prstGeom prst="rect">
            <a:avLst/>
          </a:prstGeom>
        </p:spPr>
        <p:txBody>
          <a:bodyPr vert="horz" wrap="square" lIns="0" tIns="12700" rIns="0" bIns="0" rtlCol="0">
            <a:spAutoFit/>
          </a:bodyPr>
          <a:lstStyle/>
          <a:p>
            <a:pPr marL="12700">
              <a:lnSpc>
                <a:spcPct val="100000"/>
              </a:lnSpc>
              <a:spcBef>
                <a:spcPts val="100"/>
              </a:spcBef>
            </a:pPr>
            <a:r>
              <a:rPr lang="tr-TR" spc="5" dirty="0">
                <a:solidFill>
                  <a:srgbClr val="CE89BA"/>
                </a:solidFill>
                <a:latin typeface="Trebuchet MS" panose="020B0703020202090204" pitchFamily="34" charset="0"/>
              </a:rPr>
              <a:t>Hikayeleme</a:t>
            </a:r>
            <a:endParaRPr spc="5" dirty="0">
              <a:solidFill>
                <a:srgbClr val="CE89BA"/>
              </a:solidFill>
              <a:latin typeface="Trebuchet MS" panose="020B0703020202090204" pitchFamily="34" charset="0"/>
            </a:endParaRPr>
          </a:p>
        </p:txBody>
      </p:sp>
      <p:sp>
        <p:nvSpPr>
          <p:cNvPr id="4" name="object 4"/>
          <p:cNvSpPr txBox="1"/>
          <p:nvPr/>
        </p:nvSpPr>
        <p:spPr>
          <a:xfrm>
            <a:off x="2895600" y="856481"/>
            <a:ext cx="5586730" cy="366767"/>
          </a:xfrm>
          <a:prstGeom prst="rect">
            <a:avLst/>
          </a:prstGeom>
        </p:spPr>
        <p:txBody>
          <a:bodyPr vert="horz" wrap="square" lIns="0" tIns="12700" rIns="0" bIns="0" rtlCol="0">
            <a:spAutoFit/>
          </a:bodyPr>
          <a:lstStyle/>
          <a:p>
            <a:pPr marL="12700" marR="5080" algn="just">
              <a:lnSpc>
                <a:spcPct val="115399"/>
              </a:lnSpc>
              <a:spcBef>
                <a:spcPts val="100"/>
              </a:spcBef>
            </a:pPr>
            <a:r>
              <a:rPr lang="tr-TR" sz="2000" spc="5" dirty="0">
                <a:solidFill>
                  <a:srgbClr val="505168"/>
                </a:solidFill>
                <a:latin typeface="Tahoma"/>
                <a:cs typeface="Tahoma"/>
              </a:rPr>
              <a:t>d</a:t>
            </a:r>
            <a:r>
              <a:rPr lang="tr-TR" sz="2000" spc="5" dirty="0" smtClean="0">
                <a:solidFill>
                  <a:srgbClr val="505168"/>
                </a:solidFill>
                <a:latin typeface="Tahoma"/>
                <a:cs typeface="Tahoma"/>
              </a:rPr>
              <a:t>ijital </a:t>
            </a:r>
            <a:r>
              <a:rPr lang="tr-TR" sz="2000" spc="5" dirty="0">
                <a:solidFill>
                  <a:srgbClr val="505168"/>
                </a:solidFill>
                <a:latin typeface="Tahoma"/>
                <a:cs typeface="Tahoma"/>
              </a:rPr>
              <a:t>h</a:t>
            </a:r>
            <a:r>
              <a:rPr lang="tr-TR" sz="2000" spc="5" dirty="0" smtClean="0">
                <a:solidFill>
                  <a:srgbClr val="505168"/>
                </a:solidFill>
                <a:latin typeface="Tahoma"/>
                <a:cs typeface="Tahoma"/>
              </a:rPr>
              <a:t>ikayenizin </a:t>
            </a:r>
            <a:r>
              <a:rPr lang="tr-TR" sz="2000" spc="5" dirty="0">
                <a:solidFill>
                  <a:srgbClr val="505168"/>
                </a:solidFill>
                <a:latin typeface="Tahoma"/>
                <a:cs typeface="Tahoma"/>
              </a:rPr>
              <a:t>yazılı </a:t>
            </a:r>
            <a:r>
              <a:rPr lang="tr-TR" sz="2000" spc="5" dirty="0" smtClean="0">
                <a:solidFill>
                  <a:srgbClr val="505168"/>
                </a:solidFill>
                <a:latin typeface="Tahoma"/>
                <a:cs typeface="Tahoma"/>
              </a:rPr>
              <a:t>halidir.</a:t>
            </a:r>
            <a:endParaRPr sz="2000" dirty="0">
              <a:latin typeface="Tahoma"/>
              <a:cs typeface="Tahoma"/>
            </a:endParaRPr>
          </a:p>
        </p:txBody>
      </p:sp>
      <p:pic>
        <p:nvPicPr>
          <p:cNvPr id="9" name="Imagen 8">
            <a:extLst>
              <a:ext uri="{FF2B5EF4-FFF2-40B4-BE49-F238E27FC236}">
                <a16:creationId xmlns:a16="http://schemas.microsoft.com/office/drawing/2014/main" xmlns="" id="{5842B585-9045-D349-B30C-A31A53A82F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693" y="3752498"/>
            <a:ext cx="914472" cy="1225646"/>
          </a:xfrm>
          <a:prstGeom prst="rect">
            <a:avLst/>
          </a:prstGeom>
        </p:spPr>
      </p:pic>
      <p:pic>
        <p:nvPicPr>
          <p:cNvPr id="13" name="Imagen 12">
            <a:extLst>
              <a:ext uri="{FF2B5EF4-FFF2-40B4-BE49-F238E27FC236}">
                <a16:creationId xmlns:a16="http://schemas.microsoft.com/office/drawing/2014/main" xmlns="" id="{28DACFD4-20E0-BB4C-88B1-B68F4CAF32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346" y="2672390"/>
            <a:ext cx="1141347" cy="1056593"/>
          </a:xfrm>
          <a:prstGeom prst="rect">
            <a:avLst/>
          </a:prstGeom>
        </p:spPr>
      </p:pic>
      <p:pic>
        <p:nvPicPr>
          <p:cNvPr id="18" name="Imagen 17">
            <a:extLst>
              <a:ext uri="{FF2B5EF4-FFF2-40B4-BE49-F238E27FC236}">
                <a16:creationId xmlns:a16="http://schemas.microsoft.com/office/drawing/2014/main" xmlns="" id="{5E196B41-D666-1448-B1F8-C899CCA202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940" y="1423150"/>
            <a:ext cx="1200646" cy="1175369"/>
          </a:xfrm>
          <a:prstGeom prst="rect">
            <a:avLst/>
          </a:prstGeom>
        </p:spPr>
      </p:pic>
      <p:sp>
        <p:nvSpPr>
          <p:cNvPr id="8" name="Dikdörtgen 7"/>
          <p:cNvSpPr/>
          <p:nvPr/>
        </p:nvSpPr>
        <p:spPr>
          <a:xfrm>
            <a:off x="1769586" y="1582221"/>
            <a:ext cx="4572000" cy="923330"/>
          </a:xfrm>
          <a:prstGeom prst="rect">
            <a:avLst/>
          </a:prstGeom>
        </p:spPr>
        <p:txBody>
          <a:bodyPr>
            <a:spAutoFit/>
          </a:bodyPr>
          <a:lstStyle/>
          <a:p>
            <a:r>
              <a:rPr lang="tr-TR" dirty="0"/>
              <a:t>Katılımcılarınızın hikayelerinin nasıl görüneceğini görmeleri/hayal etmeleri için ayrıntılı bir </a:t>
            </a:r>
            <a:r>
              <a:rPr lang="tr-TR" dirty="0" smtClean="0"/>
              <a:t>plandır.</a:t>
            </a:r>
            <a:endParaRPr lang="tr-TR" dirty="0"/>
          </a:p>
        </p:txBody>
      </p:sp>
      <p:sp>
        <p:nvSpPr>
          <p:cNvPr id="10" name="Dikdörtgen 9"/>
          <p:cNvSpPr/>
          <p:nvPr/>
        </p:nvSpPr>
        <p:spPr>
          <a:xfrm>
            <a:off x="1712938" y="2750219"/>
            <a:ext cx="4572000" cy="1200329"/>
          </a:xfrm>
          <a:prstGeom prst="rect">
            <a:avLst/>
          </a:prstGeom>
        </p:spPr>
        <p:txBody>
          <a:bodyPr>
            <a:spAutoFit/>
          </a:bodyPr>
          <a:lstStyle/>
          <a:p>
            <a:r>
              <a:rPr lang="tr-TR" dirty="0"/>
              <a:t>Hazırlanacak olan film şeridi kendileri için olduğu kadar izleyici için de anlaşılır olmalıdır. (</a:t>
            </a:r>
            <a:r>
              <a:rPr lang="tr-TR" dirty="0" smtClean="0"/>
              <a:t>bu, </a:t>
            </a:r>
            <a:r>
              <a:rPr lang="tr-TR" dirty="0"/>
              <a:t>profesyonel çizimlerin gerekli olduğu anlamına </a:t>
            </a:r>
            <a:r>
              <a:rPr lang="tr-TR" dirty="0" smtClean="0"/>
              <a:t>gelmez.)</a:t>
            </a:r>
            <a:endParaRPr lang="tr-TR" dirty="0"/>
          </a:p>
        </p:txBody>
      </p:sp>
      <p:sp>
        <p:nvSpPr>
          <p:cNvPr id="11" name="Dikdörtgen 10"/>
          <p:cNvSpPr/>
          <p:nvPr/>
        </p:nvSpPr>
        <p:spPr>
          <a:xfrm>
            <a:off x="1721693" y="4042155"/>
            <a:ext cx="4572000" cy="646331"/>
          </a:xfrm>
          <a:prstGeom prst="rect">
            <a:avLst/>
          </a:prstGeom>
        </p:spPr>
        <p:txBody>
          <a:bodyPr>
            <a:spAutoFit/>
          </a:bodyPr>
          <a:lstStyle/>
          <a:p>
            <a:r>
              <a:rPr lang="tr-TR" dirty="0"/>
              <a:t>Grubunuz için ihtiyaçlarına göre yaklaşık 1,5–2 saat planlayın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81000" y="2428239"/>
            <a:ext cx="1424305" cy="212879"/>
          </a:xfrm>
          <a:prstGeom prst="rect">
            <a:avLst/>
          </a:prstGeom>
        </p:spPr>
        <p:txBody>
          <a:bodyPr vert="horz" wrap="square" lIns="0" tIns="12700" rIns="0" bIns="0" rtlCol="0">
            <a:spAutoFit/>
          </a:bodyPr>
          <a:lstStyle/>
          <a:p>
            <a:pPr marL="12700">
              <a:lnSpc>
                <a:spcPct val="100000"/>
              </a:lnSpc>
              <a:spcBef>
                <a:spcPts val="100"/>
              </a:spcBef>
            </a:pPr>
            <a:r>
              <a:rPr lang="tr-TR" sz="1300" spc="40" dirty="0">
                <a:solidFill>
                  <a:srgbClr val="CE89BA"/>
                </a:solidFill>
                <a:latin typeface="Tahoma"/>
                <a:cs typeface="Tahoma"/>
              </a:rPr>
              <a:t>Olay</a:t>
            </a:r>
            <a:r>
              <a:rPr sz="1300" spc="-25" dirty="0">
                <a:solidFill>
                  <a:srgbClr val="CE89BA"/>
                </a:solidFill>
                <a:latin typeface="Tahoma"/>
                <a:cs typeface="Tahoma"/>
              </a:rPr>
              <a:t>:</a:t>
            </a:r>
            <a:endParaRPr sz="1300" dirty="0">
              <a:solidFill>
                <a:srgbClr val="CE89BA"/>
              </a:solidFill>
              <a:latin typeface="Tahoma"/>
              <a:cs typeface="Tahoma"/>
            </a:endParaRPr>
          </a:p>
        </p:txBody>
      </p:sp>
      <p:sp>
        <p:nvSpPr>
          <p:cNvPr id="4" name="object 4"/>
          <p:cNvSpPr/>
          <p:nvPr/>
        </p:nvSpPr>
        <p:spPr>
          <a:xfrm>
            <a:off x="393700" y="3057429"/>
            <a:ext cx="1447800" cy="0"/>
          </a:xfrm>
          <a:custGeom>
            <a:avLst/>
            <a:gdLst/>
            <a:ahLst/>
            <a:cxnLst/>
            <a:rect l="l" t="t" r="r" b="b"/>
            <a:pathLst>
              <a:path w="1447800">
                <a:moveTo>
                  <a:pt x="0" y="0"/>
                </a:moveTo>
                <a:lnTo>
                  <a:pt x="1447679" y="0"/>
                </a:lnTo>
              </a:path>
            </a:pathLst>
          </a:custGeom>
          <a:ln w="9905">
            <a:solidFill>
              <a:srgbClr val="4F5067"/>
            </a:solidFill>
          </a:ln>
        </p:spPr>
        <p:txBody>
          <a:bodyPr wrap="square" lIns="0" tIns="0" rIns="0" bIns="0" rtlCol="0"/>
          <a:lstStyle/>
          <a:p>
            <a:endParaRPr/>
          </a:p>
        </p:txBody>
      </p:sp>
      <p:sp>
        <p:nvSpPr>
          <p:cNvPr id="6" name="object 6"/>
          <p:cNvSpPr txBox="1"/>
          <p:nvPr/>
        </p:nvSpPr>
        <p:spPr>
          <a:xfrm>
            <a:off x="381000" y="3522472"/>
            <a:ext cx="713105" cy="212879"/>
          </a:xfrm>
          <a:prstGeom prst="rect">
            <a:avLst/>
          </a:prstGeom>
        </p:spPr>
        <p:txBody>
          <a:bodyPr vert="horz" wrap="square" lIns="0" tIns="12700" rIns="0" bIns="0" rtlCol="0">
            <a:spAutoFit/>
          </a:bodyPr>
          <a:lstStyle/>
          <a:p>
            <a:pPr marL="12700">
              <a:lnSpc>
                <a:spcPct val="100000"/>
              </a:lnSpc>
              <a:spcBef>
                <a:spcPts val="100"/>
              </a:spcBef>
            </a:pPr>
            <a:r>
              <a:rPr sz="1300" spc="-10" dirty="0">
                <a:solidFill>
                  <a:srgbClr val="CE89BA"/>
                </a:solidFill>
                <a:latin typeface="Tahoma"/>
                <a:cs typeface="Tahoma"/>
              </a:rPr>
              <a:t>Di</a:t>
            </a:r>
            <a:r>
              <a:rPr lang="tr-TR" sz="1300" spc="-10" dirty="0">
                <a:solidFill>
                  <a:srgbClr val="CE89BA"/>
                </a:solidFill>
                <a:latin typeface="Tahoma"/>
                <a:cs typeface="Tahoma"/>
              </a:rPr>
              <a:t>yalog</a:t>
            </a:r>
            <a:r>
              <a:rPr sz="1300" spc="-10" dirty="0">
                <a:solidFill>
                  <a:srgbClr val="CE89BA"/>
                </a:solidFill>
                <a:latin typeface="Tahoma"/>
                <a:cs typeface="Tahoma"/>
              </a:rPr>
              <a:t>:</a:t>
            </a:r>
            <a:endParaRPr sz="1300" dirty="0">
              <a:solidFill>
                <a:srgbClr val="CE89BA"/>
              </a:solidFill>
              <a:latin typeface="Tahoma"/>
              <a:cs typeface="Tahoma"/>
            </a:endParaRPr>
          </a:p>
        </p:txBody>
      </p:sp>
      <p:sp>
        <p:nvSpPr>
          <p:cNvPr id="7" name="object 7"/>
          <p:cNvSpPr/>
          <p:nvPr/>
        </p:nvSpPr>
        <p:spPr>
          <a:xfrm>
            <a:off x="393700" y="4148613"/>
            <a:ext cx="1447800" cy="0"/>
          </a:xfrm>
          <a:custGeom>
            <a:avLst/>
            <a:gdLst/>
            <a:ahLst/>
            <a:cxnLst/>
            <a:rect l="l" t="t" r="r" b="b"/>
            <a:pathLst>
              <a:path w="1447800">
                <a:moveTo>
                  <a:pt x="0" y="0"/>
                </a:moveTo>
                <a:lnTo>
                  <a:pt x="1447679" y="0"/>
                </a:lnTo>
              </a:path>
            </a:pathLst>
          </a:custGeom>
          <a:ln w="9905">
            <a:solidFill>
              <a:srgbClr val="4F5067"/>
            </a:solidFill>
          </a:ln>
        </p:spPr>
        <p:txBody>
          <a:bodyPr wrap="square" lIns="0" tIns="0" rIns="0" bIns="0" rtlCol="0"/>
          <a:lstStyle/>
          <a:p>
            <a:endParaRPr/>
          </a:p>
        </p:txBody>
      </p:sp>
      <p:sp>
        <p:nvSpPr>
          <p:cNvPr id="9" name="object 9"/>
          <p:cNvSpPr txBox="1"/>
          <p:nvPr/>
        </p:nvSpPr>
        <p:spPr>
          <a:xfrm>
            <a:off x="6769100" y="2428239"/>
            <a:ext cx="885825" cy="212879"/>
          </a:xfrm>
          <a:prstGeom prst="rect">
            <a:avLst/>
          </a:prstGeom>
        </p:spPr>
        <p:txBody>
          <a:bodyPr vert="horz" wrap="square" lIns="0" tIns="12700" rIns="0" bIns="0" rtlCol="0">
            <a:spAutoFit/>
          </a:bodyPr>
          <a:lstStyle/>
          <a:p>
            <a:pPr marL="12700">
              <a:lnSpc>
                <a:spcPct val="100000"/>
              </a:lnSpc>
              <a:spcBef>
                <a:spcPts val="100"/>
              </a:spcBef>
            </a:pPr>
            <a:r>
              <a:rPr lang="en-US" sz="1300" spc="210" dirty="0">
                <a:solidFill>
                  <a:srgbClr val="CE89BA"/>
                </a:solidFill>
                <a:latin typeface="Tahoma"/>
                <a:cs typeface="Tahoma"/>
              </a:rPr>
              <a:t>M</a:t>
            </a:r>
            <a:r>
              <a:rPr lang="tr-TR" sz="1300" spc="-5" dirty="0">
                <a:solidFill>
                  <a:srgbClr val="CE89BA"/>
                </a:solidFill>
                <a:latin typeface="Tahoma"/>
                <a:cs typeface="Tahoma"/>
              </a:rPr>
              <a:t>üzik</a:t>
            </a:r>
            <a:r>
              <a:rPr sz="1300" spc="-135" dirty="0">
                <a:solidFill>
                  <a:srgbClr val="CE89BA"/>
                </a:solidFill>
                <a:latin typeface="Tahoma"/>
                <a:cs typeface="Tahoma"/>
              </a:rPr>
              <a:t>:</a:t>
            </a:r>
            <a:endParaRPr sz="1300" dirty="0">
              <a:solidFill>
                <a:srgbClr val="CE89BA"/>
              </a:solidFill>
              <a:latin typeface="Tahoma"/>
              <a:cs typeface="Tahoma"/>
            </a:endParaRPr>
          </a:p>
        </p:txBody>
      </p:sp>
      <p:sp>
        <p:nvSpPr>
          <p:cNvPr id="10" name="object 10"/>
          <p:cNvSpPr/>
          <p:nvPr/>
        </p:nvSpPr>
        <p:spPr>
          <a:xfrm>
            <a:off x="6781800" y="3057429"/>
            <a:ext cx="1524000" cy="0"/>
          </a:xfrm>
          <a:custGeom>
            <a:avLst/>
            <a:gdLst/>
            <a:ahLst/>
            <a:cxnLst/>
            <a:rect l="l" t="t" r="r" b="b"/>
            <a:pathLst>
              <a:path w="1524000">
                <a:moveTo>
                  <a:pt x="0" y="0"/>
                </a:moveTo>
                <a:lnTo>
                  <a:pt x="1523872" y="0"/>
                </a:lnTo>
              </a:path>
            </a:pathLst>
          </a:custGeom>
          <a:ln w="9905">
            <a:solidFill>
              <a:srgbClr val="4F5067"/>
            </a:solidFill>
          </a:ln>
        </p:spPr>
        <p:txBody>
          <a:bodyPr wrap="square" lIns="0" tIns="0" rIns="0" bIns="0" rtlCol="0"/>
          <a:lstStyle/>
          <a:p>
            <a:endParaRPr/>
          </a:p>
        </p:txBody>
      </p:sp>
      <p:sp>
        <p:nvSpPr>
          <p:cNvPr id="11" name="object 11"/>
          <p:cNvSpPr txBox="1"/>
          <p:nvPr/>
        </p:nvSpPr>
        <p:spPr>
          <a:xfrm>
            <a:off x="6769100" y="3293872"/>
            <a:ext cx="1125855" cy="212879"/>
          </a:xfrm>
          <a:prstGeom prst="rect">
            <a:avLst/>
          </a:prstGeom>
        </p:spPr>
        <p:txBody>
          <a:bodyPr vert="horz" wrap="square" lIns="0" tIns="12700" rIns="0" bIns="0" rtlCol="0">
            <a:spAutoFit/>
          </a:bodyPr>
          <a:lstStyle/>
          <a:p>
            <a:pPr marL="12700">
              <a:lnSpc>
                <a:spcPct val="100000"/>
              </a:lnSpc>
              <a:spcBef>
                <a:spcPts val="100"/>
              </a:spcBef>
            </a:pPr>
            <a:r>
              <a:rPr lang="tr-TR" sz="1300" dirty="0">
                <a:solidFill>
                  <a:srgbClr val="CE89BA"/>
                </a:solidFill>
                <a:latin typeface="Tahoma"/>
                <a:cs typeface="Tahoma"/>
              </a:rPr>
              <a:t>Uzunluk</a:t>
            </a:r>
            <a:r>
              <a:rPr sz="1300" spc="-135" dirty="0">
                <a:solidFill>
                  <a:srgbClr val="CE89BA"/>
                </a:solidFill>
                <a:latin typeface="Tahoma"/>
                <a:cs typeface="Tahoma"/>
              </a:rPr>
              <a:t>:</a:t>
            </a:r>
            <a:endParaRPr sz="1300" dirty="0">
              <a:solidFill>
                <a:srgbClr val="CE89BA"/>
              </a:solidFill>
              <a:latin typeface="Tahoma"/>
              <a:cs typeface="Tahoma"/>
            </a:endParaRPr>
          </a:p>
        </p:txBody>
      </p:sp>
      <p:sp>
        <p:nvSpPr>
          <p:cNvPr id="12" name="object 12"/>
          <p:cNvSpPr/>
          <p:nvPr/>
        </p:nvSpPr>
        <p:spPr>
          <a:xfrm>
            <a:off x="6781800" y="3920013"/>
            <a:ext cx="1524000" cy="0"/>
          </a:xfrm>
          <a:custGeom>
            <a:avLst/>
            <a:gdLst/>
            <a:ahLst/>
            <a:cxnLst/>
            <a:rect l="l" t="t" r="r" b="b"/>
            <a:pathLst>
              <a:path w="1524000">
                <a:moveTo>
                  <a:pt x="0" y="0"/>
                </a:moveTo>
                <a:lnTo>
                  <a:pt x="1523872" y="0"/>
                </a:lnTo>
              </a:path>
            </a:pathLst>
          </a:custGeom>
          <a:ln w="9905">
            <a:solidFill>
              <a:srgbClr val="4F5067"/>
            </a:solidFill>
          </a:ln>
        </p:spPr>
        <p:txBody>
          <a:bodyPr wrap="square" lIns="0" tIns="0" rIns="0" bIns="0" rtlCol="0"/>
          <a:lstStyle/>
          <a:p>
            <a:endParaRPr/>
          </a:p>
        </p:txBody>
      </p:sp>
      <p:sp>
        <p:nvSpPr>
          <p:cNvPr id="14" name="object 14"/>
          <p:cNvSpPr txBox="1"/>
          <p:nvPr/>
        </p:nvSpPr>
        <p:spPr>
          <a:xfrm>
            <a:off x="2445384" y="1344628"/>
            <a:ext cx="2671445" cy="212879"/>
          </a:xfrm>
          <a:prstGeom prst="rect">
            <a:avLst/>
          </a:prstGeom>
        </p:spPr>
        <p:txBody>
          <a:bodyPr vert="horz" wrap="square" lIns="0" tIns="12700" rIns="0" bIns="0" rtlCol="0">
            <a:spAutoFit/>
          </a:bodyPr>
          <a:lstStyle/>
          <a:p>
            <a:pPr marL="12700">
              <a:lnSpc>
                <a:spcPct val="100000"/>
              </a:lnSpc>
              <a:spcBef>
                <a:spcPts val="100"/>
              </a:spcBef>
              <a:tabLst>
                <a:tab pos="2658110" algn="l"/>
              </a:tabLst>
            </a:pPr>
            <a:r>
              <a:rPr lang="tr-TR" sz="1300" spc="-5" dirty="0">
                <a:solidFill>
                  <a:srgbClr val="CE89BA"/>
                </a:solidFill>
                <a:latin typeface="Tahoma"/>
                <a:cs typeface="Tahoma"/>
              </a:rPr>
              <a:t>Senaryo sayısı</a:t>
            </a:r>
            <a:r>
              <a:rPr sz="1300" spc="-25" dirty="0">
                <a:solidFill>
                  <a:srgbClr val="CE89BA"/>
                </a:solidFill>
                <a:latin typeface="Tahoma"/>
                <a:cs typeface="Tahoma"/>
              </a:rPr>
              <a:t>:</a:t>
            </a:r>
            <a:r>
              <a:rPr sz="1300" spc="-70" dirty="0">
                <a:solidFill>
                  <a:srgbClr val="CE89BA"/>
                </a:solidFill>
                <a:latin typeface="Tahoma"/>
                <a:cs typeface="Tahoma"/>
              </a:rPr>
              <a:t> </a:t>
            </a:r>
            <a:r>
              <a:rPr sz="1300" u="sng" dirty="0">
                <a:solidFill>
                  <a:srgbClr val="CE89BA"/>
                </a:solidFill>
                <a:uFill>
                  <a:solidFill>
                    <a:srgbClr val="4F5067"/>
                  </a:solidFill>
                </a:uFill>
                <a:latin typeface="Times New Roman"/>
                <a:cs typeface="Times New Roman"/>
              </a:rPr>
              <a:t> 	</a:t>
            </a:r>
            <a:endParaRPr sz="1300" dirty="0">
              <a:solidFill>
                <a:srgbClr val="CE89BA"/>
              </a:solidFill>
              <a:latin typeface="Times New Roman"/>
              <a:cs typeface="Times New Roman"/>
            </a:endParaRPr>
          </a:p>
        </p:txBody>
      </p:sp>
      <p:sp>
        <p:nvSpPr>
          <p:cNvPr id="15" name="object 15"/>
          <p:cNvSpPr txBox="1">
            <a:spLocks noGrp="1"/>
          </p:cNvSpPr>
          <p:nvPr>
            <p:ph type="title"/>
          </p:nvPr>
        </p:nvSpPr>
        <p:spPr>
          <a:xfrm>
            <a:off x="533400" y="236296"/>
            <a:ext cx="6495415" cy="874598"/>
          </a:xfrm>
          <a:prstGeom prst="rect">
            <a:avLst/>
          </a:prstGeom>
        </p:spPr>
        <p:txBody>
          <a:bodyPr vert="horz" wrap="square" lIns="0" tIns="12700" rIns="0" bIns="0" rtlCol="0">
            <a:spAutoFit/>
          </a:bodyPr>
          <a:lstStyle/>
          <a:p>
            <a:pPr marL="12700">
              <a:lnSpc>
                <a:spcPct val="100000"/>
              </a:lnSpc>
              <a:spcBef>
                <a:spcPts val="100"/>
              </a:spcBef>
            </a:pPr>
            <a:r>
              <a:rPr lang="tr-TR" sz="2800" spc="75" dirty="0">
                <a:solidFill>
                  <a:srgbClr val="CE89BA"/>
                </a:solidFill>
                <a:latin typeface="Trebuchet MS" panose="020B0703020202090204" pitchFamily="34" charset="0"/>
              </a:rPr>
              <a:t>Hikayenin planlama şeması aşağıdaki gibidir:</a:t>
            </a:r>
            <a:endParaRPr sz="2800" dirty="0">
              <a:solidFill>
                <a:srgbClr val="CE89BA"/>
              </a:solidFill>
              <a:latin typeface="Trebuchet MS" panose="020B0703020202090204" pitchFamily="34" charset="0"/>
            </a:endParaRPr>
          </a:p>
        </p:txBody>
      </p:sp>
      <p:pic>
        <p:nvPicPr>
          <p:cNvPr id="5" name="Imagen 4">
            <a:extLst>
              <a:ext uri="{FF2B5EF4-FFF2-40B4-BE49-F238E27FC236}">
                <a16:creationId xmlns:a16="http://schemas.microsoft.com/office/drawing/2014/main" xmlns="" id="{A039944E-5D9D-9149-A7C8-F05F8F844E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6605" y="3787088"/>
            <a:ext cx="969802" cy="1356412"/>
          </a:xfrm>
          <a:prstGeom prst="rect">
            <a:avLst/>
          </a:prstGeom>
        </p:spPr>
      </p:pic>
      <p:sp>
        <p:nvSpPr>
          <p:cNvPr id="13" name="object 13"/>
          <p:cNvSpPr txBox="1"/>
          <p:nvPr/>
        </p:nvSpPr>
        <p:spPr>
          <a:xfrm>
            <a:off x="2025650" y="1732707"/>
            <a:ext cx="4572000" cy="2649443"/>
          </a:xfrm>
          <a:prstGeom prst="rect">
            <a:avLst/>
          </a:prstGeom>
          <a:ln w="9525">
            <a:solidFill>
              <a:srgbClr val="1A1A1A"/>
            </a:solidFill>
          </a:ln>
        </p:spPr>
        <p:txBody>
          <a:bodyPr vert="horz" wrap="square" lIns="0" tIns="0" rIns="0" bIns="0" rtlCol="0">
            <a:spAutoFit/>
          </a:bodyPr>
          <a:lstStyle/>
          <a:p>
            <a:pPr>
              <a:lnSpc>
                <a:spcPct val="100000"/>
              </a:lnSpc>
            </a:pPr>
            <a:endParaRPr sz="1900" dirty="0">
              <a:latin typeface="Times New Roman"/>
              <a:cs typeface="Times New Roman"/>
            </a:endParaRPr>
          </a:p>
          <a:p>
            <a:pPr>
              <a:lnSpc>
                <a:spcPct val="100000"/>
              </a:lnSpc>
              <a:spcBef>
                <a:spcPts val="30"/>
              </a:spcBef>
            </a:pPr>
            <a:endParaRPr sz="2650" dirty="0">
              <a:latin typeface="Times New Roman"/>
              <a:cs typeface="Times New Roman"/>
            </a:endParaRPr>
          </a:p>
          <a:p>
            <a:pPr algn="ctr">
              <a:lnSpc>
                <a:spcPts val="1910"/>
              </a:lnSpc>
            </a:pPr>
            <a:endParaRPr lang="en-US" sz="1600" b="1" spc="-100" dirty="0">
              <a:latin typeface="Tahoma"/>
              <a:cs typeface="Tahoma"/>
            </a:endParaRPr>
          </a:p>
          <a:p>
            <a:pPr algn="ctr">
              <a:lnSpc>
                <a:spcPts val="1910"/>
              </a:lnSpc>
            </a:pPr>
            <a:r>
              <a:rPr lang="en-US" sz="1600" b="1" spc="-100" dirty="0">
                <a:solidFill>
                  <a:schemeClr val="bg1">
                    <a:lumMod val="50000"/>
                  </a:schemeClr>
                </a:solidFill>
                <a:latin typeface="Trebuchet MS" panose="020B0703020202090204" pitchFamily="34" charset="0"/>
                <a:cs typeface="Tahoma"/>
              </a:rPr>
              <a:t/>
            </a:r>
            <a:br>
              <a:rPr lang="en-US" sz="1600" b="1" spc="-100" dirty="0">
                <a:solidFill>
                  <a:schemeClr val="bg1">
                    <a:lumMod val="50000"/>
                  </a:schemeClr>
                </a:solidFill>
                <a:latin typeface="Trebuchet MS" panose="020B0703020202090204" pitchFamily="34" charset="0"/>
                <a:cs typeface="Tahoma"/>
              </a:rPr>
            </a:br>
            <a:r>
              <a:rPr lang="tr-TR" sz="1600" b="1" spc="-100" dirty="0">
                <a:solidFill>
                  <a:schemeClr val="bg1">
                    <a:lumMod val="50000"/>
                  </a:schemeClr>
                </a:solidFill>
                <a:latin typeface="Trebuchet MS" panose="020B0703020202090204" pitchFamily="34" charset="0"/>
                <a:cs typeface="Tahoma"/>
              </a:rPr>
              <a:t>Sahneyi </a:t>
            </a:r>
            <a:r>
              <a:rPr lang="tr-TR" sz="1600" b="1" spc="-100" dirty="0" smtClean="0">
                <a:solidFill>
                  <a:schemeClr val="bg1">
                    <a:lumMod val="50000"/>
                  </a:schemeClr>
                </a:solidFill>
                <a:latin typeface="Trebuchet MS" panose="020B0703020202090204" pitchFamily="34" charset="0"/>
                <a:cs typeface="Tahoma"/>
              </a:rPr>
              <a:t>çizin</a:t>
            </a:r>
            <a:r>
              <a:rPr sz="1600" b="1" spc="-95" dirty="0" smtClean="0">
                <a:solidFill>
                  <a:schemeClr val="bg1">
                    <a:lumMod val="50000"/>
                  </a:schemeClr>
                </a:solidFill>
                <a:latin typeface="Trebuchet MS" panose="020B0703020202090204" pitchFamily="34" charset="0"/>
                <a:cs typeface="Tahoma"/>
              </a:rPr>
              <a:t>-</a:t>
            </a:r>
            <a:r>
              <a:rPr sz="1600" b="1" spc="-80" dirty="0" smtClean="0">
                <a:solidFill>
                  <a:schemeClr val="bg1">
                    <a:lumMod val="50000"/>
                  </a:schemeClr>
                </a:solidFill>
                <a:latin typeface="Trebuchet MS" panose="020B0703020202090204" pitchFamily="34" charset="0"/>
                <a:cs typeface="Tahoma"/>
              </a:rPr>
              <a:t> </a:t>
            </a:r>
            <a:r>
              <a:rPr lang="tr-TR" sz="1600" b="1" spc="-125" dirty="0">
                <a:solidFill>
                  <a:schemeClr val="bg1">
                    <a:lumMod val="50000"/>
                  </a:schemeClr>
                </a:solidFill>
                <a:latin typeface="Trebuchet MS" panose="020B0703020202090204" pitchFamily="34" charset="0"/>
                <a:cs typeface="Tahoma"/>
              </a:rPr>
              <a:t>Sahnede neler var</a:t>
            </a:r>
            <a:r>
              <a:rPr sz="1600" b="1" spc="-125" dirty="0">
                <a:solidFill>
                  <a:schemeClr val="bg1">
                    <a:lumMod val="50000"/>
                  </a:schemeClr>
                </a:solidFill>
                <a:latin typeface="Trebuchet MS" panose="020B0703020202090204" pitchFamily="34" charset="0"/>
                <a:cs typeface="Tahoma"/>
              </a:rPr>
              <a:t>?</a:t>
            </a:r>
            <a:endParaRPr sz="1600" b="1" dirty="0">
              <a:solidFill>
                <a:schemeClr val="bg1">
                  <a:lumMod val="50000"/>
                </a:schemeClr>
              </a:solidFill>
              <a:latin typeface="Trebuchet MS" panose="020B0703020202090204" pitchFamily="34" charset="0"/>
              <a:cs typeface="Tahoma"/>
            </a:endParaRPr>
          </a:p>
          <a:p>
            <a:pPr algn="ctr">
              <a:lnSpc>
                <a:spcPts val="1910"/>
              </a:lnSpc>
            </a:pPr>
            <a:r>
              <a:rPr lang="tr-TR" sz="1600" b="1" spc="-50" dirty="0">
                <a:solidFill>
                  <a:schemeClr val="bg1">
                    <a:lumMod val="50000"/>
                  </a:schemeClr>
                </a:solidFill>
                <a:latin typeface="Trebuchet MS" panose="020B0703020202090204" pitchFamily="34" charset="0"/>
                <a:cs typeface="Tahoma"/>
              </a:rPr>
              <a:t>Olay nerede gerçekleşiyor</a:t>
            </a:r>
            <a:r>
              <a:rPr sz="1600" b="1" spc="-175" dirty="0">
                <a:solidFill>
                  <a:schemeClr val="bg1">
                    <a:lumMod val="50000"/>
                  </a:schemeClr>
                </a:solidFill>
                <a:latin typeface="Trebuchet MS" panose="020B0703020202090204" pitchFamily="34" charset="0"/>
                <a:cs typeface="Tahoma"/>
              </a:rPr>
              <a:t>?</a:t>
            </a:r>
            <a:r>
              <a:rPr sz="1600" b="1" spc="-85" dirty="0">
                <a:solidFill>
                  <a:schemeClr val="bg1">
                    <a:lumMod val="50000"/>
                  </a:schemeClr>
                </a:solidFill>
                <a:latin typeface="Trebuchet MS" panose="020B0703020202090204" pitchFamily="34" charset="0"/>
                <a:cs typeface="Tahoma"/>
              </a:rPr>
              <a:t> </a:t>
            </a:r>
            <a:r>
              <a:rPr lang="tr-TR" sz="1600" b="1" spc="-50" dirty="0">
                <a:solidFill>
                  <a:schemeClr val="bg1">
                    <a:lumMod val="50000"/>
                  </a:schemeClr>
                </a:solidFill>
                <a:latin typeface="Trebuchet MS" panose="020B0703020202090204" pitchFamily="34" charset="0"/>
                <a:cs typeface="Tahoma"/>
              </a:rPr>
              <a:t>Ne yapılıyor</a:t>
            </a:r>
            <a:r>
              <a:rPr sz="1600" b="1" spc="-165" dirty="0">
                <a:solidFill>
                  <a:schemeClr val="bg1">
                    <a:lumMod val="50000"/>
                  </a:schemeClr>
                </a:solidFill>
                <a:latin typeface="Trebuchet MS" panose="020B0703020202090204" pitchFamily="34" charset="0"/>
                <a:cs typeface="Tahoma"/>
              </a:rPr>
              <a:t>?</a:t>
            </a:r>
            <a:endParaRPr lang="es-ES" sz="1600" b="1" spc="-165" dirty="0">
              <a:solidFill>
                <a:schemeClr val="bg1">
                  <a:lumMod val="50000"/>
                </a:schemeClr>
              </a:solidFill>
              <a:latin typeface="Trebuchet MS" panose="020B0703020202090204" pitchFamily="34" charset="0"/>
              <a:cs typeface="Tahoma"/>
            </a:endParaRPr>
          </a:p>
          <a:p>
            <a:pPr algn="ctr">
              <a:lnSpc>
                <a:spcPts val="1910"/>
              </a:lnSpc>
            </a:pPr>
            <a:endParaRPr lang="es-ES" sz="1600" b="1" spc="-165" dirty="0">
              <a:latin typeface="Tahoma"/>
              <a:cs typeface="Tahoma"/>
            </a:endParaRPr>
          </a:p>
          <a:p>
            <a:pPr algn="ctr">
              <a:lnSpc>
                <a:spcPts val="1910"/>
              </a:lnSpc>
            </a:pPr>
            <a:endParaRPr lang="es-ES" sz="1600" b="1" spc="-165" dirty="0">
              <a:latin typeface="Tahoma"/>
              <a:cs typeface="Tahoma"/>
            </a:endParaRPr>
          </a:p>
          <a:p>
            <a:pPr algn="ctr">
              <a:lnSpc>
                <a:spcPts val="1910"/>
              </a:lnSpc>
            </a:pPr>
            <a:endParaRPr lang="es-ES" sz="1600" b="1" spc="-165" dirty="0">
              <a:latin typeface="Tahoma"/>
              <a:cs typeface="Tahoma"/>
            </a:endParaRPr>
          </a:p>
          <a:p>
            <a:pPr algn="ctr">
              <a:lnSpc>
                <a:spcPts val="1910"/>
              </a:lnSpc>
            </a:pPr>
            <a:endParaRPr sz="1600" dirty="0">
              <a:latin typeface="Tahoma"/>
              <a:cs typeface="Tahom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xmlns="" id="{9FED4C70-E052-2E45-9768-3FC5678FA1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165814" y="1963083"/>
            <a:ext cx="2583873" cy="3662662"/>
          </a:xfrm>
          <a:prstGeom prst="rect">
            <a:avLst/>
          </a:prstGeom>
        </p:spPr>
      </p:pic>
      <p:sp>
        <p:nvSpPr>
          <p:cNvPr id="3" name="object 3"/>
          <p:cNvSpPr txBox="1">
            <a:spLocks noGrp="1"/>
          </p:cNvSpPr>
          <p:nvPr>
            <p:ph type="title"/>
          </p:nvPr>
        </p:nvSpPr>
        <p:spPr>
          <a:xfrm>
            <a:off x="245304" y="57150"/>
            <a:ext cx="4297225" cy="412934"/>
          </a:xfrm>
          <a:prstGeom prst="rect">
            <a:avLst/>
          </a:prstGeom>
        </p:spPr>
        <p:txBody>
          <a:bodyPr vert="horz" wrap="square" lIns="0" tIns="12700" rIns="0" bIns="0" rtlCol="0">
            <a:spAutoFit/>
          </a:bodyPr>
          <a:lstStyle/>
          <a:p>
            <a:pPr marL="12700">
              <a:lnSpc>
                <a:spcPct val="100000"/>
              </a:lnSpc>
              <a:spcBef>
                <a:spcPts val="100"/>
              </a:spcBef>
            </a:pPr>
            <a:r>
              <a:rPr lang="tr-TR" spc="10" dirty="0">
                <a:solidFill>
                  <a:srgbClr val="CE89BA"/>
                </a:solidFill>
              </a:rPr>
              <a:t>Hikaye taslağı örnekleri</a:t>
            </a:r>
            <a:r>
              <a:rPr spc="-315" dirty="0">
                <a:solidFill>
                  <a:srgbClr val="CE89BA"/>
                </a:solidFill>
              </a:rPr>
              <a:t>:</a:t>
            </a:r>
          </a:p>
        </p:txBody>
      </p:sp>
      <p:pic>
        <p:nvPicPr>
          <p:cNvPr id="10" name="Imagen 9">
            <a:extLst>
              <a:ext uri="{FF2B5EF4-FFF2-40B4-BE49-F238E27FC236}">
                <a16:creationId xmlns:a16="http://schemas.microsoft.com/office/drawing/2014/main" xmlns="" id="{E8B5C156-1ECE-6C4F-88F1-6C3DBF606B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85529" y="233621"/>
            <a:ext cx="2804875" cy="3975934"/>
          </a:xfrm>
          <a:prstGeom prst="rect">
            <a:avLst/>
          </a:prstGeom>
        </p:spPr>
      </p:pic>
      <p:pic>
        <p:nvPicPr>
          <p:cNvPr id="8" name="Imagen 7">
            <a:extLst>
              <a:ext uri="{FF2B5EF4-FFF2-40B4-BE49-F238E27FC236}">
                <a16:creationId xmlns:a16="http://schemas.microsoft.com/office/drawing/2014/main" xmlns="" id="{DAD1B28D-3607-EE44-A113-81FCAACB72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921436" y="-499393"/>
            <a:ext cx="2666021" cy="3779107"/>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024953" y="1326626"/>
            <a:ext cx="5590250" cy="649922"/>
          </a:xfrm>
          <a:prstGeom prst="rect">
            <a:avLst/>
          </a:prstGeom>
        </p:spPr>
        <p:txBody>
          <a:bodyPr vert="horz" wrap="square" lIns="0" tIns="12700" rIns="0" bIns="0" rtlCol="0">
            <a:spAutoFit/>
          </a:bodyPr>
          <a:lstStyle/>
          <a:p>
            <a:pPr marL="323850" marR="170815" indent="-311150">
              <a:lnSpc>
                <a:spcPct val="115399"/>
              </a:lnSpc>
              <a:spcBef>
                <a:spcPts val="100"/>
              </a:spcBef>
              <a:tabLst>
                <a:tab pos="323215" algn="l"/>
              </a:tabLst>
            </a:pPr>
            <a:r>
              <a:rPr lang="tr-TR" spc="30" dirty="0">
                <a:solidFill>
                  <a:srgbClr val="505168"/>
                </a:solidFill>
                <a:latin typeface="Tahoma"/>
                <a:cs typeface="Tahoma"/>
              </a:rPr>
              <a:t>Video haline getirilmeye hazır olacak </a:t>
            </a:r>
            <a:r>
              <a:rPr lang="tr-TR" spc="30" dirty="0" smtClean="0">
                <a:solidFill>
                  <a:srgbClr val="505168"/>
                </a:solidFill>
                <a:latin typeface="Tahoma"/>
                <a:cs typeface="Tahoma"/>
              </a:rPr>
              <a:t>olan kişisel </a:t>
            </a:r>
            <a:r>
              <a:rPr lang="tr-TR" spc="30" dirty="0">
                <a:solidFill>
                  <a:srgbClr val="505168"/>
                </a:solidFill>
                <a:latin typeface="Tahoma"/>
                <a:cs typeface="Tahoma"/>
              </a:rPr>
              <a:t>hikayelerinin bir taslağına sahip </a:t>
            </a:r>
            <a:r>
              <a:rPr lang="tr-TR" spc="30" dirty="0" smtClean="0">
                <a:solidFill>
                  <a:srgbClr val="505168"/>
                </a:solidFill>
                <a:latin typeface="Tahoma"/>
                <a:cs typeface="Tahoma"/>
              </a:rPr>
              <a:t>olacaklar</a:t>
            </a:r>
            <a:r>
              <a:rPr lang="tr-TR" spc="-105" dirty="0">
                <a:solidFill>
                  <a:srgbClr val="505168"/>
                </a:solidFill>
                <a:latin typeface="Tahoma"/>
                <a:cs typeface="Tahoma"/>
              </a:rPr>
              <a:t>.</a:t>
            </a:r>
            <a:r>
              <a:rPr spc="-105" dirty="0" smtClean="0">
                <a:solidFill>
                  <a:srgbClr val="505168"/>
                </a:solidFill>
                <a:latin typeface="Tahoma"/>
                <a:cs typeface="Tahoma"/>
              </a:rPr>
              <a:t>  </a:t>
            </a:r>
            <a:endParaRPr dirty="0">
              <a:latin typeface="Tahoma"/>
              <a:cs typeface="Tahoma"/>
            </a:endParaRPr>
          </a:p>
        </p:txBody>
      </p:sp>
      <p:sp>
        <p:nvSpPr>
          <p:cNvPr id="6" name="5 Rectángulo">
            <a:extLst>
              <a:ext uri="{FF2B5EF4-FFF2-40B4-BE49-F238E27FC236}">
                <a16:creationId xmlns:a16="http://schemas.microsoft.com/office/drawing/2014/main" xmlns="" id="{6681CAD0-D968-BB46-B2F9-237CDF74594F}"/>
              </a:ext>
            </a:extLst>
          </p:cNvPr>
          <p:cNvSpPr/>
          <p:nvPr/>
        </p:nvSpPr>
        <p:spPr>
          <a:xfrm>
            <a:off x="-27039" y="0"/>
            <a:ext cx="2286000" cy="5143500"/>
          </a:xfrm>
          <a:prstGeom prst="rect">
            <a:avLst/>
          </a:prstGeom>
          <a:solidFill>
            <a:srgbClr val="CE89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object 4"/>
          <p:cNvSpPr txBox="1">
            <a:spLocks noGrp="1"/>
          </p:cNvSpPr>
          <p:nvPr>
            <p:ph type="title"/>
          </p:nvPr>
        </p:nvSpPr>
        <p:spPr>
          <a:xfrm>
            <a:off x="2289030" y="-29114"/>
            <a:ext cx="6702570" cy="1220206"/>
          </a:xfrm>
          <a:prstGeom prst="rect">
            <a:avLst/>
          </a:prstGeom>
        </p:spPr>
        <p:txBody>
          <a:bodyPr vert="horz" wrap="square" lIns="0" tIns="27305" rIns="0" bIns="0" rtlCol="0">
            <a:spAutoFit/>
          </a:bodyPr>
          <a:lstStyle/>
          <a:p>
            <a:pPr marL="12700" marR="5080">
              <a:lnSpc>
                <a:spcPts val="3100"/>
              </a:lnSpc>
              <a:spcBef>
                <a:spcPts val="215"/>
              </a:spcBef>
            </a:pPr>
            <a:r>
              <a:rPr lang="tr-TR" spc="30" dirty="0">
                <a:solidFill>
                  <a:schemeClr val="tx1"/>
                </a:solidFill>
                <a:latin typeface="Trebuchet MS" panose="020B0703020202090204" pitchFamily="34" charset="0"/>
              </a:rPr>
              <a:t>Hikayeleme adımının ( hikaye taslağı oluşturma) </a:t>
            </a:r>
            <a:r>
              <a:rPr lang="tr-TR" spc="30" dirty="0" smtClean="0">
                <a:solidFill>
                  <a:schemeClr val="tx1"/>
                </a:solidFill>
                <a:latin typeface="Trebuchet MS" panose="020B0703020202090204" pitchFamily="34" charset="0"/>
              </a:rPr>
              <a:t>sonunda</a:t>
            </a:r>
            <a:r>
              <a:rPr spc="40" dirty="0" smtClean="0">
                <a:solidFill>
                  <a:schemeClr val="tx1"/>
                </a:solidFill>
                <a:latin typeface="Trebuchet MS" panose="020B0703020202090204" pitchFamily="34" charset="0"/>
              </a:rPr>
              <a:t> </a:t>
            </a:r>
            <a:r>
              <a:rPr spc="-765" dirty="0" smtClean="0">
                <a:solidFill>
                  <a:schemeClr val="tx1"/>
                </a:solidFill>
                <a:latin typeface="Trebuchet MS" panose="020B0703020202090204" pitchFamily="34" charset="0"/>
              </a:rPr>
              <a:t> </a:t>
            </a:r>
            <a:r>
              <a:rPr lang="tr-TR" spc="20" dirty="0">
                <a:solidFill>
                  <a:schemeClr val="tx1"/>
                </a:solidFill>
                <a:latin typeface="Trebuchet MS" panose="020B0703020202090204" pitchFamily="34" charset="0"/>
              </a:rPr>
              <a:t>katılımcılar:</a:t>
            </a:r>
            <a:endParaRPr spc="-35" dirty="0">
              <a:solidFill>
                <a:schemeClr val="tx1"/>
              </a:solidFill>
              <a:latin typeface="Trebuchet MS" panose="020B0703020202090204" pitchFamily="34" charset="0"/>
            </a:endParaRPr>
          </a:p>
        </p:txBody>
      </p:sp>
      <p:sp>
        <p:nvSpPr>
          <p:cNvPr id="2" name="Rectángulo 1">
            <a:extLst>
              <a:ext uri="{FF2B5EF4-FFF2-40B4-BE49-F238E27FC236}">
                <a16:creationId xmlns:a16="http://schemas.microsoft.com/office/drawing/2014/main" xmlns="" id="{D649A817-7F5E-774F-94DB-AA27E086DB6C}"/>
              </a:ext>
            </a:extLst>
          </p:cNvPr>
          <p:cNvSpPr/>
          <p:nvPr/>
        </p:nvSpPr>
        <p:spPr>
          <a:xfrm>
            <a:off x="3027410" y="2244221"/>
            <a:ext cx="5125989" cy="369332"/>
          </a:xfrm>
          <a:prstGeom prst="rect">
            <a:avLst/>
          </a:prstGeom>
        </p:spPr>
        <p:txBody>
          <a:bodyPr wrap="square">
            <a:spAutoFit/>
          </a:bodyPr>
          <a:lstStyle/>
          <a:p>
            <a:pPr marL="12700">
              <a:lnSpc>
                <a:spcPct val="100000"/>
              </a:lnSpc>
              <a:spcBef>
                <a:spcPts val="1245"/>
              </a:spcBef>
              <a:tabLst>
                <a:tab pos="323215" algn="l"/>
              </a:tabLst>
            </a:pPr>
            <a:r>
              <a:rPr lang="tr-TR" spc="25" dirty="0">
                <a:solidFill>
                  <a:srgbClr val="505168"/>
                </a:solidFill>
                <a:latin typeface="Tahoma"/>
                <a:cs typeface="Tahoma"/>
              </a:rPr>
              <a:t>Geri bildirim alacak ve geri bildirim </a:t>
            </a:r>
            <a:r>
              <a:rPr lang="tr-TR" spc="25" dirty="0" smtClean="0">
                <a:solidFill>
                  <a:srgbClr val="505168"/>
                </a:solidFill>
                <a:latin typeface="Tahoma"/>
                <a:cs typeface="Tahoma"/>
              </a:rPr>
              <a:t>verecekler.</a:t>
            </a:r>
            <a:endParaRPr lang="en" dirty="0">
              <a:latin typeface="Tahoma"/>
              <a:cs typeface="Tahoma"/>
            </a:endParaRPr>
          </a:p>
        </p:txBody>
      </p:sp>
      <p:sp>
        <p:nvSpPr>
          <p:cNvPr id="7" name="Rectángulo 6">
            <a:extLst>
              <a:ext uri="{FF2B5EF4-FFF2-40B4-BE49-F238E27FC236}">
                <a16:creationId xmlns:a16="http://schemas.microsoft.com/office/drawing/2014/main" xmlns="" id="{B74F347A-FAE7-1642-97F6-E868F12B35B1}"/>
              </a:ext>
            </a:extLst>
          </p:cNvPr>
          <p:cNvSpPr/>
          <p:nvPr/>
        </p:nvSpPr>
        <p:spPr>
          <a:xfrm>
            <a:off x="3024953" y="2908602"/>
            <a:ext cx="4572000" cy="729430"/>
          </a:xfrm>
          <a:prstGeom prst="rect">
            <a:avLst/>
          </a:prstGeom>
        </p:spPr>
        <p:txBody>
          <a:bodyPr>
            <a:spAutoFit/>
          </a:bodyPr>
          <a:lstStyle/>
          <a:p>
            <a:pPr marL="323850" marR="5080" indent="-311150">
              <a:lnSpc>
                <a:spcPct val="115399"/>
              </a:lnSpc>
              <a:spcBef>
                <a:spcPts val="1010"/>
              </a:spcBef>
              <a:tabLst>
                <a:tab pos="323215" algn="l"/>
              </a:tabLst>
            </a:pPr>
            <a:r>
              <a:rPr lang="tr-TR" dirty="0">
                <a:solidFill>
                  <a:srgbClr val="505168"/>
                </a:solidFill>
                <a:latin typeface="Tahoma"/>
                <a:cs typeface="Tahoma"/>
              </a:rPr>
              <a:t>Bir zaman çerçevesi içinde bir </a:t>
            </a:r>
            <a:r>
              <a:rPr lang="tr-TR" dirty="0" smtClean="0">
                <a:solidFill>
                  <a:srgbClr val="505168"/>
                </a:solidFill>
                <a:latin typeface="Tahoma"/>
                <a:cs typeface="Tahoma"/>
              </a:rPr>
              <a:t>hikaye </a:t>
            </a:r>
            <a:r>
              <a:rPr lang="tr-TR" dirty="0">
                <a:solidFill>
                  <a:srgbClr val="505168"/>
                </a:solidFill>
                <a:latin typeface="Tahoma"/>
                <a:cs typeface="Tahoma"/>
              </a:rPr>
              <a:t>oluşturmayı öğrenmiş </a:t>
            </a:r>
            <a:r>
              <a:rPr lang="tr-TR" dirty="0" smtClean="0">
                <a:solidFill>
                  <a:srgbClr val="505168"/>
                </a:solidFill>
                <a:latin typeface="Tahoma"/>
                <a:cs typeface="Tahoma"/>
              </a:rPr>
              <a:t>olacaklar.</a:t>
            </a:r>
            <a:endParaRPr lang="en" dirty="0">
              <a:latin typeface="Tahoma"/>
              <a:cs typeface="Tahoma"/>
            </a:endParaRPr>
          </a:p>
        </p:txBody>
      </p:sp>
      <p:sp>
        <p:nvSpPr>
          <p:cNvPr id="8" name="Rectángulo 7">
            <a:extLst>
              <a:ext uri="{FF2B5EF4-FFF2-40B4-BE49-F238E27FC236}">
                <a16:creationId xmlns:a16="http://schemas.microsoft.com/office/drawing/2014/main" xmlns="" id="{3EA8AF2C-CAEC-2C4C-90DA-65E205836D17}"/>
              </a:ext>
            </a:extLst>
          </p:cNvPr>
          <p:cNvSpPr/>
          <p:nvPr/>
        </p:nvSpPr>
        <p:spPr>
          <a:xfrm>
            <a:off x="3048000" y="4031218"/>
            <a:ext cx="5628144" cy="369332"/>
          </a:xfrm>
          <a:prstGeom prst="rect">
            <a:avLst/>
          </a:prstGeom>
        </p:spPr>
        <p:txBody>
          <a:bodyPr wrap="none">
            <a:spAutoFit/>
          </a:bodyPr>
          <a:lstStyle/>
          <a:p>
            <a:pPr marL="12700">
              <a:lnSpc>
                <a:spcPct val="100000"/>
              </a:lnSpc>
              <a:spcBef>
                <a:spcPts val="1225"/>
              </a:spcBef>
              <a:tabLst>
                <a:tab pos="323215" algn="l"/>
              </a:tabLst>
            </a:pPr>
            <a:r>
              <a:rPr lang="tr-TR" spc="45" dirty="0">
                <a:solidFill>
                  <a:srgbClr val="505168"/>
                </a:solidFill>
                <a:latin typeface="Tahoma"/>
                <a:cs typeface="Tahoma"/>
              </a:rPr>
              <a:t>Hikaye taslağını nasıl kullanacaklarını </a:t>
            </a:r>
            <a:r>
              <a:rPr lang="tr-TR" spc="45" dirty="0" smtClean="0">
                <a:solidFill>
                  <a:srgbClr val="505168"/>
                </a:solidFill>
                <a:latin typeface="Tahoma"/>
                <a:cs typeface="Tahoma"/>
              </a:rPr>
              <a:t>öğrenecekler.</a:t>
            </a:r>
            <a:endParaRPr lang="en" dirty="0">
              <a:latin typeface="Tahoma"/>
              <a:cs typeface="Tahoma"/>
            </a:endParaRPr>
          </a:p>
        </p:txBody>
      </p:sp>
      <p:pic>
        <p:nvPicPr>
          <p:cNvPr id="10" name="Gráfico 9" descr="Pizarra">
            <a:extLst>
              <a:ext uri="{FF2B5EF4-FFF2-40B4-BE49-F238E27FC236}">
                <a16:creationId xmlns:a16="http://schemas.microsoft.com/office/drawing/2014/main" xmlns="" id="{2CE1E9A0-1BE9-3044-8514-0FC2FA4DAAC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2257703" y="1161975"/>
            <a:ext cx="758970" cy="758970"/>
          </a:xfrm>
          <a:prstGeom prst="rect">
            <a:avLst/>
          </a:prstGeom>
        </p:spPr>
      </p:pic>
      <p:pic>
        <p:nvPicPr>
          <p:cNvPr id="13" name="Gráfico 12" descr="Pizarra">
            <a:extLst>
              <a:ext uri="{FF2B5EF4-FFF2-40B4-BE49-F238E27FC236}">
                <a16:creationId xmlns:a16="http://schemas.microsoft.com/office/drawing/2014/main" xmlns="" id="{C369FDC1-AF89-054F-9607-B9E31BD76C7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2265983" y="2117580"/>
            <a:ext cx="758970" cy="758970"/>
          </a:xfrm>
          <a:prstGeom prst="rect">
            <a:avLst/>
          </a:prstGeom>
        </p:spPr>
      </p:pic>
      <p:pic>
        <p:nvPicPr>
          <p:cNvPr id="14" name="Gráfico 13" descr="Pizarra">
            <a:extLst>
              <a:ext uri="{FF2B5EF4-FFF2-40B4-BE49-F238E27FC236}">
                <a16:creationId xmlns:a16="http://schemas.microsoft.com/office/drawing/2014/main" xmlns="" id="{495843FB-7888-1743-A292-A527AB6D85D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2267136" y="2955780"/>
            <a:ext cx="758970" cy="758970"/>
          </a:xfrm>
          <a:prstGeom prst="rect">
            <a:avLst/>
          </a:prstGeom>
        </p:spPr>
      </p:pic>
      <p:pic>
        <p:nvPicPr>
          <p:cNvPr id="15" name="Gráfico 14" descr="Pizarra">
            <a:extLst>
              <a:ext uri="{FF2B5EF4-FFF2-40B4-BE49-F238E27FC236}">
                <a16:creationId xmlns:a16="http://schemas.microsoft.com/office/drawing/2014/main" xmlns="" id="{DBB3F44B-7B22-994D-838C-887FBC46F2A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2289030" y="3867150"/>
            <a:ext cx="758970" cy="75897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08174" y="1992365"/>
            <a:ext cx="2697025" cy="1105431"/>
          </a:xfrm>
          <a:prstGeom prst="rect">
            <a:avLst/>
          </a:prstGeom>
        </p:spPr>
        <p:txBody>
          <a:bodyPr vert="horz" wrap="square" lIns="0" tIns="12700" rIns="0" bIns="0" rtlCol="0">
            <a:spAutoFit/>
          </a:bodyPr>
          <a:lstStyle/>
          <a:p>
            <a:pPr marL="12700">
              <a:lnSpc>
                <a:spcPct val="100000"/>
              </a:lnSpc>
              <a:spcBef>
                <a:spcPts val="100"/>
              </a:spcBef>
            </a:pPr>
            <a:r>
              <a:rPr sz="3500" b="0" spc="120" dirty="0">
                <a:solidFill>
                  <a:srgbClr val="9163A9"/>
                </a:solidFill>
                <a:latin typeface="Cambria Math"/>
                <a:cs typeface="Cambria Math"/>
              </a:rPr>
              <a:t>④</a:t>
            </a:r>
            <a:r>
              <a:rPr sz="3500" b="0" spc="15" dirty="0">
                <a:solidFill>
                  <a:srgbClr val="9163A9"/>
                </a:solidFill>
                <a:latin typeface="Cambria Math"/>
                <a:cs typeface="Cambria Math"/>
              </a:rPr>
              <a:t> </a:t>
            </a:r>
            <a:r>
              <a:rPr lang="tr-TR" sz="3600" spc="70" dirty="0">
                <a:solidFill>
                  <a:srgbClr val="9163A9"/>
                </a:solidFill>
              </a:rPr>
              <a:t>Düzenleme</a:t>
            </a:r>
            <a:endParaRPr sz="3600" dirty="0">
              <a:solidFill>
                <a:srgbClr val="9163A9"/>
              </a:solidFill>
              <a:latin typeface="Cambria Math"/>
              <a:cs typeface="Cambria Math"/>
            </a:endParaRPr>
          </a:p>
        </p:txBody>
      </p:sp>
      <p:pic>
        <p:nvPicPr>
          <p:cNvPr id="6" name="Imagen 5">
            <a:extLst>
              <a:ext uri="{FF2B5EF4-FFF2-40B4-BE49-F238E27FC236}">
                <a16:creationId xmlns:a16="http://schemas.microsoft.com/office/drawing/2014/main" xmlns="" id="{13D09FB0-FB56-D14F-8E4E-70043A51FD3A}"/>
              </a:ext>
            </a:extLst>
          </p:cNvPr>
          <p:cNvPicPr>
            <a:picLocks noChangeAspect="1"/>
          </p:cNvPicPr>
          <p:nvPr/>
        </p:nvPicPr>
        <p:blipFill rotWithShape="1">
          <a:blip r:embed="rId3">
            <a:extLst>
              <a:ext uri="{28A0092B-C50C-407E-A947-70E740481C1C}">
                <a14:useLocalDpi xmlns:a14="http://schemas.microsoft.com/office/drawing/2010/main" val="0"/>
              </a:ext>
            </a:extLst>
          </a:blip>
          <a:srcRect l="38333"/>
          <a:stretch/>
        </p:blipFill>
        <p:spPr>
          <a:xfrm>
            <a:off x="3505200" y="0"/>
            <a:ext cx="5638800" cy="5143500"/>
          </a:xfrm>
          <a:prstGeom prst="rect">
            <a:avLst/>
          </a:prstGeom>
        </p:spPr>
      </p:pic>
      <p:sp>
        <p:nvSpPr>
          <p:cNvPr id="4" name="CuadroTexto 3">
            <a:hlinkClick r:id="rId4" action="ppaction://hlinksldjump"/>
            <a:extLst>
              <a:ext uri="{FF2B5EF4-FFF2-40B4-BE49-F238E27FC236}">
                <a16:creationId xmlns:a16="http://schemas.microsoft.com/office/drawing/2014/main" xmlns="" id="{5AEE68EC-79A9-DD48-8C89-1A473730F061}"/>
              </a:ext>
            </a:extLst>
          </p:cNvPr>
          <p:cNvSpPr txBox="1"/>
          <p:nvPr/>
        </p:nvSpPr>
        <p:spPr>
          <a:xfrm>
            <a:off x="6705600" y="4702066"/>
            <a:ext cx="2286203" cy="369332"/>
          </a:xfrm>
          <a:prstGeom prst="rect">
            <a:avLst/>
          </a:prstGeom>
          <a:noFill/>
          <a:ln>
            <a:solidFill>
              <a:srgbClr val="CE89BA"/>
            </a:solidFill>
          </a:ln>
        </p:spPr>
        <p:txBody>
          <a:bodyPr wrap="none" rtlCol="0">
            <a:spAutoFit/>
          </a:bodyPr>
          <a:lstStyle/>
          <a:p>
            <a:r>
              <a:rPr lang="tr-TR" dirty="0"/>
              <a:t>DHA adımlarına dönüş</a:t>
            </a:r>
            <a:endParaRPr lang="es-E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9 Rectángulo"/>
          <p:cNvSpPr/>
          <p:nvPr/>
        </p:nvSpPr>
        <p:spPr>
          <a:xfrm>
            <a:off x="6858000" y="0"/>
            <a:ext cx="2286000" cy="5143500"/>
          </a:xfrm>
          <a:prstGeom prst="rect">
            <a:avLst/>
          </a:prstGeom>
          <a:solidFill>
            <a:srgbClr val="91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object 3"/>
          <p:cNvSpPr txBox="1"/>
          <p:nvPr/>
        </p:nvSpPr>
        <p:spPr>
          <a:xfrm>
            <a:off x="3918099" y="3851655"/>
            <a:ext cx="2254101" cy="212879"/>
          </a:xfrm>
          <a:prstGeom prst="rect">
            <a:avLst/>
          </a:prstGeom>
        </p:spPr>
        <p:txBody>
          <a:bodyPr vert="horz" wrap="square" lIns="0" tIns="12700" rIns="0" bIns="0" rtlCol="0">
            <a:spAutoFit/>
          </a:bodyPr>
          <a:lstStyle/>
          <a:p>
            <a:pPr marL="12700">
              <a:lnSpc>
                <a:spcPct val="100000"/>
              </a:lnSpc>
              <a:spcBef>
                <a:spcPts val="100"/>
              </a:spcBef>
              <a:tabLst>
                <a:tab pos="323215" algn="l"/>
              </a:tabLst>
            </a:pPr>
            <a:r>
              <a:rPr sz="1300" spc="-70" dirty="0">
                <a:solidFill>
                  <a:srgbClr val="505168"/>
                </a:solidFill>
                <a:latin typeface="Tahoma"/>
                <a:cs typeface="Tahoma"/>
              </a:rPr>
              <a:t>2</a:t>
            </a:r>
            <a:r>
              <a:rPr sz="1300" spc="-45" dirty="0">
                <a:solidFill>
                  <a:srgbClr val="505168"/>
                </a:solidFill>
                <a:latin typeface="Tahoma"/>
                <a:cs typeface="Tahoma"/>
              </a:rPr>
              <a:t>)</a:t>
            </a:r>
            <a:r>
              <a:rPr sz="1300" dirty="0">
                <a:solidFill>
                  <a:srgbClr val="505168"/>
                </a:solidFill>
                <a:latin typeface="Tahoma"/>
                <a:cs typeface="Tahoma"/>
              </a:rPr>
              <a:t>	</a:t>
            </a:r>
            <a:r>
              <a:rPr lang="tr-TR" sz="1300" spc="20" dirty="0">
                <a:solidFill>
                  <a:srgbClr val="505168"/>
                </a:solidFill>
                <a:latin typeface="Tahoma"/>
                <a:cs typeface="Tahoma"/>
              </a:rPr>
              <a:t>Seslerin toplanması</a:t>
            </a:r>
            <a:endParaRPr sz="1300" dirty="0">
              <a:latin typeface="Tahoma"/>
              <a:cs typeface="Tahoma"/>
            </a:endParaRPr>
          </a:p>
        </p:txBody>
      </p:sp>
      <p:sp>
        <p:nvSpPr>
          <p:cNvPr id="4" name="object 4"/>
          <p:cNvSpPr txBox="1"/>
          <p:nvPr/>
        </p:nvSpPr>
        <p:spPr>
          <a:xfrm>
            <a:off x="4387999" y="4041647"/>
            <a:ext cx="1327150" cy="434340"/>
          </a:xfrm>
          <a:prstGeom prst="rect">
            <a:avLst/>
          </a:prstGeom>
        </p:spPr>
        <p:txBody>
          <a:bodyPr vert="horz" wrap="square" lIns="0" tIns="48895" rIns="0" bIns="0" rtlCol="0">
            <a:spAutoFit/>
          </a:bodyPr>
          <a:lstStyle/>
          <a:p>
            <a:pPr marL="311150" indent="-298450">
              <a:lnSpc>
                <a:spcPct val="100000"/>
              </a:lnSpc>
              <a:spcBef>
                <a:spcPts val="385"/>
              </a:spcBef>
              <a:buAutoNum type="alphaLcParenR"/>
              <a:tabLst>
                <a:tab pos="310515" algn="l"/>
                <a:tab pos="311150" algn="l"/>
              </a:tabLst>
            </a:pPr>
            <a:r>
              <a:rPr lang="tr-TR" sz="1100" spc="65" dirty="0">
                <a:solidFill>
                  <a:srgbClr val="505168"/>
                </a:solidFill>
                <a:latin typeface="Tahoma"/>
                <a:cs typeface="Tahoma"/>
              </a:rPr>
              <a:t>Ses Kaydı</a:t>
            </a:r>
            <a:endParaRPr sz="1100" dirty="0">
              <a:latin typeface="Tahoma"/>
              <a:cs typeface="Tahoma"/>
            </a:endParaRPr>
          </a:p>
          <a:p>
            <a:pPr marL="311150" indent="-298450">
              <a:lnSpc>
                <a:spcPct val="100000"/>
              </a:lnSpc>
              <a:spcBef>
                <a:spcPts val="290"/>
              </a:spcBef>
              <a:buAutoNum type="alphaLcParenR"/>
              <a:tabLst>
                <a:tab pos="310515" algn="l"/>
                <a:tab pos="311150" algn="l"/>
              </a:tabLst>
            </a:pPr>
            <a:r>
              <a:rPr lang="tr-TR" sz="1100" spc="15" dirty="0">
                <a:solidFill>
                  <a:srgbClr val="505168"/>
                </a:solidFill>
                <a:latin typeface="Tahoma"/>
                <a:cs typeface="Tahoma"/>
              </a:rPr>
              <a:t>Müzikler</a:t>
            </a:r>
            <a:endParaRPr sz="1100" dirty="0">
              <a:latin typeface="Tahoma"/>
              <a:cs typeface="Tahoma"/>
            </a:endParaRPr>
          </a:p>
        </p:txBody>
      </p:sp>
      <p:sp>
        <p:nvSpPr>
          <p:cNvPr id="5" name="object 5"/>
          <p:cNvSpPr txBox="1"/>
          <p:nvPr/>
        </p:nvSpPr>
        <p:spPr>
          <a:xfrm>
            <a:off x="954224" y="3851655"/>
            <a:ext cx="2150273" cy="212879"/>
          </a:xfrm>
          <a:prstGeom prst="rect">
            <a:avLst/>
          </a:prstGeom>
        </p:spPr>
        <p:txBody>
          <a:bodyPr vert="horz" wrap="square" lIns="0" tIns="12700" rIns="0" bIns="0" rtlCol="0">
            <a:spAutoFit/>
          </a:bodyPr>
          <a:lstStyle/>
          <a:p>
            <a:pPr marL="12700">
              <a:lnSpc>
                <a:spcPct val="100000"/>
              </a:lnSpc>
              <a:spcBef>
                <a:spcPts val="100"/>
              </a:spcBef>
              <a:tabLst>
                <a:tab pos="323215" algn="l"/>
              </a:tabLst>
            </a:pPr>
            <a:r>
              <a:rPr sz="1300" spc="-70" dirty="0">
                <a:solidFill>
                  <a:srgbClr val="505168"/>
                </a:solidFill>
                <a:latin typeface="Tahoma"/>
                <a:cs typeface="Tahoma"/>
              </a:rPr>
              <a:t>1</a:t>
            </a:r>
            <a:r>
              <a:rPr sz="1300" spc="-45" dirty="0">
                <a:solidFill>
                  <a:srgbClr val="505168"/>
                </a:solidFill>
                <a:latin typeface="Tahoma"/>
                <a:cs typeface="Tahoma"/>
              </a:rPr>
              <a:t>)</a:t>
            </a:r>
            <a:r>
              <a:rPr sz="1300" dirty="0">
                <a:solidFill>
                  <a:srgbClr val="505168"/>
                </a:solidFill>
                <a:latin typeface="Tahoma"/>
                <a:cs typeface="Tahoma"/>
              </a:rPr>
              <a:t>	</a:t>
            </a:r>
            <a:r>
              <a:rPr sz="1300" spc="20" dirty="0">
                <a:solidFill>
                  <a:srgbClr val="505168"/>
                </a:solidFill>
                <a:latin typeface="Tahoma"/>
                <a:cs typeface="Tahoma"/>
              </a:rPr>
              <a:t>G</a:t>
            </a:r>
            <a:r>
              <a:rPr lang="tr-TR" sz="1300" spc="20" dirty="0">
                <a:solidFill>
                  <a:srgbClr val="505168"/>
                </a:solidFill>
                <a:latin typeface="Tahoma"/>
                <a:cs typeface="Tahoma"/>
              </a:rPr>
              <a:t>örsellerin toplanması</a:t>
            </a:r>
            <a:endParaRPr sz="1300" dirty="0">
              <a:latin typeface="Tahoma"/>
              <a:cs typeface="Tahoma"/>
            </a:endParaRPr>
          </a:p>
        </p:txBody>
      </p:sp>
      <p:sp>
        <p:nvSpPr>
          <p:cNvPr id="6" name="object 6"/>
          <p:cNvSpPr txBox="1"/>
          <p:nvPr/>
        </p:nvSpPr>
        <p:spPr>
          <a:xfrm>
            <a:off x="1424124" y="4041647"/>
            <a:ext cx="1351124" cy="426399"/>
          </a:xfrm>
          <a:prstGeom prst="rect">
            <a:avLst/>
          </a:prstGeom>
        </p:spPr>
        <p:txBody>
          <a:bodyPr vert="horz" wrap="square" lIns="0" tIns="48895" rIns="0" bIns="0" rtlCol="0">
            <a:spAutoFit/>
          </a:bodyPr>
          <a:lstStyle/>
          <a:p>
            <a:pPr marL="311150" indent="-298450">
              <a:lnSpc>
                <a:spcPct val="100000"/>
              </a:lnSpc>
              <a:spcBef>
                <a:spcPts val="385"/>
              </a:spcBef>
              <a:buAutoNum type="alphaLcParenR"/>
              <a:tabLst>
                <a:tab pos="310515" algn="l"/>
                <a:tab pos="311150" algn="l"/>
              </a:tabLst>
            </a:pPr>
            <a:r>
              <a:rPr lang="tr-TR" sz="1100" spc="15" dirty="0">
                <a:solidFill>
                  <a:srgbClr val="505168"/>
                </a:solidFill>
                <a:latin typeface="Tahoma"/>
                <a:cs typeface="Tahoma"/>
              </a:rPr>
              <a:t>Fotoğraflar</a:t>
            </a:r>
            <a:endParaRPr sz="1100" dirty="0">
              <a:latin typeface="Tahoma"/>
              <a:cs typeface="Tahoma"/>
            </a:endParaRPr>
          </a:p>
          <a:p>
            <a:pPr marL="311150" indent="-298450">
              <a:lnSpc>
                <a:spcPct val="100000"/>
              </a:lnSpc>
              <a:spcBef>
                <a:spcPts val="290"/>
              </a:spcBef>
              <a:buAutoNum type="alphaLcParenR"/>
              <a:tabLst>
                <a:tab pos="310515" algn="l"/>
                <a:tab pos="311150" algn="l"/>
              </a:tabLst>
            </a:pPr>
            <a:r>
              <a:rPr sz="1100" spc="15" dirty="0">
                <a:solidFill>
                  <a:srgbClr val="505168"/>
                </a:solidFill>
                <a:latin typeface="Tahoma"/>
                <a:cs typeface="Tahoma"/>
              </a:rPr>
              <a:t>Video</a:t>
            </a:r>
            <a:r>
              <a:rPr lang="tr-TR" sz="1100" spc="15" dirty="0">
                <a:solidFill>
                  <a:srgbClr val="505168"/>
                </a:solidFill>
                <a:latin typeface="Tahoma"/>
                <a:cs typeface="Tahoma"/>
              </a:rPr>
              <a:t>lar</a:t>
            </a:r>
            <a:endParaRPr sz="1100" dirty="0">
              <a:latin typeface="Tahoma"/>
              <a:cs typeface="Tahoma"/>
            </a:endParaRPr>
          </a:p>
        </p:txBody>
      </p:sp>
      <p:sp>
        <p:nvSpPr>
          <p:cNvPr id="7" name="object 7"/>
          <p:cNvSpPr txBox="1">
            <a:spLocks noGrp="1"/>
          </p:cNvSpPr>
          <p:nvPr>
            <p:ph type="title"/>
          </p:nvPr>
        </p:nvSpPr>
        <p:spPr>
          <a:xfrm>
            <a:off x="298772" y="-53197"/>
            <a:ext cx="6545051" cy="1120820"/>
          </a:xfrm>
          <a:prstGeom prst="rect">
            <a:avLst/>
          </a:prstGeom>
        </p:spPr>
        <p:txBody>
          <a:bodyPr vert="horz" wrap="square" lIns="0" tIns="12700" rIns="0" bIns="0" rtlCol="0">
            <a:spAutoFit/>
          </a:bodyPr>
          <a:lstStyle/>
          <a:p>
            <a:pPr marL="12700" marR="5080" algn="ctr">
              <a:lnSpc>
                <a:spcPct val="100000"/>
              </a:lnSpc>
              <a:spcBef>
                <a:spcPts val="100"/>
              </a:spcBef>
            </a:pPr>
            <a:r>
              <a:rPr lang="tr-TR" sz="2400" spc="35" dirty="0">
                <a:solidFill>
                  <a:srgbClr val="9163A9"/>
                </a:solidFill>
                <a:latin typeface="Trebuchet MS" panose="020B0703020202090204" pitchFamily="34" charset="0"/>
              </a:rPr>
              <a:t/>
            </a:r>
            <a:br>
              <a:rPr lang="tr-TR" sz="2400" spc="35" dirty="0">
                <a:solidFill>
                  <a:srgbClr val="9163A9"/>
                </a:solidFill>
                <a:latin typeface="Trebuchet MS" panose="020B0703020202090204" pitchFamily="34" charset="0"/>
              </a:rPr>
            </a:br>
            <a:r>
              <a:rPr lang="tr-TR" sz="2400" spc="35" dirty="0">
                <a:solidFill>
                  <a:srgbClr val="9163A9"/>
                </a:solidFill>
                <a:latin typeface="Trebuchet MS" panose="020B0703020202090204" pitchFamily="34" charset="0"/>
              </a:rPr>
              <a:t>Görsel-işitsel materyalleri bulma, düzenleme ve kaydetme</a:t>
            </a:r>
            <a:endParaRPr sz="2400" dirty="0">
              <a:solidFill>
                <a:srgbClr val="9163A9"/>
              </a:solidFill>
              <a:latin typeface="Trebuchet MS" panose="020B0703020202090204" pitchFamily="34" charset="0"/>
            </a:endParaRPr>
          </a:p>
        </p:txBody>
      </p:sp>
      <p:pic>
        <p:nvPicPr>
          <p:cNvPr id="11" name="Gráfico 10" descr="Imágenes">
            <a:extLst>
              <a:ext uri="{FF2B5EF4-FFF2-40B4-BE49-F238E27FC236}">
                <a16:creationId xmlns:a16="http://schemas.microsoft.com/office/drawing/2014/main" xmlns="" id="{7F9A6A13-676E-5445-88EC-3C08BCBA584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143000" y="2712992"/>
            <a:ext cx="1143000" cy="1143000"/>
          </a:xfrm>
          <a:prstGeom prst="rect">
            <a:avLst/>
          </a:prstGeom>
        </p:spPr>
      </p:pic>
      <p:pic>
        <p:nvPicPr>
          <p:cNvPr id="14" name="Gráfico 13" descr="Voz">
            <a:extLst>
              <a:ext uri="{FF2B5EF4-FFF2-40B4-BE49-F238E27FC236}">
                <a16:creationId xmlns:a16="http://schemas.microsoft.com/office/drawing/2014/main" xmlns="" id="{45FDF440-379D-C246-9B11-06806D6D4E3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4265127" y="2675200"/>
            <a:ext cx="1322070" cy="1322070"/>
          </a:xfrm>
          <a:prstGeom prst="rect">
            <a:avLst/>
          </a:prstGeom>
        </p:spPr>
      </p:pic>
      <p:sp>
        <p:nvSpPr>
          <p:cNvPr id="2" name="Dikdörtgen 1"/>
          <p:cNvSpPr/>
          <p:nvPr/>
        </p:nvSpPr>
        <p:spPr>
          <a:xfrm>
            <a:off x="470608" y="1255743"/>
            <a:ext cx="5930191" cy="1477328"/>
          </a:xfrm>
          <a:prstGeom prst="rect">
            <a:avLst/>
          </a:prstGeom>
        </p:spPr>
        <p:txBody>
          <a:bodyPr wrap="square">
            <a:spAutoFit/>
          </a:bodyPr>
          <a:lstStyle/>
          <a:p>
            <a:r>
              <a:rPr lang="tr-TR" dirty="0"/>
              <a:t>Hazırlık çalışması yapılır </a:t>
            </a:r>
            <a:r>
              <a:rPr lang="tr-TR" dirty="0" smtClean="0"/>
              <a:t>– Dijital hikayelerin oluşturulmaya </a:t>
            </a:r>
            <a:r>
              <a:rPr lang="tr-TR" dirty="0"/>
              <a:t>başladığı yer burasıdır!</a:t>
            </a:r>
          </a:p>
          <a:p>
            <a:endParaRPr lang="tr-TR" dirty="0"/>
          </a:p>
          <a:p>
            <a:r>
              <a:rPr lang="tr-TR" dirty="0"/>
              <a:t>Hikaye bir araya getirilmeden önce İKİ önemli adımın atılması </a:t>
            </a:r>
            <a:r>
              <a:rPr lang="tr-TR" dirty="0" smtClean="0"/>
              <a:t>gerekir. </a:t>
            </a:r>
            <a:r>
              <a:rPr lang="tr-TR" dirty="0"/>
              <a:t>Bunlar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9 Rectángulo">
            <a:extLst>
              <a:ext uri="{FF2B5EF4-FFF2-40B4-BE49-F238E27FC236}">
                <a16:creationId xmlns:a16="http://schemas.microsoft.com/office/drawing/2014/main" xmlns="" id="{A6C2631C-355F-814C-B376-3BAF4223D829}"/>
              </a:ext>
            </a:extLst>
          </p:cNvPr>
          <p:cNvSpPr/>
          <p:nvPr/>
        </p:nvSpPr>
        <p:spPr>
          <a:xfrm>
            <a:off x="-59260" y="0"/>
            <a:ext cx="2286000" cy="5143500"/>
          </a:xfrm>
          <a:prstGeom prst="rect">
            <a:avLst/>
          </a:prstGeom>
          <a:solidFill>
            <a:srgbClr val="91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object 3"/>
          <p:cNvSpPr txBox="1">
            <a:spLocks noGrp="1"/>
          </p:cNvSpPr>
          <p:nvPr>
            <p:ph type="title"/>
          </p:nvPr>
        </p:nvSpPr>
        <p:spPr>
          <a:xfrm>
            <a:off x="2362200" y="414115"/>
            <a:ext cx="3581400" cy="505267"/>
          </a:xfrm>
          <a:prstGeom prst="rect">
            <a:avLst/>
          </a:prstGeom>
        </p:spPr>
        <p:txBody>
          <a:bodyPr vert="horz" wrap="square" lIns="0" tIns="12700" rIns="0" bIns="0" rtlCol="0">
            <a:spAutoFit/>
          </a:bodyPr>
          <a:lstStyle/>
          <a:p>
            <a:pPr marL="12700">
              <a:lnSpc>
                <a:spcPct val="100000"/>
              </a:lnSpc>
              <a:spcBef>
                <a:spcPts val="100"/>
              </a:spcBef>
            </a:pPr>
            <a:r>
              <a:rPr lang="tr-TR" sz="3200" spc="75" dirty="0">
                <a:solidFill>
                  <a:srgbClr val="9163A9"/>
                </a:solidFill>
              </a:rPr>
              <a:t>Unutmayın:</a:t>
            </a:r>
            <a:endParaRPr sz="3200" dirty="0">
              <a:solidFill>
                <a:srgbClr val="9163A9"/>
              </a:solidFill>
            </a:endParaRPr>
          </a:p>
        </p:txBody>
      </p:sp>
      <p:sp>
        <p:nvSpPr>
          <p:cNvPr id="4" name="object 4"/>
          <p:cNvSpPr txBox="1"/>
          <p:nvPr/>
        </p:nvSpPr>
        <p:spPr>
          <a:xfrm>
            <a:off x="2362200" y="1231136"/>
            <a:ext cx="5943600" cy="219612"/>
          </a:xfrm>
          <a:prstGeom prst="rect">
            <a:avLst/>
          </a:prstGeom>
        </p:spPr>
        <p:txBody>
          <a:bodyPr vert="horz" wrap="square" lIns="0" tIns="12700" rIns="0" bIns="0" rtlCol="0">
            <a:spAutoFit/>
          </a:bodyPr>
          <a:lstStyle/>
          <a:p>
            <a:pPr marL="323215" marR="5080" indent="-311150">
              <a:lnSpc>
                <a:spcPct val="115399"/>
              </a:lnSpc>
              <a:spcBef>
                <a:spcPts val="100"/>
              </a:spcBef>
              <a:buChar char="●"/>
              <a:tabLst>
                <a:tab pos="323215" algn="l"/>
                <a:tab pos="323850" algn="l"/>
              </a:tabLst>
            </a:pPr>
            <a:r>
              <a:rPr lang="tr-TR" sz="1300" dirty="0" smtClean="0">
                <a:latin typeface="Tahoma"/>
                <a:cs typeface="Tahoma"/>
              </a:rPr>
              <a:t>Ses kayıtlarındaki hataların </a:t>
            </a:r>
            <a:r>
              <a:rPr lang="tr-TR" sz="1300" dirty="0">
                <a:latin typeface="Tahoma"/>
                <a:cs typeface="Tahoma"/>
              </a:rPr>
              <a:t>giderilmesi </a:t>
            </a:r>
            <a:r>
              <a:rPr lang="tr-TR" sz="1300" dirty="0" smtClean="0">
                <a:latin typeface="Tahoma"/>
                <a:cs typeface="Tahoma"/>
              </a:rPr>
              <a:t>gerekmektedir.</a:t>
            </a:r>
            <a:endParaRPr sz="1300" dirty="0">
              <a:latin typeface="Tahoma"/>
              <a:cs typeface="Tahoma"/>
            </a:endParaRPr>
          </a:p>
        </p:txBody>
      </p:sp>
      <p:pic>
        <p:nvPicPr>
          <p:cNvPr id="6" name="Gráfico 5" descr="Cámara">
            <a:extLst>
              <a:ext uri="{FF2B5EF4-FFF2-40B4-BE49-F238E27FC236}">
                <a16:creationId xmlns:a16="http://schemas.microsoft.com/office/drawing/2014/main" xmlns="" id="{3D54314F-C092-2844-98DB-FD4743DE5A0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4500619" y="3768988"/>
            <a:ext cx="1442085" cy="1442085"/>
          </a:xfrm>
          <a:prstGeom prst="rect">
            <a:avLst/>
          </a:prstGeom>
        </p:spPr>
      </p:pic>
      <p:pic>
        <p:nvPicPr>
          <p:cNvPr id="9" name="Gráfico 8" descr="Micrófono de radiocomunicación">
            <a:extLst>
              <a:ext uri="{FF2B5EF4-FFF2-40B4-BE49-F238E27FC236}">
                <a16:creationId xmlns:a16="http://schemas.microsoft.com/office/drawing/2014/main" xmlns="" id="{AD35B687-6A11-0940-B0B2-4F59E0FB870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4528073" y="1522230"/>
            <a:ext cx="1447800" cy="1447800"/>
          </a:xfrm>
          <a:prstGeom prst="rect">
            <a:avLst/>
          </a:prstGeom>
        </p:spPr>
      </p:pic>
      <p:sp>
        <p:nvSpPr>
          <p:cNvPr id="2" name="Dikdörtgen 1"/>
          <p:cNvSpPr/>
          <p:nvPr/>
        </p:nvSpPr>
        <p:spPr>
          <a:xfrm>
            <a:off x="2262599" y="3007559"/>
            <a:ext cx="6324600" cy="1200329"/>
          </a:xfrm>
          <a:prstGeom prst="rect">
            <a:avLst/>
          </a:prstGeom>
        </p:spPr>
        <p:txBody>
          <a:bodyPr wrap="square">
            <a:spAutoFit/>
          </a:bodyPr>
          <a:lstStyle/>
          <a:p>
            <a:r>
              <a:rPr lang="tr-TR" dirty="0"/>
              <a:t>Fotoğrafların -özellikle taranmışlarsa -düzenlenmesi </a:t>
            </a:r>
            <a:r>
              <a:rPr lang="tr-TR" dirty="0" smtClean="0"/>
              <a:t>gerekmektedir.</a:t>
            </a:r>
            <a:endParaRPr lang="tr-TR" dirty="0"/>
          </a:p>
          <a:p>
            <a:r>
              <a:rPr lang="tr-TR" dirty="0"/>
              <a:t> Unutmayın: İnternetten alınan herhangi bir resim telif hakkı içermemelidir.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808175" y="1486408"/>
            <a:ext cx="7159625" cy="212879"/>
          </a:xfrm>
          <a:prstGeom prst="rect">
            <a:avLst/>
          </a:prstGeom>
        </p:spPr>
        <p:txBody>
          <a:bodyPr vert="horz" wrap="square" lIns="0" tIns="12700" rIns="0" bIns="0" rtlCol="0">
            <a:spAutoFit/>
          </a:bodyPr>
          <a:lstStyle/>
          <a:p>
            <a:pPr marL="12700">
              <a:lnSpc>
                <a:spcPct val="100000"/>
              </a:lnSpc>
              <a:spcBef>
                <a:spcPts val="100"/>
              </a:spcBef>
            </a:pPr>
            <a:r>
              <a:rPr sz="1300" spc="-5" dirty="0">
                <a:solidFill>
                  <a:srgbClr val="505168"/>
                </a:solidFill>
                <a:latin typeface="Tahoma"/>
                <a:cs typeface="Tahoma"/>
              </a:rPr>
              <a:t>.</a:t>
            </a:r>
            <a:endParaRPr sz="1300" dirty="0">
              <a:latin typeface="Tahoma"/>
              <a:cs typeface="Tahoma"/>
            </a:endParaRPr>
          </a:p>
        </p:txBody>
      </p:sp>
      <p:pic>
        <p:nvPicPr>
          <p:cNvPr id="7" name="Imagen 6">
            <a:extLst>
              <a:ext uri="{FF2B5EF4-FFF2-40B4-BE49-F238E27FC236}">
                <a16:creationId xmlns:a16="http://schemas.microsoft.com/office/drawing/2014/main" xmlns="" id="{AE0A2A73-86E5-9246-83D2-BA22AE846319}"/>
              </a:ext>
            </a:extLst>
          </p:cNvPr>
          <p:cNvPicPr>
            <a:picLocks noChangeAspect="1"/>
          </p:cNvPicPr>
          <p:nvPr/>
        </p:nvPicPr>
        <p:blipFill rotWithShape="1">
          <a:blip r:embed="rId2">
            <a:extLst>
              <a:ext uri="{28A0092B-C50C-407E-A947-70E740481C1C}">
                <a14:useLocalDpi xmlns:a14="http://schemas.microsoft.com/office/drawing/2010/main" val="0"/>
              </a:ext>
            </a:extLst>
          </a:blip>
          <a:srcRect b="9925"/>
          <a:stretch/>
        </p:blipFill>
        <p:spPr>
          <a:xfrm>
            <a:off x="2286000" y="2724149"/>
            <a:ext cx="3928225" cy="2390223"/>
          </a:xfrm>
          <a:prstGeom prst="rect">
            <a:avLst/>
          </a:prstGeom>
        </p:spPr>
      </p:pic>
      <p:sp>
        <p:nvSpPr>
          <p:cNvPr id="2" name="Dikdörtgen 1"/>
          <p:cNvSpPr/>
          <p:nvPr/>
        </p:nvSpPr>
        <p:spPr>
          <a:xfrm>
            <a:off x="609600" y="464118"/>
            <a:ext cx="6858000" cy="830997"/>
          </a:xfrm>
          <a:prstGeom prst="rect">
            <a:avLst/>
          </a:prstGeom>
        </p:spPr>
        <p:txBody>
          <a:bodyPr wrap="square">
            <a:spAutoFit/>
          </a:bodyPr>
          <a:lstStyle/>
          <a:p>
            <a:r>
              <a:rPr lang="tr-TR" sz="2400" dirty="0">
                <a:solidFill>
                  <a:srgbClr val="6911BB"/>
                </a:solidFill>
              </a:rPr>
              <a:t>Sesli ve görsel materyallerin bulunması, düzenlenmesi ve kaydedilmesi</a:t>
            </a:r>
          </a:p>
        </p:txBody>
      </p:sp>
      <p:sp>
        <p:nvSpPr>
          <p:cNvPr id="5" name="Dikdörtgen 4"/>
          <p:cNvSpPr/>
          <p:nvPr/>
        </p:nvSpPr>
        <p:spPr>
          <a:xfrm>
            <a:off x="611393" y="1486408"/>
            <a:ext cx="7696200" cy="1477328"/>
          </a:xfrm>
          <a:prstGeom prst="rect">
            <a:avLst/>
          </a:prstGeom>
        </p:spPr>
        <p:txBody>
          <a:bodyPr wrap="square">
            <a:spAutoFit/>
          </a:bodyPr>
          <a:lstStyle/>
          <a:p>
            <a:r>
              <a:rPr lang="tr-TR" dirty="0"/>
              <a:t>Her bölümün ne kadar süreceğini planlamak ve </a:t>
            </a:r>
            <a:r>
              <a:rPr lang="tr-TR" dirty="0" smtClean="0"/>
              <a:t>düzenlemeleri yapmak için </a:t>
            </a:r>
            <a:r>
              <a:rPr lang="tr-TR" dirty="0"/>
              <a:t>film şeridine geri dönün.</a:t>
            </a:r>
          </a:p>
          <a:p>
            <a:endParaRPr lang="tr-TR" dirty="0"/>
          </a:p>
          <a:p>
            <a:r>
              <a:rPr lang="tr-TR" dirty="0"/>
              <a:t>Düzenlenen film müziği, düzenlenen fotoğraflar ve </a:t>
            </a:r>
            <a:r>
              <a:rPr lang="tr-TR" dirty="0" smtClean="0"/>
              <a:t>başlıklar  planlanan </a:t>
            </a:r>
            <a:r>
              <a:rPr lang="tr-TR" dirty="0" smtClean="0"/>
              <a:t>d</a:t>
            </a:r>
            <a:r>
              <a:rPr lang="tr-TR" dirty="0" smtClean="0"/>
              <a:t>ijital </a:t>
            </a:r>
            <a:r>
              <a:rPr lang="tr-TR" dirty="0"/>
              <a:t>h</a:t>
            </a:r>
            <a:r>
              <a:rPr lang="tr-TR" dirty="0" smtClean="0"/>
              <a:t>ikayeyi </a:t>
            </a:r>
            <a:r>
              <a:rPr lang="tr-TR" dirty="0"/>
              <a:t>oluşturmak için birleştirilir.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63916" y="206267"/>
            <a:ext cx="7345225" cy="505267"/>
          </a:xfrm>
          <a:prstGeom prst="rect">
            <a:avLst/>
          </a:prstGeom>
        </p:spPr>
        <p:txBody>
          <a:bodyPr vert="horz" wrap="square" lIns="0" tIns="12700" rIns="0" bIns="0" rtlCol="0" anchor="ctr">
            <a:spAutoFit/>
          </a:bodyPr>
          <a:lstStyle/>
          <a:p>
            <a:pPr marL="12700">
              <a:lnSpc>
                <a:spcPct val="100000"/>
              </a:lnSpc>
              <a:spcBef>
                <a:spcPts val="100"/>
              </a:spcBef>
            </a:pPr>
            <a:r>
              <a:rPr lang="tr-TR" sz="3200" b="1" spc="75" dirty="0">
                <a:solidFill>
                  <a:srgbClr val="9163A9"/>
                </a:solidFill>
                <a:latin typeface="Trebuchet MS"/>
              </a:rPr>
              <a:t>Düzenleme Yazılımı</a:t>
            </a:r>
            <a:endParaRPr sz="3200" b="1" spc="75" dirty="0">
              <a:solidFill>
                <a:srgbClr val="9163A9"/>
              </a:solidFill>
              <a:latin typeface="Trebuchet MS"/>
            </a:endParaRPr>
          </a:p>
        </p:txBody>
      </p:sp>
      <p:sp>
        <p:nvSpPr>
          <p:cNvPr id="4" name="object 4"/>
          <p:cNvSpPr txBox="1"/>
          <p:nvPr/>
        </p:nvSpPr>
        <p:spPr>
          <a:xfrm>
            <a:off x="948070" y="943417"/>
            <a:ext cx="7586330" cy="591957"/>
          </a:xfrm>
          <a:prstGeom prst="rect">
            <a:avLst/>
          </a:prstGeom>
        </p:spPr>
        <p:txBody>
          <a:bodyPr vert="horz" wrap="square" lIns="0" tIns="12700" rIns="0" bIns="0" rtlCol="0">
            <a:spAutoFit/>
          </a:bodyPr>
          <a:lstStyle/>
          <a:p>
            <a:pPr marL="12700" marR="201295" algn="just">
              <a:lnSpc>
                <a:spcPct val="115399"/>
              </a:lnSpc>
              <a:spcBef>
                <a:spcPts val="100"/>
              </a:spcBef>
            </a:pPr>
            <a:endParaRPr lang="en-US" sz="1600" spc="45" dirty="0">
              <a:solidFill>
                <a:srgbClr val="505168"/>
              </a:solidFill>
              <a:latin typeface="Tahoma"/>
              <a:cs typeface="Tahoma"/>
            </a:endParaRPr>
          </a:p>
          <a:p>
            <a:pPr marL="12700" marR="201295" algn="just">
              <a:lnSpc>
                <a:spcPct val="115399"/>
              </a:lnSpc>
              <a:spcBef>
                <a:spcPts val="100"/>
              </a:spcBef>
            </a:pPr>
            <a:endParaRPr sz="1600" dirty="0">
              <a:latin typeface="Tahoma"/>
              <a:cs typeface="Tahoma"/>
            </a:endParaRPr>
          </a:p>
        </p:txBody>
      </p:sp>
      <p:pic>
        <p:nvPicPr>
          <p:cNvPr id="6" name="Imagen 5">
            <a:extLst>
              <a:ext uri="{FF2B5EF4-FFF2-40B4-BE49-F238E27FC236}">
                <a16:creationId xmlns:a16="http://schemas.microsoft.com/office/drawing/2014/main" xmlns="" id="{CA052B45-3CA1-1744-B446-6D2DACC967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1504950"/>
            <a:ext cx="457200" cy="369434"/>
          </a:xfrm>
          <a:prstGeom prst="rect">
            <a:avLst/>
          </a:prstGeom>
        </p:spPr>
      </p:pic>
      <p:pic>
        <p:nvPicPr>
          <p:cNvPr id="7" name="Imagen 6">
            <a:extLst>
              <a:ext uri="{FF2B5EF4-FFF2-40B4-BE49-F238E27FC236}">
                <a16:creationId xmlns:a16="http://schemas.microsoft.com/office/drawing/2014/main" xmlns="" id="{C8F429C8-84AA-E540-806C-228604DB3C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1885950"/>
            <a:ext cx="457200" cy="369434"/>
          </a:xfrm>
          <a:prstGeom prst="rect">
            <a:avLst/>
          </a:prstGeom>
        </p:spPr>
      </p:pic>
      <p:pic>
        <p:nvPicPr>
          <p:cNvPr id="8" name="Imagen 7">
            <a:extLst>
              <a:ext uri="{FF2B5EF4-FFF2-40B4-BE49-F238E27FC236}">
                <a16:creationId xmlns:a16="http://schemas.microsoft.com/office/drawing/2014/main" xmlns="" id="{AC324C4E-4BC1-A74E-A500-7DB837B99E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2278516"/>
            <a:ext cx="457200" cy="369434"/>
          </a:xfrm>
          <a:prstGeom prst="rect">
            <a:avLst/>
          </a:prstGeom>
        </p:spPr>
      </p:pic>
      <p:pic>
        <p:nvPicPr>
          <p:cNvPr id="9" name="Imagen 8">
            <a:extLst>
              <a:ext uri="{FF2B5EF4-FFF2-40B4-BE49-F238E27FC236}">
                <a16:creationId xmlns:a16="http://schemas.microsoft.com/office/drawing/2014/main" xmlns="" id="{492B48D7-C98A-554F-85B6-8DDF03E3F4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2647950"/>
            <a:ext cx="457200" cy="369434"/>
          </a:xfrm>
          <a:prstGeom prst="rect">
            <a:avLst/>
          </a:prstGeom>
        </p:spPr>
      </p:pic>
      <p:pic>
        <p:nvPicPr>
          <p:cNvPr id="10" name="Imagen 9">
            <a:extLst>
              <a:ext uri="{FF2B5EF4-FFF2-40B4-BE49-F238E27FC236}">
                <a16:creationId xmlns:a16="http://schemas.microsoft.com/office/drawing/2014/main" xmlns="" id="{1F8B7F93-F2E5-624A-8D02-C182877BBA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3040516"/>
            <a:ext cx="457200" cy="369434"/>
          </a:xfrm>
          <a:prstGeom prst="rect">
            <a:avLst/>
          </a:prstGeom>
        </p:spPr>
      </p:pic>
      <p:pic>
        <p:nvPicPr>
          <p:cNvPr id="13" name="Imagen 12">
            <a:extLst>
              <a:ext uri="{FF2B5EF4-FFF2-40B4-BE49-F238E27FC236}">
                <a16:creationId xmlns:a16="http://schemas.microsoft.com/office/drawing/2014/main" xmlns="" id="{CF076D7A-3324-A845-9C97-EB8A051452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209551"/>
            <a:ext cx="2102283" cy="2045834"/>
          </a:xfrm>
          <a:prstGeom prst="rect">
            <a:avLst/>
          </a:prstGeom>
        </p:spPr>
      </p:pic>
      <p:sp>
        <p:nvSpPr>
          <p:cNvPr id="2" name="Dikdörtgen 1"/>
          <p:cNvSpPr/>
          <p:nvPr/>
        </p:nvSpPr>
        <p:spPr>
          <a:xfrm>
            <a:off x="319420" y="863590"/>
            <a:ext cx="6538580" cy="3416320"/>
          </a:xfrm>
          <a:prstGeom prst="rect">
            <a:avLst/>
          </a:prstGeom>
        </p:spPr>
        <p:txBody>
          <a:bodyPr wrap="square">
            <a:spAutoFit/>
          </a:bodyPr>
          <a:lstStyle/>
          <a:p>
            <a:r>
              <a:rPr lang="tr-TR" dirty="0"/>
              <a:t>Dijital </a:t>
            </a:r>
            <a:r>
              <a:rPr lang="tr-TR" dirty="0" smtClean="0"/>
              <a:t>hikayeleri </a:t>
            </a:r>
            <a:r>
              <a:rPr lang="tr-TR" dirty="0"/>
              <a:t>düzenlemek için </a:t>
            </a:r>
            <a:r>
              <a:rPr lang="tr-TR" dirty="0" smtClean="0"/>
              <a:t>aşağıdaki seçeneklere benzer  </a:t>
            </a:r>
            <a:r>
              <a:rPr lang="tr-TR" dirty="0"/>
              <a:t>pek çok seçenek vardır:</a:t>
            </a:r>
          </a:p>
          <a:p>
            <a:r>
              <a:rPr lang="tr-TR" dirty="0"/>
              <a:t>                                     Windows Movie Maker</a:t>
            </a:r>
          </a:p>
          <a:p>
            <a:endParaRPr lang="tr-TR" dirty="0"/>
          </a:p>
          <a:p>
            <a:r>
              <a:rPr lang="tr-TR" dirty="0"/>
              <a:t>                                     </a:t>
            </a:r>
            <a:r>
              <a:rPr lang="tr-TR" dirty="0" err="1"/>
              <a:t>WeVideo</a:t>
            </a:r>
            <a:endParaRPr lang="tr-TR" dirty="0"/>
          </a:p>
          <a:p>
            <a:endParaRPr lang="tr-TR" dirty="0"/>
          </a:p>
          <a:p>
            <a:r>
              <a:rPr lang="tr-TR" dirty="0"/>
              <a:t>                                    Final </a:t>
            </a:r>
            <a:r>
              <a:rPr lang="tr-TR" dirty="0" err="1"/>
              <a:t>Cut</a:t>
            </a:r>
            <a:r>
              <a:rPr lang="tr-TR" dirty="0"/>
              <a:t> Pro</a:t>
            </a:r>
          </a:p>
          <a:p>
            <a:endParaRPr lang="tr-TR" dirty="0"/>
          </a:p>
          <a:p>
            <a:r>
              <a:rPr lang="tr-TR" dirty="0"/>
              <a:t>                                    Movie Maker Online</a:t>
            </a:r>
          </a:p>
          <a:p>
            <a:endParaRPr lang="tr-TR" dirty="0"/>
          </a:p>
          <a:p>
            <a:endParaRPr lang="tr-TR" dirty="0"/>
          </a:p>
          <a:p>
            <a:r>
              <a:rPr lang="tr-TR" dirty="0"/>
              <a:t>Bu el kitabında WeVideo'ya odaklanacağız </a:t>
            </a:r>
            <a:r>
              <a:rPr lang="tr-TR" dirty="0" smtClean="0"/>
              <a:t>( buraya tıklayınız)</a:t>
            </a:r>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9600" y="438150"/>
            <a:ext cx="8153400" cy="505267"/>
          </a:xfrm>
          <a:prstGeom prst="rect">
            <a:avLst/>
          </a:prstGeom>
        </p:spPr>
        <p:txBody>
          <a:bodyPr vert="horz" wrap="square" lIns="0" tIns="12700" rIns="0" bIns="0" rtlCol="0" anchor="ctr">
            <a:spAutoFit/>
          </a:bodyPr>
          <a:lstStyle/>
          <a:p>
            <a:pPr marL="12700">
              <a:lnSpc>
                <a:spcPct val="100000"/>
              </a:lnSpc>
              <a:spcBef>
                <a:spcPts val="100"/>
              </a:spcBef>
            </a:pPr>
            <a:r>
              <a:rPr sz="3200" b="1" spc="75" dirty="0">
                <a:solidFill>
                  <a:srgbClr val="9163A9"/>
                </a:solidFill>
                <a:latin typeface="Trebuchet MS"/>
              </a:rPr>
              <a:t>WeVideo - video </a:t>
            </a:r>
            <a:r>
              <a:rPr lang="tr-TR" sz="3200" b="1" spc="75" dirty="0">
                <a:solidFill>
                  <a:srgbClr val="9163A9"/>
                </a:solidFill>
                <a:latin typeface="Trebuchet MS"/>
              </a:rPr>
              <a:t>düzenleme platformu</a:t>
            </a:r>
            <a:endParaRPr sz="3200" b="1" spc="75" dirty="0">
              <a:solidFill>
                <a:srgbClr val="9163A9"/>
              </a:solidFill>
              <a:latin typeface="Trebuchet MS"/>
            </a:endParaRPr>
          </a:p>
        </p:txBody>
      </p:sp>
      <p:sp>
        <p:nvSpPr>
          <p:cNvPr id="4" name="object 4"/>
          <p:cNvSpPr txBox="1"/>
          <p:nvPr/>
        </p:nvSpPr>
        <p:spPr>
          <a:xfrm>
            <a:off x="381000" y="1123950"/>
            <a:ext cx="8153400" cy="2316532"/>
          </a:xfrm>
          <a:prstGeom prst="rect">
            <a:avLst/>
          </a:prstGeom>
        </p:spPr>
        <p:txBody>
          <a:bodyPr vert="horz" wrap="square" lIns="0" tIns="12700" rIns="0" bIns="0" rtlCol="0">
            <a:spAutoFit/>
          </a:bodyPr>
          <a:lstStyle/>
          <a:p>
            <a:pPr marL="12700" marR="201295" algn="just">
              <a:lnSpc>
                <a:spcPct val="115399"/>
              </a:lnSpc>
              <a:spcBef>
                <a:spcPts val="100"/>
              </a:spcBef>
            </a:pPr>
            <a:r>
              <a:rPr lang="tr-TR" sz="1600" dirty="0">
                <a:latin typeface="Tahoma"/>
                <a:cs typeface="Tahoma"/>
              </a:rPr>
              <a:t>WeVideo, web tarayıcılarında ve mobil cihazlarda (Android ve iOS) çalışan </a:t>
            </a:r>
            <a:r>
              <a:rPr lang="tr-TR" sz="1600" dirty="0" smtClean="0">
                <a:latin typeface="Tahoma"/>
                <a:cs typeface="Tahoma"/>
              </a:rPr>
              <a:t>çevrimiçi ve </a:t>
            </a:r>
            <a:r>
              <a:rPr lang="tr-TR" sz="1600" dirty="0">
                <a:latin typeface="Tahoma"/>
                <a:cs typeface="Tahoma"/>
              </a:rPr>
              <a:t>bulut tabanlı bir video düzenleme platformudur.</a:t>
            </a:r>
          </a:p>
          <a:p>
            <a:pPr marL="12700" marR="201295" algn="just">
              <a:lnSpc>
                <a:spcPct val="115399"/>
              </a:lnSpc>
              <a:spcBef>
                <a:spcPts val="100"/>
              </a:spcBef>
            </a:pPr>
            <a:endParaRPr lang="tr-TR" sz="1600" dirty="0">
              <a:latin typeface="Tahoma"/>
              <a:cs typeface="Tahoma"/>
            </a:endParaRPr>
          </a:p>
          <a:p>
            <a:pPr marL="12700" marR="201295" algn="just">
              <a:lnSpc>
                <a:spcPct val="115399"/>
              </a:lnSpc>
              <a:spcBef>
                <a:spcPts val="100"/>
              </a:spcBef>
            </a:pPr>
            <a:r>
              <a:rPr lang="tr-TR" sz="1600" dirty="0">
                <a:latin typeface="Tahoma"/>
                <a:cs typeface="Tahoma"/>
              </a:rPr>
              <a:t>Maliyet veya zorluk </a:t>
            </a:r>
            <a:r>
              <a:rPr lang="tr-TR" sz="1600" dirty="0" smtClean="0">
                <a:latin typeface="Tahoma"/>
                <a:cs typeface="Tahoma"/>
              </a:rPr>
              <a:t>olmadan büyük </a:t>
            </a:r>
            <a:r>
              <a:rPr lang="tr-TR" sz="1600" dirty="0">
                <a:latin typeface="Tahoma"/>
                <a:cs typeface="Tahoma"/>
              </a:rPr>
              <a:t>bütçeli bir görünüm için yeşil ekran gibi özellikler </a:t>
            </a:r>
            <a:r>
              <a:rPr lang="tr-TR" sz="1600" dirty="0" err="1" smtClean="0">
                <a:latin typeface="Tahoma"/>
                <a:cs typeface="Tahoma"/>
              </a:rPr>
              <a:t>ekleyebilirsiniz.Bu</a:t>
            </a:r>
            <a:r>
              <a:rPr lang="tr-TR" sz="1600" dirty="0" smtClean="0">
                <a:latin typeface="Tahoma"/>
                <a:cs typeface="Tahoma"/>
              </a:rPr>
              <a:t> program </a:t>
            </a:r>
            <a:r>
              <a:rPr lang="tr-TR" sz="1600" dirty="0">
                <a:latin typeface="Tahoma"/>
                <a:cs typeface="Tahoma"/>
              </a:rPr>
              <a:t>a</a:t>
            </a:r>
            <a:r>
              <a:rPr lang="tr-TR" sz="1600" dirty="0" smtClean="0">
                <a:latin typeface="Tahoma"/>
                <a:cs typeface="Tahoma"/>
              </a:rPr>
              <a:t>yrıca </a:t>
            </a:r>
            <a:r>
              <a:rPr lang="tr-TR" sz="1600" dirty="0">
                <a:latin typeface="Tahoma"/>
                <a:cs typeface="Tahoma"/>
              </a:rPr>
              <a:t>bekleme süresi olmaksızın videolarınızı </a:t>
            </a:r>
            <a:r>
              <a:rPr lang="tr-TR" sz="1600" dirty="0" smtClean="0">
                <a:latin typeface="Tahoma"/>
                <a:cs typeface="Tahoma"/>
              </a:rPr>
              <a:t>düzenlemenizi sağlar. </a:t>
            </a:r>
            <a:r>
              <a:rPr lang="tr-TR" sz="1600" dirty="0">
                <a:latin typeface="Tahoma"/>
                <a:cs typeface="Tahoma"/>
              </a:rPr>
              <a:t>Sosyal medya, web ve mobil ekranlarda öne çıkmak için birden fazla format arasından seçim yapabilirsiniz.</a:t>
            </a:r>
          </a:p>
          <a:p>
            <a:pPr marL="12700" marR="201295" algn="just">
              <a:lnSpc>
                <a:spcPct val="115399"/>
              </a:lnSpc>
              <a:spcBef>
                <a:spcPts val="100"/>
              </a:spcBef>
            </a:pPr>
            <a:r>
              <a:rPr lang="tr-TR" sz="1600" dirty="0">
                <a:latin typeface="Tahoma"/>
                <a:cs typeface="Tahoma"/>
              </a:rPr>
              <a:t>WeVideo programına başlamak için bu </a:t>
            </a:r>
            <a:r>
              <a:rPr lang="tr-TR" sz="1600" dirty="0" smtClean="0">
                <a:latin typeface="Tahoma"/>
                <a:cs typeface="Tahoma"/>
              </a:rPr>
              <a:t>bağlantıya </a:t>
            </a:r>
            <a:r>
              <a:rPr lang="tr-TR" sz="1600" dirty="0">
                <a:latin typeface="Tahoma"/>
                <a:cs typeface="Tahoma"/>
              </a:rPr>
              <a:t>tıklayın! https://www.wevideo.com</a:t>
            </a:r>
            <a:endParaRPr sz="1600" dirty="0">
              <a:latin typeface="Tahoma"/>
              <a:cs typeface="Tahoma"/>
            </a:endParaRPr>
          </a:p>
        </p:txBody>
      </p:sp>
      <p:pic>
        <p:nvPicPr>
          <p:cNvPr id="9" name="Imagen 8">
            <a:extLst>
              <a:ext uri="{FF2B5EF4-FFF2-40B4-BE49-F238E27FC236}">
                <a16:creationId xmlns:a16="http://schemas.microsoft.com/office/drawing/2014/main" xmlns="" id="{2F36BBB3-A144-724D-816A-2138A39B35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3516682"/>
            <a:ext cx="2159000" cy="1569668"/>
          </a:xfrm>
          <a:prstGeom prst="rect">
            <a:avLst/>
          </a:prstGeom>
        </p:spPr>
      </p:pic>
    </p:spTree>
    <p:extLst>
      <p:ext uri="{BB962C8B-B14F-4D97-AF65-F5344CB8AC3E}">
        <p14:creationId xmlns:p14="http://schemas.microsoft.com/office/powerpoint/2010/main" val="28693802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54175" y="119090"/>
            <a:ext cx="7192825" cy="997709"/>
          </a:xfrm>
          <a:prstGeom prst="rect">
            <a:avLst/>
          </a:prstGeom>
        </p:spPr>
        <p:txBody>
          <a:bodyPr vert="horz" wrap="square" lIns="0" tIns="12700" rIns="0" bIns="0" rtlCol="0" anchor="ctr">
            <a:spAutoFit/>
          </a:bodyPr>
          <a:lstStyle/>
          <a:p>
            <a:pPr marL="12700">
              <a:lnSpc>
                <a:spcPct val="100000"/>
              </a:lnSpc>
              <a:spcBef>
                <a:spcPts val="100"/>
              </a:spcBef>
            </a:pPr>
            <a:r>
              <a:rPr lang="tr-TR" sz="3200" b="1" spc="75" dirty="0">
                <a:solidFill>
                  <a:srgbClr val="9163A9"/>
                </a:solidFill>
                <a:latin typeface="Trebuchet MS"/>
              </a:rPr>
              <a:t>Düzenleme yaparken unutulmaması gerekenler:</a:t>
            </a:r>
            <a:endParaRPr sz="3200" b="1" spc="75" dirty="0">
              <a:solidFill>
                <a:srgbClr val="9163A9"/>
              </a:solidFill>
              <a:latin typeface="Trebuchet MS"/>
            </a:endParaRPr>
          </a:p>
        </p:txBody>
      </p:sp>
      <p:pic>
        <p:nvPicPr>
          <p:cNvPr id="7" name="Imagen 6">
            <a:extLst>
              <a:ext uri="{FF2B5EF4-FFF2-40B4-BE49-F238E27FC236}">
                <a16:creationId xmlns:a16="http://schemas.microsoft.com/office/drawing/2014/main" xmlns="" id="{2F552E85-29F6-5349-83FE-65D8F382D0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200" y="3105150"/>
            <a:ext cx="1898650" cy="1846774"/>
          </a:xfrm>
          <a:prstGeom prst="rect">
            <a:avLst/>
          </a:prstGeom>
        </p:spPr>
      </p:pic>
      <p:sp>
        <p:nvSpPr>
          <p:cNvPr id="2" name="Dikdörtgen 1"/>
          <p:cNvSpPr/>
          <p:nvPr/>
        </p:nvSpPr>
        <p:spPr>
          <a:xfrm>
            <a:off x="533400" y="1276350"/>
            <a:ext cx="6324600" cy="2031325"/>
          </a:xfrm>
          <a:prstGeom prst="rect">
            <a:avLst/>
          </a:prstGeom>
        </p:spPr>
        <p:txBody>
          <a:bodyPr wrap="square">
            <a:spAutoFit/>
          </a:bodyPr>
          <a:lstStyle/>
          <a:p>
            <a:pPr marL="285750" indent="-285750">
              <a:buFont typeface="Arial" panose="020B0604020202020204" pitchFamily="34" charset="0"/>
              <a:buChar char="•"/>
            </a:pPr>
            <a:r>
              <a:rPr lang="tr-TR" dirty="0" smtClean="0"/>
              <a:t>Düzenlenecek </a:t>
            </a:r>
            <a:r>
              <a:rPr lang="tr-TR" dirty="0"/>
              <a:t>iş miktarını hafife </a:t>
            </a:r>
            <a:r>
              <a:rPr lang="tr-TR" dirty="0" smtClean="0"/>
              <a:t>almayın.</a:t>
            </a:r>
            <a:endParaRPr lang="tr-TR" dirty="0"/>
          </a:p>
          <a:p>
            <a:pPr marL="285750" indent="-285750">
              <a:buFont typeface="Arial" panose="020B0604020202020204" pitchFamily="34" charset="0"/>
              <a:buChar char="•"/>
            </a:pPr>
            <a:r>
              <a:rPr lang="tr-TR" dirty="0" smtClean="0"/>
              <a:t>Bu, ağırlıklı </a:t>
            </a:r>
            <a:r>
              <a:rPr lang="tr-TR" dirty="0"/>
              <a:t>olarak teknik bir </a:t>
            </a:r>
            <a:r>
              <a:rPr lang="tr-TR" dirty="0" smtClean="0"/>
              <a:t>süreçtir.</a:t>
            </a:r>
            <a:endParaRPr lang="tr-TR" dirty="0"/>
          </a:p>
          <a:p>
            <a:pPr marL="285750" indent="-285750">
              <a:buFont typeface="Arial" panose="020B0604020202020204" pitchFamily="34" charset="0"/>
              <a:buChar char="•"/>
            </a:pPr>
            <a:r>
              <a:rPr lang="tr-TR" dirty="0"/>
              <a:t>Bu süreçte yaratıcılık çok </a:t>
            </a:r>
            <a:r>
              <a:rPr lang="tr-TR" dirty="0" smtClean="0"/>
              <a:t>önemlidir.</a:t>
            </a:r>
            <a:endParaRPr lang="tr-TR" dirty="0"/>
          </a:p>
          <a:p>
            <a:pPr marL="285750" indent="-285750">
              <a:buFont typeface="Arial" panose="020B0604020202020204" pitchFamily="34" charset="0"/>
              <a:buChar char="•"/>
            </a:pPr>
            <a:r>
              <a:rPr lang="tr-TR" dirty="0"/>
              <a:t>Düzenleme sırasında her şey bir araya gelir ve küçük değişiklikler hikayede büyük gelişmeler sağlayabilir.</a:t>
            </a:r>
          </a:p>
          <a:p>
            <a:pPr marL="285750" indent="-285750">
              <a:buFont typeface="Arial" panose="020B0604020202020204" pitchFamily="34" charset="0"/>
              <a:buChar char="•"/>
            </a:pPr>
            <a:r>
              <a:rPr lang="tr-TR" dirty="0"/>
              <a:t>Süreç tamamlandığında, dijital hikaye paylaşım için tamamlanmış bir film dosyası olarak dışa aktarılır.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85433" y="285750"/>
            <a:ext cx="6276050" cy="997709"/>
          </a:xfrm>
          <a:prstGeom prst="rect">
            <a:avLst/>
          </a:prstGeom>
        </p:spPr>
        <p:txBody>
          <a:bodyPr vert="horz" wrap="square" lIns="0" tIns="12700" rIns="0" bIns="0" rtlCol="0" anchor="ctr">
            <a:spAutoFit/>
          </a:bodyPr>
          <a:lstStyle/>
          <a:p>
            <a:pPr marL="12700">
              <a:lnSpc>
                <a:spcPct val="100000"/>
              </a:lnSpc>
              <a:spcBef>
                <a:spcPts val="100"/>
              </a:spcBef>
            </a:pPr>
            <a:r>
              <a:rPr lang="tr-TR" sz="3200" b="1" spc="75" dirty="0">
                <a:solidFill>
                  <a:srgbClr val="9163A9"/>
                </a:solidFill>
                <a:latin typeface="Trebuchet MS"/>
              </a:rPr>
              <a:t>Düzenlemenin sonunda katılımcılar:</a:t>
            </a:r>
            <a:endParaRPr sz="3200" b="1" spc="75" dirty="0">
              <a:solidFill>
                <a:srgbClr val="9163A9"/>
              </a:solidFill>
              <a:latin typeface="Trebuchet MS"/>
            </a:endParaRPr>
          </a:p>
        </p:txBody>
      </p:sp>
      <p:sp>
        <p:nvSpPr>
          <p:cNvPr id="4" name="object 4"/>
          <p:cNvSpPr txBox="1"/>
          <p:nvPr/>
        </p:nvSpPr>
        <p:spPr>
          <a:xfrm>
            <a:off x="762000" y="1218610"/>
            <a:ext cx="6705600" cy="3167534"/>
          </a:xfrm>
          <a:prstGeom prst="rect">
            <a:avLst/>
          </a:prstGeom>
        </p:spPr>
        <p:txBody>
          <a:bodyPr vert="horz" wrap="square" lIns="0" tIns="12700" rIns="0" bIns="0" rtlCol="0">
            <a:spAutoFit/>
          </a:bodyPr>
          <a:lstStyle/>
          <a:p>
            <a:pPr marL="323850" marR="5080" indent="-311150">
              <a:lnSpc>
                <a:spcPct val="250000"/>
              </a:lnSpc>
              <a:spcBef>
                <a:spcPts val="100"/>
              </a:spcBef>
              <a:tabLst>
                <a:tab pos="323215" algn="l"/>
              </a:tabLst>
            </a:pPr>
            <a:r>
              <a:rPr lang="tr-TR" spc="15" dirty="0">
                <a:solidFill>
                  <a:srgbClr val="505168"/>
                </a:solidFill>
                <a:latin typeface="Tahoma" panose="020B0604030504040204" pitchFamily="34" charset="0"/>
                <a:ea typeface="Tahoma" panose="020B0604030504040204" pitchFamily="34" charset="0"/>
                <a:cs typeface="Tahoma" panose="020B0604030504040204" pitchFamily="34" charset="0"/>
              </a:rPr>
              <a:t>Ses ve görüntüleri elde etmiş olacaklar</a:t>
            </a:r>
            <a:endParaRPr dirty="0">
              <a:latin typeface="Tahoma" panose="020B0604030504040204" pitchFamily="34" charset="0"/>
              <a:ea typeface="Tahoma" panose="020B0604030504040204" pitchFamily="34" charset="0"/>
              <a:cs typeface="Tahoma" panose="020B0604030504040204" pitchFamily="34" charset="0"/>
            </a:endParaRPr>
          </a:p>
          <a:p>
            <a:pPr marL="323850" marR="389255" indent="-311150">
              <a:lnSpc>
                <a:spcPct val="250000"/>
              </a:lnSpc>
              <a:spcBef>
                <a:spcPts val="1005"/>
              </a:spcBef>
              <a:tabLst>
                <a:tab pos="323215" algn="l"/>
              </a:tabLst>
            </a:pPr>
            <a:r>
              <a:rPr lang="tr-TR" spc="35" dirty="0">
                <a:solidFill>
                  <a:srgbClr val="505168"/>
                </a:solidFill>
                <a:latin typeface="Tahoma" panose="020B0604030504040204" pitchFamily="34" charset="0"/>
                <a:ea typeface="Tahoma" panose="020B0604030504040204" pitchFamily="34" charset="0"/>
                <a:cs typeface="Tahoma" panose="020B0604030504040204" pitchFamily="34" charset="0"/>
              </a:rPr>
              <a:t>Materyallerini kesip düzenleyebiliyor olacaklar</a:t>
            </a:r>
          </a:p>
          <a:p>
            <a:pPr marL="323850" marR="389255" indent="-311150">
              <a:lnSpc>
                <a:spcPct val="250000"/>
              </a:lnSpc>
              <a:spcBef>
                <a:spcPts val="1005"/>
              </a:spcBef>
              <a:tabLst>
                <a:tab pos="323215" algn="l"/>
              </a:tabLst>
            </a:pPr>
            <a:r>
              <a:rPr lang="tr-TR" spc="20" dirty="0">
                <a:solidFill>
                  <a:srgbClr val="505168"/>
                </a:solidFill>
                <a:latin typeface="Tahoma" panose="020B0604030504040204" pitchFamily="34" charset="0"/>
                <a:ea typeface="Tahoma" panose="020B0604030504040204" pitchFamily="34" charset="0"/>
                <a:cs typeface="Tahoma" panose="020B0604030504040204" pitchFamily="34" charset="0"/>
              </a:rPr>
              <a:t>Hikayelerinin düzenlenmiş halini oluşturmuş </a:t>
            </a:r>
            <a:r>
              <a:rPr lang="tr-TR" spc="20" dirty="0" smtClean="0">
                <a:solidFill>
                  <a:srgbClr val="505168"/>
                </a:solidFill>
                <a:latin typeface="Tahoma" panose="020B0604030504040204" pitchFamily="34" charset="0"/>
                <a:ea typeface="Tahoma" panose="020B0604030504040204" pitchFamily="34" charset="0"/>
                <a:cs typeface="Tahoma" panose="020B0604030504040204" pitchFamily="34" charset="0"/>
              </a:rPr>
              <a:t>olacaklar</a:t>
            </a:r>
            <a:endParaRPr dirty="0">
              <a:latin typeface="Tahoma" panose="020B0604030504040204" pitchFamily="34" charset="0"/>
              <a:ea typeface="Tahoma" panose="020B0604030504040204" pitchFamily="34" charset="0"/>
              <a:cs typeface="Tahoma" panose="020B0604030504040204" pitchFamily="34" charset="0"/>
            </a:endParaRPr>
          </a:p>
          <a:p>
            <a:pPr marL="323850" marR="419734" indent="-311150">
              <a:lnSpc>
                <a:spcPct val="250000"/>
              </a:lnSpc>
              <a:spcBef>
                <a:spcPts val="985"/>
              </a:spcBef>
              <a:tabLst>
                <a:tab pos="323215" algn="l"/>
              </a:tabLst>
            </a:pPr>
            <a:r>
              <a:rPr lang="tr-TR" spc="20" dirty="0">
                <a:solidFill>
                  <a:srgbClr val="505168"/>
                </a:solidFill>
                <a:latin typeface="Tahoma" panose="020B0604030504040204" pitchFamily="34" charset="0"/>
                <a:ea typeface="Tahoma" panose="020B0604030504040204" pitchFamily="34" charset="0"/>
                <a:cs typeface="Tahoma" panose="020B0604030504040204" pitchFamily="34" charset="0"/>
              </a:rPr>
              <a:t>Hikaye videolarının son versiyonlarını oluşturmuş </a:t>
            </a:r>
            <a:r>
              <a:rPr lang="tr-TR" spc="20" dirty="0" smtClean="0">
                <a:solidFill>
                  <a:srgbClr val="505168"/>
                </a:solidFill>
                <a:latin typeface="Tahoma" panose="020B0604030504040204" pitchFamily="34" charset="0"/>
                <a:ea typeface="Tahoma" panose="020B0604030504040204" pitchFamily="34" charset="0"/>
                <a:cs typeface="Tahoma" panose="020B0604030504040204" pitchFamily="34" charset="0"/>
              </a:rPr>
              <a:t>olacaklar</a:t>
            </a:r>
            <a:endParaRPr dirty="0">
              <a:latin typeface="Tahoma" panose="020B0604030504040204" pitchFamily="34" charset="0"/>
              <a:ea typeface="Tahoma" panose="020B0604030504040204" pitchFamily="34" charset="0"/>
              <a:cs typeface="Tahoma" panose="020B0604030504040204" pitchFamily="34" charset="0"/>
            </a:endParaRPr>
          </a:p>
        </p:txBody>
      </p:sp>
      <p:sp>
        <p:nvSpPr>
          <p:cNvPr id="6" name="9 Rectángulo">
            <a:extLst>
              <a:ext uri="{FF2B5EF4-FFF2-40B4-BE49-F238E27FC236}">
                <a16:creationId xmlns:a16="http://schemas.microsoft.com/office/drawing/2014/main" xmlns="" id="{CC615392-2157-CF4C-922E-81E8A424511E}"/>
              </a:ext>
            </a:extLst>
          </p:cNvPr>
          <p:cNvSpPr/>
          <p:nvPr/>
        </p:nvSpPr>
        <p:spPr>
          <a:xfrm>
            <a:off x="6858000" y="0"/>
            <a:ext cx="2286000" cy="5143500"/>
          </a:xfrm>
          <a:prstGeom prst="rect">
            <a:avLst/>
          </a:prstGeom>
          <a:solidFill>
            <a:srgbClr val="91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Gráfico 6" descr="Claqueta">
            <a:extLst>
              <a:ext uri="{FF2B5EF4-FFF2-40B4-BE49-F238E27FC236}">
                <a16:creationId xmlns:a16="http://schemas.microsoft.com/office/drawing/2014/main" xmlns="" id="{28996C94-7A6F-6949-AE09-920C8203936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57410" y="1352550"/>
            <a:ext cx="533400" cy="533400"/>
          </a:xfrm>
          <a:prstGeom prst="rect">
            <a:avLst/>
          </a:prstGeom>
        </p:spPr>
      </p:pic>
      <p:pic>
        <p:nvPicPr>
          <p:cNvPr id="8" name="Gráfico 7" descr="Claqueta">
            <a:extLst>
              <a:ext uri="{FF2B5EF4-FFF2-40B4-BE49-F238E27FC236}">
                <a16:creationId xmlns:a16="http://schemas.microsoft.com/office/drawing/2014/main" xmlns="" id="{5FA574F9-4C69-E046-83D3-6231DBC09FB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14117" y="2190750"/>
            <a:ext cx="533400" cy="533400"/>
          </a:xfrm>
          <a:prstGeom prst="rect">
            <a:avLst/>
          </a:prstGeom>
        </p:spPr>
      </p:pic>
      <p:pic>
        <p:nvPicPr>
          <p:cNvPr id="9" name="Gráfico 8" descr="Claqueta">
            <a:extLst>
              <a:ext uri="{FF2B5EF4-FFF2-40B4-BE49-F238E27FC236}">
                <a16:creationId xmlns:a16="http://schemas.microsoft.com/office/drawing/2014/main" xmlns="" id="{236B0745-0108-954E-BFF9-ED8743B313B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21773" y="2994660"/>
            <a:ext cx="533400" cy="533400"/>
          </a:xfrm>
          <a:prstGeom prst="rect">
            <a:avLst/>
          </a:prstGeom>
        </p:spPr>
      </p:pic>
      <p:pic>
        <p:nvPicPr>
          <p:cNvPr id="10" name="Gráfico 9" descr="Claqueta">
            <a:extLst>
              <a:ext uri="{FF2B5EF4-FFF2-40B4-BE49-F238E27FC236}">
                <a16:creationId xmlns:a16="http://schemas.microsoft.com/office/drawing/2014/main" xmlns="" id="{0A5C4426-CC63-694E-97A1-6B22C133B27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666" y="3806414"/>
            <a:ext cx="533400" cy="5334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xmlns="" id="{87D03AF2-8640-9D47-8458-8E85788C4B91}"/>
              </a:ext>
            </a:extLst>
          </p:cNvPr>
          <p:cNvGrpSpPr/>
          <p:nvPr/>
        </p:nvGrpSpPr>
        <p:grpSpPr>
          <a:xfrm>
            <a:off x="0" y="0"/>
            <a:ext cx="9144000" cy="5143500"/>
            <a:chOff x="0" y="0"/>
            <a:chExt cx="9144000" cy="5143500"/>
          </a:xfrm>
        </p:grpSpPr>
        <p:pic>
          <p:nvPicPr>
            <p:cNvPr id="6" name="Imagen 5">
              <a:extLst>
                <a:ext uri="{FF2B5EF4-FFF2-40B4-BE49-F238E27FC236}">
                  <a16:creationId xmlns:a16="http://schemas.microsoft.com/office/drawing/2014/main" xmlns="" id="{31E5ADF7-F527-5440-B4B1-323C5FDA5D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Rectángulo 2">
              <a:extLst>
                <a:ext uri="{FF2B5EF4-FFF2-40B4-BE49-F238E27FC236}">
                  <a16:creationId xmlns:a16="http://schemas.microsoft.com/office/drawing/2014/main" xmlns="" id="{CFA4C759-0140-4147-AB83-8465DA4AB360}"/>
                </a:ext>
              </a:extLst>
            </p:cNvPr>
            <p:cNvSpPr/>
            <p:nvPr/>
          </p:nvSpPr>
          <p:spPr>
            <a:xfrm>
              <a:off x="808175" y="2258060"/>
              <a:ext cx="5516425" cy="574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 name="object 2"/>
          <p:cNvSpPr txBox="1">
            <a:spLocks noGrp="1"/>
          </p:cNvSpPr>
          <p:nvPr>
            <p:ph type="title"/>
          </p:nvPr>
        </p:nvSpPr>
        <p:spPr>
          <a:xfrm>
            <a:off x="304800" y="2011340"/>
            <a:ext cx="5867400" cy="1120820"/>
          </a:xfrm>
          <a:prstGeom prst="rect">
            <a:avLst/>
          </a:prstGeom>
        </p:spPr>
        <p:txBody>
          <a:bodyPr vert="horz" wrap="square" lIns="0" tIns="12700" rIns="0" bIns="0" rtlCol="0">
            <a:spAutoFit/>
          </a:bodyPr>
          <a:lstStyle/>
          <a:p>
            <a:pPr marL="12700">
              <a:lnSpc>
                <a:spcPct val="100000"/>
              </a:lnSpc>
              <a:spcBef>
                <a:spcPts val="100"/>
              </a:spcBef>
            </a:pPr>
            <a:r>
              <a:rPr sz="3500" b="0" spc="120" dirty="0">
                <a:solidFill>
                  <a:srgbClr val="5F3872"/>
                </a:solidFill>
                <a:latin typeface="Cambria Math"/>
                <a:cs typeface="Cambria Math"/>
              </a:rPr>
              <a:t>⑤</a:t>
            </a:r>
            <a:r>
              <a:rPr sz="3500" b="0" spc="75" dirty="0">
                <a:solidFill>
                  <a:srgbClr val="5F3872"/>
                </a:solidFill>
                <a:latin typeface="Cambria Math"/>
                <a:cs typeface="Cambria Math"/>
              </a:rPr>
              <a:t> </a:t>
            </a:r>
            <a:r>
              <a:rPr lang="tr-TR" sz="3600" spc="190" dirty="0">
                <a:solidFill>
                  <a:srgbClr val="5F3872"/>
                </a:solidFill>
              </a:rPr>
              <a:t>İzleme ve Geri Bildirim</a:t>
            </a:r>
            <a:endParaRPr sz="3600" dirty="0">
              <a:solidFill>
                <a:srgbClr val="5F3872"/>
              </a:solidFill>
              <a:latin typeface="Cambria Math"/>
              <a:cs typeface="Cambria Math"/>
            </a:endParaRPr>
          </a:p>
        </p:txBody>
      </p:sp>
      <p:sp>
        <p:nvSpPr>
          <p:cNvPr id="4" name="CuadroTexto 3">
            <a:hlinkClick r:id="rId3" action="ppaction://hlinksldjump"/>
            <a:extLst>
              <a:ext uri="{FF2B5EF4-FFF2-40B4-BE49-F238E27FC236}">
                <a16:creationId xmlns:a16="http://schemas.microsoft.com/office/drawing/2014/main" xmlns="" id="{96C9E908-4DD5-454B-8B41-1C2E72FD0E4E}"/>
              </a:ext>
            </a:extLst>
          </p:cNvPr>
          <p:cNvSpPr txBox="1"/>
          <p:nvPr/>
        </p:nvSpPr>
        <p:spPr>
          <a:xfrm>
            <a:off x="6293069" y="4681045"/>
            <a:ext cx="2694648" cy="369332"/>
          </a:xfrm>
          <a:prstGeom prst="rect">
            <a:avLst/>
          </a:prstGeom>
          <a:noFill/>
          <a:ln>
            <a:solidFill>
              <a:srgbClr val="CE89BA"/>
            </a:solidFill>
          </a:ln>
        </p:spPr>
        <p:txBody>
          <a:bodyPr wrap="none" rtlCol="0">
            <a:spAutoFit/>
          </a:bodyPr>
          <a:lstStyle/>
          <a:p>
            <a:r>
              <a:rPr lang="tr-TR" dirty="0"/>
              <a:t>DHA adımlarına geri dönüş</a:t>
            </a:r>
            <a:endParaRPr lang="es-E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xmlns="" id="{047A6541-EE9B-ED40-A941-CC8F2AA3C5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0" y="326592"/>
            <a:ext cx="1379097" cy="1406958"/>
          </a:xfrm>
          <a:prstGeom prst="rect">
            <a:avLst/>
          </a:prstGeom>
        </p:spPr>
      </p:pic>
      <p:sp>
        <p:nvSpPr>
          <p:cNvPr id="5" name="4 Rectángulo"/>
          <p:cNvSpPr/>
          <p:nvPr/>
        </p:nvSpPr>
        <p:spPr>
          <a:xfrm>
            <a:off x="6858000" y="0"/>
            <a:ext cx="2286000" cy="5143500"/>
          </a:xfrm>
          <a:prstGeom prst="rect">
            <a:avLst/>
          </a:prstGeom>
          <a:solidFill>
            <a:srgbClr val="5F38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object 3"/>
          <p:cNvSpPr txBox="1">
            <a:spLocks noGrp="1"/>
          </p:cNvSpPr>
          <p:nvPr>
            <p:ph type="title"/>
          </p:nvPr>
        </p:nvSpPr>
        <p:spPr>
          <a:xfrm>
            <a:off x="170733" y="144984"/>
            <a:ext cx="6515986" cy="822661"/>
          </a:xfrm>
          <a:prstGeom prst="rect">
            <a:avLst/>
          </a:prstGeom>
        </p:spPr>
        <p:txBody>
          <a:bodyPr vert="horz" wrap="square" lIns="0" tIns="27305" rIns="0" bIns="0" rtlCol="0">
            <a:spAutoFit/>
          </a:bodyPr>
          <a:lstStyle/>
          <a:p>
            <a:pPr marL="12700" marR="5080" algn="ctr">
              <a:lnSpc>
                <a:spcPts val="3100"/>
              </a:lnSpc>
              <a:spcBef>
                <a:spcPts val="215"/>
              </a:spcBef>
            </a:pPr>
            <a:r>
              <a:rPr lang="tr-TR" spc="75" dirty="0">
                <a:solidFill>
                  <a:srgbClr val="5F3872"/>
                </a:solidFill>
                <a:latin typeface="Trebuchet MS" panose="020B0703020202090204" pitchFamily="34" charset="0"/>
              </a:rPr>
              <a:t>Hikayenin Diğer Grup Üyeleriyle Paylaşılması</a:t>
            </a:r>
            <a:endParaRPr spc="105" dirty="0">
              <a:solidFill>
                <a:srgbClr val="5F3872"/>
              </a:solidFill>
              <a:latin typeface="Trebuchet MS" panose="020B0703020202090204" pitchFamily="34" charset="0"/>
            </a:endParaRPr>
          </a:p>
        </p:txBody>
      </p:sp>
      <p:sp>
        <p:nvSpPr>
          <p:cNvPr id="4" name="object 4"/>
          <p:cNvSpPr txBox="1">
            <a:spLocks noGrp="1"/>
          </p:cNvSpPr>
          <p:nvPr>
            <p:ph idx="1"/>
          </p:nvPr>
        </p:nvSpPr>
        <p:spPr>
          <a:xfrm>
            <a:off x="228600" y="1111473"/>
            <a:ext cx="10134600" cy="3206006"/>
          </a:xfrm>
          <a:prstGeom prst="rect">
            <a:avLst/>
          </a:prstGeom>
        </p:spPr>
        <p:txBody>
          <a:bodyPr vert="horz" wrap="square" lIns="0" tIns="12700" rIns="0" bIns="0" rtlCol="0">
            <a:spAutoFit/>
          </a:bodyPr>
          <a:lstStyle/>
          <a:p>
            <a:pPr marL="303530" marR="2239645" indent="0">
              <a:lnSpc>
                <a:spcPct val="250000"/>
              </a:lnSpc>
              <a:spcBef>
                <a:spcPts val="100"/>
              </a:spcBef>
              <a:buNone/>
            </a:pPr>
            <a:r>
              <a:rPr lang="tr-TR" sz="1600" spc="-10" dirty="0" smtClean="0">
                <a:latin typeface="Tahoma" panose="020B0604030504040204" pitchFamily="34" charset="0"/>
                <a:ea typeface="Tahoma" panose="020B0604030504040204" pitchFamily="34" charset="0"/>
                <a:cs typeface="Tahoma" panose="020B0604030504040204" pitchFamily="34" charset="0"/>
              </a:rPr>
              <a:t>Katılımcıların birbiri </a:t>
            </a:r>
            <a:r>
              <a:rPr lang="tr-TR" sz="1600" spc="-10" dirty="0">
                <a:latin typeface="Tahoma" panose="020B0604030504040204" pitchFamily="34" charset="0"/>
                <a:ea typeface="Tahoma" panose="020B0604030504040204" pitchFamily="34" charset="0"/>
                <a:cs typeface="Tahoma" panose="020B0604030504040204" pitchFamily="34" charset="0"/>
              </a:rPr>
              <a:t>hakkında daha çok bilgi sahibi olmak için harika bir </a:t>
            </a:r>
            <a:r>
              <a:rPr lang="tr-TR" sz="1600" spc="-10" dirty="0" smtClean="0">
                <a:latin typeface="Tahoma" panose="020B0604030504040204" pitchFamily="34" charset="0"/>
                <a:ea typeface="Tahoma" panose="020B0604030504040204" pitchFamily="34" charset="0"/>
                <a:cs typeface="Tahoma" panose="020B0604030504040204" pitchFamily="34" charset="0"/>
              </a:rPr>
              <a:t>fırsat yaratır.</a:t>
            </a:r>
            <a:endParaRPr lang="en-US" sz="1600" spc="-10" dirty="0">
              <a:latin typeface="Tahoma" panose="020B0604030504040204" pitchFamily="34" charset="0"/>
              <a:ea typeface="Tahoma" panose="020B0604030504040204" pitchFamily="34" charset="0"/>
              <a:cs typeface="Tahoma" panose="020B0604030504040204" pitchFamily="34" charset="0"/>
            </a:endParaRPr>
          </a:p>
          <a:p>
            <a:pPr marL="303530" marR="2239645" indent="0">
              <a:lnSpc>
                <a:spcPct val="250000"/>
              </a:lnSpc>
              <a:spcBef>
                <a:spcPts val="100"/>
              </a:spcBef>
              <a:buNone/>
            </a:pPr>
            <a:r>
              <a:rPr lang="tr-TR" sz="1600" spc="-10" dirty="0" smtClean="0">
                <a:latin typeface="Tahoma" panose="020B0604030504040204" pitchFamily="34" charset="0"/>
                <a:ea typeface="Tahoma" panose="020B0604030504040204" pitchFamily="34" charset="0"/>
                <a:cs typeface="Tahoma" panose="020B0604030504040204" pitchFamily="34" charset="0"/>
              </a:rPr>
              <a:t>Konuyla </a:t>
            </a:r>
            <a:r>
              <a:rPr lang="tr-TR" sz="1600" spc="-10" dirty="0">
                <a:latin typeface="Tahoma" panose="020B0604030504040204" pitchFamily="34" charset="0"/>
                <a:ea typeface="Tahoma" panose="020B0604030504040204" pitchFamily="34" charset="0"/>
                <a:cs typeface="Tahoma" panose="020B0604030504040204" pitchFamily="34" charset="0"/>
              </a:rPr>
              <a:t>ilgili sorunların </a:t>
            </a:r>
            <a:r>
              <a:rPr lang="tr-TR" sz="1600" spc="-10" dirty="0" smtClean="0">
                <a:latin typeface="Tahoma" panose="020B0604030504040204" pitchFamily="34" charset="0"/>
                <a:ea typeface="Tahoma" panose="020B0604030504040204" pitchFamily="34" charset="0"/>
                <a:cs typeface="Tahoma" panose="020B0604030504040204" pitchFamily="34" charset="0"/>
              </a:rPr>
              <a:t>keşfedilmesine olanak sağlar.</a:t>
            </a:r>
            <a:endParaRPr lang="en-AU" sz="1600" spc="-60" dirty="0">
              <a:latin typeface="Tahoma" panose="020B0604030504040204" pitchFamily="34" charset="0"/>
              <a:ea typeface="Tahoma" panose="020B0604030504040204" pitchFamily="34" charset="0"/>
              <a:cs typeface="Tahoma" panose="020B0604030504040204" pitchFamily="34" charset="0"/>
            </a:endParaRPr>
          </a:p>
          <a:p>
            <a:pPr marL="303530" marR="2239645" indent="0">
              <a:lnSpc>
                <a:spcPct val="250000"/>
              </a:lnSpc>
              <a:spcBef>
                <a:spcPts val="100"/>
              </a:spcBef>
              <a:buNone/>
            </a:pPr>
            <a:r>
              <a:rPr lang="tr-TR" sz="1600" spc="-10" dirty="0">
                <a:latin typeface="Tahoma" panose="020B0604030504040204" pitchFamily="34" charset="0"/>
                <a:ea typeface="Tahoma" panose="020B0604030504040204" pitchFamily="34" charset="0"/>
                <a:cs typeface="Tahoma" panose="020B0604030504040204" pitchFamily="34" charset="0"/>
              </a:rPr>
              <a:t>Hikayelerin kendimizi başkalarının arasında farkedilmesini sağladığını </a:t>
            </a:r>
            <a:r>
              <a:rPr lang="tr-TR" sz="1600" spc="-10" dirty="0" err="1" smtClean="0">
                <a:latin typeface="Tahoma" panose="020B0604030504040204" pitchFamily="34" charset="0"/>
                <a:ea typeface="Tahoma" panose="020B0604030504040204" pitchFamily="34" charset="0"/>
                <a:cs typeface="Tahoma" panose="020B0604030504040204" pitchFamily="34" charset="0"/>
              </a:rPr>
              <a:t>görürürüz</a:t>
            </a:r>
            <a:r>
              <a:rPr lang="tr-TR" sz="1600" spc="-10" dirty="0" smtClean="0">
                <a:latin typeface="Tahoma" panose="020B0604030504040204" pitchFamily="34" charset="0"/>
                <a:ea typeface="Tahoma" panose="020B0604030504040204" pitchFamily="34" charset="0"/>
                <a:cs typeface="Tahoma" panose="020B0604030504040204" pitchFamily="34" charset="0"/>
              </a:rPr>
              <a:t>.</a:t>
            </a:r>
            <a:endParaRPr lang="tr-TR" sz="1600" spc="-10" dirty="0">
              <a:latin typeface="Tahoma" panose="020B0604030504040204" pitchFamily="34" charset="0"/>
              <a:ea typeface="Tahoma" panose="020B0604030504040204" pitchFamily="34" charset="0"/>
              <a:cs typeface="Tahoma" panose="020B0604030504040204" pitchFamily="34" charset="0"/>
            </a:endParaRPr>
          </a:p>
          <a:p>
            <a:pPr marL="303530" marR="2239645" indent="0">
              <a:lnSpc>
                <a:spcPct val="250000"/>
              </a:lnSpc>
              <a:spcBef>
                <a:spcPts val="100"/>
              </a:spcBef>
              <a:buNone/>
            </a:pPr>
            <a:r>
              <a:rPr lang="tr-TR" sz="1600" spc="-10" dirty="0" smtClean="0">
                <a:latin typeface="Tahoma" panose="020B0604030504040204" pitchFamily="34" charset="0"/>
                <a:ea typeface="Tahoma" panose="020B0604030504040204" pitchFamily="34" charset="0"/>
                <a:cs typeface="Tahoma" panose="020B0604030504040204" pitchFamily="34" charset="0"/>
              </a:rPr>
              <a:t>Bu aynı zamanda </a:t>
            </a:r>
            <a:r>
              <a:rPr lang="tr-TR" sz="1600" spc="-10" dirty="0">
                <a:latin typeface="Tahoma" panose="020B0604030504040204" pitchFamily="34" charset="0"/>
                <a:ea typeface="Tahoma" panose="020B0604030504040204" pitchFamily="34" charset="0"/>
                <a:cs typeface="Tahoma" panose="020B0604030504040204" pitchFamily="34" charset="0"/>
              </a:rPr>
              <a:t>hikayeleri geliştirmemize yardımcı olan bir </a:t>
            </a:r>
            <a:r>
              <a:rPr lang="tr-TR" sz="1600" spc="-10" dirty="0" smtClean="0">
                <a:latin typeface="Tahoma" panose="020B0604030504040204" pitchFamily="34" charset="0"/>
                <a:ea typeface="Tahoma" panose="020B0604030504040204" pitchFamily="34" charset="0"/>
                <a:cs typeface="Tahoma" panose="020B0604030504040204" pitchFamily="34" charset="0"/>
              </a:rPr>
              <a:t>süreçtir.</a:t>
            </a:r>
            <a:endParaRPr lang="en-AU" sz="1600" spc="-10" dirty="0">
              <a:latin typeface="Tahoma" panose="020B0604030504040204" pitchFamily="34" charset="0"/>
              <a:ea typeface="Tahoma" panose="020B0604030504040204" pitchFamily="34" charset="0"/>
              <a:cs typeface="Tahoma" panose="020B0604030504040204" pitchFamily="34" charset="0"/>
            </a:endParaRPr>
          </a:p>
          <a:p>
            <a:pPr marL="290830" indent="0">
              <a:lnSpc>
                <a:spcPct val="250000"/>
              </a:lnSpc>
              <a:spcBef>
                <a:spcPts val="20"/>
              </a:spcBef>
              <a:buNone/>
            </a:pPr>
            <a:endParaRPr sz="1800" dirty="0">
              <a:latin typeface="Tahoma" panose="020B0604030504040204" pitchFamily="34" charset="0"/>
              <a:ea typeface="Tahoma" panose="020B0604030504040204" pitchFamily="34" charset="0"/>
              <a:cs typeface="Tahoma" panose="020B0604030504040204" pitchFamily="34" charset="0"/>
            </a:endParaRPr>
          </a:p>
        </p:txBody>
      </p:sp>
      <p:pic>
        <p:nvPicPr>
          <p:cNvPr id="10" name="Gráfico 9" descr="Clip">
            <a:extLst>
              <a:ext uri="{FF2B5EF4-FFF2-40B4-BE49-F238E27FC236}">
                <a16:creationId xmlns:a16="http://schemas.microsoft.com/office/drawing/2014/main" xmlns="" id="{F9B26B87-F2E6-4D49-91C9-27A28F2D39F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5695" y="1372486"/>
            <a:ext cx="457200" cy="457200"/>
          </a:xfrm>
          <a:prstGeom prst="rect">
            <a:avLst/>
          </a:prstGeom>
        </p:spPr>
      </p:pic>
      <p:pic>
        <p:nvPicPr>
          <p:cNvPr id="11" name="Gráfico 10" descr="Clip">
            <a:extLst>
              <a:ext uri="{FF2B5EF4-FFF2-40B4-BE49-F238E27FC236}">
                <a16:creationId xmlns:a16="http://schemas.microsoft.com/office/drawing/2014/main" xmlns="" id="{9A3FCD47-A031-F44E-9348-EC3571A5226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6837" y="2124518"/>
            <a:ext cx="457200" cy="457200"/>
          </a:xfrm>
          <a:prstGeom prst="rect">
            <a:avLst/>
          </a:prstGeom>
        </p:spPr>
      </p:pic>
      <p:pic>
        <p:nvPicPr>
          <p:cNvPr id="12" name="Gráfico 11" descr="Clip">
            <a:extLst>
              <a:ext uri="{FF2B5EF4-FFF2-40B4-BE49-F238E27FC236}">
                <a16:creationId xmlns:a16="http://schemas.microsoft.com/office/drawing/2014/main" xmlns="" id="{3EEB7667-42F1-7C4C-B5CC-D750D30036E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5695" y="2784683"/>
            <a:ext cx="457200" cy="457200"/>
          </a:xfrm>
          <a:prstGeom prst="rect">
            <a:avLst/>
          </a:prstGeom>
        </p:spPr>
      </p:pic>
      <p:pic>
        <p:nvPicPr>
          <p:cNvPr id="13" name="Gráfico 12" descr="Clip">
            <a:extLst>
              <a:ext uri="{FF2B5EF4-FFF2-40B4-BE49-F238E27FC236}">
                <a16:creationId xmlns:a16="http://schemas.microsoft.com/office/drawing/2014/main" xmlns="" id="{7D5BBB51-5225-FB49-A9C9-B6B45978864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5695" y="3487157"/>
            <a:ext cx="457200" cy="4572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268869" y="209550"/>
            <a:ext cx="6430825" cy="425116"/>
          </a:xfrm>
          <a:prstGeom prst="rect">
            <a:avLst/>
          </a:prstGeom>
        </p:spPr>
        <p:txBody>
          <a:bodyPr vert="horz" wrap="square" lIns="0" tIns="27305" rIns="0" bIns="0" rtlCol="0" anchor="ctr">
            <a:spAutoFit/>
          </a:bodyPr>
          <a:lstStyle/>
          <a:p>
            <a:pPr marL="12700" marR="5080" algn="ctr">
              <a:lnSpc>
                <a:spcPts val="3100"/>
              </a:lnSpc>
              <a:spcBef>
                <a:spcPts val="215"/>
              </a:spcBef>
            </a:pPr>
            <a:r>
              <a:rPr lang="tr-TR" spc="75" dirty="0">
                <a:solidFill>
                  <a:srgbClr val="5F3872"/>
                </a:solidFill>
                <a:latin typeface="Trebuchet MS" panose="020B0703020202090204" pitchFamily="34" charset="0"/>
              </a:rPr>
              <a:t>Geri Bildirim Sürecini Yönetmek</a:t>
            </a:r>
            <a:endParaRPr spc="75" dirty="0">
              <a:solidFill>
                <a:srgbClr val="5F3872"/>
              </a:solidFill>
              <a:latin typeface="Trebuchet MS" panose="020B0703020202090204" pitchFamily="34" charset="0"/>
            </a:endParaRPr>
          </a:p>
        </p:txBody>
      </p:sp>
      <p:sp>
        <p:nvSpPr>
          <p:cNvPr id="4" name="object 4"/>
          <p:cNvSpPr txBox="1"/>
          <p:nvPr/>
        </p:nvSpPr>
        <p:spPr>
          <a:xfrm>
            <a:off x="2971800" y="1148453"/>
            <a:ext cx="5617240" cy="1595309"/>
          </a:xfrm>
          <a:prstGeom prst="rect">
            <a:avLst/>
          </a:prstGeom>
        </p:spPr>
        <p:txBody>
          <a:bodyPr vert="horz" wrap="square" lIns="0" tIns="12700" rIns="0" bIns="0" rtlCol="0">
            <a:spAutoFit/>
          </a:bodyPr>
          <a:lstStyle/>
          <a:p>
            <a:pPr marL="323850" indent="-311150">
              <a:lnSpc>
                <a:spcPct val="100000"/>
              </a:lnSpc>
              <a:spcBef>
                <a:spcPts val="100"/>
              </a:spcBef>
              <a:buAutoNum type="arabicPeriod"/>
              <a:tabLst>
                <a:tab pos="323215" algn="l"/>
                <a:tab pos="323850" algn="l"/>
              </a:tabLst>
            </a:pPr>
            <a:r>
              <a:rPr lang="tr-TR" spc="-20" dirty="0">
                <a:solidFill>
                  <a:srgbClr val="505168"/>
                </a:solidFill>
                <a:latin typeface="Tahoma"/>
                <a:cs typeface="Tahoma"/>
              </a:rPr>
              <a:t>Rahat bir ortam oluşturun</a:t>
            </a:r>
            <a:endParaRPr dirty="0">
              <a:latin typeface="Tahoma"/>
              <a:cs typeface="Tahoma"/>
            </a:endParaRPr>
          </a:p>
          <a:p>
            <a:pPr marL="323850" indent="-311150">
              <a:lnSpc>
                <a:spcPct val="100000"/>
              </a:lnSpc>
              <a:spcBef>
                <a:spcPts val="1225"/>
              </a:spcBef>
              <a:buAutoNum type="arabicPeriod"/>
              <a:tabLst>
                <a:tab pos="323215" algn="l"/>
                <a:tab pos="323850" algn="l"/>
              </a:tabLst>
            </a:pPr>
            <a:r>
              <a:rPr lang="tr-TR" spc="25" dirty="0">
                <a:solidFill>
                  <a:srgbClr val="505168"/>
                </a:solidFill>
                <a:latin typeface="Tahoma"/>
                <a:cs typeface="Tahoma"/>
              </a:rPr>
              <a:t>Her katılımcıdan hikayesini tanıtmasını isteyin</a:t>
            </a:r>
            <a:endParaRPr dirty="0">
              <a:latin typeface="Tahoma"/>
              <a:cs typeface="Tahoma"/>
            </a:endParaRPr>
          </a:p>
          <a:p>
            <a:pPr marL="323850" indent="-311150">
              <a:lnSpc>
                <a:spcPct val="100000"/>
              </a:lnSpc>
              <a:spcBef>
                <a:spcPts val="1245"/>
              </a:spcBef>
              <a:buAutoNum type="arabicPeriod"/>
              <a:tabLst>
                <a:tab pos="323215" algn="l"/>
                <a:tab pos="323850" algn="l"/>
              </a:tabLst>
            </a:pPr>
            <a:r>
              <a:rPr lang="tr-TR" spc="35" dirty="0">
                <a:solidFill>
                  <a:srgbClr val="505168"/>
                </a:solidFill>
                <a:latin typeface="Tahoma"/>
                <a:cs typeface="Tahoma"/>
              </a:rPr>
              <a:t>Sırayla her birini izleyin</a:t>
            </a:r>
            <a:endParaRPr dirty="0">
              <a:latin typeface="Tahoma"/>
              <a:cs typeface="Tahoma"/>
            </a:endParaRPr>
          </a:p>
          <a:p>
            <a:pPr marL="323850" indent="-311150">
              <a:lnSpc>
                <a:spcPct val="100000"/>
              </a:lnSpc>
              <a:spcBef>
                <a:spcPts val="1250"/>
              </a:spcBef>
              <a:buAutoNum type="arabicPeriod"/>
              <a:tabLst>
                <a:tab pos="323215" algn="l"/>
                <a:tab pos="323850" algn="l"/>
              </a:tabLst>
            </a:pPr>
            <a:r>
              <a:rPr lang="tr-TR" spc="10" dirty="0">
                <a:solidFill>
                  <a:srgbClr val="505168"/>
                </a:solidFill>
                <a:latin typeface="Tahoma"/>
                <a:cs typeface="Tahoma"/>
              </a:rPr>
              <a:t>Dikkatlice dinleyin</a:t>
            </a:r>
            <a:endParaRPr dirty="0">
              <a:latin typeface="Tahoma"/>
              <a:cs typeface="Tahoma"/>
            </a:endParaRPr>
          </a:p>
        </p:txBody>
      </p:sp>
      <p:sp>
        <p:nvSpPr>
          <p:cNvPr id="8" name="4 Rectángulo">
            <a:extLst>
              <a:ext uri="{FF2B5EF4-FFF2-40B4-BE49-F238E27FC236}">
                <a16:creationId xmlns:a16="http://schemas.microsoft.com/office/drawing/2014/main" xmlns="" id="{D13CBABC-544E-9D40-9328-D4E55B6A7390}"/>
              </a:ext>
            </a:extLst>
          </p:cNvPr>
          <p:cNvSpPr/>
          <p:nvPr/>
        </p:nvSpPr>
        <p:spPr>
          <a:xfrm>
            <a:off x="0" y="0"/>
            <a:ext cx="2286000" cy="5162550"/>
          </a:xfrm>
          <a:prstGeom prst="rect">
            <a:avLst/>
          </a:prstGeom>
          <a:solidFill>
            <a:srgbClr val="5F38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a:extLst>
              <a:ext uri="{FF2B5EF4-FFF2-40B4-BE49-F238E27FC236}">
                <a16:creationId xmlns:a16="http://schemas.microsoft.com/office/drawing/2014/main" xmlns="" id="{CFC9444D-E7B8-BF41-8998-462DC5E87E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4902" y="2495550"/>
            <a:ext cx="2590800" cy="23495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27B22F05-3162-854C-A358-738C45793FB0}"/>
              </a:ext>
            </a:extLst>
          </p:cNvPr>
          <p:cNvPicPr>
            <a:picLocks noChangeAspect="1"/>
          </p:cNvPicPr>
          <p:nvPr/>
        </p:nvPicPr>
        <p:blipFill rotWithShape="1">
          <a:blip r:embed="rId2">
            <a:extLst>
              <a:ext uri="{28A0092B-C50C-407E-A947-70E740481C1C}">
                <a14:useLocalDpi xmlns:a14="http://schemas.microsoft.com/office/drawing/2010/main" val="0"/>
              </a:ext>
            </a:extLst>
          </a:blip>
          <a:srcRect r="7553"/>
          <a:stretch/>
        </p:blipFill>
        <p:spPr>
          <a:xfrm>
            <a:off x="7315200" y="-19050"/>
            <a:ext cx="1828800" cy="1715060"/>
          </a:xfrm>
          <a:prstGeom prst="rect">
            <a:avLst/>
          </a:prstGeom>
        </p:spPr>
      </p:pic>
      <p:sp>
        <p:nvSpPr>
          <p:cNvPr id="3" name="object 3"/>
          <p:cNvSpPr txBox="1">
            <a:spLocks noGrp="1"/>
          </p:cNvSpPr>
          <p:nvPr>
            <p:ph type="title"/>
          </p:nvPr>
        </p:nvSpPr>
        <p:spPr>
          <a:xfrm>
            <a:off x="1" y="57150"/>
            <a:ext cx="8543760" cy="1220206"/>
          </a:xfrm>
          <a:prstGeom prst="rect">
            <a:avLst/>
          </a:prstGeom>
        </p:spPr>
        <p:txBody>
          <a:bodyPr vert="horz" wrap="square" lIns="0" tIns="27305" rIns="0" bIns="0" rtlCol="0" anchor="ctr">
            <a:spAutoFit/>
          </a:bodyPr>
          <a:lstStyle/>
          <a:p>
            <a:pPr marL="12700" marR="5080" algn="ctr">
              <a:lnSpc>
                <a:spcPts val="3100"/>
              </a:lnSpc>
              <a:spcBef>
                <a:spcPts val="215"/>
              </a:spcBef>
            </a:pPr>
            <a:r>
              <a:rPr lang="tr-TR" sz="3100" spc="75" dirty="0">
                <a:solidFill>
                  <a:srgbClr val="5F3872"/>
                </a:solidFill>
                <a:latin typeface="Trebuchet MS" panose="020B0703020202090204" pitchFamily="34" charset="0"/>
              </a:rPr>
              <a:t>Gösterim sırasında tartışmayı kolaylaştırmak için öğrencilerinizin aşağıdakiler üzerinde düşünmesini sağlayın:</a:t>
            </a:r>
            <a:endParaRPr sz="3100" spc="75" dirty="0">
              <a:solidFill>
                <a:srgbClr val="5F3872"/>
              </a:solidFill>
              <a:latin typeface="Trebuchet MS" panose="020B0703020202090204" pitchFamily="34" charset="0"/>
            </a:endParaRPr>
          </a:p>
        </p:txBody>
      </p:sp>
      <p:sp>
        <p:nvSpPr>
          <p:cNvPr id="7" name="object 7"/>
          <p:cNvSpPr txBox="1"/>
          <p:nvPr/>
        </p:nvSpPr>
        <p:spPr>
          <a:xfrm>
            <a:off x="5558523" y="1509715"/>
            <a:ext cx="2366277" cy="449675"/>
          </a:xfrm>
          <a:prstGeom prst="rect">
            <a:avLst/>
          </a:prstGeom>
        </p:spPr>
        <p:txBody>
          <a:bodyPr vert="horz" wrap="square" lIns="0" tIns="12700" rIns="0" bIns="0" rtlCol="0">
            <a:spAutoFit/>
          </a:bodyPr>
          <a:lstStyle/>
          <a:p>
            <a:pPr marL="12700" marR="5080">
              <a:lnSpc>
                <a:spcPct val="115399"/>
              </a:lnSpc>
              <a:spcBef>
                <a:spcPts val="100"/>
              </a:spcBef>
            </a:pPr>
            <a:r>
              <a:rPr lang="tr-TR" sz="1300" spc="-50" dirty="0">
                <a:solidFill>
                  <a:srgbClr val="505168"/>
                </a:solidFill>
                <a:latin typeface="Tahoma"/>
                <a:cs typeface="Tahoma"/>
              </a:rPr>
              <a:t>Bu hikaye kendinizi nasıl hissettirdi?</a:t>
            </a:r>
            <a:endParaRPr sz="1300" spc="-50" dirty="0">
              <a:solidFill>
                <a:srgbClr val="505168"/>
              </a:solidFill>
              <a:latin typeface="Tahoma"/>
              <a:cs typeface="Tahoma"/>
            </a:endParaRPr>
          </a:p>
        </p:txBody>
      </p:sp>
      <p:sp>
        <p:nvSpPr>
          <p:cNvPr id="12" name="object 12"/>
          <p:cNvSpPr txBox="1"/>
          <p:nvPr/>
        </p:nvSpPr>
        <p:spPr>
          <a:xfrm>
            <a:off x="5554979" y="2931574"/>
            <a:ext cx="2366276" cy="472950"/>
          </a:xfrm>
          <a:prstGeom prst="rect">
            <a:avLst/>
          </a:prstGeom>
        </p:spPr>
        <p:txBody>
          <a:bodyPr vert="horz" wrap="square" lIns="0" tIns="12700" rIns="0" bIns="0" rtlCol="0">
            <a:spAutoFit/>
          </a:bodyPr>
          <a:lstStyle>
            <a:defPPr>
              <a:defRPr lang="es-ES"/>
            </a:defPPr>
            <a:lvl1pPr marL="12700" marR="5080">
              <a:lnSpc>
                <a:spcPct val="115399"/>
              </a:lnSpc>
              <a:spcBef>
                <a:spcPts val="100"/>
              </a:spcBef>
              <a:defRPr sz="1300" spc="-50">
                <a:solidFill>
                  <a:srgbClr val="505168"/>
                </a:solidFill>
                <a:latin typeface="Tahoma"/>
                <a:cs typeface="Tahoma"/>
              </a:defRPr>
            </a:lvl1pPr>
          </a:lstStyle>
          <a:p>
            <a:r>
              <a:rPr lang="tr-TR" dirty="0"/>
              <a:t>Bu hikayenin size ne kazandırdığını düşünüyorsunuz?</a:t>
            </a:r>
            <a:endParaRPr dirty="0"/>
          </a:p>
        </p:txBody>
      </p:sp>
      <p:sp>
        <p:nvSpPr>
          <p:cNvPr id="13" name="object 13"/>
          <p:cNvSpPr/>
          <p:nvPr/>
        </p:nvSpPr>
        <p:spPr>
          <a:xfrm>
            <a:off x="4609920" y="4980158"/>
            <a:ext cx="37465" cy="37465"/>
          </a:xfrm>
          <a:custGeom>
            <a:avLst/>
            <a:gdLst/>
            <a:ahLst/>
            <a:cxnLst/>
            <a:rect l="l" t="t" r="r" b="b"/>
            <a:pathLst>
              <a:path w="37464" h="37464">
                <a:moveTo>
                  <a:pt x="18708" y="0"/>
                </a:moveTo>
                <a:lnTo>
                  <a:pt x="11426" y="1470"/>
                </a:lnTo>
                <a:lnTo>
                  <a:pt x="5479" y="5479"/>
                </a:lnTo>
                <a:lnTo>
                  <a:pt x="1470" y="11425"/>
                </a:lnTo>
                <a:lnTo>
                  <a:pt x="0" y="18707"/>
                </a:lnTo>
                <a:lnTo>
                  <a:pt x="1470" y="25989"/>
                </a:lnTo>
                <a:lnTo>
                  <a:pt x="5479" y="31936"/>
                </a:lnTo>
                <a:lnTo>
                  <a:pt x="11426" y="35945"/>
                </a:lnTo>
                <a:lnTo>
                  <a:pt x="18708" y="37415"/>
                </a:lnTo>
                <a:lnTo>
                  <a:pt x="25989" y="35945"/>
                </a:lnTo>
                <a:lnTo>
                  <a:pt x="31936" y="31936"/>
                </a:lnTo>
                <a:lnTo>
                  <a:pt x="35945" y="25989"/>
                </a:lnTo>
                <a:lnTo>
                  <a:pt x="37415" y="18707"/>
                </a:lnTo>
                <a:lnTo>
                  <a:pt x="35945" y="11425"/>
                </a:lnTo>
                <a:lnTo>
                  <a:pt x="31936" y="5479"/>
                </a:lnTo>
                <a:lnTo>
                  <a:pt x="25989" y="1470"/>
                </a:lnTo>
                <a:lnTo>
                  <a:pt x="18708" y="0"/>
                </a:lnTo>
                <a:close/>
              </a:path>
            </a:pathLst>
          </a:custGeom>
          <a:solidFill>
            <a:srgbClr val="E9EDEE"/>
          </a:solidFill>
        </p:spPr>
        <p:txBody>
          <a:bodyPr wrap="square" lIns="0" tIns="0" rIns="0" bIns="0" rtlCol="0"/>
          <a:lstStyle/>
          <a:p>
            <a:endParaRPr/>
          </a:p>
        </p:txBody>
      </p:sp>
      <p:sp>
        <p:nvSpPr>
          <p:cNvPr id="14" name="object 14"/>
          <p:cNvSpPr txBox="1"/>
          <p:nvPr/>
        </p:nvSpPr>
        <p:spPr>
          <a:xfrm>
            <a:off x="1933860" y="3707814"/>
            <a:ext cx="2485740" cy="472950"/>
          </a:xfrm>
          <a:prstGeom prst="rect">
            <a:avLst/>
          </a:prstGeom>
          <a:noFill/>
        </p:spPr>
        <p:txBody>
          <a:bodyPr vert="horz" wrap="square" lIns="0" tIns="12700" rIns="0" bIns="0" rtlCol="0">
            <a:spAutoFit/>
          </a:bodyPr>
          <a:lstStyle>
            <a:defPPr>
              <a:defRPr lang="es-ES"/>
            </a:defPPr>
            <a:lvl1pPr marL="12700" marR="5080">
              <a:lnSpc>
                <a:spcPct val="115399"/>
              </a:lnSpc>
              <a:spcBef>
                <a:spcPts val="100"/>
              </a:spcBef>
              <a:defRPr sz="1300" spc="-50">
                <a:solidFill>
                  <a:srgbClr val="505168"/>
                </a:solidFill>
                <a:latin typeface="Tahoma"/>
                <a:cs typeface="Tahoma"/>
              </a:defRPr>
            </a:lvl1pPr>
          </a:lstStyle>
          <a:p>
            <a:r>
              <a:rPr lang="tr-TR" dirty="0"/>
              <a:t>Bu süreç çeşitlilik konusundaki görüşlerinizi nasıl değiştirdi?</a:t>
            </a:r>
            <a:endParaRPr dirty="0"/>
          </a:p>
        </p:txBody>
      </p:sp>
      <p:sp>
        <p:nvSpPr>
          <p:cNvPr id="19" name="object 19"/>
          <p:cNvSpPr txBox="1"/>
          <p:nvPr/>
        </p:nvSpPr>
        <p:spPr>
          <a:xfrm>
            <a:off x="5554978" y="3707814"/>
            <a:ext cx="2522221" cy="472950"/>
          </a:xfrm>
          <a:prstGeom prst="rect">
            <a:avLst/>
          </a:prstGeom>
        </p:spPr>
        <p:txBody>
          <a:bodyPr vert="horz" wrap="square" lIns="0" tIns="12700" rIns="0" bIns="0" rtlCol="0">
            <a:spAutoFit/>
          </a:bodyPr>
          <a:lstStyle>
            <a:defPPr>
              <a:defRPr lang="es-ES"/>
            </a:defPPr>
            <a:lvl1pPr marL="12700" marR="5080">
              <a:lnSpc>
                <a:spcPct val="115399"/>
              </a:lnSpc>
              <a:spcBef>
                <a:spcPts val="100"/>
              </a:spcBef>
              <a:defRPr sz="1300" spc="-50">
                <a:solidFill>
                  <a:srgbClr val="505168"/>
                </a:solidFill>
                <a:latin typeface="Tahoma"/>
                <a:cs typeface="Tahoma"/>
              </a:defRPr>
            </a:lvl1pPr>
          </a:lstStyle>
          <a:p>
            <a:r>
              <a:rPr lang="tr-TR" dirty="0"/>
              <a:t>Hikaye, çeşitlilik konusunu hangi açıdan ele alıyordu?</a:t>
            </a:r>
            <a:endParaRPr dirty="0"/>
          </a:p>
        </p:txBody>
      </p:sp>
      <p:sp>
        <p:nvSpPr>
          <p:cNvPr id="20" name="object 20"/>
          <p:cNvSpPr txBox="1"/>
          <p:nvPr/>
        </p:nvSpPr>
        <p:spPr>
          <a:xfrm>
            <a:off x="1952288" y="1515445"/>
            <a:ext cx="1324312" cy="219612"/>
          </a:xfrm>
          <a:prstGeom prst="rect">
            <a:avLst/>
          </a:prstGeom>
        </p:spPr>
        <p:txBody>
          <a:bodyPr vert="horz" wrap="square" lIns="0" tIns="12700" rIns="0" bIns="0" rtlCol="0">
            <a:spAutoFit/>
          </a:bodyPr>
          <a:lstStyle>
            <a:defPPr>
              <a:defRPr lang="es-ES"/>
            </a:defPPr>
            <a:lvl1pPr marL="12700" marR="5080">
              <a:lnSpc>
                <a:spcPct val="115399"/>
              </a:lnSpc>
              <a:spcBef>
                <a:spcPts val="100"/>
              </a:spcBef>
              <a:defRPr sz="1300" spc="-50">
                <a:solidFill>
                  <a:srgbClr val="505168"/>
                </a:solidFill>
                <a:latin typeface="Tahoma"/>
                <a:cs typeface="Tahoma"/>
              </a:defRPr>
            </a:lvl1pPr>
          </a:lstStyle>
          <a:p>
            <a:r>
              <a:rPr lang="tr-TR" dirty="0"/>
              <a:t>Ne izlediniz?</a:t>
            </a:r>
            <a:endParaRPr dirty="0"/>
          </a:p>
        </p:txBody>
      </p:sp>
      <p:sp>
        <p:nvSpPr>
          <p:cNvPr id="21" name="object 21"/>
          <p:cNvSpPr txBox="1"/>
          <p:nvPr/>
        </p:nvSpPr>
        <p:spPr>
          <a:xfrm>
            <a:off x="1933860" y="2975585"/>
            <a:ext cx="2676060" cy="472950"/>
          </a:xfrm>
          <a:prstGeom prst="rect">
            <a:avLst/>
          </a:prstGeom>
        </p:spPr>
        <p:txBody>
          <a:bodyPr vert="horz" wrap="square" lIns="0" tIns="12700" rIns="0" bIns="0" rtlCol="0">
            <a:spAutoFit/>
          </a:bodyPr>
          <a:lstStyle>
            <a:defPPr>
              <a:defRPr lang="es-ES"/>
            </a:defPPr>
            <a:lvl1pPr marL="12700" marR="5080">
              <a:lnSpc>
                <a:spcPct val="115399"/>
              </a:lnSpc>
              <a:spcBef>
                <a:spcPts val="100"/>
              </a:spcBef>
              <a:defRPr sz="1300" spc="-50">
                <a:solidFill>
                  <a:srgbClr val="505168"/>
                </a:solidFill>
                <a:latin typeface="Tahoma"/>
                <a:cs typeface="Tahoma"/>
              </a:defRPr>
            </a:lvl1pPr>
          </a:lstStyle>
          <a:p>
            <a:r>
              <a:rPr lang="tr-TR" dirty="0"/>
              <a:t>Sizce hikayeyi anlatan kişi bu hikayeyi neden anlattı?</a:t>
            </a:r>
            <a:endParaRPr dirty="0"/>
          </a:p>
        </p:txBody>
      </p:sp>
      <p:grpSp>
        <p:nvGrpSpPr>
          <p:cNvPr id="22" name="object 22"/>
          <p:cNvGrpSpPr/>
          <p:nvPr/>
        </p:nvGrpSpPr>
        <p:grpSpPr>
          <a:xfrm>
            <a:off x="8369292" y="1738965"/>
            <a:ext cx="249305" cy="164265"/>
            <a:chOff x="8178887" y="1778941"/>
            <a:chExt cx="249305" cy="164265"/>
          </a:xfrm>
        </p:grpSpPr>
        <p:pic>
          <p:nvPicPr>
            <p:cNvPr id="24" name="object 24"/>
            <p:cNvPicPr/>
            <p:nvPr/>
          </p:nvPicPr>
          <p:blipFill>
            <a:blip r:embed="rId3" cstate="print"/>
            <a:stretch>
              <a:fillRect/>
            </a:stretch>
          </p:blipFill>
          <p:spPr>
            <a:xfrm>
              <a:off x="8353356" y="1868370"/>
              <a:ext cx="74836" cy="74836"/>
            </a:xfrm>
            <a:prstGeom prst="rect">
              <a:avLst/>
            </a:prstGeom>
          </p:spPr>
        </p:pic>
        <p:pic>
          <p:nvPicPr>
            <p:cNvPr id="25" name="object 25"/>
            <p:cNvPicPr/>
            <p:nvPr/>
          </p:nvPicPr>
          <p:blipFill>
            <a:blip r:embed="rId4" cstate="print"/>
            <a:stretch>
              <a:fillRect/>
            </a:stretch>
          </p:blipFill>
          <p:spPr>
            <a:xfrm>
              <a:off x="8178887" y="1778941"/>
              <a:ext cx="112247" cy="112247"/>
            </a:xfrm>
            <a:prstGeom prst="rect">
              <a:avLst/>
            </a:prstGeom>
          </p:spPr>
        </p:pic>
      </p:grpSp>
      <p:sp>
        <p:nvSpPr>
          <p:cNvPr id="26" name="object 26"/>
          <p:cNvSpPr txBox="1"/>
          <p:nvPr/>
        </p:nvSpPr>
        <p:spPr>
          <a:xfrm>
            <a:off x="5515004" y="2130440"/>
            <a:ext cx="2562196" cy="472950"/>
          </a:xfrm>
          <a:prstGeom prst="rect">
            <a:avLst/>
          </a:prstGeom>
        </p:spPr>
        <p:txBody>
          <a:bodyPr vert="horz" wrap="square" lIns="0" tIns="12700" rIns="0" bIns="0" rtlCol="0">
            <a:spAutoFit/>
          </a:bodyPr>
          <a:lstStyle>
            <a:defPPr>
              <a:defRPr lang="es-ES"/>
            </a:defPPr>
            <a:lvl1pPr marL="12700" marR="5080">
              <a:lnSpc>
                <a:spcPct val="115399"/>
              </a:lnSpc>
              <a:spcBef>
                <a:spcPts val="100"/>
              </a:spcBef>
              <a:defRPr sz="1300" spc="-50">
                <a:solidFill>
                  <a:srgbClr val="505168"/>
                </a:solidFill>
                <a:latin typeface="Tahoma"/>
                <a:cs typeface="Tahoma"/>
              </a:defRPr>
            </a:lvl1pPr>
          </a:lstStyle>
          <a:p>
            <a:r>
              <a:rPr lang="tr-TR" dirty="0"/>
              <a:t>Hikaye Anlatıcılığı süreci refah düzeyinizi değiştirdi mi?</a:t>
            </a:r>
            <a:endParaRPr lang="en-US" dirty="0"/>
          </a:p>
        </p:txBody>
      </p:sp>
      <p:sp>
        <p:nvSpPr>
          <p:cNvPr id="28" name="object 28"/>
          <p:cNvSpPr txBox="1"/>
          <p:nvPr/>
        </p:nvSpPr>
        <p:spPr>
          <a:xfrm>
            <a:off x="1933860" y="2220816"/>
            <a:ext cx="2104740" cy="242887"/>
          </a:xfrm>
          <a:prstGeom prst="rect">
            <a:avLst/>
          </a:prstGeom>
        </p:spPr>
        <p:txBody>
          <a:bodyPr vert="horz" wrap="square" lIns="0" tIns="12700" rIns="0" bIns="0" rtlCol="0">
            <a:spAutoFit/>
          </a:bodyPr>
          <a:lstStyle>
            <a:defPPr>
              <a:defRPr lang="es-ES"/>
            </a:defPPr>
            <a:lvl1pPr marL="12700" marR="5080">
              <a:lnSpc>
                <a:spcPct val="115399"/>
              </a:lnSpc>
              <a:spcBef>
                <a:spcPts val="100"/>
              </a:spcBef>
              <a:defRPr sz="1300" spc="-50">
                <a:solidFill>
                  <a:srgbClr val="505168"/>
                </a:solidFill>
                <a:latin typeface="Tahoma"/>
                <a:cs typeface="Tahoma"/>
              </a:defRPr>
            </a:lvl1pPr>
          </a:lstStyle>
          <a:p>
            <a:r>
              <a:rPr lang="tr-TR" dirty="0"/>
              <a:t>Etkisi ne oldu?</a:t>
            </a:r>
            <a:endParaRPr dirty="0"/>
          </a:p>
        </p:txBody>
      </p:sp>
      <p:pic>
        <p:nvPicPr>
          <p:cNvPr id="42" name="Imagen 41">
            <a:extLst>
              <a:ext uri="{FF2B5EF4-FFF2-40B4-BE49-F238E27FC236}">
                <a16:creationId xmlns:a16="http://schemas.microsoft.com/office/drawing/2014/main" xmlns="" id="{D67E2828-A9A9-5E4D-A1B7-C50F59747D0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28680" y="1362268"/>
            <a:ext cx="578784" cy="519320"/>
          </a:xfrm>
          <a:prstGeom prst="rect">
            <a:avLst/>
          </a:prstGeom>
        </p:spPr>
      </p:pic>
      <p:pic>
        <p:nvPicPr>
          <p:cNvPr id="43" name="Imagen 42">
            <a:extLst>
              <a:ext uri="{FF2B5EF4-FFF2-40B4-BE49-F238E27FC236}">
                <a16:creationId xmlns:a16="http://schemas.microsoft.com/office/drawing/2014/main" xmlns="" id="{929458BE-F4C0-F543-A3B7-400E4B00F6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7645" y="2052430"/>
            <a:ext cx="578784" cy="519320"/>
          </a:xfrm>
          <a:prstGeom prst="rect">
            <a:avLst/>
          </a:prstGeom>
        </p:spPr>
      </p:pic>
      <p:pic>
        <p:nvPicPr>
          <p:cNvPr id="44" name="Imagen 43">
            <a:extLst>
              <a:ext uri="{FF2B5EF4-FFF2-40B4-BE49-F238E27FC236}">
                <a16:creationId xmlns:a16="http://schemas.microsoft.com/office/drawing/2014/main" xmlns="" id="{AD5067F8-FF40-F945-85C7-2FD7723766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7645" y="2781720"/>
            <a:ext cx="578784" cy="519320"/>
          </a:xfrm>
          <a:prstGeom prst="rect">
            <a:avLst/>
          </a:prstGeom>
        </p:spPr>
      </p:pic>
      <p:pic>
        <p:nvPicPr>
          <p:cNvPr id="45" name="Imagen 44">
            <a:extLst>
              <a:ext uri="{FF2B5EF4-FFF2-40B4-BE49-F238E27FC236}">
                <a16:creationId xmlns:a16="http://schemas.microsoft.com/office/drawing/2014/main" xmlns="" id="{87874CA6-145C-C64E-94F1-32B52B24DA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55076" y="3554593"/>
            <a:ext cx="578784" cy="519320"/>
          </a:xfrm>
          <a:prstGeom prst="rect">
            <a:avLst/>
          </a:prstGeom>
        </p:spPr>
      </p:pic>
      <p:pic>
        <p:nvPicPr>
          <p:cNvPr id="46" name="Imagen 45">
            <a:extLst>
              <a:ext uri="{FF2B5EF4-FFF2-40B4-BE49-F238E27FC236}">
                <a16:creationId xmlns:a16="http://schemas.microsoft.com/office/drawing/2014/main" xmlns="" id="{C2ABF469-23BF-B24A-AC0D-D6D34196BD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6220" y="1362268"/>
            <a:ext cx="578784" cy="519320"/>
          </a:xfrm>
          <a:prstGeom prst="rect">
            <a:avLst/>
          </a:prstGeom>
        </p:spPr>
      </p:pic>
      <p:pic>
        <p:nvPicPr>
          <p:cNvPr id="47" name="Imagen 46">
            <a:extLst>
              <a:ext uri="{FF2B5EF4-FFF2-40B4-BE49-F238E27FC236}">
                <a16:creationId xmlns:a16="http://schemas.microsoft.com/office/drawing/2014/main" xmlns="" id="{5B33BD78-4F6A-2D4E-B802-B7BA99052F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6220" y="1978925"/>
            <a:ext cx="578784" cy="519320"/>
          </a:xfrm>
          <a:prstGeom prst="rect">
            <a:avLst/>
          </a:prstGeom>
        </p:spPr>
      </p:pic>
      <p:pic>
        <p:nvPicPr>
          <p:cNvPr id="48" name="Imagen 47">
            <a:extLst>
              <a:ext uri="{FF2B5EF4-FFF2-40B4-BE49-F238E27FC236}">
                <a16:creationId xmlns:a16="http://schemas.microsoft.com/office/drawing/2014/main" xmlns="" id="{16FFC582-4815-944D-B33E-8E1D3B143A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6220" y="2784065"/>
            <a:ext cx="578784" cy="519320"/>
          </a:xfrm>
          <a:prstGeom prst="rect">
            <a:avLst/>
          </a:prstGeom>
        </p:spPr>
      </p:pic>
      <p:pic>
        <p:nvPicPr>
          <p:cNvPr id="49" name="Imagen 48">
            <a:extLst>
              <a:ext uri="{FF2B5EF4-FFF2-40B4-BE49-F238E27FC236}">
                <a16:creationId xmlns:a16="http://schemas.microsoft.com/office/drawing/2014/main" xmlns="" id="{A5B29A84-2FC8-CD4F-83DB-04CAFE4BBE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8181" y="3554593"/>
            <a:ext cx="578784" cy="51932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2400" y="64920"/>
            <a:ext cx="6553200" cy="822661"/>
          </a:xfrm>
          <a:prstGeom prst="rect">
            <a:avLst/>
          </a:prstGeom>
        </p:spPr>
        <p:txBody>
          <a:bodyPr vert="horz" wrap="square" lIns="0" tIns="27305" rIns="0" bIns="0" rtlCol="0" anchor="ctr">
            <a:spAutoFit/>
          </a:bodyPr>
          <a:lstStyle/>
          <a:p>
            <a:pPr marL="12700" marR="5080" algn="ctr">
              <a:lnSpc>
                <a:spcPts val="3100"/>
              </a:lnSpc>
              <a:spcBef>
                <a:spcPts val="215"/>
              </a:spcBef>
            </a:pPr>
            <a:r>
              <a:rPr lang="tr-TR" spc="75" dirty="0">
                <a:solidFill>
                  <a:srgbClr val="5F3872"/>
                </a:solidFill>
                <a:latin typeface="Trebuchet MS" panose="020B0703020202090204" pitchFamily="34" charset="0"/>
              </a:rPr>
              <a:t>Hikayenin, gruptaki diğer kişilerle paylaşılması</a:t>
            </a:r>
            <a:endParaRPr spc="75" dirty="0">
              <a:solidFill>
                <a:srgbClr val="5F3872"/>
              </a:solidFill>
              <a:latin typeface="Trebuchet MS" panose="020B0703020202090204" pitchFamily="34" charset="0"/>
            </a:endParaRPr>
          </a:p>
        </p:txBody>
      </p:sp>
      <p:sp>
        <p:nvSpPr>
          <p:cNvPr id="4" name="object 4"/>
          <p:cNvSpPr txBox="1"/>
          <p:nvPr/>
        </p:nvSpPr>
        <p:spPr>
          <a:xfrm>
            <a:off x="228601" y="1123950"/>
            <a:ext cx="6172200" cy="1038746"/>
          </a:xfrm>
          <a:prstGeom prst="rect">
            <a:avLst/>
          </a:prstGeom>
        </p:spPr>
        <p:txBody>
          <a:bodyPr vert="horz" wrap="square" lIns="0" tIns="12700" rIns="0" bIns="0" rtlCol="0">
            <a:spAutoFit/>
          </a:bodyPr>
          <a:lstStyle/>
          <a:p>
            <a:pPr marL="12700">
              <a:lnSpc>
                <a:spcPct val="100000"/>
              </a:lnSpc>
              <a:spcBef>
                <a:spcPts val="100"/>
              </a:spcBef>
            </a:pPr>
            <a:r>
              <a:rPr lang="tr-TR" sz="1300" dirty="0">
                <a:latin typeface="Tahoma"/>
                <a:cs typeface="Tahoma"/>
              </a:rPr>
              <a:t>Öğretmenler için ipuçları:</a:t>
            </a:r>
          </a:p>
          <a:p>
            <a:pPr marL="12700">
              <a:lnSpc>
                <a:spcPct val="100000"/>
              </a:lnSpc>
              <a:spcBef>
                <a:spcPts val="100"/>
              </a:spcBef>
            </a:pPr>
            <a:endParaRPr lang="tr-TR" sz="1300" dirty="0">
              <a:latin typeface="Tahoma"/>
              <a:cs typeface="Tahoma"/>
            </a:endParaRPr>
          </a:p>
          <a:p>
            <a:pPr marL="12700">
              <a:lnSpc>
                <a:spcPct val="100000"/>
              </a:lnSpc>
              <a:spcBef>
                <a:spcPts val="100"/>
              </a:spcBef>
            </a:pPr>
            <a:r>
              <a:rPr lang="tr-TR" sz="1300" dirty="0" smtClean="0">
                <a:latin typeface="Tahoma"/>
                <a:cs typeface="Tahoma"/>
              </a:rPr>
              <a:t>Gerekirse her </a:t>
            </a:r>
            <a:r>
              <a:rPr lang="tr-TR" sz="1300" dirty="0">
                <a:latin typeface="Tahoma"/>
                <a:cs typeface="Tahoma"/>
              </a:rPr>
              <a:t>hikaye için </a:t>
            </a:r>
            <a:r>
              <a:rPr lang="tr-TR" sz="1300" dirty="0" smtClean="0">
                <a:latin typeface="Tahoma"/>
                <a:cs typeface="Tahoma"/>
              </a:rPr>
              <a:t> gruptan aktif </a:t>
            </a:r>
            <a:r>
              <a:rPr lang="tr-TR" sz="1300" dirty="0">
                <a:latin typeface="Tahoma"/>
                <a:cs typeface="Tahoma"/>
              </a:rPr>
              <a:t>katılım aldığınızdan emin olmak için her hikayeyi birden fazla izleyin. Hikayeyi paylaşırken herkesin saygı görmesi önemlidir. Herkesi alkışlayın ve kendi hikayelerini anlatmaları için zaman verin.</a:t>
            </a:r>
            <a:endParaRPr sz="1300" dirty="0">
              <a:latin typeface="Tahoma"/>
              <a:cs typeface="Tahoma"/>
            </a:endParaRPr>
          </a:p>
        </p:txBody>
      </p:sp>
      <p:sp>
        <p:nvSpPr>
          <p:cNvPr id="5" name="4 Rectángulo">
            <a:extLst>
              <a:ext uri="{FF2B5EF4-FFF2-40B4-BE49-F238E27FC236}">
                <a16:creationId xmlns:a16="http://schemas.microsoft.com/office/drawing/2014/main" xmlns="" id="{77B30B02-62D8-BD49-9A5E-286E7F667D57}"/>
              </a:ext>
            </a:extLst>
          </p:cNvPr>
          <p:cNvSpPr/>
          <p:nvPr/>
        </p:nvSpPr>
        <p:spPr>
          <a:xfrm>
            <a:off x="6858000" y="0"/>
            <a:ext cx="2286000" cy="5143500"/>
          </a:xfrm>
          <a:prstGeom prst="rect">
            <a:avLst/>
          </a:prstGeom>
          <a:solidFill>
            <a:srgbClr val="5F38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Gráfico 6" descr="Sala de juntas">
            <a:extLst>
              <a:ext uri="{FF2B5EF4-FFF2-40B4-BE49-F238E27FC236}">
                <a16:creationId xmlns:a16="http://schemas.microsoft.com/office/drawing/2014/main" xmlns="" id="{3A57749E-AB61-9F43-8BE8-3691A994171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449001" y="2266950"/>
            <a:ext cx="1674000" cy="1674000"/>
          </a:xfrm>
          <a:prstGeom prst="rect">
            <a:avLst/>
          </a:prstGeom>
        </p:spPr>
      </p:pic>
      <p:pic>
        <p:nvPicPr>
          <p:cNvPr id="9" name="Gráfico 8" descr="Compartir con una persona">
            <a:extLst>
              <a:ext uri="{FF2B5EF4-FFF2-40B4-BE49-F238E27FC236}">
                <a16:creationId xmlns:a16="http://schemas.microsoft.com/office/drawing/2014/main" xmlns="" id="{19BFFD67-49B6-034A-85D6-CBA8CAC4CB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3431400" y="3227823"/>
            <a:ext cx="2056200" cy="20562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xmlns="" id="{177256F0-3C30-6E4C-BF70-E64DB7A2CF45}"/>
              </a:ext>
            </a:extLst>
          </p:cNvPr>
          <p:cNvPicPr>
            <a:picLocks noChangeAspect="1"/>
          </p:cNvPicPr>
          <p:nvPr/>
        </p:nvPicPr>
        <p:blipFill rotWithShape="1">
          <a:blip r:embed="rId3">
            <a:extLst>
              <a:ext uri="{28A0092B-C50C-407E-A947-70E740481C1C}">
                <a14:useLocalDpi xmlns:a14="http://schemas.microsoft.com/office/drawing/2010/main" val="0"/>
              </a:ext>
            </a:extLst>
          </a:blip>
          <a:srcRect l="88577" t="84074"/>
          <a:stretch/>
        </p:blipFill>
        <p:spPr>
          <a:xfrm>
            <a:off x="8077200" y="4324350"/>
            <a:ext cx="1044498" cy="819150"/>
          </a:xfrm>
          <a:prstGeom prst="rect">
            <a:avLst/>
          </a:prstGeom>
        </p:spPr>
      </p:pic>
      <p:sp>
        <p:nvSpPr>
          <p:cNvPr id="4" name="object 3">
            <a:extLst>
              <a:ext uri="{FF2B5EF4-FFF2-40B4-BE49-F238E27FC236}">
                <a16:creationId xmlns:a16="http://schemas.microsoft.com/office/drawing/2014/main" xmlns="" id="{6AAFC604-F0A3-DD4B-834D-4C9252AEE5EF}"/>
              </a:ext>
            </a:extLst>
          </p:cNvPr>
          <p:cNvSpPr txBox="1">
            <a:spLocks/>
          </p:cNvSpPr>
          <p:nvPr/>
        </p:nvSpPr>
        <p:spPr>
          <a:xfrm>
            <a:off x="457200" y="499162"/>
            <a:ext cx="8229600" cy="425116"/>
          </a:xfrm>
          <a:prstGeom prst="rect">
            <a:avLst/>
          </a:prstGeom>
        </p:spPr>
        <p:txBody>
          <a:bodyPr vert="horz" wrap="square" lIns="0" tIns="27305" rIns="0" bIns="0" rtlCol="0">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12700" marR="5080" algn="ctr">
              <a:lnSpc>
                <a:spcPts val="3100"/>
              </a:lnSpc>
              <a:spcBef>
                <a:spcPts val="215"/>
              </a:spcBef>
            </a:pPr>
            <a:r>
              <a:rPr lang="tr-TR" b="1" spc="100" dirty="0">
                <a:latin typeface="Trebuchet MS" panose="020B0703020202090204" pitchFamily="34" charset="0"/>
              </a:rPr>
              <a:t>Bu kitabı bitirdiğinizde:</a:t>
            </a:r>
            <a:endParaRPr lang="en-US" b="1" spc="100" dirty="0">
              <a:latin typeface="Trebuchet MS" panose="020B0703020202090204" pitchFamily="34" charset="0"/>
            </a:endParaRPr>
          </a:p>
        </p:txBody>
      </p:sp>
      <p:sp>
        <p:nvSpPr>
          <p:cNvPr id="2" name="Rectángulo 1">
            <a:extLst>
              <a:ext uri="{FF2B5EF4-FFF2-40B4-BE49-F238E27FC236}">
                <a16:creationId xmlns:a16="http://schemas.microsoft.com/office/drawing/2014/main" xmlns="" id="{63798D9C-48C2-B741-B17B-EF5FE23D48C2}"/>
              </a:ext>
            </a:extLst>
          </p:cNvPr>
          <p:cNvSpPr/>
          <p:nvPr/>
        </p:nvSpPr>
        <p:spPr>
          <a:xfrm>
            <a:off x="891639" y="2537697"/>
            <a:ext cx="5707781" cy="506292"/>
          </a:xfrm>
          <a:prstGeom prst="rect">
            <a:avLst/>
          </a:prstGeom>
        </p:spPr>
        <p:txBody>
          <a:bodyPr wrap="none">
            <a:spAutoFit/>
          </a:bodyPr>
          <a:lstStyle/>
          <a:p>
            <a:pPr>
              <a:lnSpc>
                <a:spcPct val="150000"/>
              </a:lnSpc>
            </a:pPr>
            <a:r>
              <a:rPr lang="tr-TR" sz="2000" b="1" dirty="0">
                <a:solidFill>
                  <a:srgbClr val="9A14CD"/>
                </a:solidFill>
                <a:latin typeface="+mj-lt"/>
                <a:ea typeface="Batang" panose="02030600000101010101" pitchFamily="18" charset="-127"/>
                <a:cs typeface="Tahoma" panose="020B0604030504040204" pitchFamily="34" charset="0"/>
              </a:rPr>
              <a:t>Öğrenci merkezli yenilikleri ve örnekleri anlayacaksınız</a:t>
            </a:r>
            <a:endParaRPr lang="en-US" sz="2000" b="1" dirty="0">
              <a:solidFill>
                <a:srgbClr val="9A14CD"/>
              </a:solidFill>
              <a:latin typeface="+mj-lt"/>
              <a:ea typeface="Batang" panose="02030600000101010101" pitchFamily="18" charset="-127"/>
              <a:cs typeface="Tahoma" panose="020B0604030504040204" pitchFamily="34" charset="0"/>
            </a:endParaRPr>
          </a:p>
        </p:txBody>
      </p:sp>
      <p:sp>
        <p:nvSpPr>
          <p:cNvPr id="7" name="Rectángulo 6">
            <a:extLst>
              <a:ext uri="{FF2B5EF4-FFF2-40B4-BE49-F238E27FC236}">
                <a16:creationId xmlns:a16="http://schemas.microsoft.com/office/drawing/2014/main" xmlns="" id="{796B6E13-31AC-1F48-9A71-B84781315385}"/>
              </a:ext>
            </a:extLst>
          </p:cNvPr>
          <p:cNvSpPr/>
          <p:nvPr/>
        </p:nvSpPr>
        <p:spPr>
          <a:xfrm>
            <a:off x="914400" y="1613090"/>
            <a:ext cx="8106105" cy="1015663"/>
          </a:xfrm>
          <a:prstGeom prst="rect">
            <a:avLst/>
          </a:prstGeom>
        </p:spPr>
        <p:txBody>
          <a:bodyPr wrap="square">
            <a:spAutoFit/>
          </a:bodyPr>
          <a:lstStyle/>
          <a:p>
            <a:pPr>
              <a:lnSpc>
                <a:spcPct val="150000"/>
              </a:lnSpc>
            </a:pPr>
            <a:r>
              <a:rPr lang="tr-TR" sz="2000" b="1" dirty="0">
                <a:solidFill>
                  <a:srgbClr val="B56CCF"/>
                </a:solidFill>
                <a:latin typeface="+mj-lt"/>
                <a:ea typeface="Batang" panose="02030600000101010101" pitchFamily="18" charset="-127"/>
                <a:cs typeface="Tahoma" panose="020B0604030504040204" pitchFamily="34" charset="0"/>
              </a:rPr>
              <a:t>Çocukları </a:t>
            </a:r>
            <a:r>
              <a:rPr lang="tr-TR" sz="2000" b="1" dirty="0" smtClean="0">
                <a:solidFill>
                  <a:srgbClr val="B56CCF"/>
                </a:solidFill>
                <a:latin typeface="+mj-lt"/>
                <a:ea typeface="Batang" panose="02030600000101010101" pitchFamily="18" charset="-127"/>
                <a:cs typeface="Tahoma" panose="020B0604030504040204" pitchFamily="34" charset="0"/>
              </a:rPr>
              <a:t>aktivitelere </a:t>
            </a:r>
            <a:r>
              <a:rPr lang="tr-TR" sz="2000" b="1" dirty="0">
                <a:solidFill>
                  <a:srgbClr val="B56CCF"/>
                </a:solidFill>
                <a:latin typeface="+mj-lt"/>
                <a:ea typeface="Batang" panose="02030600000101010101" pitchFamily="18" charset="-127"/>
                <a:cs typeface="Tahoma" panose="020B0604030504040204" pitchFamily="34" charset="0"/>
              </a:rPr>
              <a:t>dahil etme noktasında daha </a:t>
            </a:r>
            <a:r>
              <a:rPr lang="tr-TR" sz="2000" b="1" dirty="0" smtClean="0">
                <a:solidFill>
                  <a:srgbClr val="B56CCF"/>
                </a:solidFill>
                <a:latin typeface="+mj-lt"/>
                <a:ea typeface="Batang" panose="02030600000101010101" pitchFamily="18" charset="-127"/>
                <a:cs typeface="Tahoma" panose="020B0604030504040204" pitchFamily="34" charset="0"/>
              </a:rPr>
              <a:t>fazla</a:t>
            </a:r>
            <a:r>
              <a:rPr lang="tr-TR" sz="2000" b="1" dirty="0" smtClean="0">
                <a:solidFill>
                  <a:srgbClr val="B56CCF"/>
                </a:solidFill>
                <a:latin typeface="+mj-lt"/>
                <a:ea typeface="Batang" panose="02030600000101010101" pitchFamily="18" charset="-127"/>
                <a:cs typeface="Tahoma" panose="020B0604030504040204" pitchFamily="34" charset="0"/>
              </a:rPr>
              <a:t> </a:t>
            </a:r>
            <a:r>
              <a:rPr lang="tr-TR" sz="2000" b="1" dirty="0">
                <a:solidFill>
                  <a:srgbClr val="B56CCF"/>
                </a:solidFill>
                <a:latin typeface="+mj-lt"/>
                <a:ea typeface="Batang" panose="02030600000101010101" pitchFamily="18" charset="-127"/>
                <a:cs typeface="Tahoma" panose="020B0604030504040204" pitchFamily="34" charset="0"/>
              </a:rPr>
              <a:t>bilgi sahibi olacaksınız</a:t>
            </a:r>
            <a:endParaRPr lang="en-US" sz="2000" b="1" dirty="0">
              <a:solidFill>
                <a:srgbClr val="B56CCF"/>
              </a:solidFill>
              <a:latin typeface="+mj-lt"/>
              <a:ea typeface="Batang" panose="02030600000101010101" pitchFamily="18" charset="-127"/>
              <a:cs typeface="Tahoma" panose="020B0604030504040204" pitchFamily="34" charset="0"/>
            </a:endParaRPr>
          </a:p>
        </p:txBody>
      </p:sp>
      <p:sp>
        <p:nvSpPr>
          <p:cNvPr id="8" name="Rectángulo 7">
            <a:extLst>
              <a:ext uri="{FF2B5EF4-FFF2-40B4-BE49-F238E27FC236}">
                <a16:creationId xmlns:a16="http://schemas.microsoft.com/office/drawing/2014/main" xmlns="" id="{FF2BA8EE-AFD0-FA41-BC51-C4B649DD7C2F}"/>
              </a:ext>
            </a:extLst>
          </p:cNvPr>
          <p:cNvSpPr/>
          <p:nvPr/>
        </p:nvSpPr>
        <p:spPr>
          <a:xfrm>
            <a:off x="943303" y="1044466"/>
            <a:ext cx="6964151" cy="589072"/>
          </a:xfrm>
          <a:prstGeom prst="rect">
            <a:avLst/>
          </a:prstGeom>
        </p:spPr>
        <p:txBody>
          <a:bodyPr wrap="none">
            <a:spAutoFit/>
          </a:bodyPr>
          <a:lstStyle/>
          <a:p>
            <a:pPr>
              <a:lnSpc>
                <a:spcPct val="150000"/>
              </a:lnSpc>
            </a:pPr>
            <a:r>
              <a:rPr lang="tr-TR" sz="2000" b="1" dirty="0">
                <a:solidFill>
                  <a:srgbClr val="DCBCEA"/>
                </a:solidFill>
                <a:latin typeface="+mj-lt"/>
                <a:ea typeface="Batang" panose="02030600000101010101" pitchFamily="18" charset="-127"/>
                <a:cs typeface="Tahoma" panose="020B0604030504040204" pitchFamily="34" charset="0"/>
              </a:rPr>
              <a:t>SOLIS</a:t>
            </a:r>
            <a:r>
              <a:rPr lang="tr-TR" sz="2400" b="1" dirty="0">
                <a:solidFill>
                  <a:srgbClr val="DCBCEA"/>
                </a:solidFill>
                <a:latin typeface="+mj-lt"/>
                <a:ea typeface="Batang" panose="02030600000101010101" pitchFamily="18" charset="-127"/>
                <a:cs typeface="Tahoma" panose="020B0604030504040204" pitchFamily="34" charset="0"/>
              </a:rPr>
              <a:t> projesi hakkında daha çok bilgiye sahip olacaksınız</a:t>
            </a:r>
            <a:endParaRPr lang="en-US" sz="2400" b="1" dirty="0">
              <a:solidFill>
                <a:srgbClr val="DCBCEA"/>
              </a:solidFill>
              <a:latin typeface="+mj-lt"/>
              <a:ea typeface="Batang" panose="02030600000101010101" pitchFamily="18" charset="-127"/>
              <a:cs typeface="Tahoma" panose="020B0604030504040204" pitchFamily="34" charset="0"/>
            </a:endParaRPr>
          </a:p>
        </p:txBody>
      </p:sp>
      <p:sp>
        <p:nvSpPr>
          <p:cNvPr id="12" name="Rectángulo 11">
            <a:extLst>
              <a:ext uri="{FF2B5EF4-FFF2-40B4-BE49-F238E27FC236}">
                <a16:creationId xmlns:a16="http://schemas.microsoft.com/office/drawing/2014/main" xmlns="" id="{97651981-8B2B-B245-8C2E-A669923BC2C8}"/>
              </a:ext>
            </a:extLst>
          </p:cNvPr>
          <p:cNvSpPr/>
          <p:nvPr/>
        </p:nvSpPr>
        <p:spPr>
          <a:xfrm>
            <a:off x="891639" y="3268876"/>
            <a:ext cx="4911473" cy="506292"/>
          </a:xfrm>
          <a:prstGeom prst="rect">
            <a:avLst/>
          </a:prstGeom>
        </p:spPr>
        <p:txBody>
          <a:bodyPr wrap="none">
            <a:spAutoFit/>
          </a:bodyPr>
          <a:lstStyle/>
          <a:p>
            <a:pPr>
              <a:lnSpc>
                <a:spcPct val="150000"/>
              </a:lnSpc>
            </a:pPr>
            <a:r>
              <a:rPr lang="tr-TR" sz="2000" b="1" dirty="0">
                <a:solidFill>
                  <a:srgbClr val="8A53F2"/>
                </a:solidFill>
                <a:latin typeface="+mj-lt"/>
                <a:ea typeface="Batang" panose="02030600000101010101" pitchFamily="18" charset="-127"/>
                <a:cs typeface="Tahoma" panose="020B0604030504040204" pitchFamily="34" charset="0"/>
              </a:rPr>
              <a:t>Dijital Hikaye Anlatıcılığı becerileriniz gelişecek</a:t>
            </a:r>
            <a:endParaRPr lang="en-US" sz="2000" b="1" dirty="0">
              <a:solidFill>
                <a:srgbClr val="8A53F2"/>
              </a:solidFill>
              <a:latin typeface="+mj-lt"/>
              <a:ea typeface="Batang" panose="02030600000101010101" pitchFamily="18" charset="-127"/>
              <a:cs typeface="Tahoma" panose="020B0604030504040204" pitchFamily="34" charset="0"/>
            </a:endParaRPr>
          </a:p>
        </p:txBody>
      </p:sp>
      <p:sp>
        <p:nvSpPr>
          <p:cNvPr id="13" name="Rectángulo 12">
            <a:extLst>
              <a:ext uri="{FF2B5EF4-FFF2-40B4-BE49-F238E27FC236}">
                <a16:creationId xmlns:a16="http://schemas.microsoft.com/office/drawing/2014/main" xmlns="" id="{A29906F2-DE53-9E4A-B5BF-471702EE415C}"/>
              </a:ext>
            </a:extLst>
          </p:cNvPr>
          <p:cNvSpPr/>
          <p:nvPr/>
        </p:nvSpPr>
        <p:spPr>
          <a:xfrm>
            <a:off x="914400" y="4062074"/>
            <a:ext cx="5077544" cy="506292"/>
          </a:xfrm>
          <a:prstGeom prst="rect">
            <a:avLst/>
          </a:prstGeom>
        </p:spPr>
        <p:txBody>
          <a:bodyPr wrap="none">
            <a:spAutoFit/>
          </a:bodyPr>
          <a:lstStyle/>
          <a:p>
            <a:pPr>
              <a:lnSpc>
                <a:spcPct val="150000"/>
              </a:lnSpc>
            </a:pPr>
            <a:r>
              <a:rPr lang="tr-TR" sz="2000" b="1" dirty="0">
                <a:solidFill>
                  <a:srgbClr val="6B15BD"/>
                </a:solidFill>
                <a:latin typeface="+mj-lt"/>
                <a:ea typeface="Batang" panose="02030600000101010101" pitchFamily="18" charset="-127"/>
                <a:cs typeface="Tahoma" panose="020B0604030504040204" pitchFamily="34" charset="0"/>
              </a:rPr>
              <a:t>Hikayeler üretecek, yaratacak ve paylaşacaksınız</a:t>
            </a:r>
            <a:endParaRPr lang="en-US" sz="2000" b="1" dirty="0">
              <a:solidFill>
                <a:srgbClr val="6B15BD"/>
              </a:solidFill>
              <a:latin typeface="+mj-lt"/>
              <a:ea typeface="Batang" panose="02030600000101010101" pitchFamily="18" charset="-127"/>
              <a:cs typeface="Tahoma" panose="020B0604030504040204" pitchFamily="34" charset="0"/>
            </a:endParaRPr>
          </a:p>
        </p:txBody>
      </p:sp>
      <p:pic>
        <p:nvPicPr>
          <p:cNvPr id="10" name="Imagen 9">
            <a:extLst>
              <a:ext uri="{FF2B5EF4-FFF2-40B4-BE49-F238E27FC236}">
                <a16:creationId xmlns:a16="http://schemas.microsoft.com/office/drawing/2014/main" xmlns="" id="{19589E90-E977-204D-945F-F70CF5D53A01}"/>
              </a:ext>
            </a:extLst>
          </p:cNvPr>
          <p:cNvPicPr>
            <a:picLocks noChangeAspect="1"/>
          </p:cNvPicPr>
          <p:nvPr/>
        </p:nvPicPr>
        <p:blipFill rotWithShape="1">
          <a:blip r:embed="rId4">
            <a:extLst>
              <a:ext uri="{28A0092B-C50C-407E-A947-70E740481C1C}">
                <a14:useLocalDpi xmlns:a14="http://schemas.microsoft.com/office/drawing/2010/main" val="0"/>
              </a:ext>
            </a:extLst>
          </a:blip>
          <a:srcRect l="10119" t="17407" r="79762"/>
          <a:stretch/>
        </p:blipFill>
        <p:spPr>
          <a:xfrm>
            <a:off x="22301" y="885520"/>
            <a:ext cx="925273" cy="4248150"/>
          </a:xfrm>
          <a:prstGeom prst="rect">
            <a:avLst/>
          </a:prstGeom>
        </p:spPr>
      </p:pic>
    </p:spTree>
    <p:extLst>
      <p:ext uri="{BB962C8B-B14F-4D97-AF65-F5344CB8AC3E}">
        <p14:creationId xmlns:p14="http://schemas.microsoft.com/office/powerpoint/2010/main" val="42031918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xmlns="" id="{E57C4BFE-6431-AF4F-98CC-094549930996}"/>
              </a:ext>
            </a:extLst>
          </p:cNvPr>
          <p:cNvGrpSpPr/>
          <p:nvPr/>
        </p:nvGrpSpPr>
        <p:grpSpPr>
          <a:xfrm>
            <a:off x="609600" y="4019550"/>
            <a:ext cx="7726202" cy="943011"/>
            <a:chOff x="503398" y="4167023"/>
            <a:chExt cx="7726202" cy="943011"/>
          </a:xfrm>
        </p:grpSpPr>
        <p:pic>
          <p:nvPicPr>
            <p:cNvPr id="4" name="Picture 5" descr="A picture containing company name&#10;&#10;Description automatically generated">
              <a:extLst>
                <a:ext uri="{FF2B5EF4-FFF2-40B4-BE49-F238E27FC236}">
                  <a16:creationId xmlns:a16="http://schemas.microsoft.com/office/drawing/2014/main" xmlns="" id="{EAEF08FD-F542-DC4B-93BE-3D3413C92AFA}"/>
                </a:ext>
              </a:extLst>
            </p:cNvPr>
            <p:cNvPicPr>
              <a:picLocks noChangeAspect="1"/>
            </p:cNvPicPr>
            <p:nvPr/>
          </p:nvPicPr>
          <p:blipFill rotWithShape="1">
            <a:blip r:embed="rId3">
              <a:alphaModFix amt="63000"/>
            </a:blip>
            <a:srcRect r="27163" b="22970"/>
            <a:stretch/>
          </p:blipFill>
          <p:spPr>
            <a:xfrm>
              <a:off x="6400800" y="4167023"/>
              <a:ext cx="1828800" cy="943011"/>
            </a:xfrm>
            <a:prstGeom prst="rect">
              <a:avLst/>
            </a:prstGeom>
          </p:spPr>
        </p:pic>
        <p:pic>
          <p:nvPicPr>
            <p:cNvPr id="5" name="Picture 8" descr="Graphical user interface, text, application&#10;&#10;Description automatically generated">
              <a:extLst>
                <a:ext uri="{FF2B5EF4-FFF2-40B4-BE49-F238E27FC236}">
                  <a16:creationId xmlns:a16="http://schemas.microsoft.com/office/drawing/2014/main" xmlns="" id="{B2EDBDA0-0D9A-0D42-900C-25EFE8364B96}"/>
                </a:ext>
              </a:extLst>
            </p:cNvPr>
            <p:cNvPicPr>
              <a:picLocks noChangeAspect="1"/>
            </p:cNvPicPr>
            <p:nvPr/>
          </p:nvPicPr>
          <p:blipFill>
            <a:blip r:embed="rId4">
              <a:alphaModFix amt="63000"/>
            </a:blip>
            <a:stretch>
              <a:fillRect/>
            </a:stretch>
          </p:blipFill>
          <p:spPr>
            <a:xfrm>
              <a:off x="503398" y="4315603"/>
              <a:ext cx="3611402" cy="742531"/>
            </a:xfrm>
            <a:prstGeom prst="rect">
              <a:avLst/>
            </a:prstGeom>
          </p:spPr>
        </p:pic>
      </p:grpSp>
      <p:sp>
        <p:nvSpPr>
          <p:cNvPr id="6" name="Triángulo rectángulo 5">
            <a:extLst>
              <a:ext uri="{FF2B5EF4-FFF2-40B4-BE49-F238E27FC236}">
                <a16:creationId xmlns:a16="http://schemas.microsoft.com/office/drawing/2014/main" xmlns="" id="{97B4B247-B058-AA4C-98CB-8E148E8CD325}"/>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xmlns="" id="{21DC35EB-E5E4-7448-844B-0A5952B9B156}"/>
              </a:ext>
            </a:extLst>
          </p:cNvPr>
          <p:cNvSpPr txBox="1"/>
          <p:nvPr/>
        </p:nvSpPr>
        <p:spPr>
          <a:xfrm>
            <a:off x="114760" y="133350"/>
            <a:ext cx="9753600" cy="523220"/>
          </a:xfrm>
          <a:prstGeom prst="rect">
            <a:avLst/>
          </a:prstGeom>
          <a:noFill/>
        </p:spPr>
        <p:txBody>
          <a:bodyPr wrap="square" rtlCol="0">
            <a:spAutoFit/>
          </a:bodyPr>
          <a:lstStyle/>
          <a:p>
            <a:r>
              <a:rPr lang="en-US" sz="2800" b="1" dirty="0">
                <a:latin typeface="Trebuchet MS" panose="020B0703020202090204" pitchFamily="34" charset="0"/>
                <a:ea typeface="Tahoma" panose="020B0604030504040204" pitchFamily="34" charset="0"/>
                <a:cs typeface="Tahoma" panose="020B0604030504040204" pitchFamily="34" charset="0"/>
              </a:rPr>
              <a:t>If you need more information here are our contacts: </a:t>
            </a:r>
          </a:p>
        </p:txBody>
      </p:sp>
      <p:sp>
        <p:nvSpPr>
          <p:cNvPr id="2" name="CuadroTexto 1">
            <a:hlinkClick r:id="rId5"/>
            <a:extLst>
              <a:ext uri="{FF2B5EF4-FFF2-40B4-BE49-F238E27FC236}">
                <a16:creationId xmlns:a16="http://schemas.microsoft.com/office/drawing/2014/main" xmlns="" id="{68118620-40C9-8C46-AD33-3BF1E35F96AE}"/>
              </a:ext>
            </a:extLst>
          </p:cNvPr>
          <p:cNvSpPr txBox="1"/>
          <p:nvPr/>
        </p:nvSpPr>
        <p:spPr>
          <a:xfrm>
            <a:off x="100905" y="827090"/>
            <a:ext cx="4394895" cy="646331"/>
          </a:xfrm>
          <a:prstGeom prst="rect">
            <a:avLst/>
          </a:prstGeom>
          <a:noFill/>
          <a:ln>
            <a:solidFill>
              <a:srgbClr val="C770DF"/>
            </a:solidFill>
          </a:ln>
        </p:spPr>
        <p:txBody>
          <a:bodyPr wrap="square" rtlCol="0">
            <a:spAutoFit/>
          </a:bodyPr>
          <a:lstStyle>
            <a:defPPr>
              <a:defRPr lang="es-ES"/>
            </a:defPPr>
            <a:lvl1pPr>
              <a:defRPr sz="1200"/>
            </a:lvl1pPr>
          </a:lstStyle>
          <a:p>
            <a:r>
              <a:rPr lang="tr-TR" b="1" dirty="0"/>
              <a:t>BK</a:t>
            </a:r>
            <a:r>
              <a:rPr lang="en-AU" b="1" dirty="0"/>
              <a:t> - Loughborough University</a:t>
            </a:r>
          </a:p>
          <a:p>
            <a:r>
              <a:rPr lang="tr-TR" b="1" dirty="0"/>
              <a:t>İletişim Kişisi</a:t>
            </a:r>
            <a:r>
              <a:rPr lang="en-AU" b="1" dirty="0"/>
              <a:t>: </a:t>
            </a:r>
            <a:r>
              <a:rPr lang="es-ES" dirty="0"/>
              <a:t>Antonia </a:t>
            </a:r>
            <a:r>
              <a:rPr lang="es-ES" dirty="0" err="1"/>
              <a:t>Liguori</a:t>
            </a:r>
            <a:endParaRPr lang="en-AU" dirty="0"/>
          </a:p>
          <a:p>
            <a:r>
              <a:rPr lang="en-AU" b="1" dirty="0"/>
              <a:t>Email: </a:t>
            </a:r>
            <a:r>
              <a:rPr lang="es-ES" dirty="0" err="1"/>
              <a:t>a.liguori@lboro.ac.uk</a:t>
            </a:r>
            <a:endParaRPr lang="en-AU" b="1" dirty="0"/>
          </a:p>
        </p:txBody>
      </p:sp>
      <p:sp>
        <p:nvSpPr>
          <p:cNvPr id="8" name="CuadroTexto 7">
            <a:hlinkClick r:id="rId6"/>
            <a:extLst>
              <a:ext uri="{FF2B5EF4-FFF2-40B4-BE49-F238E27FC236}">
                <a16:creationId xmlns:a16="http://schemas.microsoft.com/office/drawing/2014/main" xmlns="" id="{96464B88-5878-2443-B403-5B75814B1743}"/>
              </a:ext>
            </a:extLst>
          </p:cNvPr>
          <p:cNvSpPr txBox="1"/>
          <p:nvPr/>
        </p:nvSpPr>
        <p:spPr>
          <a:xfrm>
            <a:off x="100906" y="1569729"/>
            <a:ext cx="4394894" cy="646331"/>
          </a:xfrm>
          <a:prstGeom prst="rect">
            <a:avLst/>
          </a:prstGeom>
          <a:noFill/>
          <a:ln>
            <a:solidFill>
              <a:srgbClr val="C770DF"/>
            </a:solidFill>
          </a:ln>
        </p:spPr>
        <p:txBody>
          <a:bodyPr wrap="square" rtlCol="0">
            <a:spAutoFit/>
          </a:bodyPr>
          <a:lstStyle/>
          <a:p>
            <a:r>
              <a:rPr lang="en-AU" sz="1200" b="1" dirty="0"/>
              <a:t>Nor</a:t>
            </a:r>
            <a:r>
              <a:rPr lang="tr-TR" sz="1200" b="1" dirty="0" err="1"/>
              <a:t>veç</a:t>
            </a:r>
            <a:r>
              <a:rPr lang="en-AU" sz="1200" b="1" dirty="0"/>
              <a:t> – E Consultants</a:t>
            </a:r>
          </a:p>
          <a:p>
            <a:r>
              <a:rPr lang="tr-TR" sz="1200" b="1" dirty="0"/>
              <a:t>İletişim Kişisi</a:t>
            </a:r>
            <a:r>
              <a:rPr lang="en-AU" sz="1200" b="1" dirty="0"/>
              <a:t>: </a:t>
            </a:r>
            <a:r>
              <a:rPr lang="es-ES" sz="1200" dirty="0" err="1">
                <a:solidFill>
                  <a:srgbClr val="1D2228"/>
                </a:solidFill>
                <a:latin typeface="YahooSans"/>
              </a:rPr>
              <a:t>Øystein</a:t>
            </a:r>
            <a:r>
              <a:rPr lang="en-AU" sz="1200" dirty="0">
                <a:solidFill>
                  <a:srgbClr val="1D2228"/>
                </a:solidFill>
                <a:latin typeface="YahooSans"/>
              </a:rPr>
              <a:t> </a:t>
            </a:r>
            <a:r>
              <a:rPr lang="es-ES" sz="1200" dirty="0" err="1">
                <a:solidFill>
                  <a:srgbClr val="1D2228"/>
                </a:solidFill>
                <a:latin typeface="YahooSans"/>
              </a:rPr>
              <a:t>Samnøen</a:t>
            </a:r>
            <a:endParaRPr lang="en-AU" sz="1200" dirty="0"/>
          </a:p>
          <a:p>
            <a:r>
              <a:rPr lang="en-AU" sz="1200" b="1" dirty="0"/>
              <a:t>Email: </a:t>
            </a:r>
            <a:r>
              <a:rPr lang="es-ES" sz="1200" dirty="0" err="1"/>
              <a:t>oystein@orgsupport.no</a:t>
            </a:r>
            <a:endParaRPr lang="en-AU" sz="1200" dirty="0"/>
          </a:p>
        </p:txBody>
      </p:sp>
      <p:sp>
        <p:nvSpPr>
          <p:cNvPr id="9" name="CuadroTexto 8">
            <a:hlinkClick r:id="rId7"/>
            <a:extLst>
              <a:ext uri="{FF2B5EF4-FFF2-40B4-BE49-F238E27FC236}">
                <a16:creationId xmlns:a16="http://schemas.microsoft.com/office/drawing/2014/main" xmlns="" id="{67A99B24-06C8-4949-BEF9-58961E3D0507}"/>
              </a:ext>
            </a:extLst>
          </p:cNvPr>
          <p:cNvSpPr txBox="1"/>
          <p:nvPr/>
        </p:nvSpPr>
        <p:spPr>
          <a:xfrm>
            <a:off x="100906" y="2437671"/>
            <a:ext cx="4394894" cy="646331"/>
          </a:xfrm>
          <a:prstGeom prst="rect">
            <a:avLst/>
          </a:prstGeom>
          <a:noFill/>
          <a:ln>
            <a:solidFill>
              <a:srgbClr val="C770DF"/>
            </a:solidFill>
          </a:ln>
        </p:spPr>
        <p:txBody>
          <a:bodyPr wrap="square" rtlCol="0">
            <a:spAutoFit/>
          </a:bodyPr>
          <a:lstStyle>
            <a:defPPr>
              <a:defRPr lang="es-ES"/>
            </a:defPPr>
            <a:lvl1pPr>
              <a:defRPr sz="1200"/>
            </a:lvl1pPr>
          </a:lstStyle>
          <a:p>
            <a:r>
              <a:rPr lang="en-AU" b="1" dirty="0"/>
              <a:t>Malta – </a:t>
            </a:r>
            <a:r>
              <a:rPr lang="en-AU" b="1" dirty="0" err="1"/>
              <a:t>AcrossLimits</a:t>
            </a:r>
            <a:endParaRPr lang="en-AU" b="1" dirty="0"/>
          </a:p>
          <a:p>
            <a:r>
              <a:rPr lang="tr-TR" b="1" dirty="0"/>
              <a:t>İletişim Kişisi</a:t>
            </a:r>
            <a:r>
              <a:rPr lang="en-AU" b="1" dirty="0"/>
              <a:t>: </a:t>
            </a:r>
            <a:r>
              <a:rPr lang="es-ES" dirty="0" err="1"/>
              <a:t>Senfer</a:t>
            </a:r>
            <a:r>
              <a:rPr lang="es-ES" dirty="0"/>
              <a:t> </a:t>
            </a:r>
            <a:r>
              <a:rPr lang="es-ES" dirty="0" err="1"/>
              <a:t>Usman</a:t>
            </a:r>
            <a:endParaRPr lang="en-AU" dirty="0"/>
          </a:p>
          <a:p>
            <a:r>
              <a:rPr lang="en-AU" b="1" dirty="0"/>
              <a:t>Email: </a:t>
            </a:r>
            <a:r>
              <a:rPr lang="es-ES" dirty="0" err="1"/>
              <a:t>senfer@acrosslimits.com</a:t>
            </a:r>
            <a:endParaRPr lang="en-AU" dirty="0"/>
          </a:p>
        </p:txBody>
      </p:sp>
      <p:sp>
        <p:nvSpPr>
          <p:cNvPr id="11" name="CuadroTexto 10">
            <a:hlinkClick r:id="rId8"/>
            <a:extLst>
              <a:ext uri="{FF2B5EF4-FFF2-40B4-BE49-F238E27FC236}">
                <a16:creationId xmlns:a16="http://schemas.microsoft.com/office/drawing/2014/main" xmlns="" id="{AF545608-B1B2-8C41-A739-36EC056F2E7E}"/>
              </a:ext>
            </a:extLst>
          </p:cNvPr>
          <p:cNvSpPr txBox="1"/>
          <p:nvPr/>
        </p:nvSpPr>
        <p:spPr>
          <a:xfrm>
            <a:off x="100906" y="3323212"/>
            <a:ext cx="4394894" cy="646331"/>
          </a:xfrm>
          <a:prstGeom prst="rect">
            <a:avLst/>
          </a:prstGeom>
          <a:noFill/>
          <a:ln>
            <a:solidFill>
              <a:srgbClr val="C770DF"/>
            </a:solidFill>
          </a:ln>
        </p:spPr>
        <p:txBody>
          <a:bodyPr wrap="square" rtlCol="0">
            <a:spAutoFit/>
          </a:bodyPr>
          <a:lstStyle>
            <a:defPPr>
              <a:defRPr lang="es-ES"/>
            </a:defPPr>
            <a:lvl1pPr>
              <a:defRPr sz="1200"/>
            </a:lvl1pPr>
          </a:lstStyle>
          <a:p>
            <a:r>
              <a:rPr lang="tr-TR" b="1" dirty="0"/>
              <a:t>Yunanistan</a:t>
            </a:r>
            <a:r>
              <a:rPr lang="en-AU" b="1" dirty="0"/>
              <a:t> – Research Paths</a:t>
            </a:r>
          </a:p>
          <a:p>
            <a:r>
              <a:rPr lang="tr-TR" b="1" dirty="0"/>
              <a:t>İletişim Kişisi</a:t>
            </a:r>
            <a:r>
              <a:rPr lang="en-AU" b="1" dirty="0"/>
              <a:t>: </a:t>
            </a:r>
            <a:r>
              <a:rPr lang="es-ES" dirty="0" err="1"/>
              <a:t>Spyros</a:t>
            </a:r>
            <a:r>
              <a:rPr lang="es-ES" dirty="0"/>
              <a:t> </a:t>
            </a:r>
            <a:r>
              <a:rPr lang="es-ES" dirty="0" err="1"/>
              <a:t>Kokkotas</a:t>
            </a:r>
            <a:endParaRPr lang="en-AU" b="1" dirty="0"/>
          </a:p>
          <a:p>
            <a:r>
              <a:rPr lang="en-AU" b="1" dirty="0"/>
              <a:t>Email: </a:t>
            </a:r>
            <a:r>
              <a:rPr lang="en-AU" dirty="0" err="1"/>
              <a:t>s.kokkotas@researchpaths.gr</a:t>
            </a:r>
            <a:endParaRPr lang="en-AU" dirty="0"/>
          </a:p>
        </p:txBody>
      </p:sp>
      <p:sp>
        <p:nvSpPr>
          <p:cNvPr id="12" name="CuadroTexto 11">
            <a:hlinkClick r:id="rId9"/>
            <a:extLst>
              <a:ext uri="{FF2B5EF4-FFF2-40B4-BE49-F238E27FC236}">
                <a16:creationId xmlns:a16="http://schemas.microsoft.com/office/drawing/2014/main" xmlns="" id="{8584BC9F-3859-3843-8260-C008FA63A82C}"/>
              </a:ext>
            </a:extLst>
          </p:cNvPr>
          <p:cNvSpPr txBox="1"/>
          <p:nvPr/>
        </p:nvSpPr>
        <p:spPr>
          <a:xfrm>
            <a:off x="4619513" y="827090"/>
            <a:ext cx="4385481" cy="646331"/>
          </a:xfrm>
          <a:prstGeom prst="rect">
            <a:avLst/>
          </a:prstGeom>
          <a:noFill/>
          <a:ln>
            <a:solidFill>
              <a:srgbClr val="C770DF"/>
            </a:solidFill>
          </a:ln>
        </p:spPr>
        <p:txBody>
          <a:bodyPr wrap="square" rtlCol="0">
            <a:spAutoFit/>
          </a:bodyPr>
          <a:lstStyle>
            <a:defPPr>
              <a:defRPr lang="es-ES"/>
            </a:defPPr>
            <a:lvl1pPr>
              <a:defRPr sz="1200"/>
            </a:lvl1pPr>
          </a:lstStyle>
          <a:p>
            <a:r>
              <a:rPr lang="tr-TR" b="1" dirty="0"/>
              <a:t>İspanya</a:t>
            </a:r>
            <a:r>
              <a:rPr lang="en-AU" b="1" dirty="0"/>
              <a:t> – European Learning Centre</a:t>
            </a:r>
          </a:p>
          <a:p>
            <a:r>
              <a:rPr lang="tr-TR" b="1" dirty="0"/>
              <a:t>İletişim Kişisi</a:t>
            </a:r>
            <a:r>
              <a:rPr lang="en-AU" b="1" dirty="0"/>
              <a:t>: </a:t>
            </a:r>
            <a:r>
              <a:rPr lang="en-AU" dirty="0"/>
              <a:t>Roxana Ortiz Bandes</a:t>
            </a:r>
            <a:endParaRPr lang="en-AU" b="1" dirty="0"/>
          </a:p>
          <a:p>
            <a:r>
              <a:rPr lang="en-AU" b="1" dirty="0"/>
              <a:t>Email: </a:t>
            </a:r>
            <a:r>
              <a:rPr lang="en-AU" dirty="0" err="1"/>
              <a:t>Roxy@europeanlc.es</a:t>
            </a:r>
            <a:endParaRPr lang="en-AU" b="1" dirty="0"/>
          </a:p>
        </p:txBody>
      </p:sp>
      <p:sp>
        <p:nvSpPr>
          <p:cNvPr id="13" name="CuadroTexto 12">
            <a:hlinkClick r:id="rId10"/>
            <a:extLst>
              <a:ext uri="{FF2B5EF4-FFF2-40B4-BE49-F238E27FC236}">
                <a16:creationId xmlns:a16="http://schemas.microsoft.com/office/drawing/2014/main" xmlns="" id="{5AB1E730-341A-9348-BC91-7185C9F5FAE5}"/>
              </a:ext>
            </a:extLst>
          </p:cNvPr>
          <p:cNvSpPr txBox="1"/>
          <p:nvPr/>
        </p:nvSpPr>
        <p:spPr>
          <a:xfrm>
            <a:off x="4610100" y="1569729"/>
            <a:ext cx="4394893" cy="646331"/>
          </a:xfrm>
          <a:prstGeom prst="rect">
            <a:avLst/>
          </a:prstGeom>
          <a:noFill/>
          <a:ln>
            <a:solidFill>
              <a:srgbClr val="C770DF"/>
            </a:solidFill>
          </a:ln>
        </p:spPr>
        <p:txBody>
          <a:bodyPr wrap="square" rtlCol="0">
            <a:spAutoFit/>
          </a:bodyPr>
          <a:lstStyle>
            <a:defPPr>
              <a:defRPr lang="es-ES"/>
            </a:defPPr>
            <a:lvl1pPr>
              <a:defRPr sz="1200"/>
            </a:lvl1pPr>
          </a:lstStyle>
          <a:p>
            <a:r>
              <a:rPr lang="en-AU" b="1" dirty="0"/>
              <a:t>Lit</a:t>
            </a:r>
            <a:r>
              <a:rPr lang="tr-TR" b="1" dirty="0" err="1"/>
              <a:t>vanya</a:t>
            </a:r>
            <a:r>
              <a:rPr lang="en-AU" b="1" dirty="0"/>
              <a:t> – ESI</a:t>
            </a:r>
          </a:p>
          <a:p>
            <a:r>
              <a:rPr lang="tr-TR" b="1" dirty="0"/>
              <a:t>İletişim Kişisi</a:t>
            </a:r>
            <a:r>
              <a:rPr lang="en-AU" b="1" dirty="0"/>
              <a:t>: </a:t>
            </a:r>
            <a:r>
              <a:rPr lang="lt-LT" dirty="0"/>
              <a:t>Aurelija</a:t>
            </a:r>
            <a:r>
              <a:rPr lang="lt-LT" b="1" dirty="0"/>
              <a:t> </a:t>
            </a:r>
            <a:r>
              <a:rPr lang="lt-LT" dirty="0" err="1"/>
              <a:t>Skirmantaitė</a:t>
            </a:r>
            <a:endParaRPr lang="en-AU" dirty="0"/>
          </a:p>
          <a:p>
            <a:r>
              <a:rPr lang="en-AU" b="1" dirty="0"/>
              <a:t>Email: </a:t>
            </a:r>
            <a:r>
              <a:rPr lang="es-ES" dirty="0" err="1"/>
              <a:t>aurelija@europe-institute.com</a:t>
            </a:r>
            <a:endParaRPr lang="en-AU" b="1" dirty="0"/>
          </a:p>
        </p:txBody>
      </p:sp>
      <p:sp>
        <p:nvSpPr>
          <p:cNvPr id="14" name="CuadroTexto 13">
            <a:hlinkClick r:id="rId11"/>
            <a:extLst>
              <a:ext uri="{FF2B5EF4-FFF2-40B4-BE49-F238E27FC236}">
                <a16:creationId xmlns:a16="http://schemas.microsoft.com/office/drawing/2014/main" xmlns="" id="{F56846B4-6000-0E43-82C8-433B6E30BEA5}"/>
              </a:ext>
            </a:extLst>
          </p:cNvPr>
          <p:cNvSpPr txBox="1"/>
          <p:nvPr/>
        </p:nvSpPr>
        <p:spPr>
          <a:xfrm>
            <a:off x="4610101" y="2440923"/>
            <a:ext cx="4394894" cy="646331"/>
          </a:xfrm>
          <a:prstGeom prst="rect">
            <a:avLst/>
          </a:prstGeom>
          <a:noFill/>
          <a:ln>
            <a:solidFill>
              <a:srgbClr val="C770DF"/>
            </a:solidFill>
          </a:ln>
        </p:spPr>
        <p:txBody>
          <a:bodyPr wrap="square" rtlCol="0">
            <a:spAutoFit/>
          </a:bodyPr>
          <a:lstStyle>
            <a:defPPr>
              <a:defRPr lang="es-ES"/>
            </a:defPPr>
            <a:lvl1pPr>
              <a:defRPr sz="1200"/>
            </a:lvl1pPr>
          </a:lstStyle>
          <a:p>
            <a:r>
              <a:rPr lang="tr-TR" b="1" dirty="0"/>
              <a:t>İ</a:t>
            </a:r>
            <a:r>
              <a:rPr lang="en-AU" b="1" dirty="0" err="1"/>
              <a:t>taly</a:t>
            </a:r>
            <a:r>
              <a:rPr lang="tr-TR" b="1" dirty="0"/>
              <a:t>a</a:t>
            </a:r>
            <a:r>
              <a:rPr lang="en-AU" b="1" dirty="0"/>
              <a:t> – People Help the People</a:t>
            </a:r>
          </a:p>
          <a:p>
            <a:r>
              <a:rPr lang="tr-TR" b="1" dirty="0"/>
              <a:t>İletişim Kişisi</a:t>
            </a:r>
            <a:r>
              <a:rPr lang="en-AU" b="1" dirty="0"/>
              <a:t>: </a:t>
            </a:r>
            <a:r>
              <a:rPr lang="en-AU" dirty="0"/>
              <a:t>Chiara Lo Coco</a:t>
            </a:r>
            <a:endParaRPr lang="en-AU" b="1" dirty="0"/>
          </a:p>
          <a:p>
            <a:r>
              <a:rPr lang="en-AU" b="1" dirty="0"/>
              <a:t>Email: </a:t>
            </a:r>
            <a:r>
              <a:rPr lang="es-ES" dirty="0"/>
              <a:t>segreteria@peoplehelpthepeople.eu</a:t>
            </a:r>
            <a:endParaRPr lang="en-AU" dirty="0"/>
          </a:p>
        </p:txBody>
      </p:sp>
      <p:sp>
        <p:nvSpPr>
          <p:cNvPr id="15" name="CuadroTexto 14">
            <a:hlinkClick r:id="rId12"/>
            <a:extLst>
              <a:ext uri="{FF2B5EF4-FFF2-40B4-BE49-F238E27FC236}">
                <a16:creationId xmlns:a16="http://schemas.microsoft.com/office/drawing/2014/main" xmlns="" id="{8429E0A5-85C8-B64A-A478-E5844006BB24}"/>
              </a:ext>
            </a:extLst>
          </p:cNvPr>
          <p:cNvSpPr txBox="1"/>
          <p:nvPr/>
        </p:nvSpPr>
        <p:spPr>
          <a:xfrm>
            <a:off x="4610098" y="3331021"/>
            <a:ext cx="4394894" cy="646331"/>
          </a:xfrm>
          <a:prstGeom prst="rect">
            <a:avLst/>
          </a:prstGeom>
          <a:noFill/>
          <a:ln>
            <a:solidFill>
              <a:srgbClr val="C770DF"/>
            </a:solidFill>
          </a:ln>
        </p:spPr>
        <p:txBody>
          <a:bodyPr wrap="square" rtlCol="0">
            <a:spAutoFit/>
          </a:bodyPr>
          <a:lstStyle>
            <a:defPPr>
              <a:defRPr lang="es-ES"/>
            </a:defPPr>
            <a:lvl1pPr>
              <a:defRPr sz="1200"/>
            </a:lvl1pPr>
          </a:lstStyle>
          <a:p>
            <a:r>
              <a:rPr lang="en-AU" b="1" dirty="0"/>
              <a:t>Türkiye - </a:t>
            </a:r>
            <a:r>
              <a:rPr lang="es-ES" b="1" dirty="0"/>
              <a:t>Afyonkarahisar </a:t>
            </a:r>
            <a:r>
              <a:rPr lang="tr-TR" b="1" dirty="0"/>
              <a:t>İl Milli Eğitim Müdürlüğü</a:t>
            </a:r>
            <a:r>
              <a:rPr lang="es-ES" b="1" dirty="0"/>
              <a:t> </a:t>
            </a:r>
            <a:endParaRPr lang="en-AU" b="1" dirty="0"/>
          </a:p>
          <a:p>
            <a:r>
              <a:rPr lang="tr-TR" b="1" dirty="0"/>
              <a:t>İletişim Kişisi</a:t>
            </a:r>
            <a:r>
              <a:rPr lang="en-AU" b="1" dirty="0"/>
              <a:t>: </a:t>
            </a:r>
            <a:r>
              <a:rPr lang="es-ES" dirty="0"/>
              <a:t>Gökçe B</a:t>
            </a:r>
            <a:r>
              <a:rPr lang="tr-TR" dirty="0"/>
              <a:t>AŞTÜRK NAYMAN</a:t>
            </a:r>
            <a:endParaRPr lang="en-AU" dirty="0"/>
          </a:p>
          <a:p>
            <a:r>
              <a:rPr lang="en-AU" b="1" dirty="0"/>
              <a:t>Email: </a:t>
            </a:r>
            <a:r>
              <a:rPr lang="es-ES" dirty="0"/>
              <a:t>gokcenurb91@gmail.com</a:t>
            </a:r>
            <a:endParaRPr lang="en-AU" dirty="0"/>
          </a:p>
        </p:txBody>
      </p:sp>
      <p:pic>
        <p:nvPicPr>
          <p:cNvPr id="16" name="Imagen 15">
            <a:extLst>
              <a:ext uri="{FF2B5EF4-FFF2-40B4-BE49-F238E27FC236}">
                <a16:creationId xmlns:a16="http://schemas.microsoft.com/office/drawing/2014/main" xmlns="" id="{A65F8B63-7850-2A47-BF82-C1099AF789E6}"/>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8732" t="15385" b="12820"/>
          <a:stretch/>
        </p:blipFill>
        <p:spPr>
          <a:xfrm>
            <a:off x="8335802" y="3655918"/>
            <a:ext cx="533400" cy="276578"/>
          </a:xfrm>
          <a:prstGeom prst="rect">
            <a:avLst/>
          </a:prstGeom>
        </p:spPr>
      </p:pic>
      <p:pic>
        <p:nvPicPr>
          <p:cNvPr id="17" name="Imagen 16">
            <a:extLst>
              <a:ext uri="{FF2B5EF4-FFF2-40B4-BE49-F238E27FC236}">
                <a16:creationId xmlns:a16="http://schemas.microsoft.com/office/drawing/2014/main" xmlns="" id="{76D2FF81-068D-4740-96E1-C404A3F93913}"/>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8732" t="15385" b="12820"/>
          <a:stretch/>
        </p:blipFill>
        <p:spPr>
          <a:xfrm>
            <a:off x="8335802" y="2752372"/>
            <a:ext cx="533400" cy="276578"/>
          </a:xfrm>
          <a:prstGeom prst="rect">
            <a:avLst/>
          </a:prstGeom>
        </p:spPr>
      </p:pic>
      <p:pic>
        <p:nvPicPr>
          <p:cNvPr id="18" name="Imagen 17">
            <a:extLst>
              <a:ext uri="{FF2B5EF4-FFF2-40B4-BE49-F238E27FC236}">
                <a16:creationId xmlns:a16="http://schemas.microsoft.com/office/drawing/2014/main" xmlns="" id="{9A668F44-2F66-AF41-AF49-A9DAF2ACE4D6}"/>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8732" t="15385" b="12820"/>
          <a:stretch/>
        </p:blipFill>
        <p:spPr>
          <a:xfrm>
            <a:off x="8335802" y="1914172"/>
            <a:ext cx="533400" cy="276578"/>
          </a:xfrm>
          <a:prstGeom prst="rect">
            <a:avLst/>
          </a:prstGeom>
        </p:spPr>
      </p:pic>
      <p:pic>
        <p:nvPicPr>
          <p:cNvPr id="19" name="Imagen 18">
            <a:extLst>
              <a:ext uri="{FF2B5EF4-FFF2-40B4-BE49-F238E27FC236}">
                <a16:creationId xmlns:a16="http://schemas.microsoft.com/office/drawing/2014/main" xmlns="" id="{AFE1A766-3C3B-A14F-90B6-ADD691A5C76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8732" t="15385" b="12820"/>
          <a:stretch/>
        </p:blipFill>
        <p:spPr>
          <a:xfrm>
            <a:off x="8335802" y="1123950"/>
            <a:ext cx="533400" cy="276578"/>
          </a:xfrm>
          <a:prstGeom prst="rect">
            <a:avLst/>
          </a:prstGeom>
        </p:spPr>
      </p:pic>
      <p:pic>
        <p:nvPicPr>
          <p:cNvPr id="20" name="Imagen 19">
            <a:hlinkClick r:id="rId5"/>
            <a:extLst>
              <a:ext uri="{FF2B5EF4-FFF2-40B4-BE49-F238E27FC236}">
                <a16:creationId xmlns:a16="http://schemas.microsoft.com/office/drawing/2014/main" xmlns="" id="{879032F0-3274-CD4D-9D72-440AC3915D4D}"/>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8732" t="15385" b="12820"/>
          <a:stretch/>
        </p:blipFill>
        <p:spPr>
          <a:xfrm>
            <a:off x="3810000" y="1123950"/>
            <a:ext cx="533400" cy="276578"/>
          </a:xfrm>
          <a:prstGeom prst="rect">
            <a:avLst/>
          </a:prstGeom>
        </p:spPr>
      </p:pic>
      <p:pic>
        <p:nvPicPr>
          <p:cNvPr id="21" name="Imagen 20">
            <a:extLst>
              <a:ext uri="{FF2B5EF4-FFF2-40B4-BE49-F238E27FC236}">
                <a16:creationId xmlns:a16="http://schemas.microsoft.com/office/drawing/2014/main" xmlns="" id="{4DA408E5-F1B7-824D-BD63-B696465B9CCC}"/>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8732" t="15385" b="12820"/>
          <a:stretch/>
        </p:blipFill>
        <p:spPr>
          <a:xfrm>
            <a:off x="3808109" y="1885950"/>
            <a:ext cx="533400" cy="276578"/>
          </a:xfrm>
          <a:prstGeom prst="rect">
            <a:avLst/>
          </a:prstGeom>
        </p:spPr>
      </p:pic>
      <p:pic>
        <p:nvPicPr>
          <p:cNvPr id="22" name="Imagen 21">
            <a:extLst>
              <a:ext uri="{FF2B5EF4-FFF2-40B4-BE49-F238E27FC236}">
                <a16:creationId xmlns:a16="http://schemas.microsoft.com/office/drawing/2014/main" xmlns="" id="{C857B653-F04C-A548-A56C-DEC8A8DBD162}"/>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8732" t="15385" b="12820"/>
          <a:stretch/>
        </p:blipFill>
        <p:spPr>
          <a:xfrm>
            <a:off x="3808109" y="2724150"/>
            <a:ext cx="533400" cy="276578"/>
          </a:xfrm>
          <a:prstGeom prst="rect">
            <a:avLst/>
          </a:prstGeom>
        </p:spPr>
      </p:pic>
      <p:pic>
        <p:nvPicPr>
          <p:cNvPr id="23" name="Imagen 22">
            <a:extLst>
              <a:ext uri="{FF2B5EF4-FFF2-40B4-BE49-F238E27FC236}">
                <a16:creationId xmlns:a16="http://schemas.microsoft.com/office/drawing/2014/main" xmlns="" id="{1AB3CC07-D59E-2245-BEA1-24FCF8C65732}"/>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8732" t="15385" b="12820"/>
          <a:stretch/>
        </p:blipFill>
        <p:spPr>
          <a:xfrm>
            <a:off x="3810196" y="3659279"/>
            <a:ext cx="533400" cy="276578"/>
          </a:xfrm>
          <a:prstGeom prst="rect">
            <a:avLst/>
          </a:prstGeom>
        </p:spPr>
      </p:pic>
    </p:spTree>
    <p:extLst>
      <p:ext uri="{BB962C8B-B14F-4D97-AF65-F5344CB8AC3E}">
        <p14:creationId xmlns:p14="http://schemas.microsoft.com/office/powerpoint/2010/main" val="8504283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xmlns="" id="{E57C4BFE-6431-AF4F-98CC-094549930996}"/>
              </a:ext>
            </a:extLst>
          </p:cNvPr>
          <p:cNvGrpSpPr/>
          <p:nvPr/>
        </p:nvGrpSpPr>
        <p:grpSpPr>
          <a:xfrm>
            <a:off x="609600" y="4019550"/>
            <a:ext cx="7726202" cy="943011"/>
            <a:chOff x="503398" y="4167023"/>
            <a:chExt cx="7726202" cy="943011"/>
          </a:xfrm>
        </p:grpSpPr>
        <p:pic>
          <p:nvPicPr>
            <p:cNvPr id="4" name="Picture 5" descr="A picture containing company name&#10;&#10;Description automatically generated">
              <a:extLst>
                <a:ext uri="{FF2B5EF4-FFF2-40B4-BE49-F238E27FC236}">
                  <a16:creationId xmlns:a16="http://schemas.microsoft.com/office/drawing/2014/main" xmlns="" id="{EAEF08FD-F542-DC4B-93BE-3D3413C92AFA}"/>
                </a:ext>
              </a:extLst>
            </p:cNvPr>
            <p:cNvPicPr>
              <a:picLocks noChangeAspect="1"/>
            </p:cNvPicPr>
            <p:nvPr/>
          </p:nvPicPr>
          <p:blipFill rotWithShape="1">
            <a:blip r:embed="rId2">
              <a:alphaModFix amt="63000"/>
            </a:blip>
            <a:srcRect r="27163" b="22970"/>
            <a:stretch/>
          </p:blipFill>
          <p:spPr>
            <a:xfrm>
              <a:off x="6400800" y="4167023"/>
              <a:ext cx="1828800" cy="943011"/>
            </a:xfrm>
            <a:prstGeom prst="rect">
              <a:avLst/>
            </a:prstGeom>
          </p:spPr>
        </p:pic>
        <p:pic>
          <p:nvPicPr>
            <p:cNvPr id="5" name="Picture 8" descr="Graphical user interface, text, application&#10;&#10;Description automatically generated">
              <a:extLst>
                <a:ext uri="{FF2B5EF4-FFF2-40B4-BE49-F238E27FC236}">
                  <a16:creationId xmlns:a16="http://schemas.microsoft.com/office/drawing/2014/main" xmlns="" id="{B2EDBDA0-0D9A-0D42-900C-25EFE8364B96}"/>
                </a:ext>
              </a:extLst>
            </p:cNvPr>
            <p:cNvPicPr>
              <a:picLocks noChangeAspect="1"/>
            </p:cNvPicPr>
            <p:nvPr/>
          </p:nvPicPr>
          <p:blipFill>
            <a:blip r:embed="rId3">
              <a:alphaModFix amt="63000"/>
            </a:blip>
            <a:stretch>
              <a:fillRect/>
            </a:stretch>
          </p:blipFill>
          <p:spPr>
            <a:xfrm>
              <a:off x="503398" y="4315603"/>
              <a:ext cx="3611402" cy="742531"/>
            </a:xfrm>
            <a:prstGeom prst="rect">
              <a:avLst/>
            </a:prstGeom>
          </p:spPr>
        </p:pic>
      </p:grpSp>
      <p:sp>
        <p:nvSpPr>
          <p:cNvPr id="6" name="Triángulo rectángulo 5">
            <a:extLst>
              <a:ext uri="{FF2B5EF4-FFF2-40B4-BE49-F238E27FC236}">
                <a16:creationId xmlns:a16="http://schemas.microsoft.com/office/drawing/2014/main" xmlns="" id="{97B4B247-B058-AA4C-98CB-8E148E8CD325}"/>
              </a:ext>
            </a:extLst>
          </p:cNvPr>
          <p:cNvSpPr/>
          <p:nvPr/>
        </p:nvSpPr>
        <p:spPr>
          <a:xfrm rot="5400000">
            <a:off x="-257564" y="266506"/>
            <a:ext cx="2324878" cy="1809750"/>
          </a:xfrm>
          <a:prstGeom prst="rtTriangle">
            <a:avLst/>
          </a:prstGeom>
          <a:solidFill>
            <a:srgbClr val="F6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xmlns="" id="{21DC35EB-E5E4-7448-844B-0A5952B9B156}"/>
              </a:ext>
            </a:extLst>
          </p:cNvPr>
          <p:cNvSpPr txBox="1"/>
          <p:nvPr/>
        </p:nvSpPr>
        <p:spPr>
          <a:xfrm>
            <a:off x="1513872" y="2004479"/>
            <a:ext cx="5874873" cy="830997"/>
          </a:xfrm>
          <a:prstGeom prst="rect">
            <a:avLst/>
          </a:prstGeom>
          <a:noFill/>
          <a:ln w="69850" cmpd="thickThin">
            <a:solidFill>
              <a:srgbClr val="9163A9"/>
            </a:solidFill>
          </a:ln>
        </p:spPr>
        <p:txBody>
          <a:bodyPr wrap="square" rtlCol="0">
            <a:spAutoFit/>
          </a:bodyPr>
          <a:lstStyle/>
          <a:p>
            <a:pPr algn="ctr"/>
            <a:r>
              <a:rPr lang="tr-TR" sz="4800" b="1" dirty="0">
                <a:latin typeface="Trebuchet MS" panose="020B0703020202090204" pitchFamily="34" charset="0"/>
                <a:ea typeface="Tahoma" panose="020B0604030504040204" pitchFamily="34" charset="0"/>
                <a:cs typeface="Tahoma" panose="020B0604030504040204" pitchFamily="34" charset="0"/>
              </a:rPr>
              <a:t>TEŞEKKÜRLER!</a:t>
            </a:r>
            <a:endParaRPr lang="en-US" sz="4800" b="1" dirty="0">
              <a:latin typeface="Trebuchet MS" panose="020B070302020209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2701125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21242</TotalTime>
  <Words>2732</Words>
  <Application>Microsoft Office PowerPoint</Application>
  <PresentationFormat>Ekran Gösterisi (16:9)</PresentationFormat>
  <Paragraphs>440</Paragraphs>
  <Slides>63</Slides>
  <Notes>13</Notes>
  <HiddenSlides>0</HiddenSlides>
  <MMClips>0</MMClips>
  <ScaleCrop>false</ScaleCrop>
  <HeadingPairs>
    <vt:vector size="4" baseType="variant">
      <vt:variant>
        <vt:lpstr>Tema</vt:lpstr>
      </vt:variant>
      <vt:variant>
        <vt:i4>1</vt:i4>
      </vt:variant>
      <vt:variant>
        <vt:lpstr>Slayt Başlıkları</vt:lpstr>
      </vt:variant>
      <vt:variant>
        <vt:i4>63</vt:i4>
      </vt:variant>
    </vt:vector>
  </HeadingPairs>
  <TitlesOfParts>
    <vt:vector size="64" baseType="lpstr">
      <vt:lpstr>Tema de Office</vt:lpstr>
      <vt:lpstr>Solis   Refahın Geliştirilmesi ve Sosyal İçerme: Kültürel Çeşitliliğin Anlaşılması Yoluyla Başarıya Ulaşmak </vt:lpstr>
      <vt:lpstr>SOLIS Projesi  Dijital Hikaye Anlatıcılığı El Kitabı Hakkında</vt:lpstr>
      <vt:lpstr>PowerPoint Sunusu</vt:lpstr>
      <vt:lpstr>PowerPoint Sunusu</vt:lpstr>
      <vt:lpstr>PowerPoint Sunusu</vt:lpstr>
      <vt:lpstr>PowerPoint Sunusu</vt:lpstr>
      <vt:lpstr>Proje</vt:lpstr>
      <vt:lpstr>Our Partners</vt:lpstr>
      <vt:lpstr>Oluşturulan </vt:lpstr>
      <vt:lpstr>PowerPoint Sunusu</vt:lpstr>
      <vt:lpstr>Olumlu Açıdan Çeşitlilik</vt:lpstr>
      <vt:lpstr>Öğrencilerin Aktivitelere Katılımını Sağlamanızı Kolaylaştıracak Birtakım İpuçları</vt:lpstr>
      <vt:lpstr> Sınıfta Kullanılacak Eğlenceli ve Basit Buz Kırıcı Etkinlikler</vt:lpstr>
      <vt:lpstr>Sınıfta Kullanılacak Eğlenceli ve Basit Buz Kırıcı Etkinlikler</vt:lpstr>
      <vt:lpstr>Sınıfta Kullanılacak Eğlenceli ve Basit Buz Kırıcı Etkinlikler</vt:lpstr>
      <vt:lpstr>PowerPoint Sunusu</vt:lpstr>
      <vt:lpstr>Aktiviteler nelerdir?</vt:lpstr>
      <vt:lpstr>1. Gruplarda Beyin Fırtınası Çözümleri. </vt:lpstr>
      <vt:lpstr>2. Günün Öğretmeni</vt:lpstr>
      <vt:lpstr>3. Konu Araştırma</vt:lpstr>
      <vt:lpstr>4. Takdir Duvarı</vt:lpstr>
      <vt:lpstr>5. Günün süper kahramanı</vt:lpstr>
      <vt:lpstr>PowerPoint Sunusu</vt:lpstr>
      <vt:lpstr>PowerPoint Sunusu</vt:lpstr>
      <vt:lpstr>PowerPoint Sunusu</vt:lpstr>
      <vt:lpstr>Peki, Dijital Hikaye Anlatıcılığı nedir?</vt:lpstr>
      <vt:lpstr>Dijital Hikaye Anlatıcılığı… </vt:lpstr>
      <vt:lpstr> Dijital Hikayeler Genellikle Aşağıdaki Unsurları İçerir:</vt:lpstr>
      <vt:lpstr>Dijital Hikaye Oluşturmak için izleyeceğiniz 5 adım aşağıdaki gibidir:</vt:lpstr>
      <vt:lpstr>PowerPoint Sunusu</vt:lpstr>
      <vt:lpstr>① Hikaye Döngüsü</vt:lpstr>
      <vt:lpstr>Hikaye Döngüsü</vt:lpstr>
      <vt:lpstr>Hikaye döngüsü süreci nasıl yürütülür?</vt:lpstr>
      <vt:lpstr>Hikaye Döngüsünde Önemli Noktalar</vt:lpstr>
      <vt:lpstr>Hikaye Döngüsü ile İlgili Öneriler </vt:lpstr>
      <vt:lpstr>Hikaye oluşturmayı teşvik etmenizi kolaylaştıracak bazı  ip uçları</vt:lpstr>
      <vt:lpstr>Hikaye Çemberinin sonunda  katılımcılar</vt:lpstr>
      <vt:lpstr>② Senaryo Yazma</vt:lpstr>
      <vt:lpstr> Hikayenin 250 kelimelik bir senaryosunu oluşturma</vt:lpstr>
      <vt:lpstr>Senaryo yazım seansları için alternatifler</vt:lpstr>
      <vt:lpstr>Senaryolar birden fazla formatta hazırlanabilir. İşte bunlardan bazıları:</vt:lpstr>
      <vt:lpstr>PowerPoint Sunusu</vt:lpstr>
      <vt:lpstr>③ Hikayeleme</vt:lpstr>
      <vt:lpstr>Hikayeleme</vt:lpstr>
      <vt:lpstr>Hikayenin planlama şeması aşağıdaki gibidir:</vt:lpstr>
      <vt:lpstr>Hikaye taslağı örnekleri:</vt:lpstr>
      <vt:lpstr>Hikayeleme adımının ( hikaye taslağı oluşturma) sonunda  katılımcılar:</vt:lpstr>
      <vt:lpstr>④ Düzenleme</vt:lpstr>
      <vt:lpstr> Görsel-işitsel materyalleri bulma, düzenleme ve kaydetme</vt:lpstr>
      <vt:lpstr>Unutmayın:</vt:lpstr>
      <vt:lpstr>PowerPoint Sunusu</vt:lpstr>
      <vt:lpstr>Düzenleme Yazılımı</vt:lpstr>
      <vt:lpstr>WeVideo - video düzenleme platformu</vt:lpstr>
      <vt:lpstr>Düzenleme yaparken unutulmaması gerekenler:</vt:lpstr>
      <vt:lpstr>Düzenlemenin sonunda katılımcılar:</vt:lpstr>
      <vt:lpstr>⑤ İzleme ve Geri Bildirim</vt:lpstr>
      <vt:lpstr>Hikayenin Diğer Grup Üyeleriyle Paylaşılması</vt:lpstr>
      <vt:lpstr>Geri Bildirim Sürecini Yönetmek</vt:lpstr>
      <vt:lpstr>Gösterim sırasında tartışmayı kolaylaştırmak için öğrencilerinizin aşağıdakiler üzerinde düşünmesini sağlayın:</vt:lpstr>
      <vt:lpstr>Hikayenin, gruptaki diğer kişilerle paylaşılması</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GokceB.NAYMAN</dc:creator>
  <cp:lastModifiedBy>GokceB.NAYMAN</cp:lastModifiedBy>
  <cp:revision>238</cp:revision>
  <dcterms:created xsi:type="dcterms:W3CDTF">2022-11-14T18:09:52Z</dcterms:created>
  <dcterms:modified xsi:type="dcterms:W3CDTF">2023-05-31T13:21:15Z</dcterms:modified>
</cp:coreProperties>
</file>