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2" d="100"/>
          <a:sy n="122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33C48-A089-4F02-AB06-40F9262F7059}" type="datetimeFigureOut">
              <a:rPr lang="da-DK" smtClean="0"/>
              <a:t>16-03-2018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009E4-B071-4B93-926C-3A006F05AA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4688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4841-5F75-4D36-9E41-1B7E81F31DA0}" type="datetime1">
              <a:rPr lang="da-DK" smtClean="0"/>
              <a:t>16-03-2018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Sønderborg Kommunes Lokalhistoriske Arkivsamarbejde – SKLA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E0FD-3ED0-4D09-82FB-DBA8483A7E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033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5C7C-AC3C-4219-9EFF-1A1E902541FA}" type="datetime1">
              <a:rPr lang="da-DK" smtClean="0"/>
              <a:t>16-03-2018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Sønderborg Kommunes Lokalhistoriske Arkivsamarbejde – SKLA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E0FD-3ED0-4D09-82FB-DBA8483A7E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267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131F-54D7-46F3-841B-5822A71A87A8}" type="datetime1">
              <a:rPr lang="da-DK" smtClean="0"/>
              <a:t>16-03-2018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Sønderborg Kommunes Lokalhistoriske Arkivsamarbejde – SKLA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E0FD-3ED0-4D09-82FB-DBA8483A7E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395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564904"/>
            <a:ext cx="4038600" cy="35612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564904"/>
            <a:ext cx="4038600" cy="35612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A1E2-71A4-4B0A-9732-5EF3F6B06430}" type="datetime1">
              <a:rPr lang="da-DK" smtClean="0"/>
              <a:t>16-03-2018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Sønderborg Kommunes Lokalhistoriske Arkivsamarbejde – SKLA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E0FD-3ED0-4D09-82FB-DBA8483A7E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864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42088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3068959"/>
            <a:ext cx="4040188" cy="3057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242088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3068959"/>
            <a:ext cx="4041775" cy="3057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D166-ACFB-43F9-AD4A-0BA296F71273}" type="datetime1">
              <a:rPr lang="da-DK" smtClean="0"/>
              <a:t>16-03-2018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Sønderborg Kommunes Lokalhistoriske Arkivsamarbejde – SKLA</a:t>
            </a:r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E0FD-3ED0-4D09-82FB-DBA8483A7E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945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B801-2E2B-4509-846B-5BD385B76CC3}" type="datetime1">
              <a:rPr lang="da-DK" smtClean="0"/>
              <a:t>16-03-2018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Sønderborg Kommunes Lokalhistoriske Arkivsamarbejde – SKLA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E0FD-3ED0-4D09-82FB-DBA8483A7E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3808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194500" y="6165304"/>
            <a:ext cx="8733984" cy="484163"/>
          </a:xfrm>
        </p:spPr>
        <p:txBody>
          <a:bodyPr/>
          <a:lstStyle>
            <a:lvl1pPr>
              <a:defRPr sz="2400"/>
            </a:lvl1pPr>
          </a:lstStyle>
          <a:p>
            <a:r>
              <a:rPr lang="da-DK" dirty="0" smtClean="0"/>
              <a:t>Sønderborg Kommunes Lokalhistoriske Arkivsamarbejde – SKLA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96" y="116632"/>
            <a:ext cx="8827008" cy="598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02806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2636912"/>
            <a:ext cx="3008313" cy="34892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9178-D7B6-4003-9AEA-C936EB5C8A42}" type="datetime1">
              <a:rPr lang="da-DK" smtClean="0"/>
              <a:t>16-03-2018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Sønderborg Kommunes Lokalhistoriske Arkivsamarbejde – SKLA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E0FD-3ED0-4D09-82FB-DBA8483A7E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2852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13862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564904"/>
            <a:ext cx="8229600" cy="3561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46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3F869-D891-4D86-9E82-031C42AB90CD}" type="datetime1">
              <a:rPr lang="da-DK" smtClean="0"/>
              <a:t>16-03-2018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979712" y="6356350"/>
            <a:ext cx="5544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83A00"/>
                </a:solidFill>
              </a:defRPr>
            </a:lvl1pPr>
          </a:lstStyle>
          <a:p>
            <a:r>
              <a:rPr lang="da-DK" dirty="0" smtClean="0"/>
              <a:t>Sønderborg Kommunes Lokalhistoriske Arkivsamarbejde – SKLA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172400" y="6356350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3E0FD-3ED0-4D09-82FB-DBA8483A7E59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Billede 7"/>
          <p:cNvPicPr/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0" t="22807" r="2006" b="18640"/>
          <a:stretch/>
        </p:blipFill>
        <p:spPr bwMode="auto">
          <a:xfrm>
            <a:off x="3329940" y="188639"/>
            <a:ext cx="2484120" cy="1075055"/>
          </a:xfrm>
          <a:prstGeom prst="rect">
            <a:avLst/>
          </a:prstGeom>
          <a:ln w="6350">
            <a:solidFill>
              <a:schemeClr val="bg2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358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Sønderborg Kommunes Lokalhistoriske Arkivsamarbejde – SKLA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028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U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5C7C-AC3C-4219-9EFF-1A1E902541FA}" type="datetime1">
              <a:rPr lang="da-DK" smtClean="0"/>
              <a:t>16-03-2018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Sønderborg Kommunes Lokalhistoriske Arkivsamarbejde – SKLA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E0FD-3ED0-4D09-82FB-DBA8483A7E59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962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5C7C-AC3C-4219-9EFF-1A1E902541FA}" type="datetime1">
              <a:rPr lang="da-DK" smtClean="0"/>
              <a:t>16-03-2018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Sønderborg Kommunes Lokalhistoriske Arkivsamarbejde – SKLA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E0FD-3ED0-4D09-82FB-DBA8483A7E59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81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35C7C-AC3C-4219-9EFF-1A1E902541FA}" type="datetime1">
              <a:rPr lang="da-DK" smtClean="0"/>
              <a:t>16-03-2018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Sønderborg Kommunes Lokalhistoriske Arkivsamarbejde – SKLA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3E0FD-3ED0-4D09-82FB-DBA8483A7E59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010741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30</Words>
  <Application>Microsoft Office PowerPoint</Application>
  <PresentationFormat>Skærmshow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</vt:i4>
      </vt:variant>
    </vt:vector>
  </HeadingPairs>
  <TitlesOfParts>
    <vt:vector size="5" baseType="lpstr">
      <vt:lpstr>Kontortema</vt:lpstr>
      <vt:lpstr>PowerPoint-præsentation</vt:lpstr>
      <vt:lpstr>PowerPoint-præsentation</vt:lpstr>
      <vt:lpstr>PowerPoint-præsentation</vt:lpstr>
      <vt:lpstr>PowerPoint-præsentation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Solvejg</dc:creator>
  <cp:lastModifiedBy>Solvejg</cp:lastModifiedBy>
  <cp:revision>5</cp:revision>
  <dcterms:created xsi:type="dcterms:W3CDTF">2018-03-16T11:01:48Z</dcterms:created>
  <dcterms:modified xsi:type="dcterms:W3CDTF">2018-03-16T11:30:41Z</dcterms:modified>
</cp:coreProperties>
</file>