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6"/>
  </p:notesMasterIdLst>
  <p:sldIdLst>
    <p:sldId id="288" r:id="rId2"/>
    <p:sldId id="289" r:id="rId3"/>
    <p:sldId id="290" r:id="rId4"/>
    <p:sldId id="301" r:id="rId5"/>
    <p:sldId id="291" r:id="rId6"/>
    <p:sldId id="292" r:id="rId7"/>
    <p:sldId id="293" r:id="rId8"/>
    <p:sldId id="294" r:id="rId9"/>
    <p:sldId id="295" r:id="rId10"/>
    <p:sldId id="297" r:id="rId11"/>
    <p:sldId id="307" r:id="rId12"/>
    <p:sldId id="302" r:id="rId13"/>
    <p:sldId id="303" r:id="rId14"/>
    <p:sldId id="306" r:id="rId15"/>
  </p:sldIdLst>
  <p:sldSz cx="12192000" cy="6858000"/>
  <p:notesSz cx="6858000" cy="9144000"/>
  <p:embeddedFontLst>
    <p:embeddedFont>
      <p:font typeface="Source Sans Pro" panose="020B0503030403020204" pitchFamily="34" charset="0"/>
      <p:regular r:id="rId17"/>
      <p:bold r:id="rId18"/>
      <p:italic r:id="rId19"/>
      <p:boldItalic r:id="rId20"/>
    </p:embeddedFont>
  </p:embeddedFontLst>
  <p:defaultTextStyle>
    <a:defPPr>
      <a:defRPr lang="en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Fællesskab" id="{B55D7947-4B87-5E46-8DF6-A0BF6E95B228}">
          <p14:sldIdLst>
            <p14:sldId id="288"/>
            <p14:sldId id="289"/>
            <p14:sldId id="290"/>
            <p14:sldId id="301"/>
            <p14:sldId id="291"/>
            <p14:sldId id="292"/>
            <p14:sldId id="293"/>
            <p14:sldId id="294"/>
            <p14:sldId id="295"/>
            <p14:sldId id="297"/>
            <p14:sldId id="307"/>
            <p14:sldId id="302"/>
            <p14:sldId id="303"/>
            <p14:sldId id="3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961"/>
    <a:srgbClr val="FCCB00"/>
    <a:srgbClr val="F76B21"/>
    <a:srgbClr val="509488"/>
    <a:srgbClr val="EAE7C7"/>
    <a:srgbClr val="018696"/>
    <a:srgbClr val="01983A"/>
    <a:srgbClr val="F4F3F1"/>
    <a:srgbClr val="E20713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2"/>
    <p:restoredTop sz="94727"/>
  </p:normalViewPr>
  <p:slideViewPr>
    <p:cSldViewPr snapToGrid="0" showGuides="1">
      <p:cViewPr varScale="1">
        <p:scale>
          <a:sx n="171" d="100"/>
          <a:sy n="171" d="100"/>
        </p:scale>
        <p:origin x="440" y="168"/>
      </p:cViewPr>
      <p:guideLst>
        <p:guide orient="horz" pos="79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EB1D7E-DD3A-47C0-A318-0EBBBE1B8925}" type="doc">
      <dgm:prSet loTypeId="urn:microsoft.com/office/officeart/2005/8/layout/default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2857F3ED-89AF-4657-9A0E-C84BCB346124}">
      <dgm:prSet custT="1"/>
      <dgm:spPr/>
      <dgm:t>
        <a:bodyPr anchor="ctr"/>
        <a:lstStyle/>
        <a:p>
          <a:pPr algn="ctr"/>
          <a:r>
            <a:rPr lang="da-DK" sz="1800" b="1">
              <a:latin typeface="Source Sans Pro" panose="020B0503030403020204" pitchFamily="34" charset="0"/>
              <a:ea typeface="Source Sans Pro" panose="020B0503030403020204" pitchFamily="34" charset="0"/>
            </a:rPr>
            <a:t>Øvelse </a:t>
          </a:r>
          <a:endParaRPr lang="en-US" sz="1800" b="1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E0BBBAC7-FE08-435A-833F-6F00A498EA19}" type="parTrans" cxnId="{69BEF69E-E22C-4FBF-A7D6-53ED15E90B28}">
      <dgm:prSet/>
      <dgm:spPr/>
      <dgm:t>
        <a:bodyPr/>
        <a:lstStyle/>
        <a:p>
          <a:endParaRPr lang="en-US" sz="200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A5D6C272-FA4F-4DBF-892C-29ECB041D0B0}" type="sibTrans" cxnId="{69BEF69E-E22C-4FBF-A7D6-53ED15E90B28}">
      <dgm:prSet/>
      <dgm:spPr/>
      <dgm:t>
        <a:bodyPr/>
        <a:lstStyle/>
        <a:p>
          <a:endParaRPr lang="en-US" sz="200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105007E5-B9DB-4B73-90B4-D03C45DE3E7B}">
      <dgm:prSet custT="1"/>
      <dgm:spPr/>
      <dgm:t>
        <a:bodyPr anchor="ctr"/>
        <a:lstStyle/>
        <a:p>
          <a:r>
            <a:rPr lang="da-DK" sz="1800" b="1">
              <a:latin typeface="Source Sans Pro" panose="020B0503030403020204" pitchFamily="34" charset="0"/>
              <a:ea typeface="Source Sans Pro" panose="020B0503030403020204" pitchFamily="34" charset="0"/>
            </a:rPr>
            <a:t>Hvad har vi </a:t>
          </a:r>
          <a:br>
            <a:rPr lang="da-DK" sz="1800" b="1">
              <a:latin typeface="Source Sans Pro" panose="020B0503030403020204" pitchFamily="34" charset="0"/>
              <a:ea typeface="Source Sans Pro" panose="020B0503030403020204" pitchFamily="34" charset="0"/>
            </a:rPr>
          </a:br>
          <a:r>
            <a:rPr lang="da-DK" sz="1800" b="1">
              <a:latin typeface="Source Sans Pro" panose="020B0503030403020204" pitchFamily="34" charset="0"/>
              <a:ea typeface="Source Sans Pro" panose="020B0503030403020204" pitchFamily="34" charset="0"/>
            </a:rPr>
            <a:t>lavet indtil nu? </a:t>
          </a:r>
        </a:p>
        <a:p>
          <a:r>
            <a:rPr lang="da-DK" sz="1200" b="0">
              <a:latin typeface="Source Sans Pro" panose="020B0503030403020204" pitchFamily="34" charset="0"/>
              <a:ea typeface="Source Sans Pro" panose="020B0503030403020204" pitchFamily="34" charset="0"/>
            </a:rPr>
            <a:t>En lille opsamling</a:t>
          </a:r>
          <a:endParaRPr lang="en-US" sz="1200" b="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83CD9110-16FB-45E1-86FF-0ABA99F726FD}" type="parTrans" cxnId="{27E35073-C89E-4686-B0BD-59494C5BF6D6}">
      <dgm:prSet/>
      <dgm:spPr/>
      <dgm:t>
        <a:bodyPr/>
        <a:lstStyle/>
        <a:p>
          <a:endParaRPr lang="en-US" sz="200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703174F2-8722-48DA-98C7-F78394A5865B}" type="sibTrans" cxnId="{27E35073-C89E-4686-B0BD-59494C5BF6D6}">
      <dgm:prSet/>
      <dgm:spPr/>
      <dgm:t>
        <a:bodyPr/>
        <a:lstStyle/>
        <a:p>
          <a:endParaRPr lang="en-US" sz="200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A264AB5E-2076-4504-9EAD-5DE7580EBF62}">
      <dgm:prSet custT="1"/>
      <dgm:spPr/>
      <dgm:t>
        <a:bodyPr anchor="ctr"/>
        <a:lstStyle/>
        <a:p>
          <a:pPr algn="ctr"/>
          <a:r>
            <a:rPr lang="da-DK" sz="1800" b="1">
              <a:latin typeface="Source Sans Pro" panose="020B0503030403020204" pitchFamily="34" charset="0"/>
              <a:ea typeface="Source Sans Pro" panose="020B0503030403020204" pitchFamily="34" charset="0"/>
            </a:rPr>
            <a:t>Fællesskab – hvad betyder det for os?</a:t>
          </a:r>
          <a:endParaRPr lang="en-US" sz="1800" b="1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6F96CCDB-E5BD-4F71-BD17-C47981F2F270}" type="parTrans" cxnId="{0E7A4B7E-9424-43DB-ADB7-238C1D838DA7}">
      <dgm:prSet/>
      <dgm:spPr/>
      <dgm:t>
        <a:bodyPr/>
        <a:lstStyle/>
        <a:p>
          <a:endParaRPr lang="en-US" sz="200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149FB1E4-8D34-4EBB-B5B0-9E5DD376E523}" type="sibTrans" cxnId="{0E7A4B7E-9424-43DB-ADB7-238C1D838DA7}">
      <dgm:prSet/>
      <dgm:spPr/>
      <dgm:t>
        <a:bodyPr/>
        <a:lstStyle/>
        <a:p>
          <a:endParaRPr lang="en-US" sz="200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87055216-F7ED-4577-B1A6-1D81836EBAB9}">
      <dgm:prSet custT="1"/>
      <dgm:spPr/>
      <dgm:t>
        <a:bodyPr anchor="ctr"/>
        <a:lstStyle/>
        <a:p>
          <a:r>
            <a:rPr lang="da-DK" sz="1800" b="1">
              <a:latin typeface="Source Sans Pro" panose="020B0503030403020204" pitchFamily="34" charset="0"/>
              <a:ea typeface="Source Sans Pro" panose="020B0503030403020204" pitchFamily="34" charset="0"/>
            </a:rPr>
            <a:t>Aktivitet</a:t>
          </a:r>
          <a:endParaRPr lang="en-US" sz="1800" b="1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18B716F3-6E7E-4C97-BF49-2CA9CABE7686}" type="parTrans" cxnId="{255C693E-2182-4FC3-B456-0BAD73731A7E}">
      <dgm:prSet/>
      <dgm:spPr/>
      <dgm:t>
        <a:bodyPr/>
        <a:lstStyle/>
        <a:p>
          <a:endParaRPr lang="en-US" sz="200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5352A368-4763-442E-A56C-9B116F82E169}" type="sibTrans" cxnId="{255C693E-2182-4FC3-B456-0BAD73731A7E}">
      <dgm:prSet/>
      <dgm:spPr/>
      <dgm:t>
        <a:bodyPr/>
        <a:lstStyle/>
        <a:p>
          <a:endParaRPr lang="en-US" sz="200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82FDCEF2-DF47-4EF0-9A70-658F7300F662}">
      <dgm:prSet custT="1"/>
      <dgm:spPr/>
      <dgm:t>
        <a:bodyPr anchor="ctr"/>
        <a:lstStyle/>
        <a:p>
          <a:r>
            <a:rPr lang="da-DK" sz="1800" b="1">
              <a:latin typeface="Source Sans Pro" panose="020B0503030403020204" pitchFamily="34" charset="0"/>
              <a:ea typeface="Source Sans Pro" panose="020B0503030403020204" pitchFamily="34" charset="0"/>
            </a:rPr>
            <a:t>Spørgeskema</a:t>
          </a:r>
          <a:endParaRPr lang="en-US" sz="1800" b="1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D7A39B7B-B428-47EE-B05A-F6A7E1AEADFF}" type="parTrans" cxnId="{E93ADDB1-9631-42FD-B8E4-6416E73012E3}">
      <dgm:prSet/>
      <dgm:spPr/>
      <dgm:t>
        <a:bodyPr/>
        <a:lstStyle/>
        <a:p>
          <a:endParaRPr lang="en-US" sz="200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9F6DCFA0-FC70-450D-91E3-3EAB75A9DEC4}" type="sibTrans" cxnId="{E93ADDB1-9631-42FD-B8E4-6416E73012E3}">
      <dgm:prSet/>
      <dgm:spPr/>
      <dgm:t>
        <a:bodyPr/>
        <a:lstStyle/>
        <a:p>
          <a:endParaRPr lang="en-US" sz="200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4E48A4CE-00A5-42BB-9AD2-C37BB26F1901}">
      <dgm:prSet custT="1"/>
      <dgm:spPr/>
      <dgm:t>
        <a:bodyPr anchor="ctr"/>
        <a:lstStyle/>
        <a:p>
          <a:r>
            <a:rPr lang="da-DK" sz="1800" b="1">
              <a:latin typeface="Source Sans Pro" panose="020B0503030403020204" pitchFamily="34" charset="0"/>
              <a:ea typeface="Source Sans Pro" panose="020B0503030403020204" pitchFamily="34" charset="0"/>
            </a:rPr>
            <a:t>TAK for nu </a:t>
          </a:r>
          <a:endParaRPr lang="en-US" sz="1800" b="1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E4DCA0EC-FF8B-42CA-8131-5A4B61C33FF3}" type="parTrans" cxnId="{60CEFB97-0A2F-4B77-9166-99E49E58FA20}">
      <dgm:prSet/>
      <dgm:spPr/>
      <dgm:t>
        <a:bodyPr/>
        <a:lstStyle/>
        <a:p>
          <a:endParaRPr lang="en-US" sz="200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F2D2B963-0F68-4A07-9BC3-E24F04660F09}" type="sibTrans" cxnId="{60CEFB97-0A2F-4B77-9166-99E49E58FA20}">
      <dgm:prSet/>
      <dgm:spPr/>
      <dgm:t>
        <a:bodyPr/>
        <a:lstStyle/>
        <a:p>
          <a:endParaRPr lang="en-US" sz="200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A7683B79-8F06-4307-BDCC-BDDBAE0E37B9}" type="pres">
      <dgm:prSet presAssocID="{E5EB1D7E-DD3A-47C0-A318-0EBBBE1B8925}" presName="diagram" presStyleCnt="0">
        <dgm:presLayoutVars>
          <dgm:dir/>
          <dgm:resizeHandles val="exact"/>
        </dgm:presLayoutVars>
      </dgm:prSet>
      <dgm:spPr/>
    </dgm:pt>
    <dgm:pt modelId="{EE3B69B0-3CEB-4D8C-BA55-890EE68BE2F7}" type="pres">
      <dgm:prSet presAssocID="{2857F3ED-89AF-4657-9A0E-C84BCB346124}" presName="node" presStyleLbl="node1" presStyleIdx="0" presStyleCnt="6">
        <dgm:presLayoutVars>
          <dgm:bulletEnabled val="1"/>
        </dgm:presLayoutVars>
      </dgm:prSet>
      <dgm:spPr>
        <a:prstGeom prst="roundRect">
          <a:avLst/>
        </a:prstGeom>
      </dgm:spPr>
    </dgm:pt>
    <dgm:pt modelId="{B6B8C444-C1B0-4708-8AA2-8A436930406D}" type="pres">
      <dgm:prSet presAssocID="{A5D6C272-FA4F-4DBF-892C-29ECB041D0B0}" presName="sibTrans" presStyleCnt="0"/>
      <dgm:spPr/>
    </dgm:pt>
    <dgm:pt modelId="{D8000C6B-3D0E-49F1-8268-D6B2E4E32762}" type="pres">
      <dgm:prSet presAssocID="{105007E5-B9DB-4B73-90B4-D03C45DE3E7B}" presName="node" presStyleLbl="node1" presStyleIdx="1" presStyleCnt="6">
        <dgm:presLayoutVars>
          <dgm:bulletEnabled val="1"/>
        </dgm:presLayoutVars>
      </dgm:prSet>
      <dgm:spPr>
        <a:prstGeom prst="roundRect">
          <a:avLst/>
        </a:prstGeom>
      </dgm:spPr>
    </dgm:pt>
    <dgm:pt modelId="{1EB4EEED-0B9E-47BE-A5DC-DA58755E4D2E}" type="pres">
      <dgm:prSet presAssocID="{703174F2-8722-48DA-98C7-F78394A5865B}" presName="sibTrans" presStyleCnt="0"/>
      <dgm:spPr/>
    </dgm:pt>
    <dgm:pt modelId="{8CCFB48F-5A6A-4781-9FC4-20BE9D63D4DF}" type="pres">
      <dgm:prSet presAssocID="{A264AB5E-2076-4504-9EAD-5DE7580EBF62}" presName="node" presStyleLbl="node1" presStyleIdx="2" presStyleCnt="6">
        <dgm:presLayoutVars>
          <dgm:bulletEnabled val="1"/>
        </dgm:presLayoutVars>
      </dgm:prSet>
      <dgm:spPr>
        <a:prstGeom prst="roundRect">
          <a:avLst/>
        </a:prstGeom>
      </dgm:spPr>
    </dgm:pt>
    <dgm:pt modelId="{644A12F6-960E-40A6-AA14-6A2C36D950CC}" type="pres">
      <dgm:prSet presAssocID="{149FB1E4-8D34-4EBB-B5B0-9E5DD376E523}" presName="sibTrans" presStyleCnt="0"/>
      <dgm:spPr/>
    </dgm:pt>
    <dgm:pt modelId="{8D72C5F2-68E2-4E69-9660-CB2CA9783007}" type="pres">
      <dgm:prSet presAssocID="{87055216-F7ED-4577-B1A6-1D81836EBAB9}" presName="node" presStyleLbl="node1" presStyleIdx="3" presStyleCnt="6">
        <dgm:presLayoutVars>
          <dgm:bulletEnabled val="1"/>
        </dgm:presLayoutVars>
      </dgm:prSet>
      <dgm:spPr>
        <a:prstGeom prst="roundRect">
          <a:avLst/>
        </a:prstGeom>
      </dgm:spPr>
    </dgm:pt>
    <dgm:pt modelId="{5CC94346-36B9-4113-A877-13C65C912E1E}" type="pres">
      <dgm:prSet presAssocID="{5352A368-4763-442E-A56C-9B116F82E169}" presName="sibTrans" presStyleCnt="0"/>
      <dgm:spPr/>
    </dgm:pt>
    <dgm:pt modelId="{AA800B45-9E2D-4F4A-940C-3680D7C9EA77}" type="pres">
      <dgm:prSet presAssocID="{82FDCEF2-DF47-4EF0-9A70-658F7300F662}" presName="node" presStyleLbl="node1" presStyleIdx="4" presStyleCnt="6">
        <dgm:presLayoutVars>
          <dgm:bulletEnabled val="1"/>
        </dgm:presLayoutVars>
      </dgm:prSet>
      <dgm:spPr>
        <a:prstGeom prst="roundRect">
          <a:avLst/>
        </a:prstGeom>
      </dgm:spPr>
    </dgm:pt>
    <dgm:pt modelId="{08EE84A5-7880-415C-81A9-939CFF9BF129}" type="pres">
      <dgm:prSet presAssocID="{9F6DCFA0-FC70-450D-91E3-3EAB75A9DEC4}" presName="sibTrans" presStyleCnt="0"/>
      <dgm:spPr/>
    </dgm:pt>
    <dgm:pt modelId="{80E8ED5A-05A8-4C20-8B14-533E5A408B24}" type="pres">
      <dgm:prSet presAssocID="{4E48A4CE-00A5-42BB-9AD2-C37BB26F1901}" presName="node" presStyleLbl="node1" presStyleIdx="5" presStyleCnt="6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01C21536-4E32-4355-AB80-41AF27F51616}" type="presOf" srcId="{82FDCEF2-DF47-4EF0-9A70-658F7300F662}" destId="{AA800B45-9E2D-4F4A-940C-3680D7C9EA77}" srcOrd="0" destOrd="0" presId="urn:microsoft.com/office/officeart/2005/8/layout/default"/>
    <dgm:cxn modelId="{255C693E-2182-4FC3-B456-0BAD73731A7E}" srcId="{E5EB1D7E-DD3A-47C0-A318-0EBBBE1B8925}" destId="{87055216-F7ED-4577-B1A6-1D81836EBAB9}" srcOrd="3" destOrd="0" parTransId="{18B716F3-6E7E-4C97-BF49-2CA9CABE7686}" sibTransId="{5352A368-4763-442E-A56C-9B116F82E169}"/>
    <dgm:cxn modelId="{27E35073-C89E-4686-B0BD-59494C5BF6D6}" srcId="{E5EB1D7E-DD3A-47C0-A318-0EBBBE1B8925}" destId="{105007E5-B9DB-4B73-90B4-D03C45DE3E7B}" srcOrd="1" destOrd="0" parTransId="{83CD9110-16FB-45E1-86FF-0ABA99F726FD}" sibTransId="{703174F2-8722-48DA-98C7-F78394A5865B}"/>
    <dgm:cxn modelId="{70FB1B78-1766-4BF6-B6A9-964DECFFA365}" type="presOf" srcId="{E5EB1D7E-DD3A-47C0-A318-0EBBBE1B8925}" destId="{A7683B79-8F06-4307-BDCC-BDDBAE0E37B9}" srcOrd="0" destOrd="0" presId="urn:microsoft.com/office/officeart/2005/8/layout/default"/>
    <dgm:cxn modelId="{0E7A4B7E-9424-43DB-ADB7-238C1D838DA7}" srcId="{E5EB1D7E-DD3A-47C0-A318-0EBBBE1B8925}" destId="{A264AB5E-2076-4504-9EAD-5DE7580EBF62}" srcOrd="2" destOrd="0" parTransId="{6F96CCDB-E5BD-4F71-BD17-C47981F2F270}" sibTransId="{149FB1E4-8D34-4EBB-B5B0-9E5DD376E523}"/>
    <dgm:cxn modelId="{D222CE8E-75BD-4762-931D-9DA03A421FFC}" type="presOf" srcId="{4E48A4CE-00A5-42BB-9AD2-C37BB26F1901}" destId="{80E8ED5A-05A8-4C20-8B14-533E5A408B24}" srcOrd="0" destOrd="0" presId="urn:microsoft.com/office/officeart/2005/8/layout/default"/>
    <dgm:cxn modelId="{60CEFB97-0A2F-4B77-9166-99E49E58FA20}" srcId="{E5EB1D7E-DD3A-47C0-A318-0EBBBE1B8925}" destId="{4E48A4CE-00A5-42BB-9AD2-C37BB26F1901}" srcOrd="5" destOrd="0" parTransId="{E4DCA0EC-FF8B-42CA-8131-5A4B61C33FF3}" sibTransId="{F2D2B963-0F68-4A07-9BC3-E24F04660F09}"/>
    <dgm:cxn modelId="{69BEF69E-E22C-4FBF-A7D6-53ED15E90B28}" srcId="{E5EB1D7E-DD3A-47C0-A318-0EBBBE1B8925}" destId="{2857F3ED-89AF-4657-9A0E-C84BCB346124}" srcOrd="0" destOrd="0" parTransId="{E0BBBAC7-FE08-435A-833F-6F00A498EA19}" sibTransId="{A5D6C272-FA4F-4DBF-892C-29ECB041D0B0}"/>
    <dgm:cxn modelId="{F1632CB0-D4FA-43EE-835D-FC540D5EF821}" type="presOf" srcId="{A264AB5E-2076-4504-9EAD-5DE7580EBF62}" destId="{8CCFB48F-5A6A-4781-9FC4-20BE9D63D4DF}" srcOrd="0" destOrd="0" presId="urn:microsoft.com/office/officeart/2005/8/layout/default"/>
    <dgm:cxn modelId="{E93ADDB1-9631-42FD-B8E4-6416E73012E3}" srcId="{E5EB1D7E-DD3A-47C0-A318-0EBBBE1B8925}" destId="{82FDCEF2-DF47-4EF0-9A70-658F7300F662}" srcOrd="4" destOrd="0" parTransId="{D7A39B7B-B428-47EE-B05A-F6A7E1AEADFF}" sibTransId="{9F6DCFA0-FC70-450D-91E3-3EAB75A9DEC4}"/>
    <dgm:cxn modelId="{C79278DA-7E16-424E-985A-F4669A3E2439}" type="presOf" srcId="{87055216-F7ED-4577-B1A6-1D81836EBAB9}" destId="{8D72C5F2-68E2-4E69-9660-CB2CA9783007}" srcOrd="0" destOrd="0" presId="urn:microsoft.com/office/officeart/2005/8/layout/default"/>
    <dgm:cxn modelId="{27D110EF-6EC2-48BA-A766-F43268E89149}" type="presOf" srcId="{105007E5-B9DB-4B73-90B4-D03C45DE3E7B}" destId="{D8000C6B-3D0E-49F1-8268-D6B2E4E32762}" srcOrd="0" destOrd="0" presId="urn:microsoft.com/office/officeart/2005/8/layout/default"/>
    <dgm:cxn modelId="{A8B3DFFD-708A-4E61-B253-BEBA4147218D}" type="presOf" srcId="{2857F3ED-89AF-4657-9A0E-C84BCB346124}" destId="{EE3B69B0-3CEB-4D8C-BA55-890EE68BE2F7}" srcOrd="0" destOrd="0" presId="urn:microsoft.com/office/officeart/2005/8/layout/default"/>
    <dgm:cxn modelId="{DD848EB4-95A1-4CDD-9ED4-C1410FC697D9}" type="presParOf" srcId="{A7683B79-8F06-4307-BDCC-BDDBAE0E37B9}" destId="{EE3B69B0-3CEB-4D8C-BA55-890EE68BE2F7}" srcOrd="0" destOrd="0" presId="urn:microsoft.com/office/officeart/2005/8/layout/default"/>
    <dgm:cxn modelId="{2AE829D0-7115-46D6-8770-DE0FF2A21071}" type="presParOf" srcId="{A7683B79-8F06-4307-BDCC-BDDBAE0E37B9}" destId="{B6B8C444-C1B0-4708-8AA2-8A436930406D}" srcOrd="1" destOrd="0" presId="urn:microsoft.com/office/officeart/2005/8/layout/default"/>
    <dgm:cxn modelId="{F46F121C-E015-480C-B6A4-B4D93101772D}" type="presParOf" srcId="{A7683B79-8F06-4307-BDCC-BDDBAE0E37B9}" destId="{D8000C6B-3D0E-49F1-8268-D6B2E4E32762}" srcOrd="2" destOrd="0" presId="urn:microsoft.com/office/officeart/2005/8/layout/default"/>
    <dgm:cxn modelId="{17692BD4-31DA-41A0-A78B-1C77EE2CBB07}" type="presParOf" srcId="{A7683B79-8F06-4307-BDCC-BDDBAE0E37B9}" destId="{1EB4EEED-0B9E-47BE-A5DC-DA58755E4D2E}" srcOrd="3" destOrd="0" presId="urn:microsoft.com/office/officeart/2005/8/layout/default"/>
    <dgm:cxn modelId="{411ED5B8-CED2-4289-A9A2-0346EF42475F}" type="presParOf" srcId="{A7683B79-8F06-4307-BDCC-BDDBAE0E37B9}" destId="{8CCFB48F-5A6A-4781-9FC4-20BE9D63D4DF}" srcOrd="4" destOrd="0" presId="urn:microsoft.com/office/officeart/2005/8/layout/default"/>
    <dgm:cxn modelId="{BC8872D5-B1B5-410A-B6E7-CB83042BE23A}" type="presParOf" srcId="{A7683B79-8F06-4307-BDCC-BDDBAE0E37B9}" destId="{644A12F6-960E-40A6-AA14-6A2C36D950CC}" srcOrd="5" destOrd="0" presId="urn:microsoft.com/office/officeart/2005/8/layout/default"/>
    <dgm:cxn modelId="{16411D3B-737D-4CA4-AE26-D1FD606CA9A6}" type="presParOf" srcId="{A7683B79-8F06-4307-BDCC-BDDBAE0E37B9}" destId="{8D72C5F2-68E2-4E69-9660-CB2CA9783007}" srcOrd="6" destOrd="0" presId="urn:microsoft.com/office/officeart/2005/8/layout/default"/>
    <dgm:cxn modelId="{982F8555-0585-4305-860A-D618211568F3}" type="presParOf" srcId="{A7683B79-8F06-4307-BDCC-BDDBAE0E37B9}" destId="{5CC94346-36B9-4113-A877-13C65C912E1E}" srcOrd="7" destOrd="0" presId="urn:microsoft.com/office/officeart/2005/8/layout/default"/>
    <dgm:cxn modelId="{C8E41B89-B968-41CA-A1C5-BE2F34DDF64B}" type="presParOf" srcId="{A7683B79-8F06-4307-BDCC-BDDBAE0E37B9}" destId="{AA800B45-9E2D-4F4A-940C-3680D7C9EA77}" srcOrd="8" destOrd="0" presId="urn:microsoft.com/office/officeart/2005/8/layout/default"/>
    <dgm:cxn modelId="{CE163360-ADC2-48DB-B204-1E983675DF6D}" type="presParOf" srcId="{A7683B79-8F06-4307-BDCC-BDDBAE0E37B9}" destId="{08EE84A5-7880-415C-81A9-939CFF9BF129}" srcOrd="9" destOrd="0" presId="urn:microsoft.com/office/officeart/2005/8/layout/default"/>
    <dgm:cxn modelId="{978F6C7F-55FA-4963-B3A8-D993513D49E3}" type="presParOf" srcId="{A7683B79-8F06-4307-BDCC-BDDBAE0E37B9}" destId="{80E8ED5A-05A8-4C20-8B14-533E5A408B24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3B69B0-3CEB-4D8C-BA55-890EE68BE2F7}">
      <dsp:nvSpPr>
        <dsp:cNvPr id="0" name=""/>
        <dsp:cNvSpPr/>
      </dsp:nvSpPr>
      <dsp:spPr>
        <a:xfrm>
          <a:off x="1223928" y="1546"/>
          <a:ext cx="2414079" cy="1448447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800" b="1" kern="1200">
              <a:latin typeface="Source Sans Pro" panose="020B0503030403020204" pitchFamily="34" charset="0"/>
              <a:ea typeface="Source Sans Pro" panose="020B0503030403020204" pitchFamily="34" charset="0"/>
            </a:rPr>
            <a:t>Øvelse </a:t>
          </a:r>
          <a:endParaRPr lang="en-US" sz="1800" b="1" kern="1200">
            <a:latin typeface="Source Sans Pro" panose="020B0503030403020204" pitchFamily="34" charset="0"/>
            <a:ea typeface="Source Sans Pro" panose="020B0503030403020204" pitchFamily="34" charset="0"/>
          </a:endParaRPr>
        </a:p>
      </dsp:txBody>
      <dsp:txXfrm>
        <a:off x="1294635" y="72253"/>
        <a:ext cx="2272665" cy="1307033"/>
      </dsp:txXfrm>
    </dsp:sp>
    <dsp:sp modelId="{D8000C6B-3D0E-49F1-8268-D6B2E4E32762}">
      <dsp:nvSpPr>
        <dsp:cNvPr id="0" name=""/>
        <dsp:cNvSpPr/>
      </dsp:nvSpPr>
      <dsp:spPr>
        <a:xfrm>
          <a:off x="3879415" y="1546"/>
          <a:ext cx="2414079" cy="1448447"/>
        </a:xfrm>
        <a:prstGeom prst="roundRect">
          <a:avLst/>
        </a:prstGeom>
        <a:solidFill>
          <a:schemeClr val="accent6">
            <a:shade val="50000"/>
            <a:hueOff val="-171309"/>
            <a:satOff val="-22141"/>
            <a:lumOff val="1739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800" b="1" kern="1200">
              <a:latin typeface="Source Sans Pro" panose="020B0503030403020204" pitchFamily="34" charset="0"/>
              <a:ea typeface="Source Sans Pro" panose="020B0503030403020204" pitchFamily="34" charset="0"/>
            </a:rPr>
            <a:t>Hvad har vi </a:t>
          </a:r>
          <a:br>
            <a:rPr lang="da-DK" sz="1800" b="1" kern="1200">
              <a:latin typeface="Source Sans Pro" panose="020B0503030403020204" pitchFamily="34" charset="0"/>
              <a:ea typeface="Source Sans Pro" panose="020B0503030403020204" pitchFamily="34" charset="0"/>
            </a:rPr>
          </a:br>
          <a:r>
            <a:rPr lang="da-DK" sz="1800" b="1" kern="1200">
              <a:latin typeface="Source Sans Pro" panose="020B0503030403020204" pitchFamily="34" charset="0"/>
              <a:ea typeface="Source Sans Pro" panose="020B0503030403020204" pitchFamily="34" charset="0"/>
            </a:rPr>
            <a:t>lavet indtil nu?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b="0" kern="1200">
              <a:latin typeface="Source Sans Pro" panose="020B0503030403020204" pitchFamily="34" charset="0"/>
              <a:ea typeface="Source Sans Pro" panose="020B0503030403020204" pitchFamily="34" charset="0"/>
            </a:rPr>
            <a:t>En lille opsamling</a:t>
          </a:r>
          <a:endParaRPr lang="en-US" sz="1200" b="0" kern="1200">
            <a:latin typeface="Source Sans Pro" panose="020B0503030403020204" pitchFamily="34" charset="0"/>
            <a:ea typeface="Source Sans Pro" panose="020B0503030403020204" pitchFamily="34" charset="0"/>
          </a:endParaRPr>
        </a:p>
      </dsp:txBody>
      <dsp:txXfrm>
        <a:off x="3950122" y="72253"/>
        <a:ext cx="2272665" cy="1307033"/>
      </dsp:txXfrm>
    </dsp:sp>
    <dsp:sp modelId="{8CCFB48F-5A6A-4781-9FC4-20BE9D63D4DF}">
      <dsp:nvSpPr>
        <dsp:cNvPr id="0" name=""/>
        <dsp:cNvSpPr/>
      </dsp:nvSpPr>
      <dsp:spPr>
        <a:xfrm>
          <a:off x="6534902" y="1546"/>
          <a:ext cx="2414079" cy="1448447"/>
        </a:xfrm>
        <a:prstGeom prst="roundRect">
          <a:avLst/>
        </a:prstGeom>
        <a:solidFill>
          <a:schemeClr val="accent6">
            <a:shade val="50000"/>
            <a:hueOff val="-342617"/>
            <a:satOff val="-44283"/>
            <a:lumOff val="3479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800" b="1" kern="1200">
              <a:latin typeface="Source Sans Pro" panose="020B0503030403020204" pitchFamily="34" charset="0"/>
              <a:ea typeface="Source Sans Pro" panose="020B0503030403020204" pitchFamily="34" charset="0"/>
            </a:rPr>
            <a:t>Fællesskab – hvad betyder det for os?</a:t>
          </a:r>
          <a:endParaRPr lang="en-US" sz="1800" b="1" kern="1200">
            <a:latin typeface="Source Sans Pro" panose="020B0503030403020204" pitchFamily="34" charset="0"/>
            <a:ea typeface="Source Sans Pro" panose="020B0503030403020204" pitchFamily="34" charset="0"/>
          </a:endParaRPr>
        </a:p>
      </dsp:txBody>
      <dsp:txXfrm>
        <a:off x="6605609" y="72253"/>
        <a:ext cx="2272665" cy="1307033"/>
      </dsp:txXfrm>
    </dsp:sp>
    <dsp:sp modelId="{8D72C5F2-68E2-4E69-9660-CB2CA9783007}">
      <dsp:nvSpPr>
        <dsp:cNvPr id="0" name=""/>
        <dsp:cNvSpPr/>
      </dsp:nvSpPr>
      <dsp:spPr>
        <a:xfrm>
          <a:off x="1223928" y="1691401"/>
          <a:ext cx="2414079" cy="1448447"/>
        </a:xfrm>
        <a:prstGeom prst="roundRect">
          <a:avLst/>
        </a:prstGeom>
        <a:solidFill>
          <a:schemeClr val="accent6">
            <a:shade val="50000"/>
            <a:hueOff val="-513926"/>
            <a:satOff val="-66424"/>
            <a:lumOff val="5218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800" b="1" kern="1200">
              <a:latin typeface="Source Sans Pro" panose="020B0503030403020204" pitchFamily="34" charset="0"/>
              <a:ea typeface="Source Sans Pro" panose="020B0503030403020204" pitchFamily="34" charset="0"/>
            </a:rPr>
            <a:t>Aktivitet</a:t>
          </a:r>
          <a:endParaRPr lang="en-US" sz="1800" b="1" kern="1200">
            <a:latin typeface="Source Sans Pro" panose="020B0503030403020204" pitchFamily="34" charset="0"/>
            <a:ea typeface="Source Sans Pro" panose="020B0503030403020204" pitchFamily="34" charset="0"/>
          </a:endParaRPr>
        </a:p>
      </dsp:txBody>
      <dsp:txXfrm>
        <a:off x="1294635" y="1762108"/>
        <a:ext cx="2272665" cy="1307033"/>
      </dsp:txXfrm>
    </dsp:sp>
    <dsp:sp modelId="{AA800B45-9E2D-4F4A-940C-3680D7C9EA77}">
      <dsp:nvSpPr>
        <dsp:cNvPr id="0" name=""/>
        <dsp:cNvSpPr/>
      </dsp:nvSpPr>
      <dsp:spPr>
        <a:xfrm>
          <a:off x="3879415" y="1691401"/>
          <a:ext cx="2414079" cy="1448447"/>
        </a:xfrm>
        <a:prstGeom prst="roundRect">
          <a:avLst/>
        </a:prstGeom>
        <a:solidFill>
          <a:schemeClr val="accent6">
            <a:shade val="50000"/>
            <a:hueOff val="-342617"/>
            <a:satOff val="-44283"/>
            <a:lumOff val="3479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800" b="1" kern="1200">
              <a:latin typeface="Source Sans Pro" panose="020B0503030403020204" pitchFamily="34" charset="0"/>
              <a:ea typeface="Source Sans Pro" panose="020B0503030403020204" pitchFamily="34" charset="0"/>
            </a:rPr>
            <a:t>Spørgeskema</a:t>
          </a:r>
          <a:endParaRPr lang="en-US" sz="1800" b="1" kern="1200">
            <a:latin typeface="Source Sans Pro" panose="020B0503030403020204" pitchFamily="34" charset="0"/>
            <a:ea typeface="Source Sans Pro" panose="020B0503030403020204" pitchFamily="34" charset="0"/>
          </a:endParaRPr>
        </a:p>
      </dsp:txBody>
      <dsp:txXfrm>
        <a:off x="3950122" y="1762108"/>
        <a:ext cx="2272665" cy="1307033"/>
      </dsp:txXfrm>
    </dsp:sp>
    <dsp:sp modelId="{80E8ED5A-05A8-4C20-8B14-533E5A408B24}">
      <dsp:nvSpPr>
        <dsp:cNvPr id="0" name=""/>
        <dsp:cNvSpPr/>
      </dsp:nvSpPr>
      <dsp:spPr>
        <a:xfrm>
          <a:off x="6534902" y="1691401"/>
          <a:ext cx="2414079" cy="1448447"/>
        </a:xfrm>
        <a:prstGeom prst="roundRect">
          <a:avLst/>
        </a:prstGeom>
        <a:solidFill>
          <a:schemeClr val="accent6">
            <a:shade val="50000"/>
            <a:hueOff val="-171309"/>
            <a:satOff val="-22141"/>
            <a:lumOff val="1739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800" b="1" kern="1200">
              <a:latin typeface="Source Sans Pro" panose="020B0503030403020204" pitchFamily="34" charset="0"/>
              <a:ea typeface="Source Sans Pro" panose="020B0503030403020204" pitchFamily="34" charset="0"/>
            </a:rPr>
            <a:t>TAK for nu </a:t>
          </a:r>
          <a:endParaRPr lang="en-US" sz="1800" b="1" kern="1200">
            <a:latin typeface="Source Sans Pro" panose="020B0503030403020204" pitchFamily="34" charset="0"/>
            <a:ea typeface="Source Sans Pro" panose="020B0503030403020204" pitchFamily="34" charset="0"/>
          </a:endParaRPr>
        </a:p>
      </dsp:txBody>
      <dsp:txXfrm>
        <a:off x="6605609" y="1762108"/>
        <a:ext cx="2272665" cy="13070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81021-04AA-3246-AC8B-62467714AFCD}" type="datetimeFigureOut">
              <a:t>14/05/2025</a:t>
            </a:fld>
            <a:endParaRPr lang="en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4F67B-B9FD-5F43-8B04-50E1DFE7B26E}" type="slidenum"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66907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4F67B-B9FD-5F43-8B04-50E1DFE7B26E}" type="slidenum">
              <a:rPr lang="en-DK"/>
              <a:t>1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839812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DBE5AC-804F-8796-969C-65A43B3B5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08BB21-77BF-DC34-696B-E66A8B779E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A03070-CE72-5BBD-F8BE-7A73B0BC6E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D644BE-08A4-58A7-40E6-1150D9B55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4F67B-B9FD-5F43-8B04-50E1DFE7B26E}" type="slidenum">
              <a:t>14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714501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D3655-9B47-6A04-8D89-8614EBFFC2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6248" y="1986457"/>
            <a:ext cx="8628993" cy="1567559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CFC87D-002C-9879-AC9C-EADCD60D2B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6248" y="3828717"/>
            <a:ext cx="8628993" cy="1655762"/>
          </a:xfrm>
        </p:spPr>
        <p:txBody>
          <a:bodyPr/>
          <a:lstStyle>
            <a:lvl1pPr marL="0" indent="0" algn="ctr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42020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6B350-B4A4-5D82-9EF2-DE1A0BD12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F963-4C2A-1046-228F-3AE90434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88134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6B350-B4A4-5D82-9EF2-DE1A0BD12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1620104"/>
            <a:ext cx="2519362" cy="180889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F963-4C2A-1046-228F-3AE90434A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200" y="1741762"/>
            <a:ext cx="6488112" cy="4688621"/>
          </a:xfrm>
        </p:spPr>
        <p:txBody>
          <a:bodyPr/>
          <a:lstStyle>
            <a:lvl1pPr marL="357188" indent="-357188">
              <a:spcBef>
                <a:spcPts val="0"/>
              </a:spcBef>
              <a:spcAft>
                <a:spcPts val="600"/>
              </a:spcAft>
              <a:buClr>
                <a:srgbClr val="E30613"/>
              </a:buClr>
              <a:buFont typeface="Arial" panose="020B0604020202020204" pitchFamily="34" charset="0"/>
              <a:buChar char="•"/>
              <a:tabLst/>
              <a:defRPr/>
            </a:lvl1pPr>
            <a:lvl2pPr marL="800100" indent="-342900">
              <a:spcAft>
                <a:spcPts val="200"/>
              </a:spcAft>
              <a:buClr>
                <a:srgbClr val="E30613"/>
              </a:buClr>
              <a:buFont typeface="Arial" panose="020B0604020202020204" pitchFamily="34" charset="0"/>
              <a:buChar char="•"/>
              <a:defRPr/>
            </a:lvl2pPr>
            <a:lvl3pPr marL="1257300" indent="-342900">
              <a:spcAft>
                <a:spcPts val="200"/>
              </a:spcAft>
              <a:buClr>
                <a:srgbClr val="E30613"/>
              </a:buClr>
              <a:buFont typeface="Arial" panose="020B0604020202020204" pitchFamily="34" charset="0"/>
              <a:buChar char="•"/>
              <a:defRPr/>
            </a:lvl3pPr>
            <a:lvl4pPr marL="1657350" indent="-285750">
              <a:spcAft>
                <a:spcPts val="200"/>
              </a:spcAft>
              <a:buClr>
                <a:srgbClr val="E30613"/>
              </a:buClr>
              <a:buFont typeface="Arial" panose="020B0604020202020204" pitchFamily="34" charset="0"/>
              <a:buChar char="•"/>
              <a:defRPr/>
            </a:lvl4pPr>
            <a:lvl5pPr marL="2114550" indent="-285750">
              <a:spcAft>
                <a:spcPts val="200"/>
              </a:spcAft>
              <a:buClr>
                <a:srgbClr val="E30613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508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7C5B9-E80C-A49B-08F5-2B17C031A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172" y="1282890"/>
            <a:ext cx="10058401" cy="460991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27284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371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8A7817-4D69-F6F8-32EE-B86E79FE7D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2000"/>
          </a:blip>
          <a:srcRect/>
          <a:stretch/>
        </p:blipFill>
        <p:spPr>
          <a:xfrm>
            <a:off x="665179" y="501688"/>
            <a:ext cx="11300110" cy="635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69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223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F4F3F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0C1F8B48-6B7B-3A36-AEAF-27A87C1DC856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2000"/>
          </a:blip>
          <a:srcRect/>
          <a:stretch/>
        </p:blipFill>
        <p:spPr>
          <a:xfrm>
            <a:off x="665179" y="501688"/>
            <a:ext cx="11300110" cy="635631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4EDEDC-4F69-D375-C007-5B9464BF5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620104"/>
            <a:ext cx="10080625" cy="74575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880E70-2FC2-0DE2-1DC2-22AE7913A5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0925" y="2461037"/>
            <a:ext cx="10085387" cy="3847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DE65AB-40CB-B307-3785-5F5B2A23EBB5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226711" y="173679"/>
            <a:ext cx="688947" cy="66463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8A3695A-A26F-468E-C7EB-5886D8709B83}"/>
              </a:ext>
            </a:extLst>
          </p:cNvPr>
          <p:cNvCxnSpPr>
            <a:cxnSpLocks/>
          </p:cNvCxnSpPr>
          <p:nvPr userDrawn="1"/>
        </p:nvCxnSpPr>
        <p:spPr>
          <a:xfrm>
            <a:off x="1050925" y="754389"/>
            <a:ext cx="11141075" cy="0"/>
          </a:xfrm>
          <a:prstGeom prst="line">
            <a:avLst/>
          </a:prstGeom>
          <a:ln>
            <a:solidFill>
              <a:srgbClr val="E306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0527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1" r:id="rId4"/>
    <p:sldLayoutId id="2147483655" r:id="rId5"/>
    <p:sldLayoutId id="2147483656" r:id="rId6"/>
    <p:sldLayoutId id="2147483657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Source Sans Pro" panose="020B0503030403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9" userDrawn="1">
          <p15:clr>
            <a:srgbClr val="F26B43"/>
          </p15:clr>
        </p15:guide>
        <p15:guide id="2" pos="665" userDrawn="1">
          <p15:clr>
            <a:srgbClr val="F26B43"/>
          </p15:clr>
        </p15:guide>
        <p15:guide id="3" pos="7015" userDrawn="1">
          <p15:clr>
            <a:srgbClr val="F26B43"/>
          </p15:clr>
        </p15:guide>
        <p15:guide id="4" orient="horz" pos="3974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pos="2252" userDrawn="1">
          <p15:clr>
            <a:srgbClr val="F26B43"/>
          </p15:clr>
        </p15:guide>
        <p15:guide id="7" orient="horz" pos="238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DCD230-E11C-B1C3-F804-D72B0B25B5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C1AB50-1D27-5411-ABCB-85592830B1D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1140" y="337273"/>
            <a:ext cx="1760081" cy="1690687"/>
          </a:xfrm>
          <a:prstGeom prst="rect">
            <a:avLst/>
          </a:prstGeom>
        </p:spPr>
      </p:pic>
      <p:pic>
        <p:nvPicPr>
          <p:cNvPr id="9" name="Picture 8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3BBD2090-EF58-BBDD-E9A7-E74427AFDA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0084" y="4851357"/>
            <a:ext cx="71755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46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465B14-A039-9B8B-DD47-227F56767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D6F1A7D-36D6-E79A-9777-EE5FDA2FFEA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2000"/>
          </a:blip>
          <a:srcRect/>
          <a:stretch/>
        </p:blipFill>
        <p:spPr>
          <a:xfrm>
            <a:off x="1950720" y="2392849"/>
            <a:ext cx="8554845" cy="42924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9A936BE-0C0C-81FD-4631-116AA3D80764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FÆLLESSKAB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FF18D8B-751A-3237-95B8-38567AE94E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6435" y="1574800"/>
            <a:ext cx="8855466" cy="1268429"/>
          </a:xfrm>
        </p:spPr>
        <p:txBody>
          <a:bodyPr anchor="t"/>
          <a:lstStyle/>
          <a:p>
            <a:r>
              <a:rPr lang="da-DK" sz="3600" dirty="0"/>
              <a:t>Man kan være venner på forskellige måder.</a:t>
            </a: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01259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E3B93-2C4F-701C-7B32-18205AC6E6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D5F21AA-7C68-58DF-1F69-E543D38A47C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2000"/>
          </a:blip>
          <a:srcRect/>
          <a:stretch/>
        </p:blipFill>
        <p:spPr>
          <a:xfrm>
            <a:off x="1950720" y="2392849"/>
            <a:ext cx="8554845" cy="42924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82747A-AC74-AA25-99DE-254E1D9E191F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FÆLLESSKAB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177880D-D660-9908-8313-071C3646DA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6248" y="1268413"/>
            <a:ext cx="8628993" cy="1567559"/>
          </a:xfrm>
        </p:spPr>
        <p:txBody>
          <a:bodyPr anchor="t"/>
          <a:lstStyle/>
          <a:p>
            <a:r>
              <a:rPr lang="da-DK" sz="3600" dirty="0"/>
              <a:t>Jeg mener, at sociale medier giver </a:t>
            </a:r>
            <a:br>
              <a:rPr lang="da-DK" sz="3600" dirty="0"/>
            </a:br>
            <a:r>
              <a:rPr lang="da-DK" sz="3600" dirty="0"/>
              <a:t>et realistisk billede af virkeligheden.</a:t>
            </a:r>
            <a:br>
              <a:rPr lang="da-DK" sz="3600" dirty="0"/>
            </a:b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52913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FBAB9-C17A-B4C0-A4C7-0FEECE078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980CCF8-82B7-7E1D-5A86-F42954A8278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2000"/>
          </a:blip>
          <a:srcRect/>
          <a:stretch/>
        </p:blipFill>
        <p:spPr>
          <a:xfrm>
            <a:off x="1950720" y="2392849"/>
            <a:ext cx="8554845" cy="42924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1CDD1C-7307-A534-C2E9-679C70C2069C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FÆLLESSKAB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1D80908-D6F2-E481-FC36-3DF8076C8F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6248" y="1268413"/>
            <a:ext cx="8628993" cy="1567559"/>
          </a:xfrm>
        </p:spPr>
        <p:txBody>
          <a:bodyPr anchor="t"/>
          <a:lstStyle/>
          <a:p>
            <a:pPr marL="0" indent="0">
              <a:buNone/>
            </a:pPr>
            <a:r>
              <a:rPr lang="da-DK" sz="3600" dirty="0"/>
              <a:t>Jeg mener, at hvis du er ensom, </a:t>
            </a:r>
            <a:br>
              <a:rPr lang="da-DK" sz="3600" dirty="0"/>
            </a:br>
            <a:r>
              <a:rPr lang="da-DK" sz="3600" dirty="0"/>
              <a:t>skal du selv løse det.</a:t>
            </a:r>
          </a:p>
        </p:txBody>
      </p:sp>
    </p:spTree>
    <p:extLst>
      <p:ext uri="{BB962C8B-B14F-4D97-AF65-F5344CB8AC3E}">
        <p14:creationId xmlns:p14="http://schemas.microsoft.com/office/powerpoint/2010/main" val="359111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D5622-C0BB-29BD-0ED7-A6AD05559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80B7676-4F44-C270-8FA8-C38850CDC40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2000"/>
          </a:blip>
          <a:srcRect/>
          <a:stretch/>
        </p:blipFill>
        <p:spPr>
          <a:xfrm>
            <a:off x="1950720" y="2392849"/>
            <a:ext cx="8554845" cy="42924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08FFAC-F6D0-015D-7346-A00B2E1DDD18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FÆLLESSKAB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E65CE4F-B90C-CBEC-A5D7-C93B199780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6248" y="1268413"/>
            <a:ext cx="8628993" cy="1567559"/>
          </a:xfrm>
        </p:spPr>
        <p:txBody>
          <a:bodyPr anchor="t"/>
          <a:lstStyle/>
          <a:p>
            <a:pPr marL="0" indent="0">
              <a:buNone/>
            </a:pPr>
            <a:r>
              <a:rPr lang="da-DK" sz="3600" dirty="0"/>
              <a:t>Hvis en klassekammerat har det </a:t>
            </a:r>
            <a:br>
              <a:rPr lang="da-DK" sz="3600" dirty="0"/>
            </a:br>
            <a:r>
              <a:rPr lang="da-DK" sz="3600" dirty="0"/>
              <a:t>svært skal man tilbyde sin hjælp. </a:t>
            </a:r>
          </a:p>
        </p:txBody>
      </p:sp>
    </p:spTree>
    <p:extLst>
      <p:ext uri="{BB962C8B-B14F-4D97-AF65-F5344CB8AC3E}">
        <p14:creationId xmlns:p14="http://schemas.microsoft.com/office/powerpoint/2010/main" val="48776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071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E1C47A-F24A-695F-7778-3323DCA97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hite heart with a black background&#10;&#10;AI-generated content may be incorrect.">
            <a:extLst>
              <a:ext uri="{FF2B5EF4-FFF2-40B4-BE49-F238E27FC236}">
                <a16:creationId xmlns:a16="http://schemas.microsoft.com/office/drawing/2014/main" id="{0AADA8BE-C79E-5E18-F5E3-506153039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692" y="1291771"/>
            <a:ext cx="3543300" cy="3403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AC793E-8076-D589-C924-5AEA02C075B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35528" y="5668499"/>
            <a:ext cx="4139012" cy="59995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9571E6-CB35-6423-916E-149F1492C3FF}"/>
              </a:ext>
            </a:extLst>
          </p:cNvPr>
          <p:cNvSpPr txBox="1">
            <a:spLocks/>
          </p:cNvSpPr>
          <p:nvPr/>
        </p:nvSpPr>
        <p:spPr>
          <a:xfrm>
            <a:off x="635528" y="5295620"/>
            <a:ext cx="5685064" cy="74575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GB" sz="1600" b="0" i="0" u="none" strike="noStrike">
                <a:solidFill>
                  <a:srgbClr val="212121"/>
                </a:solidFill>
                <a:effectLst/>
                <a:ea typeface="Source Sans Pro" panose="020B0503030403020204" pitchFamily="34" charset="0"/>
              </a:rPr>
              <a:t>Materialerne er udviklet med søtte fra</a:t>
            </a:r>
            <a:endParaRPr lang="en-DK" sz="1600"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28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ladsholder til indhold 2">
            <a:extLst>
              <a:ext uri="{FF2B5EF4-FFF2-40B4-BE49-F238E27FC236}">
                <a16:creationId xmlns:a16="http://schemas.microsoft.com/office/drawing/2014/main" id="{E8AE04D2-C702-497B-E394-D9106B0DFD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6824848"/>
              </p:ext>
            </p:extLst>
          </p:nvPr>
        </p:nvGraphicFramePr>
        <p:xfrm>
          <a:off x="1009545" y="2960990"/>
          <a:ext cx="10172910" cy="3141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itle 7">
            <a:extLst>
              <a:ext uri="{FF2B5EF4-FFF2-40B4-BE49-F238E27FC236}">
                <a16:creationId xmlns:a16="http://schemas.microsoft.com/office/drawing/2014/main" id="{9036EF87-7CF0-4335-247C-F6AE082B7E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6248" y="1022962"/>
            <a:ext cx="8628993" cy="1567559"/>
          </a:xfrm>
        </p:spPr>
        <p:txBody>
          <a:bodyPr/>
          <a:lstStyle/>
          <a:p>
            <a:r>
              <a:rPr lang="en-GB"/>
              <a:t>Hvad skal vi lave i dag?</a:t>
            </a:r>
            <a:endParaRPr lang="en-DK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478E83-D7C9-A1B8-269F-1E976D501E73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FÆLLESSKAB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5809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E3B69B0-3CEB-4D8C-BA55-890EE68BE2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dgm id="{EE3B69B0-3CEB-4D8C-BA55-890EE68BE2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8000C6B-3D0E-49F1-8268-D6B2E4E327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graphicEl>
                                              <a:dgm id="{D8000C6B-3D0E-49F1-8268-D6B2E4E327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CCFB48F-5A6A-4781-9FC4-20BE9D63D4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graphicEl>
                                              <a:dgm id="{8CCFB48F-5A6A-4781-9FC4-20BE9D63D4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D72C5F2-68E2-4E69-9660-CB2CA97830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graphicEl>
                                              <a:dgm id="{8D72C5F2-68E2-4E69-9660-CB2CA97830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A800B45-9E2D-4F4A-940C-3680D7C9EA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dgm id="{AA800B45-9E2D-4F4A-940C-3680D7C9EA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0E8ED5A-05A8-4C20-8B14-533E5A408B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graphicEl>
                                              <a:dgm id="{80E8ED5A-05A8-4C20-8B14-533E5A408B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2BACDD8-F883-C889-0B5A-807C1A99CF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0A74D1F-8CA3-2899-2D57-F688DEFB3D99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FÆLLESSKAB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344D67-8096-4A7C-5017-577753F9D9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1141" y="337273"/>
            <a:ext cx="1307022" cy="1255490"/>
          </a:xfrm>
          <a:prstGeom prst="rect">
            <a:avLst/>
          </a:prstGeom>
        </p:spPr>
      </p:pic>
      <p:pic>
        <p:nvPicPr>
          <p:cNvPr id="7" name="Picture 6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F524A580-478F-1100-9E06-3EF2FE25D2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8359" y="2534332"/>
            <a:ext cx="4038600" cy="13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3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28F8AB3-B98C-D62C-27EF-FE84EE2BC4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6AE579C-96C7-25A7-3C30-2DAAA270C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6248" y="2455196"/>
            <a:ext cx="8628993" cy="1098820"/>
          </a:xfrm>
        </p:spPr>
        <p:txBody>
          <a:bodyPr anchor="t"/>
          <a:lstStyle/>
          <a:p>
            <a:r>
              <a:rPr lang="da-DK" dirty="0"/>
              <a:t>Skalaen og ensomhed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2790B61-3166-E29C-48D8-17285949D3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  <a:p>
            <a:endParaRPr lang="da-DK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20F9079-1DD5-8C64-E24F-8BA46A05E435}"/>
              </a:ext>
            </a:extLst>
          </p:cNvPr>
          <p:cNvGrpSpPr/>
          <p:nvPr/>
        </p:nvGrpSpPr>
        <p:grpSpPr>
          <a:xfrm>
            <a:off x="2227817" y="3178360"/>
            <a:ext cx="7736366" cy="1300714"/>
            <a:chOff x="957848" y="5312693"/>
            <a:chExt cx="3768897" cy="63366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1D2B395-C5F8-BC5D-5E17-B600608573C0}"/>
                </a:ext>
              </a:extLst>
            </p:cNvPr>
            <p:cNvGrpSpPr/>
            <p:nvPr/>
          </p:nvGrpSpPr>
          <p:grpSpPr>
            <a:xfrm>
              <a:off x="1313875" y="5312693"/>
              <a:ext cx="3056841" cy="459957"/>
              <a:chOff x="1050925" y="5629557"/>
              <a:chExt cx="4612082" cy="693971"/>
            </a:xfrm>
          </p:grpSpPr>
          <p:sp>
            <p:nvSpPr>
              <p:cNvPr id="8" name="Title 2">
                <a:extLst>
                  <a:ext uri="{FF2B5EF4-FFF2-40B4-BE49-F238E27FC236}">
                    <a16:creationId xmlns:a16="http://schemas.microsoft.com/office/drawing/2014/main" id="{3264C0C4-6A6C-576E-26B1-972AC36064C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50925" y="5629557"/>
                <a:ext cx="1295657" cy="693971"/>
              </a:xfrm>
              <a:prstGeom prst="roundRect">
                <a:avLst>
                  <a:gd name="adj" fmla="val 50000"/>
                </a:avLst>
              </a:prstGeom>
              <a:solidFill>
                <a:srgbClr val="01983A"/>
              </a:solidFill>
            </p:spPr>
            <p:txBody>
              <a:bodyPr vert="horz" lIns="0" tIns="0" rIns="0" bIns="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3400">
                    <a:solidFill>
                      <a:schemeClr val="bg1">
                        <a:lumMod val="95000"/>
                      </a:schemeClr>
                    </a:solidFill>
                  </a:rPr>
                  <a:t>RO</a:t>
                </a:r>
                <a:endParaRPr lang="en-DK" sz="3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" name="Title 2">
                <a:extLst>
                  <a:ext uri="{FF2B5EF4-FFF2-40B4-BE49-F238E27FC236}">
                    <a16:creationId xmlns:a16="http://schemas.microsoft.com/office/drawing/2014/main" id="{B4FCF240-E26A-4955-DD70-2D5E692B6E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89867" y="5629557"/>
                <a:ext cx="1295657" cy="693971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</p:spPr>
            <p:txBody>
              <a:bodyPr vert="horz" lIns="0" tIns="0" rIns="0" bIns="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3400">
                    <a:solidFill>
                      <a:schemeClr val="bg1">
                        <a:lumMod val="95000"/>
                      </a:schemeClr>
                    </a:solidFill>
                  </a:rPr>
                  <a:t>URO</a:t>
                </a:r>
                <a:endParaRPr lang="en-DK" sz="3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" name="Title 2">
                <a:extLst>
                  <a:ext uri="{FF2B5EF4-FFF2-40B4-BE49-F238E27FC236}">
                    <a16:creationId xmlns:a16="http://schemas.microsoft.com/office/drawing/2014/main" id="{057F06B4-C53D-E87A-0872-A6445F1EEF8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28807" y="5629557"/>
                <a:ext cx="1734200" cy="693971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</p:spPr>
            <p:txBody>
              <a:bodyPr vert="horz" lIns="0" tIns="0" rIns="0" bIns="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3400">
                    <a:solidFill>
                      <a:schemeClr val="bg1">
                        <a:lumMod val="95000"/>
                      </a:schemeClr>
                    </a:solidFill>
                  </a:rPr>
                  <a:t>ALARM</a:t>
                </a:r>
                <a:endParaRPr lang="en-DK" sz="3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cxnSp>
          <p:nvCxnSpPr>
            <p:cNvPr id="7" name="Lige pilforbindelse 6">
              <a:extLst>
                <a:ext uri="{FF2B5EF4-FFF2-40B4-BE49-F238E27FC236}">
                  <a16:creationId xmlns:a16="http://schemas.microsoft.com/office/drawing/2014/main" id="{2DAB8DCE-63BE-B3F3-9DDD-718286446EDC}"/>
                </a:ext>
              </a:extLst>
            </p:cNvPr>
            <p:cNvCxnSpPr>
              <a:cxnSpLocks/>
            </p:cNvCxnSpPr>
            <p:nvPr/>
          </p:nvCxnSpPr>
          <p:spPr>
            <a:xfrm>
              <a:off x="957848" y="5946357"/>
              <a:ext cx="3768897" cy="0"/>
            </a:xfrm>
            <a:prstGeom prst="straightConnector1">
              <a:avLst/>
            </a:prstGeom>
            <a:ln w="76200">
              <a:solidFill>
                <a:srgbClr val="EAE7C7">
                  <a:alpha val="72931"/>
                </a:srgb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74913D45-5D31-8F50-7F01-3AF42AD9A6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1141" y="337273"/>
            <a:ext cx="1307022" cy="125549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845848A-E28F-766E-3C97-18557237F66A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FÆLLESSKAB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15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487F73-6380-30D1-639A-73B8D52112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73" t="457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D5073F-E395-0A8C-69A7-AA2348FB95C7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FÆLLESSKAB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pic>
        <p:nvPicPr>
          <p:cNvPr id="2" name="Picture 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E8DEBF45-12D6-030A-85A3-2BCEA5B48B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3751" y="5369755"/>
            <a:ext cx="5704498" cy="9389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6DA061-799E-189C-EB0E-07A521889A2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1141" y="337273"/>
            <a:ext cx="1307021" cy="125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7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ouple of people dancing&#10;&#10;AI-generated content may be incorrect.">
            <a:extLst>
              <a:ext uri="{FF2B5EF4-FFF2-40B4-BE49-F238E27FC236}">
                <a16:creationId xmlns:a16="http://schemas.microsoft.com/office/drawing/2014/main" id="{0C8EDA7B-516B-133D-71DB-1B32C886B2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99" b="339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954B917-19EB-C7C3-C5FA-96922AF54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1061" y="889934"/>
            <a:ext cx="2519362" cy="1808896"/>
          </a:xfrm>
        </p:spPr>
        <p:txBody>
          <a:bodyPr/>
          <a:lstStyle/>
          <a:p>
            <a:r>
              <a:rPr lang="en-GB"/>
              <a:t>Fællesskab</a:t>
            </a:r>
            <a:endParaRPr lang="en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9BE5C4-F419-BAD6-D342-052A8D2861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1060" y="1620105"/>
            <a:ext cx="7561263" cy="4490410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GB">
                <a:solidFill>
                  <a:srgbClr val="FAFAFA"/>
                </a:solidFill>
              </a:rPr>
              <a:t>Fællesskaber kan både være valgt for én (automatiske) eller være selvvalgte. Typer af fællesskaber kan være:</a:t>
            </a:r>
          </a:p>
          <a:p>
            <a:r>
              <a:rPr lang="en-GB" b="1">
                <a:solidFill>
                  <a:srgbClr val="FAFAFA"/>
                </a:solidFill>
              </a:rPr>
              <a:t>Familie</a:t>
            </a:r>
          </a:p>
          <a:p>
            <a:r>
              <a:rPr lang="en-GB" b="1">
                <a:solidFill>
                  <a:srgbClr val="FAFAFA"/>
                </a:solidFill>
              </a:rPr>
              <a:t>Kultur</a:t>
            </a:r>
          </a:p>
          <a:p>
            <a:r>
              <a:rPr lang="en-GB" b="1">
                <a:solidFill>
                  <a:srgbClr val="FAFAFA"/>
                </a:solidFill>
              </a:rPr>
              <a:t>Religion </a:t>
            </a:r>
          </a:p>
          <a:p>
            <a:r>
              <a:rPr lang="en-GB" b="1">
                <a:solidFill>
                  <a:srgbClr val="FAFAFA"/>
                </a:solidFill>
              </a:rPr>
              <a:t>Venskab</a:t>
            </a:r>
          </a:p>
          <a:p>
            <a:r>
              <a:rPr lang="en-GB" b="1">
                <a:solidFill>
                  <a:srgbClr val="FAFAFA"/>
                </a:solidFill>
              </a:rPr>
              <a:t>En klasse </a:t>
            </a:r>
          </a:p>
          <a:p>
            <a:r>
              <a:rPr lang="en-GB" b="1">
                <a:solidFill>
                  <a:srgbClr val="FAFAFA"/>
                </a:solidFill>
              </a:rPr>
              <a:t>Gamingfællesskaber </a:t>
            </a:r>
          </a:p>
          <a:p>
            <a:r>
              <a:rPr lang="en-GB" b="1">
                <a:solidFill>
                  <a:srgbClr val="FAFAFA"/>
                </a:solidFill>
              </a:rPr>
              <a:t>SoMe-fællesskaber</a:t>
            </a:r>
          </a:p>
          <a:p>
            <a:r>
              <a:rPr lang="en-GB" b="1">
                <a:solidFill>
                  <a:srgbClr val="FAFAFA"/>
                </a:solidFill>
              </a:rPr>
              <a:t>En Sportsklub</a:t>
            </a:r>
          </a:p>
          <a:p>
            <a:pPr marL="0" indent="0">
              <a:buNone/>
            </a:pPr>
            <a:r>
              <a:rPr lang="en-GB">
                <a:solidFill>
                  <a:srgbClr val="FAFAFA"/>
                </a:solidFill>
              </a:rPr>
              <a:t>… osv.</a:t>
            </a:r>
            <a:endParaRPr lang="en-DK">
              <a:solidFill>
                <a:srgbClr val="FAFAFA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746CBB-F534-9AC8-9ACE-6189A42E7CDE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latin typeface="Source Sans Pro" panose="020B0503030403020204" pitchFamily="34" charset="0"/>
              </a:rPr>
              <a:t>TEMA </a:t>
            </a:r>
            <a:r>
              <a:rPr lang="en-GB" sz="1400" b="0" i="0">
                <a:solidFill>
                  <a:srgbClr val="FAFAFA"/>
                </a:solidFill>
                <a:latin typeface="Source Sans Pro" panose="020B0503030403020204" pitchFamily="34" charset="0"/>
              </a:rPr>
              <a:t>FÆLLESSKAB</a:t>
            </a:r>
            <a:endParaRPr lang="en-DK" sz="1400" b="0" i="0">
              <a:solidFill>
                <a:srgbClr val="FAFAFA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037288-50F5-7032-BD8B-7ECC648F10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1141" y="337273"/>
            <a:ext cx="1307022" cy="125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56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A9FBB-DAAA-B346-D174-AC152AA25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620104"/>
            <a:ext cx="2678111" cy="1808896"/>
          </a:xfrm>
        </p:spPr>
        <p:txBody>
          <a:bodyPr/>
          <a:lstStyle/>
          <a:p>
            <a:r>
              <a:rPr lang="en-GB"/>
              <a:t>Skriveøvelse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6EE75-7CE6-045A-E02B-9FB28A907B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2451100"/>
            <a:ext cx="4595812" cy="3979283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GB"/>
              <a:t>Hvilke fællesskaber er jeg en del af?</a:t>
            </a:r>
          </a:p>
          <a:p>
            <a:r>
              <a:rPr lang="en-GB" b="1"/>
              <a:t>Automatiske fællesskaber?</a:t>
            </a:r>
            <a:br>
              <a:rPr lang="en-GB"/>
            </a:br>
            <a:r>
              <a:rPr lang="en-GB"/>
              <a:t>F. eks. familie, religion, skole/klasse, hjemland</a:t>
            </a:r>
          </a:p>
          <a:p>
            <a:pPr>
              <a:spcBef>
                <a:spcPts val="1200"/>
              </a:spcBef>
            </a:pPr>
            <a:r>
              <a:rPr lang="en-GB" b="1"/>
              <a:t>Selvvalgte fællesskaber?</a:t>
            </a:r>
            <a:br>
              <a:rPr lang="en-GB"/>
            </a:br>
            <a:r>
              <a:rPr lang="en-GB"/>
              <a:t>F. eks. venner, sport, e-sport, musik, fritidsaktivitet</a:t>
            </a:r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FA6788-0655-5149-AE49-F163040BFB73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FÆLLESSKAB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669E853-7A1B-4E4E-81B4-AD816D1D3E83}"/>
              </a:ext>
            </a:extLst>
          </p:cNvPr>
          <p:cNvSpPr/>
          <p:nvPr/>
        </p:nvSpPr>
        <p:spPr>
          <a:xfrm>
            <a:off x="5788877" y="1061018"/>
            <a:ext cx="5247707" cy="524770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0">
            <a:solidFill>
              <a:srgbClr val="E2071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67309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olorful brick wall with a white background&#10;&#10;AI-generated content may be incorrect.">
            <a:extLst>
              <a:ext uri="{FF2B5EF4-FFF2-40B4-BE49-F238E27FC236}">
                <a16:creationId xmlns:a16="http://schemas.microsoft.com/office/drawing/2014/main" id="{9309A32C-A602-0043-94EB-BA22E375F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7B2666-9A4F-8F70-BAB2-3ACB7692D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249" y="2697756"/>
            <a:ext cx="5685064" cy="745758"/>
          </a:xfrm>
        </p:spPr>
        <p:txBody>
          <a:bodyPr/>
          <a:lstStyle/>
          <a:p>
            <a:r>
              <a:rPr lang="en-GB"/>
              <a:t>Man kan skifte fællesskab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92A6B-F574-130E-4332-0720064874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8868" y="3538689"/>
            <a:ext cx="5685064" cy="1911425"/>
          </a:xfrm>
        </p:spPr>
        <p:txBody>
          <a:bodyPr/>
          <a:lstStyle/>
          <a:p>
            <a:r>
              <a:rPr lang="en-GB"/>
              <a:t>Fællesskaber kommer ikke altid af sig selv. </a:t>
            </a:r>
          </a:p>
          <a:p>
            <a:r>
              <a:rPr lang="en-GB"/>
              <a:t>Man kan selv gøre meget for at være </a:t>
            </a:r>
            <a:br>
              <a:rPr lang="en-GB"/>
            </a:br>
            <a:r>
              <a:rPr lang="en-GB"/>
              <a:t>med i et fællesskab. 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DK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122C46-A0F4-5251-09A0-657E38AF8ED1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FÆLLESSKAB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46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A2C356-176C-5A7E-B1CF-21EBD7850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1620104"/>
            <a:ext cx="5040312" cy="745758"/>
          </a:xfrm>
        </p:spPr>
        <p:txBody>
          <a:bodyPr/>
          <a:lstStyle/>
          <a:p>
            <a:r>
              <a:rPr lang="en-GB"/>
              <a:t>Fællesskaber kan føles som et pres…</a:t>
            </a:r>
            <a:endParaRPr lang="en-DK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196631A-6ECE-93CA-20ED-26AEEBE1C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2908299"/>
            <a:ext cx="4422775" cy="3400425"/>
          </a:xfrm>
        </p:spPr>
        <p:txBody>
          <a:bodyPr/>
          <a:lstStyle/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/>
              <a:t>Hvis man skal give køb </a:t>
            </a:r>
            <a:br>
              <a:rPr lang="en-GB"/>
            </a:br>
            <a:r>
              <a:rPr lang="en-GB"/>
              <a:t>på sine egne værdier 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/>
              <a:t>Hvis man skal kæmpe </a:t>
            </a:r>
            <a:br>
              <a:rPr lang="en-GB"/>
            </a:br>
            <a:r>
              <a:rPr lang="en-GB"/>
              <a:t>for at blive i fællesskabet 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/>
              <a:t>Hvis fællesskabet er </a:t>
            </a:r>
            <a:br>
              <a:rPr lang="en-GB"/>
            </a:br>
            <a:r>
              <a:rPr lang="en-GB"/>
              <a:t>meget snævert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/>
              <a:t>Hvis det bliver ved med at være svært er det okay at lede efter andre fællesskaber </a:t>
            </a:r>
            <a:endParaRPr lang="en-DK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C44907-E12A-FF7F-EF7C-844940BB5D91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FÆLLESSKAB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F8658EB-FA52-7FBE-6A9B-0C2C0CC9E98D}"/>
              </a:ext>
            </a:extLst>
          </p:cNvPr>
          <p:cNvSpPr/>
          <p:nvPr/>
        </p:nvSpPr>
        <p:spPr>
          <a:xfrm>
            <a:off x="5788877" y="1061018"/>
            <a:ext cx="5247707" cy="524770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0">
            <a:solidFill>
              <a:srgbClr val="E2071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85314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274</Words>
  <Application>Microsoft Macintosh PowerPoint</Application>
  <PresentationFormat>Widescreen</PresentationFormat>
  <Paragraphs>60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Arial</vt:lpstr>
      <vt:lpstr>Source Sans Pro</vt:lpstr>
      <vt:lpstr>Office Theme</vt:lpstr>
      <vt:lpstr>PowerPoint Presentation</vt:lpstr>
      <vt:lpstr>Hvad skal vi lave i dag?</vt:lpstr>
      <vt:lpstr>PowerPoint Presentation</vt:lpstr>
      <vt:lpstr>Skalaen og ensomhed</vt:lpstr>
      <vt:lpstr>PowerPoint Presentation</vt:lpstr>
      <vt:lpstr>Fællesskab</vt:lpstr>
      <vt:lpstr>Skriveøvelse</vt:lpstr>
      <vt:lpstr>Man kan skifte fællesskab</vt:lpstr>
      <vt:lpstr>Fællesskaber kan føles som et pres…</vt:lpstr>
      <vt:lpstr>Man kan være venner på forskellige måder.</vt:lpstr>
      <vt:lpstr>Jeg mener, at sociale medier giver  et realistisk billede af virkeligheden. </vt:lpstr>
      <vt:lpstr>Jeg mener, at hvis du er ensom,  skal du selv løse det.</vt:lpstr>
      <vt:lpstr>Hvis en klassekammerat har det  svært skal man tilbyde sin hjælp. 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Circle Line</dc:creator>
  <cp:lastModifiedBy>Circle Line</cp:lastModifiedBy>
  <cp:revision>19</cp:revision>
  <dcterms:created xsi:type="dcterms:W3CDTF">2025-05-11T15:55:18Z</dcterms:created>
  <dcterms:modified xsi:type="dcterms:W3CDTF">2025-05-14T06:29:09Z</dcterms:modified>
</cp:coreProperties>
</file>