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1" r:id="rId6"/>
    <p:sldMasterId id="2147483694" r:id="rId7"/>
    <p:sldMasterId id="2147483702" r:id="rId8"/>
    <p:sldMasterId id="2147483715" r:id="rId9"/>
  </p:sldMasterIdLst>
  <p:sldIdLst>
    <p:sldId id="259" r:id="rId10"/>
    <p:sldId id="256" r:id="rId11"/>
    <p:sldId id="25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7C5CB-06AD-431D-8D9B-22293F0EC5C1}" v="8" dt="2020-05-20T14:38:39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90784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587038" y="462810"/>
            <a:ext cx="1512597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1902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E0E9-7586-4A79-BBAB-1F73D8FE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0F045-4AB2-4884-86DD-ADCABB48D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E71BF-8E13-4937-BA58-D5999D6B6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7775-AB34-4211-BA49-E2B057C4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5AFEB-BCC0-4629-8710-9DD55B71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D5644-AC36-4E0A-9557-45B11D96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4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8FFA-BF34-4879-9ADD-A91B49B0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3B4B-BE60-4D8F-A44C-D8D4916D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2C3B-D798-4C4C-A76D-590E512D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C819-AD46-468D-BE1C-C39182BC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2B7F-2B62-4A45-A135-D43A3DB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3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E8DA1-77F8-40C3-B9A2-036D2D554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72C8C-C488-42C5-BFA5-F5B6B4A6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D7D8-87AC-4DC3-B81E-1D9AEB14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5159-D716-4C2F-80F0-D8B42C35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D00B-DDD6-40AE-A06B-F3667BC9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1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98262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8220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4" y="21361"/>
            <a:ext cx="1025676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2" y="1528588"/>
            <a:ext cx="11959876" cy="5177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BD50B-2739-4A0C-ACDD-96AD84EA4E4B}"/>
              </a:ext>
            </a:extLst>
          </p:cNvPr>
          <p:cNvGrpSpPr/>
          <p:nvPr userDrawn="1"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8FDF2C-CEC9-4DCE-8DCD-ED2A94ED496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66939DA-516B-44B5-9FC8-3200BC3AF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2696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52400"/>
            <a:ext cx="9695543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35B804-963D-4BED-9F85-B0BD21FA3B52}"/>
              </a:ext>
            </a:extLst>
          </p:cNvPr>
          <p:cNvGrpSpPr/>
          <p:nvPr userDrawn="1"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97C90C-CB15-4062-8F03-8D9D135684B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9B58161-24FA-4269-91E8-2406EC418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7640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6" y="2196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A4A56D-F29F-4EFD-AC02-CBBE376EEFF0}"/>
              </a:ext>
            </a:extLst>
          </p:cNvPr>
          <p:cNvGrpSpPr/>
          <p:nvPr userDrawn="1"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B33F61-00AC-4FE3-97D6-B329C1D6AF0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6FFC51F-348B-47F6-9FDB-398D4B59D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708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3" y="20782"/>
            <a:ext cx="105437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E0A40D-5603-4E62-8514-D4EF26D7E161}"/>
              </a:ext>
            </a:extLst>
          </p:cNvPr>
          <p:cNvGrpSpPr/>
          <p:nvPr userDrawn="1"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61C727-07DF-410B-B0D3-90352FB1767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3A2D4F9-7AB3-48B1-A547-DA905F3D1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1930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0955708" y="1"/>
            <a:ext cx="1190109" cy="457200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694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1058258" y="6477000"/>
            <a:ext cx="1133743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0988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1B1B-5F85-46BD-B2AF-C37ADA11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EF9D6-D226-4859-89B5-73ACD395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3999-6A02-48AB-94B4-2793A4E6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61E5-6AB5-43BF-A4EB-53BAC2A4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4D84-0D8C-4301-80F3-CEA026F1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5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90784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587038" y="462810"/>
            <a:ext cx="1512597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717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1B1B-5F85-46BD-B2AF-C37ADA11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EF9D6-D226-4859-89B5-73ACD395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3999-6A02-48AB-94B4-2793A4E6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61E5-6AB5-43BF-A4EB-53BAC2A4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4D84-0D8C-4301-80F3-CEA026F1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47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DD25-4B3A-494C-843A-0AD2B60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8929-F7CD-463B-B4D3-D5DD3A30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8E9F-EDF9-4B11-B6DE-9782853A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8D87-DE8A-40F7-BA3D-66BF05D3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0C9D-CDDA-49BA-B0CD-6D606DF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45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0938-89C6-4299-BE85-A49459AE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F819-9D09-4E73-90FA-C8B8A86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0F9B3-07CE-4A32-8CA7-8E729D21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2F5D-DC95-4F5B-8CC1-CF3DD55B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A67D-3CC6-40CA-A823-1B0CF2B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58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408C-7C43-4265-80DB-5E45ED6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605F-4E5F-4144-B8DF-E880FE393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8D203-5039-4A5C-9D0C-F1C8E30C0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05FB-57C9-406B-85D8-DA736F4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9DC12-4B1F-44B7-A7F7-88106DF7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24A24-4730-4012-A204-34F5C900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75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77D-EC99-4249-A15B-79B917E9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B22B-7130-4FD0-8E33-6D56FE00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6A0E1-DC57-4E94-9A11-C34CE3923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34900-625E-40E3-8326-2B4426D41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406AE-F83B-44DD-BFAD-AC44B84AF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AF101-7ED9-4D81-B31B-88E7A9D8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2C3F3-C931-4D0A-BCCE-F6A9FA3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37AB4-22F1-40B4-BF9C-F7EDA42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80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46DF-3B1D-4490-B128-31F64D58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4CB8-CC5F-474C-ADDF-0B27FBA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DAAEF-8E67-4D9F-AC4E-B730C4F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215AE-5BD8-4B3D-B483-E49CCE75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69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1D6DC-E1CD-4180-B876-C485C932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25E1F-038C-4FAA-AF71-FD6A68C6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0BD1-6FB0-473F-9918-2FD3964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36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6CDC-B703-4EE5-A083-3FB702F1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3DC-4917-4B94-A865-AFBDD339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FC517-89F8-4323-8EF9-C6599D5B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2837-11AD-48C8-A0F5-879EBFB4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10CC0-C432-4DE5-9342-4C3E57CF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3A26-B297-47E3-AAC4-1DEF497F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80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E0E9-7586-4A79-BBAB-1F73D8FE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0F045-4AB2-4884-86DD-ADCABB48D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E71BF-8E13-4937-BA58-D5999D6B6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7775-AB34-4211-BA49-E2B057C4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5AFEB-BCC0-4629-8710-9DD55B71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D5644-AC36-4E0A-9557-45B11D96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7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DD25-4B3A-494C-843A-0AD2B60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8929-F7CD-463B-B4D3-D5DD3A30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8E9F-EDF9-4B11-B6DE-9782853A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8D87-DE8A-40F7-BA3D-66BF05D3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0C9D-CDDA-49BA-B0CD-6D606DF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293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8FFA-BF34-4879-9ADD-A91B49B0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3B4B-BE60-4D8F-A44C-D8D4916D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2C3B-D798-4C4C-A76D-590E512D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C819-AD46-468D-BE1C-C39182BC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2B7F-2B62-4A45-A135-D43A3DB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34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E8DA1-77F8-40C3-B9A2-036D2D554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72C8C-C488-42C5-BFA5-F5B6B4A6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D7D8-87AC-4DC3-B81E-1D9AEB14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5159-D716-4C2F-80F0-D8B42C35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D00B-DDD6-40AE-A06B-F3667BC9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578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98262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057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4" y="21361"/>
            <a:ext cx="1025676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2" y="1528588"/>
            <a:ext cx="11959876" cy="5177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BD50B-2739-4A0C-ACDD-96AD84EA4E4B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8FDF2C-CEC9-4DCE-8DCD-ED2A94ED496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66939DA-516B-44B5-9FC8-3200BC3AF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3877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52400"/>
            <a:ext cx="9695543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35B804-963D-4BED-9F85-B0BD21FA3B52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97C90C-CB15-4062-8F03-8D9D135684B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9B58161-24FA-4269-91E8-2406EC418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05487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6" y="2196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A4A56D-F29F-4EFD-AC02-CBBE376EEFF0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B33F61-00AC-4FE3-97D6-B329C1D6AF0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6FFC51F-348B-47F6-9FDB-398D4B59D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3431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3" y="20782"/>
            <a:ext cx="105437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E0A40D-5603-4E62-8514-D4EF26D7E161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61C727-07DF-410B-B0D3-90352FB1767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3A2D4F9-7AB3-48B1-A547-DA905F3D1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1551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0955708" y="1"/>
            <a:ext cx="1190109" cy="457200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21176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1058258" y="6477000"/>
            <a:ext cx="1133743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35166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90784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587038" y="462810"/>
            <a:ext cx="1512597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2898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0938-89C6-4299-BE85-A49459AE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F819-9D09-4E73-90FA-C8B8A86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0F9B3-07CE-4A32-8CA7-8E729D21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2F5D-DC95-4F5B-8CC1-CF3DD55B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A67D-3CC6-40CA-A823-1B0CF2B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5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1B1B-5F85-46BD-B2AF-C37ADA11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EF9D6-D226-4859-89B5-73ACD3955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3999-6A02-48AB-94B4-2793A4E6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61E5-6AB5-43BF-A4EB-53BAC2A4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74D84-0D8C-4301-80F3-CEA026F1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14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DD25-4B3A-494C-843A-0AD2B60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28929-F7CD-463B-B4D3-D5DD3A30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8E9F-EDF9-4B11-B6DE-9782853A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A8D87-DE8A-40F7-BA3D-66BF05D3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0C9D-CDDA-49BA-B0CD-6D606DF1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14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0938-89C6-4299-BE85-A49459AE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F819-9D09-4E73-90FA-C8B8A864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0F9B3-07CE-4A32-8CA7-8E729D21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32F5D-DC95-4F5B-8CC1-CF3DD55B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A67D-3CC6-40CA-A823-1B0CF2B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05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408C-7C43-4265-80DB-5E45ED6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605F-4E5F-4144-B8DF-E880FE393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8D203-5039-4A5C-9D0C-F1C8E30C0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05FB-57C9-406B-85D8-DA736F4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9DC12-4B1F-44B7-A7F7-88106DF7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24A24-4730-4012-A204-34F5C900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551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77D-EC99-4249-A15B-79B917E9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B22B-7130-4FD0-8E33-6D56FE00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6A0E1-DC57-4E94-9A11-C34CE3923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34900-625E-40E3-8326-2B4426D41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406AE-F83B-44DD-BFAD-AC44B84AF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AF101-7ED9-4D81-B31B-88E7A9D8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2C3F3-C931-4D0A-BCCE-F6A9FA3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37AB4-22F1-40B4-BF9C-F7EDA42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6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46DF-3B1D-4490-B128-31F64D58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4CB8-CC5F-474C-ADDF-0B27FBA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DAAEF-8E67-4D9F-AC4E-B730C4F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215AE-5BD8-4B3D-B483-E49CCE75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1D6DC-E1CD-4180-B876-C485C932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25E1F-038C-4FAA-AF71-FD6A68C6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0BD1-6FB0-473F-9918-2FD3964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012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6CDC-B703-4EE5-A083-3FB702F1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3DC-4917-4B94-A865-AFBDD339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FC517-89F8-4323-8EF9-C6599D5B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2837-11AD-48C8-A0F5-879EBFB4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10CC0-C432-4DE5-9342-4C3E57CF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3A26-B297-47E3-AAC4-1DEF497F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34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E0E9-7586-4A79-BBAB-1F73D8FE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0F045-4AB2-4884-86DD-ADCABB48D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E71BF-8E13-4937-BA58-D5999D6B6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7775-AB34-4211-BA49-E2B057C4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5AFEB-BCC0-4629-8710-9DD55B71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D5644-AC36-4E0A-9557-45B11D96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78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8FFA-BF34-4879-9ADD-A91B49B0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3B4B-BE60-4D8F-A44C-D8D4916D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2C3B-D798-4C4C-A76D-590E512D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C819-AD46-468D-BE1C-C39182BC9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02B7F-2B62-4A45-A135-D43A3DB0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9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408C-7C43-4265-80DB-5E45ED67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E605F-4E5F-4144-B8DF-E880FE393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8D203-5039-4A5C-9D0C-F1C8E30C0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05FB-57C9-406B-85D8-DA736F4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9DC12-4B1F-44B7-A7F7-88106DF7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24A24-4730-4012-A204-34F5C900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71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E8DA1-77F8-40C3-B9A2-036D2D554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72C8C-C488-42C5-BFA5-F5B6B4A6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D7D8-87AC-4DC3-B81E-1D9AEB14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5159-D716-4C2F-80F0-D8B42C35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4D00B-DDD6-40AE-A06B-F3667BC9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1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C9DED6-F906-44FA-B3D8-2B0DA7D7CA46}"/>
              </a:ext>
            </a:extLst>
          </p:cNvPr>
          <p:cNvSpPr/>
          <p:nvPr/>
        </p:nvSpPr>
        <p:spPr bwMode="auto">
          <a:xfrm>
            <a:off x="4316" y="-7428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38883-66D4-4014-9B16-7344F99B0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305560"/>
            <a:ext cx="898262" cy="8218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2020ECD-715D-4713-968B-671848C6B9F5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72D961-FBF3-4128-8FD6-BAEB80E09A88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8E4F7157-9F5D-45FC-B2C8-F9E1EE11F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7719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7C5D22-A323-4723-8293-927868062DD9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4" y="21361"/>
            <a:ext cx="10256761" cy="1143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l">
                <a:rot lat="0" lon="0" rev="5400000"/>
              </a:lightRig>
            </a:scene3d>
            <a:sp3d contourW="8890">
              <a:bevelT w="25400" h="25400"/>
              <a:contourClr>
                <a:srgbClr val="FF3300"/>
              </a:contourClr>
            </a:sp3d>
          </a:bodyPr>
          <a:lstStyle>
            <a:lvl1pPr>
              <a:defRPr lang="en-GB" sz="3200" b="0" i="0" cap="none" spc="0" baseline="0" dirty="0">
                <a:ln w="11430"/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31000"/>
                    </a:prstClr>
                  </a:innerShdw>
                </a:effectLst>
                <a:latin typeface="Lora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42" y="1528588"/>
            <a:ext cx="11959876" cy="5177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CBD50B-2739-4A0C-ACDD-96AD84EA4E4B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8FDF2C-CEC9-4DCE-8DCD-ED2A94ED496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66939DA-516B-44B5-9FC8-3200BC3AF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5909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52400"/>
            <a:ext cx="9695543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43050"/>
            <a:ext cx="5588000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DCF247-3025-4282-B2E0-F119105E0340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35B804-963D-4BED-9F85-B0BD21FA3B52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E97C90C-CB15-4062-8F03-8D9D135684B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9B58161-24FA-4269-91E8-2406EC418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6122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69E639-0D40-409F-901B-7D6D5C5E5D62}"/>
              </a:ext>
            </a:extLst>
          </p:cNvPr>
          <p:cNvSpPr/>
          <p:nvPr/>
        </p:nvSpPr>
        <p:spPr bwMode="auto">
          <a:xfrm>
            <a:off x="0" y="-609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6" y="2196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A4A56D-F29F-4EFD-AC02-CBBE376EEFF0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B33F61-00AC-4FE3-97D6-B329C1D6AF05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B6FFC51F-348B-47F6-9FDB-398D4B59D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257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4C569A-B26D-45BF-B2C4-B60226E8CD6D}"/>
              </a:ext>
            </a:extLst>
          </p:cNvPr>
          <p:cNvSpPr/>
          <p:nvPr/>
        </p:nvSpPr>
        <p:spPr bwMode="auto">
          <a:xfrm>
            <a:off x="0" y="-86072"/>
            <a:ext cx="12192000" cy="1447800"/>
          </a:xfrm>
          <a:prstGeom prst="rect">
            <a:avLst/>
          </a:prstGeom>
          <a:solidFill>
            <a:srgbClr val="CA0C0A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43" y="20782"/>
            <a:ext cx="105437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E0A40D-5603-4E62-8514-D4EF26D7E161}"/>
              </a:ext>
            </a:extLst>
          </p:cNvPr>
          <p:cNvGrpSpPr/>
          <p:nvPr/>
        </p:nvGrpSpPr>
        <p:grpSpPr>
          <a:xfrm>
            <a:off x="10639514" y="462810"/>
            <a:ext cx="1460121" cy="507327"/>
            <a:chOff x="8201592" y="1023157"/>
            <a:chExt cx="821826" cy="28407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61C727-07DF-410B-B0D3-90352FB17673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3A2D4F9-7AB3-48B1-A547-DA905F3D1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487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0955708" y="1"/>
            <a:ext cx="1190109" cy="457200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5524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6F2D15-99B4-9EE7-776F-BD847A9145BA}"/>
              </a:ext>
            </a:extLst>
          </p:cNvPr>
          <p:cNvGrpSpPr/>
          <p:nvPr/>
        </p:nvGrpSpPr>
        <p:grpSpPr>
          <a:xfrm>
            <a:off x="11058258" y="6477000"/>
            <a:ext cx="1133743" cy="332656"/>
            <a:chOff x="8201592" y="1023157"/>
            <a:chExt cx="821826" cy="2840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C2B200-A6AA-6A2C-29F6-5B0BEF6F0966}"/>
                </a:ext>
              </a:extLst>
            </p:cNvPr>
            <p:cNvSpPr/>
            <p:nvPr/>
          </p:nvSpPr>
          <p:spPr bwMode="auto">
            <a:xfrm>
              <a:off x="8217410" y="1057368"/>
              <a:ext cx="774686" cy="21147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24D15A-9AD6-609E-A9CF-4FF9B77F4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92" y="1023157"/>
              <a:ext cx="821826" cy="284074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5084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77D-EC99-4249-A15B-79B917E9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CB22B-7130-4FD0-8E33-6D56FE003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6A0E1-DC57-4E94-9A11-C34CE3923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34900-625E-40E3-8326-2B4426D41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406AE-F83B-44DD-BFAD-AC44B84AF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AF101-7ED9-4D81-B31B-88E7A9D8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2C3F3-C931-4D0A-BCCE-F6A9FA3E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237AB4-22F1-40B4-BF9C-F7EDA42F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846DF-3B1D-4490-B128-31F64D58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A4CB8-CC5F-474C-ADDF-0B27FBA5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DAAEF-8E67-4D9F-AC4E-B730C4F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215AE-5BD8-4B3D-B483-E49CCE75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0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1D6DC-E1CD-4180-B876-C485C932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25E1F-038C-4FAA-AF71-FD6A68C6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0BD1-6FB0-473F-9918-2FD3964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5E7ED4-7D94-4227-9B59-F289AD523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5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6CDC-B703-4EE5-A083-3FB702F1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3DC-4917-4B94-A865-AFBDD339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FC517-89F8-4323-8EF9-C6599D5B2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62837-11AD-48C8-A0F5-879EBFB4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1098-7AEA-44B6-BC86-DCF97C3C25D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10CC0-C432-4DE5-9342-4C3E57CF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F3A26-B297-47E3-AAC4-1DEF497F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28F45-FEB9-4B91-9323-D0F274095E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0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E28CD-9C4D-48EF-B14C-146DCBB4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CFE4-B9F1-486E-8378-4949E7AF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093CE-98D7-402A-BC53-D6849717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7BA6167-E498-4F58-8A54-DE13CA48E57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E9FA-0244-4B8E-811A-AA3551EFB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91C92-C26E-1DA4-EE65-7BE8D4B153C7}"/>
              </a:ext>
            </a:extLst>
          </p:cNvPr>
          <p:cNvSpPr txBox="1"/>
          <p:nvPr/>
        </p:nvSpPr>
        <p:spPr>
          <a:xfrm>
            <a:off x="0" y="6557963"/>
            <a:ext cx="390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335608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or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942" y="191333"/>
            <a:ext cx="1054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943" y="1528588"/>
            <a:ext cx="113792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E6FCF-C466-E238-4A1D-4D19859DAA19}"/>
              </a:ext>
            </a:extLst>
          </p:cNvPr>
          <p:cNvSpPr txBox="1"/>
          <p:nvPr/>
        </p:nvSpPr>
        <p:spPr>
          <a:xfrm>
            <a:off x="-44913" y="6592078"/>
            <a:ext cx="468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162584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E28CD-9C4D-48EF-B14C-146DCBB4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CFE4-B9F1-486E-8378-4949E7AF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093CE-98D7-402A-BC53-D6849717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7BA6167-E498-4F58-8A54-DE13CA48E57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E9FA-0244-4B8E-811A-AA3551EFB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91C92-C26E-1DA4-EE65-7BE8D4B153C7}"/>
              </a:ext>
            </a:extLst>
          </p:cNvPr>
          <p:cNvSpPr txBox="1"/>
          <p:nvPr/>
        </p:nvSpPr>
        <p:spPr>
          <a:xfrm>
            <a:off x="0" y="6557963"/>
            <a:ext cx="390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40580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or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942" y="191333"/>
            <a:ext cx="1054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943" y="1528588"/>
            <a:ext cx="113792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E6FCF-C466-E238-4A1D-4D19859DAA19}"/>
              </a:ext>
            </a:extLst>
          </p:cNvPr>
          <p:cNvSpPr txBox="1"/>
          <p:nvPr/>
        </p:nvSpPr>
        <p:spPr>
          <a:xfrm>
            <a:off x="-44913" y="6592078"/>
            <a:ext cx="468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309498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E28CD-9C4D-48EF-B14C-146DCBB4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CFE4-B9F1-486E-8378-4949E7AF4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093CE-98D7-402A-BC53-D6849717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7BA6167-E498-4F58-8A54-DE13CA48E57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E9FA-0244-4B8E-811A-AA3551EFB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91C92-C26E-1DA4-EE65-7BE8D4B153C7}"/>
              </a:ext>
            </a:extLst>
          </p:cNvPr>
          <p:cNvSpPr txBox="1"/>
          <p:nvPr/>
        </p:nvSpPr>
        <p:spPr>
          <a:xfrm>
            <a:off x="0" y="6557963"/>
            <a:ext cx="390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398714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or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942" y="191333"/>
            <a:ext cx="1054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943" y="1528588"/>
            <a:ext cx="11379200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30073CA0-29A3-4094-8433-C58075603B6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19D649A7-450E-44ED-B4AE-70A0F597870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E6FCF-C466-E238-4A1D-4D19859DAA19}"/>
              </a:ext>
            </a:extLst>
          </p:cNvPr>
          <p:cNvSpPr txBox="1"/>
          <p:nvPr/>
        </p:nvSpPr>
        <p:spPr>
          <a:xfrm>
            <a:off x="-44913" y="6592078"/>
            <a:ext cx="468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Moor House School &amp; College</a:t>
            </a:r>
          </a:p>
        </p:txBody>
      </p:sp>
    </p:spTree>
    <p:extLst>
      <p:ext uri="{BB962C8B-B14F-4D97-AF65-F5344CB8AC3E}">
        <p14:creationId xmlns:p14="http://schemas.microsoft.com/office/powerpoint/2010/main" val="17258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i="0" cap="none" spc="0" baseline="0" dirty="0" smtClean="0">
          <a:ln w="11430"/>
          <a:solidFill>
            <a:schemeClr val="bg1"/>
          </a:solidFill>
          <a:effectLst>
            <a:innerShdw blurRad="63500" dist="50800" dir="5400000">
              <a:prstClr val="black">
                <a:alpha val="31000"/>
              </a:prstClr>
            </a:innerShdw>
          </a:effectLst>
          <a:latin typeface="Lora" pitchFamily="2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Plural nouns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AA8C62-4251-DEFD-84CD-98365533A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6EA553CF-4ED6-477B-BB24-C7D898B61FFA}"/>
              </a:ext>
            </a:extLst>
          </p:cNvPr>
          <p:cNvSpPr txBox="1"/>
          <p:nvPr/>
        </p:nvSpPr>
        <p:spPr>
          <a:xfrm>
            <a:off x="192339" y="18583"/>
            <a:ext cx="1166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 the pictures into number groups.    We use red lines to show how  many. We add an ‘s’ when there is more than one.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DBFDB7-9450-4202-976B-6C42D19F7603}"/>
              </a:ext>
            </a:extLst>
          </p:cNvPr>
          <p:cNvCxnSpPr>
            <a:cxnSpLocks/>
          </p:cNvCxnSpPr>
          <p:nvPr/>
        </p:nvCxnSpPr>
        <p:spPr>
          <a:xfrm>
            <a:off x="6188765" y="742122"/>
            <a:ext cx="0" cy="379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3B0E1F5-7714-4540-AF0A-D8770ED78A07}"/>
              </a:ext>
            </a:extLst>
          </p:cNvPr>
          <p:cNvCxnSpPr>
            <a:cxnSpLocks/>
          </p:cNvCxnSpPr>
          <p:nvPr/>
        </p:nvCxnSpPr>
        <p:spPr>
          <a:xfrm>
            <a:off x="563217" y="986977"/>
            <a:ext cx="11297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3BC3F4E-861D-42F1-ADE0-730FB435DE5C}"/>
              </a:ext>
            </a:extLst>
          </p:cNvPr>
          <p:cNvSpPr txBox="1"/>
          <p:nvPr/>
        </p:nvSpPr>
        <p:spPr>
          <a:xfrm>
            <a:off x="2441988" y="526553"/>
            <a:ext cx="104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(1)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71256CE-1926-4BF7-8BC8-E1ED5DA84093}"/>
              </a:ext>
            </a:extLst>
          </p:cNvPr>
          <p:cNvSpPr txBox="1"/>
          <p:nvPr/>
        </p:nvSpPr>
        <p:spPr>
          <a:xfrm>
            <a:off x="8892214" y="532376"/>
            <a:ext cx="198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Two (2) or more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4116A0-02CB-42DC-8903-0F316CCEB7BF}"/>
              </a:ext>
            </a:extLst>
          </p:cNvPr>
          <p:cNvGrpSpPr/>
          <p:nvPr/>
        </p:nvGrpSpPr>
        <p:grpSpPr>
          <a:xfrm>
            <a:off x="606778" y="4772832"/>
            <a:ext cx="1517360" cy="1735034"/>
            <a:chOff x="650840" y="4692899"/>
            <a:chExt cx="1517360" cy="173503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96847BD-D8E5-4FBE-8937-AB93CCEE804C}"/>
                </a:ext>
              </a:extLst>
            </p:cNvPr>
            <p:cNvGrpSpPr/>
            <p:nvPr/>
          </p:nvGrpSpPr>
          <p:grpSpPr>
            <a:xfrm>
              <a:off x="1131398" y="5900675"/>
              <a:ext cx="806492" cy="527258"/>
              <a:chOff x="1119810" y="6156520"/>
              <a:chExt cx="806492" cy="467971"/>
            </a:xfrm>
          </p:grpSpPr>
          <p:sp>
            <p:nvSpPr>
              <p:cNvPr id="74" name="Text Box 10">
                <a:extLst>
                  <a:ext uri="{FF2B5EF4-FFF2-40B4-BE49-F238E27FC236}">
                    <a16:creationId xmlns:a16="http://schemas.microsoft.com/office/drawing/2014/main" id="{777FF74F-6ACB-48C9-BDE2-D6024A7FE1F5}"/>
                  </a:ext>
                </a:extLst>
              </p:cNvPr>
              <p:cNvSpPr txBox="1"/>
              <p:nvPr/>
            </p:nvSpPr>
            <p:spPr>
              <a:xfrm>
                <a:off x="1119810" y="6156520"/>
                <a:ext cx="806492" cy="327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en-US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cats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0FF7DD2-92CB-468C-85A0-36C7F6CF82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810" y="6524820"/>
                <a:ext cx="59634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E96D757-079D-46CB-A87A-AA3EC35313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9810" y="6624491"/>
                <a:ext cx="59634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Graphic 2" descr="Cat">
              <a:extLst>
                <a:ext uri="{FF2B5EF4-FFF2-40B4-BE49-F238E27FC236}">
                  <a16:creationId xmlns:a16="http://schemas.microsoft.com/office/drawing/2014/main" id="{82F6FB6C-9286-4802-9D67-63640DDAF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0840" y="474904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Cat">
              <a:extLst>
                <a:ext uri="{FF2B5EF4-FFF2-40B4-BE49-F238E27FC236}">
                  <a16:creationId xmlns:a16="http://schemas.microsoft.com/office/drawing/2014/main" id="{C68FEE00-B575-4812-8118-704DB1DD9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3800" y="5081529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Cat">
              <a:extLst>
                <a:ext uri="{FF2B5EF4-FFF2-40B4-BE49-F238E27FC236}">
                  <a16:creationId xmlns:a16="http://schemas.microsoft.com/office/drawing/2014/main" id="{8283C35D-54FA-4373-88D4-797784187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731" y="4692899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598A0D-6A2B-4B7E-A33F-2BDA4440120D}"/>
              </a:ext>
            </a:extLst>
          </p:cNvPr>
          <p:cNvGrpSpPr/>
          <p:nvPr/>
        </p:nvGrpSpPr>
        <p:grpSpPr>
          <a:xfrm>
            <a:off x="4992280" y="5062523"/>
            <a:ext cx="914400" cy="1491504"/>
            <a:chOff x="5063797" y="4993892"/>
            <a:chExt cx="914400" cy="149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471164-C006-4825-B597-B8F0D98EE442}"/>
                </a:ext>
              </a:extLst>
            </p:cNvPr>
            <p:cNvGrpSpPr/>
            <p:nvPr/>
          </p:nvGrpSpPr>
          <p:grpSpPr>
            <a:xfrm>
              <a:off x="5153588" y="6117096"/>
              <a:ext cx="806492" cy="368300"/>
              <a:chOff x="1406622" y="1937591"/>
              <a:chExt cx="806492" cy="368300"/>
            </a:xfrm>
          </p:grpSpPr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34F2BD00-E014-4218-BDC0-A754E56E0374}"/>
                  </a:ext>
                </a:extLst>
              </p:cNvPr>
              <p:cNvSpPr txBox="1"/>
              <p:nvPr/>
            </p:nvSpPr>
            <p:spPr>
              <a:xfrm>
                <a:off x="1406622" y="1937591"/>
                <a:ext cx="806492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en-US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EE05A59-3D70-4DC9-83C2-E4454CCA7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4000" y="2305891"/>
                <a:ext cx="59634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Graphic 41" descr="Cat">
              <a:extLst>
                <a:ext uri="{FF2B5EF4-FFF2-40B4-BE49-F238E27FC236}">
                  <a16:creationId xmlns:a16="http://schemas.microsoft.com/office/drawing/2014/main" id="{DC4918DF-DD5B-4728-BFCE-6BD985B98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3797" y="4993892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74476-C97B-4267-A792-C92DDDAA9A14}"/>
              </a:ext>
            </a:extLst>
          </p:cNvPr>
          <p:cNvGrpSpPr/>
          <p:nvPr/>
        </p:nvGrpSpPr>
        <p:grpSpPr>
          <a:xfrm>
            <a:off x="3081254" y="4629280"/>
            <a:ext cx="1280066" cy="1806270"/>
            <a:chOff x="3081254" y="4629280"/>
            <a:chExt cx="1280066" cy="180627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4586A30-F544-4605-89C9-B66346EEEB3D}"/>
                </a:ext>
              </a:extLst>
            </p:cNvPr>
            <p:cNvGrpSpPr/>
            <p:nvPr/>
          </p:nvGrpSpPr>
          <p:grpSpPr>
            <a:xfrm>
              <a:off x="3538454" y="5908292"/>
              <a:ext cx="806492" cy="527258"/>
              <a:chOff x="3069707" y="5932938"/>
              <a:chExt cx="806492" cy="527258"/>
            </a:xfrm>
          </p:grpSpPr>
          <p:sp>
            <p:nvSpPr>
              <p:cNvPr id="86" name="Text Box 10">
                <a:extLst>
                  <a:ext uri="{FF2B5EF4-FFF2-40B4-BE49-F238E27FC236}">
                    <a16:creationId xmlns:a16="http://schemas.microsoft.com/office/drawing/2014/main" id="{02745E71-FF17-4D72-ABF4-ED07E798E339}"/>
                  </a:ext>
                </a:extLst>
              </p:cNvPr>
              <p:cNvSpPr txBox="1"/>
              <p:nvPr/>
            </p:nvSpPr>
            <p:spPr>
              <a:xfrm>
                <a:off x="3069707" y="5932938"/>
                <a:ext cx="806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en-US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pies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A4EB2F2-DD42-4B4A-8FA5-2F7185FDC0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9707" y="6460196"/>
                <a:ext cx="59634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5B1559F-35BD-46AB-B717-CC4F30D389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9707" y="6340670"/>
                <a:ext cx="59634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phic 10" descr="Pie">
              <a:extLst>
                <a:ext uri="{FF2B5EF4-FFF2-40B4-BE49-F238E27FC236}">
                  <a16:creationId xmlns:a16="http://schemas.microsoft.com/office/drawing/2014/main" id="{E8279957-7FEA-4525-B805-F22AFADF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1254" y="4629280"/>
              <a:ext cx="914400" cy="914400"/>
            </a:xfrm>
            <a:prstGeom prst="rect">
              <a:avLst/>
            </a:prstGeom>
          </p:spPr>
        </p:pic>
        <p:pic>
          <p:nvPicPr>
            <p:cNvPr id="45" name="Graphic 44" descr="Pie">
              <a:extLst>
                <a:ext uri="{FF2B5EF4-FFF2-40B4-BE49-F238E27FC236}">
                  <a16:creationId xmlns:a16="http://schemas.microsoft.com/office/drawing/2014/main" id="{589BB716-68CE-4D9D-AB4D-665463748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6920" y="5105680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C4DA17-EFF7-4563-B7E2-7B6F12FC68B1}"/>
              </a:ext>
            </a:extLst>
          </p:cNvPr>
          <p:cNvGrpSpPr/>
          <p:nvPr/>
        </p:nvGrpSpPr>
        <p:grpSpPr>
          <a:xfrm>
            <a:off x="10905990" y="5147795"/>
            <a:ext cx="1162420" cy="1287755"/>
            <a:chOff x="10905990" y="5147795"/>
            <a:chExt cx="1162420" cy="1287755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6DF20DC-04B3-49D2-806F-DED42A4BE50E}"/>
                </a:ext>
              </a:extLst>
            </p:cNvPr>
            <p:cNvGrpSpPr/>
            <p:nvPr/>
          </p:nvGrpSpPr>
          <p:grpSpPr>
            <a:xfrm>
              <a:off x="11025081" y="6058602"/>
              <a:ext cx="1043329" cy="376948"/>
              <a:chOff x="10880034" y="5870462"/>
              <a:chExt cx="1043329" cy="376948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63E87D4-0969-472E-B4CB-38D3976A4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4828" y="6247410"/>
                <a:ext cx="59634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0CA63FF-CD34-4DD3-9A57-0E929678E271}"/>
                  </a:ext>
                </a:extLst>
              </p:cNvPr>
              <p:cNvSpPr txBox="1"/>
              <p:nvPr/>
            </p:nvSpPr>
            <p:spPr>
              <a:xfrm>
                <a:off x="10880034" y="5870462"/>
                <a:ext cx="104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pie</a:t>
                </a:r>
              </a:p>
            </p:txBody>
          </p:sp>
        </p:grpSp>
        <p:pic>
          <p:nvPicPr>
            <p:cNvPr id="47" name="Graphic 46" descr="Pie">
              <a:extLst>
                <a:ext uri="{FF2B5EF4-FFF2-40B4-BE49-F238E27FC236}">
                  <a16:creationId xmlns:a16="http://schemas.microsoft.com/office/drawing/2014/main" id="{C6BB732B-4363-437F-B900-D50E4D325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05990" y="5147795"/>
              <a:ext cx="914400" cy="9144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F71A9C-8A7F-48E3-B139-FA2DDF36A4C9}"/>
              </a:ext>
            </a:extLst>
          </p:cNvPr>
          <p:cNvGrpSpPr/>
          <p:nvPr/>
        </p:nvGrpSpPr>
        <p:grpSpPr>
          <a:xfrm>
            <a:off x="6488002" y="4998487"/>
            <a:ext cx="1294085" cy="1300072"/>
            <a:chOff x="6488002" y="4998487"/>
            <a:chExt cx="1294085" cy="130007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273A5DB-6DA1-4512-81CA-553E4AD0171B}"/>
                </a:ext>
              </a:extLst>
            </p:cNvPr>
            <p:cNvGrpSpPr/>
            <p:nvPr/>
          </p:nvGrpSpPr>
          <p:grpSpPr>
            <a:xfrm>
              <a:off x="6591351" y="5841788"/>
              <a:ext cx="1190736" cy="456771"/>
              <a:chOff x="3723566" y="4528916"/>
              <a:chExt cx="1043329" cy="409088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3C257A3-0D18-44B6-B8CD-6E9A68981F3C}"/>
                  </a:ext>
                </a:extLst>
              </p:cNvPr>
              <p:cNvSpPr txBox="1"/>
              <p:nvPr/>
            </p:nvSpPr>
            <p:spPr>
              <a:xfrm>
                <a:off x="3723566" y="4528916"/>
                <a:ext cx="1043329" cy="330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apple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06AED5F-C7FD-4258-AEE6-D2CE81EBF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2428" y="4938004"/>
                <a:ext cx="596348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Graphic 14" descr="Apple">
              <a:extLst>
                <a:ext uri="{FF2B5EF4-FFF2-40B4-BE49-F238E27FC236}">
                  <a16:creationId xmlns:a16="http://schemas.microsoft.com/office/drawing/2014/main" id="{C09B1233-E6F1-408C-A6C0-F643888AA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8002" y="4998487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7890AA-11A1-4D08-A786-911906653CF0}"/>
              </a:ext>
            </a:extLst>
          </p:cNvPr>
          <p:cNvGrpSpPr/>
          <p:nvPr/>
        </p:nvGrpSpPr>
        <p:grpSpPr>
          <a:xfrm>
            <a:off x="8573383" y="4605063"/>
            <a:ext cx="1651007" cy="1830487"/>
            <a:chOff x="8573383" y="4605063"/>
            <a:chExt cx="1651007" cy="183048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70D7A0F-DE92-4CEE-9F2F-ED5FAC95ACC2}"/>
                </a:ext>
              </a:extLst>
            </p:cNvPr>
            <p:cNvGrpSpPr/>
            <p:nvPr/>
          </p:nvGrpSpPr>
          <p:grpSpPr>
            <a:xfrm>
              <a:off x="9033654" y="5969209"/>
              <a:ext cx="1190736" cy="466341"/>
              <a:chOff x="8695476" y="6146494"/>
              <a:chExt cx="1190736" cy="466341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D22F28E-1F91-41FE-BCCE-1622E5B805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1024" y="6513293"/>
                <a:ext cx="68060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8F65236-E832-48FD-983A-ABD8E6E82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1024" y="6612835"/>
                <a:ext cx="68060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1014635-D7CA-4902-BF4F-D02929C25E52}"/>
                  </a:ext>
                </a:extLst>
              </p:cNvPr>
              <p:cNvSpPr txBox="1"/>
              <p:nvPr/>
            </p:nvSpPr>
            <p:spPr>
              <a:xfrm>
                <a:off x="8695476" y="6146494"/>
                <a:ext cx="1190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apples</a:t>
                </a:r>
              </a:p>
            </p:txBody>
          </p:sp>
        </p:grpSp>
        <p:pic>
          <p:nvPicPr>
            <p:cNvPr id="52" name="Graphic 51" descr="Apple">
              <a:extLst>
                <a:ext uri="{FF2B5EF4-FFF2-40B4-BE49-F238E27FC236}">
                  <a16:creationId xmlns:a16="http://schemas.microsoft.com/office/drawing/2014/main" id="{6BB29139-8A69-4B93-852C-B6BCC2746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73383" y="4780749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Apple">
              <a:extLst>
                <a:ext uri="{FF2B5EF4-FFF2-40B4-BE49-F238E27FC236}">
                  <a16:creationId xmlns:a16="http://schemas.microsoft.com/office/drawing/2014/main" id="{76EE334A-64BB-4B4E-A1D2-42374CCDD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3590" y="4605063"/>
              <a:ext cx="914400" cy="914400"/>
            </a:xfrm>
            <a:prstGeom prst="rect">
              <a:avLst/>
            </a:prstGeom>
          </p:spPr>
        </p:pic>
        <p:pic>
          <p:nvPicPr>
            <p:cNvPr id="54" name="Graphic 53" descr="Apple">
              <a:extLst>
                <a:ext uri="{FF2B5EF4-FFF2-40B4-BE49-F238E27FC236}">
                  <a16:creationId xmlns:a16="http://schemas.microsoft.com/office/drawing/2014/main" id="{3E547517-1325-4C87-9075-D52626495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16669" y="519929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9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E0B0E-3ACF-4FB5-944D-414CF9934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4750"/>
              </p:ext>
            </p:extLst>
          </p:nvPr>
        </p:nvGraphicFramePr>
        <p:xfrm>
          <a:off x="463826" y="675861"/>
          <a:ext cx="11118573" cy="57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191">
                  <a:extLst>
                    <a:ext uri="{9D8B030D-6E8A-4147-A177-3AD203B41FA5}">
                      <a16:colId xmlns:a16="http://schemas.microsoft.com/office/drawing/2014/main" val="1231223667"/>
                    </a:ext>
                  </a:extLst>
                </a:gridCol>
                <a:gridCol w="3706191">
                  <a:extLst>
                    <a:ext uri="{9D8B030D-6E8A-4147-A177-3AD203B41FA5}">
                      <a16:colId xmlns:a16="http://schemas.microsoft.com/office/drawing/2014/main" val="1642457745"/>
                    </a:ext>
                  </a:extLst>
                </a:gridCol>
                <a:gridCol w="3706191">
                  <a:extLst>
                    <a:ext uri="{9D8B030D-6E8A-4147-A177-3AD203B41FA5}">
                      <a16:colId xmlns:a16="http://schemas.microsoft.com/office/drawing/2014/main" val="1736225659"/>
                    </a:ext>
                  </a:extLst>
                </a:gridCol>
              </a:tblGrid>
              <a:tr h="82352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What?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How many?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552143"/>
                  </a:ext>
                </a:extLst>
              </a:tr>
              <a:tr h="823528">
                <a:tc>
                  <a:txBody>
                    <a:bodyPr/>
                    <a:lstStyle/>
                    <a:p>
                      <a:endParaRPr lang="en-GB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96124"/>
                  </a:ext>
                </a:extLst>
              </a:tr>
              <a:tr h="823528">
                <a:tc>
                  <a:txBody>
                    <a:bodyPr/>
                    <a:lstStyle/>
                    <a:p>
                      <a:endParaRPr lang="en-GB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081776"/>
                  </a:ext>
                </a:extLst>
              </a:tr>
              <a:tr h="823528">
                <a:tc>
                  <a:txBody>
                    <a:bodyPr/>
                    <a:lstStyle/>
                    <a:p>
                      <a:endParaRPr lang="en-GB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517724"/>
                  </a:ext>
                </a:extLst>
              </a:tr>
              <a:tr h="823528">
                <a:tc>
                  <a:txBody>
                    <a:bodyPr/>
                    <a:lstStyle/>
                    <a:p>
                      <a:endParaRPr lang="en-GB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934116"/>
                  </a:ext>
                </a:extLst>
              </a:tr>
              <a:tr h="823528">
                <a:tc>
                  <a:txBody>
                    <a:bodyPr/>
                    <a:lstStyle/>
                    <a:p>
                      <a:endParaRPr lang="en-GB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9754"/>
                  </a:ext>
                </a:extLst>
              </a:tr>
              <a:tr h="823528">
                <a:tc>
                  <a:txBody>
                    <a:bodyPr/>
                    <a:lstStyle/>
                    <a:p>
                      <a:endParaRPr lang="en-GB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646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1664E4-93F9-4EC0-A08A-E66923AFE0D2}"/>
              </a:ext>
            </a:extLst>
          </p:cNvPr>
          <p:cNvSpPr txBox="1"/>
          <p:nvPr/>
        </p:nvSpPr>
        <p:spPr>
          <a:xfrm>
            <a:off x="192339" y="18583"/>
            <a:ext cx="1166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 the table.    Copy and paste images to make rows correct.   Add lines and ‘</a:t>
            </a:r>
            <a:r>
              <a:rPr lang="en-GB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if needed.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89C72B-02EF-40EA-9CED-25F1257A186F}"/>
              </a:ext>
            </a:extLst>
          </p:cNvPr>
          <p:cNvCxnSpPr>
            <a:cxnSpLocks/>
          </p:cNvCxnSpPr>
          <p:nvPr/>
        </p:nvCxnSpPr>
        <p:spPr>
          <a:xfrm>
            <a:off x="9493110" y="2115341"/>
            <a:ext cx="5963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9712B2-B1E0-4F75-9BFC-5D250AB999E8}"/>
              </a:ext>
            </a:extLst>
          </p:cNvPr>
          <p:cNvGrpSpPr/>
          <p:nvPr/>
        </p:nvGrpSpPr>
        <p:grpSpPr>
          <a:xfrm>
            <a:off x="9506362" y="2852670"/>
            <a:ext cx="600348" cy="104185"/>
            <a:chOff x="9506362" y="2852670"/>
            <a:chExt cx="600348" cy="10418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6BA86F-8890-4FDA-8396-772565134A09}"/>
                </a:ext>
              </a:extLst>
            </p:cNvPr>
            <p:cNvCxnSpPr>
              <a:cxnSpLocks/>
            </p:cNvCxnSpPr>
            <p:nvPr/>
          </p:nvCxnSpPr>
          <p:spPr>
            <a:xfrm>
              <a:off x="9506362" y="2956855"/>
              <a:ext cx="5963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6FE4F0-6261-4467-A0F6-65710C3303FB}"/>
                </a:ext>
              </a:extLst>
            </p:cNvPr>
            <p:cNvCxnSpPr>
              <a:cxnSpLocks/>
            </p:cNvCxnSpPr>
            <p:nvPr/>
          </p:nvCxnSpPr>
          <p:spPr>
            <a:xfrm>
              <a:off x="9510362" y="2852670"/>
              <a:ext cx="5963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5A058B-9447-4C4E-B086-6DE363C1D3C0}"/>
              </a:ext>
            </a:extLst>
          </p:cNvPr>
          <p:cNvGrpSpPr/>
          <p:nvPr/>
        </p:nvGrpSpPr>
        <p:grpSpPr>
          <a:xfrm>
            <a:off x="10347803" y="434311"/>
            <a:ext cx="600348" cy="104185"/>
            <a:chOff x="9506362" y="2852670"/>
            <a:chExt cx="600348" cy="1041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553B62-563A-447B-A932-CE28CE1479BA}"/>
                </a:ext>
              </a:extLst>
            </p:cNvPr>
            <p:cNvCxnSpPr>
              <a:cxnSpLocks/>
            </p:cNvCxnSpPr>
            <p:nvPr/>
          </p:nvCxnSpPr>
          <p:spPr>
            <a:xfrm>
              <a:off x="9506362" y="2956855"/>
              <a:ext cx="5963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4BF51-74C6-487D-95DF-CB7BC703EAE5}"/>
                </a:ext>
              </a:extLst>
            </p:cNvPr>
            <p:cNvCxnSpPr>
              <a:cxnSpLocks/>
            </p:cNvCxnSpPr>
            <p:nvPr/>
          </p:nvCxnSpPr>
          <p:spPr>
            <a:xfrm>
              <a:off x="9510362" y="2852670"/>
              <a:ext cx="5963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20C1C3-103A-4D28-A419-99D8272DE9B5}"/>
              </a:ext>
            </a:extLst>
          </p:cNvPr>
          <p:cNvCxnSpPr>
            <a:cxnSpLocks/>
          </p:cNvCxnSpPr>
          <p:nvPr/>
        </p:nvCxnSpPr>
        <p:spPr>
          <a:xfrm>
            <a:off x="11264348" y="505314"/>
            <a:ext cx="5963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Cat">
            <a:extLst>
              <a:ext uri="{FF2B5EF4-FFF2-40B4-BE49-F238E27FC236}">
                <a16:creationId xmlns:a16="http://schemas.microsoft.com/office/drawing/2014/main" id="{F2E99F78-DE02-42FC-8122-FA66BB5AB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428" y="5551019"/>
            <a:ext cx="914400" cy="914400"/>
          </a:xfrm>
          <a:prstGeom prst="rect">
            <a:avLst/>
          </a:prstGeom>
        </p:spPr>
      </p:pic>
      <p:pic>
        <p:nvPicPr>
          <p:cNvPr id="27" name="Graphic 26" descr="Cat">
            <a:extLst>
              <a:ext uri="{FF2B5EF4-FFF2-40B4-BE49-F238E27FC236}">
                <a16:creationId xmlns:a16="http://schemas.microsoft.com/office/drawing/2014/main" id="{D2C5F8B1-BB50-4DEE-80CF-867FC2F7E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2129" y="5557956"/>
            <a:ext cx="914400" cy="914400"/>
          </a:xfrm>
          <a:prstGeom prst="rect">
            <a:avLst/>
          </a:prstGeom>
        </p:spPr>
      </p:pic>
      <p:pic>
        <p:nvPicPr>
          <p:cNvPr id="28" name="Graphic 27" descr="Cat">
            <a:extLst>
              <a:ext uri="{FF2B5EF4-FFF2-40B4-BE49-F238E27FC236}">
                <a16:creationId xmlns:a16="http://schemas.microsoft.com/office/drawing/2014/main" id="{4DDC0C26-C796-45D3-9E89-2ED55E890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3719" y="5566920"/>
            <a:ext cx="914400" cy="914400"/>
          </a:xfrm>
          <a:prstGeom prst="rect">
            <a:avLst/>
          </a:prstGeom>
        </p:spPr>
      </p:pic>
      <p:pic>
        <p:nvPicPr>
          <p:cNvPr id="29" name="Graphic 28" descr="Pie">
            <a:extLst>
              <a:ext uri="{FF2B5EF4-FFF2-40B4-BE49-F238E27FC236}">
                <a16:creationId xmlns:a16="http://schemas.microsoft.com/office/drawing/2014/main" id="{88F83FFC-20D5-4FDE-A24A-0E9D947B8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2129" y="1400691"/>
            <a:ext cx="914400" cy="914400"/>
          </a:xfrm>
          <a:prstGeom prst="rect">
            <a:avLst/>
          </a:prstGeom>
        </p:spPr>
      </p:pic>
      <p:pic>
        <p:nvPicPr>
          <p:cNvPr id="30" name="Graphic 29" descr="Pie">
            <a:extLst>
              <a:ext uri="{FF2B5EF4-FFF2-40B4-BE49-F238E27FC236}">
                <a16:creationId xmlns:a16="http://schemas.microsoft.com/office/drawing/2014/main" id="{C84B3283-A0AE-4A18-AA5D-C6779CCFC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4830" y="4700150"/>
            <a:ext cx="914400" cy="914400"/>
          </a:xfrm>
          <a:prstGeom prst="rect">
            <a:avLst/>
          </a:prstGeom>
        </p:spPr>
      </p:pic>
      <p:pic>
        <p:nvPicPr>
          <p:cNvPr id="31" name="Graphic 30" descr="Pie">
            <a:extLst>
              <a:ext uri="{FF2B5EF4-FFF2-40B4-BE49-F238E27FC236}">
                <a16:creationId xmlns:a16="http://schemas.microsoft.com/office/drawing/2014/main" id="{A34B4322-1350-4A88-95E3-0D5E06FF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2843" y="4700150"/>
            <a:ext cx="914400" cy="914400"/>
          </a:xfrm>
          <a:prstGeom prst="rect">
            <a:avLst/>
          </a:prstGeom>
        </p:spPr>
      </p:pic>
      <p:pic>
        <p:nvPicPr>
          <p:cNvPr id="32" name="Graphic 31" descr="Apple">
            <a:extLst>
              <a:ext uri="{FF2B5EF4-FFF2-40B4-BE49-F238E27FC236}">
                <a16:creationId xmlns:a16="http://schemas.microsoft.com/office/drawing/2014/main" id="{932600A1-C9E6-4421-AD1B-A5BD10023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428" y="3237093"/>
            <a:ext cx="694659" cy="694659"/>
          </a:xfrm>
          <a:prstGeom prst="rect">
            <a:avLst/>
          </a:prstGeom>
        </p:spPr>
      </p:pic>
      <p:pic>
        <p:nvPicPr>
          <p:cNvPr id="33" name="Graphic 32" descr="Apple">
            <a:extLst>
              <a:ext uri="{FF2B5EF4-FFF2-40B4-BE49-F238E27FC236}">
                <a16:creationId xmlns:a16="http://schemas.microsoft.com/office/drawing/2014/main" id="{E323DBFC-E961-4593-9C13-4E6DF619C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4639" y="3189410"/>
            <a:ext cx="765207" cy="765207"/>
          </a:xfrm>
          <a:prstGeom prst="rect">
            <a:avLst/>
          </a:prstGeom>
        </p:spPr>
      </p:pic>
      <p:pic>
        <p:nvPicPr>
          <p:cNvPr id="34" name="Graphic 33" descr="Apple">
            <a:extLst>
              <a:ext uri="{FF2B5EF4-FFF2-40B4-BE49-F238E27FC236}">
                <a16:creationId xmlns:a16="http://schemas.microsoft.com/office/drawing/2014/main" id="{2AED1304-9AF0-4F13-91E1-B4EF6889D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9992" y="3205294"/>
            <a:ext cx="694659" cy="694659"/>
          </a:xfrm>
          <a:prstGeom prst="rect">
            <a:avLst/>
          </a:prstGeom>
        </p:spPr>
      </p:pic>
      <p:pic>
        <p:nvPicPr>
          <p:cNvPr id="35" name="Graphic 34" descr="Apple">
            <a:extLst>
              <a:ext uri="{FF2B5EF4-FFF2-40B4-BE49-F238E27FC236}">
                <a16:creationId xmlns:a16="http://schemas.microsoft.com/office/drawing/2014/main" id="{AC11B407-7483-4A6C-AD5F-C561E7EDD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5203" y="3157611"/>
            <a:ext cx="765207" cy="765207"/>
          </a:xfrm>
          <a:prstGeom prst="rect">
            <a:avLst/>
          </a:prstGeom>
        </p:spPr>
      </p:pic>
      <p:pic>
        <p:nvPicPr>
          <p:cNvPr id="13" name="Graphic 12" descr="Car">
            <a:extLst>
              <a:ext uri="{FF2B5EF4-FFF2-40B4-BE49-F238E27FC236}">
                <a16:creationId xmlns:a16="http://schemas.microsoft.com/office/drawing/2014/main" id="{EA080747-06BF-4607-A92B-3520F6442C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9671" y="2258497"/>
            <a:ext cx="914400" cy="914400"/>
          </a:xfrm>
          <a:prstGeom prst="rect">
            <a:avLst/>
          </a:prstGeom>
        </p:spPr>
      </p:pic>
      <p:pic>
        <p:nvPicPr>
          <p:cNvPr id="36" name="Graphic 35" descr="Car">
            <a:extLst>
              <a:ext uri="{FF2B5EF4-FFF2-40B4-BE49-F238E27FC236}">
                <a16:creationId xmlns:a16="http://schemas.microsoft.com/office/drawing/2014/main" id="{C72E0584-EDB3-4895-B57B-31D0CFF69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06715" y="22756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2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89669F-384F-489D-853A-6120399A66F0}"/>
              </a:ext>
            </a:extLst>
          </p:cNvPr>
          <p:cNvSpPr txBox="1"/>
          <p:nvPr/>
        </p:nvSpPr>
        <p:spPr>
          <a:xfrm>
            <a:off x="4254996" y="115518"/>
            <a:ext cx="6421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Zak. He likes the number 10.  He has 10 of everything. 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and paste pictures, words and lines to show what Zak has.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71AE6-BB9D-4CDD-8068-A78B9B778CFA}"/>
              </a:ext>
            </a:extLst>
          </p:cNvPr>
          <p:cNvSpPr txBox="1"/>
          <p:nvPr/>
        </p:nvSpPr>
        <p:spPr>
          <a:xfrm>
            <a:off x="238203" y="135544"/>
            <a:ext cx="393698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Billy. He likes the number 1.</a:t>
            </a: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has 1 of everything.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899E93-C709-46CB-93A2-3C2F6D5C6305}"/>
              </a:ext>
            </a:extLst>
          </p:cNvPr>
          <p:cNvCxnSpPr>
            <a:cxnSpLocks/>
          </p:cNvCxnSpPr>
          <p:nvPr/>
        </p:nvCxnSpPr>
        <p:spPr>
          <a:xfrm>
            <a:off x="4048022" y="152684"/>
            <a:ext cx="0" cy="6607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669893-9A29-4A96-A358-75C0D915138C}"/>
              </a:ext>
            </a:extLst>
          </p:cNvPr>
          <p:cNvSpPr txBox="1"/>
          <p:nvPr/>
        </p:nvSpPr>
        <p:spPr>
          <a:xfrm>
            <a:off x="1885591" y="3087121"/>
            <a:ext cx="131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GB" sz="3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4B0CD-505B-4B9E-AFDC-171D7437E602}"/>
              </a:ext>
            </a:extLst>
          </p:cNvPr>
          <p:cNvSpPr txBox="1"/>
          <p:nvPr/>
        </p:nvSpPr>
        <p:spPr>
          <a:xfrm>
            <a:off x="1997696" y="3968884"/>
            <a:ext cx="131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GB" sz="3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0BE10-C139-4283-9BF7-B8607974CB8F}"/>
              </a:ext>
            </a:extLst>
          </p:cNvPr>
          <p:cNvSpPr txBox="1"/>
          <p:nvPr/>
        </p:nvSpPr>
        <p:spPr>
          <a:xfrm>
            <a:off x="1711696" y="4976597"/>
            <a:ext cx="201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GB" sz="3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AB7EE8-FEFE-4046-A4AE-677CAC3ABD12}"/>
              </a:ext>
            </a:extLst>
          </p:cNvPr>
          <p:cNvSpPr txBox="1"/>
          <p:nvPr/>
        </p:nvSpPr>
        <p:spPr>
          <a:xfrm>
            <a:off x="1711696" y="5905332"/>
            <a:ext cx="201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n-GB" sz="3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robot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6D4EFA-CEF7-46B4-A89F-04A90436104D}"/>
              </a:ext>
            </a:extLst>
          </p:cNvPr>
          <p:cNvCxnSpPr>
            <a:cxnSpLocks/>
          </p:cNvCxnSpPr>
          <p:nvPr/>
        </p:nvCxnSpPr>
        <p:spPr>
          <a:xfrm>
            <a:off x="2238014" y="3671896"/>
            <a:ext cx="6162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21F7CD-3A73-4118-A7C2-22A188BA10D1}"/>
              </a:ext>
            </a:extLst>
          </p:cNvPr>
          <p:cNvCxnSpPr>
            <a:cxnSpLocks/>
          </p:cNvCxnSpPr>
          <p:nvPr/>
        </p:nvCxnSpPr>
        <p:spPr>
          <a:xfrm>
            <a:off x="2375659" y="4553659"/>
            <a:ext cx="6162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578AA-E398-4704-91C7-1A370438F181}"/>
              </a:ext>
            </a:extLst>
          </p:cNvPr>
          <p:cNvCxnSpPr>
            <a:cxnSpLocks/>
          </p:cNvCxnSpPr>
          <p:nvPr/>
        </p:nvCxnSpPr>
        <p:spPr>
          <a:xfrm>
            <a:off x="2267052" y="5561372"/>
            <a:ext cx="6162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18D5B7-CC0A-4022-878C-AE3571397C43}"/>
              </a:ext>
            </a:extLst>
          </p:cNvPr>
          <p:cNvCxnSpPr>
            <a:cxnSpLocks/>
          </p:cNvCxnSpPr>
          <p:nvPr/>
        </p:nvCxnSpPr>
        <p:spPr>
          <a:xfrm>
            <a:off x="2173831" y="6490107"/>
            <a:ext cx="10264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6A2A61-52D9-414B-A499-F16E0C742FE2}"/>
              </a:ext>
            </a:extLst>
          </p:cNvPr>
          <p:cNvSpPr txBox="1"/>
          <p:nvPr/>
        </p:nvSpPr>
        <p:spPr>
          <a:xfrm>
            <a:off x="10285980" y="1809254"/>
            <a:ext cx="155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en-GB" sz="3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BF349A-CC24-4298-948D-5AFFC625499E}"/>
              </a:ext>
            </a:extLst>
          </p:cNvPr>
          <p:cNvGrpSpPr/>
          <p:nvPr/>
        </p:nvGrpSpPr>
        <p:grpSpPr>
          <a:xfrm>
            <a:off x="11073100" y="2351400"/>
            <a:ext cx="621321" cy="104185"/>
            <a:chOff x="9501457" y="2852670"/>
            <a:chExt cx="601253" cy="10418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9A5F88-DFD9-40B2-819A-A2841DCBC20A}"/>
                </a:ext>
              </a:extLst>
            </p:cNvPr>
            <p:cNvCxnSpPr>
              <a:cxnSpLocks/>
            </p:cNvCxnSpPr>
            <p:nvPr/>
          </p:nvCxnSpPr>
          <p:spPr>
            <a:xfrm>
              <a:off x="9506362" y="2956855"/>
              <a:ext cx="5963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012DB6-BC5C-4C5F-80B9-902544AC7FFB}"/>
                </a:ext>
              </a:extLst>
            </p:cNvPr>
            <p:cNvCxnSpPr>
              <a:cxnSpLocks/>
            </p:cNvCxnSpPr>
            <p:nvPr/>
          </p:nvCxnSpPr>
          <p:spPr>
            <a:xfrm>
              <a:off x="9501457" y="2852670"/>
              <a:ext cx="5963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Graphic 40" descr="Cat">
            <a:extLst>
              <a:ext uri="{FF2B5EF4-FFF2-40B4-BE49-F238E27FC236}">
                <a16:creationId xmlns:a16="http://schemas.microsoft.com/office/drawing/2014/main" id="{70EDE080-57FF-4A49-AAF3-9752F7F4A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9637" y="1600914"/>
            <a:ext cx="944921" cy="914400"/>
          </a:xfrm>
          <a:prstGeom prst="rect">
            <a:avLst/>
          </a:prstGeom>
        </p:spPr>
      </p:pic>
      <p:pic>
        <p:nvPicPr>
          <p:cNvPr id="42" name="Graphic 41" descr="Cat">
            <a:extLst>
              <a:ext uri="{FF2B5EF4-FFF2-40B4-BE49-F238E27FC236}">
                <a16:creationId xmlns:a16="http://schemas.microsoft.com/office/drawing/2014/main" id="{DC5CC8D3-E2FA-4EB7-AA75-511D4ECD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59" y="2922308"/>
            <a:ext cx="944921" cy="914400"/>
          </a:xfrm>
          <a:prstGeom prst="rect">
            <a:avLst/>
          </a:prstGeom>
        </p:spPr>
      </p:pic>
      <p:pic>
        <p:nvPicPr>
          <p:cNvPr id="43" name="Graphic 42" descr="Car">
            <a:extLst>
              <a:ext uri="{FF2B5EF4-FFF2-40B4-BE49-F238E27FC236}">
                <a16:creationId xmlns:a16="http://schemas.microsoft.com/office/drawing/2014/main" id="{74099901-B5C5-41D0-BC9F-BB3FC79FD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459" y="3910673"/>
            <a:ext cx="944921" cy="914400"/>
          </a:xfrm>
          <a:prstGeom prst="rect">
            <a:avLst/>
          </a:prstGeom>
        </p:spPr>
      </p:pic>
      <p:pic>
        <p:nvPicPr>
          <p:cNvPr id="44" name="Graphic 43" descr="Car">
            <a:extLst>
              <a:ext uri="{FF2B5EF4-FFF2-40B4-BE49-F238E27FC236}">
                <a16:creationId xmlns:a16="http://schemas.microsoft.com/office/drawing/2014/main" id="{58925535-EBBC-4DB8-B057-E39B089DB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9887" y="2892124"/>
            <a:ext cx="944921" cy="914400"/>
          </a:xfrm>
          <a:prstGeom prst="rect">
            <a:avLst/>
          </a:prstGeom>
        </p:spPr>
      </p:pic>
      <p:pic>
        <p:nvPicPr>
          <p:cNvPr id="12" name="Graphic 11" descr="Open book">
            <a:extLst>
              <a:ext uri="{FF2B5EF4-FFF2-40B4-BE49-F238E27FC236}">
                <a16:creationId xmlns:a16="http://schemas.microsoft.com/office/drawing/2014/main" id="{C789C06C-0474-4EED-82C0-B06FE3D2E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194" y="4646972"/>
            <a:ext cx="944921" cy="914400"/>
          </a:xfrm>
          <a:prstGeom prst="rect">
            <a:avLst/>
          </a:prstGeom>
        </p:spPr>
      </p:pic>
      <p:pic>
        <p:nvPicPr>
          <p:cNvPr id="46" name="Graphic 45" descr="Open book">
            <a:extLst>
              <a:ext uri="{FF2B5EF4-FFF2-40B4-BE49-F238E27FC236}">
                <a16:creationId xmlns:a16="http://schemas.microsoft.com/office/drawing/2014/main" id="{0FDF81D3-BA5F-4340-995E-EA4E2D314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0012" y="4183334"/>
            <a:ext cx="944921" cy="914400"/>
          </a:xfrm>
          <a:prstGeom prst="rect">
            <a:avLst/>
          </a:prstGeom>
        </p:spPr>
      </p:pic>
      <p:pic>
        <p:nvPicPr>
          <p:cNvPr id="24" name="Graphic 23" descr="Robot">
            <a:extLst>
              <a:ext uri="{FF2B5EF4-FFF2-40B4-BE49-F238E27FC236}">
                <a16:creationId xmlns:a16="http://schemas.microsoft.com/office/drawing/2014/main" id="{AD15FBBD-E91F-4813-B6E3-526F08BEEF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029" y="5740519"/>
            <a:ext cx="944921" cy="914400"/>
          </a:xfrm>
          <a:prstGeom prst="rect">
            <a:avLst/>
          </a:prstGeom>
        </p:spPr>
      </p:pic>
      <p:pic>
        <p:nvPicPr>
          <p:cNvPr id="47" name="Graphic 46" descr="Robot">
            <a:extLst>
              <a:ext uri="{FF2B5EF4-FFF2-40B4-BE49-F238E27FC236}">
                <a16:creationId xmlns:a16="http://schemas.microsoft.com/office/drawing/2014/main" id="{E68D86F9-A69D-43F7-BAFC-D37EAA7C7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36099" y="5579655"/>
            <a:ext cx="944921" cy="914400"/>
          </a:xfrm>
          <a:prstGeom prst="rect">
            <a:avLst/>
          </a:prstGeom>
        </p:spPr>
      </p:pic>
      <p:pic>
        <p:nvPicPr>
          <p:cNvPr id="1026" name="Picture 2" descr="Free stock photo of boy, child, cute Stock Photo">
            <a:extLst>
              <a:ext uri="{FF2B5EF4-FFF2-40B4-BE49-F238E27FC236}">
                <a16:creationId xmlns:a16="http://schemas.microsoft.com/office/drawing/2014/main" id="{D137B788-0B32-416A-AD1F-F78103A22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r="9793" b="21225"/>
          <a:stretch/>
        </p:blipFill>
        <p:spPr bwMode="auto">
          <a:xfrm>
            <a:off x="963294" y="903950"/>
            <a:ext cx="1250933" cy="18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B894B63-0B69-4AB3-A633-B180AC99599D}"/>
              </a:ext>
            </a:extLst>
          </p:cNvPr>
          <p:cNvSpPr txBox="1"/>
          <p:nvPr/>
        </p:nvSpPr>
        <p:spPr>
          <a:xfrm>
            <a:off x="1599196" y="2086576"/>
            <a:ext cx="83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4333FE5-FF24-4A08-BED6-831C0607B90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133" t="5307" r="24190" b="56491"/>
          <a:stretch/>
        </p:blipFill>
        <p:spPr>
          <a:xfrm>
            <a:off x="10394018" y="117956"/>
            <a:ext cx="1557003" cy="1773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49EBA4-D9A9-49C4-872F-1D4C870ADCE8}"/>
              </a:ext>
            </a:extLst>
          </p:cNvPr>
          <p:cNvSpPr txBox="1"/>
          <p:nvPr/>
        </p:nvSpPr>
        <p:spPr>
          <a:xfrm>
            <a:off x="11064970" y="1277748"/>
            <a:ext cx="83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2038339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 CODING resources wide">
  <a:themeElements>
    <a:clrScheme name="Shape Coding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1479F"/>
      </a:accent1>
      <a:accent2>
        <a:srgbClr val="00B050"/>
      </a:accent2>
      <a:accent3>
        <a:srgbClr val="F2F2F2"/>
      </a:accent3>
      <a:accent4>
        <a:srgbClr val="FFC000"/>
      </a:accent4>
      <a:accent5>
        <a:srgbClr val="7030A0"/>
      </a:accent5>
      <a:accent6>
        <a:srgbClr val="F14124"/>
      </a:accent6>
      <a:hlink>
        <a:srgbClr val="31479F"/>
      </a:hlink>
      <a:folHlink>
        <a:srgbClr val="3147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CODING resources wide" id="{4B47428B-BD23-4C9C-90DB-66CA688ECD0A}" vid="{8C2F9B8B-8675-4F57-99AD-D1C2357E429B}"/>
    </a:ext>
  </a:extLst>
</a:theme>
</file>

<file path=ppt/theme/theme2.xml><?xml version="1.0" encoding="utf-8"?>
<a:theme xmlns:a="http://schemas.openxmlformats.org/drawingml/2006/main" name="SHAPE CODING resources not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resources not wide" id="{B41834D7-BA18-4A75-ABDC-0039B9571A57}" vid="{319E8C49-886A-4030-85A8-5AEEA4F67F15}"/>
    </a:ext>
  </a:extLst>
</a:theme>
</file>

<file path=ppt/theme/theme3.xml><?xml version="1.0" encoding="utf-8"?>
<a:theme xmlns:a="http://schemas.openxmlformats.org/drawingml/2006/main" name="1_SHAPE CODING resources wide">
  <a:themeElements>
    <a:clrScheme name="Shape Coding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1479F"/>
      </a:accent1>
      <a:accent2>
        <a:srgbClr val="00B050"/>
      </a:accent2>
      <a:accent3>
        <a:srgbClr val="F2F2F2"/>
      </a:accent3>
      <a:accent4>
        <a:srgbClr val="FFC000"/>
      </a:accent4>
      <a:accent5>
        <a:srgbClr val="7030A0"/>
      </a:accent5>
      <a:accent6>
        <a:srgbClr val="F14124"/>
      </a:accent6>
      <a:hlink>
        <a:srgbClr val="31479F"/>
      </a:hlink>
      <a:folHlink>
        <a:srgbClr val="3147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CODING resources wide" id="{AC4EDDE8-622C-40FB-885B-845731E445C2}" vid="{808BB80A-041B-4A9D-8117-F683026E0CC3}"/>
    </a:ext>
  </a:extLst>
</a:theme>
</file>

<file path=ppt/theme/theme4.xml><?xml version="1.0" encoding="utf-8"?>
<a:theme xmlns:a="http://schemas.openxmlformats.org/drawingml/2006/main" name="1_SHAPE CODING resources not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resources not wide" id="{B41834D7-BA18-4A75-ABDC-0039B9571A57}" vid="{319E8C49-886A-4030-85A8-5AEEA4F67F15}"/>
    </a:ext>
  </a:extLst>
</a:theme>
</file>

<file path=ppt/theme/theme5.xml><?xml version="1.0" encoding="utf-8"?>
<a:theme xmlns:a="http://schemas.openxmlformats.org/drawingml/2006/main" name="2_SHAPE CODING resources wide">
  <a:themeElements>
    <a:clrScheme name="Shape Coding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31479F"/>
      </a:accent1>
      <a:accent2>
        <a:srgbClr val="00B050"/>
      </a:accent2>
      <a:accent3>
        <a:srgbClr val="F2F2F2"/>
      </a:accent3>
      <a:accent4>
        <a:srgbClr val="FFC000"/>
      </a:accent4>
      <a:accent5>
        <a:srgbClr val="7030A0"/>
      </a:accent5>
      <a:accent6>
        <a:srgbClr val="F14124"/>
      </a:accent6>
      <a:hlink>
        <a:srgbClr val="31479F"/>
      </a:hlink>
      <a:folHlink>
        <a:srgbClr val="3147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CODING resources wide" id="{CCC0DF58-000F-4A2F-9E93-6CB56F3C604A}" vid="{4662FCDD-A79B-44E5-B557-4E85492525BE}"/>
    </a:ext>
  </a:extLst>
</a:theme>
</file>

<file path=ppt/theme/theme6.xml><?xml version="1.0" encoding="utf-8"?>
<a:theme xmlns:a="http://schemas.openxmlformats.org/drawingml/2006/main" name="2_SHAPE CODING resources not wide">
  <a:themeElements>
    <a:clrScheme name="Custom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C0000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eather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eather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ther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the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HAPE CODING resources not wide" id="{B41834D7-BA18-4A75-ABDC-0039B9571A57}" vid="{319E8C49-886A-4030-85A8-5AEEA4F67F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a22eb8-3b0c-4d7c-ae6b-f15858ca8ba4"/>
    <lcf76f155ced4ddcb4097134ff3c332f xmlns="1160a21b-a2c2-4c6d-b782-c4c8a6cf9e1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8B6D4176C5F42B39B4BAC99FA7459" ma:contentTypeVersion="16" ma:contentTypeDescription="Create a new document." ma:contentTypeScope="" ma:versionID="87a05ada83433fec09e45931592701b6">
  <xsd:schema xmlns:xsd="http://www.w3.org/2001/XMLSchema" xmlns:xs="http://www.w3.org/2001/XMLSchema" xmlns:p="http://schemas.microsoft.com/office/2006/metadata/properties" xmlns:ns2="1160a21b-a2c2-4c6d-b782-c4c8a6cf9e13" xmlns:ns3="8da22eb8-3b0c-4d7c-ae6b-f15858ca8ba4" targetNamespace="http://schemas.microsoft.com/office/2006/metadata/properties" ma:root="true" ma:fieldsID="c273130f597faa867c7599ca9e050a89" ns2:_="" ns3:_="">
    <xsd:import namespace="1160a21b-a2c2-4c6d-b782-c4c8a6cf9e13"/>
    <xsd:import namespace="8da22eb8-3b0c-4d7c-ae6b-f15858ca8b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0a21b-a2c2-4c6d-b782-c4c8a6cf9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bbce4a-0d28-4a59-9401-2ecd50242c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22eb8-3b0c-4d7c-ae6b-f15858ca8ba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379b6c-e51d-42a7-a348-f8b0fab26815}" ma:internalName="TaxCatchAll" ma:showField="CatchAllData" ma:web="8da22eb8-3b0c-4d7c-ae6b-f15858ca8b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31176-5F94-4109-A9D5-095B440C6B11}">
  <ds:schemaRefs>
    <ds:schemaRef ds:uri="http://schemas.microsoft.com/office/infopath/2007/PartnerControls"/>
    <ds:schemaRef ds:uri="8da22eb8-3b0c-4d7c-ae6b-f15858ca8ba4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160a21b-a2c2-4c6d-b782-c4c8a6cf9e1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937CDE9-9860-4B7C-A7B3-55072387F5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3B0FF-D81A-4CD4-B8BF-000844183F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60a21b-a2c2-4c6d-b782-c4c8a6cf9e13"/>
    <ds:schemaRef ds:uri="8da22eb8-3b0c-4d7c-ae6b-f15858ca8b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149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Calibri</vt:lpstr>
      <vt:lpstr>Lora</vt:lpstr>
      <vt:lpstr>Open Sans</vt:lpstr>
      <vt:lpstr>Open Sans</vt:lpstr>
      <vt:lpstr>Times New Roman</vt:lpstr>
      <vt:lpstr>Wingdings</vt:lpstr>
      <vt:lpstr>SHAPE CODING resources wide</vt:lpstr>
      <vt:lpstr>SHAPE CODING resources not wide</vt:lpstr>
      <vt:lpstr>1_SHAPE CODING resources wide</vt:lpstr>
      <vt:lpstr>1_SHAPE CODING resources not wide</vt:lpstr>
      <vt:lpstr>2_SHAPE CODING resources wide</vt:lpstr>
      <vt:lpstr>2_SHAPE CODING resources not wide</vt:lpstr>
      <vt:lpstr>Plural nouns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Nicoll</dc:creator>
  <cp:lastModifiedBy>Susan Ebbels</cp:lastModifiedBy>
  <cp:revision>18</cp:revision>
  <dcterms:created xsi:type="dcterms:W3CDTF">2020-05-20T12:21:07Z</dcterms:created>
  <dcterms:modified xsi:type="dcterms:W3CDTF">2023-09-12T16:35:33Z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0x0101002208B6D4176C5F42B39B4BAC99FA7459</vt:lpwstr>
  </property>
</Properties>
</file>