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73" r:id="rId5"/>
  </p:sldMasterIdLst>
  <p:sldIdLst>
    <p:sldId id="260" r:id="rId6"/>
    <p:sldId id="256" r:id="rId7"/>
    <p:sldId id="257" r:id="rId8"/>
    <p:sldId id="258" r:id="rId9"/>
    <p:sldId id="259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16F3CC9-A3E1-4C17-A4B3-BE67EDC12A57}" v="1" dt="2023-07-18T11:30:34.89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6" d="100"/>
          <a:sy n="66" d="100"/>
        </p:scale>
        <p:origin x="16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presProps" Target="presProps.xml"/><Relationship Id="rId5" Type="http://schemas.openxmlformats.org/officeDocument/2006/relationships/slideMaster" Target="slideMasters/slideMaster2.xml"/><Relationship Id="rId15" Type="http://schemas.microsoft.com/office/2016/11/relationships/changesInfo" Target="changesInfos/changesInfo1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usan Ebbels" userId="317a73a6-e40f-4a73-a36c-6dbc8450494f" providerId="ADAL" clId="{416F3CC9-A3E1-4C17-A4B3-BE67EDC12A57}"/>
    <pc:docChg chg="modSld">
      <pc:chgData name="Susan Ebbels" userId="317a73a6-e40f-4a73-a36c-6dbc8450494f" providerId="ADAL" clId="{416F3CC9-A3E1-4C17-A4B3-BE67EDC12A57}" dt="2023-07-18T11:30:34.893" v="0"/>
      <pc:docMkLst>
        <pc:docMk/>
      </pc:docMkLst>
      <pc:sldChg chg="modSp">
        <pc:chgData name="Susan Ebbels" userId="317a73a6-e40f-4a73-a36c-6dbc8450494f" providerId="ADAL" clId="{416F3CC9-A3E1-4C17-A4B3-BE67EDC12A57}" dt="2023-07-18T11:30:34.893" v="0"/>
        <pc:sldMkLst>
          <pc:docMk/>
          <pc:sldMk cId="482430840" sldId="260"/>
        </pc:sldMkLst>
        <pc:spChg chg="mod">
          <ac:chgData name="Susan Ebbels" userId="317a73a6-e40f-4a73-a36c-6dbc8450494f" providerId="ADAL" clId="{416F3CC9-A3E1-4C17-A4B3-BE67EDC12A57}" dt="2023-07-18T11:30:34.893" v="0"/>
          <ac:spMkLst>
            <pc:docMk/>
            <pc:sldMk cId="482430840" sldId="260"/>
            <ac:spMk id="2" creationId="{307199CB-592A-1487-324A-98039A3612F4}"/>
          </ac:spMkLst>
        </pc:spChg>
        <pc:spChg chg="mod">
          <ac:chgData name="Susan Ebbels" userId="317a73a6-e40f-4a73-a36c-6dbc8450494f" providerId="ADAL" clId="{416F3CC9-A3E1-4C17-A4B3-BE67EDC12A57}" dt="2023-07-18T11:30:34.893" v="0"/>
          <ac:spMkLst>
            <pc:docMk/>
            <pc:sldMk cId="482430840" sldId="260"/>
            <ac:spMk id="3" creationId="{A9362FD8-51AD-9CEC-A347-75C776EC09C5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71C9DED6-F906-44FA-B3D8-2B0DA7D7CA46}"/>
              </a:ext>
            </a:extLst>
          </p:cNvPr>
          <p:cNvSpPr/>
          <p:nvPr/>
        </p:nvSpPr>
        <p:spPr bwMode="auto">
          <a:xfrm>
            <a:off x="4316" y="-7428"/>
            <a:ext cx="12192000" cy="1447800"/>
          </a:xfrm>
          <a:prstGeom prst="rect">
            <a:avLst/>
          </a:prstGeom>
          <a:solidFill>
            <a:srgbClr val="CA0C0A"/>
          </a:solidFill>
          <a:ln w="12699" cap="flat" cmpd="sng" algn="ctr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>
            <a:lvl1pPr algn="ctr">
              <a:defRPr sz="4400">
                <a:solidFill>
                  <a:srgbClr val="FF0000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914400" y="6248400"/>
            <a:ext cx="2540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B9BF8D35-EDCD-447F-98D2-D5D1D6DEFF93}" type="datetimeFigureOut">
              <a:rPr lang="en-GB" smtClean="0"/>
              <a:t>18/07/2023</a:t>
            </a:fld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248400"/>
            <a:ext cx="38608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37600" y="6248400"/>
            <a:ext cx="2540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05A63C75-59E5-4FB8-B0A6-672DA1B11D5A}" type="slidenum">
              <a:rPr lang="en-GB" smtClean="0"/>
              <a:t>‹#›</a:t>
            </a:fld>
            <a:endParaRPr lang="en-GB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9B138883-66D4-4014-9B16-7344F99B02E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6517" y="305560"/>
            <a:ext cx="890784" cy="821827"/>
          </a:xfrm>
          <a:prstGeom prst="rect">
            <a:avLst/>
          </a:prstGeom>
        </p:spPr>
      </p:pic>
      <p:grpSp>
        <p:nvGrpSpPr>
          <p:cNvPr id="9" name="Group 8">
            <a:extLst>
              <a:ext uri="{FF2B5EF4-FFF2-40B4-BE49-F238E27FC236}">
                <a16:creationId xmlns:a16="http://schemas.microsoft.com/office/drawing/2014/main" id="{92020ECD-715D-4713-968B-671848C6B9F5}"/>
              </a:ext>
            </a:extLst>
          </p:cNvPr>
          <p:cNvGrpSpPr/>
          <p:nvPr/>
        </p:nvGrpSpPr>
        <p:grpSpPr>
          <a:xfrm>
            <a:off x="10587038" y="462810"/>
            <a:ext cx="1512597" cy="507327"/>
            <a:chOff x="8201592" y="1023157"/>
            <a:chExt cx="821826" cy="284074"/>
          </a:xfrm>
        </p:grpSpPr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3F72D961-FBF3-4128-8FD6-BAEB80E09A88}"/>
                </a:ext>
              </a:extLst>
            </p:cNvPr>
            <p:cNvSpPr/>
            <p:nvPr/>
          </p:nvSpPr>
          <p:spPr bwMode="auto">
            <a:xfrm>
              <a:off x="8217410" y="1057368"/>
              <a:ext cx="774686" cy="211474"/>
            </a:xfrm>
            <a:prstGeom prst="ellipse">
              <a:avLst/>
            </a:prstGeom>
            <a:solidFill>
              <a:schemeClr val="bg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  <p:pic>
          <p:nvPicPr>
            <p:cNvPr id="11" name="Picture 2">
              <a:extLst>
                <a:ext uri="{FF2B5EF4-FFF2-40B4-BE49-F238E27FC236}">
                  <a16:creationId xmlns:a16="http://schemas.microsoft.com/office/drawing/2014/main" id="{8E4F7157-9F5D-45FC-B2C8-F9E1EE11FCB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201592" y="1023157"/>
              <a:ext cx="821826" cy="284074"/>
            </a:xfrm>
            <a:prstGeom prst="ellips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4F81BD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EEECE1"/>
                    </a:outerShdw>
                  </a:effectLst>
                </a14:hiddenEffects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98845178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40E0E9-7586-4A79-BBAB-1F73D8FEEA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D30F045-4AB2-4884-86DD-ADCABB48DC8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DEE71BF-8E13-4937-BA58-D5999D6B60E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DC97775-AB34-4211-BA49-E2B057C4C4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F8D35-EDCD-447F-98D2-D5D1D6DEFF93}" type="datetimeFigureOut">
              <a:rPr lang="en-GB" smtClean="0"/>
              <a:t>18/07/2023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175AFEB-BCC0-4629-8710-9DD55B7198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5AD5644-AC36-4E0A-9557-45B11D96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5A63C75-59E5-4FB8-B0A6-672DA1B11D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66994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158FFA-BF34-4879-9ADD-A91B49B0CA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8413B4B-BE60-4D8F-A44C-D8D4916D02A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732C3B-D798-4C4C-A76D-590E512D92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F8D35-EDCD-447F-98D2-D5D1D6DEFF93}" type="datetimeFigureOut">
              <a:rPr lang="en-GB" smtClean="0"/>
              <a:t>18/07/2023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15C819-AD46-468D-BE1C-C39182BC91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B02B7F-2B62-4A45-A135-D43A3DB02B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5A63C75-59E5-4FB8-B0A6-672DA1B11D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80616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9BE8DA1-77F8-40C3-B9A2-036D2D554C1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1D72C8C-C488-42C5-BFA5-F5B6B4A610F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C2D7D8-87AC-4DC3-B81E-1D9AEB14E0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F8D35-EDCD-447F-98D2-D5D1D6DEFF93}" type="datetimeFigureOut">
              <a:rPr lang="en-GB" smtClean="0"/>
              <a:t>18/07/2023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A85159-D716-4C2F-80F0-D8B42C3511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D4D00B-DDD6-40AE-A06B-F3667BC9E4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5A63C75-59E5-4FB8-B0A6-672DA1B11D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801129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71C9DED6-F906-44FA-B3D8-2B0DA7D7CA46}"/>
              </a:ext>
            </a:extLst>
          </p:cNvPr>
          <p:cNvSpPr/>
          <p:nvPr/>
        </p:nvSpPr>
        <p:spPr bwMode="auto">
          <a:xfrm>
            <a:off x="4316" y="-7428"/>
            <a:ext cx="12192000" cy="1447800"/>
          </a:xfrm>
          <a:prstGeom prst="rect">
            <a:avLst/>
          </a:prstGeom>
          <a:solidFill>
            <a:srgbClr val="CA0C0A"/>
          </a:solidFill>
          <a:ln w="12699" cap="flat" cmpd="sng" algn="ctr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>
            <a:lvl1pPr algn="ctr">
              <a:defRPr sz="4400">
                <a:solidFill>
                  <a:srgbClr val="FF0000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914400" y="6248400"/>
            <a:ext cx="2540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B9BF8D35-EDCD-447F-98D2-D5D1D6DEFF93}" type="datetimeFigureOut">
              <a:rPr lang="en-GB" smtClean="0"/>
              <a:t>18/07/2023</a:t>
            </a:fld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248400"/>
            <a:ext cx="38608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37600" y="6248400"/>
            <a:ext cx="2540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05A63C75-59E5-4FB8-B0A6-672DA1B11D5A}" type="slidenum">
              <a:rPr lang="en-GB" smtClean="0"/>
              <a:t>‹#›</a:t>
            </a:fld>
            <a:endParaRPr lang="en-GB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9B138883-66D4-4014-9B16-7344F99B02E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6517" y="305560"/>
            <a:ext cx="890784" cy="821827"/>
          </a:xfrm>
          <a:prstGeom prst="rect">
            <a:avLst/>
          </a:prstGeom>
        </p:spPr>
      </p:pic>
      <p:grpSp>
        <p:nvGrpSpPr>
          <p:cNvPr id="9" name="Group 8">
            <a:extLst>
              <a:ext uri="{FF2B5EF4-FFF2-40B4-BE49-F238E27FC236}">
                <a16:creationId xmlns:a16="http://schemas.microsoft.com/office/drawing/2014/main" id="{92020ECD-715D-4713-968B-671848C6B9F5}"/>
              </a:ext>
            </a:extLst>
          </p:cNvPr>
          <p:cNvGrpSpPr/>
          <p:nvPr/>
        </p:nvGrpSpPr>
        <p:grpSpPr>
          <a:xfrm>
            <a:off x="10587038" y="462810"/>
            <a:ext cx="1512597" cy="507327"/>
            <a:chOff x="8201592" y="1023157"/>
            <a:chExt cx="821826" cy="284074"/>
          </a:xfrm>
        </p:grpSpPr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3F72D961-FBF3-4128-8FD6-BAEB80E09A88}"/>
                </a:ext>
              </a:extLst>
            </p:cNvPr>
            <p:cNvSpPr/>
            <p:nvPr/>
          </p:nvSpPr>
          <p:spPr bwMode="auto">
            <a:xfrm>
              <a:off x="8217410" y="1057368"/>
              <a:ext cx="774686" cy="211474"/>
            </a:xfrm>
            <a:prstGeom prst="ellipse">
              <a:avLst/>
            </a:prstGeom>
            <a:solidFill>
              <a:schemeClr val="bg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  <p:pic>
          <p:nvPicPr>
            <p:cNvPr id="11" name="Picture 2">
              <a:extLst>
                <a:ext uri="{FF2B5EF4-FFF2-40B4-BE49-F238E27FC236}">
                  <a16:creationId xmlns:a16="http://schemas.microsoft.com/office/drawing/2014/main" id="{8E4F7157-9F5D-45FC-B2C8-F9E1EE11FCB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201592" y="1023157"/>
              <a:ext cx="821826" cy="284074"/>
            </a:xfrm>
            <a:prstGeom prst="ellips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4F81BD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EEECE1"/>
                    </a:outerShdw>
                  </a:effectLst>
                </a14:hiddenEffects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94988422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AA1B1B-5F85-46BD-B2AF-C37ADA11180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28EF9D6-D226-4859-89B5-73ACD3955B2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C93999-6A02-48AB-94B4-2793A4E6F0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F8D35-EDCD-447F-98D2-D5D1D6DEFF93}" type="datetimeFigureOut">
              <a:rPr lang="en-GB" smtClean="0"/>
              <a:t>18/07/2023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C361E5-6AB5-43BF-A4EB-53BAC2A414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374D84-0D8C-4301-80F3-CEA026F186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5A63C75-59E5-4FB8-B0A6-672DA1B11D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538729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CFDD25-4B3A-494C-843A-0AD2B60852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328929-F7CD-463B-B4D3-D5DD3A30F7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A68E9F-EDF9-4B11-B6DE-9782853AE0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F8D35-EDCD-447F-98D2-D5D1D6DEFF93}" type="datetimeFigureOut">
              <a:rPr lang="en-GB" smtClean="0"/>
              <a:t>18/07/2023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1A8D87-DE8A-40F7-BA3D-66BF05D3A2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800C9D-CDDA-49BA-B0CD-6D606DF109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5A63C75-59E5-4FB8-B0A6-672DA1B11D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413901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E20938-89C6-4299-BE85-A49459AE3F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9F6F819-9D09-4E73-90FA-C8B8A864CF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F0F9B3-07CE-4A32-8CA7-8E729D21F8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F8D35-EDCD-447F-98D2-D5D1D6DEFF93}" type="datetimeFigureOut">
              <a:rPr lang="en-GB" smtClean="0"/>
              <a:t>18/07/2023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C32F5D-DC95-4F5B-8CC1-CF3DD55BAF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DCA67D-3CC6-40CA-A823-1B0CF2B7BD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5A63C75-59E5-4FB8-B0A6-672DA1B11D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449264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80408C-7C43-4265-80DB-5E45ED673E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BE605F-4E5F-4144-B8DF-E880FE39385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AC8D203-5039-4A5C-9D0C-F1C8E30C007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0FE05FB-57C9-406B-85D8-DA736F489E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F8D35-EDCD-447F-98D2-D5D1D6DEFF93}" type="datetimeFigureOut">
              <a:rPr lang="en-GB" smtClean="0"/>
              <a:t>18/07/2023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9E9DC12-4B1F-44B7-A7F7-88106DF754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0124A24-4730-4012-A204-34F5C90015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5A63C75-59E5-4FB8-B0A6-672DA1B11D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920392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CAD77D-EC99-4249-A15B-79B917E935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9ECB22B-7130-4FD0-8E33-6D56FE0034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E06A0E1-DC57-4E94-9A11-C34CE39238A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F934900-625E-40E3-8326-2B4426D41A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17406AE-F83B-44DD-BFAD-AC44B84AF14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DEAF101-7ED9-4D81-B31B-88E7A9D85F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F8D35-EDCD-447F-98D2-D5D1D6DEFF93}" type="datetimeFigureOut">
              <a:rPr lang="en-GB" smtClean="0"/>
              <a:t>18/07/2023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662C3F3-C931-4D0A-BCCE-F6A9FA3ED6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2237AB4-22F1-40B4-BF9C-F7EDA42F58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5A63C75-59E5-4FB8-B0A6-672DA1B11D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613662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D846DF-3B1D-4490-B128-31F64D5803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BCA4CB8-CC5F-474C-ADDF-0B27FBA576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F8D35-EDCD-447F-98D2-D5D1D6DEFF93}" type="datetimeFigureOut">
              <a:rPr lang="en-GB" smtClean="0"/>
              <a:t>18/07/2023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A1DAAEF-8E67-4D9F-AC4E-B730C4F3C5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08215AE-5BD8-4B3D-B483-E49CCE7506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5A63C75-59E5-4FB8-B0A6-672DA1B11D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0151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AA1B1B-5F85-46BD-B2AF-C37ADA11180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28EF9D6-D226-4859-89B5-73ACD3955B2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C93999-6A02-48AB-94B4-2793A4E6F0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F8D35-EDCD-447F-98D2-D5D1D6DEFF93}" type="datetimeFigureOut">
              <a:rPr lang="en-GB" smtClean="0"/>
              <a:t>18/07/2023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C361E5-6AB5-43BF-A4EB-53BAC2A414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374D84-0D8C-4301-80F3-CEA026F186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5A63C75-59E5-4FB8-B0A6-672DA1B11D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538880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E01D6DC-E1CD-4180-B876-C485C93240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6B25E1F-038C-4FAA-AF71-FD6A68C60A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C00000"/>
                </a:solidFill>
              </a:defRPr>
            </a:lvl1pPr>
          </a:lstStyle>
          <a:p>
            <a:fld id="{B9BF8D35-EDCD-447F-98D2-D5D1D6DEFF93}" type="datetimeFigureOut">
              <a:rPr lang="en-GB" smtClean="0"/>
              <a:t>18/07/2023</a:t>
            </a:fld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2500BD1-6FB0-473F-9918-2FD3964416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05A63C75-59E5-4FB8-B0A6-672DA1B11D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11461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3" orient="horz" pos="2160">
          <p15:clr>
            <a:srgbClr val="FBAE40"/>
          </p15:clr>
        </p15:guide>
        <p15:guide id="4" pos="3840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646CDC-B703-4EE5-A083-3FB702F1AE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7243DC-4917-4B94-A865-AFBDD339F8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43FC517-89F8-4323-8EF9-C6599D5B291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5B62837-11AD-48C8-A0F5-879EBFB434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F8D35-EDCD-447F-98D2-D5D1D6DEFF93}" type="datetimeFigureOut">
              <a:rPr lang="en-GB" smtClean="0"/>
              <a:t>18/07/2023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1410CC0-C432-4DE5-9342-4C3E57CFB6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92F3A26-B297-47E3-AAC4-1DEF497FBC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5A63C75-59E5-4FB8-B0A6-672DA1B11D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715197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40E0E9-7586-4A79-BBAB-1F73D8FEEA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D30F045-4AB2-4884-86DD-ADCABB48DC8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DEE71BF-8E13-4937-BA58-D5999D6B60E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DC97775-AB34-4211-BA49-E2B057C4C4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F8D35-EDCD-447F-98D2-D5D1D6DEFF93}" type="datetimeFigureOut">
              <a:rPr lang="en-GB" smtClean="0"/>
              <a:t>18/07/2023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175AFEB-BCC0-4629-8710-9DD55B7198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5AD5644-AC36-4E0A-9557-45B11D96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5A63C75-59E5-4FB8-B0A6-672DA1B11D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613697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158FFA-BF34-4879-9ADD-A91B49B0CA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8413B4B-BE60-4D8F-A44C-D8D4916D02A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732C3B-D798-4C4C-A76D-590E512D92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F8D35-EDCD-447F-98D2-D5D1D6DEFF93}" type="datetimeFigureOut">
              <a:rPr lang="en-GB" smtClean="0"/>
              <a:t>18/07/2023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15C819-AD46-468D-BE1C-C39182BC91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B02B7F-2B62-4A45-A135-D43A3DB02B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5A63C75-59E5-4FB8-B0A6-672DA1B11D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062291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9BE8DA1-77F8-40C3-B9A2-036D2D554C1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1D72C8C-C488-42C5-BFA5-F5B6B4A610F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C2D7D8-87AC-4DC3-B81E-1D9AEB14E0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F8D35-EDCD-447F-98D2-D5D1D6DEFF93}" type="datetimeFigureOut">
              <a:rPr lang="en-GB" smtClean="0"/>
              <a:t>18/07/2023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A85159-D716-4C2F-80F0-D8B42C3511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D4D00B-DDD6-40AE-A06B-F3667BC9E4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5A63C75-59E5-4FB8-B0A6-672DA1B11D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0872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CFDD25-4B3A-494C-843A-0AD2B60852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328929-F7CD-463B-B4D3-D5DD3A30F7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A68E9F-EDF9-4B11-B6DE-9782853AE0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F8D35-EDCD-447F-98D2-D5D1D6DEFF93}" type="datetimeFigureOut">
              <a:rPr lang="en-GB" smtClean="0"/>
              <a:t>18/07/2023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1A8D87-DE8A-40F7-BA3D-66BF05D3A2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800C9D-CDDA-49BA-B0CD-6D606DF109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5A63C75-59E5-4FB8-B0A6-672DA1B11D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56128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E20938-89C6-4299-BE85-A49459AE3F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9F6F819-9D09-4E73-90FA-C8B8A864CF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F0F9B3-07CE-4A32-8CA7-8E729D21F8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F8D35-EDCD-447F-98D2-D5D1D6DEFF93}" type="datetimeFigureOut">
              <a:rPr lang="en-GB" smtClean="0"/>
              <a:t>18/07/2023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C32F5D-DC95-4F5B-8CC1-CF3DD55BAF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DCA67D-3CC6-40CA-A823-1B0CF2B7BD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5A63C75-59E5-4FB8-B0A6-672DA1B11D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27427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80408C-7C43-4265-80DB-5E45ED673E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BE605F-4E5F-4144-B8DF-E880FE39385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AC8D203-5039-4A5C-9D0C-F1C8E30C007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0FE05FB-57C9-406B-85D8-DA736F489E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F8D35-EDCD-447F-98D2-D5D1D6DEFF93}" type="datetimeFigureOut">
              <a:rPr lang="en-GB" smtClean="0"/>
              <a:t>18/07/2023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9E9DC12-4B1F-44B7-A7F7-88106DF754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0124A24-4730-4012-A204-34F5C90015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5A63C75-59E5-4FB8-B0A6-672DA1B11D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0921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CAD77D-EC99-4249-A15B-79B917E935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9ECB22B-7130-4FD0-8E33-6D56FE0034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E06A0E1-DC57-4E94-9A11-C34CE39238A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F934900-625E-40E3-8326-2B4426D41A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17406AE-F83B-44DD-BFAD-AC44B84AF14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DEAF101-7ED9-4D81-B31B-88E7A9D85F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F8D35-EDCD-447F-98D2-D5D1D6DEFF93}" type="datetimeFigureOut">
              <a:rPr lang="en-GB" smtClean="0"/>
              <a:t>18/07/2023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662C3F3-C931-4D0A-BCCE-F6A9FA3ED6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2237AB4-22F1-40B4-BF9C-F7EDA42F58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5A63C75-59E5-4FB8-B0A6-672DA1B11D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71859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D846DF-3B1D-4490-B128-31F64D5803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BCA4CB8-CC5F-474C-ADDF-0B27FBA576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F8D35-EDCD-447F-98D2-D5D1D6DEFF93}" type="datetimeFigureOut">
              <a:rPr lang="en-GB" smtClean="0"/>
              <a:t>18/07/2023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A1DAAEF-8E67-4D9F-AC4E-B730C4F3C5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08215AE-5BD8-4B3D-B483-E49CCE7506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5A63C75-59E5-4FB8-B0A6-672DA1B11D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56565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E01D6DC-E1CD-4180-B876-C485C93240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6B25E1F-038C-4FAA-AF71-FD6A68C60A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C00000"/>
                </a:solidFill>
              </a:defRPr>
            </a:lvl1pPr>
          </a:lstStyle>
          <a:p>
            <a:fld id="{B9BF8D35-EDCD-447F-98D2-D5D1D6DEFF93}" type="datetimeFigureOut">
              <a:rPr lang="en-GB" smtClean="0"/>
              <a:t>18/07/2023</a:t>
            </a:fld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2500BD1-6FB0-473F-9918-2FD3964416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05A63C75-59E5-4FB8-B0A6-672DA1B11D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85870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3" orient="horz" pos="2160">
          <p15:clr>
            <a:srgbClr val="FBAE40"/>
          </p15:clr>
        </p15:guide>
        <p15:guide id="4" pos="3840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646CDC-B703-4EE5-A083-3FB702F1AE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7243DC-4917-4B94-A865-AFBDD339F8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43FC517-89F8-4323-8EF9-C6599D5B291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5B62837-11AD-48C8-A0F5-879EBFB434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F8D35-EDCD-447F-98D2-D5D1D6DEFF93}" type="datetimeFigureOut">
              <a:rPr lang="en-GB" smtClean="0"/>
              <a:t>18/07/2023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1410CC0-C432-4DE5-9342-4C3E57CFB6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92F3A26-B297-47E3-AAC4-1DEF497FBC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5A63C75-59E5-4FB8-B0A6-672DA1B11D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5130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66E28CD-9C4D-48EF-B14C-146DCBB41C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CDCFE4-B9F1-486E-8378-4949E7AF47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0093CE-98D7-402A-BC53-D68497171EE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C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fld id="{B9BF8D35-EDCD-447F-98D2-D5D1D6DEFF93}" type="datetimeFigureOut">
              <a:rPr lang="en-GB" smtClean="0"/>
              <a:t>18/07/2023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79E9FA-0244-4B8E-811A-AA3551EFB8B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pic>
        <p:nvPicPr>
          <p:cNvPr id="7" name="Picture 2">
            <a:extLst>
              <a:ext uri="{FF2B5EF4-FFF2-40B4-BE49-F238E27FC236}">
                <a16:creationId xmlns:a16="http://schemas.microsoft.com/office/drawing/2014/main" id="{72670B37-D0B5-A4AE-67E2-44A8C294076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5" t="11460" r="3790" b="13993"/>
          <a:stretch/>
        </p:blipFill>
        <p:spPr bwMode="auto">
          <a:xfrm>
            <a:off x="10270311" y="6257445"/>
            <a:ext cx="1714213" cy="470859"/>
          </a:xfrm>
          <a:prstGeom prst="ellipse">
            <a:avLst/>
          </a:prstGeom>
          <a:solidFill>
            <a:schemeClr val="bg1"/>
          </a:solidFill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7308337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Lora" pitchFamily="2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2160">
          <p15:clr>
            <a:srgbClr val="F26B43"/>
          </p15:clr>
        </p15:guide>
        <p15:guide id="4" pos="3840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66E28CD-9C4D-48EF-B14C-146DCBB41C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CDCFE4-B9F1-486E-8378-4949E7AF47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0093CE-98D7-402A-BC53-D68497171EE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C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fld id="{B9BF8D35-EDCD-447F-98D2-D5D1D6DEFF93}" type="datetimeFigureOut">
              <a:rPr lang="en-GB" smtClean="0"/>
              <a:t>18/07/2023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79E9FA-0244-4B8E-811A-AA3551EFB8B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pic>
        <p:nvPicPr>
          <p:cNvPr id="7" name="Picture 2">
            <a:extLst>
              <a:ext uri="{FF2B5EF4-FFF2-40B4-BE49-F238E27FC236}">
                <a16:creationId xmlns:a16="http://schemas.microsoft.com/office/drawing/2014/main" id="{72670B37-D0B5-A4AE-67E2-44A8C294076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5" t="11460" r="3790" b="13993"/>
          <a:stretch/>
        </p:blipFill>
        <p:spPr bwMode="auto">
          <a:xfrm>
            <a:off x="10270311" y="6257445"/>
            <a:ext cx="1714213" cy="470859"/>
          </a:xfrm>
          <a:prstGeom prst="ellipse">
            <a:avLst/>
          </a:prstGeom>
          <a:solidFill>
            <a:schemeClr val="bg1"/>
          </a:solidFill>
          <a:ln>
            <a:noFill/>
          </a:ln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B3C91C92-C26E-1DA4-EE65-7BE8D4B153C7}"/>
              </a:ext>
            </a:extLst>
          </p:cNvPr>
          <p:cNvSpPr txBox="1"/>
          <p:nvPr/>
        </p:nvSpPr>
        <p:spPr>
          <a:xfrm>
            <a:off x="0" y="6557963"/>
            <a:ext cx="390048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© Moor House School &amp; College</a:t>
            </a:r>
          </a:p>
        </p:txBody>
      </p:sp>
    </p:spTree>
    <p:extLst>
      <p:ext uri="{BB962C8B-B14F-4D97-AF65-F5344CB8AC3E}">
        <p14:creationId xmlns:p14="http://schemas.microsoft.com/office/powerpoint/2010/main" val="17852521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Lora" pitchFamily="2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2160">
          <p15:clr>
            <a:srgbClr val="F26B43"/>
          </p15:clr>
        </p15:guide>
        <p15:guide id="4" pos="38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7199CB-592A-1487-324A-98039A3612F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Combining ovals </a:t>
            </a:r>
            <a:r>
              <a:rPr lang="en-GB"/>
              <a:t>and clouds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9362FD8-51AD-9CEC-A347-75C776EC09C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24308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>
            <a:extLst>
              <a:ext uri="{FF2B5EF4-FFF2-40B4-BE49-F238E27FC236}">
                <a16:creationId xmlns:a16="http://schemas.microsoft.com/office/drawing/2014/main" id="{EBBF178B-8ABE-47B6-BC45-FEC92652738B}"/>
              </a:ext>
            </a:extLst>
          </p:cNvPr>
          <p:cNvGrpSpPr/>
          <p:nvPr/>
        </p:nvGrpSpPr>
        <p:grpSpPr>
          <a:xfrm>
            <a:off x="2764652" y="209973"/>
            <a:ext cx="2469459" cy="726471"/>
            <a:chOff x="692458" y="532661"/>
            <a:chExt cx="2814222" cy="976543"/>
          </a:xfrm>
        </p:grpSpPr>
        <p:sp>
          <p:nvSpPr>
            <p:cNvPr id="4" name="Oval 3">
              <a:extLst>
                <a:ext uri="{FF2B5EF4-FFF2-40B4-BE49-F238E27FC236}">
                  <a16:creationId xmlns:a16="http://schemas.microsoft.com/office/drawing/2014/main" id="{ACE2FF17-C099-4771-90FF-296B48B41308}"/>
                </a:ext>
              </a:extLst>
            </p:cNvPr>
            <p:cNvSpPr/>
            <p:nvPr/>
          </p:nvSpPr>
          <p:spPr>
            <a:xfrm>
              <a:off x="692458" y="532661"/>
              <a:ext cx="2814222" cy="976543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BE9D56AB-104F-4F20-A01F-AE3BD8DED800}"/>
                </a:ext>
              </a:extLst>
            </p:cNvPr>
            <p:cNvSpPr txBox="1"/>
            <p:nvPr/>
          </p:nvSpPr>
          <p:spPr>
            <a:xfrm>
              <a:off x="1251751" y="718083"/>
              <a:ext cx="1695635" cy="461665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en-GB" sz="24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A sheep </a:t>
              </a:r>
            </a:p>
          </p:txBody>
        </p: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8CE730AD-38F2-4C17-9C54-39B45AB79138}"/>
                </a:ext>
              </a:extLst>
            </p:cNvPr>
            <p:cNvCxnSpPr/>
            <p:nvPr/>
          </p:nvCxnSpPr>
          <p:spPr>
            <a:xfrm>
              <a:off x="1713111" y="1263406"/>
              <a:ext cx="857250" cy="0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id="{CD27B546-966C-43DA-AAAD-FD5A7976BCE6}"/>
              </a:ext>
            </a:extLst>
          </p:cNvPr>
          <p:cNvGrpSpPr/>
          <p:nvPr/>
        </p:nvGrpSpPr>
        <p:grpSpPr>
          <a:xfrm>
            <a:off x="160249" y="1350147"/>
            <a:ext cx="2081991" cy="726471"/>
            <a:chOff x="692458" y="532661"/>
            <a:chExt cx="2814222" cy="976543"/>
          </a:xfrm>
        </p:grpSpPr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475517F7-BFE8-464D-A474-EA3B125838AC}"/>
                </a:ext>
              </a:extLst>
            </p:cNvPr>
            <p:cNvSpPr/>
            <p:nvPr/>
          </p:nvSpPr>
          <p:spPr>
            <a:xfrm>
              <a:off x="692458" y="532661"/>
              <a:ext cx="2814222" cy="976543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391D913D-6F9A-4453-A569-F6D0DA83B7E8}"/>
                </a:ext>
              </a:extLst>
            </p:cNvPr>
            <p:cNvSpPr txBox="1"/>
            <p:nvPr/>
          </p:nvSpPr>
          <p:spPr>
            <a:xfrm>
              <a:off x="1251751" y="718083"/>
              <a:ext cx="1975279" cy="461665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en-GB" sz="24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The sun </a:t>
              </a:r>
            </a:p>
          </p:txBody>
        </p: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DDD134CE-6816-41DA-94E2-F6C95CCF0674}"/>
                </a:ext>
              </a:extLst>
            </p:cNvPr>
            <p:cNvCxnSpPr/>
            <p:nvPr/>
          </p:nvCxnSpPr>
          <p:spPr>
            <a:xfrm>
              <a:off x="1713111" y="1263406"/>
              <a:ext cx="857250" cy="0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1" name="Group 40">
            <a:extLst>
              <a:ext uri="{FF2B5EF4-FFF2-40B4-BE49-F238E27FC236}">
                <a16:creationId xmlns:a16="http://schemas.microsoft.com/office/drawing/2014/main" id="{C0AC848D-CF4A-4871-8968-7E4A372EBD8F}"/>
              </a:ext>
            </a:extLst>
          </p:cNvPr>
          <p:cNvGrpSpPr/>
          <p:nvPr/>
        </p:nvGrpSpPr>
        <p:grpSpPr>
          <a:xfrm>
            <a:off x="175233" y="2403158"/>
            <a:ext cx="2081991" cy="726471"/>
            <a:chOff x="692458" y="532661"/>
            <a:chExt cx="2814222" cy="976543"/>
          </a:xfrm>
        </p:grpSpPr>
        <p:sp>
          <p:nvSpPr>
            <p:cNvPr id="42" name="Oval 41">
              <a:extLst>
                <a:ext uri="{FF2B5EF4-FFF2-40B4-BE49-F238E27FC236}">
                  <a16:creationId xmlns:a16="http://schemas.microsoft.com/office/drawing/2014/main" id="{3F45DD87-81BB-42FD-BD91-9605231BBE04}"/>
                </a:ext>
              </a:extLst>
            </p:cNvPr>
            <p:cNvSpPr/>
            <p:nvPr/>
          </p:nvSpPr>
          <p:spPr>
            <a:xfrm>
              <a:off x="692458" y="532661"/>
              <a:ext cx="2814222" cy="976543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D61CD26B-0363-4C35-801B-F2854BD3F61C}"/>
                </a:ext>
              </a:extLst>
            </p:cNvPr>
            <p:cNvSpPr txBox="1"/>
            <p:nvPr/>
          </p:nvSpPr>
          <p:spPr>
            <a:xfrm>
              <a:off x="954331" y="746997"/>
              <a:ext cx="2254927" cy="461665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en-GB" sz="24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A   bat</a:t>
              </a:r>
            </a:p>
          </p:txBody>
        </p:sp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30FD6A89-5718-44E2-BAB8-B10EE5172814}"/>
                </a:ext>
              </a:extLst>
            </p:cNvPr>
            <p:cNvCxnSpPr/>
            <p:nvPr/>
          </p:nvCxnSpPr>
          <p:spPr>
            <a:xfrm>
              <a:off x="1713111" y="1263406"/>
              <a:ext cx="857250" cy="0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5" name="Group 44">
            <a:extLst>
              <a:ext uri="{FF2B5EF4-FFF2-40B4-BE49-F238E27FC236}">
                <a16:creationId xmlns:a16="http://schemas.microsoft.com/office/drawing/2014/main" id="{0612EE6A-628C-4C20-BDAB-B28223806295}"/>
              </a:ext>
            </a:extLst>
          </p:cNvPr>
          <p:cNvGrpSpPr/>
          <p:nvPr/>
        </p:nvGrpSpPr>
        <p:grpSpPr>
          <a:xfrm>
            <a:off x="175232" y="3447041"/>
            <a:ext cx="2081991" cy="726471"/>
            <a:chOff x="692458" y="532661"/>
            <a:chExt cx="2814222" cy="976543"/>
          </a:xfrm>
        </p:grpSpPr>
        <p:sp>
          <p:nvSpPr>
            <p:cNvPr id="46" name="Oval 45">
              <a:extLst>
                <a:ext uri="{FF2B5EF4-FFF2-40B4-BE49-F238E27FC236}">
                  <a16:creationId xmlns:a16="http://schemas.microsoft.com/office/drawing/2014/main" id="{725DAC96-15D4-4827-94C2-C95FDD8FD093}"/>
                </a:ext>
              </a:extLst>
            </p:cNvPr>
            <p:cNvSpPr/>
            <p:nvPr/>
          </p:nvSpPr>
          <p:spPr>
            <a:xfrm>
              <a:off x="692458" y="532661"/>
              <a:ext cx="2814222" cy="976543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E459BAD1-7179-49DE-A96B-FD3F5F492121}"/>
                </a:ext>
              </a:extLst>
            </p:cNvPr>
            <p:cNvSpPr txBox="1"/>
            <p:nvPr/>
          </p:nvSpPr>
          <p:spPr>
            <a:xfrm>
              <a:off x="1251751" y="718083"/>
              <a:ext cx="1695635" cy="461665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en-GB" sz="24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A cloud </a:t>
              </a:r>
            </a:p>
          </p:txBody>
        </p:sp>
        <p:cxnSp>
          <p:nvCxnSpPr>
            <p:cNvPr id="48" name="Straight Connector 47">
              <a:extLst>
                <a:ext uri="{FF2B5EF4-FFF2-40B4-BE49-F238E27FC236}">
                  <a16:creationId xmlns:a16="http://schemas.microsoft.com/office/drawing/2014/main" id="{CC09F358-2585-4144-961E-10AAE5DF09EF}"/>
                </a:ext>
              </a:extLst>
            </p:cNvPr>
            <p:cNvCxnSpPr/>
            <p:nvPr/>
          </p:nvCxnSpPr>
          <p:spPr>
            <a:xfrm>
              <a:off x="1713111" y="1263406"/>
              <a:ext cx="857250" cy="0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9" name="Group 48">
            <a:extLst>
              <a:ext uri="{FF2B5EF4-FFF2-40B4-BE49-F238E27FC236}">
                <a16:creationId xmlns:a16="http://schemas.microsoft.com/office/drawing/2014/main" id="{B611D8D8-5F23-4872-978D-6869896B303A}"/>
              </a:ext>
            </a:extLst>
          </p:cNvPr>
          <p:cNvGrpSpPr/>
          <p:nvPr/>
        </p:nvGrpSpPr>
        <p:grpSpPr>
          <a:xfrm>
            <a:off x="160248" y="4477958"/>
            <a:ext cx="2081991" cy="726471"/>
            <a:chOff x="692458" y="532661"/>
            <a:chExt cx="2814222" cy="976543"/>
          </a:xfrm>
        </p:grpSpPr>
        <p:sp>
          <p:nvSpPr>
            <p:cNvPr id="50" name="Oval 49">
              <a:extLst>
                <a:ext uri="{FF2B5EF4-FFF2-40B4-BE49-F238E27FC236}">
                  <a16:creationId xmlns:a16="http://schemas.microsoft.com/office/drawing/2014/main" id="{A0ABADB9-6E42-4268-881C-74B0790C58CA}"/>
                </a:ext>
              </a:extLst>
            </p:cNvPr>
            <p:cNvSpPr/>
            <p:nvPr/>
          </p:nvSpPr>
          <p:spPr>
            <a:xfrm>
              <a:off x="692458" y="532661"/>
              <a:ext cx="2814222" cy="976543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1" name="TextBox 50">
              <a:extLst>
                <a:ext uri="{FF2B5EF4-FFF2-40B4-BE49-F238E27FC236}">
                  <a16:creationId xmlns:a16="http://schemas.microsoft.com/office/drawing/2014/main" id="{41A7F7F7-D3F4-4345-8413-F236F72D74A4}"/>
                </a:ext>
              </a:extLst>
            </p:cNvPr>
            <p:cNvSpPr txBox="1"/>
            <p:nvPr/>
          </p:nvSpPr>
          <p:spPr>
            <a:xfrm>
              <a:off x="1251751" y="718083"/>
              <a:ext cx="1904157" cy="461665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en-GB" sz="24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 Grass </a:t>
              </a:r>
            </a:p>
          </p:txBody>
        </p:sp>
        <p:cxnSp>
          <p:nvCxnSpPr>
            <p:cNvPr id="52" name="Straight Connector 51">
              <a:extLst>
                <a:ext uri="{FF2B5EF4-FFF2-40B4-BE49-F238E27FC236}">
                  <a16:creationId xmlns:a16="http://schemas.microsoft.com/office/drawing/2014/main" id="{059A9754-D59E-4F70-AF36-AB32D7C9A4F7}"/>
                </a:ext>
              </a:extLst>
            </p:cNvPr>
            <p:cNvCxnSpPr/>
            <p:nvPr/>
          </p:nvCxnSpPr>
          <p:spPr>
            <a:xfrm>
              <a:off x="1713111" y="1263406"/>
              <a:ext cx="857250" cy="0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3" name="Group 52">
            <a:extLst>
              <a:ext uri="{FF2B5EF4-FFF2-40B4-BE49-F238E27FC236}">
                <a16:creationId xmlns:a16="http://schemas.microsoft.com/office/drawing/2014/main" id="{7621D929-93CD-4E82-B86E-BA9479C6CCCB}"/>
              </a:ext>
            </a:extLst>
          </p:cNvPr>
          <p:cNvGrpSpPr/>
          <p:nvPr/>
        </p:nvGrpSpPr>
        <p:grpSpPr>
          <a:xfrm>
            <a:off x="175232" y="5556443"/>
            <a:ext cx="2081991" cy="726471"/>
            <a:chOff x="692458" y="532661"/>
            <a:chExt cx="2814222" cy="976543"/>
          </a:xfrm>
        </p:grpSpPr>
        <p:sp>
          <p:nvSpPr>
            <p:cNvPr id="54" name="Oval 53">
              <a:extLst>
                <a:ext uri="{FF2B5EF4-FFF2-40B4-BE49-F238E27FC236}">
                  <a16:creationId xmlns:a16="http://schemas.microsoft.com/office/drawing/2014/main" id="{703D981F-E5E2-420E-8ED0-C82B3EA1BC0B}"/>
                </a:ext>
              </a:extLst>
            </p:cNvPr>
            <p:cNvSpPr/>
            <p:nvPr/>
          </p:nvSpPr>
          <p:spPr>
            <a:xfrm>
              <a:off x="692458" y="532661"/>
              <a:ext cx="2814222" cy="976543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5" name="TextBox 54">
              <a:extLst>
                <a:ext uri="{FF2B5EF4-FFF2-40B4-BE49-F238E27FC236}">
                  <a16:creationId xmlns:a16="http://schemas.microsoft.com/office/drawing/2014/main" id="{1242420A-A6F3-4BB1-9CBF-3F9A976ED11A}"/>
                </a:ext>
              </a:extLst>
            </p:cNvPr>
            <p:cNvSpPr txBox="1"/>
            <p:nvPr/>
          </p:nvSpPr>
          <p:spPr>
            <a:xfrm>
              <a:off x="1251751" y="718083"/>
              <a:ext cx="1886384" cy="461665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en-GB" sz="24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The sky </a:t>
              </a:r>
            </a:p>
          </p:txBody>
        </p:sp>
        <p:cxnSp>
          <p:nvCxnSpPr>
            <p:cNvPr id="56" name="Straight Connector 55">
              <a:extLst>
                <a:ext uri="{FF2B5EF4-FFF2-40B4-BE49-F238E27FC236}">
                  <a16:creationId xmlns:a16="http://schemas.microsoft.com/office/drawing/2014/main" id="{F72A9644-4B37-4F2A-88F3-15811161A6E0}"/>
                </a:ext>
              </a:extLst>
            </p:cNvPr>
            <p:cNvCxnSpPr/>
            <p:nvPr/>
          </p:nvCxnSpPr>
          <p:spPr>
            <a:xfrm>
              <a:off x="1713111" y="1263406"/>
              <a:ext cx="857250" cy="0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A68EA6F4-4468-4526-90C4-4423955214E8}"/>
              </a:ext>
            </a:extLst>
          </p:cNvPr>
          <p:cNvGrpSpPr/>
          <p:nvPr/>
        </p:nvGrpSpPr>
        <p:grpSpPr>
          <a:xfrm>
            <a:off x="6574754" y="209086"/>
            <a:ext cx="2305867" cy="726471"/>
            <a:chOff x="6200401" y="421883"/>
            <a:chExt cx="2627791" cy="976543"/>
          </a:xfrm>
        </p:grpSpPr>
        <p:sp>
          <p:nvSpPr>
            <p:cNvPr id="2" name="Thought Bubble: Cloud 1">
              <a:extLst>
                <a:ext uri="{FF2B5EF4-FFF2-40B4-BE49-F238E27FC236}">
                  <a16:creationId xmlns:a16="http://schemas.microsoft.com/office/drawing/2014/main" id="{D1467841-E488-4E68-9151-1D2F307A6957}"/>
                </a:ext>
              </a:extLst>
            </p:cNvPr>
            <p:cNvSpPr/>
            <p:nvPr/>
          </p:nvSpPr>
          <p:spPr>
            <a:xfrm>
              <a:off x="6200401" y="421883"/>
              <a:ext cx="2627791" cy="976543"/>
            </a:xfrm>
            <a:prstGeom prst="cloudCallout">
              <a:avLst>
                <a:gd name="adj1" fmla="val -35698"/>
                <a:gd name="adj2" fmla="val 31591"/>
              </a:avLst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7" name="TextBox 56">
              <a:extLst>
                <a:ext uri="{FF2B5EF4-FFF2-40B4-BE49-F238E27FC236}">
                  <a16:creationId xmlns:a16="http://schemas.microsoft.com/office/drawing/2014/main" id="{D794AD9A-36F8-48E5-A552-0B841218203D}"/>
                </a:ext>
              </a:extLst>
            </p:cNvPr>
            <p:cNvSpPr txBox="1"/>
            <p:nvPr/>
          </p:nvSpPr>
          <p:spPr>
            <a:xfrm>
              <a:off x="6666478" y="643273"/>
              <a:ext cx="1695635" cy="461665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en-GB" sz="24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white</a:t>
              </a:r>
            </a:p>
          </p:txBody>
        </p:sp>
        <p:cxnSp>
          <p:nvCxnSpPr>
            <p:cNvPr id="58" name="Straight Connector 57">
              <a:extLst>
                <a:ext uri="{FF2B5EF4-FFF2-40B4-BE49-F238E27FC236}">
                  <a16:creationId xmlns:a16="http://schemas.microsoft.com/office/drawing/2014/main" id="{C69639FA-5D6B-4E8F-B7F3-B2011F11D94F}"/>
                </a:ext>
              </a:extLst>
            </p:cNvPr>
            <p:cNvCxnSpPr/>
            <p:nvPr/>
          </p:nvCxnSpPr>
          <p:spPr>
            <a:xfrm>
              <a:off x="6976729" y="1131633"/>
              <a:ext cx="857250" cy="0"/>
            </a:xfrm>
            <a:prstGeom prst="line">
              <a:avLst/>
            </a:prstGeom>
            <a:ln w="5715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" name="Group 6">
            <a:extLst>
              <a:ext uri="{FF2B5EF4-FFF2-40B4-BE49-F238E27FC236}">
                <a16:creationId xmlns:a16="http://schemas.microsoft.com/office/drawing/2014/main" id="{57C62110-2172-4546-AD64-943DC1A156F7}"/>
              </a:ext>
            </a:extLst>
          </p:cNvPr>
          <p:cNvGrpSpPr/>
          <p:nvPr/>
        </p:nvGrpSpPr>
        <p:grpSpPr>
          <a:xfrm>
            <a:off x="5700694" y="301942"/>
            <a:ext cx="673285" cy="726471"/>
            <a:chOff x="5328718" y="435748"/>
            <a:chExt cx="767283" cy="976543"/>
          </a:xfrm>
        </p:grpSpPr>
        <p:sp>
          <p:nvSpPr>
            <p:cNvPr id="3" name="Diamond 2">
              <a:extLst>
                <a:ext uri="{FF2B5EF4-FFF2-40B4-BE49-F238E27FC236}">
                  <a16:creationId xmlns:a16="http://schemas.microsoft.com/office/drawing/2014/main" id="{96A0DF9B-A91A-4FAF-8FBB-6A2D516AC36F}"/>
                </a:ext>
              </a:extLst>
            </p:cNvPr>
            <p:cNvSpPr/>
            <p:nvPr/>
          </p:nvSpPr>
          <p:spPr>
            <a:xfrm>
              <a:off x="5328718" y="435748"/>
              <a:ext cx="767282" cy="976543"/>
            </a:xfrm>
            <a:prstGeom prst="diamond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9" name="TextBox 58">
              <a:extLst>
                <a:ext uri="{FF2B5EF4-FFF2-40B4-BE49-F238E27FC236}">
                  <a16:creationId xmlns:a16="http://schemas.microsoft.com/office/drawing/2014/main" id="{16062F05-60AA-4166-96BA-10BD0CD4FC1E}"/>
                </a:ext>
              </a:extLst>
            </p:cNvPr>
            <p:cNvSpPr txBox="1"/>
            <p:nvPr/>
          </p:nvSpPr>
          <p:spPr>
            <a:xfrm>
              <a:off x="5481223" y="662409"/>
              <a:ext cx="61477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is</a:t>
              </a:r>
            </a:p>
          </p:txBody>
        </p:sp>
      </p:grpSp>
      <p:grpSp>
        <p:nvGrpSpPr>
          <p:cNvPr id="60" name="Group 59">
            <a:extLst>
              <a:ext uri="{FF2B5EF4-FFF2-40B4-BE49-F238E27FC236}">
                <a16:creationId xmlns:a16="http://schemas.microsoft.com/office/drawing/2014/main" id="{F81987AC-408A-464C-8B07-DB7BB7DCAA89}"/>
              </a:ext>
            </a:extLst>
          </p:cNvPr>
          <p:cNvGrpSpPr/>
          <p:nvPr/>
        </p:nvGrpSpPr>
        <p:grpSpPr>
          <a:xfrm>
            <a:off x="5712358" y="1329612"/>
            <a:ext cx="673285" cy="726471"/>
            <a:chOff x="5328718" y="435748"/>
            <a:chExt cx="767283" cy="976543"/>
          </a:xfrm>
        </p:grpSpPr>
        <p:sp>
          <p:nvSpPr>
            <p:cNvPr id="61" name="Diamond 60">
              <a:extLst>
                <a:ext uri="{FF2B5EF4-FFF2-40B4-BE49-F238E27FC236}">
                  <a16:creationId xmlns:a16="http://schemas.microsoft.com/office/drawing/2014/main" id="{BE13F214-46C7-4CD1-8B7C-4087AA242D57}"/>
                </a:ext>
              </a:extLst>
            </p:cNvPr>
            <p:cNvSpPr/>
            <p:nvPr/>
          </p:nvSpPr>
          <p:spPr>
            <a:xfrm>
              <a:off x="5328718" y="435748"/>
              <a:ext cx="767282" cy="976543"/>
            </a:xfrm>
            <a:prstGeom prst="diamond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62" name="TextBox 61">
              <a:extLst>
                <a:ext uri="{FF2B5EF4-FFF2-40B4-BE49-F238E27FC236}">
                  <a16:creationId xmlns:a16="http://schemas.microsoft.com/office/drawing/2014/main" id="{5F42EB2E-CF66-416C-B631-7BE20EC73833}"/>
                </a:ext>
              </a:extLst>
            </p:cNvPr>
            <p:cNvSpPr txBox="1"/>
            <p:nvPr/>
          </p:nvSpPr>
          <p:spPr>
            <a:xfrm>
              <a:off x="5481223" y="662409"/>
              <a:ext cx="61477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is</a:t>
              </a:r>
            </a:p>
          </p:txBody>
        </p:sp>
      </p:grpSp>
      <p:grpSp>
        <p:nvGrpSpPr>
          <p:cNvPr id="63" name="Group 62">
            <a:extLst>
              <a:ext uri="{FF2B5EF4-FFF2-40B4-BE49-F238E27FC236}">
                <a16:creationId xmlns:a16="http://schemas.microsoft.com/office/drawing/2014/main" id="{4FC77BD1-3023-4619-82A0-203A5B3FC2DB}"/>
              </a:ext>
            </a:extLst>
          </p:cNvPr>
          <p:cNvGrpSpPr/>
          <p:nvPr/>
        </p:nvGrpSpPr>
        <p:grpSpPr>
          <a:xfrm>
            <a:off x="9916358" y="5311472"/>
            <a:ext cx="1695071" cy="726471"/>
            <a:chOff x="6200401" y="421883"/>
            <a:chExt cx="2627791" cy="976543"/>
          </a:xfrm>
        </p:grpSpPr>
        <p:sp>
          <p:nvSpPr>
            <p:cNvPr id="64" name="Thought Bubble: Cloud 63">
              <a:extLst>
                <a:ext uri="{FF2B5EF4-FFF2-40B4-BE49-F238E27FC236}">
                  <a16:creationId xmlns:a16="http://schemas.microsoft.com/office/drawing/2014/main" id="{FBCBA213-FB0D-4476-AA13-C693FEDAC5D0}"/>
                </a:ext>
              </a:extLst>
            </p:cNvPr>
            <p:cNvSpPr/>
            <p:nvPr/>
          </p:nvSpPr>
          <p:spPr>
            <a:xfrm>
              <a:off x="6200401" y="421883"/>
              <a:ext cx="2627791" cy="976543"/>
            </a:xfrm>
            <a:prstGeom prst="cloudCallout">
              <a:avLst>
                <a:gd name="adj1" fmla="val -35698"/>
                <a:gd name="adj2" fmla="val 31591"/>
              </a:avLst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65" name="TextBox 64">
              <a:extLst>
                <a:ext uri="{FF2B5EF4-FFF2-40B4-BE49-F238E27FC236}">
                  <a16:creationId xmlns:a16="http://schemas.microsoft.com/office/drawing/2014/main" id="{7ABA120A-2C64-4E43-8B4A-136936F0BB77}"/>
                </a:ext>
              </a:extLst>
            </p:cNvPr>
            <p:cNvSpPr txBox="1"/>
            <p:nvPr/>
          </p:nvSpPr>
          <p:spPr>
            <a:xfrm>
              <a:off x="6666477" y="643273"/>
              <a:ext cx="1818426" cy="461665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en-GB" sz="24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yellow</a:t>
              </a:r>
            </a:p>
          </p:txBody>
        </p:sp>
        <p:cxnSp>
          <p:nvCxnSpPr>
            <p:cNvPr id="66" name="Straight Connector 65">
              <a:extLst>
                <a:ext uri="{FF2B5EF4-FFF2-40B4-BE49-F238E27FC236}">
                  <a16:creationId xmlns:a16="http://schemas.microsoft.com/office/drawing/2014/main" id="{A09BC0EC-F017-4BD6-B9ED-53EB0331184F}"/>
                </a:ext>
              </a:extLst>
            </p:cNvPr>
            <p:cNvCxnSpPr/>
            <p:nvPr/>
          </p:nvCxnSpPr>
          <p:spPr>
            <a:xfrm>
              <a:off x="6976729" y="1131633"/>
              <a:ext cx="857250" cy="0"/>
            </a:xfrm>
            <a:prstGeom prst="line">
              <a:avLst/>
            </a:prstGeom>
            <a:ln w="5715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7" name="Group 66">
            <a:extLst>
              <a:ext uri="{FF2B5EF4-FFF2-40B4-BE49-F238E27FC236}">
                <a16:creationId xmlns:a16="http://schemas.microsoft.com/office/drawing/2014/main" id="{FD77862B-442E-4135-84F8-961657BE5E4A}"/>
              </a:ext>
            </a:extLst>
          </p:cNvPr>
          <p:cNvGrpSpPr/>
          <p:nvPr/>
        </p:nvGrpSpPr>
        <p:grpSpPr>
          <a:xfrm>
            <a:off x="9836458" y="4155684"/>
            <a:ext cx="1765183" cy="739755"/>
            <a:chOff x="6200401" y="421883"/>
            <a:chExt cx="2627791" cy="976543"/>
          </a:xfrm>
        </p:grpSpPr>
        <p:sp>
          <p:nvSpPr>
            <p:cNvPr id="68" name="Thought Bubble: Cloud 67">
              <a:extLst>
                <a:ext uri="{FF2B5EF4-FFF2-40B4-BE49-F238E27FC236}">
                  <a16:creationId xmlns:a16="http://schemas.microsoft.com/office/drawing/2014/main" id="{876240C6-49E7-487E-87EC-05A5C2656505}"/>
                </a:ext>
              </a:extLst>
            </p:cNvPr>
            <p:cNvSpPr/>
            <p:nvPr/>
          </p:nvSpPr>
          <p:spPr>
            <a:xfrm>
              <a:off x="6200401" y="421883"/>
              <a:ext cx="2627791" cy="976543"/>
            </a:xfrm>
            <a:prstGeom prst="cloudCallout">
              <a:avLst>
                <a:gd name="adj1" fmla="val -35698"/>
                <a:gd name="adj2" fmla="val 31591"/>
              </a:avLst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69" name="TextBox 68">
              <a:extLst>
                <a:ext uri="{FF2B5EF4-FFF2-40B4-BE49-F238E27FC236}">
                  <a16:creationId xmlns:a16="http://schemas.microsoft.com/office/drawing/2014/main" id="{4660342A-A212-4B12-8445-6B01C2C305D0}"/>
                </a:ext>
              </a:extLst>
            </p:cNvPr>
            <p:cNvSpPr txBox="1"/>
            <p:nvPr/>
          </p:nvSpPr>
          <p:spPr>
            <a:xfrm>
              <a:off x="6666478" y="643273"/>
              <a:ext cx="1695635" cy="453375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en-GB" sz="24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black</a:t>
              </a:r>
            </a:p>
          </p:txBody>
        </p:sp>
        <p:cxnSp>
          <p:nvCxnSpPr>
            <p:cNvPr id="70" name="Straight Connector 69">
              <a:extLst>
                <a:ext uri="{FF2B5EF4-FFF2-40B4-BE49-F238E27FC236}">
                  <a16:creationId xmlns:a16="http://schemas.microsoft.com/office/drawing/2014/main" id="{E1E71280-5384-4AF0-AF7C-424506BC1856}"/>
                </a:ext>
              </a:extLst>
            </p:cNvPr>
            <p:cNvCxnSpPr/>
            <p:nvPr/>
          </p:nvCxnSpPr>
          <p:spPr>
            <a:xfrm>
              <a:off x="6976729" y="1131633"/>
              <a:ext cx="857250" cy="0"/>
            </a:xfrm>
            <a:prstGeom prst="line">
              <a:avLst/>
            </a:prstGeom>
            <a:ln w="5715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1" name="Group 70">
            <a:extLst>
              <a:ext uri="{FF2B5EF4-FFF2-40B4-BE49-F238E27FC236}">
                <a16:creationId xmlns:a16="http://schemas.microsoft.com/office/drawing/2014/main" id="{8A3FF2F9-44E8-474E-8CE8-FA4C0FC7D3C0}"/>
              </a:ext>
            </a:extLst>
          </p:cNvPr>
          <p:cNvGrpSpPr/>
          <p:nvPr/>
        </p:nvGrpSpPr>
        <p:grpSpPr>
          <a:xfrm>
            <a:off x="9836456" y="3048565"/>
            <a:ext cx="1765183" cy="739755"/>
            <a:chOff x="6200401" y="421883"/>
            <a:chExt cx="2627791" cy="976543"/>
          </a:xfrm>
        </p:grpSpPr>
        <p:sp>
          <p:nvSpPr>
            <p:cNvPr id="72" name="Thought Bubble: Cloud 71">
              <a:extLst>
                <a:ext uri="{FF2B5EF4-FFF2-40B4-BE49-F238E27FC236}">
                  <a16:creationId xmlns:a16="http://schemas.microsoft.com/office/drawing/2014/main" id="{ED950242-55C4-4DCE-B9D2-3F225FB44B35}"/>
                </a:ext>
              </a:extLst>
            </p:cNvPr>
            <p:cNvSpPr/>
            <p:nvPr/>
          </p:nvSpPr>
          <p:spPr>
            <a:xfrm>
              <a:off x="6200401" y="421883"/>
              <a:ext cx="2627791" cy="976543"/>
            </a:xfrm>
            <a:prstGeom prst="cloudCallout">
              <a:avLst>
                <a:gd name="adj1" fmla="val -35698"/>
                <a:gd name="adj2" fmla="val 31591"/>
              </a:avLst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73" name="TextBox 72">
              <a:extLst>
                <a:ext uri="{FF2B5EF4-FFF2-40B4-BE49-F238E27FC236}">
                  <a16:creationId xmlns:a16="http://schemas.microsoft.com/office/drawing/2014/main" id="{BB45F775-5AD7-4C56-AC0C-A6FD1B10405B}"/>
                </a:ext>
              </a:extLst>
            </p:cNvPr>
            <p:cNvSpPr txBox="1"/>
            <p:nvPr/>
          </p:nvSpPr>
          <p:spPr>
            <a:xfrm>
              <a:off x="6666478" y="643273"/>
              <a:ext cx="1695635" cy="453375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en-GB" sz="24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white</a:t>
              </a:r>
            </a:p>
          </p:txBody>
        </p:sp>
        <p:cxnSp>
          <p:nvCxnSpPr>
            <p:cNvPr id="74" name="Straight Connector 73">
              <a:extLst>
                <a:ext uri="{FF2B5EF4-FFF2-40B4-BE49-F238E27FC236}">
                  <a16:creationId xmlns:a16="http://schemas.microsoft.com/office/drawing/2014/main" id="{C0C4D52E-04F1-4283-AEEA-310985FB92EF}"/>
                </a:ext>
              </a:extLst>
            </p:cNvPr>
            <p:cNvCxnSpPr/>
            <p:nvPr/>
          </p:nvCxnSpPr>
          <p:spPr>
            <a:xfrm>
              <a:off x="6976729" y="1131633"/>
              <a:ext cx="857250" cy="0"/>
            </a:xfrm>
            <a:prstGeom prst="line">
              <a:avLst/>
            </a:prstGeom>
            <a:ln w="5715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5" name="Group 74">
            <a:extLst>
              <a:ext uri="{FF2B5EF4-FFF2-40B4-BE49-F238E27FC236}">
                <a16:creationId xmlns:a16="http://schemas.microsoft.com/office/drawing/2014/main" id="{4D209BC0-1A4F-4D14-9CB3-CCD9647AF649}"/>
              </a:ext>
            </a:extLst>
          </p:cNvPr>
          <p:cNvGrpSpPr/>
          <p:nvPr/>
        </p:nvGrpSpPr>
        <p:grpSpPr>
          <a:xfrm>
            <a:off x="9836456" y="1797179"/>
            <a:ext cx="1765183" cy="739755"/>
            <a:chOff x="6200401" y="421883"/>
            <a:chExt cx="2627791" cy="976543"/>
          </a:xfrm>
        </p:grpSpPr>
        <p:sp>
          <p:nvSpPr>
            <p:cNvPr id="76" name="Thought Bubble: Cloud 75">
              <a:extLst>
                <a:ext uri="{FF2B5EF4-FFF2-40B4-BE49-F238E27FC236}">
                  <a16:creationId xmlns:a16="http://schemas.microsoft.com/office/drawing/2014/main" id="{0C7966D8-CD07-42D3-A9E0-FF8DDF589135}"/>
                </a:ext>
              </a:extLst>
            </p:cNvPr>
            <p:cNvSpPr/>
            <p:nvPr/>
          </p:nvSpPr>
          <p:spPr>
            <a:xfrm>
              <a:off x="6200401" y="421883"/>
              <a:ext cx="2627791" cy="976543"/>
            </a:xfrm>
            <a:prstGeom prst="cloudCallout">
              <a:avLst>
                <a:gd name="adj1" fmla="val -35698"/>
                <a:gd name="adj2" fmla="val 31591"/>
              </a:avLst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77" name="TextBox 76">
              <a:extLst>
                <a:ext uri="{FF2B5EF4-FFF2-40B4-BE49-F238E27FC236}">
                  <a16:creationId xmlns:a16="http://schemas.microsoft.com/office/drawing/2014/main" id="{D8D3E57B-B7FC-4843-89D5-5C4F2F921C23}"/>
                </a:ext>
              </a:extLst>
            </p:cNvPr>
            <p:cNvSpPr txBox="1"/>
            <p:nvPr/>
          </p:nvSpPr>
          <p:spPr>
            <a:xfrm>
              <a:off x="6666478" y="643273"/>
              <a:ext cx="1695635" cy="453375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en-GB" sz="24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green</a:t>
              </a:r>
            </a:p>
          </p:txBody>
        </p:sp>
        <p:cxnSp>
          <p:nvCxnSpPr>
            <p:cNvPr id="78" name="Straight Connector 77">
              <a:extLst>
                <a:ext uri="{FF2B5EF4-FFF2-40B4-BE49-F238E27FC236}">
                  <a16:creationId xmlns:a16="http://schemas.microsoft.com/office/drawing/2014/main" id="{C21E45C7-E543-4655-AFC9-5654A8A56619}"/>
                </a:ext>
              </a:extLst>
            </p:cNvPr>
            <p:cNvCxnSpPr/>
            <p:nvPr/>
          </p:nvCxnSpPr>
          <p:spPr>
            <a:xfrm>
              <a:off x="6976729" y="1131633"/>
              <a:ext cx="857250" cy="0"/>
            </a:xfrm>
            <a:prstGeom prst="line">
              <a:avLst/>
            </a:prstGeom>
            <a:ln w="5715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9" name="Group 78">
            <a:extLst>
              <a:ext uri="{FF2B5EF4-FFF2-40B4-BE49-F238E27FC236}">
                <a16:creationId xmlns:a16="http://schemas.microsoft.com/office/drawing/2014/main" id="{1415D75A-4ABF-494E-9505-8D7B634673FA}"/>
              </a:ext>
            </a:extLst>
          </p:cNvPr>
          <p:cNvGrpSpPr/>
          <p:nvPr/>
        </p:nvGrpSpPr>
        <p:grpSpPr>
          <a:xfrm>
            <a:off x="9836454" y="779572"/>
            <a:ext cx="1765183" cy="739755"/>
            <a:chOff x="6200401" y="421883"/>
            <a:chExt cx="2627791" cy="976543"/>
          </a:xfrm>
        </p:grpSpPr>
        <p:sp>
          <p:nvSpPr>
            <p:cNvPr id="80" name="Thought Bubble: Cloud 79">
              <a:extLst>
                <a:ext uri="{FF2B5EF4-FFF2-40B4-BE49-F238E27FC236}">
                  <a16:creationId xmlns:a16="http://schemas.microsoft.com/office/drawing/2014/main" id="{2162B156-1086-4656-862B-A6050799F8B4}"/>
                </a:ext>
              </a:extLst>
            </p:cNvPr>
            <p:cNvSpPr/>
            <p:nvPr/>
          </p:nvSpPr>
          <p:spPr>
            <a:xfrm>
              <a:off x="6200401" y="421883"/>
              <a:ext cx="2627791" cy="976543"/>
            </a:xfrm>
            <a:prstGeom prst="cloudCallout">
              <a:avLst>
                <a:gd name="adj1" fmla="val -35698"/>
                <a:gd name="adj2" fmla="val 31591"/>
              </a:avLst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81" name="TextBox 80">
              <a:extLst>
                <a:ext uri="{FF2B5EF4-FFF2-40B4-BE49-F238E27FC236}">
                  <a16:creationId xmlns:a16="http://schemas.microsoft.com/office/drawing/2014/main" id="{DE65AB48-3740-4CDE-9970-B2AEF9A2DDC4}"/>
                </a:ext>
              </a:extLst>
            </p:cNvPr>
            <p:cNvSpPr txBox="1"/>
            <p:nvPr/>
          </p:nvSpPr>
          <p:spPr>
            <a:xfrm>
              <a:off x="6666478" y="643273"/>
              <a:ext cx="1695635" cy="453375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en-GB" sz="24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blue</a:t>
              </a:r>
            </a:p>
          </p:txBody>
        </p:sp>
        <p:cxnSp>
          <p:nvCxnSpPr>
            <p:cNvPr id="82" name="Straight Connector 81">
              <a:extLst>
                <a:ext uri="{FF2B5EF4-FFF2-40B4-BE49-F238E27FC236}">
                  <a16:creationId xmlns:a16="http://schemas.microsoft.com/office/drawing/2014/main" id="{20D09416-A0E9-4AC9-88A7-D2B438333784}"/>
                </a:ext>
              </a:extLst>
            </p:cNvPr>
            <p:cNvCxnSpPr/>
            <p:nvPr/>
          </p:nvCxnSpPr>
          <p:spPr>
            <a:xfrm>
              <a:off x="6976729" y="1131633"/>
              <a:ext cx="857250" cy="0"/>
            </a:xfrm>
            <a:prstGeom prst="line">
              <a:avLst/>
            </a:prstGeom>
            <a:ln w="5715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3" name="Group 82">
            <a:extLst>
              <a:ext uri="{FF2B5EF4-FFF2-40B4-BE49-F238E27FC236}">
                <a16:creationId xmlns:a16="http://schemas.microsoft.com/office/drawing/2014/main" id="{619436B2-5060-4DF6-950E-60B2B8CD2A95}"/>
              </a:ext>
            </a:extLst>
          </p:cNvPr>
          <p:cNvGrpSpPr/>
          <p:nvPr/>
        </p:nvGrpSpPr>
        <p:grpSpPr>
          <a:xfrm>
            <a:off x="5712357" y="2388326"/>
            <a:ext cx="673285" cy="726471"/>
            <a:chOff x="5328718" y="435748"/>
            <a:chExt cx="767283" cy="976543"/>
          </a:xfrm>
        </p:grpSpPr>
        <p:sp>
          <p:nvSpPr>
            <p:cNvPr id="84" name="Diamond 83">
              <a:extLst>
                <a:ext uri="{FF2B5EF4-FFF2-40B4-BE49-F238E27FC236}">
                  <a16:creationId xmlns:a16="http://schemas.microsoft.com/office/drawing/2014/main" id="{0711FE1B-8C54-485E-AC7A-E5164329FE8E}"/>
                </a:ext>
              </a:extLst>
            </p:cNvPr>
            <p:cNvSpPr/>
            <p:nvPr/>
          </p:nvSpPr>
          <p:spPr>
            <a:xfrm>
              <a:off x="5328718" y="435748"/>
              <a:ext cx="767282" cy="976543"/>
            </a:xfrm>
            <a:prstGeom prst="diamond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85" name="TextBox 84">
              <a:extLst>
                <a:ext uri="{FF2B5EF4-FFF2-40B4-BE49-F238E27FC236}">
                  <a16:creationId xmlns:a16="http://schemas.microsoft.com/office/drawing/2014/main" id="{F7300659-7A40-4DCC-88A1-B8E856959440}"/>
                </a:ext>
              </a:extLst>
            </p:cNvPr>
            <p:cNvSpPr txBox="1"/>
            <p:nvPr/>
          </p:nvSpPr>
          <p:spPr>
            <a:xfrm>
              <a:off x="5481223" y="662409"/>
              <a:ext cx="61477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is</a:t>
              </a:r>
            </a:p>
          </p:txBody>
        </p:sp>
      </p:grpSp>
      <p:grpSp>
        <p:nvGrpSpPr>
          <p:cNvPr id="86" name="Group 85">
            <a:extLst>
              <a:ext uri="{FF2B5EF4-FFF2-40B4-BE49-F238E27FC236}">
                <a16:creationId xmlns:a16="http://schemas.microsoft.com/office/drawing/2014/main" id="{06D96C90-ADC5-4811-998F-6B607DB1423A}"/>
              </a:ext>
            </a:extLst>
          </p:cNvPr>
          <p:cNvGrpSpPr/>
          <p:nvPr/>
        </p:nvGrpSpPr>
        <p:grpSpPr>
          <a:xfrm>
            <a:off x="5717958" y="3499959"/>
            <a:ext cx="673285" cy="726471"/>
            <a:chOff x="5328718" y="435748"/>
            <a:chExt cx="767283" cy="976543"/>
          </a:xfrm>
        </p:grpSpPr>
        <p:sp>
          <p:nvSpPr>
            <p:cNvPr id="87" name="Diamond 86">
              <a:extLst>
                <a:ext uri="{FF2B5EF4-FFF2-40B4-BE49-F238E27FC236}">
                  <a16:creationId xmlns:a16="http://schemas.microsoft.com/office/drawing/2014/main" id="{4594CB0A-74DD-4FCF-876F-EC6BE3EB7F68}"/>
                </a:ext>
              </a:extLst>
            </p:cNvPr>
            <p:cNvSpPr/>
            <p:nvPr/>
          </p:nvSpPr>
          <p:spPr>
            <a:xfrm>
              <a:off x="5328718" y="435748"/>
              <a:ext cx="767282" cy="976543"/>
            </a:xfrm>
            <a:prstGeom prst="diamond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88" name="TextBox 87">
              <a:extLst>
                <a:ext uri="{FF2B5EF4-FFF2-40B4-BE49-F238E27FC236}">
                  <a16:creationId xmlns:a16="http://schemas.microsoft.com/office/drawing/2014/main" id="{FA6F8094-EEFE-4F1D-8CEA-54188FF98811}"/>
                </a:ext>
              </a:extLst>
            </p:cNvPr>
            <p:cNvSpPr txBox="1"/>
            <p:nvPr/>
          </p:nvSpPr>
          <p:spPr>
            <a:xfrm>
              <a:off x="5481223" y="662409"/>
              <a:ext cx="61477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is</a:t>
              </a:r>
            </a:p>
          </p:txBody>
        </p:sp>
      </p:grpSp>
      <p:grpSp>
        <p:nvGrpSpPr>
          <p:cNvPr id="89" name="Group 88">
            <a:extLst>
              <a:ext uri="{FF2B5EF4-FFF2-40B4-BE49-F238E27FC236}">
                <a16:creationId xmlns:a16="http://schemas.microsoft.com/office/drawing/2014/main" id="{1C77AD31-0093-488A-A3EF-434D95C89D3F}"/>
              </a:ext>
            </a:extLst>
          </p:cNvPr>
          <p:cNvGrpSpPr/>
          <p:nvPr/>
        </p:nvGrpSpPr>
        <p:grpSpPr>
          <a:xfrm>
            <a:off x="5761091" y="4677885"/>
            <a:ext cx="673285" cy="726471"/>
            <a:chOff x="5328718" y="435748"/>
            <a:chExt cx="767283" cy="976543"/>
          </a:xfrm>
        </p:grpSpPr>
        <p:sp>
          <p:nvSpPr>
            <p:cNvPr id="90" name="Diamond 89">
              <a:extLst>
                <a:ext uri="{FF2B5EF4-FFF2-40B4-BE49-F238E27FC236}">
                  <a16:creationId xmlns:a16="http://schemas.microsoft.com/office/drawing/2014/main" id="{6D059240-568E-477E-82C9-205D7FE6FBAB}"/>
                </a:ext>
              </a:extLst>
            </p:cNvPr>
            <p:cNvSpPr/>
            <p:nvPr/>
          </p:nvSpPr>
          <p:spPr>
            <a:xfrm>
              <a:off x="5328718" y="435748"/>
              <a:ext cx="767282" cy="976543"/>
            </a:xfrm>
            <a:prstGeom prst="diamond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91" name="TextBox 90">
              <a:extLst>
                <a:ext uri="{FF2B5EF4-FFF2-40B4-BE49-F238E27FC236}">
                  <a16:creationId xmlns:a16="http://schemas.microsoft.com/office/drawing/2014/main" id="{953D7E35-D8AD-4BA1-8286-B80991051337}"/>
                </a:ext>
              </a:extLst>
            </p:cNvPr>
            <p:cNvSpPr txBox="1"/>
            <p:nvPr/>
          </p:nvSpPr>
          <p:spPr>
            <a:xfrm>
              <a:off x="5481223" y="662409"/>
              <a:ext cx="61477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is</a:t>
              </a:r>
            </a:p>
          </p:txBody>
        </p:sp>
      </p:grpSp>
      <p:grpSp>
        <p:nvGrpSpPr>
          <p:cNvPr id="92" name="Group 91">
            <a:extLst>
              <a:ext uri="{FF2B5EF4-FFF2-40B4-BE49-F238E27FC236}">
                <a16:creationId xmlns:a16="http://schemas.microsoft.com/office/drawing/2014/main" id="{37F900BB-C697-4FC6-95ED-93350EF9843A}"/>
              </a:ext>
            </a:extLst>
          </p:cNvPr>
          <p:cNvGrpSpPr/>
          <p:nvPr/>
        </p:nvGrpSpPr>
        <p:grpSpPr>
          <a:xfrm>
            <a:off x="5801038" y="5736599"/>
            <a:ext cx="673285" cy="726471"/>
            <a:chOff x="5328718" y="435748"/>
            <a:chExt cx="767283" cy="976543"/>
          </a:xfrm>
        </p:grpSpPr>
        <p:sp>
          <p:nvSpPr>
            <p:cNvPr id="93" name="Diamond 92">
              <a:extLst>
                <a:ext uri="{FF2B5EF4-FFF2-40B4-BE49-F238E27FC236}">
                  <a16:creationId xmlns:a16="http://schemas.microsoft.com/office/drawing/2014/main" id="{6CDC77F0-FEB8-4C9C-862F-67A7F725CCA0}"/>
                </a:ext>
              </a:extLst>
            </p:cNvPr>
            <p:cNvSpPr/>
            <p:nvPr/>
          </p:nvSpPr>
          <p:spPr>
            <a:xfrm>
              <a:off x="5328718" y="435748"/>
              <a:ext cx="767282" cy="976543"/>
            </a:xfrm>
            <a:prstGeom prst="diamond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94" name="TextBox 93">
              <a:extLst>
                <a:ext uri="{FF2B5EF4-FFF2-40B4-BE49-F238E27FC236}">
                  <a16:creationId xmlns:a16="http://schemas.microsoft.com/office/drawing/2014/main" id="{2D2ECBC7-42B9-4817-8558-4B09F59013C5}"/>
                </a:ext>
              </a:extLst>
            </p:cNvPr>
            <p:cNvSpPr txBox="1"/>
            <p:nvPr/>
          </p:nvSpPr>
          <p:spPr>
            <a:xfrm>
              <a:off x="5481223" y="662409"/>
              <a:ext cx="61477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is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7727108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>
            <a:extLst>
              <a:ext uri="{FF2B5EF4-FFF2-40B4-BE49-F238E27FC236}">
                <a16:creationId xmlns:a16="http://schemas.microsoft.com/office/drawing/2014/main" id="{EBBF178B-8ABE-47B6-BC45-FEC92652738B}"/>
              </a:ext>
            </a:extLst>
          </p:cNvPr>
          <p:cNvGrpSpPr/>
          <p:nvPr/>
        </p:nvGrpSpPr>
        <p:grpSpPr>
          <a:xfrm>
            <a:off x="2764652" y="209974"/>
            <a:ext cx="2448313" cy="871614"/>
            <a:chOff x="692458" y="532661"/>
            <a:chExt cx="2814222" cy="976543"/>
          </a:xfrm>
        </p:grpSpPr>
        <p:sp>
          <p:nvSpPr>
            <p:cNvPr id="4" name="Oval 3">
              <a:extLst>
                <a:ext uri="{FF2B5EF4-FFF2-40B4-BE49-F238E27FC236}">
                  <a16:creationId xmlns:a16="http://schemas.microsoft.com/office/drawing/2014/main" id="{ACE2FF17-C099-4771-90FF-296B48B41308}"/>
                </a:ext>
              </a:extLst>
            </p:cNvPr>
            <p:cNvSpPr/>
            <p:nvPr/>
          </p:nvSpPr>
          <p:spPr>
            <a:xfrm>
              <a:off x="692458" y="532661"/>
              <a:ext cx="2814222" cy="976543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BE9D56AB-104F-4F20-A01F-AE3BD8DED800}"/>
                </a:ext>
              </a:extLst>
            </p:cNvPr>
            <p:cNvSpPr txBox="1"/>
            <p:nvPr/>
          </p:nvSpPr>
          <p:spPr>
            <a:xfrm>
              <a:off x="1251751" y="718083"/>
              <a:ext cx="1695635" cy="40011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en-GB" sz="20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   Milk </a:t>
              </a:r>
            </a:p>
          </p:txBody>
        </p: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8CE730AD-38F2-4C17-9C54-39B45AB79138}"/>
                </a:ext>
              </a:extLst>
            </p:cNvPr>
            <p:cNvCxnSpPr/>
            <p:nvPr/>
          </p:nvCxnSpPr>
          <p:spPr>
            <a:xfrm>
              <a:off x="1713111" y="1263406"/>
              <a:ext cx="857250" cy="0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id="{CD27B546-966C-43DA-AAAD-FD5A7976BCE6}"/>
              </a:ext>
            </a:extLst>
          </p:cNvPr>
          <p:cNvGrpSpPr/>
          <p:nvPr/>
        </p:nvGrpSpPr>
        <p:grpSpPr>
          <a:xfrm>
            <a:off x="160249" y="1350148"/>
            <a:ext cx="2064163" cy="871614"/>
            <a:chOff x="692458" y="532661"/>
            <a:chExt cx="2814222" cy="976543"/>
          </a:xfrm>
        </p:grpSpPr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475517F7-BFE8-464D-A474-EA3B125838AC}"/>
                </a:ext>
              </a:extLst>
            </p:cNvPr>
            <p:cNvSpPr/>
            <p:nvPr/>
          </p:nvSpPr>
          <p:spPr>
            <a:xfrm>
              <a:off x="692458" y="532661"/>
              <a:ext cx="2814222" cy="976543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391D913D-6F9A-4453-A569-F6D0DA83B7E8}"/>
                </a:ext>
              </a:extLst>
            </p:cNvPr>
            <p:cNvSpPr txBox="1"/>
            <p:nvPr/>
          </p:nvSpPr>
          <p:spPr>
            <a:xfrm>
              <a:off x="1251751" y="718083"/>
              <a:ext cx="1975279" cy="40011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en-GB" sz="20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A rose </a:t>
              </a:r>
            </a:p>
          </p:txBody>
        </p: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DDD134CE-6816-41DA-94E2-F6C95CCF0674}"/>
                </a:ext>
              </a:extLst>
            </p:cNvPr>
            <p:cNvCxnSpPr/>
            <p:nvPr/>
          </p:nvCxnSpPr>
          <p:spPr>
            <a:xfrm>
              <a:off x="1713111" y="1263406"/>
              <a:ext cx="857250" cy="0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1" name="Group 40">
            <a:extLst>
              <a:ext uri="{FF2B5EF4-FFF2-40B4-BE49-F238E27FC236}">
                <a16:creationId xmlns:a16="http://schemas.microsoft.com/office/drawing/2014/main" id="{C0AC848D-CF4A-4871-8968-7E4A372EBD8F}"/>
              </a:ext>
            </a:extLst>
          </p:cNvPr>
          <p:cNvGrpSpPr/>
          <p:nvPr/>
        </p:nvGrpSpPr>
        <p:grpSpPr>
          <a:xfrm>
            <a:off x="175233" y="2403159"/>
            <a:ext cx="2064163" cy="871614"/>
            <a:chOff x="692458" y="532661"/>
            <a:chExt cx="2814222" cy="976543"/>
          </a:xfrm>
        </p:grpSpPr>
        <p:sp>
          <p:nvSpPr>
            <p:cNvPr id="42" name="Oval 41">
              <a:extLst>
                <a:ext uri="{FF2B5EF4-FFF2-40B4-BE49-F238E27FC236}">
                  <a16:creationId xmlns:a16="http://schemas.microsoft.com/office/drawing/2014/main" id="{3F45DD87-81BB-42FD-BD91-9605231BBE04}"/>
                </a:ext>
              </a:extLst>
            </p:cNvPr>
            <p:cNvSpPr/>
            <p:nvPr/>
          </p:nvSpPr>
          <p:spPr>
            <a:xfrm>
              <a:off x="692458" y="532661"/>
              <a:ext cx="2814222" cy="976543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D61CD26B-0363-4C35-801B-F2854BD3F61C}"/>
                </a:ext>
              </a:extLst>
            </p:cNvPr>
            <p:cNvSpPr txBox="1"/>
            <p:nvPr/>
          </p:nvSpPr>
          <p:spPr>
            <a:xfrm>
              <a:off x="954331" y="746997"/>
              <a:ext cx="2254927" cy="40011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en-GB" sz="20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A   p</a:t>
              </a:r>
            </a:p>
          </p:txBody>
        </p:sp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30FD6A89-5718-44E2-BAB8-B10EE5172814}"/>
                </a:ext>
              </a:extLst>
            </p:cNvPr>
            <p:cNvCxnSpPr/>
            <p:nvPr/>
          </p:nvCxnSpPr>
          <p:spPr>
            <a:xfrm>
              <a:off x="1713111" y="1263406"/>
              <a:ext cx="857250" cy="0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5" name="Group 44">
            <a:extLst>
              <a:ext uri="{FF2B5EF4-FFF2-40B4-BE49-F238E27FC236}">
                <a16:creationId xmlns:a16="http://schemas.microsoft.com/office/drawing/2014/main" id="{0612EE6A-628C-4C20-BDAB-B28223806295}"/>
              </a:ext>
            </a:extLst>
          </p:cNvPr>
          <p:cNvGrpSpPr/>
          <p:nvPr/>
        </p:nvGrpSpPr>
        <p:grpSpPr>
          <a:xfrm>
            <a:off x="175232" y="3447042"/>
            <a:ext cx="2064163" cy="871614"/>
            <a:chOff x="692458" y="532661"/>
            <a:chExt cx="2814222" cy="976543"/>
          </a:xfrm>
        </p:grpSpPr>
        <p:sp>
          <p:nvSpPr>
            <p:cNvPr id="46" name="Oval 45">
              <a:extLst>
                <a:ext uri="{FF2B5EF4-FFF2-40B4-BE49-F238E27FC236}">
                  <a16:creationId xmlns:a16="http://schemas.microsoft.com/office/drawing/2014/main" id="{725DAC96-15D4-4827-94C2-C95FDD8FD093}"/>
                </a:ext>
              </a:extLst>
            </p:cNvPr>
            <p:cNvSpPr/>
            <p:nvPr/>
          </p:nvSpPr>
          <p:spPr>
            <a:xfrm>
              <a:off x="692458" y="532661"/>
              <a:ext cx="2814222" cy="976543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E459BAD1-7179-49DE-A96B-FD3F5F492121}"/>
                </a:ext>
              </a:extLst>
            </p:cNvPr>
            <p:cNvSpPr txBox="1"/>
            <p:nvPr/>
          </p:nvSpPr>
          <p:spPr>
            <a:xfrm>
              <a:off x="1251751" y="718083"/>
              <a:ext cx="1695635" cy="40011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en-GB" sz="20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A road </a:t>
              </a:r>
            </a:p>
          </p:txBody>
        </p:sp>
        <p:cxnSp>
          <p:nvCxnSpPr>
            <p:cNvPr id="48" name="Straight Connector 47">
              <a:extLst>
                <a:ext uri="{FF2B5EF4-FFF2-40B4-BE49-F238E27FC236}">
                  <a16:creationId xmlns:a16="http://schemas.microsoft.com/office/drawing/2014/main" id="{CC09F358-2585-4144-961E-10AAE5DF09EF}"/>
                </a:ext>
              </a:extLst>
            </p:cNvPr>
            <p:cNvCxnSpPr/>
            <p:nvPr/>
          </p:nvCxnSpPr>
          <p:spPr>
            <a:xfrm>
              <a:off x="1713111" y="1263406"/>
              <a:ext cx="857250" cy="0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9" name="Group 48">
            <a:extLst>
              <a:ext uri="{FF2B5EF4-FFF2-40B4-BE49-F238E27FC236}">
                <a16:creationId xmlns:a16="http://schemas.microsoft.com/office/drawing/2014/main" id="{B611D8D8-5F23-4872-978D-6869896B303A}"/>
              </a:ext>
            </a:extLst>
          </p:cNvPr>
          <p:cNvGrpSpPr/>
          <p:nvPr/>
        </p:nvGrpSpPr>
        <p:grpSpPr>
          <a:xfrm>
            <a:off x="160248" y="4477959"/>
            <a:ext cx="2064163" cy="871614"/>
            <a:chOff x="692458" y="532661"/>
            <a:chExt cx="2814222" cy="976543"/>
          </a:xfrm>
        </p:grpSpPr>
        <p:sp>
          <p:nvSpPr>
            <p:cNvPr id="50" name="Oval 49">
              <a:extLst>
                <a:ext uri="{FF2B5EF4-FFF2-40B4-BE49-F238E27FC236}">
                  <a16:creationId xmlns:a16="http://schemas.microsoft.com/office/drawing/2014/main" id="{A0ABADB9-6E42-4268-881C-74B0790C58CA}"/>
                </a:ext>
              </a:extLst>
            </p:cNvPr>
            <p:cNvSpPr/>
            <p:nvPr/>
          </p:nvSpPr>
          <p:spPr>
            <a:xfrm>
              <a:off x="692458" y="532661"/>
              <a:ext cx="2814222" cy="976543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1" name="TextBox 50">
              <a:extLst>
                <a:ext uri="{FF2B5EF4-FFF2-40B4-BE49-F238E27FC236}">
                  <a16:creationId xmlns:a16="http://schemas.microsoft.com/office/drawing/2014/main" id="{41A7F7F7-D3F4-4345-8413-F236F72D74A4}"/>
                </a:ext>
              </a:extLst>
            </p:cNvPr>
            <p:cNvSpPr txBox="1"/>
            <p:nvPr/>
          </p:nvSpPr>
          <p:spPr>
            <a:xfrm>
              <a:off x="1251751" y="718083"/>
              <a:ext cx="1904157" cy="40011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en-GB" sz="20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Sugar </a:t>
              </a:r>
            </a:p>
          </p:txBody>
        </p:sp>
        <p:cxnSp>
          <p:nvCxnSpPr>
            <p:cNvPr id="52" name="Straight Connector 51">
              <a:extLst>
                <a:ext uri="{FF2B5EF4-FFF2-40B4-BE49-F238E27FC236}">
                  <a16:creationId xmlns:a16="http://schemas.microsoft.com/office/drawing/2014/main" id="{059A9754-D59E-4F70-AF36-AB32D7C9A4F7}"/>
                </a:ext>
              </a:extLst>
            </p:cNvPr>
            <p:cNvCxnSpPr/>
            <p:nvPr/>
          </p:nvCxnSpPr>
          <p:spPr>
            <a:xfrm>
              <a:off x="1713111" y="1263406"/>
              <a:ext cx="857250" cy="0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3" name="Group 52">
            <a:extLst>
              <a:ext uri="{FF2B5EF4-FFF2-40B4-BE49-F238E27FC236}">
                <a16:creationId xmlns:a16="http://schemas.microsoft.com/office/drawing/2014/main" id="{7621D929-93CD-4E82-B86E-BA9479C6CCCB}"/>
              </a:ext>
            </a:extLst>
          </p:cNvPr>
          <p:cNvGrpSpPr/>
          <p:nvPr/>
        </p:nvGrpSpPr>
        <p:grpSpPr>
          <a:xfrm>
            <a:off x="175232" y="5556444"/>
            <a:ext cx="2064163" cy="871614"/>
            <a:chOff x="692458" y="532661"/>
            <a:chExt cx="2814222" cy="976543"/>
          </a:xfrm>
        </p:grpSpPr>
        <p:sp>
          <p:nvSpPr>
            <p:cNvPr id="54" name="Oval 53">
              <a:extLst>
                <a:ext uri="{FF2B5EF4-FFF2-40B4-BE49-F238E27FC236}">
                  <a16:creationId xmlns:a16="http://schemas.microsoft.com/office/drawing/2014/main" id="{703D981F-E5E2-420E-8ED0-C82B3EA1BC0B}"/>
                </a:ext>
              </a:extLst>
            </p:cNvPr>
            <p:cNvSpPr/>
            <p:nvPr/>
          </p:nvSpPr>
          <p:spPr>
            <a:xfrm>
              <a:off x="692458" y="532661"/>
              <a:ext cx="2814222" cy="976543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5" name="TextBox 54">
              <a:extLst>
                <a:ext uri="{FF2B5EF4-FFF2-40B4-BE49-F238E27FC236}">
                  <a16:creationId xmlns:a16="http://schemas.microsoft.com/office/drawing/2014/main" id="{1242420A-A6F3-4BB1-9CBF-3F9A976ED11A}"/>
                </a:ext>
              </a:extLst>
            </p:cNvPr>
            <p:cNvSpPr txBox="1"/>
            <p:nvPr/>
          </p:nvSpPr>
          <p:spPr>
            <a:xfrm>
              <a:off x="819075" y="740186"/>
              <a:ext cx="2525443" cy="40011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en-GB" sz="20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A b </a:t>
              </a:r>
            </a:p>
          </p:txBody>
        </p:sp>
        <p:cxnSp>
          <p:nvCxnSpPr>
            <p:cNvPr id="56" name="Straight Connector 55">
              <a:extLst>
                <a:ext uri="{FF2B5EF4-FFF2-40B4-BE49-F238E27FC236}">
                  <a16:creationId xmlns:a16="http://schemas.microsoft.com/office/drawing/2014/main" id="{F72A9644-4B37-4F2A-88F3-15811161A6E0}"/>
                </a:ext>
              </a:extLst>
            </p:cNvPr>
            <p:cNvCxnSpPr/>
            <p:nvPr/>
          </p:nvCxnSpPr>
          <p:spPr>
            <a:xfrm>
              <a:off x="1713111" y="1263406"/>
              <a:ext cx="857250" cy="0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A68EA6F4-4468-4526-90C4-4423955214E8}"/>
              </a:ext>
            </a:extLst>
          </p:cNvPr>
          <p:cNvGrpSpPr/>
          <p:nvPr/>
        </p:nvGrpSpPr>
        <p:grpSpPr>
          <a:xfrm>
            <a:off x="6574755" y="209087"/>
            <a:ext cx="2286122" cy="871614"/>
            <a:chOff x="6200401" y="421883"/>
            <a:chExt cx="2627791" cy="976543"/>
          </a:xfrm>
        </p:grpSpPr>
        <p:sp>
          <p:nvSpPr>
            <p:cNvPr id="2" name="Thought Bubble: Cloud 1">
              <a:extLst>
                <a:ext uri="{FF2B5EF4-FFF2-40B4-BE49-F238E27FC236}">
                  <a16:creationId xmlns:a16="http://schemas.microsoft.com/office/drawing/2014/main" id="{D1467841-E488-4E68-9151-1D2F307A6957}"/>
                </a:ext>
              </a:extLst>
            </p:cNvPr>
            <p:cNvSpPr/>
            <p:nvPr/>
          </p:nvSpPr>
          <p:spPr>
            <a:xfrm>
              <a:off x="6200401" y="421883"/>
              <a:ext cx="2627791" cy="976543"/>
            </a:xfrm>
            <a:prstGeom prst="cloudCallout">
              <a:avLst>
                <a:gd name="adj1" fmla="val -35698"/>
                <a:gd name="adj2" fmla="val 31591"/>
              </a:avLst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7" name="TextBox 56">
              <a:extLst>
                <a:ext uri="{FF2B5EF4-FFF2-40B4-BE49-F238E27FC236}">
                  <a16:creationId xmlns:a16="http://schemas.microsoft.com/office/drawing/2014/main" id="{D794AD9A-36F8-48E5-A552-0B841218203D}"/>
                </a:ext>
              </a:extLst>
            </p:cNvPr>
            <p:cNvSpPr txBox="1"/>
            <p:nvPr/>
          </p:nvSpPr>
          <p:spPr>
            <a:xfrm>
              <a:off x="6666478" y="643273"/>
              <a:ext cx="1695635" cy="40011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en-GB" sz="20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white</a:t>
              </a:r>
            </a:p>
          </p:txBody>
        </p:sp>
        <p:cxnSp>
          <p:nvCxnSpPr>
            <p:cNvPr id="58" name="Straight Connector 57">
              <a:extLst>
                <a:ext uri="{FF2B5EF4-FFF2-40B4-BE49-F238E27FC236}">
                  <a16:creationId xmlns:a16="http://schemas.microsoft.com/office/drawing/2014/main" id="{C69639FA-5D6B-4E8F-B7F3-B2011F11D94F}"/>
                </a:ext>
              </a:extLst>
            </p:cNvPr>
            <p:cNvCxnSpPr/>
            <p:nvPr/>
          </p:nvCxnSpPr>
          <p:spPr>
            <a:xfrm>
              <a:off x="6976729" y="1131633"/>
              <a:ext cx="857250" cy="0"/>
            </a:xfrm>
            <a:prstGeom prst="line">
              <a:avLst/>
            </a:prstGeom>
            <a:ln w="5715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" name="Group 6">
            <a:extLst>
              <a:ext uri="{FF2B5EF4-FFF2-40B4-BE49-F238E27FC236}">
                <a16:creationId xmlns:a16="http://schemas.microsoft.com/office/drawing/2014/main" id="{57C62110-2172-4546-AD64-943DC1A156F7}"/>
              </a:ext>
            </a:extLst>
          </p:cNvPr>
          <p:cNvGrpSpPr/>
          <p:nvPr/>
        </p:nvGrpSpPr>
        <p:grpSpPr>
          <a:xfrm>
            <a:off x="5700695" y="301943"/>
            <a:ext cx="667520" cy="871614"/>
            <a:chOff x="5328718" y="435748"/>
            <a:chExt cx="767283" cy="976543"/>
          </a:xfrm>
        </p:grpSpPr>
        <p:sp>
          <p:nvSpPr>
            <p:cNvPr id="3" name="Diamond 2">
              <a:extLst>
                <a:ext uri="{FF2B5EF4-FFF2-40B4-BE49-F238E27FC236}">
                  <a16:creationId xmlns:a16="http://schemas.microsoft.com/office/drawing/2014/main" id="{96A0DF9B-A91A-4FAF-8FBB-6A2D516AC36F}"/>
                </a:ext>
              </a:extLst>
            </p:cNvPr>
            <p:cNvSpPr/>
            <p:nvPr/>
          </p:nvSpPr>
          <p:spPr>
            <a:xfrm>
              <a:off x="5328718" y="435748"/>
              <a:ext cx="767282" cy="976543"/>
            </a:xfrm>
            <a:prstGeom prst="diamond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9" name="TextBox 58">
              <a:extLst>
                <a:ext uri="{FF2B5EF4-FFF2-40B4-BE49-F238E27FC236}">
                  <a16:creationId xmlns:a16="http://schemas.microsoft.com/office/drawing/2014/main" id="{16062F05-60AA-4166-96BA-10BD0CD4FC1E}"/>
                </a:ext>
              </a:extLst>
            </p:cNvPr>
            <p:cNvSpPr txBox="1"/>
            <p:nvPr/>
          </p:nvSpPr>
          <p:spPr>
            <a:xfrm>
              <a:off x="5481223" y="662409"/>
              <a:ext cx="61477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0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is</a:t>
              </a:r>
            </a:p>
          </p:txBody>
        </p:sp>
      </p:grpSp>
      <p:grpSp>
        <p:nvGrpSpPr>
          <p:cNvPr id="60" name="Group 59">
            <a:extLst>
              <a:ext uri="{FF2B5EF4-FFF2-40B4-BE49-F238E27FC236}">
                <a16:creationId xmlns:a16="http://schemas.microsoft.com/office/drawing/2014/main" id="{F81987AC-408A-464C-8B07-DB7BB7DCAA89}"/>
              </a:ext>
            </a:extLst>
          </p:cNvPr>
          <p:cNvGrpSpPr/>
          <p:nvPr/>
        </p:nvGrpSpPr>
        <p:grpSpPr>
          <a:xfrm>
            <a:off x="5712359" y="1329613"/>
            <a:ext cx="667520" cy="871614"/>
            <a:chOff x="5328718" y="435748"/>
            <a:chExt cx="767283" cy="976543"/>
          </a:xfrm>
        </p:grpSpPr>
        <p:sp>
          <p:nvSpPr>
            <p:cNvPr id="61" name="Diamond 60">
              <a:extLst>
                <a:ext uri="{FF2B5EF4-FFF2-40B4-BE49-F238E27FC236}">
                  <a16:creationId xmlns:a16="http://schemas.microsoft.com/office/drawing/2014/main" id="{BE13F214-46C7-4CD1-8B7C-4087AA242D57}"/>
                </a:ext>
              </a:extLst>
            </p:cNvPr>
            <p:cNvSpPr/>
            <p:nvPr/>
          </p:nvSpPr>
          <p:spPr>
            <a:xfrm>
              <a:off x="5328718" y="435748"/>
              <a:ext cx="767282" cy="976543"/>
            </a:xfrm>
            <a:prstGeom prst="diamond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62" name="TextBox 61">
              <a:extLst>
                <a:ext uri="{FF2B5EF4-FFF2-40B4-BE49-F238E27FC236}">
                  <a16:creationId xmlns:a16="http://schemas.microsoft.com/office/drawing/2014/main" id="{5F42EB2E-CF66-416C-B631-7BE20EC73833}"/>
                </a:ext>
              </a:extLst>
            </p:cNvPr>
            <p:cNvSpPr txBox="1"/>
            <p:nvPr/>
          </p:nvSpPr>
          <p:spPr>
            <a:xfrm>
              <a:off x="5481223" y="662409"/>
              <a:ext cx="61477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0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is</a:t>
              </a:r>
            </a:p>
          </p:txBody>
        </p:sp>
      </p:grpSp>
      <p:grpSp>
        <p:nvGrpSpPr>
          <p:cNvPr id="63" name="Group 62">
            <a:extLst>
              <a:ext uri="{FF2B5EF4-FFF2-40B4-BE49-F238E27FC236}">
                <a16:creationId xmlns:a16="http://schemas.microsoft.com/office/drawing/2014/main" id="{4FC77BD1-3023-4619-82A0-203A5B3FC2DB}"/>
              </a:ext>
            </a:extLst>
          </p:cNvPr>
          <p:cNvGrpSpPr/>
          <p:nvPr/>
        </p:nvGrpSpPr>
        <p:grpSpPr>
          <a:xfrm>
            <a:off x="9916359" y="5311473"/>
            <a:ext cx="1680556" cy="871614"/>
            <a:chOff x="6200401" y="421883"/>
            <a:chExt cx="2627791" cy="976543"/>
          </a:xfrm>
        </p:grpSpPr>
        <p:sp>
          <p:nvSpPr>
            <p:cNvPr id="64" name="Thought Bubble: Cloud 63">
              <a:extLst>
                <a:ext uri="{FF2B5EF4-FFF2-40B4-BE49-F238E27FC236}">
                  <a16:creationId xmlns:a16="http://schemas.microsoft.com/office/drawing/2014/main" id="{FBCBA213-FB0D-4476-AA13-C693FEDAC5D0}"/>
                </a:ext>
              </a:extLst>
            </p:cNvPr>
            <p:cNvSpPr/>
            <p:nvPr/>
          </p:nvSpPr>
          <p:spPr>
            <a:xfrm>
              <a:off x="6200401" y="421883"/>
              <a:ext cx="2627791" cy="976543"/>
            </a:xfrm>
            <a:prstGeom prst="cloudCallout">
              <a:avLst>
                <a:gd name="adj1" fmla="val -35698"/>
                <a:gd name="adj2" fmla="val 31591"/>
              </a:avLst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65" name="TextBox 64">
              <a:extLst>
                <a:ext uri="{FF2B5EF4-FFF2-40B4-BE49-F238E27FC236}">
                  <a16:creationId xmlns:a16="http://schemas.microsoft.com/office/drawing/2014/main" id="{7ABA120A-2C64-4E43-8B4A-136936F0BB77}"/>
                </a:ext>
              </a:extLst>
            </p:cNvPr>
            <p:cNvSpPr txBox="1"/>
            <p:nvPr/>
          </p:nvSpPr>
          <p:spPr>
            <a:xfrm>
              <a:off x="6666477" y="643273"/>
              <a:ext cx="1818426" cy="40011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en-GB" sz="20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b</a:t>
              </a:r>
            </a:p>
          </p:txBody>
        </p:sp>
        <p:cxnSp>
          <p:nvCxnSpPr>
            <p:cNvPr id="66" name="Straight Connector 65">
              <a:extLst>
                <a:ext uri="{FF2B5EF4-FFF2-40B4-BE49-F238E27FC236}">
                  <a16:creationId xmlns:a16="http://schemas.microsoft.com/office/drawing/2014/main" id="{A09BC0EC-F017-4BD6-B9ED-53EB0331184F}"/>
                </a:ext>
              </a:extLst>
            </p:cNvPr>
            <p:cNvCxnSpPr/>
            <p:nvPr/>
          </p:nvCxnSpPr>
          <p:spPr>
            <a:xfrm>
              <a:off x="6976729" y="1131633"/>
              <a:ext cx="857250" cy="0"/>
            </a:xfrm>
            <a:prstGeom prst="line">
              <a:avLst/>
            </a:prstGeom>
            <a:ln w="5715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7" name="Group 66">
            <a:extLst>
              <a:ext uri="{FF2B5EF4-FFF2-40B4-BE49-F238E27FC236}">
                <a16:creationId xmlns:a16="http://schemas.microsoft.com/office/drawing/2014/main" id="{FD77862B-442E-4135-84F8-961657BE5E4A}"/>
              </a:ext>
            </a:extLst>
          </p:cNvPr>
          <p:cNvGrpSpPr/>
          <p:nvPr/>
        </p:nvGrpSpPr>
        <p:grpSpPr>
          <a:xfrm>
            <a:off x="9836458" y="4155684"/>
            <a:ext cx="1750067" cy="887552"/>
            <a:chOff x="6200401" y="421883"/>
            <a:chExt cx="2627791" cy="976543"/>
          </a:xfrm>
        </p:grpSpPr>
        <p:sp>
          <p:nvSpPr>
            <p:cNvPr id="68" name="Thought Bubble: Cloud 67">
              <a:extLst>
                <a:ext uri="{FF2B5EF4-FFF2-40B4-BE49-F238E27FC236}">
                  <a16:creationId xmlns:a16="http://schemas.microsoft.com/office/drawing/2014/main" id="{876240C6-49E7-487E-87EC-05A5C2656505}"/>
                </a:ext>
              </a:extLst>
            </p:cNvPr>
            <p:cNvSpPr/>
            <p:nvPr/>
          </p:nvSpPr>
          <p:spPr>
            <a:xfrm>
              <a:off x="6200401" y="421883"/>
              <a:ext cx="2627791" cy="976543"/>
            </a:xfrm>
            <a:prstGeom prst="cloudCallout">
              <a:avLst>
                <a:gd name="adj1" fmla="val -35698"/>
                <a:gd name="adj2" fmla="val 31591"/>
              </a:avLst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69" name="TextBox 68">
              <a:extLst>
                <a:ext uri="{FF2B5EF4-FFF2-40B4-BE49-F238E27FC236}">
                  <a16:creationId xmlns:a16="http://schemas.microsoft.com/office/drawing/2014/main" id="{4660342A-A212-4B12-8445-6B01C2C305D0}"/>
                </a:ext>
              </a:extLst>
            </p:cNvPr>
            <p:cNvSpPr txBox="1"/>
            <p:nvPr/>
          </p:nvSpPr>
          <p:spPr>
            <a:xfrm>
              <a:off x="6666478" y="643273"/>
              <a:ext cx="1695635" cy="392925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en-GB" sz="20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r</a:t>
              </a:r>
            </a:p>
          </p:txBody>
        </p:sp>
        <p:cxnSp>
          <p:nvCxnSpPr>
            <p:cNvPr id="70" name="Straight Connector 69">
              <a:extLst>
                <a:ext uri="{FF2B5EF4-FFF2-40B4-BE49-F238E27FC236}">
                  <a16:creationId xmlns:a16="http://schemas.microsoft.com/office/drawing/2014/main" id="{E1E71280-5384-4AF0-AF7C-424506BC1856}"/>
                </a:ext>
              </a:extLst>
            </p:cNvPr>
            <p:cNvCxnSpPr/>
            <p:nvPr/>
          </p:nvCxnSpPr>
          <p:spPr>
            <a:xfrm>
              <a:off x="6976729" y="1131633"/>
              <a:ext cx="857250" cy="0"/>
            </a:xfrm>
            <a:prstGeom prst="line">
              <a:avLst/>
            </a:prstGeom>
            <a:ln w="5715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1" name="Group 70">
            <a:extLst>
              <a:ext uri="{FF2B5EF4-FFF2-40B4-BE49-F238E27FC236}">
                <a16:creationId xmlns:a16="http://schemas.microsoft.com/office/drawing/2014/main" id="{8A3FF2F9-44E8-474E-8CE8-FA4C0FC7D3C0}"/>
              </a:ext>
            </a:extLst>
          </p:cNvPr>
          <p:cNvGrpSpPr/>
          <p:nvPr/>
        </p:nvGrpSpPr>
        <p:grpSpPr>
          <a:xfrm>
            <a:off x="9836456" y="3048565"/>
            <a:ext cx="1750067" cy="887552"/>
            <a:chOff x="6200401" y="421883"/>
            <a:chExt cx="2627791" cy="976543"/>
          </a:xfrm>
        </p:grpSpPr>
        <p:sp>
          <p:nvSpPr>
            <p:cNvPr id="72" name="Thought Bubble: Cloud 71">
              <a:extLst>
                <a:ext uri="{FF2B5EF4-FFF2-40B4-BE49-F238E27FC236}">
                  <a16:creationId xmlns:a16="http://schemas.microsoft.com/office/drawing/2014/main" id="{ED950242-55C4-4DCE-B9D2-3F225FB44B35}"/>
                </a:ext>
              </a:extLst>
            </p:cNvPr>
            <p:cNvSpPr/>
            <p:nvPr/>
          </p:nvSpPr>
          <p:spPr>
            <a:xfrm>
              <a:off x="6200401" y="421883"/>
              <a:ext cx="2627791" cy="976543"/>
            </a:xfrm>
            <a:prstGeom prst="cloudCallout">
              <a:avLst>
                <a:gd name="adj1" fmla="val -35698"/>
                <a:gd name="adj2" fmla="val 31591"/>
              </a:avLst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73" name="TextBox 72">
              <a:extLst>
                <a:ext uri="{FF2B5EF4-FFF2-40B4-BE49-F238E27FC236}">
                  <a16:creationId xmlns:a16="http://schemas.microsoft.com/office/drawing/2014/main" id="{BB45F775-5AD7-4C56-AC0C-A6FD1B10405B}"/>
                </a:ext>
              </a:extLst>
            </p:cNvPr>
            <p:cNvSpPr txBox="1"/>
            <p:nvPr/>
          </p:nvSpPr>
          <p:spPr>
            <a:xfrm>
              <a:off x="6666478" y="643273"/>
              <a:ext cx="1695635" cy="392925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en-GB" sz="20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pink</a:t>
              </a:r>
            </a:p>
          </p:txBody>
        </p:sp>
        <p:cxnSp>
          <p:nvCxnSpPr>
            <p:cNvPr id="74" name="Straight Connector 73">
              <a:extLst>
                <a:ext uri="{FF2B5EF4-FFF2-40B4-BE49-F238E27FC236}">
                  <a16:creationId xmlns:a16="http://schemas.microsoft.com/office/drawing/2014/main" id="{C0C4D52E-04F1-4283-AEEA-310985FB92EF}"/>
                </a:ext>
              </a:extLst>
            </p:cNvPr>
            <p:cNvCxnSpPr/>
            <p:nvPr/>
          </p:nvCxnSpPr>
          <p:spPr>
            <a:xfrm>
              <a:off x="6976729" y="1131633"/>
              <a:ext cx="857250" cy="0"/>
            </a:xfrm>
            <a:prstGeom prst="line">
              <a:avLst/>
            </a:prstGeom>
            <a:ln w="5715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5" name="Group 74">
            <a:extLst>
              <a:ext uri="{FF2B5EF4-FFF2-40B4-BE49-F238E27FC236}">
                <a16:creationId xmlns:a16="http://schemas.microsoft.com/office/drawing/2014/main" id="{4D209BC0-1A4F-4D14-9CB3-CCD9647AF649}"/>
              </a:ext>
            </a:extLst>
          </p:cNvPr>
          <p:cNvGrpSpPr/>
          <p:nvPr/>
        </p:nvGrpSpPr>
        <p:grpSpPr>
          <a:xfrm>
            <a:off x="9836456" y="1797179"/>
            <a:ext cx="1750067" cy="887552"/>
            <a:chOff x="6200401" y="421883"/>
            <a:chExt cx="2627791" cy="976543"/>
          </a:xfrm>
        </p:grpSpPr>
        <p:sp>
          <p:nvSpPr>
            <p:cNvPr id="76" name="Thought Bubble: Cloud 75">
              <a:extLst>
                <a:ext uri="{FF2B5EF4-FFF2-40B4-BE49-F238E27FC236}">
                  <a16:creationId xmlns:a16="http://schemas.microsoft.com/office/drawing/2014/main" id="{0C7966D8-CD07-42D3-A9E0-FF8DDF589135}"/>
                </a:ext>
              </a:extLst>
            </p:cNvPr>
            <p:cNvSpPr/>
            <p:nvPr/>
          </p:nvSpPr>
          <p:spPr>
            <a:xfrm>
              <a:off x="6200401" y="421883"/>
              <a:ext cx="2627791" cy="976543"/>
            </a:xfrm>
            <a:prstGeom prst="cloudCallout">
              <a:avLst>
                <a:gd name="adj1" fmla="val -35698"/>
                <a:gd name="adj2" fmla="val 31591"/>
              </a:avLst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77" name="TextBox 76">
              <a:extLst>
                <a:ext uri="{FF2B5EF4-FFF2-40B4-BE49-F238E27FC236}">
                  <a16:creationId xmlns:a16="http://schemas.microsoft.com/office/drawing/2014/main" id="{D8D3E57B-B7FC-4843-89D5-5C4F2F921C23}"/>
                </a:ext>
              </a:extLst>
            </p:cNvPr>
            <p:cNvSpPr txBox="1"/>
            <p:nvPr/>
          </p:nvSpPr>
          <p:spPr>
            <a:xfrm>
              <a:off x="6666478" y="643273"/>
              <a:ext cx="1695635" cy="392925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en-GB" sz="20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w</a:t>
              </a:r>
            </a:p>
          </p:txBody>
        </p:sp>
        <p:cxnSp>
          <p:nvCxnSpPr>
            <p:cNvPr id="78" name="Straight Connector 77">
              <a:extLst>
                <a:ext uri="{FF2B5EF4-FFF2-40B4-BE49-F238E27FC236}">
                  <a16:creationId xmlns:a16="http://schemas.microsoft.com/office/drawing/2014/main" id="{C21E45C7-E543-4655-AFC9-5654A8A56619}"/>
                </a:ext>
              </a:extLst>
            </p:cNvPr>
            <p:cNvCxnSpPr/>
            <p:nvPr/>
          </p:nvCxnSpPr>
          <p:spPr>
            <a:xfrm>
              <a:off x="6976729" y="1131633"/>
              <a:ext cx="857250" cy="0"/>
            </a:xfrm>
            <a:prstGeom prst="line">
              <a:avLst/>
            </a:prstGeom>
            <a:ln w="5715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9" name="Group 78">
            <a:extLst>
              <a:ext uri="{FF2B5EF4-FFF2-40B4-BE49-F238E27FC236}">
                <a16:creationId xmlns:a16="http://schemas.microsoft.com/office/drawing/2014/main" id="{1415D75A-4ABF-494E-9505-8D7B634673FA}"/>
              </a:ext>
            </a:extLst>
          </p:cNvPr>
          <p:cNvGrpSpPr/>
          <p:nvPr/>
        </p:nvGrpSpPr>
        <p:grpSpPr>
          <a:xfrm>
            <a:off x="9836454" y="779572"/>
            <a:ext cx="1750067" cy="887552"/>
            <a:chOff x="6200401" y="421883"/>
            <a:chExt cx="2627791" cy="976543"/>
          </a:xfrm>
        </p:grpSpPr>
        <p:sp>
          <p:nvSpPr>
            <p:cNvPr id="80" name="Thought Bubble: Cloud 79">
              <a:extLst>
                <a:ext uri="{FF2B5EF4-FFF2-40B4-BE49-F238E27FC236}">
                  <a16:creationId xmlns:a16="http://schemas.microsoft.com/office/drawing/2014/main" id="{2162B156-1086-4656-862B-A6050799F8B4}"/>
                </a:ext>
              </a:extLst>
            </p:cNvPr>
            <p:cNvSpPr/>
            <p:nvPr/>
          </p:nvSpPr>
          <p:spPr>
            <a:xfrm>
              <a:off x="6200401" y="421883"/>
              <a:ext cx="2627791" cy="976543"/>
            </a:xfrm>
            <a:prstGeom prst="cloudCallout">
              <a:avLst>
                <a:gd name="adj1" fmla="val -35698"/>
                <a:gd name="adj2" fmla="val 31591"/>
              </a:avLst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81" name="TextBox 80">
              <a:extLst>
                <a:ext uri="{FF2B5EF4-FFF2-40B4-BE49-F238E27FC236}">
                  <a16:creationId xmlns:a16="http://schemas.microsoft.com/office/drawing/2014/main" id="{DE65AB48-3740-4CDE-9970-B2AEF9A2DDC4}"/>
                </a:ext>
              </a:extLst>
            </p:cNvPr>
            <p:cNvSpPr txBox="1"/>
            <p:nvPr/>
          </p:nvSpPr>
          <p:spPr>
            <a:xfrm>
              <a:off x="6666478" y="643273"/>
              <a:ext cx="1695635" cy="392925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en-GB" sz="20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yellow</a:t>
              </a:r>
            </a:p>
          </p:txBody>
        </p:sp>
        <p:cxnSp>
          <p:nvCxnSpPr>
            <p:cNvPr id="82" name="Straight Connector 81">
              <a:extLst>
                <a:ext uri="{FF2B5EF4-FFF2-40B4-BE49-F238E27FC236}">
                  <a16:creationId xmlns:a16="http://schemas.microsoft.com/office/drawing/2014/main" id="{20D09416-A0E9-4AC9-88A7-D2B438333784}"/>
                </a:ext>
              </a:extLst>
            </p:cNvPr>
            <p:cNvCxnSpPr/>
            <p:nvPr/>
          </p:nvCxnSpPr>
          <p:spPr>
            <a:xfrm>
              <a:off x="6976729" y="1131633"/>
              <a:ext cx="857250" cy="0"/>
            </a:xfrm>
            <a:prstGeom prst="line">
              <a:avLst/>
            </a:prstGeom>
            <a:ln w="5715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3" name="Group 82">
            <a:extLst>
              <a:ext uri="{FF2B5EF4-FFF2-40B4-BE49-F238E27FC236}">
                <a16:creationId xmlns:a16="http://schemas.microsoft.com/office/drawing/2014/main" id="{619436B2-5060-4DF6-950E-60B2B8CD2A95}"/>
              </a:ext>
            </a:extLst>
          </p:cNvPr>
          <p:cNvGrpSpPr/>
          <p:nvPr/>
        </p:nvGrpSpPr>
        <p:grpSpPr>
          <a:xfrm>
            <a:off x="5712358" y="2388327"/>
            <a:ext cx="667520" cy="871614"/>
            <a:chOff x="5328718" y="435748"/>
            <a:chExt cx="767283" cy="976543"/>
          </a:xfrm>
        </p:grpSpPr>
        <p:sp>
          <p:nvSpPr>
            <p:cNvPr id="84" name="Diamond 83">
              <a:extLst>
                <a:ext uri="{FF2B5EF4-FFF2-40B4-BE49-F238E27FC236}">
                  <a16:creationId xmlns:a16="http://schemas.microsoft.com/office/drawing/2014/main" id="{0711FE1B-8C54-485E-AC7A-E5164329FE8E}"/>
                </a:ext>
              </a:extLst>
            </p:cNvPr>
            <p:cNvSpPr/>
            <p:nvPr/>
          </p:nvSpPr>
          <p:spPr>
            <a:xfrm>
              <a:off x="5328718" y="435748"/>
              <a:ext cx="767282" cy="976543"/>
            </a:xfrm>
            <a:prstGeom prst="diamond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85" name="TextBox 84">
              <a:extLst>
                <a:ext uri="{FF2B5EF4-FFF2-40B4-BE49-F238E27FC236}">
                  <a16:creationId xmlns:a16="http://schemas.microsoft.com/office/drawing/2014/main" id="{F7300659-7A40-4DCC-88A1-B8E856959440}"/>
                </a:ext>
              </a:extLst>
            </p:cNvPr>
            <p:cNvSpPr txBox="1"/>
            <p:nvPr/>
          </p:nvSpPr>
          <p:spPr>
            <a:xfrm>
              <a:off x="5481223" y="662409"/>
              <a:ext cx="61477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0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is</a:t>
              </a:r>
            </a:p>
          </p:txBody>
        </p:sp>
      </p:grpSp>
      <p:grpSp>
        <p:nvGrpSpPr>
          <p:cNvPr id="86" name="Group 85">
            <a:extLst>
              <a:ext uri="{FF2B5EF4-FFF2-40B4-BE49-F238E27FC236}">
                <a16:creationId xmlns:a16="http://schemas.microsoft.com/office/drawing/2014/main" id="{06D96C90-ADC5-4811-998F-6B607DB1423A}"/>
              </a:ext>
            </a:extLst>
          </p:cNvPr>
          <p:cNvGrpSpPr/>
          <p:nvPr/>
        </p:nvGrpSpPr>
        <p:grpSpPr>
          <a:xfrm>
            <a:off x="5717959" y="3499960"/>
            <a:ext cx="667520" cy="871614"/>
            <a:chOff x="5328718" y="435748"/>
            <a:chExt cx="767283" cy="976543"/>
          </a:xfrm>
        </p:grpSpPr>
        <p:sp>
          <p:nvSpPr>
            <p:cNvPr id="87" name="Diamond 86">
              <a:extLst>
                <a:ext uri="{FF2B5EF4-FFF2-40B4-BE49-F238E27FC236}">
                  <a16:creationId xmlns:a16="http://schemas.microsoft.com/office/drawing/2014/main" id="{4594CB0A-74DD-4FCF-876F-EC6BE3EB7F68}"/>
                </a:ext>
              </a:extLst>
            </p:cNvPr>
            <p:cNvSpPr/>
            <p:nvPr/>
          </p:nvSpPr>
          <p:spPr>
            <a:xfrm>
              <a:off x="5328718" y="435748"/>
              <a:ext cx="767282" cy="976543"/>
            </a:xfrm>
            <a:prstGeom prst="diamond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88" name="TextBox 87">
              <a:extLst>
                <a:ext uri="{FF2B5EF4-FFF2-40B4-BE49-F238E27FC236}">
                  <a16:creationId xmlns:a16="http://schemas.microsoft.com/office/drawing/2014/main" id="{FA6F8094-EEFE-4F1D-8CEA-54188FF98811}"/>
                </a:ext>
              </a:extLst>
            </p:cNvPr>
            <p:cNvSpPr txBox="1"/>
            <p:nvPr/>
          </p:nvSpPr>
          <p:spPr>
            <a:xfrm>
              <a:off x="5481223" y="662409"/>
              <a:ext cx="61477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0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is</a:t>
              </a:r>
            </a:p>
          </p:txBody>
        </p:sp>
      </p:grpSp>
      <p:grpSp>
        <p:nvGrpSpPr>
          <p:cNvPr id="89" name="Group 88">
            <a:extLst>
              <a:ext uri="{FF2B5EF4-FFF2-40B4-BE49-F238E27FC236}">
                <a16:creationId xmlns:a16="http://schemas.microsoft.com/office/drawing/2014/main" id="{1C77AD31-0093-488A-A3EF-434D95C89D3F}"/>
              </a:ext>
            </a:extLst>
          </p:cNvPr>
          <p:cNvGrpSpPr/>
          <p:nvPr/>
        </p:nvGrpSpPr>
        <p:grpSpPr>
          <a:xfrm>
            <a:off x="5761092" y="4677886"/>
            <a:ext cx="667520" cy="871614"/>
            <a:chOff x="5328718" y="435748"/>
            <a:chExt cx="767283" cy="976543"/>
          </a:xfrm>
        </p:grpSpPr>
        <p:sp>
          <p:nvSpPr>
            <p:cNvPr id="90" name="Diamond 89">
              <a:extLst>
                <a:ext uri="{FF2B5EF4-FFF2-40B4-BE49-F238E27FC236}">
                  <a16:creationId xmlns:a16="http://schemas.microsoft.com/office/drawing/2014/main" id="{6D059240-568E-477E-82C9-205D7FE6FBAB}"/>
                </a:ext>
              </a:extLst>
            </p:cNvPr>
            <p:cNvSpPr/>
            <p:nvPr/>
          </p:nvSpPr>
          <p:spPr>
            <a:xfrm>
              <a:off x="5328718" y="435748"/>
              <a:ext cx="767282" cy="976543"/>
            </a:xfrm>
            <a:prstGeom prst="diamond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91" name="TextBox 90">
              <a:extLst>
                <a:ext uri="{FF2B5EF4-FFF2-40B4-BE49-F238E27FC236}">
                  <a16:creationId xmlns:a16="http://schemas.microsoft.com/office/drawing/2014/main" id="{953D7E35-D8AD-4BA1-8286-B80991051337}"/>
                </a:ext>
              </a:extLst>
            </p:cNvPr>
            <p:cNvSpPr txBox="1"/>
            <p:nvPr/>
          </p:nvSpPr>
          <p:spPr>
            <a:xfrm>
              <a:off x="5481223" y="662409"/>
              <a:ext cx="61477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0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is</a:t>
              </a:r>
            </a:p>
          </p:txBody>
        </p:sp>
      </p:grpSp>
      <p:grpSp>
        <p:nvGrpSpPr>
          <p:cNvPr id="92" name="Group 91">
            <a:extLst>
              <a:ext uri="{FF2B5EF4-FFF2-40B4-BE49-F238E27FC236}">
                <a16:creationId xmlns:a16="http://schemas.microsoft.com/office/drawing/2014/main" id="{37F900BB-C697-4FC6-95ED-93350EF9843A}"/>
              </a:ext>
            </a:extLst>
          </p:cNvPr>
          <p:cNvGrpSpPr/>
          <p:nvPr/>
        </p:nvGrpSpPr>
        <p:grpSpPr>
          <a:xfrm>
            <a:off x="5801039" y="5736600"/>
            <a:ext cx="667520" cy="871614"/>
            <a:chOff x="5328718" y="435748"/>
            <a:chExt cx="767283" cy="976543"/>
          </a:xfrm>
        </p:grpSpPr>
        <p:sp>
          <p:nvSpPr>
            <p:cNvPr id="93" name="Diamond 92">
              <a:extLst>
                <a:ext uri="{FF2B5EF4-FFF2-40B4-BE49-F238E27FC236}">
                  <a16:creationId xmlns:a16="http://schemas.microsoft.com/office/drawing/2014/main" id="{6CDC77F0-FEB8-4C9C-862F-67A7F725CCA0}"/>
                </a:ext>
              </a:extLst>
            </p:cNvPr>
            <p:cNvSpPr/>
            <p:nvPr/>
          </p:nvSpPr>
          <p:spPr>
            <a:xfrm>
              <a:off x="5328718" y="435748"/>
              <a:ext cx="767282" cy="976543"/>
            </a:xfrm>
            <a:prstGeom prst="diamond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94" name="TextBox 93">
              <a:extLst>
                <a:ext uri="{FF2B5EF4-FFF2-40B4-BE49-F238E27FC236}">
                  <a16:creationId xmlns:a16="http://schemas.microsoft.com/office/drawing/2014/main" id="{2D2ECBC7-42B9-4817-8558-4B09F59013C5}"/>
                </a:ext>
              </a:extLst>
            </p:cNvPr>
            <p:cNvSpPr txBox="1"/>
            <p:nvPr/>
          </p:nvSpPr>
          <p:spPr>
            <a:xfrm>
              <a:off x="5481223" y="662409"/>
              <a:ext cx="61477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0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is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8967554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>
            <a:extLst>
              <a:ext uri="{FF2B5EF4-FFF2-40B4-BE49-F238E27FC236}">
                <a16:creationId xmlns:a16="http://schemas.microsoft.com/office/drawing/2014/main" id="{EBBF178B-8ABE-47B6-BC45-FEC92652738B}"/>
              </a:ext>
            </a:extLst>
          </p:cNvPr>
          <p:cNvGrpSpPr/>
          <p:nvPr/>
        </p:nvGrpSpPr>
        <p:grpSpPr>
          <a:xfrm>
            <a:off x="2764652" y="209973"/>
            <a:ext cx="2384878" cy="857099"/>
            <a:chOff x="692458" y="532661"/>
            <a:chExt cx="2814222" cy="976543"/>
          </a:xfrm>
        </p:grpSpPr>
        <p:sp>
          <p:nvSpPr>
            <p:cNvPr id="4" name="Oval 3">
              <a:extLst>
                <a:ext uri="{FF2B5EF4-FFF2-40B4-BE49-F238E27FC236}">
                  <a16:creationId xmlns:a16="http://schemas.microsoft.com/office/drawing/2014/main" id="{ACE2FF17-C099-4771-90FF-296B48B41308}"/>
                </a:ext>
              </a:extLst>
            </p:cNvPr>
            <p:cNvSpPr/>
            <p:nvPr/>
          </p:nvSpPr>
          <p:spPr>
            <a:xfrm>
              <a:off x="692458" y="532661"/>
              <a:ext cx="2814222" cy="976543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BE9D56AB-104F-4F20-A01F-AE3BD8DED800}"/>
                </a:ext>
              </a:extLst>
            </p:cNvPr>
            <p:cNvSpPr txBox="1"/>
            <p:nvPr/>
          </p:nvSpPr>
          <p:spPr>
            <a:xfrm>
              <a:off x="1251751" y="718083"/>
              <a:ext cx="1695635" cy="40011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en-GB" sz="20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Grandad </a:t>
              </a:r>
            </a:p>
          </p:txBody>
        </p: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8CE730AD-38F2-4C17-9C54-39B45AB79138}"/>
                </a:ext>
              </a:extLst>
            </p:cNvPr>
            <p:cNvCxnSpPr/>
            <p:nvPr/>
          </p:nvCxnSpPr>
          <p:spPr>
            <a:xfrm>
              <a:off x="1713111" y="1263406"/>
              <a:ext cx="857250" cy="0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id="{CD27B546-966C-43DA-AAAD-FD5A7976BCE6}"/>
              </a:ext>
            </a:extLst>
          </p:cNvPr>
          <p:cNvGrpSpPr/>
          <p:nvPr/>
        </p:nvGrpSpPr>
        <p:grpSpPr>
          <a:xfrm>
            <a:off x="160250" y="1350147"/>
            <a:ext cx="2010680" cy="857099"/>
            <a:chOff x="692458" y="532661"/>
            <a:chExt cx="2814222" cy="976543"/>
          </a:xfrm>
        </p:grpSpPr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475517F7-BFE8-464D-A474-EA3B125838AC}"/>
                </a:ext>
              </a:extLst>
            </p:cNvPr>
            <p:cNvSpPr/>
            <p:nvPr/>
          </p:nvSpPr>
          <p:spPr>
            <a:xfrm>
              <a:off x="692458" y="532661"/>
              <a:ext cx="2814222" cy="976543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391D913D-6F9A-4453-A569-F6D0DA83B7E8}"/>
                </a:ext>
              </a:extLst>
            </p:cNvPr>
            <p:cNvSpPr txBox="1"/>
            <p:nvPr/>
          </p:nvSpPr>
          <p:spPr>
            <a:xfrm>
              <a:off x="1251751" y="718083"/>
              <a:ext cx="1975279" cy="40011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en-GB" sz="20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A snail </a:t>
              </a:r>
            </a:p>
          </p:txBody>
        </p: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DDD134CE-6816-41DA-94E2-F6C95CCF0674}"/>
                </a:ext>
              </a:extLst>
            </p:cNvPr>
            <p:cNvCxnSpPr/>
            <p:nvPr/>
          </p:nvCxnSpPr>
          <p:spPr>
            <a:xfrm>
              <a:off x="1713111" y="1263406"/>
              <a:ext cx="857250" cy="0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1" name="Group 40">
            <a:extLst>
              <a:ext uri="{FF2B5EF4-FFF2-40B4-BE49-F238E27FC236}">
                <a16:creationId xmlns:a16="http://schemas.microsoft.com/office/drawing/2014/main" id="{C0AC848D-CF4A-4871-8968-7E4A372EBD8F}"/>
              </a:ext>
            </a:extLst>
          </p:cNvPr>
          <p:cNvGrpSpPr/>
          <p:nvPr/>
        </p:nvGrpSpPr>
        <p:grpSpPr>
          <a:xfrm>
            <a:off x="160248" y="2406951"/>
            <a:ext cx="2010680" cy="857099"/>
            <a:chOff x="692458" y="532661"/>
            <a:chExt cx="2814222" cy="976543"/>
          </a:xfrm>
        </p:grpSpPr>
        <p:sp>
          <p:nvSpPr>
            <p:cNvPr id="42" name="Oval 41">
              <a:extLst>
                <a:ext uri="{FF2B5EF4-FFF2-40B4-BE49-F238E27FC236}">
                  <a16:creationId xmlns:a16="http://schemas.microsoft.com/office/drawing/2014/main" id="{3F45DD87-81BB-42FD-BD91-9605231BBE04}"/>
                </a:ext>
              </a:extLst>
            </p:cNvPr>
            <p:cNvSpPr/>
            <p:nvPr/>
          </p:nvSpPr>
          <p:spPr>
            <a:xfrm>
              <a:off x="692458" y="532661"/>
              <a:ext cx="2814222" cy="976543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D61CD26B-0363-4C35-801B-F2854BD3F61C}"/>
                </a:ext>
              </a:extLst>
            </p:cNvPr>
            <p:cNvSpPr txBox="1"/>
            <p:nvPr/>
          </p:nvSpPr>
          <p:spPr>
            <a:xfrm>
              <a:off x="954330" y="746997"/>
              <a:ext cx="2505088" cy="40011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en-GB" sz="20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A  cheetah</a:t>
              </a:r>
            </a:p>
          </p:txBody>
        </p:sp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30FD6A89-5718-44E2-BAB8-B10EE5172814}"/>
                </a:ext>
              </a:extLst>
            </p:cNvPr>
            <p:cNvCxnSpPr/>
            <p:nvPr/>
          </p:nvCxnSpPr>
          <p:spPr>
            <a:xfrm>
              <a:off x="1713111" y="1263406"/>
              <a:ext cx="857250" cy="0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5" name="Group 44">
            <a:extLst>
              <a:ext uri="{FF2B5EF4-FFF2-40B4-BE49-F238E27FC236}">
                <a16:creationId xmlns:a16="http://schemas.microsoft.com/office/drawing/2014/main" id="{0612EE6A-628C-4C20-BDAB-B28223806295}"/>
              </a:ext>
            </a:extLst>
          </p:cNvPr>
          <p:cNvGrpSpPr/>
          <p:nvPr/>
        </p:nvGrpSpPr>
        <p:grpSpPr>
          <a:xfrm>
            <a:off x="175233" y="3447041"/>
            <a:ext cx="2010680" cy="857099"/>
            <a:chOff x="692458" y="532661"/>
            <a:chExt cx="2814222" cy="976543"/>
          </a:xfrm>
        </p:grpSpPr>
        <p:sp>
          <p:nvSpPr>
            <p:cNvPr id="46" name="Oval 45">
              <a:extLst>
                <a:ext uri="{FF2B5EF4-FFF2-40B4-BE49-F238E27FC236}">
                  <a16:creationId xmlns:a16="http://schemas.microsoft.com/office/drawing/2014/main" id="{725DAC96-15D4-4827-94C2-C95FDD8FD093}"/>
                </a:ext>
              </a:extLst>
            </p:cNvPr>
            <p:cNvSpPr/>
            <p:nvPr/>
          </p:nvSpPr>
          <p:spPr>
            <a:xfrm>
              <a:off x="692458" y="532661"/>
              <a:ext cx="2814222" cy="976543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E459BAD1-7179-49DE-A96B-FD3F5F492121}"/>
                </a:ext>
              </a:extLst>
            </p:cNvPr>
            <p:cNvSpPr txBox="1"/>
            <p:nvPr/>
          </p:nvSpPr>
          <p:spPr>
            <a:xfrm>
              <a:off x="1251751" y="718083"/>
              <a:ext cx="1695635" cy="40011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en-GB" sz="20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A baby </a:t>
              </a:r>
            </a:p>
          </p:txBody>
        </p:sp>
        <p:cxnSp>
          <p:nvCxnSpPr>
            <p:cNvPr id="48" name="Straight Connector 47">
              <a:extLst>
                <a:ext uri="{FF2B5EF4-FFF2-40B4-BE49-F238E27FC236}">
                  <a16:creationId xmlns:a16="http://schemas.microsoft.com/office/drawing/2014/main" id="{CC09F358-2585-4144-961E-10AAE5DF09EF}"/>
                </a:ext>
              </a:extLst>
            </p:cNvPr>
            <p:cNvCxnSpPr/>
            <p:nvPr/>
          </p:nvCxnSpPr>
          <p:spPr>
            <a:xfrm>
              <a:off x="1713111" y="1263406"/>
              <a:ext cx="857250" cy="0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9" name="Group 48">
            <a:extLst>
              <a:ext uri="{FF2B5EF4-FFF2-40B4-BE49-F238E27FC236}">
                <a16:creationId xmlns:a16="http://schemas.microsoft.com/office/drawing/2014/main" id="{B611D8D8-5F23-4872-978D-6869896B303A}"/>
              </a:ext>
            </a:extLst>
          </p:cNvPr>
          <p:cNvGrpSpPr/>
          <p:nvPr/>
        </p:nvGrpSpPr>
        <p:grpSpPr>
          <a:xfrm>
            <a:off x="160249" y="4477958"/>
            <a:ext cx="2010680" cy="857099"/>
            <a:chOff x="692458" y="532661"/>
            <a:chExt cx="2814222" cy="976543"/>
          </a:xfrm>
        </p:grpSpPr>
        <p:sp>
          <p:nvSpPr>
            <p:cNvPr id="50" name="Oval 49">
              <a:extLst>
                <a:ext uri="{FF2B5EF4-FFF2-40B4-BE49-F238E27FC236}">
                  <a16:creationId xmlns:a16="http://schemas.microsoft.com/office/drawing/2014/main" id="{A0ABADB9-6E42-4268-881C-74B0790C58CA}"/>
                </a:ext>
              </a:extLst>
            </p:cNvPr>
            <p:cNvSpPr/>
            <p:nvPr/>
          </p:nvSpPr>
          <p:spPr>
            <a:xfrm>
              <a:off x="692458" y="532661"/>
              <a:ext cx="2814222" cy="976543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1" name="TextBox 50">
              <a:extLst>
                <a:ext uri="{FF2B5EF4-FFF2-40B4-BE49-F238E27FC236}">
                  <a16:creationId xmlns:a16="http://schemas.microsoft.com/office/drawing/2014/main" id="{41A7F7F7-D3F4-4345-8413-F236F72D74A4}"/>
                </a:ext>
              </a:extLst>
            </p:cNvPr>
            <p:cNvSpPr txBox="1"/>
            <p:nvPr/>
          </p:nvSpPr>
          <p:spPr>
            <a:xfrm>
              <a:off x="1251751" y="718083"/>
              <a:ext cx="1904157" cy="40011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en-GB" sz="20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An ant </a:t>
              </a:r>
            </a:p>
          </p:txBody>
        </p:sp>
        <p:cxnSp>
          <p:nvCxnSpPr>
            <p:cNvPr id="52" name="Straight Connector 51">
              <a:extLst>
                <a:ext uri="{FF2B5EF4-FFF2-40B4-BE49-F238E27FC236}">
                  <a16:creationId xmlns:a16="http://schemas.microsoft.com/office/drawing/2014/main" id="{059A9754-D59E-4F70-AF36-AB32D7C9A4F7}"/>
                </a:ext>
              </a:extLst>
            </p:cNvPr>
            <p:cNvCxnSpPr/>
            <p:nvPr/>
          </p:nvCxnSpPr>
          <p:spPr>
            <a:xfrm>
              <a:off x="1713111" y="1263406"/>
              <a:ext cx="857250" cy="0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3" name="Group 52">
            <a:extLst>
              <a:ext uri="{FF2B5EF4-FFF2-40B4-BE49-F238E27FC236}">
                <a16:creationId xmlns:a16="http://schemas.microsoft.com/office/drawing/2014/main" id="{7621D929-93CD-4E82-B86E-BA9479C6CCCB}"/>
              </a:ext>
            </a:extLst>
          </p:cNvPr>
          <p:cNvGrpSpPr/>
          <p:nvPr/>
        </p:nvGrpSpPr>
        <p:grpSpPr>
          <a:xfrm>
            <a:off x="175233" y="5556443"/>
            <a:ext cx="2010680" cy="857099"/>
            <a:chOff x="692458" y="532661"/>
            <a:chExt cx="2814222" cy="976543"/>
          </a:xfrm>
        </p:grpSpPr>
        <p:sp>
          <p:nvSpPr>
            <p:cNvPr id="54" name="Oval 53">
              <a:extLst>
                <a:ext uri="{FF2B5EF4-FFF2-40B4-BE49-F238E27FC236}">
                  <a16:creationId xmlns:a16="http://schemas.microsoft.com/office/drawing/2014/main" id="{703D981F-E5E2-420E-8ED0-C82B3EA1BC0B}"/>
                </a:ext>
              </a:extLst>
            </p:cNvPr>
            <p:cNvSpPr/>
            <p:nvPr/>
          </p:nvSpPr>
          <p:spPr>
            <a:xfrm>
              <a:off x="692458" y="532661"/>
              <a:ext cx="2814222" cy="976543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5" name="TextBox 54">
              <a:extLst>
                <a:ext uri="{FF2B5EF4-FFF2-40B4-BE49-F238E27FC236}">
                  <a16:creationId xmlns:a16="http://schemas.microsoft.com/office/drawing/2014/main" id="{1242420A-A6F3-4BB1-9CBF-3F9A976ED11A}"/>
                </a:ext>
              </a:extLst>
            </p:cNvPr>
            <p:cNvSpPr txBox="1"/>
            <p:nvPr/>
          </p:nvSpPr>
          <p:spPr>
            <a:xfrm>
              <a:off x="819075" y="740186"/>
              <a:ext cx="2525443" cy="40011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en-GB" sz="20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A whale </a:t>
              </a:r>
            </a:p>
          </p:txBody>
        </p:sp>
        <p:cxnSp>
          <p:nvCxnSpPr>
            <p:cNvPr id="56" name="Straight Connector 55">
              <a:extLst>
                <a:ext uri="{FF2B5EF4-FFF2-40B4-BE49-F238E27FC236}">
                  <a16:creationId xmlns:a16="http://schemas.microsoft.com/office/drawing/2014/main" id="{F72A9644-4B37-4F2A-88F3-15811161A6E0}"/>
                </a:ext>
              </a:extLst>
            </p:cNvPr>
            <p:cNvCxnSpPr/>
            <p:nvPr/>
          </p:nvCxnSpPr>
          <p:spPr>
            <a:xfrm>
              <a:off x="1713111" y="1263406"/>
              <a:ext cx="857250" cy="0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A68EA6F4-4468-4526-90C4-4423955214E8}"/>
              </a:ext>
            </a:extLst>
          </p:cNvPr>
          <p:cNvGrpSpPr/>
          <p:nvPr/>
        </p:nvGrpSpPr>
        <p:grpSpPr>
          <a:xfrm>
            <a:off x="6574754" y="209086"/>
            <a:ext cx="2226889" cy="857099"/>
            <a:chOff x="6200401" y="421883"/>
            <a:chExt cx="2627791" cy="976543"/>
          </a:xfrm>
        </p:grpSpPr>
        <p:sp>
          <p:nvSpPr>
            <p:cNvPr id="2" name="Thought Bubble: Cloud 1">
              <a:extLst>
                <a:ext uri="{FF2B5EF4-FFF2-40B4-BE49-F238E27FC236}">
                  <a16:creationId xmlns:a16="http://schemas.microsoft.com/office/drawing/2014/main" id="{D1467841-E488-4E68-9151-1D2F307A6957}"/>
                </a:ext>
              </a:extLst>
            </p:cNvPr>
            <p:cNvSpPr/>
            <p:nvPr/>
          </p:nvSpPr>
          <p:spPr>
            <a:xfrm>
              <a:off x="6200401" y="421883"/>
              <a:ext cx="2627791" cy="976543"/>
            </a:xfrm>
            <a:prstGeom prst="cloudCallout">
              <a:avLst>
                <a:gd name="adj1" fmla="val -35698"/>
                <a:gd name="adj2" fmla="val 31591"/>
              </a:avLst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7" name="TextBox 56">
              <a:extLst>
                <a:ext uri="{FF2B5EF4-FFF2-40B4-BE49-F238E27FC236}">
                  <a16:creationId xmlns:a16="http://schemas.microsoft.com/office/drawing/2014/main" id="{D794AD9A-36F8-48E5-A552-0B841218203D}"/>
                </a:ext>
              </a:extLst>
            </p:cNvPr>
            <p:cNvSpPr txBox="1"/>
            <p:nvPr/>
          </p:nvSpPr>
          <p:spPr>
            <a:xfrm>
              <a:off x="6666478" y="643273"/>
              <a:ext cx="1695635" cy="40011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en-GB" sz="20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old</a:t>
              </a:r>
            </a:p>
          </p:txBody>
        </p:sp>
        <p:cxnSp>
          <p:nvCxnSpPr>
            <p:cNvPr id="58" name="Straight Connector 57">
              <a:extLst>
                <a:ext uri="{FF2B5EF4-FFF2-40B4-BE49-F238E27FC236}">
                  <a16:creationId xmlns:a16="http://schemas.microsoft.com/office/drawing/2014/main" id="{C69639FA-5D6B-4E8F-B7F3-B2011F11D94F}"/>
                </a:ext>
              </a:extLst>
            </p:cNvPr>
            <p:cNvCxnSpPr/>
            <p:nvPr/>
          </p:nvCxnSpPr>
          <p:spPr>
            <a:xfrm>
              <a:off x="6976729" y="1131633"/>
              <a:ext cx="857250" cy="0"/>
            </a:xfrm>
            <a:prstGeom prst="line">
              <a:avLst/>
            </a:prstGeom>
            <a:ln w="5715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" name="Group 6">
            <a:extLst>
              <a:ext uri="{FF2B5EF4-FFF2-40B4-BE49-F238E27FC236}">
                <a16:creationId xmlns:a16="http://schemas.microsoft.com/office/drawing/2014/main" id="{57C62110-2172-4546-AD64-943DC1A156F7}"/>
              </a:ext>
            </a:extLst>
          </p:cNvPr>
          <p:cNvGrpSpPr/>
          <p:nvPr/>
        </p:nvGrpSpPr>
        <p:grpSpPr>
          <a:xfrm>
            <a:off x="5700695" y="301942"/>
            <a:ext cx="650224" cy="857099"/>
            <a:chOff x="5328718" y="435748"/>
            <a:chExt cx="767283" cy="976543"/>
          </a:xfrm>
        </p:grpSpPr>
        <p:sp>
          <p:nvSpPr>
            <p:cNvPr id="3" name="Diamond 2">
              <a:extLst>
                <a:ext uri="{FF2B5EF4-FFF2-40B4-BE49-F238E27FC236}">
                  <a16:creationId xmlns:a16="http://schemas.microsoft.com/office/drawing/2014/main" id="{96A0DF9B-A91A-4FAF-8FBB-6A2D516AC36F}"/>
                </a:ext>
              </a:extLst>
            </p:cNvPr>
            <p:cNvSpPr/>
            <p:nvPr/>
          </p:nvSpPr>
          <p:spPr>
            <a:xfrm>
              <a:off x="5328718" y="435748"/>
              <a:ext cx="767282" cy="976543"/>
            </a:xfrm>
            <a:prstGeom prst="diamond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9" name="TextBox 58">
              <a:extLst>
                <a:ext uri="{FF2B5EF4-FFF2-40B4-BE49-F238E27FC236}">
                  <a16:creationId xmlns:a16="http://schemas.microsoft.com/office/drawing/2014/main" id="{16062F05-60AA-4166-96BA-10BD0CD4FC1E}"/>
                </a:ext>
              </a:extLst>
            </p:cNvPr>
            <p:cNvSpPr txBox="1"/>
            <p:nvPr/>
          </p:nvSpPr>
          <p:spPr>
            <a:xfrm>
              <a:off x="5481223" y="662409"/>
              <a:ext cx="61477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0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is</a:t>
              </a:r>
            </a:p>
          </p:txBody>
        </p:sp>
      </p:grpSp>
      <p:grpSp>
        <p:nvGrpSpPr>
          <p:cNvPr id="60" name="Group 59">
            <a:extLst>
              <a:ext uri="{FF2B5EF4-FFF2-40B4-BE49-F238E27FC236}">
                <a16:creationId xmlns:a16="http://schemas.microsoft.com/office/drawing/2014/main" id="{F81987AC-408A-464C-8B07-DB7BB7DCAA89}"/>
              </a:ext>
            </a:extLst>
          </p:cNvPr>
          <p:cNvGrpSpPr/>
          <p:nvPr/>
        </p:nvGrpSpPr>
        <p:grpSpPr>
          <a:xfrm>
            <a:off x="5712359" y="1329612"/>
            <a:ext cx="650224" cy="857099"/>
            <a:chOff x="5328718" y="435748"/>
            <a:chExt cx="767283" cy="976543"/>
          </a:xfrm>
        </p:grpSpPr>
        <p:sp>
          <p:nvSpPr>
            <p:cNvPr id="61" name="Diamond 60">
              <a:extLst>
                <a:ext uri="{FF2B5EF4-FFF2-40B4-BE49-F238E27FC236}">
                  <a16:creationId xmlns:a16="http://schemas.microsoft.com/office/drawing/2014/main" id="{BE13F214-46C7-4CD1-8B7C-4087AA242D57}"/>
                </a:ext>
              </a:extLst>
            </p:cNvPr>
            <p:cNvSpPr/>
            <p:nvPr/>
          </p:nvSpPr>
          <p:spPr>
            <a:xfrm>
              <a:off x="5328718" y="435748"/>
              <a:ext cx="767282" cy="976543"/>
            </a:xfrm>
            <a:prstGeom prst="diamond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62" name="TextBox 61">
              <a:extLst>
                <a:ext uri="{FF2B5EF4-FFF2-40B4-BE49-F238E27FC236}">
                  <a16:creationId xmlns:a16="http://schemas.microsoft.com/office/drawing/2014/main" id="{5F42EB2E-CF66-416C-B631-7BE20EC73833}"/>
                </a:ext>
              </a:extLst>
            </p:cNvPr>
            <p:cNvSpPr txBox="1"/>
            <p:nvPr/>
          </p:nvSpPr>
          <p:spPr>
            <a:xfrm>
              <a:off x="5481223" y="662409"/>
              <a:ext cx="61477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0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is</a:t>
              </a:r>
            </a:p>
          </p:txBody>
        </p:sp>
      </p:grpSp>
      <p:grpSp>
        <p:nvGrpSpPr>
          <p:cNvPr id="63" name="Group 62">
            <a:extLst>
              <a:ext uri="{FF2B5EF4-FFF2-40B4-BE49-F238E27FC236}">
                <a16:creationId xmlns:a16="http://schemas.microsoft.com/office/drawing/2014/main" id="{4FC77BD1-3023-4619-82A0-203A5B3FC2DB}"/>
              </a:ext>
            </a:extLst>
          </p:cNvPr>
          <p:cNvGrpSpPr/>
          <p:nvPr/>
        </p:nvGrpSpPr>
        <p:grpSpPr>
          <a:xfrm>
            <a:off x="9916358" y="5311472"/>
            <a:ext cx="1637013" cy="857099"/>
            <a:chOff x="6200401" y="421883"/>
            <a:chExt cx="2627791" cy="976543"/>
          </a:xfrm>
        </p:grpSpPr>
        <p:sp>
          <p:nvSpPr>
            <p:cNvPr id="64" name="Thought Bubble: Cloud 63">
              <a:extLst>
                <a:ext uri="{FF2B5EF4-FFF2-40B4-BE49-F238E27FC236}">
                  <a16:creationId xmlns:a16="http://schemas.microsoft.com/office/drawing/2014/main" id="{FBCBA213-FB0D-4476-AA13-C693FEDAC5D0}"/>
                </a:ext>
              </a:extLst>
            </p:cNvPr>
            <p:cNvSpPr/>
            <p:nvPr/>
          </p:nvSpPr>
          <p:spPr>
            <a:xfrm>
              <a:off x="6200401" y="421883"/>
              <a:ext cx="2627791" cy="976543"/>
            </a:xfrm>
            <a:prstGeom prst="cloudCallout">
              <a:avLst>
                <a:gd name="adj1" fmla="val -35698"/>
                <a:gd name="adj2" fmla="val 31591"/>
              </a:avLst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65" name="TextBox 64">
              <a:extLst>
                <a:ext uri="{FF2B5EF4-FFF2-40B4-BE49-F238E27FC236}">
                  <a16:creationId xmlns:a16="http://schemas.microsoft.com/office/drawing/2014/main" id="{7ABA120A-2C64-4E43-8B4A-136936F0BB77}"/>
                </a:ext>
              </a:extLst>
            </p:cNvPr>
            <p:cNvSpPr txBox="1"/>
            <p:nvPr/>
          </p:nvSpPr>
          <p:spPr>
            <a:xfrm>
              <a:off x="6666477" y="643273"/>
              <a:ext cx="1818426" cy="40011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en-GB" sz="20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tiny</a:t>
              </a:r>
            </a:p>
          </p:txBody>
        </p:sp>
        <p:cxnSp>
          <p:nvCxnSpPr>
            <p:cNvPr id="66" name="Straight Connector 65">
              <a:extLst>
                <a:ext uri="{FF2B5EF4-FFF2-40B4-BE49-F238E27FC236}">
                  <a16:creationId xmlns:a16="http://schemas.microsoft.com/office/drawing/2014/main" id="{A09BC0EC-F017-4BD6-B9ED-53EB0331184F}"/>
                </a:ext>
              </a:extLst>
            </p:cNvPr>
            <p:cNvCxnSpPr/>
            <p:nvPr/>
          </p:nvCxnSpPr>
          <p:spPr>
            <a:xfrm>
              <a:off x="6976729" y="1131633"/>
              <a:ext cx="857250" cy="0"/>
            </a:xfrm>
            <a:prstGeom prst="line">
              <a:avLst/>
            </a:prstGeom>
            <a:ln w="5715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7" name="Group 66">
            <a:extLst>
              <a:ext uri="{FF2B5EF4-FFF2-40B4-BE49-F238E27FC236}">
                <a16:creationId xmlns:a16="http://schemas.microsoft.com/office/drawing/2014/main" id="{FD77862B-442E-4135-84F8-961657BE5E4A}"/>
              </a:ext>
            </a:extLst>
          </p:cNvPr>
          <p:cNvGrpSpPr/>
          <p:nvPr/>
        </p:nvGrpSpPr>
        <p:grpSpPr>
          <a:xfrm>
            <a:off x="9836458" y="4155684"/>
            <a:ext cx="1704723" cy="872772"/>
            <a:chOff x="6200401" y="421883"/>
            <a:chExt cx="2627791" cy="976543"/>
          </a:xfrm>
        </p:grpSpPr>
        <p:sp>
          <p:nvSpPr>
            <p:cNvPr id="68" name="Thought Bubble: Cloud 67">
              <a:extLst>
                <a:ext uri="{FF2B5EF4-FFF2-40B4-BE49-F238E27FC236}">
                  <a16:creationId xmlns:a16="http://schemas.microsoft.com/office/drawing/2014/main" id="{876240C6-49E7-487E-87EC-05A5C2656505}"/>
                </a:ext>
              </a:extLst>
            </p:cNvPr>
            <p:cNvSpPr/>
            <p:nvPr/>
          </p:nvSpPr>
          <p:spPr>
            <a:xfrm>
              <a:off x="6200401" y="421883"/>
              <a:ext cx="2627791" cy="976543"/>
            </a:xfrm>
            <a:prstGeom prst="cloudCallout">
              <a:avLst>
                <a:gd name="adj1" fmla="val -35698"/>
                <a:gd name="adj2" fmla="val 31591"/>
              </a:avLst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69" name="TextBox 68">
              <a:extLst>
                <a:ext uri="{FF2B5EF4-FFF2-40B4-BE49-F238E27FC236}">
                  <a16:creationId xmlns:a16="http://schemas.microsoft.com/office/drawing/2014/main" id="{4660342A-A212-4B12-8445-6B01C2C305D0}"/>
                </a:ext>
              </a:extLst>
            </p:cNvPr>
            <p:cNvSpPr txBox="1"/>
            <p:nvPr/>
          </p:nvSpPr>
          <p:spPr>
            <a:xfrm>
              <a:off x="6666478" y="643273"/>
              <a:ext cx="1695635" cy="392925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en-GB" sz="20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fast</a:t>
              </a:r>
            </a:p>
          </p:txBody>
        </p:sp>
        <p:cxnSp>
          <p:nvCxnSpPr>
            <p:cNvPr id="70" name="Straight Connector 69">
              <a:extLst>
                <a:ext uri="{FF2B5EF4-FFF2-40B4-BE49-F238E27FC236}">
                  <a16:creationId xmlns:a16="http://schemas.microsoft.com/office/drawing/2014/main" id="{E1E71280-5384-4AF0-AF7C-424506BC1856}"/>
                </a:ext>
              </a:extLst>
            </p:cNvPr>
            <p:cNvCxnSpPr/>
            <p:nvPr/>
          </p:nvCxnSpPr>
          <p:spPr>
            <a:xfrm>
              <a:off x="6976729" y="1131633"/>
              <a:ext cx="857250" cy="0"/>
            </a:xfrm>
            <a:prstGeom prst="line">
              <a:avLst/>
            </a:prstGeom>
            <a:ln w="5715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1" name="Group 70">
            <a:extLst>
              <a:ext uri="{FF2B5EF4-FFF2-40B4-BE49-F238E27FC236}">
                <a16:creationId xmlns:a16="http://schemas.microsoft.com/office/drawing/2014/main" id="{8A3FF2F9-44E8-474E-8CE8-FA4C0FC7D3C0}"/>
              </a:ext>
            </a:extLst>
          </p:cNvPr>
          <p:cNvGrpSpPr/>
          <p:nvPr/>
        </p:nvGrpSpPr>
        <p:grpSpPr>
          <a:xfrm>
            <a:off x="9836456" y="3048565"/>
            <a:ext cx="1704723" cy="872772"/>
            <a:chOff x="6200401" y="421883"/>
            <a:chExt cx="2627791" cy="976543"/>
          </a:xfrm>
        </p:grpSpPr>
        <p:sp>
          <p:nvSpPr>
            <p:cNvPr id="72" name="Thought Bubble: Cloud 71">
              <a:extLst>
                <a:ext uri="{FF2B5EF4-FFF2-40B4-BE49-F238E27FC236}">
                  <a16:creationId xmlns:a16="http://schemas.microsoft.com/office/drawing/2014/main" id="{ED950242-55C4-4DCE-B9D2-3F225FB44B35}"/>
                </a:ext>
              </a:extLst>
            </p:cNvPr>
            <p:cNvSpPr/>
            <p:nvPr/>
          </p:nvSpPr>
          <p:spPr>
            <a:xfrm>
              <a:off x="6200401" y="421883"/>
              <a:ext cx="2627791" cy="976543"/>
            </a:xfrm>
            <a:prstGeom prst="cloudCallout">
              <a:avLst>
                <a:gd name="adj1" fmla="val -35698"/>
                <a:gd name="adj2" fmla="val 31591"/>
              </a:avLst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73" name="TextBox 72">
              <a:extLst>
                <a:ext uri="{FF2B5EF4-FFF2-40B4-BE49-F238E27FC236}">
                  <a16:creationId xmlns:a16="http://schemas.microsoft.com/office/drawing/2014/main" id="{BB45F775-5AD7-4C56-AC0C-A6FD1B10405B}"/>
                </a:ext>
              </a:extLst>
            </p:cNvPr>
            <p:cNvSpPr txBox="1"/>
            <p:nvPr/>
          </p:nvSpPr>
          <p:spPr>
            <a:xfrm>
              <a:off x="6666478" y="643273"/>
              <a:ext cx="1695635" cy="392925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en-GB" sz="20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large</a:t>
              </a:r>
            </a:p>
          </p:txBody>
        </p:sp>
        <p:cxnSp>
          <p:nvCxnSpPr>
            <p:cNvPr id="74" name="Straight Connector 73">
              <a:extLst>
                <a:ext uri="{FF2B5EF4-FFF2-40B4-BE49-F238E27FC236}">
                  <a16:creationId xmlns:a16="http://schemas.microsoft.com/office/drawing/2014/main" id="{C0C4D52E-04F1-4283-AEEA-310985FB92EF}"/>
                </a:ext>
              </a:extLst>
            </p:cNvPr>
            <p:cNvCxnSpPr/>
            <p:nvPr/>
          </p:nvCxnSpPr>
          <p:spPr>
            <a:xfrm>
              <a:off x="6976729" y="1131633"/>
              <a:ext cx="857250" cy="0"/>
            </a:xfrm>
            <a:prstGeom prst="line">
              <a:avLst/>
            </a:prstGeom>
            <a:ln w="5715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5" name="Group 74">
            <a:extLst>
              <a:ext uri="{FF2B5EF4-FFF2-40B4-BE49-F238E27FC236}">
                <a16:creationId xmlns:a16="http://schemas.microsoft.com/office/drawing/2014/main" id="{4D209BC0-1A4F-4D14-9CB3-CCD9647AF649}"/>
              </a:ext>
            </a:extLst>
          </p:cNvPr>
          <p:cNvGrpSpPr/>
          <p:nvPr/>
        </p:nvGrpSpPr>
        <p:grpSpPr>
          <a:xfrm>
            <a:off x="9836456" y="1797179"/>
            <a:ext cx="1704723" cy="872772"/>
            <a:chOff x="6200401" y="421883"/>
            <a:chExt cx="2627791" cy="976543"/>
          </a:xfrm>
        </p:grpSpPr>
        <p:sp>
          <p:nvSpPr>
            <p:cNvPr id="76" name="Thought Bubble: Cloud 75">
              <a:extLst>
                <a:ext uri="{FF2B5EF4-FFF2-40B4-BE49-F238E27FC236}">
                  <a16:creationId xmlns:a16="http://schemas.microsoft.com/office/drawing/2014/main" id="{0C7966D8-CD07-42D3-A9E0-FF8DDF589135}"/>
                </a:ext>
              </a:extLst>
            </p:cNvPr>
            <p:cNvSpPr/>
            <p:nvPr/>
          </p:nvSpPr>
          <p:spPr>
            <a:xfrm>
              <a:off x="6200401" y="421883"/>
              <a:ext cx="2627791" cy="976543"/>
            </a:xfrm>
            <a:prstGeom prst="cloudCallout">
              <a:avLst>
                <a:gd name="adj1" fmla="val -35698"/>
                <a:gd name="adj2" fmla="val 31591"/>
              </a:avLst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77" name="TextBox 76">
              <a:extLst>
                <a:ext uri="{FF2B5EF4-FFF2-40B4-BE49-F238E27FC236}">
                  <a16:creationId xmlns:a16="http://schemas.microsoft.com/office/drawing/2014/main" id="{D8D3E57B-B7FC-4843-89D5-5C4F2F921C23}"/>
                </a:ext>
              </a:extLst>
            </p:cNvPr>
            <p:cNvSpPr txBox="1"/>
            <p:nvPr/>
          </p:nvSpPr>
          <p:spPr>
            <a:xfrm>
              <a:off x="6666478" y="643273"/>
              <a:ext cx="1695635" cy="392925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en-GB" sz="20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slow</a:t>
              </a:r>
            </a:p>
          </p:txBody>
        </p:sp>
        <p:cxnSp>
          <p:nvCxnSpPr>
            <p:cNvPr id="78" name="Straight Connector 77">
              <a:extLst>
                <a:ext uri="{FF2B5EF4-FFF2-40B4-BE49-F238E27FC236}">
                  <a16:creationId xmlns:a16="http://schemas.microsoft.com/office/drawing/2014/main" id="{C21E45C7-E543-4655-AFC9-5654A8A56619}"/>
                </a:ext>
              </a:extLst>
            </p:cNvPr>
            <p:cNvCxnSpPr/>
            <p:nvPr/>
          </p:nvCxnSpPr>
          <p:spPr>
            <a:xfrm>
              <a:off x="6976729" y="1131633"/>
              <a:ext cx="857250" cy="0"/>
            </a:xfrm>
            <a:prstGeom prst="line">
              <a:avLst/>
            </a:prstGeom>
            <a:ln w="5715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9" name="Group 78">
            <a:extLst>
              <a:ext uri="{FF2B5EF4-FFF2-40B4-BE49-F238E27FC236}">
                <a16:creationId xmlns:a16="http://schemas.microsoft.com/office/drawing/2014/main" id="{1415D75A-4ABF-494E-9505-8D7B634673FA}"/>
              </a:ext>
            </a:extLst>
          </p:cNvPr>
          <p:cNvGrpSpPr/>
          <p:nvPr/>
        </p:nvGrpSpPr>
        <p:grpSpPr>
          <a:xfrm>
            <a:off x="9836454" y="779572"/>
            <a:ext cx="1704723" cy="872772"/>
            <a:chOff x="6200401" y="421883"/>
            <a:chExt cx="2627791" cy="976543"/>
          </a:xfrm>
        </p:grpSpPr>
        <p:sp>
          <p:nvSpPr>
            <p:cNvPr id="80" name="Thought Bubble: Cloud 79">
              <a:extLst>
                <a:ext uri="{FF2B5EF4-FFF2-40B4-BE49-F238E27FC236}">
                  <a16:creationId xmlns:a16="http://schemas.microsoft.com/office/drawing/2014/main" id="{2162B156-1086-4656-862B-A6050799F8B4}"/>
                </a:ext>
              </a:extLst>
            </p:cNvPr>
            <p:cNvSpPr/>
            <p:nvPr/>
          </p:nvSpPr>
          <p:spPr>
            <a:xfrm>
              <a:off x="6200401" y="421883"/>
              <a:ext cx="2627791" cy="976543"/>
            </a:xfrm>
            <a:prstGeom prst="cloudCallout">
              <a:avLst>
                <a:gd name="adj1" fmla="val -35698"/>
                <a:gd name="adj2" fmla="val 31591"/>
              </a:avLst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81" name="TextBox 80">
              <a:extLst>
                <a:ext uri="{FF2B5EF4-FFF2-40B4-BE49-F238E27FC236}">
                  <a16:creationId xmlns:a16="http://schemas.microsoft.com/office/drawing/2014/main" id="{DE65AB48-3740-4CDE-9970-B2AEF9A2DDC4}"/>
                </a:ext>
              </a:extLst>
            </p:cNvPr>
            <p:cNvSpPr txBox="1"/>
            <p:nvPr/>
          </p:nvSpPr>
          <p:spPr>
            <a:xfrm>
              <a:off x="6666478" y="643273"/>
              <a:ext cx="1695635" cy="392925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en-GB" sz="20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young</a:t>
              </a:r>
            </a:p>
          </p:txBody>
        </p:sp>
        <p:cxnSp>
          <p:nvCxnSpPr>
            <p:cNvPr id="82" name="Straight Connector 81">
              <a:extLst>
                <a:ext uri="{FF2B5EF4-FFF2-40B4-BE49-F238E27FC236}">
                  <a16:creationId xmlns:a16="http://schemas.microsoft.com/office/drawing/2014/main" id="{20D09416-A0E9-4AC9-88A7-D2B438333784}"/>
                </a:ext>
              </a:extLst>
            </p:cNvPr>
            <p:cNvCxnSpPr/>
            <p:nvPr/>
          </p:nvCxnSpPr>
          <p:spPr>
            <a:xfrm>
              <a:off x="6976729" y="1131633"/>
              <a:ext cx="857250" cy="0"/>
            </a:xfrm>
            <a:prstGeom prst="line">
              <a:avLst/>
            </a:prstGeom>
            <a:ln w="5715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3" name="Group 82">
            <a:extLst>
              <a:ext uri="{FF2B5EF4-FFF2-40B4-BE49-F238E27FC236}">
                <a16:creationId xmlns:a16="http://schemas.microsoft.com/office/drawing/2014/main" id="{619436B2-5060-4DF6-950E-60B2B8CD2A95}"/>
              </a:ext>
            </a:extLst>
          </p:cNvPr>
          <p:cNvGrpSpPr/>
          <p:nvPr/>
        </p:nvGrpSpPr>
        <p:grpSpPr>
          <a:xfrm>
            <a:off x="5712358" y="2388326"/>
            <a:ext cx="650224" cy="857099"/>
            <a:chOff x="5328718" y="435748"/>
            <a:chExt cx="767283" cy="976543"/>
          </a:xfrm>
        </p:grpSpPr>
        <p:sp>
          <p:nvSpPr>
            <p:cNvPr id="84" name="Diamond 83">
              <a:extLst>
                <a:ext uri="{FF2B5EF4-FFF2-40B4-BE49-F238E27FC236}">
                  <a16:creationId xmlns:a16="http://schemas.microsoft.com/office/drawing/2014/main" id="{0711FE1B-8C54-485E-AC7A-E5164329FE8E}"/>
                </a:ext>
              </a:extLst>
            </p:cNvPr>
            <p:cNvSpPr/>
            <p:nvPr/>
          </p:nvSpPr>
          <p:spPr>
            <a:xfrm>
              <a:off x="5328718" y="435748"/>
              <a:ext cx="767282" cy="976543"/>
            </a:xfrm>
            <a:prstGeom prst="diamond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85" name="TextBox 84">
              <a:extLst>
                <a:ext uri="{FF2B5EF4-FFF2-40B4-BE49-F238E27FC236}">
                  <a16:creationId xmlns:a16="http://schemas.microsoft.com/office/drawing/2014/main" id="{F7300659-7A40-4DCC-88A1-B8E856959440}"/>
                </a:ext>
              </a:extLst>
            </p:cNvPr>
            <p:cNvSpPr txBox="1"/>
            <p:nvPr/>
          </p:nvSpPr>
          <p:spPr>
            <a:xfrm>
              <a:off x="5481223" y="662409"/>
              <a:ext cx="61477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0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is</a:t>
              </a:r>
            </a:p>
          </p:txBody>
        </p:sp>
      </p:grpSp>
      <p:grpSp>
        <p:nvGrpSpPr>
          <p:cNvPr id="86" name="Group 85">
            <a:extLst>
              <a:ext uri="{FF2B5EF4-FFF2-40B4-BE49-F238E27FC236}">
                <a16:creationId xmlns:a16="http://schemas.microsoft.com/office/drawing/2014/main" id="{06D96C90-ADC5-4811-998F-6B607DB1423A}"/>
              </a:ext>
            </a:extLst>
          </p:cNvPr>
          <p:cNvGrpSpPr/>
          <p:nvPr/>
        </p:nvGrpSpPr>
        <p:grpSpPr>
          <a:xfrm>
            <a:off x="5717959" y="3499959"/>
            <a:ext cx="650224" cy="857099"/>
            <a:chOff x="5328718" y="435748"/>
            <a:chExt cx="767283" cy="976543"/>
          </a:xfrm>
        </p:grpSpPr>
        <p:sp>
          <p:nvSpPr>
            <p:cNvPr id="87" name="Diamond 86">
              <a:extLst>
                <a:ext uri="{FF2B5EF4-FFF2-40B4-BE49-F238E27FC236}">
                  <a16:creationId xmlns:a16="http://schemas.microsoft.com/office/drawing/2014/main" id="{4594CB0A-74DD-4FCF-876F-EC6BE3EB7F68}"/>
                </a:ext>
              </a:extLst>
            </p:cNvPr>
            <p:cNvSpPr/>
            <p:nvPr/>
          </p:nvSpPr>
          <p:spPr>
            <a:xfrm>
              <a:off x="5328718" y="435748"/>
              <a:ext cx="767282" cy="976543"/>
            </a:xfrm>
            <a:prstGeom prst="diamond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88" name="TextBox 87">
              <a:extLst>
                <a:ext uri="{FF2B5EF4-FFF2-40B4-BE49-F238E27FC236}">
                  <a16:creationId xmlns:a16="http://schemas.microsoft.com/office/drawing/2014/main" id="{FA6F8094-EEFE-4F1D-8CEA-54188FF98811}"/>
                </a:ext>
              </a:extLst>
            </p:cNvPr>
            <p:cNvSpPr txBox="1"/>
            <p:nvPr/>
          </p:nvSpPr>
          <p:spPr>
            <a:xfrm>
              <a:off x="5481223" y="662409"/>
              <a:ext cx="61477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0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is</a:t>
              </a:r>
            </a:p>
          </p:txBody>
        </p:sp>
      </p:grpSp>
      <p:grpSp>
        <p:nvGrpSpPr>
          <p:cNvPr id="89" name="Group 88">
            <a:extLst>
              <a:ext uri="{FF2B5EF4-FFF2-40B4-BE49-F238E27FC236}">
                <a16:creationId xmlns:a16="http://schemas.microsoft.com/office/drawing/2014/main" id="{1C77AD31-0093-488A-A3EF-434D95C89D3F}"/>
              </a:ext>
            </a:extLst>
          </p:cNvPr>
          <p:cNvGrpSpPr/>
          <p:nvPr/>
        </p:nvGrpSpPr>
        <p:grpSpPr>
          <a:xfrm>
            <a:off x="5761092" y="4677885"/>
            <a:ext cx="650224" cy="857099"/>
            <a:chOff x="5328718" y="435748"/>
            <a:chExt cx="767283" cy="976543"/>
          </a:xfrm>
        </p:grpSpPr>
        <p:sp>
          <p:nvSpPr>
            <p:cNvPr id="90" name="Diamond 89">
              <a:extLst>
                <a:ext uri="{FF2B5EF4-FFF2-40B4-BE49-F238E27FC236}">
                  <a16:creationId xmlns:a16="http://schemas.microsoft.com/office/drawing/2014/main" id="{6D059240-568E-477E-82C9-205D7FE6FBAB}"/>
                </a:ext>
              </a:extLst>
            </p:cNvPr>
            <p:cNvSpPr/>
            <p:nvPr/>
          </p:nvSpPr>
          <p:spPr>
            <a:xfrm>
              <a:off x="5328718" y="435748"/>
              <a:ext cx="767282" cy="976543"/>
            </a:xfrm>
            <a:prstGeom prst="diamond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91" name="TextBox 90">
              <a:extLst>
                <a:ext uri="{FF2B5EF4-FFF2-40B4-BE49-F238E27FC236}">
                  <a16:creationId xmlns:a16="http://schemas.microsoft.com/office/drawing/2014/main" id="{953D7E35-D8AD-4BA1-8286-B80991051337}"/>
                </a:ext>
              </a:extLst>
            </p:cNvPr>
            <p:cNvSpPr txBox="1"/>
            <p:nvPr/>
          </p:nvSpPr>
          <p:spPr>
            <a:xfrm>
              <a:off x="5481223" y="662409"/>
              <a:ext cx="61477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0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is</a:t>
              </a:r>
            </a:p>
          </p:txBody>
        </p:sp>
      </p:grpSp>
      <p:grpSp>
        <p:nvGrpSpPr>
          <p:cNvPr id="92" name="Group 91">
            <a:extLst>
              <a:ext uri="{FF2B5EF4-FFF2-40B4-BE49-F238E27FC236}">
                <a16:creationId xmlns:a16="http://schemas.microsoft.com/office/drawing/2014/main" id="{37F900BB-C697-4FC6-95ED-93350EF9843A}"/>
              </a:ext>
            </a:extLst>
          </p:cNvPr>
          <p:cNvGrpSpPr/>
          <p:nvPr/>
        </p:nvGrpSpPr>
        <p:grpSpPr>
          <a:xfrm>
            <a:off x="5801039" y="5736599"/>
            <a:ext cx="650224" cy="857099"/>
            <a:chOff x="5328718" y="435748"/>
            <a:chExt cx="767283" cy="976543"/>
          </a:xfrm>
        </p:grpSpPr>
        <p:sp>
          <p:nvSpPr>
            <p:cNvPr id="93" name="Diamond 92">
              <a:extLst>
                <a:ext uri="{FF2B5EF4-FFF2-40B4-BE49-F238E27FC236}">
                  <a16:creationId xmlns:a16="http://schemas.microsoft.com/office/drawing/2014/main" id="{6CDC77F0-FEB8-4C9C-862F-67A7F725CCA0}"/>
                </a:ext>
              </a:extLst>
            </p:cNvPr>
            <p:cNvSpPr/>
            <p:nvPr/>
          </p:nvSpPr>
          <p:spPr>
            <a:xfrm>
              <a:off x="5328718" y="435748"/>
              <a:ext cx="767282" cy="976543"/>
            </a:xfrm>
            <a:prstGeom prst="diamond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94" name="TextBox 93">
              <a:extLst>
                <a:ext uri="{FF2B5EF4-FFF2-40B4-BE49-F238E27FC236}">
                  <a16:creationId xmlns:a16="http://schemas.microsoft.com/office/drawing/2014/main" id="{2D2ECBC7-42B9-4817-8558-4B09F59013C5}"/>
                </a:ext>
              </a:extLst>
            </p:cNvPr>
            <p:cNvSpPr txBox="1"/>
            <p:nvPr/>
          </p:nvSpPr>
          <p:spPr>
            <a:xfrm>
              <a:off x="5481223" y="662409"/>
              <a:ext cx="61477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0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is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9000687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>
            <a:extLst>
              <a:ext uri="{FF2B5EF4-FFF2-40B4-BE49-F238E27FC236}">
                <a16:creationId xmlns:a16="http://schemas.microsoft.com/office/drawing/2014/main" id="{EBBF178B-8ABE-47B6-BC45-FEC92652738B}"/>
              </a:ext>
            </a:extLst>
          </p:cNvPr>
          <p:cNvGrpSpPr/>
          <p:nvPr/>
        </p:nvGrpSpPr>
        <p:grpSpPr>
          <a:xfrm>
            <a:off x="2764652" y="209974"/>
            <a:ext cx="2406024" cy="900642"/>
            <a:chOff x="692458" y="532661"/>
            <a:chExt cx="2814222" cy="976543"/>
          </a:xfrm>
        </p:grpSpPr>
        <p:sp>
          <p:nvSpPr>
            <p:cNvPr id="4" name="Oval 3">
              <a:extLst>
                <a:ext uri="{FF2B5EF4-FFF2-40B4-BE49-F238E27FC236}">
                  <a16:creationId xmlns:a16="http://schemas.microsoft.com/office/drawing/2014/main" id="{ACE2FF17-C099-4771-90FF-296B48B41308}"/>
                </a:ext>
              </a:extLst>
            </p:cNvPr>
            <p:cNvSpPr/>
            <p:nvPr/>
          </p:nvSpPr>
          <p:spPr>
            <a:xfrm>
              <a:off x="692458" y="532661"/>
              <a:ext cx="2814222" cy="976543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BE9D56AB-104F-4F20-A01F-AE3BD8DED800}"/>
                </a:ext>
              </a:extLst>
            </p:cNvPr>
            <p:cNvSpPr txBox="1"/>
            <p:nvPr/>
          </p:nvSpPr>
          <p:spPr>
            <a:xfrm>
              <a:off x="1251751" y="718083"/>
              <a:ext cx="1695635" cy="40011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en-GB" sz="20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 Dad </a:t>
              </a:r>
            </a:p>
          </p:txBody>
        </p: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8CE730AD-38F2-4C17-9C54-39B45AB79138}"/>
                </a:ext>
              </a:extLst>
            </p:cNvPr>
            <p:cNvCxnSpPr/>
            <p:nvPr/>
          </p:nvCxnSpPr>
          <p:spPr>
            <a:xfrm>
              <a:off x="1713111" y="1263406"/>
              <a:ext cx="857250" cy="0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id="{CD27B546-966C-43DA-AAAD-FD5A7976BCE6}"/>
              </a:ext>
            </a:extLst>
          </p:cNvPr>
          <p:cNvGrpSpPr/>
          <p:nvPr/>
        </p:nvGrpSpPr>
        <p:grpSpPr>
          <a:xfrm>
            <a:off x="160249" y="1350148"/>
            <a:ext cx="2028509" cy="900642"/>
            <a:chOff x="692458" y="532661"/>
            <a:chExt cx="2814222" cy="976543"/>
          </a:xfrm>
        </p:grpSpPr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475517F7-BFE8-464D-A474-EA3B125838AC}"/>
                </a:ext>
              </a:extLst>
            </p:cNvPr>
            <p:cNvSpPr/>
            <p:nvPr/>
          </p:nvSpPr>
          <p:spPr>
            <a:xfrm>
              <a:off x="692458" y="532661"/>
              <a:ext cx="2814222" cy="976543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391D913D-6F9A-4453-A569-F6D0DA83B7E8}"/>
                </a:ext>
              </a:extLst>
            </p:cNvPr>
            <p:cNvSpPr txBox="1"/>
            <p:nvPr/>
          </p:nvSpPr>
          <p:spPr>
            <a:xfrm>
              <a:off x="1251751" y="718083"/>
              <a:ext cx="1975279" cy="40011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en-GB" sz="20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A clown </a:t>
              </a:r>
            </a:p>
          </p:txBody>
        </p: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DDD134CE-6816-41DA-94E2-F6C95CCF0674}"/>
                </a:ext>
              </a:extLst>
            </p:cNvPr>
            <p:cNvCxnSpPr/>
            <p:nvPr/>
          </p:nvCxnSpPr>
          <p:spPr>
            <a:xfrm>
              <a:off x="1713111" y="1263406"/>
              <a:ext cx="857250" cy="0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1" name="Group 40">
            <a:extLst>
              <a:ext uri="{FF2B5EF4-FFF2-40B4-BE49-F238E27FC236}">
                <a16:creationId xmlns:a16="http://schemas.microsoft.com/office/drawing/2014/main" id="{C0AC848D-CF4A-4871-8968-7E4A372EBD8F}"/>
              </a:ext>
            </a:extLst>
          </p:cNvPr>
          <p:cNvGrpSpPr/>
          <p:nvPr/>
        </p:nvGrpSpPr>
        <p:grpSpPr>
          <a:xfrm>
            <a:off x="160247" y="2406952"/>
            <a:ext cx="2028509" cy="900642"/>
            <a:chOff x="692458" y="532661"/>
            <a:chExt cx="2814222" cy="976543"/>
          </a:xfrm>
        </p:grpSpPr>
        <p:sp>
          <p:nvSpPr>
            <p:cNvPr id="42" name="Oval 41">
              <a:extLst>
                <a:ext uri="{FF2B5EF4-FFF2-40B4-BE49-F238E27FC236}">
                  <a16:creationId xmlns:a16="http://schemas.microsoft.com/office/drawing/2014/main" id="{3F45DD87-81BB-42FD-BD91-9605231BBE04}"/>
                </a:ext>
              </a:extLst>
            </p:cNvPr>
            <p:cNvSpPr/>
            <p:nvPr/>
          </p:nvSpPr>
          <p:spPr>
            <a:xfrm>
              <a:off x="692458" y="532661"/>
              <a:ext cx="2814222" cy="976543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D61CD26B-0363-4C35-801B-F2854BD3F61C}"/>
                </a:ext>
              </a:extLst>
            </p:cNvPr>
            <p:cNvSpPr txBox="1"/>
            <p:nvPr/>
          </p:nvSpPr>
          <p:spPr>
            <a:xfrm>
              <a:off x="954330" y="746997"/>
              <a:ext cx="2272704" cy="40011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en-GB" sz="20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A k </a:t>
              </a:r>
            </a:p>
          </p:txBody>
        </p:sp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30FD6A89-5718-44E2-BAB8-B10EE5172814}"/>
                </a:ext>
              </a:extLst>
            </p:cNvPr>
            <p:cNvCxnSpPr/>
            <p:nvPr/>
          </p:nvCxnSpPr>
          <p:spPr>
            <a:xfrm>
              <a:off x="1713111" y="1263406"/>
              <a:ext cx="857250" cy="0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5" name="Group 44">
            <a:extLst>
              <a:ext uri="{FF2B5EF4-FFF2-40B4-BE49-F238E27FC236}">
                <a16:creationId xmlns:a16="http://schemas.microsoft.com/office/drawing/2014/main" id="{0612EE6A-628C-4C20-BDAB-B28223806295}"/>
              </a:ext>
            </a:extLst>
          </p:cNvPr>
          <p:cNvGrpSpPr/>
          <p:nvPr/>
        </p:nvGrpSpPr>
        <p:grpSpPr>
          <a:xfrm>
            <a:off x="175232" y="3447042"/>
            <a:ext cx="2028509" cy="900642"/>
            <a:chOff x="692458" y="532661"/>
            <a:chExt cx="2814222" cy="976543"/>
          </a:xfrm>
        </p:grpSpPr>
        <p:sp>
          <p:nvSpPr>
            <p:cNvPr id="46" name="Oval 45">
              <a:extLst>
                <a:ext uri="{FF2B5EF4-FFF2-40B4-BE49-F238E27FC236}">
                  <a16:creationId xmlns:a16="http://schemas.microsoft.com/office/drawing/2014/main" id="{725DAC96-15D4-4827-94C2-C95FDD8FD093}"/>
                </a:ext>
              </a:extLst>
            </p:cNvPr>
            <p:cNvSpPr/>
            <p:nvPr/>
          </p:nvSpPr>
          <p:spPr>
            <a:xfrm>
              <a:off x="692458" y="532661"/>
              <a:ext cx="2814222" cy="976543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E459BAD1-7179-49DE-A96B-FD3F5F492121}"/>
                </a:ext>
              </a:extLst>
            </p:cNvPr>
            <p:cNvSpPr txBox="1"/>
            <p:nvPr/>
          </p:nvSpPr>
          <p:spPr>
            <a:xfrm>
              <a:off x="855646" y="735539"/>
              <a:ext cx="2536632" cy="40011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en-GB" sz="20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A mountain </a:t>
              </a:r>
            </a:p>
          </p:txBody>
        </p:sp>
        <p:cxnSp>
          <p:nvCxnSpPr>
            <p:cNvPr id="48" name="Straight Connector 47">
              <a:extLst>
                <a:ext uri="{FF2B5EF4-FFF2-40B4-BE49-F238E27FC236}">
                  <a16:creationId xmlns:a16="http://schemas.microsoft.com/office/drawing/2014/main" id="{CC09F358-2585-4144-961E-10AAE5DF09EF}"/>
                </a:ext>
              </a:extLst>
            </p:cNvPr>
            <p:cNvCxnSpPr/>
            <p:nvPr/>
          </p:nvCxnSpPr>
          <p:spPr>
            <a:xfrm>
              <a:off x="1713111" y="1263406"/>
              <a:ext cx="857250" cy="0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9" name="Group 48">
            <a:extLst>
              <a:ext uri="{FF2B5EF4-FFF2-40B4-BE49-F238E27FC236}">
                <a16:creationId xmlns:a16="http://schemas.microsoft.com/office/drawing/2014/main" id="{B611D8D8-5F23-4872-978D-6869896B303A}"/>
              </a:ext>
            </a:extLst>
          </p:cNvPr>
          <p:cNvGrpSpPr/>
          <p:nvPr/>
        </p:nvGrpSpPr>
        <p:grpSpPr>
          <a:xfrm>
            <a:off x="122182" y="4497952"/>
            <a:ext cx="2054816" cy="900642"/>
            <a:chOff x="692458" y="532661"/>
            <a:chExt cx="2850720" cy="976543"/>
          </a:xfrm>
        </p:grpSpPr>
        <p:sp>
          <p:nvSpPr>
            <p:cNvPr id="50" name="Oval 49">
              <a:extLst>
                <a:ext uri="{FF2B5EF4-FFF2-40B4-BE49-F238E27FC236}">
                  <a16:creationId xmlns:a16="http://schemas.microsoft.com/office/drawing/2014/main" id="{A0ABADB9-6E42-4268-881C-74B0790C58CA}"/>
                </a:ext>
              </a:extLst>
            </p:cNvPr>
            <p:cNvSpPr/>
            <p:nvPr/>
          </p:nvSpPr>
          <p:spPr>
            <a:xfrm>
              <a:off x="692458" y="532661"/>
              <a:ext cx="2814222" cy="976543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1" name="TextBox 50">
              <a:extLst>
                <a:ext uri="{FF2B5EF4-FFF2-40B4-BE49-F238E27FC236}">
                  <a16:creationId xmlns:a16="http://schemas.microsoft.com/office/drawing/2014/main" id="{41A7F7F7-D3F4-4345-8413-F236F72D74A4}"/>
                </a:ext>
              </a:extLst>
            </p:cNvPr>
            <p:cNvSpPr txBox="1"/>
            <p:nvPr/>
          </p:nvSpPr>
          <p:spPr>
            <a:xfrm>
              <a:off x="954329" y="716280"/>
              <a:ext cx="2588849" cy="40011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en-GB" sz="20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A hedgehog  </a:t>
              </a:r>
            </a:p>
          </p:txBody>
        </p:sp>
        <p:cxnSp>
          <p:nvCxnSpPr>
            <p:cNvPr id="52" name="Straight Connector 51">
              <a:extLst>
                <a:ext uri="{FF2B5EF4-FFF2-40B4-BE49-F238E27FC236}">
                  <a16:creationId xmlns:a16="http://schemas.microsoft.com/office/drawing/2014/main" id="{059A9754-D59E-4F70-AF36-AB32D7C9A4F7}"/>
                </a:ext>
              </a:extLst>
            </p:cNvPr>
            <p:cNvCxnSpPr/>
            <p:nvPr/>
          </p:nvCxnSpPr>
          <p:spPr>
            <a:xfrm>
              <a:off x="1810767" y="1328175"/>
              <a:ext cx="857250" cy="0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3" name="Group 52">
            <a:extLst>
              <a:ext uri="{FF2B5EF4-FFF2-40B4-BE49-F238E27FC236}">
                <a16:creationId xmlns:a16="http://schemas.microsoft.com/office/drawing/2014/main" id="{7621D929-93CD-4E82-B86E-BA9479C6CCCB}"/>
              </a:ext>
            </a:extLst>
          </p:cNvPr>
          <p:cNvGrpSpPr/>
          <p:nvPr/>
        </p:nvGrpSpPr>
        <p:grpSpPr>
          <a:xfrm>
            <a:off x="175232" y="5556444"/>
            <a:ext cx="2028509" cy="900642"/>
            <a:chOff x="692458" y="532661"/>
            <a:chExt cx="2814222" cy="976543"/>
          </a:xfrm>
        </p:grpSpPr>
        <p:sp>
          <p:nvSpPr>
            <p:cNvPr id="54" name="Oval 53">
              <a:extLst>
                <a:ext uri="{FF2B5EF4-FFF2-40B4-BE49-F238E27FC236}">
                  <a16:creationId xmlns:a16="http://schemas.microsoft.com/office/drawing/2014/main" id="{703D981F-E5E2-420E-8ED0-C82B3EA1BC0B}"/>
                </a:ext>
              </a:extLst>
            </p:cNvPr>
            <p:cNvSpPr/>
            <p:nvPr/>
          </p:nvSpPr>
          <p:spPr>
            <a:xfrm>
              <a:off x="692458" y="532661"/>
              <a:ext cx="2814222" cy="976543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5" name="TextBox 54">
              <a:extLst>
                <a:ext uri="{FF2B5EF4-FFF2-40B4-BE49-F238E27FC236}">
                  <a16:creationId xmlns:a16="http://schemas.microsoft.com/office/drawing/2014/main" id="{1242420A-A6F3-4BB1-9CBF-3F9A976ED11A}"/>
                </a:ext>
              </a:extLst>
            </p:cNvPr>
            <p:cNvSpPr txBox="1"/>
            <p:nvPr/>
          </p:nvSpPr>
          <p:spPr>
            <a:xfrm>
              <a:off x="819075" y="740186"/>
              <a:ext cx="2525443" cy="40011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en-GB" sz="20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A nurse </a:t>
              </a:r>
            </a:p>
          </p:txBody>
        </p:sp>
        <p:cxnSp>
          <p:nvCxnSpPr>
            <p:cNvPr id="56" name="Straight Connector 55">
              <a:extLst>
                <a:ext uri="{FF2B5EF4-FFF2-40B4-BE49-F238E27FC236}">
                  <a16:creationId xmlns:a16="http://schemas.microsoft.com/office/drawing/2014/main" id="{F72A9644-4B37-4F2A-88F3-15811161A6E0}"/>
                </a:ext>
              </a:extLst>
            </p:cNvPr>
            <p:cNvCxnSpPr/>
            <p:nvPr/>
          </p:nvCxnSpPr>
          <p:spPr>
            <a:xfrm>
              <a:off x="1713111" y="1263406"/>
              <a:ext cx="857250" cy="0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A68EA6F4-4468-4526-90C4-4423955214E8}"/>
              </a:ext>
            </a:extLst>
          </p:cNvPr>
          <p:cNvGrpSpPr/>
          <p:nvPr/>
        </p:nvGrpSpPr>
        <p:grpSpPr>
          <a:xfrm>
            <a:off x="6574755" y="209087"/>
            <a:ext cx="2246634" cy="900642"/>
            <a:chOff x="6200401" y="421883"/>
            <a:chExt cx="2627791" cy="976543"/>
          </a:xfrm>
        </p:grpSpPr>
        <p:sp>
          <p:nvSpPr>
            <p:cNvPr id="2" name="Thought Bubble: Cloud 1">
              <a:extLst>
                <a:ext uri="{FF2B5EF4-FFF2-40B4-BE49-F238E27FC236}">
                  <a16:creationId xmlns:a16="http://schemas.microsoft.com/office/drawing/2014/main" id="{D1467841-E488-4E68-9151-1D2F307A6957}"/>
                </a:ext>
              </a:extLst>
            </p:cNvPr>
            <p:cNvSpPr/>
            <p:nvPr/>
          </p:nvSpPr>
          <p:spPr>
            <a:xfrm>
              <a:off x="6200401" y="421883"/>
              <a:ext cx="2627791" cy="976543"/>
            </a:xfrm>
            <a:prstGeom prst="cloudCallout">
              <a:avLst>
                <a:gd name="adj1" fmla="val -35698"/>
                <a:gd name="adj2" fmla="val 31591"/>
              </a:avLst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7" name="TextBox 56">
              <a:extLst>
                <a:ext uri="{FF2B5EF4-FFF2-40B4-BE49-F238E27FC236}">
                  <a16:creationId xmlns:a16="http://schemas.microsoft.com/office/drawing/2014/main" id="{D794AD9A-36F8-48E5-A552-0B841218203D}"/>
                </a:ext>
              </a:extLst>
            </p:cNvPr>
            <p:cNvSpPr txBox="1"/>
            <p:nvPr/>
          </p:nvSpPr>
          <p:spPr>
            <a:xfrm>
              <a:off x="6666478" y="643273"/>
              <a:ext cx="1695635" cy="40011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en-GB" sz="20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grumpy</a:t>
              </a:r>
            </a:p>
          </p:txBody>
        </p:sp>
        <p:cxnSp>
          <p:nvCxnSpPr>
            <p:cNvPr id="58" name="Straight Connector 57">
              <a:extLst>
                <a:ext uri="{FF2B5EF4-FFF2-40B4-BE49-F238E27FC236}">
                  <a16:creationId xmlns:a16="http://schemas.microsoft.com/office/drawing/2014/main" id="{C69639FA-5D6B-4E8F-B7F3-B2011F11D94F}"/>
                </a:ext>
              </a:extLst>
            </p:cNvPr>
            <p:cNvCxnSpPr/>
            <p:nvPr/>
          </p:nvCxnSpPr>
          <p:spPr>
            <a:xfrm>
              <a:off x="6976729" y="1131633"/>
              <a:ext cx="857250" cy="0"/>
            </a:xfrm>
            <a:prstGeom prst="line">
              <a:avLst/>
            </a:prstGeom>
            <a:ln w="5715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" name="Group 6">
            <a:extLst>
              <a:ext uri="{FF2B5EF4-FFF2-40B4-BE49-F238E27FC236}">
                <a16:creationId xmlns:a16="http://schemas.microsoft.com/office/drawing/2014/main" id="{57C62110-2172-4546-AD64-943DC1A156F7}"/>
              </a:ext>
            </a:extLst>
          </p:cNvPr>
          <p:cNvGrpSpPr/>
          <p:nvPr/>
        </p:nvGrpSpPr>
        <p:grpSpPr>
          <a:xfrm>
            <a:off x="5700695" y="301943"/>
            <a:ext cx="655990" cy="900642"/>
            <a:chOff x="5328718" y="435748"/>
            <a:chExt cx="767283" cy="976543"/>
          </a:xfrm>
        </p:grpSpPr>
        <p:sp>
          <p:nvSpPr>
            <p:cNvPr id="3" name="Diamond 2">
              <a:extLst>
                <a:ext uri="{FF2B5EF4-FFF2-40B4-BE49-F238E27FC236}">
                  <a16:creationId xmlns:a16="http://schemas.microsoft.com/office/drawing/2014/main" id="{96A0DF9B-A91A-4FAF-8FBB-6A2D516AC36F}"/>
                </a:ext>
              </a:extLst>
            </p:cNvPr>
            <p:cNvSpPr/>
            <p:nvPr/>
          </p:nvSpPr>
          <p:spPr>
            <a:xfrm>
              <a:off x="5328718" y="435748"/>
              <a:ext cx="767282" cy="976543"/>
            </a:xfrm>
            <a:prstGeom prst="diamond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9" name="TextBox 58">
              <a:extLst>
                <a:ext uri="{FF2B5EF4-FFF2-40B4-BE49-F238E27FC236}">
                  <a16:creationId xmlns:a16="http://schemas.microsoft.com/office/drawing/2014/main" id="{16062F05-60AA-4166-96BA-10BD0CD4FC1E}"/>
                </a:ext>
              </a:extLst>
            </p:cNvPr>
            <p:cNvSpPr txBox="1"/>
            <p:nvPr/>
          </p:nvSpPr>
          <p:spPr>
            <a:xfrm>
              <a:off x="5481223" y="662409"/>
              <a:ext cx="61477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0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is</a:t>
              </a:r>
            </a:p>
          </p:txBody>
        </p:sp>
      </p:grpSp>
      <p:grpSp>
        <p:nvGrpSpPr>
          <p:cNvPr id="60" name="Group 59">
            <a:extLst>
              <a:ext uri="{FF2B5EF4-FFF2-40B4-BE49-F238E27FC236}">
                <a16:creationId xmlns:a16="http://schemas.microsoft.com/office/drawing/2014/main" id="{F81987AC-408A-464C-8B07-DB7BB7DCAA89}"/>
              </a:ext>
            </a:extLst>
          </p:cNvPr>
          <p:cNvGrpSpPr/>
          <p:nvPr/>
        </p:nvGrpSpPr>
        <p:grpSpPr>
          <a:xfrm>
            <a:off x="5712359" y="1329613"/>
            <a:ext cx="655990" cy="900642"/>
            <a:chOff x="5328718" y="435748"/>
            <a:chExt cx="767283" cy="976543"/>
          </a:xfrm>
        </p:grpSpPr>
        <p:sp>
          <p:nvSpPr>
            <p:cNvPr id="61" name="Diamond 60">
              <a:extLst>
                <a:ext uri="{FF2B5EF4-FFF2-40B4-BE49-F238E27FC236}">
                  <a16:creationId xmlns:a16="http://schemas.microsoft.com/office/drawing/2014/main" id="{BE13F214-46C7-4CD1-8B7C-4087AA242D57}"/>
                </a:ext>
              </a:extLst>
            </p:cNvPr>
            <p:cNvSpPr/>
            <p:nvPr/>
          </p:nvSpPr>
          <p:spPr>
            <a:xfrm>
              <a:off x="5328718" y="435748"/>
              <a:ext cx="767282" cy="976543"/>
            </a:xfrm>
            <a:prstGeom prst="diamond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62" name="TextBox 61">
              <a:extLst>
                <a:ext uri="{FF2B5EF4-FFF2-40B4-BE49-F238E27FC236}">
                  <a16:creationId xmlns:a16="http://schemas.microsoft.com/office/drawing/2014/main" id="{5F42EB2E-CF66-416C-B631-7BE20EC73833}"/>
                </a:ext>
              </a:extLst>
            </p:cNvPr>
            <p:cNvSpPr txBox="1"/>
            <p:nvPr/>
          </p:nvSpPr>
          <p:spPr>
            <a:xfrm>
              <a:off x="5481223" y="662409"/>
              <a:ext cx="61477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0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is</a:t>
              </a:r>
            </a:p>
          </p:txBody>
        </p:sp>
      </p:grpSp>
      <p:grpSp>
        <p:nvGrpSpPr>
          <p:cNvPr id="63" name="Group 62">
            <a:extLst>
              <a:ext uri="{FF2B5EF4-FFF2-40B4-BE49-F238E27FC236}">
                <a16:creationId xmlns:a16="http://schemas.microsoft.com/office/drawing/2014/main" id="{4FC77BD1-3023-4619-82A0-203A5B3FC2DB}"/>
              </a:ext>
            </a:extLst>
          </p:cNvPr>
          <p:cNvGrpSpPr/>
          <p:nvPr/>
        </p:nvGrpSpPr>
        <p:grpSpPr>
          <a:xfrm>
            <a:off x="9916359" y="5311473"/>
            <a:ext cx="1651528" cy="900642"/>
            <a:chOff x="6200401" y="421883"/>
            <a:chExt cx="2627791" cy="976543"/>
          </a:xfrm>
        </p:grpSpPr>
        <p:sp>
          <p:nvSpPr>
            <p:cNvPr id="64" name="Thought Bubble: Cloud 63">
              <a:extLst>
                <a:ext uri="{FF2B5EF4-FFF2-40B4-BE49-F238E27FC236}">
                  <a16:creationId xmlns:a16="http://schemas.microsoft.com/office/drawing/2014/main" id="{FBCBA213-FB0D-4476-AA13-C693FEDAC5D0}"/>
                </a:ext>
              </a:extLst>
            </p:cNvPr>
            <p:cNvSpPr/>
            <p:nvPr/>
          </p:nvSpPr>
          <p:spPr>
            <a:xfrm>
              <a:off x="6200401" y="421883"/>
              <a:ext cx="2627791" cy="976543"/>
            </a:xfrm>
            <a:prstGeom prst="cloudCallout">
              <a:avLst>
                <a:gd name="adj1" fmla="val -35698"/>
                <a:gd name="adj2" fmla="val 31591"/>
              </a:avLst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65" name="TextBox 64">
              <a:extLst>
                <a:ext uri="{FF2B5EF4-FFF2-40B4-BE49-F238E27FC236}">
                  <a16:creationId xmlns:a16="http://schemas.microsoft.com/office/drawing/2014/main" id="{7ABA120A-2C64-4E43-8B4A-136936F0BB77}"/>
                </a:ext>
              </a:extLst>
            </p:cNvPr>
            <p:cNvSpPr txBox="1"/>
            <p:nvPr/>
          </p:nvSpPr>
          <p:spPr>
            <a:xfrm>
              <a:off x="6666477" y="643273"/>
              <a:ext cx="1818426" cy="40011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en-GB" sz="20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GB" sz="2000" dirty="0" err="1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pr</a:t>
              </a:r>
              <a:endParaRPr lang="en-GB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cxnSp>
          <p:nvCxnSpPr>
            <p:cNvPr id="66" name="Straight Connector 65">
              <a:extLst>
                <a:ext uri="{FF2B5EF4-FFF2-40B4-BE49-F238E27FC236}">
                  <a16:creationId xmlns:a16="http://schemas.microsoft.com/office/drawing/2014/main" id="{A09BC0EC-F017-4BD6-B9ED-53EB0331184F}"/>
                </a:ext>
              </a:extLst>
            </p:cNvPr>
            <p:cNvCxnSpPr/>
            <p:nvPr/>
          </p:nvCxnSpPr>
          <p:spPr>
            <a:xfrm>
              <a:off x="6976729" y="1131633"/>
              <a:ext cx="857250" cy="0"/>
            </a:xfrm>
            <a:prstGeom prst="line">
              <a:avLst/>
            </a:prstGeom>
            <a:ln w="5715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7" name="Group 66">
            <a:extLst>
              <a:ext uri="{FF2B5EF4-FFF2-40B4-BE49-F238E27FC236}">
                <a16:creationId xmlns:a16="http://schemas.microsoft.com/office/drawing/2014/main" id="{FD77862B-442E-4135-84F8-961657BE5E4A}"/>
              </a:ext>
            </a:extLst>
          </p:cNvPr>
          <p:cNvGrpSpPr/>
          <p:nvPr/>
        </p:nvGrpSpPr>
        <p:grpSpPr>
          <a:xfrm>
            <a:off x="9836458" y="4155684"/>
            <a:ext cx="1719839" cy="917111"/>
            <a:chOff x="6200401" y="421883"/>
            <a:chExt cx="2627791" cy="976543"/>
          </a:xfrm>
        </p:grpSpPr>
        <p:sp>
          <p:nvSpPr>
            <p:cNvPr id="68" name="Thought Bubble: Cloud 67">
              <a:extLst>
                <a:ext uri="{FF2B5EF4-FFF2-40B4-BE49-F238E27FC236}">
                  <a16:creationId xmlns:a16="http://schemas.microsoft.com/office/drawing/2014/main" id="{876240C6-49E7-487E-87EC-05A5C2656505}"/>
                </a:ext>
              </a:extLst>
            </p:cNvPr>
            <p:cNvSpPr/>
            <p:nvPr/>
          </p:nvSpPr>
          <p:spPr>
            <a:xfrm>
              <a:off x="6200401" y="421883"/>
              <a:ext cx="2627791" cy="976543"/>
            </a:xfrm>
            <a:prstGeom prst="cloudCallout">
              <a:avLst>
                <a:gd name="adj1" fmla="val -35698"/>
                <a:gd name="adj2" fmla="val 31591"/>
              </a:avLst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69" name="TextBox 68">
              <a:extLst>
                <a:ext uri="{FF2B5EF4-FFF2-40B4-BE49-F238E27FC236}">
                  <a16:creationId xmlns:a16="http://schemas.microsoft.com/office/drawing/2014/main" id="{4660342A-A212-4B12-8445-6B01C2C305D0}"/>
                </a:ext>
              </a:extLst>
            </p:cNvPr>
            <p:cNvSpPr txBox="1"/>
            <p:nvPr/>
          </p:nvSpPr>
          <p:spPr>
            <a:xfrm>
              <a:off x="6666478" y="643273"/>
              <a:ext cx="1695635" cy="392925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en-GB" sz="20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f</a:t>
              </a:r>
            </a:p>
          </p:txBody>
        </p:sp>
        <p:cxnSp>
          <p:nvCxnSpPr>
            <p:cNvPr id="70" name="Straight Connector 69">
              <a:extLst>
                <a:ext uri="{FF2B5EF4-FFF2-40B4-BE49-F238E27FC236}">
                  <a16:creationId xmlns:a16="http://schemas.microsoft.com/office/drawing/2014/main" id="{E1E71280-5384-4AF0-AF7C-424506BC1856}"/>
                </a:ext>
              </a:extLst>
            </p:cNvPr>
            <p:cNvCxnSpPr/>
            <p:nvPr/>
          </p:nvCxnSpPr>
          <p:spPr>
            <a:xfrm>
              <a:off x="6976729" y="1131633"/>
              <a:ext cx="857250" cy="0"/>
            </a:xfrm>
            <a:prstGeom prst="line">
              <a:avLst/>
            </a:prstGeom>
            <a:ln w="5715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1" name="Group 70">
            <a:extLst>
              <a:ext uri="{FF2B5EF4-FFF2-40B4-BE49-F238E27FC236}">
                <a16:creationId xmlns:a16="http://schemas.microsoft.com/office/drawing/2014/main" id="{8A3FF2F9-44E8-474E-8CE8-FA4C0FC7D3C0}"/>
              </a:ext>
            </a:extLst>
          </p:cNvPr>
          <p:cNvGrpSpPr/>
          <p:nvPr/>
        </p:nvGrpSpPr>
        <p:grpSpPr>
          <a:xfrm>
            <a:off x="9836456" y="3048565"/>
            <a:ext cx="1719839" cy="917111"/>
            <a:chOff x="6200401" y="421883"/>
            <a:chExt cx="2627791" cy="976543"/>
          </a:xfrm>
        </p:grpSpPr>
        <p:sp>
          <p:nvSpPr>
            <p:cNvPr id="72" name="Thought Bubble: Cloud 71">
              <a:extLst>
                <a:ext uri="{FF2B5EF4-FFF2-40B4-BE49-F238E27FC236}">
                  <a16:creationId xmlns:a16="http://schemas.microsoft.com/office/drawing/2014/main" id="{ED950242-55C4-4DCE-B9D2-3F225FB44B35}"/>
                </a:ext>
              </a:extLst>
            </p:cNvPr>
            <p:cNvSpPr/>
            <p:nvPr/>
          </p:nvSpPr>
          <p:spPr>
            <a:xfrm>
              <a:off x="6200401" y="421883"/>
              <a:ext cx="2627791" cy="976543"/>
            </a:xfrm>
            <a:prstGeom prst="cloudCallout">
              <a:avLst>
                <a:gd name="adj1" fmla="val -35698"/>
                <a:gd name="adj2" fmla="val 31591"/>
              </a:avLst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73" name="TextBox 72">
              <a:extLst>
                <a:ext uri="{FF2B5EF4-FFF2-40B4-BE49-F238E27FC236}">
                  <a16:creationId xmlns:a16="http://schemas.microsoft.com/office/drawing/2014/main" id="{BB45F775-5AD7-4C56-AC0C-A6FD1B10405B}"/>
                </a:ext>
              </a:extLst>
            </p:cNvPr>
            <p:cNvSpPr txBox="1"/>
            <p:nvPr/>
          </p:nvSpPr>
          <p:spPr>
            <a:xfrm>
              <a:off x="6666478" y="643273"/>
              <a:ext cx="1695635" cy="392925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en-GB" sz="20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cute</a:t>
              </a:r>
            </a:p>
          </p:txBody>
        </p:sp>
        <p:cxnSp>
          <p:nvCxnSpPr>
            <p:cNvPr id="74" name="Straight Connector 73">
              <a:extLst>
                <a:ext uri="{FF2B5EF4-FFF2-40B4-BE49-F238E27FC236}">
                  <a16:creationId xmlns:a16="http://schemas.microsoft.com/office/drawing/2014/main" id="{C0C4D52E-04F1-4283-AEEA-310985FB92EF}"/>
                </a:ext>
              </a:extLst>
            </p:cNvPr>
            <p:cNvCxnSpPr/>
            <p:nvPr/>
          </p:nvCxnSpPr>
          <p:spPr>
            <a:xfrm>
              <a:off x="6976729" y="1131633"/>
              <a:ext cx="857250" cy="0"/>
            </a:xfrm>
            <a:prstGeom prst="line">
              <a:avLst/>
            </a:prstGeom>
            <a:ln w="5715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5" name="Group 74">
            <a:extLst>
              <a:ext uri="{FF2B5EF4-FFF2-40B4-BE49-F238E27FC236}">
                <a16:creationId xmlns:a16="http://schemas.microsoft.com/office/drawing/2014/main" id="{4D209BC0-1A4F-4D14-9CB3-CCD9647AF649}"/>
              </a:ext>
            </a:extLst>
          </p:cNvPr>
          <p:cNvGrpSpPr/>
          <p:nvPr/>
        </p:nvGrpSpPr>
        <p:grpSpPr>
          <a:xfrm>
            <a:off x="9836456" y="1797179"/>
            <a:ext cx="1719839" cy="917111"/>
            <a:chOff x="6200401" y="421883"/>
            <a:chExt cx="2627791" cy="976543"/>
          </a:xfrm>
        </p:grpSpPr>
        <p:sp>
          <p:nvSpPr>
            <p:cNvPr id="76" name="Thought Bubble: Cloud 75">
              <a:extLst>
                <a:ext uri="{FF2B5EF4-FFF2-40B4-BE49-F238E27FC236}">
                  <a16:creationId xmlns:a16="http://schemas.microsoft.com/office/drawing/2014/main" id="{0C7966D8-CD07-42D3-A9E0-FF8DDF589135}"/>
                </a:ext>
              </a:extLst>
            </p:cNvPr>
            <p:cNvSpPr/>
            <p:nvPr/>
          </p:nvSpPr>
          <p:spPr>
            <a:xfrm>
              <a:off x="6200401" y="421883"/>
              <a:ext cx="2627791" cy="976543"/>
            </a:xfrm>
            <a:prstGeom prst="cloudCallout">
              <a:avLst>
                <a:gd name="adj1" fmla="val -35698"/>
                <a:gd name="adj2" fmla="val 31591"/>
              </a:avLst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77" name="TextBox 76">
              <a:extLst>
                <a:ext uri="{FF2B5EF4-FFF2-40B4-BE49-F238E27FC236}">
                  <a16:creationId xmlns:a16="http://schemas.microsoft.com/office/drawing/2014/main" id="{D8D3E57B-B7FC-4843-89D5-5C4F2F921C23}"/>
                </a:ext>
              </a:extLst>
            </p:cNvPr>
            <p:cNvSpPr txBox="1"/>
            <p:nvPr/>
          </p:nvSpPr>
          <p:spPr>
            <a:xfrm>
              <a:off x="6666478" y="643273"/>
              <a:ext cx="1695635" cy="392925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en-GB" sz="20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h</a:t>
              </a:r>
            </a:p>
          </p:txBody>
        </p:sp>
        <p:cxnSp>
          <p:nvCxnSpPr>
            <p:cNvPr id="78" name="Straight Connector 77">
              <a:extLst>
                <a:ext uri="{FF2B5EF4-FFF2-40B4-BE49-F238E27FC236}">
                  <a16:creationId xmlns:a16="http://schemas.microsoft.com/office/drawing/2014/main" id="{C21E45C7-E543-4655-AFC9-5654A8A56619}"/>
                </a:ext>
              </a:extLst>
            </p:cNvPr>
            <p:cNvCxnSpPr/>
            <p:nvPr/>
          </p:nvCxnSpPr>
          <p:spPr>
            <a:xfrm>
              <a:off x="6976729" y="1131633"/>
              <a:ext cx="857250" cy="0"/>
            </a:xfrm>
            <a:prstGeom prst="line">
              <a:avLst/>
            </a:prstGeom>
            <a:ln w="5715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9" name="Group 78">
            <a:extLst>
              <a:ext uri="{FF2B5EF4-FFF2-40B4-BE49-F238E27FC236}">
                <a16:creationId xmlns:a16="http://schemas.microsoft.com/office/drawing/2014/main" id="{1415D75A-4ABF-494E-9505-8D7B634673FA}"/>
              </a:ext>
            </a:extLst>
          </p:cNvPr>
          <p:cNvGrpSpPr/>
          <p:nvPr/>
        </p:nvGrpSpPr>
        <p:grpSpPr>
          <a:xfrm>
            <a:off x="9836454" y="779572"/>
            <a:ext cx="1719839" cy="917111"/>
            <a:chOff x="6200401" y="421883"/>
            <a:chExt cx="2627791" cy="976543"/>
          </a:xfrm>
        </p:grpSpPr>
        <p:sp>
          <p:nvSpPr>
            <p:cNvPr id="80" name="Thought Bubble: Cloud 79">
              <a:extLst>
                <a:ext uri="{FF2B5EF4-FFF2-40B4-BE49-F238E27FC236}">
                  <a16:creationId xmlns:a16="http://schemas.microsoft.com/office/drawing/2014/main" id="{2162B156-1086-4656-862B-A6050799F8B4}"/>
                </a:ext>
              </a:extLst>
            </p:cNvPr>
            <p:cNvSpPr/>
            <p:nvPr/>
          </p:nvSpPr>
          <p:spPr>
            <a:xfrm>
              <a:off x="6200401" y="421883"/>
              <a:ext cx="2627791" cy="976543"/>
            </a:xfrm>
            <a:prstGeom prst="cloudCallout">
              <a:avLst>
                <a:gd name="adj1" fmla="val -35698"/>
                <a:gd name="adj2" fmla="val 31591"/>
              </a:avLst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81" name="TextBox 80">
              <a:extLst>
                <a:ext uri="{FF2B5EF4-FFF2-40B4-BE49-F238E27FC236}">
                  <a16:creationId xmlns:a16="http://schemas.microsoft.com/office/drawing/2014/main" id="{DE65AB48-3740-4CDE-9970-B2AEF9A2DDC4}"/>
                </a:ext>
              </a:extLst>
            </p:cNvPr>
            <p:cNvSpPr txBox="1"/>
            <p:nvPr/>
          </p:nvSpPr>
          <p:spPr>
            <a:xfrm>
              <a:off x="6666478" y="643273"/>
              <a:ext cx="1695635" cy="392925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en-GB" sz="20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k</a:t>
              </a:r>
            </a:p>
          </p:txBody>
        </p:sp>
        <p:cxnSp>
          <p:nvCxnSpPr>
            <p:cNvPr id="82" name="Straight Connector 81">
              <a:extLst>
                <a:ext uri="{FF2B5EF4-FFF2-40B4-BE49-F238E27FC236}">
                  <a16:creationId xmlns:a16="http://schemas.microsoft.com/office/drawing/2014/main" id="{20D09416-A0E9-4AC9-88A7-D2B438333784}"/>
                </a:ext>
              </a:extLst>
            </p:cNvPr>
            <p:cNvCxnSpPr/>
            <p:nvPr/>
          </p:nvCxnSpPr>
          <p:spPr>
            <a:xfrm>
              <a:off x="6976729" y="1131633"/>
              <a:ext cx="857250" cy="0"/>
            </a:xfrm>
            <a:prstGeom prst="line">
              <a:avLst/>
            </a:prstGeom>
            <a:ln w="5715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3" name="Group 82">
            <a:extLst>
              <a:ext uri="{FF2B5EF4-FFF2-40B4-BE49-F238E27FC236}">
                <a16:creationId xmlns:a16="http://schemas.microsoft.com/office/drawing/2014/main" id="{619436B2-5060-4DF6-950E-60B2B8CD2A95}"/>
              </a:ext>
            </a:extLst>
          </p:cNvPr>
          <p:cNvGrpSpPr/>
          <p:nvPr/>
        </p:nvGrpSpPr>
        <p:grpSpPr>
          <a:xfrm>
            <a:off x="5712358" y="2388327"/>
            <a:ext cx="655990" cy="900642"/>
            <a:chOff x="5328718" y="435748"/>
            <a:chExt cx="767283" cy="976543"/>
          </a:xfrm>
        </p:grpSpPr>
        <p:sp>
          <p:nvSpPr>
            <p:cNvPr id="84" name="Diamond 83">
              <a:extLst>
                <a:ext uri="{FF2B5EF4-FFF2-40B4-BE49-F238E27FC236}">
                  <a16:creationId xmlns:a16="http://schemas.microsoft.com/office/drawing/2014/main" id="{0711FE1B-8C54-485E-AC7A-E5164329FE8E}"/>
                </a:ext>
              </a:extLst>
            </p:cNvPr>
            <p:cNvSpPr/>
            <p:nvPr/>
          </p:nvSpPr>
          <p:spPr>
            <a:xfrm>
              <a:off x="5328718" y="435748"/>
              <a:ext cx="767282" cy="976543"/>
            </a:xfrm>
            <a:prstGeom prst="diamond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85" name="TextBox 84">
              <a:extLst>
                <a:ext uri="{FF2B5EF4-FFF2-40B4-BE49-F238E27FC236}">
                  <a16:creationId xmlns:a16="http://schemas.microsoft.com/office/drawing/2014/main" id="{F7300659-7A40-4DCC-88A1-B8E856959440}"/>
                </a:ext>
              </a:extLst>
            </p:cNvPr>
            <p:cNvSpPr txBox="1"/>
            <p:nvPr/>
          </p:nvSpPr>
          <p:spPr>
            <a:xfrm>
              <a:off x="5481223" y="662409"/>
              <a:ext cx="61477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0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is</a:t>
              </a:r>
            </a:p>
          </p:txBody>
        </p:sp>
      </p:grpSp>
      <p:grpSp>
        <p:nvGrpSpPr>
          <p:cNvPr id="86" name="Group 85">
            <a:extLst>
              <a:ext uri="{FF2B5EF4-FFF2-40B4-BE49-F238E27FC236}">
                <a16:creationId xmlns:a16="http://schemas.microsoft.com/office/drawing/2014/main" id="{06D96C90-ADC5-4811-998F-6B607DB1423A}"/>
              </a:ext>
            </a:extLst>
          </p:cNvPr>
          <p:cNvGrpSpPr/>
          <p:nvPr/>
        </p:nvGrpSpPr>
        <p:grpSpPr>
          <a:xfrm>
            <a:off x="5717959" y="3499960"/>
            <a:ext cx="655990" cy="900642"/>
            <a:chOff x="5328718" y="435748"/>
            <a:chExt cx="767283" cy="976543"/>
          </a:xfrm>
        </p:grpSpPr>
        <p:sp>
          <p:nvSpPr>
            <p:cNvPr id="87" name="Diamond 86">
              <a:extLst>
                <a:ext uri="{FF2B5EF4-FFF2-40B4-BE49-F238E27FC236}">
                  <a16:creationId xmlns:a16="http://schemas.microsoft.com/office/drawing/2014/main" id="{4594CB0A-74DD-4FCF-876F-EC6BE3EB7F68}"/>
                </a:ext>
              </a:extLst>
            </p:cNvPr>
            <p:cNvSpPr/>
            <p:nvPr/>
          </p:nvSpPr>
          <p:spPr>
            <a:xfrm>
              <a:off x="5328718" y="435748"/>
              <a:ext cx="767282" cy="976543"/>
            </a:xfrm>
            <a:prstGeom prst="diamond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88" name="TextBox 87">
              <a:extLst>
                <a:ext uri="{FF2B5EF4-FFF2-40B4-BE49-F238E27FC236}">
                  <a16:creationId xmlns:a16="http://schemas.microsoft.com/office/drawing/2014/main" id="{FA6F8094-EEFE-4F1D-8CEA-54188FF98811}"/>
                </a:ext>
              </a:extLst>
            </p:cNvPr>
            <p:cNvSpPr txBox="1"/>
            <p:nvPr/>
          </p:nvSpPr>
          <p:spPr>
            <a:xfrm>
              <a:off x="5481223" y="662409"/>
              <a:ext cx="61477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0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is</a:t>
              </a:r>
            </a:p>
          </p:txBody>
        </p:sp>
      </p:grpSp>
      <p:grpSp>
        <p:nvGrpSpPr>
          <p:cNvPr id="89" name="Group 88">
            <a:extLst>
              <a:ext uri="{FF2B5EF4-FFF2-40B4-BE49-F238E27FC236}">
                <a16:creationId xmlns:a16="http://schemas.microsoft.com/office/drawing/2014/main" id="{1C77AD31-0093-488A-A3EF-434D95C89D3F}"/>
              </a:ext>
            </a:extLst>
          </p:cNvPr>
          <p:cNvGrpSpPr/>
          <p:nvPr/>
        </p:nvGrpSpPr>
        <p:grpSpPr>
          <a:xfrm>
            <a:off x="5761092" y="4677886"/>
            <a:ext cx="655990" cy="900642"/>
            <a:chOff x="5328718" y="435748"/>
            <a:chExt cx="767283" cy="976543"/>
          </a:xfrm>
        </p:grpSpPr>
        <p:sp>
          <p:nvSpPr>
            <p:cNvPr id="90" name="Diamond 89">
              <a:extLst>
                <a:ext uri="{FF2B5EF4-FFF2-40B4-BE49-F238E27FC236}">
                  <a16:creationId xmlns:a16="http://schemas.microsoft.com/office/drawing/2014/main" id="{6D059240-568E-477E-82C9-205D7FE6FBAB}"/>
                </a:ext>
              </a:extLst>
            </p:cNvPr>
            <p:cNvSpPr/>
            <p:nvPr/>
          </p:nvSpPr>
          <p:spPr>
            <a:xfrm>
              <a:off x="5328718" y="435748"/>
              <a:ext cx="767282" cy="976543"/>
            </a:xfrm>
            <a:prstGeom prst="diamond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91" name="TextBox 90">
              <a:extLst>
                <a:ext uri="{FF2B5EF4-FFF2-40B4-BE49-F238E27FC236}">
                  <a16:creationId xmlns:a16="http://schemas.microsoft.com/office/drawing/2014/main" id="{953D7E35-D8AD-4BA1-8286-B80991051337}"/>
                </a:ext>
              </a:extLst>
            </p:cNvPr>
            <p:cNvSpPr txBox="1"/>
            <p:nvPr/>
          </p:nvSpPr>
          <p:spPr>
            <a:xfrm>
              <a:off x="5481223" y="662409"/>
              <a:ext cx="61477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0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is</a:t>
              </a:r>
            </a:p>
          </p:txBody>
        </p:sp>
      </p:grpSp>
      <p:grpSp>
        <p:nvGrpSpPr>
          <p:cNvPr id="92" name="Group 91">
            <a:extLst>
              <a:ext uri="{FF2B5EF4-FFF2-40B4-BE49-F238E27FC236}">
                <a16:creationId xmlns:a16="http://schemas.microsoft.com/office/drawing/2014/main" id="{37F900BB-C697-4FC6-95ED-93350EF9843A}"/>
              </a:ext>
            </a:extLst>
          </p:cNvPr>
          <p:cNvGrpSpPr/>
          <p:nvPr/>
        </p:nvGrpSpPr>
        <p:grpSpPr>
          <a:xfrm>
            <a:off x="5801039" y="5736600"/>
            <a:ext cx="655990" cy="900642"/>
            <a:chOff x="5328718" y="435748"/>
            <a:chExt cx="767283" cy="976543"/>
          </a:xfrm>
        </p:grpSpPr>
        <p:sp>
          <p:nvSpPr>
            <p:cNvPr id="93" name="Diamond 92">
              <a:extLst>
                <a:ext uri="{FF2B5EF4-FFF2-40B4-BE49-F238E27FC236}">
                  <a16:creationId xmlns:a16="http://schemas.microsoft.com/office/drawing/2014/main" id="{6CDC77F0-FEB8-4C9C-862F-67A7F725CCA0}"/>
                </a:ext>
              </a:extLst>
            </p:cNvPr>
            <p:cNvSpPr/>
            <p:nvPr/>
          </p:nvSpPr>
          <p:spPr>
            <a:xfrm>
              <a:off x="5328718" y="435748"/>
              <a:ext cx="767282" cy="976543"/>
            </a:xfrm>
            <a:prstGeom prst="diamond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94" name="TextBox 93">
              <a:extLst>
                <a:ext uri="{FF2B5EF4-FFF2-40B4-BE49-F238E27FC236}">
                  <a16:creationId xmlns:a16="http://schemas.microsoft.com/office/drawing/2014/main" id="{2D2ECBC7-42B9-4817-8558-4B09F59013C5}"/>
                </a:ext>
              </a:extLst>
            </p:cNvPr>
            <p:cNvSpPr txBox="1"/>
            <p:nvPr/>
          </p:nvSpPr>
          <p:spPr>
            <a:xfrm>
              <a:off x="5481223" y="662409"/>
              <a:ext cx="61477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0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is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03895660"/>
      </p:ext>
    </p:extLst>
  </p:cSld>
  <p:clrMapOvr>
    <a:masterClrMapping/>
  </p:clrMapOvr>
</p:sld>
</file>

<file path=ppt/theme/theme1.xml><?xml version="1.0" encoding="utf-8"?>
<a:theme xmlns:a="http://schemas.openxmlformats.org/drawingml/2006/main" name="SHAPE CODING resources wide">
  <a:themeElements>
    <a:clrScheme name="Shape Coding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31479F"/>
      </a:accent1>
      <a:accent2>
        <a:srgbClr val="00B050"/>
      </a:accent2>
      <a:accent3>
        <a:srgbClr val="F2F2F2"/>
      </a:accent3>
      <a:accent4>
        <a:srgbClr val="FFC000"/>
      </a:accent4>
      <a:accent5>
        <a:srgbClr val="7030A0"/>
      </a:accent5>
      <a:accent6>
        <a:srgbClr val="F14124"/>
      </a:accent6>
      <a:hlink>
        <a:srgbClr val="31479F"/>
      </a:hlink>
      <a:folHlink>
        <a:srgbClr val="31479F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HAPE CODING resources wide" id="{262AFF35-7074-4600-837C-321BD5C28E74}" vid="{E0CA6181-4E32-4CEE-B877-3DB704EC43DD}"/>
    </a:ext>
  </a:extLst>
</a:theme>
</file>

<file path=ppt/theme/theme2.xml><?xml version="1.0" encoding="utf-8"?>
<a:theme xmlns:a="http://schemas.openxmlformats.org/drawingml/2006/main" name="1_SHAPE CODING resources wide">
  <a:themeElements>
    <a:clrScheme name="Shape Coding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31479F"/>
      </a:accent1>
      <a:accent2>
        <a:srgbClr val="00B050"/>
      </a:accent2>
      <a:accent3>
        <a:srgbClr val="F2F2F2"/>
      </a:accent3>
      <a:accent4>
        <a:srgbClr val="FFC000"/>
      </a:accent4>
      <a:accent5>
        <a:srgbClr val="7030A0"/>
      </a:accent5>
      <a:accent6>
        <a:srgbClr val="F14124"/>
      </a:accent6>
      <a:hlink>
        <a:srgbClr val="31479F"/>
      </a:hlink>
      <a:folHlink>
        <a:srgbClr val="31479F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HAPE CODING resources wide" id="{4B47428B-BD23-4C9C-90DB-66CA688ECD0A}" vid="{8C2F9B8B-8675-4F57-99AD-D1C2357E429B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da22eb8-3b0c-4d7c-ae6b-f15858ca8ba4" xsi:nil="true"/>
    <lcf76f155ced4ddcb4097134ff3c332f xmlns="1160a21b-a2c2-4c6d-b782-c4c8a6cf9e13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208B6D4176C5F42B39B4BAC99FA7459" ma:contentTypeVersion="16" ma:contentTypeDescription="Create a new document." ma:contentTypeScope="" ma:versionID="87a05ada83433fec09e45931592701b6">
  <xsd:schema xmlns:xsd="http://www.w3.org/2001/XMLSchema" xmlns:xs="http://www.w3.org/2001/XMLSchema" xmlns:p="http://schemas.microsoft.com/office/2006/metadata/properties" xmlns:ns2="1160a21b-a2c2-4c6d-b782-c4c8a6cf9e13" xmlns:ns3="8da22eb8-3b0c-4d7c-ae6b-f15858ca8ba4" targetNamespace="http://schemas.microsoft.com/office/2006/metadata/properties" ma:root="true" ma:fieldsID="c273130f597faa867c7599ca9e050a89" ns2:_="" ns3:_="">
    <xsd:import namespace="1160a21b-a2c2-4c6d-b782-c4c8a6cf9e13"/>
    <xsd:import namespace="8da22eb8-3b0c-4d7c-ae6b-f15858ca8ba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160a21b-a2c2-4c6d-b782-c4c8a6cf9e1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2bbbce4a-0d28-4a59-9401-2ecd50242cc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da22eb8-3b0c-4d7c-ae6b-f15858ca8ba4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50379b6c-e51d-42a7-a348-f8b0fab26815}" ma:internalName="TaxCatchAll" ma:showField="CatchAllData" ma:web="8da22eb8-3b0c-4d7c-ae6b-f15858ca8ba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A15CFB1-BD30-4685-86FF-988E83244A1C}">
  <ds:schemaRefs>
    <ds:schemaRef ds:uri="http://purl.org/dc/elements/1.1/"/>
    <ds:schemaRef ds:uri="05d66f74-6919-4946-9e28-b7479ef1d44c"/>
    <ds:schemaRef ds:uri="http://schemas.microsoft.com/office/2006/metadata/properties"/>
    <ds:schemaRef ds:uri="http://www.w3.org/XML/1998/namespace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91336299-4279-41d7-98ef-5053e5f60805"/>
    <ds:schemaRef ds:uri="http://schemas.microsoft.com/office/infopath/2007/PartnerControls"/>
    <ds:schemaRef ds:uri="http://purl.org/dc/dcmitype/"/>
    <ds:schemaRef ds:uri="8da22eb8-3b0c-4d7c-ae6b-f15858ca8ba4"/>
    <ds:schemaRef ds:uri="1160a21b-a2c2-4c6d-b782-c4c8a6cf9e13"/>
  </ds:schemaRefs>
</ds:datastoreItem>
</file>

<file path=customXml/itemProps2.xml><?xml version="1.0" encoding="utf-8"?>
<ds:datastoreItem xmlns:ds="http://schemas.openxmlformats.org/officeDocument/2006/customXml" ds:itemID="{B9340500-27AC-4D3F-A912-ABBA74A3B36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160a21b-a2c2-4c6d-b782-c4c8a6cf9e13"/>
    <ds:schemaRef ds:uri="8da22eb8-3b0c-4d7c-ae6b-f15858ca8ba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696E7B2F-4F87-4696-B6FF-25E7922A57F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SHAPE CODING resources wide</Template>
  <TotalTime>23</TotalTime>
  <Words>128</Words>
  <Application>Microsoft Office PowerPoint</Application>
  <PresentationFormat>Widescreen</PresentationFormat>
  <Paragraphs>73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Arial</vt:lpstr>
      <vt:lpstr>Calibri</vt:lpstr>
      <vt:lpstr>Lora</vt:lpstr>
      <vt:lpstr>Open sans</vt:lpstr>
      <vt:lpstr>Times New Roman</vt:lpstr>
      <vt:lpstr>SHAPE CODING resources wide</vt:lpstr>
      <vt:lpstr>1_SHAPE CODING resources wide</vt:lpstr>
      <vt:lpstr>Combining ovals and clouds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Hilary Nicoll</dc:creator>
  <cp:lastModifiedBy>Susan Ebbels</cp:lastModifiedBy>
  <cp:revision>5</cp:revision>
  <dcterms:created xsi:type="dcterms:W3CDTF">2021-05-06T07:34:40Z</dcterms:created>
  <dcterms:modified xsi:type="dcterms:W3CDTF">2023-07-18T11:30:38Z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0x0101002208B6D4176C5F42B39B4BAC99FA7459</vt:lpwstr>
  </property>
  <property fmtid="{D5CDD505-2E9C-101B-9397-08002B2CF9AE}" pid="3" name="MediaServiceImageTags">
    <vt:lpwstr/>
  </property>
</Properties>
</file>