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3" r:id="rId5"/>
  </p:sldMasterIdLst>
  <p:sldIdLst>
    <p:sldId id="260" r:id="rId6"/>
    <p:sldId id="256" r:id="rId7"/>
    <p:sldId id="257" r:id="rId8"/>
    <p:sldId id="258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345960-4149-44AE-93AF-34B5E69270F1}" v="4" dt="2023-07-18T11:29:59.9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 Ebbels" userId="317a73a6-e40f-4a73-a36c-6dbc8450494f" providerId="ADAL" clId="{AB345960-4149-44AE-93AF-34B5E69270F1}"/>
    <pc:docChg chg="modSld">
      <pc:chgData name="Susan Ebbels" userId="317a73a6-e40f-4a73-a36c-6dbc8450494f" providerId="ADAL" clId="{AB345960-4149-44AE-93AF-34B5E69270F1}" dt="2023-07-18T11:29:59.997" v="3"/>
      <pc:docMkLst>
        <pc:docMk/>
      </pc:docMkLst>
      <pc:sldChg chg="modSp">
        <pc:chgData name="Susan Ebbels" userId="317a73a6-e40f-4a73-a36c-6dbc8450494f" providerId="ADAL" clId="{AB345960-4149-44AE-93AF-34B5E69270F1}" dt="2023-07-18T11:29:59.997" v="3"/>
        <pc:sldMkLst>
          <pc:docMk/>
          <pc:sldMk cId="353461891" sldId="260"/>
        </pc:sldMkLst>
        <pc:spChg chg="mod">
          <ac:chgData name="Susan Ebbels" userId="317a73a6-e40f-4a73-a36c-6dbc8450494f" providerId="ADAL" clId="{AB345960-4149-44AE-93AF-34B5E69270F1}" dt="2023-07-18T11:29:59.997" v="3"/>
          <ac:spMkLst>
            <pc:docMk/>
            <pc:sldMk cId="353461891" sldId="260"/>
            <ac:spMk id="2" creationId="{0CCAB0F4-7B0D-0B04-7723-50EAAAB4C14A}"/>
          </ac:spMkLst>
        </pc:spChg>
        <pc:spChg chg="mod">
          <ac:chgData name="Susan Ebbels" userId="317a73a6-e40f-4a73-a36c-6dbc8450494f" providerId="ADAL" clId="{AB345960-4149-44AE-93AF-34B5E69270F1}" dt="2023-07-18T11:29:59.997" v="3"/>
          <ac:spMkLst>
            <pc:docMk/>
            <pc:sldMk cId="353461891" sldId="260"/>
            <ac:spMk id="3" creationId="{EE29268C-8B34-73BD-2C54-6FA04DEA1A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1C9DED6-F906-44FA-B3D8-2B0DA7D7CA46}"/>
              </a:ext>
            </a:extLst>
          </p:cNvPr>
          <p:cNvSpPr/>
          <p:nvPr/>
        </p:nvSpPr>
        <p:spPr bwMode="auto">
          <a:xfrm>
            <a:off x="4316" y="-7428"/>
            <a:ext cx="12192000" cy="1447800"/>
          </a:xfrm>
          <a:prstGeom prst="rect">
            <a:avLst/>
          </a:prstGeom>
          <a:solidFill>
            <a:srgbClr val="CA0C0A"/>
          </a:solidFill>
          <a:ln w="12699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 sz="44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138883-66D4-4014-9B16-7344F99B0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517" y="305560"/>
            <a:ext cx="890784" cy="82182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92020ECD-715D-4713-968B-671848C6B9F5}"/>
              </a:ext>
            </a:extLst>
          </p:cNvPr>
          <p:cNvGrpSpPr/>
          <p:nvPr/>
        </p:nvGrpSpPr>
        <p:grpSpPr>
          <a:xfrm>
            <a:off x="10587038" y="462810"/>
            <a:ext cx="1512597" cy="507327"/>
            <a:chOff x="8201592" y="1023157"/>
            <a:chExt cx="821826" cy="284074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F72D961-FBF3-4128-8FD6-BAEB80E09A88}"/>
                </a:ext>
              </a:extLst>
            </p:cNvPr>
            <p:cNvSpPr/>
            <p:nvPr/>
          </p:nvSpPr>
          <p:spPr bwMode="auto">
            <a:xfrm>
              <a:off x="8217410" y="1057368"/>
              <a:ext cx="774686" cy="211474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8E4F7157-9F5D-45FC-B2C8-F9E1EE11FC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01592" y="1023157"/>
              <a:ext cx="821826" cy="28407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F81BD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125155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0E0E9-7586-4A79-BBAB-1F73D8FEE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30F045-4AB2-4884-86DD-ADCABB48D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EE71BF-8E13-4937-BA58-D5999D6B6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97775-AB34-4211-BA49-E2B057C4C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5AFEB-BCC0-4629-8710-9DD55B719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AD5644-AC36-4E0A-9557-45B11D96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441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8FFA-BF34-4879-9ADD-A91B49B0C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413B4B-BE60-4D8F-A44C-D8D4916D0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32C3B-D798-4C4C-A76D-590E512D9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5C819-AD46-468D-BE1C-C39182BC9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02B7F-2B62-4A45-A135-D43A3DB02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578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BE8DA1-77F8-40C3-B9A2-036D2D554C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72C8C-C488-42C5-BFA5-F5B6B4A61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2D7D8-87AC-4DC3-B81E-1D9AEB14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85159-D716-4C2F-80F0-D8B42C351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4D00B-DDD6-40AE-A06B-F3667BC9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3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1C9DED6-F906-44FA-B3D8-2B0DA7D7CA46}"/>
              </a:ext>
            </a:extLst>
          </p:cNvPr>
          <p:cNvSpPr/>
          <p:nvPr/>
        </p:nvSpPr>
        <p:spPr bwMode="auto">
          <a:xfrm>
            <a:off x="4316" y="-7428"/>
            <a:ext cx="12192000" cy="1447800"/>
          </a:xfrm>
          <a:prstGeom prst="rect">
            <a:avLst/>
          </a:prstGeom>
          <a:solidFill>
            <a:srgbClr val="CA0C0A"/>
          </a:solidFill>
          <a:ln w="12699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 sz="44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138883-66D4-4014-9B16-7344F99B0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517" y="305560"/>
            <a:ext cx="890784" cy="82182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92020ECD-715D-4713-968B-671848C6B9F5}"/>
              </a:ext>
            </a:extLst>
          </p:cNvPr>
          <p:cNvGrpSpPr/>
          <p:nvPr/>
        </p:nvGrpSpPr>
        <p:grpSpPr>
          <a:xfrm>
            <a:off x="10587038" y="462810"/>
            <a:ext cx="1512597" cy="507327"/>
            <a:chOff x="8201592" y="1023157"/>
            <a:chExt cx="821826" cy="284074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F72D961-FBF3-4128-8FD6-BAEB80E09A88}"/>
                </a:ext>
              </a:extLst>
            </p:cNvPr>
            <p:cNvSpPr/>
            <p:nvPr/>
          </p:nvSpPr>
          <p:spPr bwMode="auto">
            <a:xfrm>
              <a:off x="8217410" y="1057368"/>
              <a:ext cx="774686" cy="211474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8E4F7157-9F5D-45FC-B2C8-F9E1EE11FC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01592" y="1023157"/>
              <a:ext cx="821826" cy="28407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4F81BD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51708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A1B1B-5F85-46BD-B2AF-C37ADA111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EF9D6-D226-4859-89B5-73ACD3955B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93999-6A02-48AB-94B4-2793A4E6F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361E5-6AB5-43BF-A4EB-53BAC2A41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74D84-0D8C-4301-80F3-CEA026F18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536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FDD25-4B3A-494C-843A-0AD2B6085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28929-F7CD-463B-B4D3-D5DD3A30F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68E9F-EDF9-4B11-B6DE-9782853AE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A8D87-DE8A-40F7-BA3D-66BF05D3A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00C9D-CDDA-49BA-B0CD-6D606DF1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520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20938-89C6-4299-BE85-A49459AE3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6F819-9D09-4E73-90FA-C8B8A864C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0F9B3-07CE-4A32-8CA7-8E729D21F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32F5D-DC95-4F5B-8CC1-CF3DD55BA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CA67D-3CC6-40CA-A823-1B0CF2B7B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0443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0408C-7C43-4265-80DB-5E45ED673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E605F-4E5F-4144-B8DF-E880FE393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C8D203-5039-4A5C-9D0C-F1C8E30C0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FE05FB-57C9-406B-85D8-DA736F489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9DC12-4B1F-44B7-A7F7-88106DF75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124A24-4730-4012-A204-34F5C9001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755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AD77D-EC99-4249-A15B-79B917E93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ECB22B-7130-4FD0-8E33-6D56FE003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06A0E1-DC57-4E94-9A11-C34CE3923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934900-625E-40E3-8326-2B4426D41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7406AE-F83B-44DD-BFAD-AC44B84AF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EAF101-7ED9-4D81-B31B-88E7A9D85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62C3F3-C931-4D0A-BCCE-F6A9FA3E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37AB4-22F1-40B4-BF9C-F7EDA42F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801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846DF-3B1D-4490-B128-31F64D580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CA4CB8-CC5F-474C-ADDF-0B27FBA57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1DAAEF-8E67-4D9F-AC4E-B730C4F3C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8215AE-5BD8-4B3D-B483-E49CCE750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64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A1B1B-5F85-46BD-B2AF-C37ADA111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EF9D6-D226-4859-89B5-73ACD3955B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93999-6A02-48AB-94B4-2793A4E6F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361E5-6AB5-43BF-A4EB-53BAC2A41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74D84-0D8C-4301-80F3-CEA026F18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8596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1D6DC-E1CD-4180-B876-C485C9324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B25E1F-038C-4FAA-AF71-FD6A68C60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500BD1-6FB0-473F-9918-2FD396441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6309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>
          <p15:clr>
            <a:srgbClr val="FBAE40"/>
          </p15:clr>
        </p15:guide>
        <p15:guide id="4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46CDC-B703-4EE5-A083-3FB702F1A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243DC-4917-4B94-A865-AFBDD339F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3FC517-89F8-4323-8EF9-C6599D5B2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62837-11AD-48C8-A0F5-879EBFB43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10CC0-C432-4DE5-9342-4C3E57CFB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F3A26-B297-47E3-AAC4-1DEF497FB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484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0E0E9-7586-4A79-BBAB-1F73D8FEE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30F045-4AB2-4884-86DD-ADCABB48D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EE71BF-8E13-4937-BA58-D5999D6B6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97775-AB34-4211-BA49-E2B057C4C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5AFEB-BCC0-4629-8710-9DD55B719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AD5644-AC36-4E0A-9557-45B11D96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851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8FFA-BF34-4879-9ADD-A91B49B0C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413B4B-BE60-4D8F-A44C-D8D4916D0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32C3B-D798-4C4C-A76D-590E512D9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5C819-AD46-468D-BE1C-C39182BC9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02B7F-2B62-4A45-A135-D43A3DB02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78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BE8DA1-77F8-40C3-B9A2-036D2D554C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72C8C-C488-42C5-BFA5-F5B6B4A61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2D7D8-87AC-4DC3-B81E-1D9AEB14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85159-D716-4C2F-80F0-D8B42C351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4D00B-DDD6-40AE-A06B-F3667BC9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374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FDD25-4B3A-494C-843A-0AD2B6085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28929-F7CD-463B-B4D3-D5DD3A30F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68E9F-EDF9-4B11-B6DE-9782853AE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A8D87-DE8A-40F7-BA3D-66BF05D3A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00C9D-CDDA-49BA-B0CD-6D606DF1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54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20938-89C6-4299-BE85-A49459AE3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6F819-9D09-4E73-90FA-C8B8A864C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0F9B3-07CE-4A32-8CA7-8E729D21F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32F5D-DC95-4F5B-8CC1-CF3DD55BA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CA67D-3CC6-40CA-A823-1B0CF2B7B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166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0408C-7C43-4265-80DB-5E45ED673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E605F-4E5F-4144-B8DF-E880FE393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C8D203-5039-4A5C-9D0C-F1C8E30C0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FE05FB-57C9-406B-85D8-DA736F489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9DC12-4B1F-44B7-A7F7-88106DF75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124A24-4730-4012-A204-34F5C9001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45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AD77D-EC99-4249-A15B-79B917E93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ECB22B-7130-4FD0-8E33-6D56FE003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06A0E1-DC57-4E94-9A11-C34CE3923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934900-625E-40E3-8326-2B4426D41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7406AE-F83B-44DD-BFAD-AC44B84AF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EAF101-7ED9-4D81-B31B-88E7A9D85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62C3F3-C931-4D0A-BCCE-F6A9FA3E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37AB4-22F1-40B4-BF9C-F7EDA42F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5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846DF-3B1D-4490-B128-31F64D580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CA4CB8-CC5F-474C-ADDF-0B27FBA57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1DAAEF-8E67-4D9F-AC4E-B730C4F3C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8215AE-5BD8-4B3D-B483-E49CCE750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37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1D6DC-E1CD-4180-B876-C485C9324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B25E1F-038C-4FAA-AF71-FD6A68C60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500BD1-6FB0-473F-9918-2FD396441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04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>
          <p15:clr>
            <a:srgbClr val="FBAE40"/>
          </p15:clr>
        </p15:guide>
        <p15:guide id="4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46CDC-B703-4EE5-A083-3FB702F1A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243DC-4917-4B94-A865-AFBDD339F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3FC517-89F8-4323-8EF9-C6599D5B2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62837-11AD-48C8-A0F5-879EBFB43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10CC0-C432-4DE5-9342-4C3E57CFB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F3A26-B297-47E3-AAC4-1DEF497FB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A63C75-59E5-4FB8-B0A6-672DA1B11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21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6E28CD-9C4D-48EF-B14C-146DCBB41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DCFE4-B9F1-486E-8378-4949E7AF4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093CE-98D7-402A-BC53-D68497171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9E9FA-0244-4B8E-811A-AA3551EFB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2670B37-D0B5-A4AE-67E2-44A8C29407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5" t="11460" r="3790" b="13993"/>
          <a:stretch/>
        </p:blipFill>
        <p:spPr bwMode="auto">
          <a:xfrm>
            <a:off x="10270311" y="6257445"/>
            <a:ext cx="1714213" cy="470859"/>
          </a:xfrm>
          <a:prstGeom prst="ellipse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930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Lor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>
          <p15:clr>
            <a:srgbClr val="F26B43"/>
          </p15:clr>
        </p15:guide>
        <p15:guide id="4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6E28CD-9C4D-48EF-B14C-146DCBB41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DCFE4-B9F1-486E-8378-4949E7AF4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093CE-98D7-402A-BC53-D68497171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B9BF8D35-EDCD-447F-98D2-D5D1D6DEFF9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9E9FA-0244-4B8E-811A-AA3551EFB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2670B37-D0B5-A4AE-67E2-44A8C29407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5" t="11460" r="3790" b="13993"/>
          <a:stretch/>
        </p:blipFill>
        <p:spPr bwMode="auto">
          <a:xfrm>
            <a:off x="10270311" y="6257445"/>
            <a:ext cx="1714213" cy="470859"/>
          </a:xfrm>
          <a:prstGeom prst="ellipse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C91C92-C26E-1DA4-EE65-7BE8D4B153C7}"/>
              </a:ext>
            </a:extLst>
          </p:cNvPr>
          <p:cNvSpPr txBox="1"/>
          <p:nvPr/>
        </p:nvSpPr>
        <p:spPr>
          <a:xfrm>
            <a:off x="0" y="6557963"/>
            <a:ext cx="39004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Moor House School &amp; College</a:t>
            </a:r>
          </a:p>
        </p:txBody>
      </p:sp>
    </p:spTree>
    <p:extLst>
      <p:ext uri="{BB962C8B-B14F-4D97-AF65-F5344CB8AC3E}">
        <p14:creationId xmlns:p14="http://schemas.microsoft.com/office/powerpoint/2010/main" val="402184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Lor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>
          <p15:clr>
            <a:srgbClr val="F26B43"/>
          </p15:clr>
        </p15:guide>
        <p15:guide id="4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AB0F4-7B0D-0B04-7723-50EAAAB4C1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Combining subjects and verbs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29268C-8B34-73BD-2C54-6FA04DEA1A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61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EBBF178B-8ABE-47B6-BC45-FEC92652738B}"/>
              </a:ext>
            </a:extLst>
          </p:cNvPr>
          <p:cNvGrpSpPr/>
          <p:nvPr/>
        </p:nvGrpSpPr>
        <p:grpSpPr>
          <a:xfrm>
            <a:off x="2430162" y="435748"/>
            <a:ext cx="2814222" cy="976543"/>
            <a:chOff x="692458" y="532661"/>
            <a:chExt cx="2814222" cy="97654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CE2FF17-C099-4771-90FF-296B48B41308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9D56AB-104F-4F20-A01F-AE3BD8DED800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duck 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E730AD-38F2-4C17-9C54-39B45AB79138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8B8C326-8BCB-42AF-92BA-B6FE1F728B08}"/>
              </a:ext>
            </a:extLst>
          </p:cNvPr>
          <p:cNvGrpSpPr/>
          <p:nvPr/>
        </p:nvGrpSpPr>
        <p:grpSpPr>
          <a:xfrm>
            <a:off x="5328718" y="497891"/>
            <a:ext cx="3098307" cy="852256"/>
            <a:chOff x="8140823" y="532661"/>
            <a:chExt cx="3098307" cy="852256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2D0273BD-E348-4248-AA7F-C368F2C545F8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169160E-15F9-479A-B152-5FFA313E347E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quacks 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C297A02-2899-4707-AEB7-206775FF0BF6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D27B546-966C-43DA-AAAD-FD5A7976BCE6}"/>
              </a:ext>
            </a:extLst>
          </p:cNvPr>
          <p:cNvGrpSpPr/>
          <p:nvPr/>
        </p:nvGrpSpPr>
        <p:grpSpPr>
          <a:xfrm>
            <a:off x="160249" y="1350147"/>
            <a:ext cx="2814222" cy="976543"/>
            <a:chOff x="692458" y="532661"/>
            <a:chExt cx="2814222" cy="976543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75517F7-BFE8-464D-A474-EA3B125838AC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91D913D-6F9A-4453-A569-F6D0DA83B7E8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cow 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DD134CE-6816-41DA-94E2-F6C95CCF067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CD86540-FBDD-4D27-BB5E-DBE58F8E4861}"/>
              </a:ext>
            </a:extLst>
          </p:cNvPr>
          <p:cNvGrpSpPr/>
          <p:nvPr/>
        </p:nvGrpSpPr>
        <p:grpSpPr>
          <a:xfrm>
            <a:off x="8765402" y="5192459"/>
            <a:ext cx="3098307" cy="852256"/>
            <a:chOff x="8140823" y="532661"/>
            <a:chExt cx="3098307" cy="852256"/>
          </a:xfrm>
        </p:grpSpPr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59149327-EEED-4052-A6F3-9BDED719F94C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22D56B7-6D5B-4649-81AE-8F359B3FD178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moos 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8E3801-1E34-47BE-BC11-5F9EB9FC1835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B5264BD-070B-4E23-866A-44206131DE37}"/>
              </a:ext>
            </a:extLst>
          </p:cNvPr>
          <p:cNvGrpSpPr/>
          <p:nvPr/>
        </p:nvGrpSpPr>
        <p:grpSpPr>
          <a:xfrm>
            <a:off x="8765402" y="1277657"/>
            <a:ext cx="3098307" cy="852256"/>
            <a:chOff x="8140823" y="532661"/>
            <a:chExt cx="3098307" cy="852256"/>
          </a:xfrm>
        </p:grpSpPr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E4CB2DA4-2C8C-40B8-9775-7C63E6BB922F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494BF6F-12C0-410D-B5B1-BBFD720490C8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barks 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EFD3E59-579C-469B-91B1-E375D101BC3E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8FA047D-58A2-477C-BA4B-EA6C7ECE2C4F}"/>
              </a:ext>
            </a:extLst>
          </p:cNvPr>
          <p:cNvGrpSpPr/>
          <p:nvPr/>
        </p:nvGrpSpPr>
        <p:grpSpPr>
          <a:xfrm>
            <a:off x="8810623" y="2257224"/>
            <a:ext cx="3098307" cy="852256"/>
            <a:chOff x="8140823" y="532661"/>
            <a:chExt cx="3098307" cy="852256"/>
          </a:xfrm>
        </p:grpSpPr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1379017F-4B47-425B-9AA9-C43F51BDEB84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20D4F4F-1045-45C0-9782-3942574C0343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squeaks 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E4F9C7F-34EA-42CE-9E26-5FDADD1FB060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1B40945-5F9F-4A76-A223-2A90CCAC0404}"/>
              </a:ext>
            </a:extLst>
          </p:cNvPr>
          <p:cNvGrpSpPr/>
          <p:nvPr/>
        </p:nvGrpSpPr>
        <p:grpSpPr>
          <a:xfrm>
            <a:off x="8810623" y="3186485"/>
            <a:ext cx="3098307" cy="852256"/>
            <a:chOff x="8140823" y="532661"/>
            <a:chExt cx="3098307" cy="852256"/>
          </a:xfrm>
        </p:grpSpPr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35E54612-BF97-4A9E-BA0A-60AB7EA6D9D2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CCB90F6-F0FE-4048-B962-EDBF2C37256D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cries 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CFD125D-33E2-45DD-BBC9-A04E1F7966D6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F7CCDE6-7FF1-49B1-9FF0-39FB3565718B}"/>
              </a:ext>
            </a:extLst>
          </p:cNvPr>
          <p:cNvGrpSpPr/>
          <p:nvPr/>
        </p:nvGrpSpPr>
        <p:grpSpPr>
          <a:xfrm>
            <a:off x="8810623" y="4189472"/>
            <a:ext cx="3098307" cy="852256"/>
            <a:chOff x="8140823" y="532661"/>
            <a:chExt cx="3098307" cy="852256"/>
          </a:xfrm>
        </p:grpSpPr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E5D8EF47-61AD-42CF-B790-81D9AE872678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5A4944A-A152-4392-AFAC-E67BD3D60231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howls 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047727E-B3B7-49EE-A99C-122762219931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0AC848D-CF4A-4871-8968-7E4A372EBD8F}"/>
              </a:ext>
            </a:extLst>
          </p:cNvPr>
          <p:cNvGrpSpPr/>
          <p:nvPr/>
        </p:nvGrpSpPr>
        <p:grpSpPr>
          <a:xfrm>
            <a:off x="175233" y="2403158"/>
            <a:ext cx="2814222" cy="976543"/>
            <a:chOff x="692458" y="532661"/>
            <a:chExt cx="2814222" cy="976543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F45DD87-81BB-42FD-BD91-9605231BBE04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61CD26B-0363-4C35-801B-F2854BD3F61C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baby 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0FD6A89-5718-44E2-BAB8-B10EE517281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612EE6A-628C-4C20-BDAB-B28223806295}"/>
              </a:ext>
            </a:extLst>
          </p:cNvPr>
          <p:cNvGrpSpPr/>
          <p:nvPr/>
        </p:nvGrpSpPr>
        <p:grpSpPr>
          <a:xfrm>
            <a:off x="175232" y="3447041"/>
            <a:ext cx="2814222" cy="976543"/>
            <a:chOff x="692458" y="532661"/>
            <a:chExt cx="2814222" cy="976543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25DAC96-15D4-4827-94C2-C95FDD8FD093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459BAD1-7179-49DE-A96B-FD3F5F492121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wolf 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C09F358-2585-4144-961E-10AAE5DF09EF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611D8D8-5F23-4872-978D-6869896B303A}"/>
              </a:ext>
            </a:extLst>
          </p:cNvPr>
          <p:cNvGrpSpPr/>
          <p:nvPr/>
        </p:nvGrpSpPr>
        <p:grpSpPr>
          <a:xfrm>
            <a:off x="160248" y="4477958"/>
            <a:ext cx="2814222" cy="976543"/>
            <a:chOff x="692458" y="532661"/>
            <a:chExt cx="2814222" cy="976543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0ABADB9-6E42-4268-881C-74B0790C58CA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1A7F7F7-D3F4-4345-8413-F236F72D74A4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mouse 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59A9754-D59E-4F70-AF36-AB32D7C9A4F7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621D929-93CD-4E82-B86E-BA9479C6CCCB}"/>
              </a:ext>
            </a:extLst>
          </p:cNvPr>
          <p:cNvGrpSpPr/>
          <p:nvPr/>
        </p:nvGrpSpPr>
        <p:grpSpPr>
          <a:xfrm>
            <a:off x="175232" y="5556443"/>
            <a:ext cx="2814222" cy="976543"/>
            <a:chOff x="692458" y="532661"/>
            <a:chExt cx="2814222" cy="976543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03D981F-E5E2-420E-8ED0-C82B3EA1BC0B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242420A-A6F3-4BB1-9CBF-3F9A976ED11A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dog 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72A9644-4B37-4F2A-88F3-15811161A6E0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72710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EBBF178B-8ABE-47B6-BC45-FEC92652738B}"/>
              </a:ext>
            </a:extLst>
          </p:cNvPr>
          <p:cNvGrpSpPr/>
          <p:nvPr/>
        </p:nvGrpSpPr>
        <p:grpSpPr>
          <a:xfrm>
            <a:off x="2430162" y="435748"/>
            <a:ext cx="2814222" cy="976543"/>
            <a:chOff x="692458" y="532661"/>
            <a:chExt cx="2814222" cy="97654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CE2FF17-C099-4771-90FF-296B48B41308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9D56AB-104F-4F20-A01F-AE3BD8DED800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lion 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E730AD-38F2-4C17-9C54-39B45AB79138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8B8C326-8BCB-42AF-92BA-B6FE1F728B08}"/>
              </a:ext>
            </a:extLst>
          </p:cNvPr>
          <p:cNvGrpSpPr/>
          <p:nvPr/>
        </p:nvGrpSpPr>
        <p:grpSpPr>
          <a:xfrm>
            <a:off x="5328718" y="497891"/>
            <a:ext cx="3098307" cy="852256"/>
            <a:chOff x="8140823" y="532661"/>
            <a:chExt cx="3098307" cy="852256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2D0273BD-E348-4248-AA7F-C368F2C545F8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169160E-15F9-479A-B152-5FFA313E347E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roars 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C297A02-2899-4707-AEB7-206775FF0BF6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D27B546-966C-43DA-AAAD-FD5A7976BCE6}"/>
              </a:ext>
            </a:extLst>
          </p:cNvPr>
          <p:cNvGrpSpPr/>
          <p:nvPr/>
        </p:nvGrpSpPr>
        <p:grpSpPr>
          <a:xfrm>
            <a:off x="160249" y="1350147"/>
            <a:ext cx="2814222" cy="976543"/>
            <a:chOff x="692458" y="532661"/>
            <a:chExt cx="2814222" cy="976543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75517F7-BFE8-464D-A474-EA3B125838AC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91D913D-6F9A-4453-A569-F6D0DA83B7E8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 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DD134CE-6816-41DA-94E2-F6C95CCF067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CD86540-FBDD-4D27-BB5E-DBE58F8E4861}"/>
              </a:ext>
            </a:extLst>
          </p:cNvPr>
          <p:cNvGrpSpPr/>
          <p:nvPr/>
        </p:nvGrpSpPr>
        <p:grpSpPr>
          <a:xfrm>
            <a:off x="8765402" y="5192459"/>
            <a:ext cx="3098307" cy="852256"/>
            <a:chOff x="8140823" y="532661"/>
            <a:chExt cx="3098307" cy="852256"/>
          </a:xfrm>
        </p:grpSpPr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59149327-EEED-4052-A6F3-9BDED719F94C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22D56B7-6D5B-4649-81AE-8F359B3FD178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snorts 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8E3801-1E34-47BE-BC11-5F9EB9FC1835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B5264BD-070B-4E23-866A-44206131DE37}"/>
              </a:ext>
            </a:extLst>
          </p:cNvPr>
          <p:cNvGrpSpPr/>
          <p:nvPr/>
        </p:nvGrpSpPr>
        <p:grpSpPr>
          <a:xfrm>
            <a:off x="8765402" y="1277657"/>
            <a:ext cx="3098307" cy="852256"/>
            <a:chOff x="8140823" y="532661"/>
            <a:chExt cx="3098307" cy="852256"/>
          </a:xfrm>
        </p:grpSpPr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E4CB2DA4-2C8C-40B8-9775-7C63E6BB922F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494BF6F-12C0-410D-B5B1-BBFD720490C8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EFD3E59-579C-469B-91B1-E375D101BC3E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8FA047D-58A2-477C-BA4B-EA6C7ECE2C4F}"/>
              </a:ext>
            </a:extLst>
          </p:cNvPr>
          <p:cNvGrpSpPr/>
          <p:nvPr/>
        </p:nvGrpSpPr>
        <p:grpSpPr>
          <a:xfrm>
            <a:off x="8810623" y="2257224"/>
            <a:ext cx="3098307" cy="852256"/>
            <a:chOff x="8140823" y="532661"/>
            <a:chExt cx="3098307" cy="852256"/>
          </a:xfrm>
        </p:grpSpPr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1379017F-4B47-425B-9AA9-C43F51BDEB84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20D4F4F-1045-45C0-9782-3942574C0343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bleats 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E4F9C7F-34EA-42CE-9E26-5FDADD1FB060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1B40945-5F9F-4A76-A223-2A90CCAC0404}"/>
              </a:ext>
            </a:extLst>
          </p:cNvPr>
          <p:cNvGrpSpPr/>
          <p:nvPr/>
        </p:nvGrpSpPr>
        <p:grpSpPr>
          <a:xfrm>
            <a:off x="8810623" y="3186485"/>
            <a:ext cx="3098307" cy="852256"/>
            <a:chOff x="8140823" y="532661"/>
            <a:chExt cx="3098307" cy="852256"/>
          </a:xfrm>
        </p:grpSpPr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35E54612-BF97-4A9E-BA0A-60AB7EA6D9D2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CCB90F6-F0FE-4048-B962-EDBF2C37256D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cheeps 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CFD125D-33E2-45DD-BBC9-A04E1F7966D6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F7CCDE6-7FF1-49B1-9FF0-39FB3565718B}"/>
              </a:ext>
            </a:extLst>
          </p:cNvPr>
          <p:cNvGrpSpPr/>
          <p:nvPr/>
        </p:nvGrpSpPr>
        <p:grpSpPr>
          <a:xfrm>
            <a:off x="8810623" y="4189472"/>
            <a:ext cx="3098307" cy="852256"/>
            <a:chOff x="8140823" y="532661"/>
            <a:chExt cx="3098307" cy="852256"/>
          </a:xfrm>
        </p:grpSpPr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E5D8EF47-61AD-42CF-B790-81D9AE872678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5A4944A-A152-4392-AFAC-E67BD3D60231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 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047727E-B3B7-49EE-A99C-122762219931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0AC848D-CF4A-4871-8968-7E4A372EBD8F}"/>
              </a:ext>
            </a:extLst>
          </p:cNvPr>
          <p:cNvGrpSpPr/>
          <p:nvPr/>
        </p:nvGrpSpPr>
        <p:grpSpPr>
          <a:xfrm>
            <a:off x="175233" y="2403158"/>
            <a:ext cx="2814222" cy="976543"/>
            <a:chOff x="692458" y="532661"/>
            <a:chExt cx="2814222" cy="976543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F45DD87-81BB-42FD-BD91-9605231BBE04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61CD26B-0363-4C35-801B-F2854BD3F61C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cat 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0FD6A89-5718-44E2-BAB8-B10EE517281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612EE6A-628C-4C20-BDAB-B28223806295}"/>
              </a:ext>
            </a:extLst>
          </p:cNvPr>
          <p:cNvGrpSpPr/>
          <p:nvPr/>
        </p:nvGrpSpPr>
        <p:grpSpPr>
          <a:xfrm>
            <a:off x="175232" y="3447041"/>
            <a:ext cx="2814222" cy="976543"/>
            <a:chOff x="692458" y="532661"/>
            <a:chExt cx="2814222" cy="976543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25DAC96-15D4-4827-94C2-C95FDD8FD093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459BAD1-7179-49DE-A96B-FD3F5F492121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 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C09F358-2585-4144-961E-10AAE5DF09EF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611D8D8-5F23-4872-978D-6869896B303A}"/>
              </a:ext>
            </a:extLst>
          </p:cNvPr>
          <p:cNvGrpSpPr/>
          <p:nvPr/>
        </p:nvGrpSpPr>
        <p:grpSpPr>
          <a:xfrm>
            <a:off x="160248" y="4477958"/>
            <a:ext cx="2814222" cy="976543"/>
            <a:chOff x="692458" y="532661"/>
            <a:chExt cx="2814222" cy="976543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0ABADB9-6E42-4268-881C-74B0790C58CA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1A7F7F7-D3F4-4345-8413-F236F72D74A4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 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59A9754-D59E-4F70-AF36-AB32D7C9A4F7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621D929-93CD-4E82-B86E-BA9479C6CCCB}"/>
              </a:ext>
            </a:extLst>
          </p:cNvPr>
          <p:cNvGrpSpPr/>
          <p:nvPr/>
        </p:nvGrpSpPr>
        <p:grpSpPr>
          <a:xfrm>
            <a:off x="175232" y="5556443"/>
            <a:ext cx="2814222" cy="976543"/>
            <a:chOff x="692458" y="532661"/>
            <a:chExt cx="2814222" cy="976543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03D981F-E5E2-420E-8ED0-C82B3EA1BC0B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242420A-A6F3-4BB1-9CBF-3F9A976ED11A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man 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72A9644-4B37-4F2A-88F3-15811161A6E0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18391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EBBF178B-8ABE-47B6-BC45-FEC92652738B}"/>
              </a:ext>
            </a:extLst>
          </p:cNvPr>
          <p:cNvGrpSpPr/>
          <p:nvPr/>
        </p:nvGrpSpPr>
        <p:grpSpPr>
          <a:xfrm>
            <a:off x="2430162" y="435748"/>
            <a:ext cx="2814222" cy="976543"/>
            <a:chOff x="692458" y="532661"/>
            <a:chExt cx="2814222" cy="97654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CE2FF17-C099-4771-90FF-296B48B41308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9D56AB-104F-4F20-A01F-AE3BD8DED800}"/>
                </a:ext>
              </a:extLst>
            </p:cNvPr>
            <p:cNvSpPr txBox="1"/>
            <p:nvPr/>
          </p:nvSpPr>
          <p:spPr>
            <a:xfrm>
              <a:off x="1251751" y="718083"/>
              <a:ext cx="1888629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penguin  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E730AD-38F2-4C17-9C54-39B45AB79138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8B8C326-8BCB-42AF-92BA-B6FE1F728B08}"/>
              </a:ext>
            </a:extLst>
          </p:cNvPr>
          <p:cNvGrpSpPr/>
          <p:nvPr/>
        </p:nvGrpSpPr>
        <p:grpSpPr>
          <a:xfrm>
            <a:off x="5328718" y="497891"/>
            <a:ext cx="3098307" cy="852256"/>
            <a:chOff x="8140823" y="532661"/>
            <a:chExt cx="3098307" cy="852256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2D0273BD-E348-4248-AA7F-C368F2C545F8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169160E-15F9-479A-B152-5FFA313E347E}"/>
                </a:ext>
              </a:extLst>
            </p:cNvPr>
            <p:cNvSpPr txBox="1"/>
            <p:nvPr/>
          </p:nvSpPr>
          <p:spPr>
            <a:xfrm>
              <a:off x="8618923" y="697179"/>
              <a:ext cx="1946532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 waddles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C297A02-2899-4707-AEB7-206775FF0BF6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D27B546-966C-43DA-AAAD-FD5A7976BCE6}"/>
              </a:ext>
            </a:extLst>
          </p:cNvPr>
          <p:cNvGrpSpPr/>
          <p:nvPr/>
        </p:nvGrpSpPr>
        <p:grpSpPr>
          <a:xfrm>
            <a:off x="160249" y="1350147"/>
            <a:ext cx="2814222" cy="976543"/>
            <a:chOff x="692458" y="532661"/>
            <a:chExt cx="2814222" cy="976543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75517F7-BFE8-464D-A474-EA3B125838AC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91D913D-6F9A-4453-A569-F6D0DA83B7E8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horse 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DD134CE-6816-41DA-94E2-F6C95CCF067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CD86540-FBDD-4D27-BB5E-DBE58F8E4861}"/>
              </a:ext>
            </a:extLst>
          </p:cNvPr>
          <p:cNvGrpSpPr/>
          <p:nvPr/>
        </p:nvGrpSpPr>
        <p:grpSpPr>
          <a:xfrm>
            <a:off x="8765402" y="5192459"/>
            <a:ext cx="3098307" cy="852256"/>
            <a:chOff x="8140823" y="532661"/>
            <a:chExt cx="3098307" cy="852256"/>
          </a:xfrm>
        </p:grpSpPr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59149327-EEED-4052-A6F3-9BDED719F94C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22D56B7-6D5B-4649-81AE-8F359B3FD178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slithers 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8E3801-1E34-47BE-BC11-5F9EB9FC1835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B5264BD-070B-4E23-866A-44206131DE37}"/>
              </a:ext>
            </a:extLst>
          </p:cNvPr>
          <p:cNvGrpSpPr/>
          <p:nvPr/>
        </p:nvGrpSpPr>
        <p:grpSpPr>
          <a:xfrm>
            <a:off x="8765402" y="1277657"/>
            <a:ext cx="3098307" cy="852256"/>
            <a:chOff x="8140823" y="532661"/>
            <a:chExt cx="3098307" cy="852256"/>
          </a:xfrm>
        </p:grpSpPr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E4CB2DA4-2C8C-40B8-9775-7C63E6BB922F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494BF6F-12C0-410D-B5B1-BBFD720490C8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swings 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EFD3E59-579C-469B-91B1-E375D101BC3E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8FA047D-58A2-477C-BA4B-EA6C7ECE2C4F}"/>
              </a:ext>
            </a:extLst>
          </p:cNvPr>
          <p:cNvGrpSpPr/>
          <p:nvPr/>
        </p:nvGrpSpPr>
        <p:grpSpPr>
          <a:xfrm>
            <a:off x="8810623" y="2257224"/>
            <a:ext cx="3098307" cy="852256"/>
            <a:chOff x="8140823" y="532661"/>
            <a:chExt cx="3098307" cy="852256"/>
          </a:xfrm>
        </p:grpSpPr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1379017F-4B47-425B-9AA9-C43F51BDEB84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20D4F4F-1045-45C0-9782-3942574C0343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flies 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E4F9C7F-34EA-42CE-9E26-5FDADD1FB060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1B40945-5F9F-4A76-A223-2A90CCAC0404}"/>
              </a:ext>
            </a:extLst>
          </p:cNvPr>
          <p:cNvGrpSpPr/>
          <p:nvPr/>
        </p:nvGrpSpPr>
        <p:grpSpPr>
          <a:xfrm>
            <a:off x="8810623" y="3186485"/>
            <a:ext cx="3098307" cy="852256"/>
            <a:chOff x="8140823" y="532661"/>
            <a:chExt cx="3098307" cy="852256"/>
          </a:xfrm>
        </p:grpSpPr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35E54612-BF97-4A9E-BA0A-60AB7EA6D9D2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CCB90F6-F0FE-4048-B962-EDBF2C37256D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walks 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CFD125D-33E2-45DD-BBC9-A04E1F7966D6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F7CCDE6-7FF1-49B1-9FF0-39FB3565718B}"/>
              </a:ext>
            </a:extLst>
          </p:cNvPr>
          <p:cNvGrpSpPr/>
          <p:nvPr/>
        </p:nvGrpSpPr>
        <p:grpSpPr>
          <a:xfrm>
            <a:off x="8810623" y="4189472"/>
            <a:ext cx="3098307" cy="852256"/>
            <a:chOff x="8140823" y="532661"/>
            <a:chExt cx="3098307" cy="852256"/>
          </a:xfrm>
        </p:grpSpPr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E5D8EF47-61AD-42CF-B790-81D9AE872678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5A4944A-A152-4392-AFAC-E67BD3D60231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gallops 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047727E-B3B7-49EE-A99C-122762219931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0AC848D-CF4A-4871-8968-7E4A372EBD8F}"/>
              </a:ext>
            </a:extLst>
          </p:cNvPr>
          <p:cNvGrpSpPr/>
          <p:nvPr/>
        </p:nvGrpSpPr>
        <p:grpSpPr>
          <a:xfrm>
            <a:off x="175233" y="2403158"/>
            <a:ext cx="2814222" cy="976543"/>
            <a:chOff x="692458" y="532661"/>
            <a:chExt cx="2814222" cy="976543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F45DD87-81BB-42FD-BD91-9605231BBE04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61CD26B-0363-4C35-801B-F2854BD3F61C}"/>
                </a:ext>
              </a:extLst>
            </p:cNvPr>
            <p:cNvSpPr txBox="1"/>
            <p:nvPr/>
          </p:nvSpPr>
          <p:spPr>
            <a:xfrm>
              <a:off x="1251751" y="718083"/>
              <a:ext cx="1894374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monkey 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0FD6A89-5718-44E2-BAB8-B10EE517281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612EE6A-628C-4C20-BDAB-B28223806295}"/>
              </a:ext>
            </a:extLst>
          </p:cNvPr>
          <p:cNvGrpSpPr/>
          <p:nvPr/>
        </p:nvGrpSpPr>
        <p:grpSpPr>
          <a:xfrm>
            <a:off x="175232" y="3447041"/>
            <a:ext cx="2814222" cy="976543"/>
            <a:chOff x="692458" y="532661"/>
            <a:chExt cx="2814222" cy="976543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25DAC96-15D4-4827-94C2-C95FDD8FD093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459BAD1-7179-49DE-A96B-FD3F5F492121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bird 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C09F358-2585-4144-961E-10AAE5DF09EF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611D8D8-5F23-4872-978D-6869896B303A}"/>
              </a:ext>
            </a:extLst>
          </p:cNvPr>
          <p:cNvGrpSpPr/>
          <p:nvPr/>
        </p:nvGrpSpPr>
        <p:grpSpPr>
          <a:xfrm>
            <a:off x="160248" y="4477958"/>
            <a:ext cx="2814222" cy="976543"/>
            <a:chOff x="692458" y="532661"/>
            <a:chExt cx="2814222" cy="976543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0ABADB9-6E42-4268-881C-74B0790C58CA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1A7F7F7-D3F4-4345-8413-F236F72D74A4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snake 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59A9754-D59E-4F70-AF36-AB32D7C9A4F7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621D929-93CD-4E82-B86E-BA9479C6CCCB}"/>
              </a:ext>
            </a:extLst>
          </p:cNvPr>
          <p:cNvGrpSpPr/>
          <p:nvPr/>
        </p:nvGrpSpPr>
        <p:grpSpPr>
          <a:xfrm>
            <a:off x="175232" y="5556443"/>
            <a:ext cx="2814222" cy="976543"/>
            <a:chOff x="692458" y="532661"/>
            <a:chExt cx="2814222" cy="976543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03D981F-E5E2-420E-8ED0-C82B3EA1BC0B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242420A-A6F3-4BB1-9CBF-3F9A976ED11A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man 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72A9644-4B37-4F2A-88F3-15811161A6E0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0355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EBBF178B-8ABE-47B6-BC45-FEC92652738B}"/>
              </a:ext>
            </a:extLst>
          </p:cNvPr>
          <p:cNvGrpSpPr/>
          <p:nvPr/>
        </p:nvGrpSpPr>
        <p:grpSpPr>
          <a:xfrm>
            <a:off x="2430162" y="435748"/>
            <a:ext cx="2814222" cy="976543"/>
            <a:chOff x="692458" y="532661"/>
            <a:chExt cx="2814222" cy="97654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CE2FF17-C099-4771-90FF-296B48B41308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9D56AB-104F-4F20-A01F-AE3BD8DED800}"/>
                </a:ext>
              </a:extLst>
            </p:cNvPr>
            <p:cNvSpPr txBox="1"/>
            <p:nvPr/>
          </p:nvSpPr>
          <p:spPr>
            <a:xfrm>
              <a:off x="1251751" y="718083"/>
              <a:ext cx="1888629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lion  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E730AD-38F2-4C17-9C54-39B45AB79138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8B8C326-8BCB-42AF-92BA-B6FE1F728B08}"/>
              </a:ext>
            </a:extLst>
          </p:cNvPr>
          <p:cNvGrpSpPr/>
          <p:nvPr/>
        </p:nvGrpSpPr>
        <p:grpSpPr>
          <a:xfrm>
            <a:off x="5328718" y="497891"/>
            <a:ext cx="3098307" cy="852256"/>
            <a:chOff x="8140823" y="532661"/>
            <a:chExt cx="3098307" cy="852256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2D0273BD-E348-4248-AA7F-C368F2C545F8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169160E-15F9-479A-B152-5FFA313E347E}"/>
                </a:ext>
              </a:extLst>
            </p:cNvPr>
            <p:cNvSpPr txBox="1"/>
            <p:nvPr/>
          </p:nvSpPr>
          <p:spPr>
            <a:xfrm>
              <a:off x="8618923" y="697179"/>
              <a:ext cx="1946532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  hunts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C297A02-2899-4707-AEB7-206775FF0BF6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D27B546-966C-43DA-AAAD-FD5A7976BCE6}"/>
              </a:ext>
            </a:extLst>
          </p:cNvPr>
          <p:cNvGrpSpPr/>
          <p:nvPr/>
        </p:nvGrpSpPr>
        <p:grpSpPr>
          <a:xfrm>
            <a:off x="160249" y="1350147"/>
            <a:ext cx="2814222" cy="976543"/>
            <a:chOff x="692458" y="532661"/>
            <a:chExt cx="2814222" cy="976543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75517F7-BFE8-464D-A474-EA3B125838AC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91D913D-6F9A-4453-A569-F6D0DA83B7E8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 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DD134CE-6816-41DA-94E2-F6C95CCF067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CD86540-FBDD-4D27-BB5E-DBE58F8E4861}"/>
              </a:ext>
            </a:extLst>
          </p:cNvPr>
          <p:cNvGrpSpPr/>
          <p:nvPr/>
        </p:nvGrpSpPr>
        <p:grpSpPr>
          <a:xfrm>
            <a:off x="8765402" y="5192459"/>
            <a:ext cx="3098307" cy="852256"/>
            <a:chOff x="8140823" y="532661"/>
            <a:chExt cx="3098307" cy="852256"/>
          </a:xfrm>
        </p:grpSpPr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59149327-EEED-4052-A6F3-9BDED719F94C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22D56B7-6D5B-4649-81AE-8F359B3FD178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sneezes 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8E3801-1E34-47BE-BC11-5F9EB9FC1835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B5264BD-070B-4E23-866A-44206131DE37}"/>
              </a:ext>
            </a:extLst>
          </p:cNvPr>
          <p:cNvGrpSpPr/>
          <p:nvPr/>
        </p:nvGrpSpPr>
        <p:grpSpPr>
          <a:xfrm>
            <a:off x="8765402" y="1277657"/>
            <a:ext cx="3098307" cy="852256"/>
            <a:chOff x="8140823" y="532661"/>
            <a:chExt cx="3098307" cy="852256"/>
          </a:xfrm>
        </p:grpSpPr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E4CB2DA4-2C8C-40B8-9775-7C63E6BB922F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494BF6F-12C0-410D-B5B1-BBFD720490C8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 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EFD3E59-579C-469B-91B1-E375D101BC3E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8FA047D-58A2-477C-BA4B-EA6C7ECE2C4F}"/>
              </a:ext>
            </a:extLst>
          </p:cNvPr>
          <p:cNvGrpSpPr/>
          <p:nvPr/>
        </p:nvGrpSpPr>
        <p:grpSpPr>
          <a:xfrm>
            <a:off x="8810623" y="2257224"/>
            <a:ext cx="3098307" cy="852256"/>
            <a:chOff x="8140823" y="532661"/>
            <a:chExt cx="3098307" cy="852256"/>
          </a:xfrm>
        </p:grpSpPr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1379017F-4B47-425B-9AA9-C43F51BDEB84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20D4F4F-1045-45C0-9782-3942574C0343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trots 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E4F9C7F-34EA-42CE-9E26-5FDADD1FB060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1B40945-5F9F-4A76-A223-2A90CCAC0404}"/>
              </a:ext>
            </a:extLst>
          </p:cNvPr>
          <p:cNvGrpSpPr/>
          <p:nvPr/>
        </p:nvGrpSpPr>
        <p:grpSpPr>
          <a:xfrm>
            <a:off x="8810623" y="3186485"/>
            <a:ext cx="3098307" cy="852256"/>
            <a:chOff x="8140823" y="532661"/>
            <a:chExt cx="3098307" cy="852256"/>
          </a:xfrm>
        </p:grpSpPr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35E54612-BF97-4A9E-BA0A-60AB7EA6D9D2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CCB90F6-F0FE-4048-B962-EDBF2C37256D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 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CFD125D-33E2-45DD-BBC9-A04E1F7966D6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F7CCDE6-7FF1-49B1-9FF0-39FB3565718B}"/>
              </a:ext>
            </a:extLst>
          </p:cNvPr>
          <p:cNvGrpSpPr/>
          <p:nvPr/>
        </p:nvGrpSpPr>
        <p:grpSpPr>
          <a:xfrm>
            <a:off x="8810623" y="4189472"/>
            <a:ext cx="3098307" cy="852256"/>
            <a:chOff x="8140823" y="532661"/>
            <a:chExt cx="3098307" cy="852256"/>
          </a:xfrm>
        </p:grpSpPr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E5D8EF47-61AD-42CF-B790-81D9AE872678}"/>
                </a:ext>
              </a:extLst>
            </p:cNvPr>
            <p:cNvSpPr/>
            <p:nvPr/>
          </p:nvSpPr>
          <p:spPr>
            <a:xfrm>
              <a:off x="8140823" y="532661"/>
              <a:ext cx="3098307" cy="852256"/>
            </a:xfrm>
            <a:prstGeom prst="hex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5A4944A-A152-4392-AFAC-E67BD3D60231}"/>
                </a:ext>
              </a:extLst>
            </p:cNvPr>
            <p:cNvSpPr txBox="1"/>
            <p:nvPr/>
          </p:nvSpPr>
          <p:spPr>
            <a:xfrm>
              <a:off x="8618923" y="697179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snaps 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047727E-B3B7-49EE-A99C-122762219931}"/>
                </a:ext>
              </a:extLst>
            </p:cNvPr>
            <p:cNvCxnSpPr>
              <a:cxnSpLocks/>
            </p:cNvCxnSpPr>
            <p:nvPr/>
          </p:nvCxnSpPr>
          <p:spPr>
            <a:xfrm>
              <a:off x="8782050" y="1252027"/>
              <a:ext cx="1365219" cy="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0AC848D-CF4A-4871-8968-7E4A372EBD8F}"/>
              </a:ext>
            </a:extLst>
          </p:cNvPr>
          <p:cNvGrpSpPr/>
          <p:nvPr/>
        </p:nvGrpSpPr>
        <p:grpSpPr>
          <a:xfrm>
            <a:off x="175233" y="2403158"/>
            <a:ext cx="2814222" cy="976543"/>
            <a:chOff x="692458" y="532661"/>
            <a:chExt cx="2814222" cy="976543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F45DD87-81BB-42FD-BD91-9605231BBE04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61CD26B-0363-4C35-801B-F2854BD3F61C}"/>
                </a:ext>
              </a:extLst>
            </p:cNvPr>
            <p:cNvSpPr txBox="1"/>
            <p:nvPr/>
          </p:nvSpPr>
          <p:spPr>
            <a:xfrm>
              <a:off x="1251751" y="718083"/>
              <a:ext cx="1894374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 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0FD6A89-5718-44E2-BAB8-B10EE5172814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612EE6A-628C-4C20-BDAB-B28223806295}"/>
              </a:ext>
            </a:extLst>
          </p:cNvPr>
          <p:cNvGrpSpPr/>
          <p:nvPr/>
        </p:nvGrpSpPr>
        <p:grpSpPr>
          <a:xfrm>
            <a:off x="175232" y="3447041"/>
            <a:ext cx="2814222" cy="976543"/>
            <a:chOff x="692458" y="532661"/>
            <a:chExt cx="2814222" cy="976543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25DAC96-15D4-4827-94C2-C95FDD8FD093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459BAD1-7179-49DE-A96B-FD3F5F492121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bat 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C09F358-2585-4144-961E-10AAE5DF09EF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611D8D8-5F23-4872-978D-6869896B303A}"/>
              </a:ext>
            </a:extLst>
          </p:cNvPr>
          <p:cNvGrpSpPr/>
          <p:nvPr/>
        </p:nvGrpSpPr>
        <p:grpSpPr>
          <a:xfrm>
            <a:off x="160248" y="4477958"/>
            <a:ext cx="2814222" cy="976543"/>
            <a:chOff x="692458" y="532661"/>
            <a:chExt cx="2814222" cy="976543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0ABADB9-6E42-4268-881C-74B0790C58CA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1A7F7F7-D3F4-4345-8413-F236F72D74A4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 bee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59A9754-D59E-4F70-AF36-AB32D7C9A4F7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621D929-93CD-4E82-B86E-BA9479C6CCCB}"/>
              </a:ext>
            </a:extLst>
          </p:cNvPr>
          <p:cNvGrpSpPr/>
          <p:nvPr/>
        </p:nvGrpSpPr>
        <p:grpSpPr>
          <a:xfrm>
            <a:off x="175232" y="5556443"/>
            <a:ext cx="2814222" cy="976543"/>
            <a:chOff x="692458" y="532661"/>
            <a:chExt cx="2814222" cy="976543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03D981F-E5E2-420E-8ED0-C82B3EA1BC0B}"/>
                </a:ext>
              </a:extLst>
            </p:cNvPr>
            <p:cNvSpPr/>
            <p:nvPr/>
          </p:nvSpPr>
          <p:spPr>
            <a:xfrm>
              <a:off x="692458" y="532661"/>
              <a:ext cx="2814222" cy="97654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242420A-A6F3-4BB1-9CBF-3F9A976ED11A}"/>
                </a:ext>
              </a:extLst>
            </p:cNvPr>
            <p:cNvSpPr txBox="1"/>
            <p:nvPr/>
          </p:nvSpPr>
          <p:spPr>
            <a:xfrm>
              <a:off x="1251751" y="718083"/>
              <a:ext cx="1695635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 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72A9644-4B37-4F2A-88F3-15811161A6E0}"/>
                </a:ext>
              </a:extLst>
            </p:cNvPr>
            <p:cNvCxnSpPr/>
            <p:nvPr/>
          </p:nvCxnSpPr>
          <p:spPr>
            <a:xfrm>
              <a:off x="1713111" y="1263406"/>
              <a:ext cx="85725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5599616"/>
      </p:ext>
    </p:extLst>
  </p:cSld>
  <p:clrMapOvr>
    <a:masterClrMapping/>
  </p:clrMapOvr>
</p:sld>
</file>

<file path=ppt/theme/theme1.xml><?xml version="1.0" encoding="utf-8"?>
<a:theme xmlns:a="http://schemas.openxmlformats.org/drawingml/2006/main" name="SHAPE CODING resources wide">
  <a:themeElements>
    <a:clrScheme name="Shape Coding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31479F"/>
      </a:accent1>
      <a:accent2>
        <a:srgbClr val="00B050"/>
      </a:accent2>
      <a:accent3>
        <a:srgbClr val="F2F2F2"/>
      </a:accent3>
      <a:accent4>
        <a:srgbClr val="FFC000"/>
      </a:accent4>
      <a:accent5>
        <a:srgbClr val="7030A0"/>
      </a:accent5>
      <a:accent6>
        <a:srgbClr val="F14124"/>
      </a:accent6>
      <a:hlink>
        <a:srgbClr val="31479F"/>
      </a:hlink>
      <a:folHlink>
        <a:srgbClr val="31479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 CODING resources wide" id="{262AFF35-7074-4600-837C-321BD5C28E74}" vid="{E0CA6181-4E32-4CEE-B877-3DB704EC43DD}"/>
    </a:ext>
  </a:extLst>
</a:theme>
</file>

<file path=ppt/theme/theme2.xml><?xml version="1.0" encoding="utf-8"?>
<a:theme xmlns:a="http://schemas.openxmlformats.org/drawingml/2006/main" name="1_SHAPE CODING resources wide">
  <a:themeElements>
    <a:clrScheme name="Shape Coding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31479F"/>
      </a:accent1>
      <a:accent2>
        <a:srgbClr val="00B050"/>
      </a:accent2>
      <a:accent3>
        <a:srgbClr val="F2F2F2"/>
      </a:accent3>
      <a:accent4>
        <a:srgbClr val="FFC000"/>
      </a:accent4>
      <a:accent5>
        <a:srgbClr val="7030A0"/>
      </a:accent5>
      <a:accent6>
        <a:srgbClr val="F14124"/>
      </a:accent6>
      <a:hlink>
        <a:srgbClr val="31479F"/>
      </a:hlink>
      <a:folHlink>
        <a:srgbClr val="31479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 CODING resources wide" id="{4B47428B-BD23-4C9C-90DB-66CA688ECD0A}" vid="{8C2F9B8B-8675-4F57-99AD-D1C2357E429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08B6D4176C5F42B39B4BAC99FA7459" ma:contentTypeVersion="16" ma:contentTypeDescription="Create a new document." ma:contentTypeScope="" ma:versionID="87a05ada83433fec09e45931592701b6">
  <xsd:schema xmlns:xsd="http://www.w3.org/2001/XMLSchema" xmlns:xs="http://www.w3.org/2001/XMLSchema" xmlns:p="http://schemas.microsoft.com/office/2006/metadata/properties" xmlns:ns2="1160a21b-a2c2-4c6d-b782-c4c8a6cf9e13" xmlns:ns3="8da22eb8-3b0c-4d7c-ae6b-f15858ca8ba4" targetNamespace="http://schemas.microsoft.com/office/2006/metadata/properties" ma:root="true" ma:fieldsID="c273130f597faa867c7599ca9e050a89" ns2:_="" ns3:_="">
    <xsd:import namespace="1160a21b-a2c2-4c6d-b782-c4c8a6cf9e13"/>
    <xsd:import namespace="8da22eb8-3b0c-4d7c-ae6b-f15858ca8b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60a21b-a2c2-4c6d-b782-c4c8a6cf9e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bbbce4a-0d28-4a59-9401-2ecd50242c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a22eb8-3b0c-4d7c-ae6b-f15858ca8ba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0379b6c-e51d-42a7-a348-f8b0fab26815}" ma:internalName="TaxCatchAll" ma:showField="CatchAllData" ma:web="8da22eb8-3b0c-4d7c-ae6b-f15858ca8b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a22eb8-3b0c-4d7c-ae6b-f15858ca8ba4" xsi:nil="true"/>
    <lcf76f155ced4ddcb4097134ff3c332f xmlns="1160a21b-a2c2-4c6d-b782-c4c8a6cf9e1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2D449F-4DDE-4189-ACA6-7438E5B7BC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60a21b-a2c2-4c6d-b782-c4c8a6cf9e13"/>
    <ds:schemaRef ds:uri="8da22eb8-3b0c-4d7c-ae6b-f15858ca8b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15CFB1-BD30-4685-86FF-988E83244A1C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91336299-4279-41d7-98ef-5053e5f60805"/>
    <ds:schemaRef ds:uri="05d66f74-6919-4946-9e28-b7479ef1d44c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8da22eb8-3b0c-4d7c-ae6b-f15858ca8ba4"/>
    <ds:schemaRef ds:uri="1160a21b-a2c2-4c6d-b782-c4c8a6cf9e13"/>
  </ds:schemaRefs>
</ds:datastoreItem>
</file>

<file path=customXml/itemProps3.xml><?xml version="1.0" encoding="utf-8"?>
<ds:datastoreItem xmlns:ds="http://schemas.openxmlformats.org/officeDocument/2006/customXml" ds:itemID="{696E7B2F-4F87-4696-B6FF-25E7922A57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90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Lora</vt:lpstr>
      <vt:lpstr>Open sans</vt:lpstr>
      <vt:lpstr>Times New Roman</vt:lpstr>
      <vt:lpstr>SHAPE CODING resources wide</vt:lpstr>
      <vt:lpstr>1_SHAPE CODING resources wide</vt:lpstr>
      <vt:lpstr>Combining subjects and verbs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Nicoll</dc:creator>
  <cp:lastModifiedBy>Susan Ebbels</cp:lastModifiedBy>
  <cp:revision>3</cp:revision>
  <dcterms:created xsi:type="dcterms:W3CDTF">2021-05-06T07:34:40Z</dcterms:created>
  <dcterms:modified xsi:type="dcterms:W3CDTF">2023-07-18T11:30:09Z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0x0101002208B6D4176C5F42B39B4BAC99FA7459</vt:lpwstr>
  </property>
  <property fmtid="{D5CDD505-2E9C-101B-9397-08002B2CF9AE}" pid="3" name="MediaServiceImageTags">
    <vt:lpwstr/>
  </property>
</Properties>
</file>