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94" r:id="rId2"/>
  </p:sldMasterIdLst>
  <p:notesMasterIdLst>
    <p:notesMasterId r:id="rId12"/>
  </p:notesMasterIdLst>
  <p:sldIdLst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24382413" cy="13716000"/>
  <p:notesSz cx="6858000" cy="9144000"/>
  <p:embeddedFontLst>
    <p:embeddedFont>
      <p:font typeface="Montserrat Black italic" panose="00000A00000000000000" pitchFamily="2" charset="0"/>
      <p:boldItalic r:id="rId13"/>
    </p:embeddedFont>
    <p:embeddedFont>
      <p:font typeface="Montserrat Medium" panose="00000600000000000000" pitchFamily="2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da-DK"/>
    </a:defPPr>
    <a:lvl1pPr marL="0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09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617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926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234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543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851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160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468" algn="l" defTabSz="1828617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4" d="100"/>
          <a:sy n="34" d="100"/>
        </p:scale>
        <p:origin x="32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112DC-F440-4AD9-97D2-FE4C5EED17BC}" type="datetimeFigureOut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89D6B-D3A3-48CA-8A36-141E477FC9F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3354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39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078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617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156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695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234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773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312" algn="l" defTabSz="12190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tmp"/><Relationship Id="rId4" Type="http://schemas.openxmlformats.org/officeDocument/2006/relationships/image" Target="../media/image4.tm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tm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tm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tmp"/><Relationship Id="rId4" Type="http://schemas.openxmlformats.org/officeDocument/2006/relationships/image" Target="../media/image4.tm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tmp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tm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mp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3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tmp"/><Relationship Id="rId5" Type="http://schemas.openxmlformats.org/officeDocument/2006/relationships/image" Target="../media/image4.tmp"/><Relationship Id="rId4" Type="http://schemas.openxmlformats.org/officeDocument/2006/relationships/image" Target="../media/image2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30.tmp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5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30.tmp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6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30.tmp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7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30.tmp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mp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8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30.tmp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mp"/><Relationship Id="rId13" Type="http://schemas.openxmlformats.org/officeDocument/2006/relationships/image" Target="../media/image8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2.tmp"/><Relationship Id="rId12" Type="http://schemas.openxmlformats.org/officeDocument/2006/relationships/image" Target="../media/image37.tmp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tmp"/><Relationship Id="rId11" Type="http://schemas.openxmlformats.org/officeDocument/2006/relationships/image" Target="../media/image36.tmp"/><Relationship Id="rId5" Type="http://schemas.openxmlformats.org/officeDocument/2006/relationships/image" Target="../media/image1.emf"/><Relationship Id="rId10" Type="http://schemas.openxmlformats.org/officeDocument/2006/relationships/image" Target="../media/image35.tmp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tmp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tmp"/><Relationship Id="rId4" Type="http://schemas.openxmlformats.org/officeDocument/2006/relationships/image" Target="../media/image4.tmp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tmp"/><Relationship Id="rId4" Type="http://schemas.openxmlformats.org/officeDocument/2006/relationships/image" Target="../media/image39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tmp"/><Relationship Id="rId4" Type="http://schemas.openxmlformats.org/officeDocument/2006/relationships/image" Target="../media/image3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mp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tmp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0.tmp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9.tmp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1.tmp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9.tmp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9.tmp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16.tmp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9.tmp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4.tmp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1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42.tmp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1.png"/><Relationship Id="rId4" Type="http://schemas.openxmlformats.org/officeDocument/2006/relationships/image" Target="../media/image23.tmp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9.tmp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9.tmp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tmp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mp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1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23.tm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tmp"/><Relationship Id="rId4" Type="http://schemas.openxmlformats.org/officeDocument/2006/relationships/image" Target="../media/image4.tmp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tmp"/><Relationship Id="rId4" Type="http://schemas.openxmlformats.org/officeDocument/2006/relationships/image" Target="../media/image4.tm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tmp"/><Relationship Id="rId4" Type="http://schemas.openxmlformats.org/officeDocument/2006/relationships/image" Target="../media/image4.tm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4606925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77" y="10629904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0C218EF-1B38-40A8-A5D7-7A47F9D0F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95830"/>
            <a:ext cx="2806401" cy="101600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824" y="1079547"/>
            <a:ext cx="3577091" cy="187420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017588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795AFFCB-6759-40E6-96C5-2030F9FE2BFD}"/>
              </a:ext>
            </a:extLst>
          </p:cNvPr>
          <p:cNvGrpSpPr/>
          <p:nvPr userDrawn="1"/>
        </p:nvGrpSpPr>
        <p:grpSpPr>
          <a:xfrm>
            <a:off x="24775960" y="497279"/>
            <a:ext cx="3894290" cy="1724882"/>
            <a:chOff x="24775960" y="497279"/>
            <a:chExt cx="3894290" cy="1724882"/>
          </a:xfrm>
        </p:grpSpPr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1ABE3FBA-96A2-4DB0-8BDA-52F3F9937E39}"/>
                </a:ext>
              </a:extLst>
            </p:cNvPr>
            <p:cNvSpPr txBox="1"/>
            <p:nvPr userDrawn="1"/>
          </p:nvSpPr>
          <p:spPr>
            <a:xfrm>
              <a:off x="24775960" y="497279"/>
              <a:ext cx="3894290" cy="1724882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forside/layout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</p:txBody>
        </p:sp>
        <p:pic>
          <p:nvPicPr>
            <p:cNvPr id="8" name="Billede 7">
              <a:extLst>
                <a:ext uri="{FF2B5EF4-FFF2-40B4-BE49-F238E27FC236}">
                  <a16:creationId xmlns:a16="http://schemas.microsoft.com/office/drawing/2014/main" id="{B3E50368-47E8-4FB7-AC39-33DEDDE1EC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726572"/>
              <a:ext cx="724001" cy="238158"/>
            </a:xfrm>
            <a:prstGeom prst="rect">
              <a:avLst/>
            </a:prstGeom>
          </p:spPr>
        </p:pic>
      </p:grpSp>
      <p:pic>
        <p:nvPicPr>
          <p:cNvPr id="9" name="Billede 8">
            <a:extLst>
              <a:ext uri="{FF2B5EF4-FFF2-40B4-BE49-F238E27FC236}">
                <a16:creationId xmlns:a16="http://schemas.microsoft.com/office/drawing/2014/main" id="{D78E6915-0752-4B27-A56B-3A2873CA9D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164" y="2255283"/>
            <a:ext cx="4124901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6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EA366E03-86D4-4C61-891B-7D1698B2E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000" y="0"/>
            <a:ext cx="12190413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  <a:p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10642649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1064264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1B0D-68B5-4A77-AD33-06FAF80BF7C9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378A6749-9C30-4D44-A767-6FD3B4FC71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09760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D1C86FA2-BDF0-4BF0-A502-B803D8F33E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F8CEB203-F44F-4D03-8666-9B99C060987C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B0B82ACD-F4E3-43AF-9DBB-968AE5E8AD69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AD894D4C-4190-407A-BDB8-6110E4650989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</p:spTree>
    <p:extLst>
      <p:ext uri="{BB962C8B-B14F-4D97-AF65-F5344CB8AC3E}">
        <p14:creationId xmlns:p14="http://schemas.microsoft.com/office/powerpoint/2010/main" val="42840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2656" y="3"/>
            <a:ext cx="17159758" cy="1371599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5673354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F59-86A4-4261-BD4A-3EB460F76CC6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E56E69A5-BFDA-4DCE-B43B-CA8020E8C8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grpSp>
        <p:nvGrpSpPr>
          <p:cNvPr id="20" name="Gruppe 19">
            <a:extLst>
              <a:ext uri="{FF2B5EF4-FFF2-40B4-BE49-F238E27FC236}">
                <a16:creationId xmlns:a16="http://schemas.microsoft.com/office/drawing/2014/main" id="{91586F70-0E23-40DF-8B7A-9305049B4B96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11109A06-0CB0-447F-AA3F-563D84CB1E8E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1D1E1805-8DAB-49F9-9B9C-121ECBA082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3" name="Pil: venstre 22">
              <a:extLst>
                <a:ext uri="{FF2B5EF4-FFF2-40B4-BE49-F238E27FC236}">
                  <a16:creationId xmlns:a16="http://schemas.microsoft.com/office/drawing/2014/main" id="{250ACA79-18E0-47A4-AB53-6ABEE3813EB4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BF240283-2EE6-404F-9F83-0AA752A2F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7554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5DD2AC21-D97A-4567-8670-DCB7EFEB9F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23125" y="0"/>
            <a:ext cx="17159288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5673354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49A7D-05F0-4792-8055-B7100F19DCD4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BB98B3E-36AA-4C0D-9344-303923ABCE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12EA6A8-0F37-41E0-A07E-23BBB2DB16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75C9036D-3D8D-4C4B-B01B-6B3F9DF6E3C8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948D2410-977B-4740-936A-0134839F96B6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BD26142A-D011-46E0-BD12-FEE3B33BA887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581A9613-792B-4757-9370-097FBBD8D5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25664"/>
            <a:ext cx="3722867" cy="20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2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4606927"/>
            <a:ext cx="702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87569" y="4607720"/>
            <a:ext cx="702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5924-017B-4400-8284-A22070F27CE3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2D77B6A-7688-44AF-968D-86688374E2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6578263" y="4608513"/>
            <a:ext cx="702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2392BC42-9269-4426-9ECB-3E5E0056E4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2016" y="0"/>
            <a:ext cx="3726811" cy="2097604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5342E342-DBC0-4BB2-B7E2-DB5F9F2CDD0C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9" name="Tekstfelt 18">
              <a:extLst>
                <a:ext uri="{FF2B5EF4-FFF2-40B4-BE49-F238E27FC236}">
                  <a16:creationId xmlns:a16="http://schemas.microsoft.com/office/drawing/2014/main" id="{81159F22-8874-478D-8480-489E3D8F6038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35F979DA-3524-45F5-B7F0-E3232252D5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0ABC9ADC-D03C-46FF-80F5-972D6A0B8ECD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EC1ADAEA-C8E0-4739-A29F-033BA0F3F0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24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2297113"/>
            <a:ext cx="702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87569" y="2297906"/>
            <a:ext cx="702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C80AA-E274-44B0-9776-ACB5D415570E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2D77B6A-7688-44AF-968D-86688374E2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6578263" y="2298699"/>
            <a:ext cx="702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2457F943-C4FA-49C1-9DB6-2AA5882C0BEE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7C46D596-6F7F-484B-8D1A-1346DEFCC4D6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B8759709-61DC-4465-9E4F-9CA09B97DB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19" name="Pil: venstre 18">
              <a:extLst>
                <a:ext uri="{FF2B5EF4-FFF2-40B4-BE49-F238E27FC236}">
                  <a16:creationId xmlns:a16="http://schemas.microsoft.com/office/drawing/2014/main" id="{6B5EBB3C-FCEC-4F18-8E39-D5F18DD60C06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F775CCAE-19AA-48A4-B1EB-EEABD91B4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2879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4606927"/>
            <a:ext cx="504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239" y="4606927"/>
            <a:ext cx="504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E1E9-6D91-4796-907E-152C4B6BABA5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2D77B6A-7688-44AF-968D-86688374E2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641603" y="4606927"/>
            <a:ext cx="504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CC89AC54-59DD-4F63-8FB7-D51EE5E278B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8563967" y="4606927"/>
            <a:ext cx="5040000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E14405B2-304F-46B1-BA45-40ED1CBDC7C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CC9C1BBC-0488-409C-97AE-338AA50B8DAF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2A155BE4-98DD-4D9D-85F5-BD0FB850A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0" name="Pil: venstre 19">
              <a:extLst>
                <a:ext uri="{FF2B5EF4-FFF2-40B4-BE49-F238E27FC236}">
                  <a16:creationId xmlns:a16="http://schemas.microsoft.com/office/drawing/2014/main" id="{F3633547-A53B-4811-BBC7-09385327AC12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43F220BD-7DB5-464A-B705-7F7C1DBDDF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6674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2297113"/>
            <a:ext cx="504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239" y="2297113"/>
            <a:ext cx="504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7FBD-6C83-433E-973B-F2793AFD4E04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2D77B6A-7688-44AF-968D-86688374E2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641603" y="2297113"/>
            <a:ext cx="504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CC89AC54-59DD-4F63-8FB7-D51EE5E278B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8563967" y="2297113"/>
            <a:ext cx="5040000" cy="10660064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52D13779-965F-41C8-9A44-01B319BF7344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294839CA-8464-4363-93F2-5AEBAA817E92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732C92A9-A0E8-4846-A587-766FBA2A3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0" name="Pil: venstre 19">
              <a:extLst>
                <a:ext uri="{FF2B5EF4-FFF2-40B4-BE49-F238E27FC236}">
                  <a16:creationId xmlns:a16="http://schemas.microsoft.com/office/drawing/2014/main" id="{796FC19C-15C8-4476-AD7F-72F4CFC6EE88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BBB145C0-786B-400D-83C3-0814D72F48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5769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5DD2AC21-D97A-4567-8670-DCB7EFEB9F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" y="0"/>
            <a:ext cx="17159288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3776" y="2316956"/>
            <a:ext cx="5673354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0377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8218-24A1-45BE-A2A2-DA7E49C32BF0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BB98B3E-36AA-4C0D-9344-303923ABCE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33D185C5-140A-40BC-93EF-FA41E632671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277F1664-B331-468D-AE97-FBC22880BD39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7DE92C2E-3AA5-42A1-AE74-FA9E1407D0B5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F768F512-0634-44E8-B3CD-1207DC04665C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6" name="Billede 15" descr="Et billede, der indeholder tekst, person&#10;&#10;Automatisk genereret beskrivelse">
            <a:extLst>
              <a:ext uri="{FF2B5EF4-FFF2-40B4-BE49-F238E27FC236}">
                <a16:creationId xmlns:a16="http://schemas.microsoft.com/office/drawing/2014/main" id="{AC9C6689-0BDA-497E-BC94-6046240973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59" y="-24907"/>
            <a:ext cx="3726675" cy="209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76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06" y="3"/>
            <a:ext cx="17159758" cy="1371599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3776" y="2316956"/>
            <a:ext cx="5673354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0377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FA729-2765-4D4F-9139-A81EC17E1B45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E56E69A5-BFDA-4DCE-B43B-CA8020E8C8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37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EA366E03-86D4-4C61-891B-7D1698B2E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50" y="0"/>
            <a:ext cx="12190413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776" y="2316956"/>
            <a:ext cx="10642649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0778" y="4606925"/>
            <a:ext cx="1064264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E87F6-4B63-4271-8866-8D4CBD8CEC1C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8AA1B79-AE48-459B-A523-48161019C7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901AFEED-D9AB-4232-888C-AC08BDD93FE9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EE0A4EBD-F2D3-45FC-A76C-7549847CDC74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2277281-1944-48D1-BFB7-187B228116F8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5" name="Billede 14" descr="Et billede, der indeholder tekst, indendørs, skærmbillede&#10;&#10;Automatisk genereret beskrivelse">
            <a:extLst>
              <a:ext uri="{FF2B5EF4-FFF2-40B4-BE49-F238E27FC236}">
                <a16:creationId xmlns:a16="http://schemas.microsoft.com/office/drawing/2014/main" id="{24D27755-E1C0-40AE-A24C-D65B92D152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58" y="21982"/>
            <a:ext cx="3726675" cy="209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7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+ Billede">
    <p:bg>
      <p:bgPr>
        <a:blipFill dpi="0" rotWithShape="1">
          <a:blip r:embed="rId2">
            <a:lum/>
          </a:blip>
          <a:srcRect/>
          <a:stretch>
            <a:fillRect t="-78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4606925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77" y="10629904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0C218EF-1B38-40A8-A5D7-7A47F9D0F4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95830"/>
            <a:ext cx="2806401" cy="101600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824" y="1079547"/>
            <a:ext cx="3577091" cy="187420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017588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0D2E8D-3A06-4986-B4AE-F4952BB038E1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pic>
        <p:nvPicPr>
          <p:cNvPr id="7" name="Billede 6" descr="Et billede, der indeholder tekst, udendørs, græs&#10;&#10;Automatisk genereret beskrivelse">
            <a:extLst>
              <a:ext uri="{FF2B5EF4-FFF2-40B4-BE49-F238E27FC236}">
                <a16:creationId xmlns:a16="http://schemas.microsoft.com/office/drawing/2014/main" id="{63D57A83-2BDE-4777-A2E1-335F2CC279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103343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20D8A90E-924A-4D4C-9CD3-870A2B49CBF6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</p:spTree>
    <p:extLst>
      <p:ext uri="{BB962C8B-B14F-4D97-AF65-F5344CB8AC3E}">
        <p14:creationId xmlns:p14="http://schemas.microsoft.com/office/powerpoint/2010/main" val="3342758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4DA120B1-7F28-45BA-9632-7605BC9076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0413" cy="1371600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776" y="2316956"/>
            <a:ext cx="10642649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0778" y="4606925"/>
            <a:ext cx="1064264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6DD6-15BA-4EBC-9FC6-12FF546BDC20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Billede">
    <p:bg>
      <p:bgPr>
        <a:blipFill dpi="0" rotWithShape="1">
          <a:blip r:embed="rId2">
            <a:lum/>
          </a:blip>
          <a:srcRect/>
          <a:stretch>
            <a:fillRect t="-78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1CFE-9806-48B3-B6AF-F575F8B70AD2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652D816A-0D09-49EF-B4AE-936CA1C6689C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838F9B4-2129-4AA7-8102-16F1BB636A41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77B15B4-4E93-4969-8E52-FD1E04248D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80612" y="11602"/>
            <a:ext cx="3722021" cy="20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58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Hvid sk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BE8C8-5C81-45FC-B04D-E5864B026FA5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10660579"/>
            <a:ext cx="24382413" cy="3055421"/>
          </a:xfrm>
          <a:prstGeom prst="rect">
            <a:avLst/>
          </a:prstGeo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96600C39-96D6-4779-9E1F-F2DCCFD58164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6FAABF98-D5E1-4A37-B573-DCB357FB55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3" name="Tekstfelt 12">
              <a:extLst>
                <a:ext uri="{FF2B5EF4-FFF2-40B4-BE49-F238E27FC236}">
                  <a16:creationId xmlns:a16="http://schemas.microsoft.com/office/drawing/2014/main" id="{A063DB80-7AC2-4E9E-9768-1CF1E52EE530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656DC5FF-43D7-4AA5-AB4F-656B25B092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7" name="Billede 16">
              <a:extLst>
                <a:ext uri="{FF2B5EF4-FFF2-40B4-BE49-F238E27FC236}">
                  <a16:creationId xmlns:a16="http://schemas.microsoft.com/office/drawing/2014/main" id="{43AFCEE5-AE1D-4119-BB4F-C2E4D79255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D6C0182D-3DB4-4378-9EE7-09ADAAF5E6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221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Sort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F6051-03BD-457B-8164-2DC6F7C97BAD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" y="10660579"/>
            <a:ext cx="24382405" cy="3055420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CA932843-8276-48B2-A582-51EE4D60F822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88110015-EB7B-4BB0-9396-BA1AEC5909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F0DADD0A-2CE2-4A0B-825B-3852E655318D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 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99BD204E-9D68-444C-A38C-0415F143AC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E6176E5D-A4F8-4945-9118-6976D0C000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10A504C2-3A5C-4261-A6A3-45F5AB8428B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3101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Blå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DAE7-671C-4192-9FE0-DCC2D7D1D086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" y="10660579"/>
            <a:ext cx="24382413" cy="3055420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6A2EDF43-97B5-4D8E-94F9-A04207DEDF28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E3E15280-E936-4476-984C-0A82213691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BA1E9F8F-CAEC-4094-89F2-AC47103E5669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9625B9BC-430A-40B9-8F87-038F62D03D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9BA44C4E-855C-4F70-B6BB-B9DC774E78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45E00F52-A38F-42F2-BC9B-F4E470CF426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3078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killeblad_Hvid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6D1F-C6FE-4054-9216-8820772978AD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1" y="10660579"/>
            <a:ext cx="24372276" cy="3055420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002AA528-F42F-451A-B852-51264B7ECB35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015E1033-88BC-42A2-8CD5-F6F2DD08E7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F62382AD-C2DE-4265-B486-B0395734DDAA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 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F3E9C743-A4EF-4CCD-928E-D7EF06785F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CEC941EF-DD4C-4859-882A-8C84DF93CD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8CE1E382-0A5F-49FF-A7C2-C3FDE2DEE6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22573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Gul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C9C34-6080-4536-A8BB-8A23BBDF7DDC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1" y="10661214"/>
            <a:ext cx="24372276" cy="3054150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A8DDDC70-C042-4C36-8CD0-FE358EA9A839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ED63CE5-CDF4-4073-A2E2-5DC6E189F4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DD4B1308-FA52-44D8-A279-A058FF9E1127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2E63449D-6474-4919-8F72-FEA483DA9C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AAB14FB1-2623-4FC8-B9C8-764ECC9723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47D231C1-13B6-40D3-AA49-6F4248A786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32154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Rød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BF31-3A3D-4BA9-A787-4024B3F4FB5F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6" y="10661214"/>
            <a:ext cx="24362145" cy="3054150"/>
          </a:xfrm>
          <a:prstGeom prst="rect">
            <a:avLst/>
          </a:prstGeom>
        </p:spPr>
      </p:pic>
      <p:grpSp>
        <p:nvGrpSpPr>
          <p:cNvPr id="10" name="Gruppe 9">
            <a:extLst>
              <a:ext uri="{FF2B5EF4-FFF2-40B4-BE49-F238E27FC236}">
                <a16:creationId xmlns:a16="http://schemas.microsoft.com/office/drawing/2014/main" id="{592B8A3E-8881-4F9B-B233-28CDBC9CFFA7}"/>
              </a:ext>
            </a:extLst>
          </p:cNvPr>
          <p:cNvGrpSpPr/>
          <p:nvPr userDrawn="1"/>
        </p:nvGrpSpPr>
        <p:grpSpPr>
          <a:xfrm>
            <a:off x="24775960" y="7100"/>
            <a:ext cx="3894290" cy="6702284"/>
            <a:chOff x="24775960" y="7100"/>
            <a:chExt cx="3894290" cy="6702284"/>
          </a:xfrm>
        </p:grpSpPr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4CB0326E-4E94-44C9-A37D-521A781F49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775960" y="7100"/>
              <a:ext cx="3722022" cy="2090512"/>
            </a:xfrm>
            <a:prstGeom prst="rect">
              <a:avLst/>
            </a:prstGeom>
          </p:spPr>
        </p:pic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1B90ADAD-F236-4ADA-ACDE-D6B3E693AC49}"/>
                </a:ext>
              </a:extLst>
            </p:cNvPr>
            <p:cNvSpPr txBox="1"/>
            <p:nvPr userDrawn="1"/>
          </p:nvSpPr>
          <p:spPr>
            <a:xfrm>
              <a:off x="24775960" y="2355578"/>
              <a:ext cx="3894290" cy="4353806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andet skilleblad/skyline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  <a:p>
              <a:endParaRPr lang="da-DK" sz="1500" dirty="0"/>
            </a:p>
            <a:p>
              <a:r>
                <a:rPr lang="da-DK" sz="1500" b="1" dirty="0"/>
                <a:t>Ændre baggrundsfarve</a:t>
              </a:r>
              <a:r>
                <a:rPr lang="da-DK" sz="1500" dirty="0"/>
                <a:t> på følgende måde: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Højreklik og vælg ”Formater baggrund”.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I panelet til højre kliker du på 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r>
                <a:rPr lang="da-DK" sz="1500" dirty="0"/>
                <a:t>Vælg derefter den ønskede farve.</a:t>
              </a:r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  <a:p>
              <a:pPr marL="171450" indent="-171450">
                <a:spcAft>
                  <a:spcPts val="500"/>
                </a:spcAft>
                <a:buFont typeface="Arial" panose="020B0604020202020204" pitchFamily="34" charset="0"/>
                <a:buChar char="•"/>
              </a:pPr>
              <a:endParaRPr lang="da-DK" sz="1500" dirty="0"/>
            </a:p>
          </p:txBody>
        </p:sp>
        <p:pic>
          <p:nvPicPr>
            <p:cNvPr id="13" name="Billede 12">
              <a:extLst>
                <a:ext uri="{FF2B5EF4-FFF2-40B4-BE49-F238E27FC236}">
                  <a16:creationId xmlns:a16="http://schemas.microsoft.com/office/drawing/2014/main" id="{0A0A27CE-1AD8-4A1E-9965-79789C0D9A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2584871"/>
              <a:ext cx="724001" cy="238158"/>
            </a:xfrm>
            <a:prstGeom prst="rect">
              <a:avLst/>
            </a:prstGeom>
          </p:spPr>
        </p:pic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5CAF45A4-58DA-47DD-9268-5293DFCAD2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78835" y="4203678"/>
              <a:ext cx="485843" cy="304843"/>
            </a:xfrm>
            <a:prstGeom prst="rect">
              <a:avLst/>
            </a:prstGeom>
          </p:spPr>
        </p:pic>
        <p:pic>
          <p:nvPicPr>
            <p:cNvPr id="15" name="Billede 14">
              <a:extLst>
                <a:ext uri="{FF2B5EF4-FFF2-40B4-BE49-F238E27FC236}">
                  <a16:creationId xmlns:a16="http://schemas.microsoft.com/office/drawing/2014/main" id="{07CCF5B2-001F-4998-B0AA-BF890F22B5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089"/>
            <a:stretch/>
          </p:blipFill>
          <p:spPr>
            <a:xfrm>
              <a:off x="24948435" y="4813761"/>
              <a:ext cx="1613615" cy="4096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6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1C24E-45D4-4A63-8F0A-0F896808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2A93B06-4C0A-4DB6-982A-BABDCAB0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1785-1E1C-460E-A7D4-6E150F0DD2BD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7248878-C20B-4286-822C-D78C4238A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02E00CF-D9C5-4DB3-84B4-4EFCEEDE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C5A1CE9-D954-49C5-BC10-130E9090B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 descr="Et billede, der indeholder bord&#10;&#10;Automatisk genereret beskrivelse">
            <a:extLst>
              <a:ext uri="{FF2B5EF4-FFF2-40B4-BE49-F238E27FC236}">
                <a16:creationId xmlns:a16="http://schemas.microsoft.com/office/drawing/2014/main" id="{7895239D-2C2B-4862-8ABB-4370C582FA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0"/>
            <a:ext cx="3722022" cy="2086192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229F162-FAE4-4991-9018-8B83C4D32644}"/>
              </a:ext>
            </a:extLst>
          </p:cNvPr>
          <p:cNvSpPr txBox="1"/>
          <p:nvPr userDrawn="1"/>
        </p:nvSpPr>
        <p:spPr>
          <a:xfrm>
            <a:off x="24775960" y="2355578"/>
            <a:ext cx="3894290" cy="126321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Placer indholdet korrekt</a:t>
            </a:r>
            <a:r>
              <a:rPr lang="da-DK" sz="1500" b="0" dirty="0"/>
              <a:t> ved at vælge Vis og derunder Hjælpelinjer.</a:t>
            </a:r>
            <a:br>
              <a:rPr lang="da-DK" sz="1500" b="0" dirty="0"/>
            </a:br>
            <a:r>
              <a:rPr lang="da-DK" sz="1500" b="0" dirty="0"/>
              <a:t>Med disse røde linjer kan du sikre at du følger linjerne som er på de øvrige layouts.</a:t>
            </a:r>
            <a:endParaRPr lang="da-DK" sz="1500" dirty="0"/>
          </a:p>
        </p:txBody>
      </p:sp>
    </p:spTree>
    <p:extLst>
      <p:ext uri="{BB962C8B-B14F-4D97-AF65-F5344CB8AC3E}">
        <p14:creationId xmlns:p14="http://schemas.microsoft.com/office/powerpoint/2010/main" val="4570974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84D1A66-6420-4F6C-B9CC-4ED80FC7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47D1-2FF3-41BA-B94C-96070560EEB3}" type="datetime1">
              <a:rPr lang="da-DK" smtClean="0"/>
              <a:t>16-04-2024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75EC9E4-350D-4404-A77C-071BE768E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1C7C959-7509-488A-97B0-520A8EB0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23AE436-F19A-4F86-8B46-D496621A24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6" name="Billede 5" descr="Et billede, der indeholder bord&#10;&#10;Automatisk genereret beskrivelse">
            <a:extLst>
              <a:ext uri="{FF2B5EF4-FFF2-40B4-BE49-F238E27FC236}">
                <a16:creationId xmlns:a16="http://schemas.microsoft.com/office/drawing/2014/main" id="{FAE7EC09-4572-43B1-AE32-1B730AEC08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0"/>
            <a:ext cx="3722022" cy="2086192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BF701AD2-E04F-4DB5-A42E-BCA54F82A6F4}"/>
              </a:ext>
            </a:extLst>
          </p:cNvPr>
          <p:cNvSpPr txBox="1"/>
          <p:nvPr userDrawn="1"/>
        </p:nvSpPr>
        <p:spPr>
          <a:xfrm>
            <a:off x="24775960" y="2355578"/>
            <a:ext cx="3894290" cy="126321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Placer indholdet korrekt</a:t>
            </a:r>
            <a:r>
              <a:rPr lang="da-DK" sz="1500" b="0" dirty="0"/>
              <a:t> ved at vælge Vis og derunder Hjælpelinjer.</a:t>
            </a:r>
            <a:br>
              <a:rPr lang="da-DK" sz="1500" b="0" dirty="0"/>
            </a:br>
            <a:r>
              <a:rPr lang="da-DK" sz="1500" b="0" dirty="0"/>
              <a:t>Med disse røde linjer kan du sikre at du følger linjerne som er på de øvrige layouts.</a:t>
            </a:r>
            <a:endParaRPr lang="da-DK" sz="1500" dirty="0"/>
          </a:p>
        </p:txBody>
      </p:sp>
    </p:spTree>
    <p:extLst>
      <p:ext uri="{BB962C8B-B14F-4D97-AF65-F5344CB8AC3E}">
        <p14:creationId xmlns:p14="http://schemas.microsoft.com/office/powerpoint/2010/main" val="295064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ogo ned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793750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6875462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824" y="12232800"/>
            <a:ext cx="3577091" cy="187420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2171600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98F62A2-877E-42A0-A77F-3F0887551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6" y="11942763"/>
            <a:ext cx="2806401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0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Sort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37661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" y="10660579"/>
            <a:ext cx="24382405" cy="3055420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1AB885F-9826-44E5-9307-81E190D36345}"/>
              </a:ext>
            </a:extLst>
          </p:cNvPr>
          <p:cNvGrpSpPr/>
          <p:nvPr userDrawn="1"/>
        </p:nvGrpSpPr>
        <p:grpSpPr>
          <a:xfrm>
            <a:off x="24775960" y="95250"/>
            <a:ext cx="3894290" cy="1032384"/>
            <a:chOff x="24775960" y="592529"/>
            <a:chExt cx="3894290" cy="1032384"/>
          </a:xfrm>
        </p:grpSpPr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4CAC0139-C60B-4853-8C3F-6BA9F6B204B6}"/>
                </a:ext>
              </a:extLst>
            </p:cNvPr>
            <p:cNvSpPr txBox="1"/>
            <p:nvPr userDrawn="1"/>
          </p:nvSpPr>
          <p:spPr>
            <a:xfrm>
              <a:off x="24775960" y="592529"/>
              <a:ext cx="3894290" cy="1032384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afslutning </a:t>
              </a:r>
              <a:r>
                <a:rPr lang="da-DK" sz="1500" b="0" dirty="0"/>
                <a:t>ved at klikke på                 under fanen Hjem</a:t>
              </a:r>
            </a:p>
            <a:p>
              <a:endParaRPr lang="da-DK" sz="1500" dirty="0"/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8069BC05-0ADF-4520-B1A4-6616C28A7F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8991" y="817057"/>
              <a:ext cx="724001" cy="238158"/>
            </a:xfrm>
            <a:prstGeom prst="rect">
              <a:avLst/>
            </a:prstGeom>
          </p:spPr>
        </p:pic>
      </p:grpSp>
      <p:pic>
        <p:nvPicPr>
          <p:cNvPr id="4" name="Billede 3" descr="Et billede, der indeholder bord&#10;&#10;Automatisk genereret beskrivelse">
            <a:extLst>
              <a:ext uri="{FF2B5EF4-FFF2-40B4-BE49-F238E27FC236}">
                <a16:creationId xmlns:a16="http://schemas.microsoft.com/office/drawing/2014/main" id="{176586CF-AD19-4E67-8540-C69ACCF84B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1159933"/>
            <a:ext cx="415348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048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Blå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72906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 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E8CDBB5B-FD56-4B40-98F9-977080C1A8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" y="10660579"/>
            <a:ext cx="24382413" cy="3055420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BAD80F01-8D56-4A8B-B8C2-ECD37880B546}"/>
              </a:ext>
            </a:extLst>
          </p:cNvPr>
          <p:cNvGrpSpPr/>
          <p:nvPr userDrawn="1"/>
        </p:nvGrpSpPr>
        <p:grpSpPr>
          <a:xfrm>
            <a:off x="24775960" y="95250"/>
            <a:ext cx="3894290" cy="1032384"/>
            <a:chOff x="24775960" y="592529"/>
            <a:chExt cx="3894290" cy="1032384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02D842A4-F131-4E1C-86E2-E576874900BE}"/>
                </a:ext>
              </a:extLst>
            </p:cNvPr>
            <p:cNvSpPr txBox="1"/>
            <p:nvPr userDrawn="1"/>
          </p:nvSpPr>
          <p:spPr>
            <a:xfrm>
              <a:off x="24775960" y="592529"/>
              <a:ext cx="3894290" cy="1032384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afslutning </a:t>
              </a:r>
              <a:r>
                <a:rPr lang="da-DK" sz="1500" b="0" dirty="0"/>
                <a:t>ved at klikke på                 under fanen Hjem</a:t>
              </a:r>
            </a:p>
            <a:p>
              <a:endParaRPr lang="da-DK" sz="1500" dirty="0"/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E131FF3C-6D22-43FC-B692-82D9C518F3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8991" y="817057"/>
              <a:ext cx="724001" cy="238158"/>
            </a:xfrm>
            <a:prstGeom prst="rect">
              <a:avLst/>
            </a:prstGeom>
          </p:spPr>
        </p:pic>
      </p:grpSp>
      <p:pic>
        <p:nvPicPr>
          <p:cNvPr id="20" name="Billede 19" descr="Et billede, der indeholder bord&#10;&#10;Automatisk genereret beskrivelse">
            <a:extLst>
              <a:ext uri="{FF2B5EF4-FFF2-40B4-BE49-F238E27FC236}">
                <a16:creationId xmlns:a16="http://schemas.microsoft.com/office/drawing/2014/main" id="{692B9945-7AF6-4AAE-88EB-8E59492961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1159933"/>
            <a:ext cx="415348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29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Grøn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83885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8FF72ECC-46EF-481C-82F5-824FD34C0C5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1" y="10660579"/>
            <a:ext cx="24372276" cy="3055420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744F1145-B8CC-4461-BC11-7DA03773DF6A}"/>
              </a:ext>
            </a:extLst>
          </p:cNvPr>
          <p:cNvGrpSpPr/>
          <p:nvPr userDrawn="1"/>
        </p:nvGrpSpPr>
        <p:grpSpPr>
          <a:xfrm>
            <a:off x="24775960" y="95250"/>
            <a:ext cx="3894290" cy="1032384"/>
            <a:chOff x="24775960" y="592529"/>
            <a:chExt cx="3894290" cy="1032384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FC2A650F-700A-4593-B01D-2A3FA8FC30E4}"/>
                </a:ext>
              </a:extLst>
            </p:cNvPr>
            <p:cNvSpPr txBox="1"/>
            <p:nvPr userDrawn="1"/>
          </p:nvSpPr>
          <p:spPr>
            <a:xfrm>
              <a:off x="24775960" y="592529"/>
              <a:ext cx="3894290" cy="1032384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afslutning </a:t>
              </a:r>
              <a:r>
                <a:rPr lang="da-DK" sz="1500" b="0" dirty="0"/>
                <a:t>ved at klikke på                 under fanen Hjem</a:t>
              </a:r>
            </a:p>
            <a:p>
              <a:endParaRPr lang="da-DK" sz="1500" dirty="0"/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10D102BC-9FF1-4122-87FE-4F0DBA5002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8991" y="817057"/>
              <a:ext cx="724001" cy="238158"/>
            </a:xfrm>
            <a:prstGeom prst="rect">
              <a:avLst/>
            </a:prstGeom>
          </p:spPr>
        </p:pic>
      </p:grpSp>
      <p:pic>
        <p:nvPicPr>
          <p:cNvPr id="20" name="Billede 19" descr="Et billede, der indeholder bord&#10;&#10;Automatisk genereret beskrivelse">
            <a:extLst>
              <a:ext uri="{FF2B5EF4-FFF2-40B4-BE49-F238E27FC236}">
                <a16:creationId xmlns:a16="http://schemas.microsoft.com/office/drawing/2014/main" id="{2797B418-E90D-4CF6-B9F5-4EAFDD948B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1159933"/>
            <a:ext cx="415348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14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Gul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11163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 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1CD20C11-F25A-4DAC-9573-B01E9CB501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1" y="10661214"/>
            <a:ext cx="24372276" cy="3054150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D70BDC96-D812-4EEE-8BF6-80B050365E5E}"/>
              </a:ext>
            </a:extLst>
          </p:cNvPr>
          <p:cNvGrpSpPr/>
          <p:nvPr userDrawn="1"/>
        </p:nvGrpSpPr>
        <p:grpSpPr>
          <a:xfrm>
            <a:off x="24775960" y="95250"/>
            <a:ext cx="3894290" cy="1032384"/>
            <a:chOff x="24775960" y="592529"/>
            <a:chExt cx="3894290" cy="1032384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FE14FCC1-EF7A-43B6-B2A6-51BA1B4B2D7E}"/>
                </a:ext>
              </a:extLst>
            </p:cNvPr>
            <p:cNvSpPr txBox="1"/>
            <p:nvPr userDrawn="1"/>
          </p:nvSpPr>
          <p:spPr>
            <a:xfrm>
              <a:off x="24775960" y="592529"/>
              <a:ext cx="3894290" cy="1032384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afslutning </a:t>
              </a:r>
              <a:r>
                <a:rPr lang="da-DK" sz="1500" b="0" dirty="0"/>
                <a:t>ved at klikke på                 under fanen Hjem</a:t>
              </a:r>
            </a:p>
            <a:p>
              <a:endParaRPr lang="da-DK" sz="1500" dirty="0"/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DFDA7F30-3D3B-4851-ACE0-A211965FE2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8991" y="817057"/>
              <a:ext cx="724001" cy="238158"/>
            </a:xfrm>
            <a:prstGeom prst="rect">
              <a:avLst/>
            </a:prstGeom>
          </p:spPr>
        </p:pic>
      </p:grpSp>
      <p:pic>
        <p:nvPicPr>
          <p:cNvPr id="20" name="Billede 19" descr="Et billede, der indeholder bord&#10;&#10;Automatisk genereret beskrivelse">
            <a:extLst>
              <a:ext uri="{FF2B5EF4-FFF2-40B4-BE49-F238E27FC236}">
                <a16:creationId xmlns:a16="http://schemas.microsoft.com/office/drawing/2014/main" id="{97A2E69C-088B-4851-BDEA-2715743E48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1159933"/>
            <a:ext cx="415348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367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Rød Sky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623282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 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D84F268A-2793-4540-A86F-24BC8E067D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6" y="10661214"/>
            <a:ext cx="24362145" cy="3054150"/>
          </a:xfrm>
          <a:prstGeom prst="rect">
            <a:avLst/>
          </a:prstGeom>
        </p:spPr>
      </p:pic>
      <p:grpSp>
        <p:nvGrpSpPr>
          <p:cNvPr id="15" name="Gruppe 14">
            <a:extLst>
              <a:ext uri="{FF2B5EF4-FFF2-40B4-BE49-F238E27FC236}">
                <a16:creationId xmlns:a16="http://schemas.microsoft.com/office/drawing/2014/main" id="{5FDD825E-7D58-4A0B-8E7B-0125A4D8EE9E}"/>
              </a:ext>
            </a:extLst>
          </p:cNvPr>
          <p:cNvGrpSpPr/>
          <p:nvPr userDrawn="1"/>
        </p:nvGrpSpPr>
        <p:grpSpPr>
          <a:xfrm>
            <a:off x="24775960" y="95250"/>
            <a:ext cx="3894290" cy="1032384"/>
            <a:chOff x="24775960" y="592529"/>
            <a:chExt cx="3894290" cy="1032384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E8562470-3801-4B68-894F-C8D67D87AAD8}"/>
                </a:ext>
              </a:extLst>
            </p:cNvPr>
            <p:cNvSpPr txBox="1"/>
            <p:nvPr userDrawn="1"/>
          </p:nvSpPr>
          <p:spPr>
            <a:xfrm>
              <a:off x="24775960" y="592529"/>
              <a:ext cx="3894290" cy="1032384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afslutning </a:t>
              </a:r>
              <a:r>
                <a:rPr lang="da-DK" sz="1500" b="0" dirty="0"/>
                <a:t>ved at klikke på                 under fanen Hjem</a:t>
              </a:r>
            </a:p>
            <a:p>
              <a:endParaRPr lang="da-DK" sz="1500" dirty="0"/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600307A0-B490-4E5C-886A-EDB595B341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98991" y="817057"/>
              <a:ext cx="724001" cy="238158"/>
            </a:xfrm>
            <a:prstGeom prst="rect">
              <a:avLst/>
            </a:prstGeom>
          </p:spPr>
        </p:pic>
      </p:grpSp>
      <p:pic>
        <p:nvPicPr>
          <p:cNvPr id="20" name="Billede 19" descr="Et billede, der indeholder bord&#10;&#10;Automatisk genereret beskrivelse">
            <a:extLst>
              <a:ext uri="{FF2B5EF4-FFF2-40B4-BE49-F238E27FC236}">
                <a16:creationId xmlns:a16="http://schemas.microsoft.com/office/drawing/2014/main" id="{906209B7-C22B-4F8C-822F-07F6C544EF4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1159933"/>
            <a:ext cx="415348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17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jælpe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3BC45372-7324-4DB0-AA0B-85B138A79F4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86325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9110D008-B749-4AE3-9F86-E1022D9077B5}"/>
              </a:ext>
            </a:extLst>
          </p:cNvPr>
          <p:cNvSpPr txBox="1"/>
          <p:nvPr userDrawn="1"/>
        </p:nvSpPr>
        <p:spPr>
          <a:xfrm>
            <a:off x="796876" y="6939190"/>
            <a:ext cx="8747174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b="1" dirty="0">
                <a:solidFill>
                  <a:schemeClr val="tx2"/>
                </a:solidFill>
              </a:rPr>
              <a:t>Nye slides:</a:t>
            </a:r>
          </a:p>
          <a:p>
            <a:pPr algn="l"/>
            <a:r>
              <a:rPr lang="da-DK" sz="2400" dirty="0"/>
              <a:t>Klik på pilen ved knappen ”Ny slide”</a:t>
            </a:r>
          </a:p>
          <a:p>
            <a:pPr algn="l"/>
            <a:r>
              <a:rPr lang="da-DK" sz="2400" dirty="0"/>
              <a:t>Vælg hvilket layout du ønsker.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52C32AFB-70A1-4F4D-B59A-2C4B2CF48AD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7" y="8144770"/>
            <a:ext cx="1094394" cy="8098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95FDF86-F597-4D53-A1A2-B564A0B0A4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71" y="8396758"/>
            <a:ext cx="6072858" cy="3075863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5FCDD91C-4884-4373-9C3F-84F7DB52DB60}"/>
              </a:ext>
            </a:extLst>
          </p:cNvPr>
          <p:cNvSpPr txBox="1"/>
          <p:nvPr userDrawn="1"/>
        </p:nvSpPr>
        <p:spPr>
          <a:xfrm>
            <a:off x="796877" y="11814397"/>
            <a:ext cx="943850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dirty="0"/>
              <a:t>Du kan skifte opstilling ved at klikke på knappen Layout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19229883-FF62-48FA-A6DA-E35F35AF765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12337677"/>
            <a:ext cx="2356825" cy="713251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891FB583-4897-44ED-A5D5-9E12EB04AC3C}"/>
              </a:ext>
            </a:extLst>
          </p:cNvPr>
          <p:cNvSpPr txBox="1"/>
          <p:nvPr userDrawn="1"/>
        </p:nvSpPr>
        <p:spPr>
          <a:xfrm>
            <a:off x="11277402" y="7204892"/>
            <a:ext cx="9566298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b="1" dirty="0">
                <a:solidFill>
                  <a:schemeClr val="tx2"/>
                </a:solidFill>
              </a:rPr>
              <a:t>Input til opstilling:</a:t>
            </a:r>
          </a:p>
          <a:p>
            <a:pPr algn="l"/>
            <a:r>
              <a:rPr lang="da-DK" sz="2400" dirty="0"/>
              <a:t>Øverst til højre uden for selve </a:t>
            </a:r>
            <a:r>
              <a:rPr lang="da-DK" sz="2400" dirty="0" err="1"/>
              <a:t>slidet</a:t>
            </a:r>
            <a:r>
              <a:rPr lang="da-DK" sz="2400" dirty="0"/>
              <a:t> kan du se eksempel på, hvordan hvert layout kan udfyldes, samt guide til forskellige funktioner på det slide. Sæt procenten ned via zoom-funktion nederst til højre. Så bliver guiden synlig.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F7A42C3C-45BA-4133-B63B-EE2C76730706}"/>
              </a:ext>
            </a:extLst>
          </p:cNvPr>
          <p:cNvSpPr txBox="1"/>
          <p:nvPr userDrawn="1"/>
        </p:nvSpPr>
        <p:spPr>
          <a:xfrm>
            <a:off x="11277402" y="9366351"/>
            <a:ext cx="930912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b="1" dirty="0">
                <a:solidFill>
                  <a:schemeClr val="tx2"/>
                </a:solidFill>
              </a:rPr>
              <a:t>Farver:</a:t>
            </a:r>
          </a:p>
          <a:p>
            <a:pPr algn="l"/>
            <a:r>
              <a:rPr lang="da-DK" sz="2400" dirty="0"/>
              <a:t>Når du indsætter illustrationer og tabeller, vil de automatisk være i de rigtige farver. Vil du ændre på farverne, skal du vælge blandt den øverste række farver. Det er Roskilde-farverne.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367FDF6-7AC1-4887-9A1D-857EE04FE3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402" y="11222360"/>
            <a:ext cx="3636953" cy="1093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18A63833-40BB-4A22-9BAA-A118D32DF2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701" y="9532961"/>
            <a:ext cx="1817063" cy="1799190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C0CDF8BC-9FF1-447A-93D9-8FFE6809989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700" y="7131254"/>
            <a:ext cx="2791215" cy="15908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659D3E4F-A515-4084-BFAF-CC397792D5AF}"/>
              </a:ext>
            </a:extLst>
          </p:cNvPr>
          <p:cNvSpPr txBox="1"/>
          <p:nvPr userDrawn="1"/>
        </p:nvSpPr>
        <p:spPr>
          <a:xfrm>
            <a:off x="11277402" y="12312264"/>
            <a:ext cx="943850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dirty="0"/>
              <a:t>Tager du kopi af diagrammer fra Excel, vil farverne og skrifttyperne typisk blive tilpasset PowerPoint.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9B49CA77-B018-4D9C-8820-348995C00B71}"/>
              </a:ext>
            </a:extLst>
          </p:cNvPr>
          <p:cNvSpPr txBox="1"/>
          <p:nvPr userDrawn="1"/>
        </p:nvSpPr>
        <p:spPr>
          <a:xfrm>
            <a:off x="11253020" y="4208944"/>
            <a:ext cx="956629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b="1" dirty="0">
                <a:solidFill>
                  <a:schemeClr val="tx2"/>
                </a:solidFill>
              </a:rPr>
              <a:t>Sidehoved:</a:t>
            </a:r>
          </a:p>
          <a:p>
            <a:pPr algn="l"/>
            <a:r>
              <a:rPr lang="da-DK" sz="2400" dirty="0"/>
              <a:t>Klik på fanen Indsæt og ”Sidehoved og sidefod”. I dialogboksen udfylder du feltet sidefod, og klik på ”Anvend på alle”</a:t>
            </a:r>
          </a:p>
        </p:txBody>
      </p:sp>
      <p:pic>
        <p:nvPicPr>
          <p:cNvPr id="20" name="Billede 19" descr="Sidehoved og sidefod">
            <a:extLst>
              <a:ext uri="{FF2B5EF4-FFF2-40B4-BE49-F238E27FC236}">
                <a16:creationId xmlns:a16="http://schemas.microsoft.com/office/drawing/2014/main" id="{59C40B6B-6B6E-45E1-A424-93F4771F553F}"/>
              </a:ext>
            </a:extLst>
          </p:cNvPr>
          <p:cNvPicPr/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62107" r="30556" b="24892"/>
          <a:stretch/>
        </p:blipFill>
        <p:spPr bwMode="auto">
          <a:xfrm>
            <a:off x="11125227" y="5703430"/>
            <a:ext cx="8285199" cy="10573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03309373-71FF-44CA-80F0-E70B314742F4}"/>
              </a:ext>
            </a:extLst>
          </p:cNvPr>
          <p:cNvSpPr txBox="1"/>
          <p:nvPr userDrawn="1"/>
        </p:nvSpPr>
        <p:spPr>
          <a:xfrm>
            <a:off x="796876" y="4208944"/>
            <a:ext cx="956629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2400" b="1" dirty="0">
                <a:solidFill>
                  <a:schemeClr val="tx2"/>
                </a:solidFill>
              </a:rPr>
              <a:t>Vælg forside:</a:t>
            </a:r>
          </a:p>
          <a:p>
            <a:pPr algn="l"/>
            <a:r>
              <a:rPr lang="da-DK" sz="2400" dirty="0"/>
              <a:t>Du kan vælge mellem andre forsider ved at klikke på knappen Layout og vælge mellem forskellige forsider i oversigten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12475AB8-5F50-43CD-AA80-6DEB7378AC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00" b="74860"/>
          <a:stretch/>
        </p:blipFill>
        <p:spPr>
          <a:xfrm>
            <a:off x="796876" y="5770258"/>
            <a:ext cx="4263280" cy="962510"/>
          </a:xfrm>
          <a:prstGeom prst="rect">
            <a:avLst/>
          </a:prstGeom>
        </p:spPr>
      </p:pic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DBB9C9BC-45A0-4F92-B42A-5B32A84E6E64}"/>
              </a:ext>
            </a:extLst>
          </p:cNvPr>
          <p:cNvCxnSpPr/>
          <p:nvPr userDrawn="1"/>
        </p:nvCxnSpPr>
        <p:spPr>
          <a:xfrm>
            <a:off x="10744200" y="3916918"/>
            <a:ext cx="0" cy="8764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lede 23">
            <a:extLst>
              <a:ext uri="{FF2B5EF4-FFF2-40B4-BE49-F238E27FC236}">
                <a16:creationId xmlns:a16="http://schemas.microsoft.com/office/drawing/2014/main" id="{A180B76A-9D20-4D79-89C2-87E0E28DBEF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25" name="Tekstfelt 24">
            <a:extLst>
              <a:ext uri="{FF2B5EF4-FFF2-40B4-BE49-F238E27FC236}">
                <a16:creationId xmlns:a16="http://schemas.microsoft.com/office/drawing/2014/main" id="{7930F09B-109F-4CB4-9C80-1E2497F1F62F}"/>
              </a:ext>
            </a:extLst>
          </p:cNvPr>
          <p:cNvSpPr txBox="1"/>
          <p:nvPr userDrawn="1"/>
        </p:nvSpPr>
        <p:spPr>
          <a:xfrm>
            <a:off x="796876" y="2313596"/>
            <a:ext cx="2270147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4800">
                <a:solidFill>
                  <a:schemeClr val="tx2"/>
                </a:solidFill>
              </a:rPr>
              <a:t>Guide til PowerPoint skabelon</a:t>
            </a:r>
            <a:r>
              <a:rPr lang="da-DK" sz="4800"/>
              <a:t/>
            </a:r>
            <a:br>
              <a:rPr lang="da-DK" sz="4800"/>
            </a:br>
            <a:r>
              <a:rPr lang="da-DK" sz="4800"/>
              <a:t>Dette slide skal slettes!</a:t>
            </a:r>
            <a:endParaRPr lang="da-DK" sz="3000" dirty="0"/>
          </a:p>
        </p:txBody>
      </p:sp>
    </p:spTree>
    <p:extLst>
      <p:ext uri="{BB962C8B-B14F-4D97-AF65-F5344CB8AC3E}">
        <p14:creationId xmlns:p14="http://schemas.microsoft.com/office/powerpoint/2010/main" val="281183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4606925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77" y="10629904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0C218EF-1B38-40A8-A5D7-7A47F9D0F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95863"/>
            <a:ext cx="2806401" cy="101593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22824" y="1079576"/>
            <a:ext cx="3577091" cy="187362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017588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795AFFCB-6759-40E6-96C5-2030F9FE2BFD}"/>
              </a:ext>
            </a:extLst>
          </p:cNvPr>
          <p:cNvGrpSpPr/>
          <p:nvPr userDrawn="1"/>
        </p:nvGrpSpPr>
        <p:grpSpPr>
          <a:xfrm>
            <a:off x="24775960" y="497279"/>
            <a:ext cx="3894290" cy="1724882"/>
            <a:chOff x="24775960" y="497279"/>
            <a:chExt cx="3894290" cy="1724882"/>
          </a:xfrm>
        </p:grpSpPr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1ABE3FBA-96A2-4DB0-8BDA-52F3F9937E39}"/>
                </a:ext>
              </a:extLst>
            </p:cNvPr>
            <p:cNvSpPr txBox="1"/>
            <p:nvPr userDrawn="1"/>
          </p:nvSpPr>
          <p:spPr>
            <a:xfrm>
              <a:off x="24775960" y="497279"/>
              <a:ext cx="3894290" cy="1724882"/>
            </a:xfrm>
            <a:prstGeom prst="rect">
              <a:avLst/>
            </a:prstGeom>
            <a:noFill/>
          </p:spPr>
          <p:txBody>
            <a:bodyPr wrap="square" lIns="0" tIns="0" rIns="0" bIns="108000" rtlCol="0">
              <a:spAutoFit/>
            </a:bodyPr>
            <a:lstStyle/>
            <a:p>
              <a:r>
                <a:rPr lang="da-DK" sz="1500" b="1" dirty="0"/>
                <a:t>Skift til anden forside/layout</a:t>
              </a:r>
              <a:r>
                <a:rPr lang="da-DK" sz="1500" b="0" dirty="0"/>
                <a:t> ved at klikke på                under fanen Hjem.</a:t>
              </a:r>
            </a:p>
            <a:p>
              <a:r>
                <a:rPr lang="da-DK" sz="1500" dirty="0"/>
                <a:t>Vælg derefter det ønskede layout.</a:t>
              </a:r>
            </a:p>
            <a:p>
              <a:endParaRPr lang="da-DK" sz="1500" dirty="0"/>
            </a:p>
            <a:p>
              <a:r>
                <a:rPr lang="da-DK" sz="1500" dirty="0"/>
                <a:t>Vær opmærksom på, at du skal skifte til layout af samme slags. Så du </a:t>
              </a:r>
              <a:r>
                <a:rPr lang="da-DK" sz="1500" u="sng" dirty="0"/>
                <a:t>ikke</a:t>
              </a:r>
              <a:r>
                <a:rPr lang="da-DK" sz="1500" dirty="0"/>
                <a:t> skifter fra Forside- til Indholdslayout</a:t>
              </a:r>
            </a:p>
          </p:txBody>
        </p:sp>
        <p:pic>
          <p:nvPicPr>
            <p:cNvPr id="8" name="Billede 7">
              <a:extLst>
                <a:ext uri="{FF2B5EF4-FFF2-40B4-BE49-F238E27FC236}">
                  <a16:creationId xmlns:a16="http://schemas.microsoft.com/office/drawing/2014/main" id="{B3E50368-47E8-4FB7-AC39-33DEDDE1EC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254" y="726572"/>
              <a:ext cx="724001" cy="238158"/>
            </a:xfrm>
            <a:prstGeom prst="rect">
              <a:avLst/>
            </a:prstGeom>
          </p:spPr>
        </p:pic>
      </p:grpSp>
      <p:pic>
        <p:nvPicPr>
          <p:cNvPr id="9" name="Billede 8">
            <a:extLst>
              <a:ext uri="{FF2B5EF4-FFF2-40B4-BE49-F238E27FC236}">
                <a16:creationId xmlns:a16="http://schemas.microsoft.com/office/drawing/2014/main" id="{D78E6915-0752-4B27-A56B-3A2873CA9D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6164" y="2255283"/>
            <a:ext cx="4124901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21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+ Bille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4606925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6877" y="10629904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0C218EF-1B38-40A8-A5D7-7A47F9D0F4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95863"/>
            <a:ext cx="2806401" cy="101593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22824" y="1079576"/>
            <a:ext cx="3577091" cy="187362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017588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00D2E8D-3A06-4986-B4AE-F4952BB038E1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pic>
        <p:nvPicPr>
          <p:cNvPr id="7" name="Billede 6" descr="Et billede, der indeholder tekst, udendørs, græs&#10;&#10;Automatisk genereret beskrivelse">
            <a:extLst>
              <a:ext uri="{FF2B5EF4-FFF2-40B4-BE49-F238E27FC236}">
                <a16:creationId xmlns:a16="http://schemas.microsoft.com/office/drawing/2014/main" id="{63D57A83-2BDE-4777-A2E1-335F2CC279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103343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20D8A90E-924A-4D4C-9CD3-870A2B49CBF6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</p:spTree>
    <p:extLst>
      <p:ext uri="{BB962C8B-B14F-4D97-AF65-F5344CB8AC3E}">
        <p14:creationId xmlns:p14="http://schemas.microsoft.com/office/powerpoint/2010/main" val="3901422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ogo ned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793750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6875462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824" y="12232800"/>
            <a:ext cx="3577091" cy="187420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2171600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98F62A2-877E-42A0-A77F-3F0887551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6" y="11942763"/>
            <a:ext cx="2806401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280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+ billede - logo neders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793750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6875462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22824" y="12232829"/>
            <a:ext cx="3577091" cy="187362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2171600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98F62A2-877E-42A0-A77F-3F08875515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526" y="11942796"/>
            <a:ext cx="2806401" cy="1015934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22ACE3B3-E43E-4D1A-BFE6-D937ACCA466A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pic>
        <p:nvPicPr>
          <p:cNvPr id="12" name="Billede 11" descr="Et billede, der indeholder tekst, udendørs, græs&#10;&#10;Automatisk genereret beskrivelse">
            <a:extLst>
              <a:ext uri="{FF2B5EF4-FFF2-40B4-BE49-F238E27FC236}">
                <a16:creationId xmlns:a16="http://schemas.microsoft.com/office/drawing/2014/main" id="{FF63F60D-966B-42DB-B6DF-5794887571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103343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DCCE0C3C-678F-46DB-A38D-817988CF9315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</p:spTree>
    <p:extLst>
      <p:ext uri="{BB962C8B-B14F-4D97-AF65-F5344CB8AC3E}">
        <p14:creationId xmlns:p14="http://schemas.microsoft.com/office/powerpoint/2010/main" val="299047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+ billede - logo nederst">
    <p:bg>
      <p:bgPr>
        <a:blipFill dpi="0" rotWithShape="1">
          <a:blip r:embed="rId2">
            <a:lum/>
          </a:blip>
          <a:srcRect/>
          <a:stretch>
            <a:fillRect t="-78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EBCAD4-2551-49EE-8DE5-1D2BB09F55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877" y="793750"/>
            <a:ext cx="17093087" cy="5121277"/>
          </a:xfrm>
        </p:spPr>
        <p:txBody>
          <a:bodyPr anchor="t" anchorCtr="0"/>
          <a:lstStyle>
            <a:lvl1pPr algn="l">
              <a:lnSpc>
                <a:spcPts val="17000"/>
              </a:lnSpc>
              <a:defRPr sz="15000" b="0">
                <a:latin typeface="+mj-lt"/>
              </a:defRPr>
            </a:lvl1pPr>
          </a:lstStyle>
          <a:p>
            <a:r>
              <a:rPr lang="da-DK" dirty="0"/>
              <a:t>Overskrift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170882-3C1A-47A7-92D1-A3FADCFE5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6875462"/>
            <a:ext cx="17093087" cy="1584323"/>
          </a:xfrm>
        </p:spPr>
        <p:txBody>
          <a:bodyPr/>
          <a:lstStyle>
            <a:lvl1pPr marL="0" indent="0" algn="l">
              <a:lnSpc>
                <a:spcPts val="6000"/>
              </a:lnSpc>
              <a:buNone/>
              <a:defRPr sz="450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da-DK" dirty="0"/>
              <a:t>Navn </a:t>
            </a:r>
            <a:r>
              <a:rPr lang="da-DK" dirty="0" err="1"/>
              <a:t>Navnsen</a:t>
            </a:r>
            <a:endParaRPr lang="da-DK" dirty="0"/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EFFD270C-4F72-453D-B36E-3F3C47250A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824" y="12232800"/>
            <a:ext cx="3577091" cy="187420"/>
          </a:xfrm>
          <a:prstGeom prst="rect">
            <a:avLst/>
          </a:prstGeom>
        </p:spPr>
      </p:pic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AA1B58FF-7007-4DB3-AB68-8ED000F0B4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27999" y="12171600"/>
            <a:ext cx="8126413" cy="261937"/>
          </a:xfrm>
        </p:spPr>
        <p:txBody>
          <a:bodyPr/>
          <a:lstStyle>
            <a:lvl1pPr algn="ctr">
              <a:lnSpc>
                <a:spcPts val="2500"/>
              </a:lnSpc>
              <a:buNone/>
              <a:defRPr sz="2000" b="1"/>
            </a:lvl1pPr>
          </a:lstStyle>
          <a:p>
            <a:pPr lvl="0"/>
            <a:r>
              <a:rPr lang="da-DK" dirty="0"/>
              <a:t>Navn på institution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98F62A2-877E-42A0-A77F-3F08875515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6" y="11942763"/>
            <a:ext cx="2806401" cy="1016000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22ACE3B3-E43E-4D1A-BFE6-D937ACCA466A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pic>
        <p:nvPicPr>
          <p:cNvPr id="12" name="Billede 11" descr="Et billede, der indeholder tekst, udendørs, græs&#10;&#10;Automatisk genereret beskrivelse">
            <a:extLst>
              <a:ext uri="{FF2B5EF4-FFF2-40B4-BE49-F238E27FC236}">
                <a16:creationId xmlns:a16="http://schemas.microsoft.com/office/drawing/2014/main" id="{FF63F60D-966B-42DB-B6DF-5794887571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103343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DCCE0C3C-678F-46DB-A38D-817988CF9315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</p:spTree>
    <p:extLst>
      <p:ext uri="{BB962C8B-B14F-4D97-AF65-F5344CB8AC3E}">
        <p14:creationId xmlns:p14="http://schemas.microsoft.com/office/powerpoint/2010/main" val="26661461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22804485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2570-3430-418D-B490-8DC8A96A2FF3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  <p:grpSp>
        <p:nvGrpSpPr>
          <p:cNvPr id="23" name="Gruppe 22">
            <a:extLst>
              <a:ext uri="{FF2B5EF4-FFF2-40B4-BE49-F238E27FC236}">
                <a16:creationId xmlns:a16="http://schemas.microsoft.com/office/drawing/2014/main" id="{906D793E-C384-4D46-9726-46566BC38653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FF3C875D-5ECC-4EBC-83AA-01C44C9C1621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7ED3FD58-694B-43E9-986C-2DC221CC12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1A50584E-C6CC-48F0-BEEC-E562622E1FA2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B14CA9AA-D5A5-4494-BD3D-F5ADB914D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79753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7" y="4606927"/>
            <a:ext cx="11051452" cy="83502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30914" y="4619627"/>
            <a:ext cx="11051452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82EEB-640E-4A2A-A3CD-9E1922B4F4C2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E5E16948-0ACC-44D4-BB04-D707FA1512B5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F69C76C2-F1FC-4EDB-B256-D76B69962CB2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F1E43EAD-34F7-4627-BCA4-7F2A0E5ED7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19" name="Pil: venstre 18">
              <a:extLst>
                <a:ext uri="{FF2B5EF4-FFF2-40B4-BE49-F238E27FC236}">
                  <a16:creationId xmlns:a16="http://schemas.microsoft.com/office/drawing/2014/main" id="{DFD1059F-0C2C-4E9F-A9AB-EA26359D4B8D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6EF02837-8C2D-4055-AC2D-F74CC02295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4" name="Billede 13">
            <a:extLst>
              <a:ext uri="{FF2B5EF4-FFF2-40B4-BE49-F238E27FC236}">
                <a16:creationId xmlns:a16="http://schemas.microsoft.com/office/drawing/2014/main" id="{F6FCE2CE-6750-4F4C-83E1-9D869A4693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198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2659" y="4619627"/>
            <a:ext cx="16359707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5F0A-B341-45B8-8B17-8305B03B4930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BA3F041A-8573-42B6-BE1A-0F21FF8B37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8" cy="2097022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0C3098FE-83BB-4F44-963C-2CC0B47E2DE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E6F931CF-1465-4A1A-911D-06D8A58B517B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D1AD1AA5-DF20-4B9D-ABAA-AAEBD5172D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2" name="Pil: venstre 21">
              <a:extLst>
                <a:ext uri="{FF2B5EF4-FFF2-40B4-BE49-F238E27FC236}">
                  <a16:creationId xmlns:a16="http://schemas.microsoft.com/office/drawing/2014/main" id="{D4ECCE73-C931-4CB7-A632-9ED21EA17397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FA7F5E68-5B2E-4645-95F7-F37D0B5E4C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0548198-64D3-4934-AFB7-B109C61C8C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512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11666" y="4606927"/>
            <a:ext cx="5673354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358" y="4619627"/>
            <a:ext cx="16359707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2030B-BB7A-4956-8A32-136EC81E77BD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854C84C9-7FC1-4CEE-8C55-9E53470C49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4182"/>
            <a:ext cx="3722868" cy="2092840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B67C4792-DA83-4956-8D6E-10FBDFB2F4D9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9" name="Tekstfelt 18">
              <a:extLst>
                <a:ext uri="{FF2B5EF4-FFF2-40B4-BE49-F238E27FC236}">
                  <a16:creationId xmlns:a16="http://schemas.microsoft.com/office/drawing/2014/main" id="{993C2496-AE34-406F-BE71-F257E99E7B07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FEB93990-5786-4087-8591-D6B043DA6D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0A040E40-C6A6-4D4F-AAE8-C86EFEF4BC20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74DBED6D-441D-4AB7-A78F-69DEB4D6A7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D17319ED-A838-4897-B801-B1117F75F2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034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4DA120B1-7F28-45BA-9632-7605BC9076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91999" y="0"/>
            <a:ext cx="12190413" cy="137160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10642649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10642647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11DCB-B027-4C7C-9E39-71A094E2918E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D71F76E0-C780-44A8-A568-00A500351D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3491"/>
            <a:ext cx="3722867" cy="2094113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87E29541-C60E-4C41-B630-3AB1862F11F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E9998ABC-B5AC-48ED-98B0-080558646093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1867AE13-3FB0-4F56-8370-AFA52218AC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2" name="Pil: venstre 21">
              <a:extLst>
                <a:ext uri="{FF2B5EF4-FFF2-40B4-BE49-F238E27FC236}">
                  <a16:creationId xmlns:a16="http://schemas.microsoft.com/office/drawing/2014/main" id="{C70FE9AE-B0A9-458E-AD34-C91576221CA0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8E29D433-BDA4-42B4-A752-36744128E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A696696E-B5BF-48AE-A4BC-4E00C99702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746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EA366E03-86D4-4C61-891B-7D1698B2E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92000" y="0"/>
            <a:ext cx="12190413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  <a:p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  <a:p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10642649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10642647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E1B0D-68B5-4A77-AD33-06FAF80BF7C9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378A6749-9C30-4D44-A767-6FD3B4FC7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6" cy="209760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D1C86FA2-BDF0-4BF0-A502-B803D8F33E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F8CEB203-F44F-4D03-8666-9B99C060987C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B0B82ACD-F4E3-43AF-9DBB-968AE5E8AD69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AD894D4C-4190-407A-BDB8-6110E4650989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32AA509C-C35E-479B-ACA6-4351D1880F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538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2656" y="3"/>
            <a:ext cx="17159758" cy="1371599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5673354" cy="151527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5F59-86A4-4261-BD4A-3EB460F76CC6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91586F70-0E23-40DF-8B7A-9305049B4B96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11109A06-0CB0-447F-AA3F-563D84CB1E8E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1D1E1805-8DAB-49F9-9B9C-121ECBA082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3" name="Pil: venstre 22">
              <a:extLst>
                <a:ext uri="{FF2B5EF4-FFF2-40B4-BE49-F238E27FC236}">
                  <a16:creationId xmlns:a16="http://schemas.microsoft.com/office/drawing/2014/main" id="{250ACA79-18E0-47A4-AB53-6ABEE3813EB4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BF240283-2EE6-404F-9F83-0AA752A2F2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4" name="Billede 13">
            <a:extLst>
              <a:ext uri="{FF2B5EF4-FFF2-40B4-BE49-F238E27FC236}">
                <a16:creationId xmlns:a16="http://schemas.microsoft.com/office/drawing/2014/main" id="{0F17AA22-BE98-45F9-BB0B-020D6B1C46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547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5DD2AC21-D97A-4567-8670-DCB7EFEB9F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23125" y="0"/>
            <a:ext cx="17159288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5673354" cy="151527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49A7D-05F0-4792-8055-B7100F19DCD4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D12EA6A8-0F37-41E0-A07E-23BBB2DB1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75C9036D-3D8D-4C4B-B01B-6B3F9DF6E3C8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948D2410-977B-4740-936A-0134839F96B6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BD26142A-D011-46E0-BD12-FEE3B33BA887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581A9613-792B-4757-9370-097FBBD8D5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25664"/>
            <a:ext cx="3722867" cy="209959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4DA73FE7-74F8-4893-B835-5F3751FCD8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43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4606927"/>
            <a:ext cx="702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87569" y="4607720"/>
            <a:ext cx="702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5924-017B-4400-8284-A22070F27CE3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6578263" y="4608513"/>
            <a:ext cx="702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2392BC42-9269-4426-9ECB-3E5E0056E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2016" y="0"/>
            <a:ext cx="3726811" cy="2097604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5342E342-DBC0-4BB2-B7E2-DB5F9F2CDD0C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9" name="Tekstfelt 18">
              <a:extLst>
                <a:ext uri="{FF2B5EF4-FFF2-40B4-BE49-F238E27FC236}">
                  <a16:creationId xmlns:a16="http://schemas.microsoft.com/office/drawing/2014/main" id="{81159F22-8874-478D-8480-489E3D8F6038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35F979DA-3524-45F5-B7F0-E3232252D5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0ABC9ADC-D03C-46FF-80F5-972D6A0B8ECD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EC1ADAEA-C8E0-4739-A29F-033BA0F3F0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6" name="Billede 15">
            <a:extLst>
              <a:ext uri="{FF2B5EF4-FFF2-40B4-BE49-F238E27FC236}">
                <a16:creationId xmlns:a16="http://schemas.microsoft.com/office/drawing/2014/main" id="{6145FCEA-2DB4-4F7F-A0C5-04F929ACE3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794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2297113"/>
            <a:ext cx="702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87569" y="2297906"/>
            <a:ext cx="702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C80AA-E274-44B0-9776-ACB5D415570E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6578263" y="2298699"/>
            <a:ext cx="702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2457F943-C4FA-49C1-9DB6-2AA5882C0BEE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7C46D596-6F7F-484B-8D1A-1346DEFCC4D6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B8759709-61DC-4465-9E4F-9CA09B97DB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19" name="Pil: venstre 18">
              <a:extLst>
                <a:ext uri="{FF2B5EF4-FFF2-40B4-BE49-F238E27FC236}">
                  <a16:creationId xmlns:a16="http://schemas.microsoft.com/office/drawing/2014/main" id="{6B5EBB3C-FCEC-4F18-8E39-D5F18DD60C06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F775CCAE-19AA-48A4-B1EB-EEABD91B4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4" name="Billede 13">
            <a:extLst>
              <a:ext uri="{FF2B5EF4-FFF2-40B4-BE49-F238E27FC236}">
                <a16:creationId xmlns:a16="http://schemas.microsoft.com/office/drawing/2014/main" id="{8D54935F-BDA0-4782-BC6A-25BFF1B26A5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81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22804485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2570-3430-418D-B490-8DC8A96A2FF3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grpSp>
        <p:nvGrpSpPr>
          <p:cNvPr id="23" name="Gruppe 22">
            <a:extLst>
              <a:ext uri="{FF2B5EF4-FFF2-40B4-BE49-F238E27FC236}">
                <a16:creationId xmlns:a16="http://schemas.microsoft.com/office/drawing/2014/main" id="{906D793E-C384-4D46-9726-46566BC38653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FF3C875D-5ECC-4EBC-83AA-01C44C9C1621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7ED3FD58-694B-43E9-986C-2DC221CC12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1A50584E-C6CC-48F0-BEEC-E562622E1FA2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B14CA9AA-D5A5-4494-BD3D-F5ADB914D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46104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4606927"/>
            <a:ext cx="504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239" y="4606927"/>
            <a:ext cx="504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BE1E9-6D91-4796-907E-152C4B6BABA5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641603" y="4606927"/>
            <a:ext cx="504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CC89AC54-59DD-4F63-8FB7-D51EE5E278B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8563967" y="4606927"/>
            <a:ext cx="5040000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E14405B2-304F-46B1-BA45-40ED1CBDC7C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CC9C1BBC-0488-409C-97AE-338AA50B8DAF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2A155BE4-98DD-4D9D-85F5-BD0FB850A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0" name="Pil: venstre 19">
              <a:extLst>
                <a:ext uri="{FF2B5EF4-FFF2-40B4-BE49-F238E27FC236}">
                  <a16:creationId xmlns:a16="http://schemas.microsoft.com/office/drawing/2014/main" id="{F3633547-A53B-4811-BBC7-09385327AC12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43F220BD-7DB5-464A-B705-7F7C1DBDDF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6" name="Billede 15">
            <a:extLst>
              <a:ext uri="{FF2B5EF4-FFF2-40B4-BE49-F238E27FC236}">
                <a16:creationId xmlns:a16="http://schemas.microsoft.com/office/drawing/2014/main" id="{80AFA211-6370-4B33-B64F-8758194251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899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5" y="2297113"/>
            <a:ext cx="504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239" y="2297113"/>
            <a:ext cx="504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7FBD-6C83-433E-973B-F2793AFD4E04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id="{BAB0B789-D2C7-48EB-A9A6-7D4C657875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641603" y="2297113"/>
            <a:ext cx="504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id="{CC89AC54-59DD-4F63-8FB7-D51EE5E278B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8563967" y="2297113"/>
            <a:ext cx="5040000" cy="10660064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52D13779-965F-41C8-9A44-01B319BF7344}"/>
              </a:ext>
            </a:extLst>
          </p:cNvPr>
          <p:cNvGrpSpPr/>
          <p:nvPr userDrawn="1"/>
        </p:nvGrpSpPr>
        <p:grpSpPr>
          <a:xfrm>
            <a:off x="24464211" y="2570647"/>
            <a:ext cx="4206040" cy="3934177"/>
            <a:chOff x="24464211" y="4871401"/>
            <a:chExt cx="4206040" cy="3934177"/>
          </a:xfrm>
        </p:grpSpPr>
        <p:sp>
          <p:nvSpPr>
            <p:cNvPr id="18" name="Tekstfelt 17">
              <a:extLst>
                <a:ext uri="{FF2B5EF4-FFF2-40B4-BE49-F238E27FC236}">
                  <a16:creationId xmlns:a16="http://schemas.microsoft.com/office/drawing/2014/main" id="{294839CA-8464-4363-93F2-5AEBAA817E92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732C92A9-A0E8-4846-A587-766FBA2A3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0" name="Pil: venstre 19">
              <a:extLst>
                <a:ext uri="{FF2B5EF4-FFF2-40B4-BE49-F238E27FC236}">
                  <a16:creationId xmlns:a16="http://schemas.microsoft.com/office/drawing/2014/main" id="{796FC19C-15C8-4476-AD7F-72F4CFC6EE88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BBB145C0-786B-400D-83C3-0814D72F48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37E89AA1-BEA4-4510-AC81-2B48620181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58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5DD2AC21-D97A-4567-8670-DCB7EFEB9F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" y="0"/>
            <a:ext cx="17159288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3776" y="2316956"/>
            <a:ext cx="5673354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03776" y="4606927"/>
            <a:ext cx="5673354" cy="83502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8218-24A1-45BE-A2A2-DA7E49C32BF0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3D185C5-140A-40BC-93EF-FA41E63267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277F1664-B331-468D-AE97-FBC22880BD39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7DE92C2E-3AA5-42A1-AE74-FA9E1407D0B5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F768F512-0634-44E8-B3CD-1207DC04665C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6" name="Billede 15" descr="Et billede, der indeholder tekst, person&#10;&#10;Automatisk genereret beskrivelse">
            <a:extLst>
              <a:ext uri="{FF2B5EF4-FFF2-40B4-BE49-F238E27FC236}">
                <a16:creationId xmlns:a16="http://schemas.microsoft.com/office/drawing/2014/main" id="{AC9C6689-0BDA-497E-BC94-6046240973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59" y="-24907"/>
            <a:ext cx="3726675" cy="209958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A9218E0A-0F18-4B18-89A1-561D337C1A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98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06" y="3"/>
            <a:ext cx="17159758" cy="1371599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3776" y="2316956"/>
            <a:ext cx="5673354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03776" y="4606927"/>
            <a:ext cx="5673354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FA729-2765-4D4F-9139-A81EC17E1B45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524CE512-BA00-4D76-A073-A0C6F6BA39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855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 -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EA366E03-86D4-4C61-891B-7D1698B2E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50" y="0"/>
            <a:ext cx="12190413" cy="137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Klik på ikonet for at indsætte billede. 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HUSK at anvendelse af billeder eller video med personer på kræver samtykke fra de pågældende personer.</a:t>
            </a:r>
          </a:p>
          <a:p>
            <a:r>
              <a:rPr lang="da-DK" dirty="0"/>
              <a:t>Få samtykkeerklæring i Kommunikation eller hent den på </a:t>
            </a:r>
            <a:r>
              <a:rPr lang="da-DK" dirty="0" err="1"/>
              <a:t>intra</a:t>
            </a:r>
            <a:r>
              <a:rPr lang="da-DK" dirty="0"/>
              <a:t> under Kommunikation.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776" y="2316956"/>
            <a:ext cx="10642649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0778" y="4606925"/>
            <a:ext cx="10642647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E87F6-4B63-4271-8866-8D4CBD8CEC1C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8AA1B79-AE48-459B-A523-48161019C7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2221706"/>
            <a:ext cx="438211" cy="771633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901AFEED-D9AB-4232-888C-AC08BDD93FE9}"/>
              </a:ext>
            </a:extLst>
          </p:cNvPr>
          <p:cNvSpPr txBox="1"/>
          <p:nvPr userDrawn="1"/>
        </p:nvSpPr>
        <p:spPr>
          <a:xfrm>
            <a:off x="25214172" y="2221705"/>
            <a:ext cx="3722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/>
              <a:t>Du kan ændre beskæring af billede</a:t>
            </a:r>
            <a:r>
              <a:rPr lang="da-DK" sz="1500" b="0" dirty="0"/>
              <a:t> på følgende måde.</a:t>
            </a:r>
          </a:p>
          <a:p>
            <a:r>
              <a:rPr lang="da-DK" sz="1500" b="0" dirty="0"/>
              <a:t>Højreklik på billedet og vælg Beskær (øverst).</a:t>
            </a:r>
            <a:br>
              <a:rPr lang="da-DK" sz="1500" b="0" dirty="0"/>
            </a:br>
            <a:r>
              <a:rPr lang="da-DK" sz="1500" b="0" dirty="0"/>
              <a:t>Derefter kan du trække i billedet så du ser den ønskede del.</a:t>
            </a:r>
            <a:endParaRPr lang="da-DK" sz="1500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EE0A4EBD-F2D3-45FC-A76C-7549847CDC74}"/>
              </a:ext>
            </a:extLst>
          </p:cNvPr>
          <p:cNvSpPr txBox="1"/>
          <p:nvPr userDrawn="1"/>
        </p:nvSpPr>
        <p:spPr>
          <a:xfrm>
            <a:off x="24775960" y="39440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2277281-1944-48D1-BFB7-187B228116F8}"/>
              </a:ext>
            </a:extLst>
          </p:cNvPr>
          <p:cNvSpPr txBox="1"/>
          <p:nvPr userDrawn="1"/>
        </p:nvSpPr>
        <p:spPr>
          <a:xfrm>
            <a:off x="24775960" y="5712320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Webtilgængelighed:</a:t>
            </a:r>
            <a:r>
              <a:rPr lang="da-DK" sz="1500" b="0" dirty="0"/>
              <a:t> Husk at give dit billede en Alternativ tekst, som bruges af synshandicappede til ”oplæsning” af billede.</a:t>
            </a:r>
          </a:p>
          <a:p>
            <a:r>
              <a:rPr lang="da-DK" sz="1500" b="0" dirty="0"/>
              <a:t>Højreklik på billede og angiv Alternativ tekst.</a:t>
            </a:r>
          </a:p>
          <a:p>
            <a:endParaRPr lang="da-DK" sz="1500" b="0" dirty="0"/>
          </a:p>
        </p:txBody>
      </p:sp>
      <p:pic>
        <p:nvPicPr>
          <p:cNvPr id="15" name="Billede 14" descr="Et billede, der indeholder tekst, indendørs, skærmbillede&#10;&#10;Automatisk genereret beskrivelse">
            <a:extLst>
              <a:ext uri="{FF2B5EF4-FFF2-40B4-BE49-F238E27FC236}">
                <a16:creationId xmlns:a16="http://schemas.microsoft.com/office/drawing/2014/main" id="{24D27755-E1C0-40AE-A24C-D65B92D152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58" y="21982"/>
            <a:ext cx="3726675" cy="2093637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4E2E9971-1324-41E8-A786-D209C4CC66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666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4DA120B1-7F28-45BA-9632-7605BC9076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0413" cy="1371600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0776" y="2316956"/>
            <a:ext cx="10642649" cy="1515272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0778" y="4606925"/>
            <a:ext cx="10642647" cy="8350250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56DD6-15BA-4EBC-9FC6-12FF546BDC20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DF6F7EC8-BCF1-4BD8-907F-3D0ED6750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441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Bille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1CFE-9806-48B3-B6AF-F575F8B70AD2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9F870565-C1FD-42CA-B356-8CEE2FAE8C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652D816A-0D09-49EF-B4AE-936CA1C6689C}"/>
              </a:ext>
            </a:extLst>
          </p:cNvPr>
          <p:cNvSpPr txBox="1"/>
          <p:nvPr userDrawn="1"/>
        </p:nvSpPr>
        <p:spPr>
          <a:xfrm>
            <a:off x="24775961" y="2334118"/>
            <a:ext cx="389429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Udskift baggrundsbilledet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højre, under ”Indsæt billede fra”,  klikker du på ”Fil…”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det ønskede billede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838F9B4-2129-4AA7-8102-16F1BB636A41}"/>
              </a:ext>
            </a:extLst>
          </p:cNvPr>
          <p:cNvSpPr txBox="1"/>
          <p:nvPr userDrawn="1"/>
        </p:nvSpPr>
        <p:spPr>
          <a:xfrm>
            <a:off x="24775960" y="4401293"/>
            <a:ext cx="409295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500" b="1" dirty="0"/>
              <a:t>Anvendelse af billeder eller video</a:t>
            </a:r>
            <a:r>
              <a:rPr lang="da-DK" sz="1500" b="0" dirty="0"/>
              <a:t> med personer på kræver samtykke fra de pågældende personer.</a:t>
            </a:r>
          </a:p>
          <a:p>
            <a:r>
              <a:rPr lang="da-DK" sz="1500" b="1" dirty="0"/>
              <a:t>Få samtykkeerklæring</a:t>
            </a:r>
            <a:r>
              <a:rPr lang="da-DK" sz="1500" b="0" dirty="0"/>
              <a:t> i Kommunikation eller hent den på </a:t>
            </a:r>
            <a:r>
              <a:rPr lang="da-DK" sz="1500" b="0" dirty="0" err="1"/>
              <a:t>intra</a:t>
            </a:r>
            <a:r>
              <a:rPr lang="da-DK" sz="1500" b="0" dirty="0"/>
              <a:t> under Kommunikation.</a:t>
            </a:r>
          </a:p>
          <a:p>
            <a:endParaRPr lang="da-DK" sz="1500" b="0" dirty="0"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77B15B4-4E93-4969-8E52-FD1E04248D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612" y="5538"/>
            <a:ext cx="3722021" cy="2093637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6DFD37EF-98A6-4939-9215-41A3F85A4B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3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blad_Hvid sk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297113"/>
            <a:ext cx="22823537" cy="4560887"/>
          </a:xfrm>
        </p:spPr>
        <p:txBody>
          <a:bodyPr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SKRIV EMNE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1218BD6-518C-4E16-8F9B-883569893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BE8C8-5C81-45FC-B04D-E5864B026FA5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9D7236A-5F80-4740-BD10-82F136B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27B0E9C-1DE5-4337-9974-7FDC30E5B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7920000"/>
            <a:ext cx="17659350" cy="2520000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DFED71C-9425-49C3-A36A-CE838B1B14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10660579"/>
            <a:ext cx="24382413" cy="3055421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A063DB80-7AC2-4E9E-9768-1CF1E52EE530}"/>
              </a:ext>
            </a:extLst>
          </p:cNvPr>
          <p:cNvSpPr txBox="1"/>
          <p:nvPr userDrawn="1"/>
        </p:nvSpPr>
        <p:spPr>
          <a:xfrm>
            <a:off x="24775960" y="54826"/>
            <a:ext cx="3894290" cy="250714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Ændre baggrundsfarve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 kliker du på 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den ønskede farve.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43AFCEE5-AE1D-4119-BB4F-C2E4D79255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6420" y="981086"/>
            <a:ext cx="485843" cy="304843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D6C0182D-3DB4-4378-9EE7-09ADAAF5E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9"/>
          <a:stretch/>
        </p:blipFill>
        <p:spPr>
          <a:xfrm>
            <a:off x="24983604" y="1598609"/>
            <a:ext cx="1613615" cy="409632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89CEF612-5267-4898-BD96-3AB81BAF3C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084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1C24E-45D4-4A63-8F0A-0F896808B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2A93B06-4C0A-4DB6-982A-BABDCAB0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C1785-1E1C-460E-A7D4-6E150F0DD2BD}" type="datetime1">
              <a:rPr lang="da-DK" smtClean="0"/>
              <a:t>16-04-2024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7248878-C20B-4286-822C-D78C4238A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02E00CF-D9C5-4DB3-84B4-4EFCEEDE6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 descr="Et billede, der indeholder bord&#10;&#10;Automatisk genereret beskrivelse">
            <a:extLst>
              <a:ext uri="{FF2B5EF4-FFF2-40B4-BE49-F238E27FC236}">
                <a16:creationId xmlns:a16="http://schemas.microsoft.com/office/drawing/2014/main" id="{7895239D-2C2B-4862-8ABB-4370C582FA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0"/>
            <a:ext cx="3722022" cy="2086192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229F162-FAE4-4991-9018-8B83C4D32644}"/>
              </a:ext>
            </a:extLst>
          </p:cNvPr>
          <p:cNvSpPr txBox="1"/>
          <p:nvPr userDrawn="1"/>
        </p:nvSpPr>
        <p:spPr>
          <a:xfrm>
            <a:off x="24775960" y="2355578"/>
            <a:ext cx="3894290" cy="126321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Placer indholdet korrekt</a:t>
            </a:r>
            <a:r>
              <a:rPr lang="da-DK" sz="1500" b="0" dirty="0"/>
              <a:t> ved at vælge Vis og derunder Hjælpelinjer.</a:t>
            </a:r>
            <a:br>
              <a:rPr lang="da-DK" sz="1500" b="0" dirty="0"/>
            </a:br>
            <a:r>
              <a:rPr lang="da-DK" sz="1500" b="0" dirty="0"/>
              <a:t>Med disse røde linjer kan du sikre at du følger linjerne som er på de øvrige layouts.</a:t>
            </a:r>
            <a:endParaRPr lang="da-DK" sz="1500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CDD56BE-3B1A-4D93-A5A5-4CA330C02B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530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84D1A66-6420-4F6C-B9CC-4ED80FC7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547D1-2FF3-41BA-B94C-96070560EEB3}" type="datetime1">
              <a:rPr lang="da-DK" smtClean="0"/>
              <a:t>16-04-2024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75EC9E4-350D-4404-A77C-071BE768E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21C7C959-7509-488A-97B0-520A8EB0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6" name="Billede 5" descr="Et billede, der indeholder bord&#10;&#10;Automatisk genereret beskrivelse">
            <a:extLst>
              <a:ext uri="{FF2B5EF4-FFF2-40B4-BE49-F238E27FC236}">
                <a16:creationId xmlns:a16="http://schemas.microsoft.com/office/drawing/2014/main" id="{FAE7EC09-4572-43B1-AE32-1B730AEC0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0" y="0"/>
            <a:ext cx="3722022" cy="2086192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BF701AD2-E04F-4DB5-A42E-BCA54F82A6F4}"/>
              </a:ext>
            </a:extLst>
          </p:cNvPr>
          <p:cNvSpPr txBox="1"/>
          <p:nvPr userDrawn="1"/>
        </p:nvSpPr>
        <p:spPr>
          <a:xfrm>
            <a:off x="24775960" y="2355578"/>
            <a:ext cx="3894290" cy="126321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Placer indholdet korrekt</a:t>
            </a:r>
            <a:r>
              <a:rPr lang="da-DK" sz="1500" b="0" dirty="0"/>
              <a:t> ved at vælge Vis og derunder Hjælpelinjer.</a:t>
            </a:r>
            <a:br>
              <a:rPr lang="da-DK" sz="1500" b="0" dirty="0"/>
            </a:br>
            <a:r>
              <a:rPr lang="da-DK" sz="1500" b="0" dirty="0"/>
              <a:t>Med disse røde linjer kan du sikre at du følger linjerne som er på de øvrige layouts.</a:t>
            </a:r>
            <a:endParaRPr lang="da-DK" sz="1500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2710EA03-45EF-4F26-A6D6-DF90961F64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4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7" y="4606927"/>
            <a:ext cx="11051452" cy="835025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30914" y="4619627"/>
            <a:ext cx="11051452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82EEB-640E-4A2A-A3CD-9E1922B4F4C2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027E7E58-FB75-41BD-B5A3-566BE2E909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grpSp>
        <p:nvGrpSpPr>
          <p:cNvPr id="16" name="Gruppe 15">
            <a:extLst>
              <a:ext uri="{FF2B5EF4-FFF2-40B4-BE49-F238E27FC236}">
                <a16:creationId xmlns:a16="http://schemas.microsoft.com/office/drawing/2014/main" id="{E5E16948-0ACC-44D4-BB04-D707FA1512B5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F69C76C2-F1FC-4EDB-B256-D76B69962CB2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F1E43EAD-34F7-4627-BCA4-7F2A0E5ED7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19" name="Pil: venstre 18">
              <a:extLst>
                <a:ext uri="{FF2B5EF4-FFF2-40B4-BE49-F238E27FC236}">
                  <a16:creationId xmlns:a16="http://schemas.microsoft.com/office/drawing/2014/main" id="{DFD1059F-0C2C-4E9F-A9AB-EA26359D4B8D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6EF02837-8C2D-4055-AC2D-F74CC02295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7420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_Sort Sky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kt 15" hidden="1">
            <a:extLst>
              <a:ext uri="{FF2B5EF4-FFF2-40B4-BE49-F238E27FC236}">
                <a16:creationId xmlns:a16="http://schemas.microsoft.com/office/drawing/2014/main" id="{0210F366-89A7-4A8B-898E-E1FEB2AC2C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5895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16" name="Objekt 15" hidden="1">
                        <a:extLst>
                          <a:ext uri="{FF2B5EF4-FFF2-40B4-BE49-F238E27FC236}">
                            <a16:creationId xmlns:a16="http://schemas.microsoft.com/office/drawing/2014/main" id="{0210F366-89A7-4A8B-898E-E1FEB2AC2C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1952390-17DF-49B6-8577-D22CBE6C86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826" y="2355578"/>
            <a:ext cx="22823537" cy="2208537"/>
          </a:xfrm>
        </p:spPr>
        <p:txBody>
          <a:bodyPr vert="horz" anchor="b"/>
          <a:lstStyle>
            <a:lvl1pPr algn="ctr">
              <a:lnSpc>
                <a:spcPts val="17000"/>
              </a:lnSpc>
              <a:defRPr sz="15000"/>
            </a:lvl1pPr>
          </a:lstStyle>
          <a:p>
            <a:r>
              <a:rPr lang="da-DK" dirty="0"/>
              <a:t>Afslutning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41124DB-31B7-4A87-9EE8-7E8EFCD8AD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0847" y="5264727"/>
            <a:ext cx="17659350" cy="2208537"/>
          </a:xfrm>
        </p:spPr>
        <p:txBody>
          <a:bodyPr/>
          <a:lstStyle>
            <a:lvl1pPr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a-DK" dirty="0"/>
              <a:t>Skriv evt. en sætning, vigtigste pointe eller citat, der beskriver dit oplæg. </a:t>
            </a:r>
            <a:br>
              <a:rPr lang="da-DK" dirty="0"/>
            </a:br>
            <a:r>
              <a:rPr lang="da-DK" dirty="0"/>
              <a:t>Eller engagér deltagerne med en opfordring til efterfølgende handling:</a:t>
            </a:r>
            <a:br>
              <a:rPr lang="da-DK" dirty="0"/>
            </a:br>
            <a:r>
              <a:rPr lang="da-DK" dirty="0"/>
              <a:t>Kontakt mig… Meld dig til…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3254391F-9822-4362-9AD4-8E9E38D7285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10660579"/>
            <a:ext cx="24382413" cy="3055421"/>
          </a:xfrm>
          <a:prstGeom prst="rect">
            <a:avLst/>
          </a:prstGeom>
        </p:spPr>
      </p:pic>
      <p:sp>
        <p:nvSpPr>
          <p:cNvPr id="19" name="Pladsholder til tekst 22">
            <a:extLst>
              <a:ext uri="{FF2B5EF4-FFF2-40B4-BE49-F238E27FC236}">
                <a16:creationId xmlns:a16="http://schemas.microsoft.com/office/drawing/2014/main" id="{7318CF8B-6AB4-4D92-9C19-80BA2EBCE9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935679" y="7978768"/>
            <a:ext cx="5703887" cy="2376488"/>
          </a:xfrm>
        </p:spPr>
        <p:txBody>
          <a:bodyPr/>
          <a:lstStyle>
            <a:lvl1pPr marL="0" indent="0">
              <a:lnSpc>
                <a:spcPts val="3700"/>
              </a:lnSpc>
              <a:spcBef>
                <a:spcPts val="0"/>
              </a:spcBef>
              <a:buNone/>
              <a:defRPr sz="3000"/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da-DK" dirty="0"/>
              <a:t>Kontaktinformation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3BA55DDA-518D-4BB4-AD89-2AD9E797AE3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876" y="778958"/>
            <a:ext cx="2104800" cy="761950"/>
          </a:xfrm>
          <a:prstGeom prst="rect">
            <a:avLst/>
          </a:prstGeom>
        </p:spPr>
      </p:pic>
      <p:sp>
        <p:nvSpPr>
          <p:cNvPr id="15" name="Tekstfelt 14">
            <a:extLst>
              <a:ext uri="{FF2B5EF4-FFF2-40B4-BE49-F238E27FC236}">
                <a16:creationId xmlns:a16="http://schemas.microsoft.com/office/drawing/2014/main" id="{B7D70AA6-C4B5-46F3-BD77-8FFA2C706588}"/>
              </a:ext>
            </a:extLst>
          </p:cNvPr>
          <p:cNvSpPr txBox="1"/>
          <p:nvPr userDrawn="1"/>
        </p:nvSpPr>
        <p:spPr>
          <a:xfrm>
            <a:off x="24775960" y="54826"/>
            <a:ext cx="3894290" cy="2507147"/>
          </a:xfrm>
          <a:prstGeom prst="rect">
            <a:avLst/>
          </a:prstGeom>
          <a:noFill/>
        </p:spPr>
        <p:txBody>
          <a:bodyPr wrap="square" lIns="0" tIns="0" rIns="0" bIns="108000" rtlCol="0">
            <a:spAutoFit/>
          </a:bodyPr>
          <a:lstStyle/>
          <a:p>
            <a:r>
              <a:rPr lang="da-DK" sz="1500" b="1" dirty="0"/>
              <a:t>Ændre baggrundsfarve</a:t>
            </a:r>
            <a:r>
              <a:rPr lang="da-DK" sz="1500" dirty="0"/>
              <a:t> på følgende måde: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Højreklik og vælg ”Formater baggrund”.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I panelet til højre kliker du på 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da-DK" sz="1500" dirty="0"/>
              <a:t>Vælg derefter den ønskede farve.</a:t>
            </a:r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  <a:p>
            <a:pPr marL="171450" indent="-171450"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da-DK" sz="1500" dirty="0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BF6491D7-E780-48F9-BA66-1616776711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6420" y="981086"/>
            <a:ext cx="485843" cy="304843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E17A2B27-54DA-4CF1-9822-A5A9B39274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9"/>
          <a:stretch/>
        </p:blipFill>
        <p:spPr>
          <a:xfrm>
            <a:off x="24983604" y="1598609"/>
            <a:ext cx="1613615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2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87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2659" y="4619627"/>
            <a:ext cx="1635970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5F0A-B341-45B8-8B17-8305B03B4930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0837FE4-9CBB-489D-A246-FD1853433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BA3F041A-8573-42B6-BE1A-0F21FF8B37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0"/>
            <a:ext cx="3722868" cy="2097022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0C3098FE-83BB-4F44-963C-2CC0B47E2DE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E6F931CF-1465-4A1A-911D-06D8A58B517B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D1AD1AA5-DF20-4B9D-ABAA-AAEBD5172D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2" name="Pil: venstre 21">
              <a:extLst>
                <a:ext uri="{FF2B5EF4-FFF2-40B4-BE49-F238E27FC236}">
                  <a16:creationId xmlns:a16="http://schemas.microsoft.com/office/drawing/2014/main" id="{D4ECCE73-C931-4CB7-A632-9ED21EA17397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FA7F5E68-5B2E-4645-95F7-F37D0B5E4C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142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BA632-F6D4-42BA-97F1-210F151B0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5A9A3E-2925-4634-A316-D5B5DF01A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11666" y="4606927"/>
            <a:ext cx="5673354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300F916-B102-4540-BB9C-7F2ABAD16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7358" y="4619627"/>
            <a:ext cx="1635970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D4DF21-BD7E-4F6D-9CEF-22E28381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2030B-BB7A-4956-8A32-136EC81E77BD}" type="datetime1">
              <a:rPr lang="da-DK" smtClean="0"/>
              <a:t>16-04-2024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8F0C204-AA17-4917-BCD3-D41BCEB0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671319E-0F4F-4DC4-B383-82D046BBC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0837FE4-9CBB-489D-A246-FD1853433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54C84C9-7FC1-4CEE-8C55-9E53470C49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4182"/>
            <a:ext cx="3722868" cy="2092840"/>
          </a:xfrm>
          <a:prstGeom prst="rect">
            <a:avLst/>
          </a:prstGeom>
        </p:spPr>
      </p:pic>
      <p:grpSp>
        <p:nvGrpSpPr>
          <p:cNvPr id="18" name="Gruppe 17">
            <a:extLst>
              <a:ext uri="{FF2B5EF4-FFF2-40B4-BE49-F238E27FC236}">
                <a16:creationId xmlns:a16="http://schemas.microsoft.com/office/drawing/2014/main" id="{B67C4792-DA83-4956-8D6E-10FBDFB2F4D9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19" name="Tekstfelt 18">
              <a:extLst>
                <a:ext uri="{FF2B5EF4-FFF2-40B4-BE49-F238E27FC236}">
                  <a16:creationId xmlns:a16="http://schemas.microsoft.com/office/drawing/2014/main" id="{993C2496-AE34-406F-BE71-F257E99E7B07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0" name="Billede 19">
              <a:extLst>
                <a:ext uri="{FF2B5EF4-FFF2-40B4-BE49-F238E27FC236}">
                  <a16:creationId xmlns:a16="http://schemas.microsoft.com/office/drawing/2014/main" id="{FEB93990-5786-4087-8591-D6B043DA6D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1" name="Pil: venstre 20">
              <a:extLst>
                <a:ext uri="{FF2B5EF4-FFF2-40B4-BE49-F238E27FC236}">
                  <a16:creationId xmlns:a16="http://schemas.microsoft.com/office/drawing/2014/main" id="{0A040E40-C6A6-4D4F-AAE8-C86EFEF4BC20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74DBED6D-441D-4AB7-A78F-69DEB4D6A7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262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4DA120B1-7F28-45BA-9632-7605BC9076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91999" y="0"/>
            <a:ext cx="12190413" cy="1371600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140C70-29E9-4770-AC9F-0D4F6BFC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10642649" cy="1515272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29DCD2-5BCD-40AB-B10C-8B6EA60C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878" y="4606925"/>
            <a:ext cx="10642647" cy="8350250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B679288-C62C-4ACC-BDB5-2B320A2C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11DCB-B027-4C7C-9E39-71A094E2918E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27D1FF-D1F0-477D-B630-E8022ADB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930CB53-DC24-4370-A33E-AF9BC03A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84065C1-A11B-4A8D-9014-0F655605E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76" y="778933"/>
            <a:ext cx="2104800" cy="76200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71F76E0-C780-44A8-A568-00A500351D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5961" y="3491"/>
            <a:ext cx="3722867" cy="2094113"/>
          </a:xfrm>
          <a:prstGeom prst="rect">
            <a:avLst/>
          </a:prstGeom>
        </p:spPr>
      </p:pic>
      <p:grpSp>
        <p:nvGrpSpPr>
          <p:cNvPr id="19" name="Gruppe 18">
            <a:extLst>
              <a:ext uri="{FF2B5EF4-FFF2-40B4-BE49-F238E27FC236}">
                <a16:creationId xmlns:a16="http://schemas.microsoft.com/office/drawing/2014/main" id="{87E29541-C60E-4C41-B630-3AB1862F11F2}"/>
              </a:ext>
            </a:extLst>
          </p:cNvPr>
          <p:cNvGrpSpPr/>
          <p:nvPr userDrawn="1"/>
        </p:nvGrpSpPr>
        <p:grpSpPr>
          <a:xfrm>
            <a:off x="24464211" y="4871401"/>
            <a:ext cx="4206040" cy="3934177"/>
            <a:chOff x="24464211" y="4871401"/>
            <a:chExt cx="4206040" cy="3934177"/>
          </a:xfrm>
        </p:grpSpPr>
        <p:sp>
          <p:nvSpPr>
            <p:cNvPr id="20" name="Tekstfelt 19">
              <a:extLst>
                <a:ext uri="{FF2B5EF4-FFF2-40B4-BE49-F238E27FC236}">
                  <a16:creationId xmlns:a16="http://schemas.microsoft.com/office/drawing/2014/main" id="{E9998ABC-B5AC-48ED-98B0-080558646093}"/>
                </a:ext>
              </a:extLst>
            </p:cNvPr>
            <p:cNvSpPr txBox="1"/>
            <p:nvPr userDrawn="1"/>
          </p:nvSpPr>
          <p:spPr>
            <a:xfrm>
              <a:off x="24775961" y="4881427"/>
              <a:ext cx="3894290" cy="3924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500" b="1" dirty="0"/>
                <a:t>Vælg selv indhold</a:t>
              </a:r>
              <a:r>
                <a:rPr lang="da-DK" sz="1500" dirty="0"/>
                <a:t> i dette område, fx tekst, tabel, diagram, </a:t>
              </a:r>
              <a:r>
                <a:rPr lang="da-DK" sz="1500" dirty="0" err="1"/>
                <a:t>SmartArt</a:t>
              </a:r>
              <a:r>
                <a:rPr lang="da-DK" sz="1500" dirty="0"/>
                <a:t> eller billede. Klik på det ønskede ikon eller skriv din tekst.</a:t>
              </a:r>
            </a:p>
            <a:p>
              <a:endParaRPr lang="da-DK" sz="1500" dirty="0"/>
            </a:p>
            <a:p>
              <a:r>
                <a:rPr lang="da-DK" sz="1500" b="1" dirty="0"/>
                <a:t>Fjern evt. punkttegn </a:t>
              </a:r>
              <a:r>
                <a:rPr lang="da-DK" sz="1500" dirty="0"/>
                <a:t>ved at klik på</a:t>
              </a:r>
            </a:p>
            <a:p>
              <a:endParaRPr lang="da-DK" sz="1500" dirty="0"/>
            </a:p>
            <a:p>
              <a:r>
                <a:rPr lang="da-DK" sz="1500" b="1" dirty="0"/>
                <a:t>Webtilgængelighed:</a:t>
              </a:r>
              <a:r>
                <a:rPr lang="da-DK" sz="1500" dirty="0"/>
                <a:t> Husk at give dit diagram, illustration eller billede en Alternativ tekst, som bruges af synshandicappede til ”oplæsning”.</a:t>
              </a:r>
            </a:p>
            <a:p>
              <a:r>
                <a:rPr lang="da-DK" sz="1500" dirty="0"/>
                <a:t>Højreklik på indholdsboksen og angiv Alternativ tekst.</a:t>
              </a:r>
            </a:p>
            <a:p>
              <a:endParaRPr lang="da-DK" sz="1500" dirty="0"/>
            </a:p>
            <a:p>
              <a:r>
                <a:rPr lang="da-DK" sz="1500" b="1" dirty="0"/>
                <a:t>Skift evt. opstilling/layout</a:t>
              </a:r>
              <a:r>
                <a:rPr lang="da-DK" sz="1500" b="0" dirty="0"/>
                <a:t> ved at klikke på </a:t>
              </a:r>
            </a:p>
            <a:p>
              <a:r>
                <a:rPr lang="da-DK" sz="1500" dirty="0"/>
                <a:t>Vælg derefter det ønskede layout.</a:t>
              </a:r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1867AE13-3FB0-4F56-8370-AFA52218AC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3425" y="8319101"/>
              <a:ext cx="724001" cy="238158"/>
            </a:xfrm>
            <a:prstGeom prst="rect">
              <a:avLst/>
            </a:prstGeom>
          </p:spPr>
        </p:pic>
        <p:sp>
          <p:nvSpPr>
            <p:cNvPr id="22" name="Pil: venstre 21">
              <a:extLst>
                <a:ext uri="{FF2B5EF4-FFF2-40B4-BE49-F238E27FC236}">
                  <a16:creationId xmlns:a16="http://schemas.microsoft.com/office/drawing/2014/main" id="{C70FE9AE-B0A9-458E-AD34-C91576221CA0}"/>
                </a:ext>
              </a:extLst>
            </p:cNvPr>
            <p:cNvSpPr/>
            <p:nvPr userDrawn="1"/>
          </p:nvSpPr>
          <p:spPr>
            <a:xfrm>
              <a:off x="24464211" y="4871401"/>
              <a:ext cx="239561" cy="269583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8E29D433-BDA4-42B4-A752-36744128E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789" y="6009211"/>
              <a:ext cx="276264" cy="257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31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vmlDrawing" Target="../drawings/vmlDrawing1.v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oleObject" Target="../embeddings/oleObject8.bin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9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vmlDrawing" Target="../drawings/vmlDrawing8.v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5EE33E8E-8C86-443D-8778-D145EB1541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8"/>
            </p:custDataLst>
            <p:extLst>
              <p:ext uri="{D42A27DB-BD31-4B8C-83A1-F6EECF244321}">
                <p14:modId xmlns:p14="http://schemas.microsoft.com/office/powerpoint/2010/main" val="4941400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39" imgW="378" imgH="379" progId="TCLayout.ActiveDocument.1">
                  <p:embed/>
                </p:oleObj>
              </mc:Choice>
              <mc:Fallback>
                <p:oleObj name="think-cell Slide" r:id="rId39" imgW="378" imgH="37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B752735-BD1D-45E3-830D-1AD36E28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22785492" cy="15152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E5F33F4-9956-4E6C-932C-61A319B9F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410" y="4625910"/>
            <a:ext cx="22804542" cy="760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325A58E-9719-4A73-824F-6E5DCF115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826" y="13716002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A9BF8-47B8-4FD0-B656-A4D61DB3F633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ECF4FA7-EB68-4358-969B-9A0A52E66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247260" y="1034404"/>
            <a:ext cx="4873306" cy="3214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r>
              <a:rPr lang="da-DK"/>
              <a:t>Skriv titel via Indsæt -&gt; Sidehoved og Sidefod</a:t>
            </a:r>
            <a:endParaRPr lang="da-DK" sz="1600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632E8B-3B65-473C-8EFE-6D2BD8D9A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22010" y="1034401"/>
            <a:ext cx="479969" cy="3214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86514068-1FDC-406F-8DC9-A3ED74E5E153}" type="slidenum">
              <a:rPr lang="da-DK" smtClean="0"/>
              <a:pPr/>
              <a:t>‹nr.›</a:t>
            </a:fld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9227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7" r:id="rId4"/>
    <p:sldLayoutId id="2147483650" r:id="rId5"/>
    <p:sldLayoutId id="2147483652" r:id="rId6"/>
    <p:sldLayoutId id="2147483661" r:id="rId7"/>
    <p:sldLayoutId id="2147483686" r:id="rId8"/>
    <p:sldLayoutId id="2147483668" r:id="rId9"/>
    <p:sldLayoutId id="2147483664" r:id="rId10"/>
    <p:sldLayoutId id="2147483660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8" r:id="rId19"/>
    <p:sldLayoutId id="2147483677" r:id="rId20"/>
    <p:sldLayoutId id="2147483679" r:id="rId21"/>
    <p:sldLayoutId id="2147483680" r:id="rId22"/>
    <p:sldLayoutId id="2147483683" r:id="rId23"/>
    <p:sldLayoutId id="2147483681" r:id="rId24"/>
    <p:sldLayoutId id="2147483682" r:id="rId25"/>
    <p:sldLayoutId id="2147483684" r:id="rId26"/>
    <p:sldLayoutId id="2147483685" r:id="rId27"/>
    <p:sldLayoutId id="2147483654" r:id="rId28"/>
    <p:sldLayoutId id="2147483655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729" r:id="rId35"/>
  </p:sldLayoutIdLst>
  <p:hf hdr="0" dt="0"/>
  <p:txStyles>
    <p:titleStyle>
      <a:lvl1pPr algn="l" defTabSz="1097280" rtl="0" eaLnBrk="1" latinLnBrk="0" hangingPunct="1">
        <a:lnSpc>
          <a:spcPct val="100000"/>
        </a:lnSpc>
        <a:spcBef>
          <a:spcPct val="0"/>
        </a:spcBef>
        <a:buNone/>
        <a:defRPr sz="5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206" userDrawn="1">
          <p15:clr>
            <a:srgbClr val="F26B43"/>
          </p15:clr>
        </p15:guide>
        <p15:guide id="3" pos="7680" userDrawn="1">
          <p15:clr>
            <a:srgbClr val="F26B43"/>
          </p15:clr>
        </p15:guide>
        <p15:guide id="4" pos="4550" userDrawn="1">
          <p15:clr>
            <a:srgbClr val="F26B43"/>
          </p15:clr>
        </p15:guide>
        <p15:guide id="5" pos="4076" userDrawn="1">
          <p15:clr>
            <a:srgbClr val="F26B43"/>
          </p15:clr>
        </p15:guide>
        <p15:guide id="6" pos="492" userDrawn="1">
          <p15:clr>
            <a:srgbClr val="F26B43"/>
          </p15:clr>
        </p15:guide>
        <p15:guide id="7" pos="8149" userDrawn="1">
          <p15:clr>
            <a:srgbClr val="F26B43"/>
          </p15:clr>
        </p15:guide>
        <p15:guide id="8" pos="11269" userDrawn="1">
          <p15:clr>
            <a:srgbClr val="F26B43"/>
          </p15:clr>
        </p15:guide>
        <p15:guide id="9" pos="10803" userDrawn="1">
          <p15:clr>
            <a:srgbClr val="F26B43"/>
          </p15:clr>
        </p15:guide>
        <p15:guide id="10" pos="14867" userDrawn="1">
          <p15:clr>
            <a:srgbClr val="F26B43"/>
          </p15:clr>
        </p15:guide>
        <p15:guide id="11" orient="horz" pos="490" userDrawn="1">
          <p15:clr>
            <a:srgbClr val="F26B43"/>
          </p15:clr>
        </p15:guide>
        <p15:guide id="12" orient="horz" pos="1447" userDrawn="1">
          <p15:clr>
            <a:srgbClr val="F26B43"/>
          </p15:clr>
        </p15:guide>
        <p15:guide id="13" orient="horz" pos="1923" userDrawn="1">
          <p15:clr>
            <a:srgbClr val="F26B43"/>
          </p15:clr>
        </p15:guide>
        <p15:guide id="14" orient="horz" pos="2415" userDrawn="1">
          <p15:clr>
            <a:srgbClr val="F26B43"/>
          </p15:clr>
        </p15:guide>
        <p15:guide id="15" orient="horz" pos="2903" userDrawn="1">
          <p15:clr>
            <a:srgbClr val="F26B43"/>
          </p15:clr>
        </p15:guide>
        <p15:guide id="16" orient="horz" pos="7695" userDrawn="1">
          <p15:clr>
            <a:srgbClr val="F26B43"/>
          </p15:clr>
        </p15:guide>
        <p15:guide id="17" orient="horz" pos="8163" userDrawn="1">
          <p15:clr>
            <a:srgbClr val="F26B43"/>
          </p15:clr>
        </p15:guide>
        <p15:guide id="18" orient="horz" pos="6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5EE33E8E-8C86-443D-8778-D145EB15412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466906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Slide" r:id="rId29" imgW="378" imgH="379" progId="TCLayout.ActiveDocument.1">
                  <p:embed/>
                </p:oleObj>
              </mc:Choice>
              <mc:Fallback>
                <p:oleObj name="think-cell Slide" r:id="rId29" imgW="378" imgH="37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5EE33E8E-8C86-443D-8778-D145EB1541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B752735-BD1D-45E3-830D-1AD36E28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76" y="2316956"/>
            <a:ext cx="22785492" cy="15152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E5F33F4-9956-4E6C-932C-61A319B9F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410" y="4625910"/>
            <a:ext cx="22804542" cy="7607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325A58E-9719-4A73-824F-6E5DCF115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826" y="13716002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A9BF8-47B8-4FD0-B656-A4D61DB3F633}" type="datetime1">
              <a:rPr lang="da-DK" smtClean="0"/>
              <a:t>16-04-2024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ECF4FA7-EB68-4358-969B-9A0A52E666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247260" y="1034404"/>
            <a:ext cx="4873306" cy="3214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da-DK"/>
              <a:t>Skriv titel via Indsæt -&gt; Sidehoved og Sidefod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632E8B-3B65-473C-8EFE-6D2BD8D9A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122010" y="1034401"/>
            <a:ext cx="479969" cy="3214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86514068-1FDC-406F-8DC9-A3ED74E5E15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0018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22" r:id="rId23"/>
    <p:sldLayoutId id="2147483723" r:id="rId24"/>
    <p:sldLayoutId id="2147483724" r:id="rId25"/>
  </p:sldLayoutIdLst>
  <p:hf hdr="0" dt="0"/>
  <p:txStyles>
    <p:titleStyle>
      <a:lvl1pPr algn="l" defTabSz="1097280" rtl="0" eaLnBrk="1" latinLnBrk="0" hangingPunct="1">
        <a:lnSpc>
          <a:spcPct val="100000"/>
        </a:lnSpc>
        <a:spcBef>
          <a:spcPct val="0"/>
        </a:spcBef>
        <a:buNone/>
        <a:defRPr sz="50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3000" kern="1200">
          <a:solidFill>
            <a:schemeClr val="bg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bg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bg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bg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000" kern="1200">
          <a:solidFill>
            <a:schemeClr val="bg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206" userDrawn="1">
          <p15:clr>
            <a:srgbClr val="F26B43"/>
          </p15:clr>
        </p15:guide>
        <p15:guide id="3" pos="7680" userDrawn="1">
          <p15:clr>
            <a:srgbClr val="F26B43"/>
          </p15:clr>
        </p15:guide>
        <p15:guide id="4" pos="4550" userDrawn="1">
          <p15:clr>
            <a:srgbClr val="F26B43"/>
          </p15:clr>
        </p15:guide>
        <p15:guide id="5" pos="4076" userDrawn="1">
          <p15:clr>
            <a:srgbClr val="F26B43"/>
          </p15:clr>
        </p15:guide>
        <p15:guide id="6" pos="492" userDrawn="1">
          <p15:clr>
            <a:srgbClr val="F26B43"/>
          </p15:clr>
        </p15:guide>
        <p15:guide id="7" pos="8149" userDrawn="1">
          <p15:clr>
            <a:srgbClr val="F26B43"/>
          </p15:clr>
        </p15:guide>
        <p15:guide id="8" pos="11269" userDrawn="1">
          <p15:clr>
            <a:srgbClr val="F26B43"/>
          </p15:clr>
        </p15:guide>
        <p15:guide id="9" pos="10803" userDrawn="1">
          <p15:clr>
            <a:srgbClr val="F26B43"/>
          </p15:clr>
        </p15:guide>
        <p15:guide id="10" pos="14867" userDrawn="1">
          <p15:clr>
            <a:srgbClr val="F26B43"/>
          </p15:clr>
        </p15:guide>
        <p15:guide id="11" orient="horz" pos="490" userDrawn="1">
          <p15:clr>
            <a:srgbClr val="F26B43"/>
          </p15:clr>
        </p15:guide>
        <p15:guide id="12" orient="horz" pos="1447" userDrawn="1">
          <p15:clr>
            <a:srgbClr val="F26B43"/>
          </p15:clr>
        </p15:guide>
        <p15:guide id="13" orient="horz" pos="1923" userDrawn="1">
          <p15:clr>
            <a:srgbClr val="F26B43"/>
          </p15:clr>
        </p15:guide>
        <p15:guide id="14" orient="horz" pos="2415" userDrawn="1">
          <p15:clr>
            <a:srgbClr val="F26B43"/>
          </p15:clr>
        </p15:guide>
        <p15:guide id="15" orient="horz" pos="2903" userDrawn="1">
          <p15:clr>
            <a:srgbClr val="F26B43"/>
          </p15:clr>
        </p15:guide>
        <p15:guide id="16" orient="horz" pos="7695" userDrawn="1">
          <p15:clr>
            <a:srgbClr val="F26B43"/>
          </p15:clr>
        </p15:guide>
        <p15:guide id="17" orient="horz" pos="8163" userDrawn="1">
          <p15:clr>
            <a:srgbClr val="F26B43"/>
          </p15:clr>
        </p15:guide>
        <p15:guide id="18" orient="horz" pos="6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EA039C17-A0B5-4D6B-A2EF-AEE9F81F439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47033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F5023B20-1A9C-3E84-C478-01B9E136B9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Besøg fra logopæden</a:t>
            </a:r>
            <a:endParaRPr lang="da-DK" dirty="0"/>
          </a:p>
        </p:txBody>
      </p:sp>
      <p:sp>
        <p:nvSpPr>
          <p:cNvPr id="4" name="Undertitel 3">
            <a:extLst>
              <a:ext uri="{FF2B5EF4-FFF2-40B4-BE49-F238E27FC236}">
                <a16:creationId xmlns:a16="http://schemas.microsoft.com/office/drawing/2014/main" id="{721180EC-545B-0A65-DE35-058D318B6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Ditte Søbæk Johansen</a:t>
            </a:r>
          </a:p>
          <a:p>
            <a:r>
              <a:rPr lang="da-DK" dirty="0" smtClean="0"/>
              <a:t>Logopæd</a:t>
            </a:r>
            <a:endParaRPr lang="da-DK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7CA6AD2-146E-EFD3-C1E9-73ABAA41F9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 smtClean="0"/>
              <a:t>SCR Kommunikation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264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Aftenens program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4000" dirty="0" smtClean="0"/>
              <a:t>Stemme, tale og sprog – hvad er forskellen?</a:t>
            </a:r>
          </a:p>
          <a:p>
            <a:endParaRPr lang="da-DK" sz="4000" dirty="0" smtClean="0"/>
          </a:p>
          <a:p>
            <a:r>
              <a:rPr lang="da-DK" sz="4000" dirty="0" err="1" smtClean="0"/>
              <a:t>Dysartri</a:t>
            </a:r>
            <a:r>
              <a:rPr lang="da-DK" sz="4000" dirty="0" smtClean="0"/>
              <a:t> – hvad er det?</a:t>
            </a:r>
          </a:p>
          <a:p>
            <a:endParaRPr lang="da-DK" sz="4000" dirty="0"/>
          </a:p>
          <a:p>
            <a:r>
              <a:rPr lang="da-DK" sz="4000" dirty="0" smtClean="0"/>
              <a:t>Hvad kan man selv og ens omgivelser gøre?</a:t>
            </a:r>
          </a:p>
          <a:p>
            <a:endParaRPr lang="da-DK" sz="4000" dirty="0"/>
          </a:p>
          <a:p>
            <a:r>
              <a:rPr lang="da-DK" sz="4000" dirty="0" smtClean="0"/>
              <a:t>Tid hos en logopæd?</a:t>
            </a:r>
          </a:p>
          <a:p>
            <a:endParaRPr lang="da-DK" sz="4000" dirty="0" smtClean="0"/>
          </a:p>
          <a:p>
            <a:r>
              <a:rPr lang="da-DK" sz="4000" dirty="0" smtClean="0"/>
              <a:t>Spørgsmål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126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5400" dirty="0"/>
              <a:t>Stemme, </a:t>
            </a:r>
            <a:r>
              <a:rPr lang="da-DK" sz="5400" dirty="0" smtClean="0"/>
              <a:t>udtale </a:t>
            </a:r>
            <a:r>
              <a:rPr lang="da-DK" sz="5400" dirty="0"/>
              <a:t>og sprog – hvad er forskellen?</a:t>
            </a:r>
            <a:br>
              <a:rPr lang="da-DK" sz="5400" dirty="0"/>
            </a:b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3</a:t>
            </a:fld>
            <a:endParaRPr lang="da-DK"/>
          </a:p>
        </p:txBody>
      </p:sp>
      <p:pic>
        <p:nvPicPr>
          <p:cNvPr id="12290" name="Picture 2" descr="Primer: Acoustics and Physiology of Human Speech | The Scientist Magazine®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3235547"/>
            <a:ext cx="10115550" cy="1021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øjrepil 6"/>
          <p:cNvSpPr/>
          <p:nvPr/>
        </p:nvSpPr>
        <p:spPr>
          <a:xfrm>
            <a:off x="12970410" y="7859601"/>
            <a:ext cx="5276850" cy="742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Venstrepil 7"/>
          <p:cNvSpPr/>
          <p:nvPr/>
        </p:nvSpPr>
        <p:spPr>
          <a:xfrm>
            <a:off x="4400550" y="6858000"/>
            <a:ext cx="5314950" cy="7429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Højrepil 8"/>
          <p:cNvSpPr/>
          <p:nvPr/>
        </p:nvSpPr>
        <p:spPr>
          <a:xfrm>
            <a:off x="14077950" y="3832228"/>
            <a:ext cx="5048250" cy="777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/>
          <p:cNvSpPr txBox="1"/>
          <p:nvPr/>
        </p:nvSpPr>
        <p:spPr>
          <a:xfrm>
            <a:off x="19450050" y="3990331"/>
            <a:ext cx="4132318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3000" dirty="0" smtClean="0"/>
              <a:t>SPROG</a:t>
            </a:r>
            <a:endParaRPr lang="da-DK" sz="3000" dirty="0" smtClean="0"/>
          </a:p>
        </p:txBody>
      </p:sp>
      <p:sp>
        <p:nvSpPr>
          <p:cNvPr id="11" name="Tekstfelt 10"/>
          <p:cNvSpPr txBox="1"/>
          <p:nvPr/>
        </p:nvSpPr>
        <p:spPr>
          <a:xfrm>
            <a:off x="18530370" y="7949743"/>
            <a:ext cx="467311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3000" dirty="0" smtClean="0"/>
              <a:t>STEMME</a:t>
            </a:r>
            <a:endParaRPr lang="da-DK" sz="3000" dirty="0" smtClean="0"/>
          </a:p>
        </p:txBody>
      </p:sp>
      <p:sp>
        <p:nvSpPr>
          <p:cNvPr id="13" name="Tekstfelt 12"/>
          <p:cNvSpPr txBox="1"/>
          <p:nvPr/>
        </p:nvSpPr>
        <p:spPr>
          <a:xfrm>
            <a:off x="1295400" y="6677620"/>
            <a:ext cx="37338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a-DK" sz="3000" dirty="0" smtClean="0"/>
              <a:t>UDTALE</a:t>
            </a:r>
            <a:r>
              <a:rPr lang="da-DK" sz="3000" dirty="0" smtClean="0"/>
              <a:t>/</a:t>
            </a:r>
          </a:p>
          <a:p>
            <a:pPr algn="l"/>
            <a:r>
              <a:rPr lang="da-DK" sz="3000" dirty="0" smtClean="0"/>
              <a:t>ARTIKULATION</a:t>
            </a:r>
          </a:p>
        </p:txBody>
      </p:sp>
      <p:sp>
        <p:nvSpPr>
          <p:cNvPr id="14" name="Ellipse 13"/>
          <p:cNvSpPr/>
          <p:nvPr/>
        </p:nvSpPr>
        <p:spPr>
          <a:xfrm>
            <a:off x="10229850" y="3409950"/>
            <a:ext cx="3562350" cy="2476500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Ellipse 14"/>
          <p:cNvSpPr/>
          <p:nvPr/>
        </p:nvSpPr>
        <p:spPr>
          <a:xfrm>
            <a:off x="11487150" y="7781925"/>
            <a:ext cx="1200150" cy="100012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Ellipse 15"/>
          <p:cNvSpPr/>
          <p:nvPr/>
        </p:nvSpPr>
        <p:spPr>
          <a:xfrm>
            <a:off x="9848850" y="5886450"/>
            <a:ext cx="2533650" cy="2063293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488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DYSARTRI – Hvad er det?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5000" i="1" dirty="0"/>
              <a:t> </a:t>
            </a:r>
            <a:r>
              <a:rPr lang="da-DK" sz="5000" i="1" dirty="0" err="1" smtClean="0"/>
              <a:t>Dysartri</a:t>
            </a:r>
            <a:r>
              <a:rPr lang="da-DK" sz="5000" i="1" dirty="0" smtClean="0"/>
              <a:t> </a:t>
            </a:r>
            <a:r>
              <a:rPr lang="da-DK" sz="5000" i="1" dirty="0"/>
              <a:t>er en motorisk taleforstyrrelse, som giver utydelig tale. Det skyldes en lammelse, svaghed eller problemer med at koordinere de muskler, vi bruger, når vi taler. </a:t>
            </a:r>
            <a:r>
              <a:rPr lang="da-DK" sz="5000" i="1" dirty="0" err="1"/>
              <a:t>Dysartri</a:t>
            </a:r>
            <a:r>
              <a:rPr lang="da-DK" sz="5000" i="1" dirty="0"/>
              <a:t> opstår som følge af en skade eller en sygdom i hjernen og/eller i de nerver, som går ud til de muskler, vi </a:t>
            </a:r>
            <a:r>
              <a:rPr lang="da-DK" sz="5000" i="1" dirty="0" smtClean="0"/>
              <a:t>bruger </a:t>
            </a:r>
            <a:r>
              <a:rPr lang="da-DK" sz="5000" i="1" dirty="0"/>
              <a:t>ved tale. </a:t>
            </a:r>
            <a:endParaRPr lang="da-DK" sz="5000" i="1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41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DYSARTRI – Hvad er det?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5000" dirty="0"/>
              <a:t> </a:t>
            </a:r>
            <a:r>
              <a:rPr lang="da-DK" sz="5000" dirty="0" smtClean="0"/>
              <a:t>Vejrtrækning</a:t>
            </a:r>
            <a:endParaRPr lang="da-DK" sz="5000" dirty="0"/>
          </a:p>
          <a:p>
            <a:r>
              <a:rPr lang="da-DK" sz="5000" dirty="0"/>
              <a:t> </a:t>
            </a:r>
            <a:r>
              <a:rPr lang="da-DK" sz="5000" dirty="0" smtClean="0"/>
              <a:t>Stemme</a:t>
            </a:r>
            <a:endParaRPr lang="da-DK" sz="5000" dirty="0"/>
          </a:p>
          <a:p>
            <a:r>
              <a:rPr lang="da-DK" sz="5000" dirty="0"/>
              <a:t> </a:t>
            </a:r>
            <a:r>
              <a:rPr lang="da-DK" sz="5000" dirty="0" smtClean="0"/>
              <a:t>Udtale/artikulation</a:t>
            </a:r>
            <a:endParaRPr lang="da-DK" sz="5000" dirty="0"/>
          </a:p>
          <a:p>
            <a:r>
              <a:rPr lang="da-DK" sz="5000" dirty="0"/>
              <a:t> </a:t>
            </a:r>
            <a:r>
              <a:rPr lang="da-DK" sz="5000" dirty="0" smtClean="0"/>
              <a:t>Klang</a:t>
            </a:r>
            <a:endParaRPr lang="da-DK" sz="5000" dirty="0"/>
          </a:p>
          <a:p>
            <a:r>
              <a:rPr lang="da-DK" sz="5000" dirty="0"/>
              <a:t> </a:t>
            </a:r>
            <a:r>
              <a:rPr lang="da-DK" sz="5000" dirty="0" smtClean="0"/>
              <a:t>Taletempo </a:t>
            </a:r>
            <a:r>
              <a:rPr lang="da-DK" sz="5000" dirty="0"/>
              <a:t>og/eller sprogmelodi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6136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5400" dirty="0"/>
              <a:t>Hvad kan man selv og ens omgivelser gøre?</a:t>
            </a:r>
            <a:br>
              <a:rPr lang="da-DK" sz="5400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5000" dirty="0" smtClean="0"/>
              <a:t> Holde gang i kommunikationen</a:t>
            </a:r>
          </a:p>
          <a:p>
            <a:r>
              <a:rPr lang="da-DK" sz="5000" dirty="0"/>
              <a:t> </a:t>
            </a:r>
            <a:r>
              <a:rPr lang="da-DK" sz="5000" dirty="0" smtClean="0"/>
              <a:t>Ikke sparre på talen</a:t>
            </a:r>
          </a:p>
          <a:p>
            <a:r>
              <a:rPr lang="da-DK" sz="5000" dirty="0" smtClean="0"/>
              <a:t> Være opmærksom på talelyst</a:t>
            </a:r>
            <a:endParaRPr lang="da-DK" sz="50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4872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800" dirty="0"/>
              <a:t>Hvad kan man selv og ens omgivelser gøre?</a:t>
            </a:r>
            <a:br>
              <a:rPr lang="da-DK" sz="4800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5000" b="1" u="sng" dirty="0" smtClean="0"/>
              <a:t>Kommunikationsstrategier: </a:t>
            </a:r>
          </a:p>
          <a:p>
            <a:pPr marL="0" indent="0">
              <a:buNone/>
            </a:pPr>
            <a:endParaRPr lang="da-DK" sz="5000" b="1" dirty="0" smtClean="0"/>
          </a:p>
          <a:p>
            <a:pPr lvl="0"/>
            <a:r>
              <a:rPr lang="da-DK" sz="5000" dirty="0"/>
              <a:t>Nærm dig dem, du skal tale med</a:t>
            </a:r>
          </a:p>
          <a:p>
            <a:pPr lvl="0"/>
            <a:r>
              <a:rPr lang="da-DK" sz="5000" dirty="0"/>
              <a:t>Påkald dig opmærksomhed, før du </a:t>
            </a:r>
            <a:r>
              <a:rPr lang="da-DK" sz="5000" dirty="0" smtClean="0"/>
              <a:t>taler</a:t>
            </a:r>
          </a:p>
          <a:p>
            <a:pPr lvl="0"/>
            <a:r>
              <a:rPr lang="da-DK" sz="5000" dirty="0" smtClean="0"/>
              <a:t>Begræns baggrundsstøj</a:t>
            </a:r>
            <a:endParaRPr lang="da-DK" sz="5000" dirty="0"/>
          </a:p>
          <a:p>
            <a:pPr lvl="0"/>
            <a:r>
              <a:rPr lang="da-DK" sz="5000" dirty="0"/>
              <a:t>Vær opmærksom på, at træthed spiller ind og planlæg dagen efter </a:t>
            </a:r>
            <a:r>
              <a:rPr lang="da-DK" sz="5000" dirty="0" smtClean="0"/>
              <a:t>det</a:t>
            </a:r>
          </a:p>
          <a:p>
            <a:pPr lvl="0"/>
            <a:r>
              <a:rPr lang="da-DK" sz="5000" dirty="0" smtClean="0"/>
              <a:t>Tag initiativ til tale</a:t>
            </a:r>
          </a:p>
          <a:p>
            <a:pPr lvl="0"/>
            <a:r>
              <a:rPr lang="da-DK" sz="5000" dirty="0" smtClean="0"/>
              <a:t>Vær opmærksom på, hvornår du evt. undgår ord</a:t>
            </a:r>
            <a:endParaRPr lang="da-DK" sz="5000" dirty="0"/>
          </a:p>
          <a:p>
            <a:pPr marL="0" lvl="0" indent="0">
              <a:buNone/>
            </a:pPr>
            <a:endParaRPr lang="da-DK" dirty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917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5400" dirty="0"/>
              <a:t>Tid hos en logopæd?</a:t>
            </a:r>
            <a:br>
              <a:rPr lang="da-DK" sz="5400" dirty="0"/>
            </a:b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5000" dirty="0" smtClean="0"/>
              <a:t>Det er gratis og kræver ingen henvisning af kontakte et kommunikationscenter eller logopæd i din hjemkommune</a:t>
            </a:r>
          </a:p>
          <a:p>
            <a:endParaRPr lang="da-DK" sz="5000" dirty="0"/>
          </a:p>
          <a:p>
            <a:r>
              <a:rPr lang="da-DK" sz="5000" dirty="0" smtClean="0"/>
              <a:t>Individuel udredning og tilbud</a:t>
            </a:r>
          </a:p>
          <a:p>
            <a:endParaRPr lang="da-DK" sz="5000" dirty="0"/>
          </a:p>
          <a:p>
            <a:endParaRPr lang="da-DK" sz="50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Skriv titel via Indsæt -&gt; Sidehoved og Sidefod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4068-1FDC-406F-8DC9-A3ED74E5E153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790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39972530-0236-4E2B-AEBC-8216DCEF741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89267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think-cell Slide" r:id="rId4" imgW="378" imgH="379" progId="TCLayout.ActiveDocument.1">
                  <p:embed/>
                </p:oleObj>
              </mc:Choice>
              <mc:Fallback>
                <p:oleObj name="think-cell Slide" r:id="rId4" imgW="378" imgH="37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>
            <a:extLst>
              <a:ext uri="{FF2B5EF4-FFF2-40B4-BE49-F238E27FC236}">
                <a16:creationId xmlns:a16="http://schemas.microsoft.com/office/drawing/2014/main" id="{D35A72D0-C6D9-404E-8E8E-C93667A0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Tak for i dag!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013E173-0A5E-2056-A852-DCB65F0ED8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5000" dirty="0" smtClean="0"/>
              <a:t>Spørgsmål?</a:t>
            </a:r>
            <a:endParaRPr lang="da-DK" sz="5000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A4942FE-DEDC-43F8-AB05-3F7317239E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416704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Roskilde Kommune - sort logo">
  <a:themeElements>
    <a:clrScheme name="Roskilde Kommune">
      <a:dk1>
        <a:sysClr val="windowText" lastClr="000000"/>
      </a:dk1>
      <a:lt1>
        <a:sysClr val="window" lastClr="FFFFFF"/>
      </a:lt1>
      <a:dk2>
        <a:srgbClr val="FD552B"/>
      </a:dk2>
      <a:lt2>
        <a:srgbClr val="FEAA95"/>
      </a:lt2>
      <a:accent1>
        <a:srgbClr val="466EFF"/>
      </a:accent1>
      <a:accent2>
        <a:srgbClr val="A3B7E1"/>
      </a:accent2>
      <a:accent3>
        <a:srgbClr val="46B478"/>
      </a:accent3>
      <a:accent4>
        <a:srgbClr val="A3DABC"/>
      </a:accent4>
      <a:accent5>
        <a:srgbClr val="FFAA00"/>
      </a:accent5>
      <a:accent6>
        <a:srgbClr val="FFD580"/>
      </a:accent6>
      <a:hlink>
        <a:srgbClr val="000000"/>
      </a:hlink>
      <a:folHlink>
        <a:srgbClr val="000000"/>
      </a:folHlink>
    </a:clrScheme>
    <a:fontScheme name="Roskilde Kommune PP">
      <a:majorFont>
        <a:latin typeface="Montserrat Black italic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3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.potx" id="{CA702111-2550-4A74-A8E6-F2E49D66B0B2}" vid="{9190DD14-7628-47E8-A572-5542055997C4}"/>
    </a:ext>
  </a:extLst>
</a:theme>
</file>

<file path=ppt/theme/theme2.xml><?xml version="1.0" encoding="utf-8"?>
<a:theme xmlns:a="http://schemas.openxmlformats.org/drawingml/2006/main" name="Roskilde Kommune - hvid logo">
  <a:themeElements>
    <a:clrScheme name="Roskilde Kommune">
      <a:dk1>
        <a:sysClr val="windowText" lastClr="000000"/>
      </a:dk1>
      <a:lt1>
        <a:sysClr val="window" lastClr="FFFFFF"/>
      </a:lt1>
      <a:dk2>
        <a:srgbClr val="FD552B"/>
      </a:dk2>
      <a:lt2>
        <a:srgbClr val="FEAA95"/>
      </a:lt2>
      <a:accent1>
        <a:srgbClr val="466EFF"/>
      </a:accent1>
      <a:accent2>
        <a:srgbClr val="A3B7E1"/>
      </a:accent2>
      <a:accent3>
        <a:srgbClr val="46B478"/>
      </a:accent3>
      <a:accent4>
        <a:srgbClr val="A3DABC"/>
      </a:accent4>
      <a:accent5>
        <a:srgbClr val="FFAA00"/>
      </a:accent5>
      <a:accent6>
        <a:srgbClr val="FFD580"/>
      </a:accent6>
      <a:hlink>
        <a:srgbClr val="000000"/>
      </a:hlink>
      <a:folHlink>
        <a:srgbClr val="000000"/>
      </a:folHlink>
    </a:clrScheme>
    <a:fontScheme name="Roskilde Kommune PP">
      <a:majorFont>
        <a:latin typeface="Montserrat Black italic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3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.potx" id="{CA702111-2550-4A74-A8E6-F2E49D66B0B2}" vid="{EAAA2816-C24C-40BF-822C-F70E5C3F014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skabelon</Template>
  <TotalTime>161</TotalTime>
  <Words>323</Words>
  <Application>Microsoft Office PowerPoint</Application>
  <PresentationFormat>Brugerdefineret</PresentationFormat>
  <Paragraphs>61</Paragraphs>
  <Slides>9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6" baseType="lpstr">
      <vt:lpstr>Montserrat Black italic</vt:lpstr>
      <vt:lpstr>Arial</vt:lpstr>
      <vt:lpstr>Montserrat Medium</vt:lpstr>
      <vt:lpstr>Calibri</vt:lpstr>
      <vt:lpstr>Roskilde Kommune - sort logo</vt:lpstr>
      <vt:lpstr>Roskilde Kommune - hvid logo</vt:lpstr>
      <vt:lpstr>think-cell Slide</vt:lpstr>
      <vt:lpstr>Besøg fra logopæden</vt:lpstr>
      <vt:lpstr>Aftenens program</vt:lpstr>
      <vt:lpstr>Stemme, udtale og sprog – hvad er forskellen? </vt:lpstr>
      <vt:lpstr>DYSARTRI – Hvad er det?</vt:lpstr>
      <vt:lpstr>DYSARTRI – Hvad er det?</vt:lpstr>
      <vt:lpstr>Hvad kan man selv og ens omgivelser gøre? </vt:lpstr>
      <vt:lpstr>Hvad kan man selv og ens omgivelser gøre? </vt:lpstr>
      <vt:lpstr>Tid hos en logopæd? </vt:lpstr>
      <vt:lpstr>Tak for i dag!</vt:lpstr>
    </vt:vector>
  </TitlesOfParts>
  <Company>Roskilde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Besøg fra logopæden</dc:title>
  <dc:creator>Ditte Søbæk Johansen</dc:creator>
  <cp:lastModifiedBy>Ditte Søbæk Johansen</cp:lastModifiedBy>
  <cp:revision>5</cp:revision>
  <dcterms:created xsi:type="dcterms:W3CDTF">2024-04-16T08:56:08Z</dcterms:created>
  <dcterms:modified xsi:type="dcterms:W3CDTF">2024-04-16T11:37:33Z</dcterms:modified>
</cp:coreProperties>
</file>