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78" r:id="rId3"/>
    <p:sldId id="280" r:id="rId4"/>
    <p:sldId id="281" r:id="rId5"/>
    <p:sldId id="256" r:id="rId6"/>
    <p:sldId id="258" r:id="rId7"/>
    <p:sldId id="277" r:id="rId8"/>
    <p:sldId id="257" r:id="rId9"/>
    <p:sldId id="286" r:id="rId10"/>
    <p:sldId id="274" r:id="rId11"/>
    <p:sldId id="298" r:id="rId12"/>
    <p:sldId id="276" r:id="rId13"/>
    <p:sldId id="304" r:id="rId14"/>
    <p:sldId id="305" r:id="rId15"/>
    <p:sldId id="306" r:id="rId16"/>
    <p:sldId id="271" r:id="rId17"/>
    <p:sldId id="299" r:id="rId18"/>
    <p:sldId id="300" r:id="rId19"/>
    <p:sldId id="303" r:id="rId2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0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775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897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047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446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803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1131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5234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703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684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998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550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40C0-D110-4282-97B1-1C0BE03F911C}" type="datetimeFigureOut">
              <a:rPr lang="da-DK" smtClean="0"/>
              <a:t>29-11-2022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2315-494A-4E18-8EF2-4A754DDB29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385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tH-OEuumiC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Kørestolsbasketball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Onsdagsklubben 30/11 2022</a:t>
            </a:r>
          </a:p>
          <a:p>
            <a:r>
              <a:rPr lang="da-DK" dirty="0" smtClean="0"/>
              <a:t>Søren Kahns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3968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749" y="155049"/>
            <a:ext cx="2943860" cy="38251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Horsens Rolling Bandits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6369424" cy="4763435"/>
          </a:xfrm>
        </p:spPr>
        <p:txBody>
          <a:bodyPr>
            <a:normAutofit/>
          </a:bodyPr>
          <a:lstStyle/>
          <a:p>
            <a:r>
              <a:rPr lang="da-DK" dirty="0" smtClean="0"/>
              <a:t>Vi </a:t>
            </a:r>
            <a:r>
              <a:rPr lang="da-DK" dirty="0"/>
              <a:t>var fire gutter, som alle havde spillet kørestolsbasketball i Aarhus </a:t>
            </a:r>
            <a:r>
              <a:rPr lang="da-DK" dirty="0" smtClean="0"/>
              <a:t>Vikings, der mente</a:t>
            </a:r>
            <a:r>
              <a:rPr lang="da-DK" dirty="0"/>
              <a:t>, at der manglede et hold i Horsens, Danmarks 8. største </a:t>
            </a:r>
            <a:r>
              <a:rPr lang="da-DK" dirty="0" smtClean="0"/>
              <a:t>by. </a:t>
            </a:r>
          </a:p>
          <a:p>
            <a:r>
              <a:rPr lang="da-DK" dirty="0" smtClean="0"/>
              <a:t>Vi stiftede </a:t>
            </a:r>
            <a:r>
              <a:rPr lang="da-DK" dirty="0"/>
              <a:t>Horsens Rolling Bandits i uge 43 </a:t>
            </a:r>
            <a:r>
              <a:rPr lang="da-DK" dirty="0" smtClean="0"/>
              <a:t>2021.</a:t>
            </a:r>
          </a:p>
          <a:p>
            <a:r>
              <a:rPr lang="da-DK" dirty="0" smtClean="0"/>
              <a:t>Vi er i dag ca. 10 spillere</a:t>
            </a:r>
          </a:p>
          <a:p>
            <a:r>
              <a:rPr lang="da-DK" dirty="0" smtClean="0"/>
              <a:t>Vi har tilmeldt og DM-serien, hvor vi får nogle tæsk – men har lovet hinanden at have det sjovt </a:t>
            </a:r>
            <a:r>
              <a:rPr lang="da-DK" dirty="0" smtClean="0">
                <a:sym typeface="Wingdings" panose="05000000000000000000" pitchFamily="2" charset="2"/>
              </a:rPr>
              <a:t></a:t>
            </a:r>
            <a:endParaRPr lang="da-DK" dirty="0"/>
          </a:p>
        </p:txBody>
      </p:sp>
      <p:pic>
        <p:nvPicPr>
          <p:cNvPr id="4" name="Picture 2" descr="493079544099535055585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695" y="3624670"/>
            <a:ext cx="4616914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09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749" y="155049"/>
            <a:ext cx="2943860" cy="38251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Horsens Rolling Bandits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5621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Kim</a:t>
            </a:r>
          </a:p>
          <a:p>
            <a:r>
              <a:rPr lang="da-DK" dirty="0" smtClean="0"/>
              <a:t>Kristoffer</a:t>
            </a:r>
          </a:p>
          <a:p>
            <a:r>
              <a:rPr lang="da-DK" dirty="0" smtClean="0"/>
              <a:t>Brian</a:t>
            </a:r>
          </a:p>
          <a:p>
            <a:r>
              <a:rPr lang="da-DK" dirty="0" smtClean="0"/>
              <a:t>Rasmus</a:t>
            </a:r>
          </a:p>
          <a:p>
            <a:r>
              <a:rPr lang="da-DK" dirty="0" smtClean="0"/>
              <a:t>Paul</a:t>
            </a:r>
          </a:p>
          <a:p>
            <a:endParaRPr lang="da-DK" dirty="0"/>
          </a:p>
          <a:p>
            <a:r>
              <a:rPr lang="da-DK" dirty="0" smtClean="0"/>
              <a:t>Jens </a:t>
            </a:r>
          </a:p>
          <a:p>
            <a:r>
              <a:rPr lang="da-DK" dirty="0" smtClean="0"/>
              <a:t>Henrik</a:t>
            </a:r>
          </a:p>
          <a:p>
            <a:r>
              <a:rPr lang="da-DK" dirty="0" smtClean="0"/>
              <a:t>Christina</a:t>
            </a:r>
          </a:p>
          <a:p>
            <a:r>
              <a:rPr lang="da-DK" dirty="0" smtClean="0"/>
              <a:t>Michael</a:t>
            </a:r>
          </a:p>
          <a:p>
            <a:r>
              <a:rPr lang="da-DK" dirty="0" smtClean="0"/>
              <a:t>Søren (træner)</a:t>
            </a:r>
            <a:endParaRPr lang="da-DK" dirty="0"/>
          </a:p>
        </p:txBody>
      </p:sp>
      <p:pic>
        <p:nvPicPr>
          <p:cNvPr id="4" name="Picture 2" descr="493079544099535055585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695" y="3624670"/>
            <a:ext cx="4616914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89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749" y="155049"/>
            <a:ext cx="2943860" cy="3825166"/>
          </a:xfrm>
          <a:prstGeom prst="rect">
            <a:avLst/>
          </a:prstGeom>
        </p:spPr>
      </p:pic>
      <p:pic>
        <p:nvPicPr>
          <p:cNvPr id="4" name="Picture 2" descr="493079544099535055585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695" y="3624670"/>
            <a:ext cx="4616914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Horsens Rolling Bandits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5621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Kim			4,5		Skadet underben		</a:t>
            </a:r>
          </a:p>
          <a:p>
            <a:r>
              <a:rPr lang="da-DK" dirty="0" smtClean="0"/>
              <a:t>Kristoffer		4,0		</a:t>
            </a:r>
            <a:r>
              <a:rPr lang="da-DK" dirty="0" err="1" smtClean="0"/>
              <a:t>Benamputeret</a:t>
            </a:r>
            <a:endParaRPr lang="da-DK" dirty="0" smtClean="0"/>
          </a:p>
          <a:p>
            <a:r>
              <a:rPr lang="da-DK" dirty="0" smtClean="0"/>
              <a:t>Brian		3,5		</a:t>
            </a:r>
            <a:r>
              <a:rPr lang="da-DK" dirty="0" err="1" smtClean="0"/>
              <a:t>Benamputeret</a:t>
            </a:r>
            <a:endParaRPr lang="da-DK" dirty="0" smtClean="0"/>
          </a:p>
          <a:p>
            <a:r>
              <a:rPr lang="da-DK" dirty="0" smtClean="0"/>
              <a:t>Rasmus		2,0		Rygmarvsskadet</a:t>
            </a:r>
          </a:p>
          <a:p>
            <a:r>
              <a:rPr lang="da-DK" dirty="0" smtClean="0"/>
              <a:t>Paul			1,0		Rygmarvsskadet</a:t>
            </a:r>
          </a:p>
          <a:p>
            <a:endParaRPr lang="da-DK" dirty="0"/>
          </a:p>
          <a:p>
            <a:r>
              <a:rPr lang="da-DK" dirty="0" smtClean="0"/>
              <a:t>Jens 			2,5		Sklerose</a:t>
            </a:r>
          </a:p>
          <a:p>
            <a:r>
              <a:rPr lang="da-DK" dirty="0" smtClean="0"/>
              <a:t>Henrik		2,5		Sklerose</a:t>
            </a:r>
          </a:p>
          <a:p>
            <a:r>
              <a:rPr lang="da-DK" dirty="0" smtClean="0"/>
              <a:t>Christina		1,0		Sklerose</a:t>
            </a:r>
          </a:p>
          <a:p>
            <a:r>
              <a:rPr lang="da-DK" dirty="0" smtClean="0"/>
              <a:t>Michael		1,0		Sklerose</a:t>
            </a:r>
          </a:p>
          <a:p>
            <a:r>
              <a:rPr lang="da-DK" dirty="0" smtClean="0"/>
              <a:t>Søren (træner)	1,0		HSP</a:t>
            </a:r>
          </a:p>
        </p:txBody>
      </p:sp>
    </p:spTree>
    <p:extLst>
      <p:ext uri="{BB962C8B-B14F-4D97-AF65-F5344CB8AC3E}">
        <p14:creationId xmlns:p14="http://schemas.microsoft.com/office/powerpoint/2010/main" val="5338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91949" cy="1325563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Kørestolsbasket er ideel for ”os”, da den kræver god håndfunktion mens benenes funktion er ligegyldig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/>
          <a:srcRect l="8334" t="12287" r="38425"/>
          <a:stretch/>
        </p:blipFill>
        <p:spPr>
          <a:xfrm>
            <a:off x="391886" y="1825625"/>
            <a:ext cx="5704114" cy="504132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3"/>
          <a:srcRect l="8055" t="14185" r="38333"/>
          <a:stretch/>
        </p:blipFill>
        <p:spPr>
          <a:xfrm>
            <a:off x="6096000" y="1758726"/>
            <a:ext cx="5938362" cy="509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24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2"/>
          <a:srcRect t="12519"/>
          <a:stretch/>
        </p:blipFill>
        <p:spPr>
          <a:xfrm>
            <a:off x="60961" y="1690688"/>
            <a:ext cx="6775631" cy="3179808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 rotWithShape="1">
          <a:blip r:embed="rId3"/>
          <a:srcRect l="55740" t="19881" r="3149" b="9180"/>
          <a:stretch/>
        </p:blipFill>
        <p:spPr>
          <a:xfrm>
            <a:off x="6189357" y="1637217"/>
            <a:ext cx="6002643" cy="5556500"/>
          </a:xfrm>
          <a:prstGeom prst="rect">
            <a:avLst/>
          </a:prstGeom>
        </p:spPr>
      </p:pic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91949" cy="1325563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Kørestolsbasket er ideel for ”os”, da den kræver god håndfunktion mens benenes funktion er ligegyldig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76244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 rotWithShape="1">
          <a:blip r:embed="rId2"/>
          <a:srcRect l="56018" t="19537" r="3148" b="5210"/>
          <a:stretch/>
        </p:blipFill>
        <p:spPr>
          <a:xfrm>
            <a:off x="457706" y="1551350"/>
            <a:ext cx="5226571" cy="5167312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 rotWithShape="1">
          <a:blip r:embed="rId3"/>
          <a:srcRect l="27826" t="17205" r="29409" b="9589"/>
          <a:stretch/>
        </p:blipFill>
        <p:spPr>
          <a:xfrm>
            <a:off x="5792352" y="1619774"/>
            <a:ext cx="5629721" cy="5169803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91949" cy="1325563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Kørestolsbasket er ideel for ”os”, da den kræver god håndfunktion mens benenes funktion er ligegyldig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7396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2"/>
          <a:srcRect t="14116" r="4833"/>
          <a:stretch/>
        </p:blipFill>
        <p:spPr>
          <a:xfrm>
            <a:off x="304800" y="1312314"/>
            <a:ext cx="11490960" cy="556310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Kørestolsbasketballklubber i 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56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461553" y="365125"/>
            <a:ext cx="1125147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200" dirty="0" smtClean="0"/>
              <a:t>Bjarne Brath ligaen – kampen om DM (</a:t>
            </a:r>
            <a:r>
              <a:rPr lang="da-DK" sz="4200" dirty="0" smtClean="0"/>
              <a:t>inkl. </a:t>
            </a:r>
            <a:r>
              <a:rPr lang="da-DK" sz="4200" dirty="0" smtClean="0"/>
              <a:t>Malmø)</a:t>
            </a:r>
            <a:endParaRPr lang="da-DK" sz="4200" dirty="0"/>
          </a:p>
        </p:txBody>
      </p:sp>
      <p:sp>
        <p:nvSpPr>
          <p:cNvPr id="4" name="Pladsholder til indhold 2"/>
          <p:cNvSpPr txBox="1">
            <a:spLocks/>
          </p:cNvSpPr>
          <p:nvPr/>
        </p:nvSpPr>
        <p:spPr>
          <a:xfrm>
            <a:off x="809895" y="2899956"/>
            <a:ext cx="5024846" cy="31089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 smtClean="0"/>
              <a:t>22. januar, Nørrebrohallen, </a:t>
            </a:r>
            <a:r>
              <a:rPr lang="da-DK" dirty="0" smtClean="0"/>
              <a:t>Kbh.</a:t>
            </a:r>
            <a:endParaRPr lang="da-DK" dirty="0" smtClean="0"/>
          </a:p>
          <a:p>
            <a:r>
              <a:rPr lang="da-DK" dirty="0" smtClean="0"/>
              <a:t>28. januar, HC Andersen Hallen, Odense</a:t>
            </a:r>
          </a:p>
          <a:p>
            <a:r>
              <a:rPr lang="da-DK" dirty="0" smtClean="0"/>
              <a:t>4. februar, </a:t>
            </a:r>
            <a:r>
              <a:rPr lang="da-DK" dirty="0" err="1" smtClean="0"/>
              <a:t>VIAhallen</a:t>
            </a:r>
            <a:r>
              <a:rPr lang="da-DK" dirty="0" smtClean="0"/>
              <a:t> Horsens</a:t>
            </a:r>
          </a:p>
          <a:p>
            <a:r>
              <a:rPr lang="da-DK" dirty="0" smtClean="0"/>
              <a:t>19. </a:t>
            </a:r>
            <a:r>
              <a:rPr lang="da-DK" dirty="0"/>
              <a:t>februar, </a:t>
            </a:r>
            <a:r>
              <a:rPr lang="da-DK" dirty="0" err="1"/>
              <a:t>VIAhallen</a:t>
            </a:r>
            <a:r>
              <a:rPr lang="da-DK" dirty="0"/>
              <a:t> Horsens</a:t>
            </a: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4578"/>
            <a:ext cx="5429250" cy="5429250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794655" y="1706871"/>
            <a:ext cx="2886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dirty="0" smtClean="0"/>
              <a:t>Kampdatoer: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16098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 smtClean="0"/>
              <a:t>Kørestolsbasketball Internationalt</a:t>
            </a:r>
            <a:endParaRPr lang="da-DK" dirty="0"/>
          </a:p>
        </p:txBody>
      </p:sp>
      <p:sp>
        <p:nvSpPr>
          <p:cNvPr id="4" name="Pladsholder til indhold 2"/>
          <p:cNvSpPr txBox="1">
            <a:spLocks/>
          </p:cNvSpPr>
          <p:nvPr/>
        </p:nvSpPr>
        <p:spPr>
          <a:xfrm>
            <a:off x="838200" y="1825624"/>
            <a:ext cx="10515600" cy="48756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600" dirty="0" smtClean="0"/>
              <a:t>Professionelle ligaer:</a:t>
            </a:r>
          </a:p>
          <a:p>
            <a:endParaRPr lang="da-DK" sz="3600" dirty="0"/>
          </a:p>
          <a:p>
            <a:r>
              <a:rPr lang="da-DK" sz="3600" dirty="0" smtClean="0"/>
              <a:t>UK, Sydeuropa</a:t>
            </a:r>
          </a:p>
          <a:p>
            <a:r>
              <a:rPr lang="da-DK" sz="3600" dirty="0" smtClean="0"/>
              <a:t>Nord- og Sydamerika</a:t>
            </a:r>
          </a:p>
          <a:p>
            <a:r>
              <a:rPr lang="da-DK" sz="3600" dirty="0" smtClean="0"/>
              <a:t>Australien og New Zealand</a:t>
            </a:r>
          </a:p>
          <a:p>
            <a:r>
              <a:rPr lang="da-DK" sz="3600" dirty="0" smtClean="0"/>
              <a:t>Japan og måske flere asiatiske lande</a:t>
            </a:r>
          </a:p>
        </p:txBody>
      </p:sp>
      <p:pic>
        <p:nvPicPr>
          <p:cNvPr id="6" name="Picture 2" descr="184aed4a75b35a7e72c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17" y="3541954"/>
            <a:ext cx="2904565" cy="290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10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627698"/>
            <a:ext cx="10515600" cy="2852737"/>
          </a:xfrm>
        </p:spPr>
        <p:txBody>
          <a:bodyPr/>
          <a:lstStyle/>
          <a:p>
            <a:r>
              <a:rPr lang="da-DK" dirty="0" smtClean="0"/>
              <a:t>Kig forbi Horsens eller en af de andre klubber, hvis I har lyst til at prøve kørestolsbasket </a:t>
            </a:r>
            <a:r>
              <a:rPr lang="da-DK" dirty="0" smtClean="0">
                <a:sym typeface="Wingdings" panose="05000000000000000000" pitchFamily="2" charset="2"/>
              </a:rPr>
              <a:t>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71" y="3718810"/>
            <a:ext cx="2882153" cy="232385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800" y="4290060"/>
            <a:ext cx="2609850" cy="175260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2079" y="4318635"/>
            <a:ext cx="2647950" cy="1724025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4514" y="4271010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1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Lidt om mig: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 smtClean="0"/>
              <a:t>Navn: Søren Kahns</a:t>
            </a:r>
          </a:p>
          <a:p>
            <a:r>
              <a:rPr lang="da-DK" dirty="0" smtClean="0"/>
              <a:t>Alder: 53 år</a:t>
            </a:r>
          </a:p>
          <a:p>
            <a:r>
              <a:rPr lang="da-DK" dirty="0" smtClean="0"/>
              <a:t>Familiært: Bor sammen med min kæreste i Horsens</a:t>
            </a:r>
          </a:p>
          <a:p>
            <a:r>
              <a:rPr lang="da-DK" dirty="0" smtClean="0"/>
              <a:t>Børn: Lærke og Malte på hhv. 24 og 23 år fra tidligere ægteskab</a:t>
            </a:r>
          </a:p>
          <a:p>
            <a:r>
              <a:rPr lang="da-DK" dirty="0" smtClean="0"/>
              <a:t>Arbejde: Jeg arbejder fuld tid som molekylærbiolog på Vejle Sygehus</a:t>
            </a:r>
          </a:p>
          <a:p>
            <a:r>
              <a:rPr lang="da-DK" dirty="0"/>
              <a:t>Sygdom: HSP</a:t>
            </a:r>
          </a:p>
          <a:p>
            <a:r>
              <a:rPr lang="da-DK" dirty="0"/>
              <a:t>Funktionsniveau: Jeg valgte ret i tidligt sygdomsforløbet at sætte mig i en kørestol for at få mine hænder fri. I dag kan jeg ikke gå</a:t>
            </a:r>
          </a:p>
          <a:p>
            <a:r>
              <a:rPr lang="da-DK" dirty="0" smtClean="0"/>
              <a:t>Fritidsinteresser: Dykning </a:t>
            </a:r>
            <a:r>
              <a:rPr lang="da-DK" dirty="0"/>
              <a:t>og kørestolsbasketball - </a:t>
            </a:r>
            <a:r>
              <a:rPr lang="da-DK" dirty="0" smtClean="0"/>
              <a:t>træner for Horsens </a:t>
            </a:r>
            <a:r>
              <a:rPr lang="da-DK" dirty="0"/>
              <a:t>Rolling </a:t>
            </a:r>
            <a:r>
              <a:rPr lang="da-DK" dirty="0" smtClean="0"/>
              <a:t>Bandits</a:t>
            </a:r>
          </a:p>
        </p:txBody>
      </p:sp>
      <p:pic>
        <p:nvPicPr>
          <p:cNvPr id="4" name="Picture 2" descr="7521795437455379724682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403" y="165462"/>
            <a:ext cx="3688397" cy="245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80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Hvad er kørestolsbasketball??</a:t>
            </a:r>
            <a:br>
              <a:rPr lang="da-DK" dirty="0" smtClean="0"/>
            </a:br>
            <a:r>
              <a:rPr lang="da-DK" dirty="0" smtClean="0"/>
              <a:t>Og hvem spiller??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039" y="4775426"/>
            <a:ext cx="2543175" cy="180022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2" y="4632552"/>
            <a:ext cx="2619375" cy="1743075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751" y="443252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69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Rigtigt eller forkert om kørestolsbasketball?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Det er en sport for handikappede personer, som man skal tage hensyn til?</a:t>
            </a:r>
          </a:p>
          <a:p>
            <a:r>
              <a:rPr lang="da-DK" dirty="0" smtClean="0"/>
              <a:t>Det er en stille og rolig sport?</a:t>
            </a:r>
            <a:endParaRPr lang="da-DK" dirty="0"/>
          </a:p>
          <a:p>
            <a:r>
              <a:rPr lang="da-DK" dirty="0" smtClean="0"/>
              <a:t>Man skal sidde i kørestol for at spille basketball?</a:t>
            </a:r>
          </a:p>
          <a:p>
            <a:r>
              <a:rPr lang="da-DK" dirty="0" smtClean="0"/>
              <a:t>Man har en fordel, når man sidder i kørestol til dagligt?</a:t>
            </a:r>
          </a:p>
          <a:p>
            <a:r>
              <a:rPr lang="da-DK" dirty="0" smtClean="0"/>
              <a:t>Det er en sport for mænd?</a:t>
            </a:r>
          </a:p>
          <a:p>
            <a:r>
              <a:rPr lang="da-DK" dirty="0" smtClean="0"/>
              <a:t>Skal man selv medbringe kørestol?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011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23698" y="2660877"/>
            <a:ext cx="9144000" cy="2379130"/>
          </a:xfrm>
        </p:spPr>
        <p:txBody>
          <a:bodyPr>
            <a:normAutofit fontScale="90000"/>
          </a:bodyPr>
          <a:lstStyle/>
          <a:p>
            <a:r>
              <a:rPr lang="da-DK" dirty="0" err="1" smtClean="0"/>
              <a:t>Having</a:t>
            </a:r>
            <a:r>
              <a:rPr lang="da-DK" dirty="0" smtClean="0"/>
              <a:t> </a:t>
            </a:r>
            <a:r>
              <a:rPr lang="da-DK" dirty="0" err="1" smtClean="0"/>
              <a:t>fun</a:t>
            </a:r>
            <a:r>
              <a:rPr lang="da-DK" dirty="0" smtClean="0"/>
              <a:t>!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Ingen fysiske begrænsninger</a:t>
            </a:r>
            <a:br>
              <a:rPr lang="da-DK" dirty="0" smtClean="0"/>
            </a:br>
            <a:r>
              <a:rPr lang="da-DK" dirty="0" smtClean="0"/>
              <a:t>Benene bruges ikke</a:t>
            </a:r>
            <a:br>
              <a:rPr lang="da-DK" dirty="0" smtClean="0"/>
            </a:br>
            <a:r>
              <a:rPr lang="da-DK" dirty="0" smtClean="0"/>
              <a:t>Armene/kroppen bruges til alt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254026" y="409293"/>
            <a:ext cx="9144000" cy="1675668"/>
          </a:xfrm>
        </p:spPr>
        <p:txBody>
          <a:bodyPr>
            <a:normAutofit/>
          </a:bodyPr>
          <a:lstStyle/>
          <a:p>
            <a:r>
              <a:rPr lang="da-DK" sz="4400" dirty="0" smtClean="0"/>
              <a:t>Kørestolsbasket</a:t>
            </a:r>
            <a:endParaRPr lang="da-DK" sz="44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225" y="4902691"/>
            <a:ext cx="2552700" cy="179070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389" y="523012"/>
            <a:ext cx="2609850" cy="175260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0780" y="5093191"/>
            <a:ext cx="2857500" cy="1600200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469" y="523012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0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/>
          <p:cNvSpPr txBox="1"/>
          <p:nvPr/>
        </p:nvSpPr>
        <p:spPr>
          <a:xfrm>
            <a:off x="1580147" y="1604211"/>
            <a:ext cx="840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(49) Wheelchair </a:t>
            </a:r>
            <a:r>
              <a:rPr lang="en-US" dirty="0" smtClean="0">
                <a:hlinkClick r:id="rId2"/>
              </a:rPr>
              <a:t>basketball </a:t>
            </a:r>
            <a:r>
              <a:rPr lang="en-US" dirty="0" smtClean="0">
                <a:hlinkClick r:id="rId2"/>
              </a:rPr>
              <a:t>Overall Highlights | Tokyo 2020 Paralympic Games - YouTube</a:t>
            </a:r>
            <a:endParaRPr lang="da-DK" dirty="0"/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756" y="3600450"/>
            <a:ext cx="2552700" cy="1790700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075" y="2552700"/>
            <a:ext cx="2609850" cy="1752600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292" y="3790950"/>
            <a:ext cx="2857500" cy="160020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7327" y="4678279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06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Hvad er kørestolsbasketball for mig?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Glæde</a:t>
            </a:r>
          </a:p>
          <a:p>
            <a:r>
              <a:rPr lang="da-DK" dirty="0" smtClean="0"/>
              <a:t>Frihed</a:t>
            </a:r>
          </a:p>
          <a:p>
            <a:r>
              <a:rPr lang="da-DK" dirty="0" smtClean="0"/>
              <a:t>Fight</a:t>
            </a:r>
          </a:p>
          <a:p>
            <a:r>
              <a:rPr lang="da-DK" dirty="0" smtClean="0"/>
              <a:t>Kammeratskab</a:t>
            </a:r>
          </a:p>
          <a:p>
            <a:r>
              <a:rPr lang="da-DK" dirty="0" smtClean="0"/>
              <a:t>Lege med bolden</a:t>
            </a:r>
          </a:p>
          <a:p>
            <a:r>
              <a:rPr lang="da-DK" dirty="0" smtClean="0"/>
              <a:t>Være sammen med seje mennesker/rollepersoner</a:t>
            </a:r>
          </a:p>
          <a:p>
            <a:r>
              <a:rPr lang="da-DK" dirty="0" smtClean="0"/>
              <a:t>Møde nye mennesker</a:t>
            </a:r>
          </a:p>
          <a:p>
            <a:r>
              <a:rPr lang="da-DK" dirty="0" smtClean="0"/>
              <a:t>Være god til noget fysisk krævende</a:t>
            </a:r>
          </a:p>
          <a:p>
            <a:r>
              <a:rPr lang="da-DK" dirty="0" smtClean="0"/>
              <a:t>Få </a:t>
            </a:r>
            <a:r>
              <a:rPr lang="da-DK" dirty="0"/>
              <a:t>succesoplevelser </a:t>
            </a:r>
            <a:endParaRPr lang="da-DK" dirty="0" smtClean="0"/>
          </a:p>
          <a:p>
            <a:r>
              <a:rPr lang="da-DK" dirty="0" smtClean="0"/>
              <a:t>Give succesoplevelser til andre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270" y="1423663"/>
            <a:ext cx="2882153" cy="232385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106" y="2090432"/>
            <a:ext cx="2320694" cy="3281082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573" y="4826325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23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Reglerne i kørestolsbasketball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Stort set som i gående basketball, fx:</a:t>
            </a:r>
          </a:p>
          <a:p>
            <a:r>
              <a:rPr lang="da-DK" dirty="0" smtClean="0"/>
              <a:t>5 spiller på banen for hver hold </a:t>
            </a:r>
          </a:p>
          <a:p>
            <a:r>
              <a:rPr lang="da-DK" dirty="0" smtClean="0"/>
              <a:t>Kamp: 4 X 10 min effektiv</a:t>
            </a:r>
          </a:p>
          <a:p>
            <a:r>
              <a:rPr lang="da-DK" dirty="0" smtClean="0"/>
              <a:t>8 </a:t>
            </a:r>
            <a:r>
              <a:rPr lang="da-DK" dirty="0" err="1" smtClean="0"/>
              <a:t>sek</a:t>
            </a:r>
            <a:r>
              <a:rPr lang="da-DK" dirty="0" smtClean="0"/>
              <a:t> til at få bolden over midten</a:t>
            </a:r>
          </a:p>
          <a:p>
            <a:r>
              <a:rPr lang="da-DK" dirty="0" smtClean="0"/>
              <a:t>24 </a:t>
            </a:r>
            <a:r>
              <a:rPr lang="da-DK" dirty="0" err="1" smtClean="0"/>
              <a:t>sek</a:t>
            </a:r>
            <a:r>
              <a:rPr lang="da-DK" dirty="0" smtClean="0"/>
              <a:t> til afslutning skal falde</a:t>
            </a:r>
          </a:p>
          <a:p>
            <a:r>
              <a:rPr lang="da-DK" dirty="0" smtClean="0"/>
              <a:t>Kurvene har samme højde </a:t>
            </a:r>
          </a:p>
          <a:p>
            <a:r>
              <a:rPr lang="da-DK" dirty="0" smtClean="0"/>
              <a:t>Straffe og tre meter markering ens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3207" y="667158"/>
            <a:ext cx="2933700" cy="1552575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852" y="2446897"/>
            <a:ext cx="4207055" cy="422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Reglerne specielt for kørestolsbasketball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200" y="1729826"/>
            <a:ext cx="10515600" cy="4351338"/>
          </a:xfrm>
        </p:spPr>
        <p:txBody>
          <a:bodyPr/>
          <a:lstStyle/>
          <a:p>
            <a:r>
              <a:rPr lang="da-DK" dirty="0" smtClean="0"/>
              <a:t>I gående basketball må man tage 2 skridt inden man skal drible; I kørestolsbasket må man tage to tag/berøringer på </a:t>
            </a:r>
            <a:r>
              <a:rPr lang="da-DK" dirty="0" err="1" smtClean="0"/>
              <a:t>drivringen</a:t>
            </a:r>
            <a:r>
              <a:rPr lang="da-DK" dirty="0" smtClean="0"/>
              <a:t> inden man skal drible.</a:t>
            </a:r>
          </a:p>
          <a:p>
            <a:r>
              <a:rPr lang="da-DK" dirty="0" smtClean="0"/>
              <a:t>I kørestolsbasketball er spillerne inddelt efter point; fra 1 – 4,5. Inddelingen sker efter spillerens funktion/balance, hvor 4,5 gives til en gående person med normal balance. Max 14,5 point på banen!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 rotWithShape="1">
          <a:blip r:embed="rId2"/>
          <a:srcRect t="24666"/>
          <a:stretch/>
        </p:blipFill>
        <p:spPr>
          <a:xfrm>
            <a:off x="983766" y="4781005"/>
            <a:ext cx="4269368" cy="2593255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745" y="4381580"/>
            <a:ext cx="4207055" cy="339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5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657</Words>
  <Application>Microsoft Office PowerPoint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Office-tema</vt:lpstr>
      <vt:lpstr>Kørestolsbasketball</vt:lpstr>
      <vt:lpstr>Lidt om mig:</vt:lpstr>
      <vt:lpstr>Hvad er kørestolsbasketball?? Og hvem spiller??</vt:lpstr>
      <vt:lpstr>Rigtigt eller forkert om kørestolsbasketball?</vt:lpstr>
      <vt:lpstr>Having fun!  Ingen fysiske begrænsninger Benene bruges ikke Armene/kroppen bruges til alt</vt:lpstr>
      <vt:lpstr>PowerPoint-præsentation</vt:lpstr>
      <vt:lpstr>Hvad er kørestolsbasketball for mig?</vt:lpstr>
      <vt:lpstr>Reglerne i kørestolsbasketball</vt:lpstr>
      <vt:lpstr>Reglerne specielt for kørestolsbasketball</vt:lpstr>
      <vt:lpstr>Horsens Rolling Bandits</vt:lpstr>
      <vt:lpstr>Horsens Rolling Bandits</vt:lpstr>
      <vt:lpstr>Horsens Rolling Bandits</vt:lpstr>
      <vt:lpstr>Kørestolsbasket er ideel for ”os”, da den kræver god håndfunktion mens benenes funktion er ligegyldig</vt:lpstr>
      <vt:lpstr>Kørestolsbasket er ideel for ”os”, da den kræver god håndfunktion mens benenes funktion er ligegyldig</vt:lpstr>
      <vt:lpstr>Kørestolsbasket er ideel for ”os”, da den kræver god håndfunktion mens benenes funktion er ligegyldig</vt:lpstr>
      <vt:lpstr>PowerPoint-præsentation</vt:lpstr>
      <vt:lpstr>PowerPoint-præsentation</vt:lpstr>
      <vt:lpstr>PowerPoint-præsentation</vt:lpstr>
      <vt:lpstr>Kig forbi Horsens eller en af de andre klubber, hvis I har lyst til at prøve kørestolsbasket </vt:lpstr>
    </vt:vector>
  </TitlesOfParts>
  <Company>Region Syddanmark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Søren Kahns</dc:creator>
  <cp:lastModifiedBy>Søren Kahns</cp:lastModifiedBy>
  <cp:revision>52</cp:revision>
  <dcterms:created xsi:type="dcterms:W3CDTF">2022-11-25T07:27:16Z</dcterms:created>
  <dcterms:modified xsi:type="dcterms:W3CDTF">2022-11-29T18:13:35Z</dcterms:modified>
</cp:coreProperties>
</file>