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9" r:id="rId1"/>
  </p:sldMasterIdLst>
  <p:notesMasterIdLst>
    <p:notesMasterId r:id="rId14"/>
  </p:notesMasterIdLst>
  <p:sldIdLst>
    <p:sldId id="256" r:id="rId2"/>
    <p:sldId id="257" r:id="rId3"/>
    <p:sldId id="258" r:id="rId4"/>
    <p:sldId id="266" r:id="rId5"/>
    <p:sldId id="267" r:id="rId6"/>
    <p:sldId id="259" r:id="rId7"/>
    <p:sldId id="260" r:id="rId8"/>
    <p:sldId id="261" r:id="rId9"/>
    <p:sldId id="262" r:id="rId10"/>
    <p:sldId id="263" r:id="rId11"/>
    <p:sldId id="264" r:id="rId12"/>
    <p:sldId id="265" r:id="rId13"/>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Vsp9yLipzDTnhRs0Y0vqGA==" hashData="Kx0Q8X8fZ+qQnR4WVnj8iZ7A7wd9k4B/kGWtkiN8ZPJBX+oui6xa1hhpkj8MZV226CJzzRV1wMT7OcUsl71UQ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44"/>
    <p:restoredTop sz="93850"/>
  </p:normalViewPr>
  <p:slideViewPr>
    <p:cSldViewPr snapToGrid="0">
      <p:cViewPr varScale="1">
        <p:scale>
          <a:sx n="68" d="100"/>
          <a:sy n="68" d="100"/>
        </p:scale>
        <p:origin x="688"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C5CE1D-AF35-454F-80A1-BABAF3B3619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483D8D7B-00D8-4C97-9897-38AB638F20BF}">
      <dgm:prSet/>
      <dgm:spPr/>
      <dgm:t>
        <a:bodyPr/>
        <a:lstStyle/>
        <a:p>
          <a:r>
            <a:rPr lang="da-DK" dirty="0"/>
            <a:t>Forsikringer skal tegnes medens man er et ”godt liv”</a:t>
          </a:r>
          <a:endParaRPr lang="en-US" dirty="0"/>
        </a:p>
      </dgm:t>
    </dgm:pt>
    <dgm:pt modelId="{45231CC3-F949-440F-AAEF-832BAFD720F0}" type="parTrans" cxnId="{824CD740-A1CC-4C38-B402-02F7E3A9BEBE}">
      <dgm:prSet/>
      <dgm:spPr/>
      <dgm:t>
        <a:bodyPr/>
        <a:lstStyle/>
        <a:p>
          <a:endParaRPr lang="en-US"/>
        </a:p>
      </dgm:t>
    </dgm:pt>
    <dgm:pt modelId="{C17B74B5-3108-4C4C-8311-E3B640B9A99F}" type="sibTrans" cxnId="{824CD740-A1CC-4C38-B402-02F7E3A9BEBE}">
      <dgm:prSet/>
      <dgm:spPr/>
      <dgm:t>
        <a:bodyPr/>
        <a:lstStyle/>
        <a:p>
          <a:endParaRPr lang="en-US"/>
        </a:p>
      </dgm:t>
    </dgm:pt>
    <dgm:pt modelId="{F5685B7F-B838-47D4-877A-9FE1237A7FC1}">
      <dgm:prSet/>
      <dgm:spPr/>
      <dgm:t>
        <a:bodyPr/>
        <a:lstStyle/>
        <a:p>
          <a:r>
            <a:rPr lang="da-DK"/>
            <a:t>Forsikringer skal tegnes inden man bliver 50 år</a:t>
          </a:r>
          <a:endParaRPr lang="en-US"/>
        </a:p>
      </dgm:t>
    </dgm:pt>
    <dgm:pt modelId="{C4B4ECE7-8FED-43AF-81B3-D9B128D42091}" type="parTrans" cxnId="{BCDA9EC8-AD7B-4C19-AFAC-30AD087D58D7}">
      <dgm:prSet/>
      <dgm:spPr/>
      <dgm:t>
        <a:bodyPr/>
        <a:lstStyle/>
        <a:p>
          <a:endParaRPr lang="en-US"/>
        </a:p>
      </dgm:t>
    </dgm:pt>
    <dgm:pt modelId="{EC4D94FD-7338-4B04-A548-B1C211ADABB0}" type="sibTrans" cxnId="{BCDA9EC8-AD7B-4C19-AFAC-30AD087D58D7}">
      <dgm:prSet/>
      <dgm:spPr/>
      <dgm:t>
        <a:bodyPr/>
        <a:lstStyle/>
        <a:p>
          <a:endParaRPr lang="en-US"/>
        </a:p>
      </dgm:t>
    </dgm:pt>
    <dgm:pt modelId="{056735AC-381A-4A24-8857-5552DBDDCFBF}">
      <dgm:prSet/>
      <dgm:spPr/>
      <dgm:t>
        <a:bodyPr/>
        <a:lstStyle/>
        <a:p>
          <a:r>
            <a:rPr lang="da-DK" dirty="0"/>
            <a:t>Forsikringer løber typisk til det 67./75. år</a:t>
          </a:r>
          <a:endParaRPr lang="en-US" dirty="0"/>
        </a:p>
      </dgm:t>
    </dgm:pt>
    <dgm:pt modelId="{14F165E2-7AF3-41AB-8F91-5716DFE07914}" type="parTrans" cxnId="{13ACB514-6FCB-488B-BB76-E086C0EEB8C7}">
      <dgm:prSet/>
      <dgm:spPr/>
      <dgm:t>
        <a:bodyPr/>
        <a:lstStyle/>
        <a:p>
          <a:endParaRPr lang="en-US"/>
        </a:p>
      </dgm:t>
    </dgm:pt>
    <dgm:pt modelId="{D8CD2DA4-C038-4A88-BE92-4C651652C040}" type="sibTrans" cxnId="{13ACB514-6FCB-488B-BB76-E086C0EEB8C7}">
      <dgm:prSet/>
      <dgm:spPr/>
      <dgm:t>
        <a:bodyPr/>
        <a:lstStyle/>
        <a:p>
          <a:endParaRPr lang="en-US"/>
        </a:p>
      </dgm:t>
    </dgm:pt>
    <dgm:pt modelId="{D4D13B2D-3CF2-9744-B164-5ADCF2CB7EC7}">
      <dgm:prSet/>
      <dgm:spPr/>
      <dgm:t>
        <a:bodyPr/>
        <a:lstStyle/>
        <a:p>
          <a:r>
            <a:rPr lang="da-DK" dirty="0"/>
            <a:t>Men hvor vil han så hen med det??</a:t>
          </a:r>
        </a:p>
      </dgm:t>
    </dgm:pt>
    <dgm:pt modelId="{95DD9860-D141-1C4B-834B-DF6AF94B5EFF}" type="parTrans" cxnId="{B8E54B06-CCD1-2748-92EE-674981B73CD4}">
      <dgm:prSet/>
      <dgm:spPr/>
      <dgm:t>
        <a:bodyPr/>
        <a:lstStyle/>
        <a:p>
          <a:endParaRPr lang="da-DK"/>
        </a:p>
      </dgm:t>
    </dgm:pt>
    <dgm:pt modelId="{A6E5F64B-B454-DE47-83D1-5690C2EC0AE9}" type="sibTrans" cxnId="{B8E54B06-CCD1-2748-92EE-674981B73CD4}">
      <dgm:prSet/>
      <dgm:spPr/>
      <dgm:t>
        <a:bodyPr/>
        <a:lstStyle/>
        <a:p>
          <a:endParaRPr lang="da-DK"/>
        </a:p>
      </dgm:t>
    </dgm:pt>
    <dgm:pt modelId="{56FF5400-31F2-CA49-8870-8BAECAFFDC45}" type="pres">
      <dgm:prSet presAssocID="{72C5CE1D-AF35-454F-80A1-BABAF3B3619C}" presName="outerComposite" presStyleCnt="0">
        <dgm:presLayoutVars>
          <dgm:chMax val="5"/>
          <dgm:dir/>
          <dgm:resizeHandles val="exact"/>
        </dgm:presLayoutVars>
      </dgm:prSet>
      <dgm:spPr/>
    </dgm:pt>
    <dgm:pt modelId="{9E39F8B6-2391-314D-92C6-43D78029B4E4}" type="pres">
      <dgm:prSet presAssocID="{72C5CE1D-AF35-454F-80A1-BABAF3B3619C}" presName="dummyMaxCanvas" presStyleCnt="0">
        <dgm:presLayoutVars/>
      </dgm:prSet>
      <dgm:spPr/>
    </dgm:pt>
    <dgm:pt modelId="{4FDDDD24-8845-AF47-AB73-A7FC3F475D60}" type="pres">
      <dgm:prSet presAssocID="{72C5CE1D-AF35-454F-80A1-BABAF3B3619C}" presName="FourNodes_1" presStyleLbl="node1" presStyleIdx="0" presStyleCnt="4">
        <dgm:presLayoutVars>
          <dgm:bulletEnabled val="1"/>
        </dgm:presLayoutVars>
      </dgm:prSet>
      <dgm:spPr/>
    </dgm:pt>
    <dgm:pt modelId="{84DC432F-BBCD-3D4E-910D-3AFE781472FC}" type="pres">
      <dgm:prSet presAssocID="{72C5CE1D-AF35-454F-80A1-BABAF3B3619C}" presName="FourNodes_2" presStyleLbl="node1" presStyleIdx="1" presStyleCnt="4">
        <dgm:presLayoutVars>
          <dgm:bulletEnabled val="1"/>
        </dgm:presLayoutVars>
      </dgm:prSet>
      <dgm:spPr/>
    </dgm:pt>
    <dgm:pt modelId="{0A50A5ED-6D32-3D44-B3E2-90306DA4FCAC}" type="pres">
      <dgm:prSet presAssocID="{72C5CE1D-AF35-454F-80A1-BABAF3B3619C}" presName="FourNodes_3" presStyleLbl="node1" presStyleIdx="2" presStyleCnt="4">
        <dgm:presLayoutVars>
          <dgm:bulletEnabled val="1"/>
        </dgm:presLayoutVars>
      </dgm:prSet>
      <dgm:spPr/>
    </dgm:pt>
    <dgm:pt modelId="{50E864AE-4B3F-D542-9102-DABED14B5903}" type="pres">
      <dgm:prSet presAssocID="{72C5CE1D-AF35-454F-80A1-BABAF3B3619C}" presName="FourNodes_4" presStyleLbl="node1" presStyleIdx="3" presStyleCnt="4">
        <dgm:presLayoutVars>
          <dgm:bulletEnabled val="1"/>
        </dgm:presLayoutVars>
      </dgm:prSet>
      <dgm:spPr/>
    </dgm:pt>
    <dgm:pt modelId="{0FEBB899-F06E-5F40-ABB4-E8E50EC7B66A}" type="pres">
      <dgm:prSet presAssocID="{72C5CE1D-AF35-454F-80A1-BABAF3B3619C}" presName="FourConn_1-2" presStyleLbl="fgAccFollowNode1" presStyleIdx="0" presStyleCnt="3">
        <dgm:presLayoutVars>
          <dgm:bulletEnabled val="1"/>
        </dgm:presLayoutVars>
      </dgm:prSet>
      <dgm:spPr/>
    </dgm:pt>
    <dgm:pt modelId="{F3BE04D7-4D95-F146-8F7C-276DB069F416}" type="pres">
      <dgm:prSet presAssocID="{72C5CE1D-AF35-454F-80A1-BABAF3B3619C}" presName="FourConn_2-3" presStyleLbl="fgAccFollowNode1" presStyleIdx="1" presStyleCnt="3">
        <dgm:presLayoutVars>
          <dgm:bulletEnabled val="1"/>
        </dgm:presLayoutVars>
      </dgm:prSet>
      <dgm:spPr/>
    </dgm:pt>
    <dgm:pt modelId="{765C5783-424E-1746-8C8E-66DA399D93C2}" type="pres">
      <dgm:prSet presAssocID="{72C5CE1D-AF35-454F-80A1-BABAF3B3619C}" presName="FourConn_3-4" presStyleLbl="fgAccFollowNode1" presStyleIdx="2" presStyleCnt="3">
        <dgm:presLayoutVars>
          <dgm:bulletEnabled val="1"/>
        </dgm:presLayoutVars>
      </dgm:prSet>
      <dgm:spPr/>
    </dgm:pt>
    <dgm:pt modelId="{6DAE39DA-1EEF-1546-86EC-24E641B6F1D5}" type="pres">
      <dgm:prSet presAssocID="{72C5CE1D-AF35-454F-80A1-BABAF3B3619C}" presName="FourNodes_1_text" presStyleLbl="node1" presStyleIdx="3" presStyleCnt="4">
        <dgm:presLayoutVars>
          <dgm:bulletEnabled val="1"/>
        </dgm:presLayoutVars>
      </dgm:prSet>
      <dgm:spPr/>
    </dgm:pt>
    <dgm:pt modelId="{F1BD8828-B36B-DF40-AB3B-32D84197F09A}" type="pres">
      <dgm:prSet presAssocID="{72C5CE1D-AF35-454F-80A1-BABAF3B3619C}" presName="FourNodes_2_text" presStyleLbl="node1" presStyleIdx="3" presStyleCnt="4">
        <dgm:presLayoutVars>
          <dgm:bulletEnabled val="1"/>
        </dgm:presLayoutVars>
      </dgm:prSet>
      <dgm:spPr/>
    </dgm:pt>
    <dgm:pt modelId="{43F5BB8D-DA3D-0D40-9BBE-37F5BCD68A81}" type="pres">
      <dgm:prSet presAssocID="{72C5CE1D-AF35-454F-80A1-BABAF3B3619C}" presName="FourNodes_3_text" presStyleLbl="node1" presStyleIdx="3" presStyleCnt="4">
        <dgm:presLayoutVars>
          <dgm:bulletEnabled val="1"/>
        </dgm:presLayoutVars>
      </dgm:prSet>
      <dgm:spPr/>
    </dgm:pt>
    <dgm:pt modelId="{DE6B8D3E-2B7A-C541-993C-A8EC6E5F6C40}" type="pres">
      <dgm:prSet presAssocID="{72C5CE1D-AF35-454F-80A1-BABAF3B3619C}" presName="FourNodes_4_text" presStyleLbl="node1" presStyleIdx="3" presStyleCnt="4">
        <dgm:presLayoutVars>
          <dgm:bulletEnabled val="1"/>
        </dgm:presLayoutVars>
      </dgm:prSet>
      <dgm:spPr/>
    </dgm:pt>
  </dgm:ptLst>
  <dgm:cxnLst>
    <dgm:cxn modelId="{B8E54B06-CCD1-2748-92EE-674981B73CD4}" srcId="{72C5CE1D-AF35-454F-80A1-BABAF3B3619C}" destId="{D4D13B2D-3CF2-9744-B164-5ADCF2CB7EC7}" srcOrd="3" destOrd="0" parTransId="{95DD9860-D141-1C4B-834B-DF6AF94B5EFF}" sibTransId="{A6E5F64B-B454-DE47-83D1-5690C2EC0AE9}"/>
    <dgm:cxn modelId="{3AE1000A-4F01-D446-89CC-5D9AABC71306}" type="presOf" srcId="{EC4D94FD-7338-4B04-A548-B1C211ADABB0}" destId="{F3BE04D7-4D95-F146-8F7C-276DB069F416}" srcOrd="0" destOrd="0" presId="urn:microsoft.com/office/officeart/2005/8/layout/vProcess5"/>
    <dgm:cxn modelId="{13ACB514-6FCB-488B-BB76-E086C0EEB8C7}" srcId="{72C5CE1D-AF35-454F-80A1-BABAF3B3619C}" destId="{056735AC-381A-4A24-8857-5552DBDDCFBF}" srcOrd="2" destOrd="0" parTransId="{14F165E2-7AF3-41AB-8F91-5716DFE07914}" sibTransId="{D8CD2DA4-C038-4A88-BE92-4C651652C040}"/>
    <dgm:cxn modelId="{CA79CE2C-C8C3-DA42-8810-A64DCD8A37A7}" type="presOf" srcId="{D8CD2DA4-C038-4A88-BE92-4C651652C040}" destId="{765C5783-424E-1746-8C8E-66DA399D93C2}" srcOrd="0" destOrd="0" presId="urn:microsoft.com/office/officeart/2005/8/layout/vProcess5"/>
    <dgm:cxn modelId="{824CD740-A1CC-4C38-B402-02F7E3A9BEBE}" srcId="{72C5CE1D-AF35-454F-80A1-BABAF3B3619C}" destId="{483D8D7B-00D8-4C97-9897-38AB638F20BF}" srcOrd="0" destOrd="0" parTransId="{45231CC3-F949-440F-AAEF-832BAFD720F0}" sibTransId="{C17B74B5-3108-4C4C-8311-E3B640B9A99F}"/>
    <dgm:cxn modelId="{33EA205B-253E-7A49-8D5D-00C258AC05BD}" type="presOf" srcId="{F5685B7F-B838-47D4-877A-9FE1237A7FC1}" destId="{F1BD8828-B36B-DF40-AB3B-32D84197F09A}" srcOrd="1" destOrd="0" presId="urn:microsoft.com/office/officeart/2005/8/layout/vProcess5"/>
    <dgm:cxn modelId="{AA776B7B-069E-A843-88D7-1965B8B50925}" type="presOf" srcId="{D4D13B2D-3CF2-9744-B164-5ADCF2CB7EC7}" destId="{DE6B8D3E-2B7A-C541-993C-A8EC6E5F6C40}" srcOrd="1" destOrd="0" presId="urn:microsoft.com/office/officeart/2005/8/layout/vProcess5"/>
    <dgm:cxn modelId="{ECD07195-2EF3-DE45-88F5-D311B960C14C}" type="presOf" srcId="{F5685B7F-B838-47D4-877A-9FE1237A7FC1}" destId="{84DC432F-BBCD-3D4E-910D-3AFE781472FC}" srcOrd="0" destOrd="0" presId="urn:microsoft.com/office/officeart/2005/8/layout/vProcess5"/>
    <dgm:cxn modelId="{B763C99B-94E2-DC44-8472-D087A4D50124}" type="presOf" srcId="{C17B74B5-3108-4C4C-8311-E3B640B9A99F}" destId="{0FEBB899-F06E-5F40-ABB4-E8E50EC7B66A}" srcOrd="0" destOrd="0" presId="urn:microsoft.com/office/officeart/2005/8/layout/vProcess5"/>
    <dgm:cxn modelId="{65C54EA7-88A1-4D4D-850A-C80AA3AFBE19}" type="presOf" srcId="{056735AC-381A-4A24-8857-5552DBDDCFBF}" destId="{43F5BB8D-DA3D-0D40-9BBE-37F5BCD68A81}" srcOrd="1" destOrd="0" presId="urn:microsoft.com/office/officeart/2005/8/layout/vProcess5"/>
    <dgm:cxn modelId="{B11567AC-FFAD-7B4B-A6D2-88C3842DFDB0}" type="presOf" srcId="{483D8D7B-00D8-4C97-9897-38AB638F20BF}" destId="{6DAE39DA-1EEF-1546-86EC-24E641B6F1D5}" srcOrd="1" destOrd="0" presId="urn:microsoft.com/office/officeart/2005/8/layout/vProcess5"/>
    <dgm:cxn modelId="{2095BFB2-F782-2A47-91D6-124F7ACFFAF4}" type="presOf" srcId="{72C5CE1D-AF35-454F-80A1-BABAF3B3619C}" destId="{56FF5400-31F2-CA49-8870-8BAECAFFDC45}" srcOrd="0" destOrd="0" presId="urn:microsoft.com/office/officeart/2005/8/layout/vProcess5"/>
    <dgm:cxn modelId="{546486B8-958B-5C4D-AB25-A87600E2C4E3}" type="presOf" srcId="{D4D13B2D-3CF2-9744-B164-5ADCF2CB7EC7}" destId="{50E864AE-4B3F-D542-9102-DABED14B5903}" srcOrd="0" destOrd="0" presId="urn:microsoft.com/office/officeart/2005/8/layout/vProcess5"/>
    <dgm:cxn modelId="{BCDA9EC8-AD7B-4C19-AFAC-30AD087D58D7}" srcId="{72C5CE1D-AF35-454F-80A1-BABAF3B3619C}" destId="{F5685B7F-B838-47D4-877A-9FE1237A7FC1}" srcOrd="1" destOrd="0" parTransId="{C4B4ECE7-8FED-43AF-81B3-D9B128D42091}" sibTransId="{EC4D94FD-7338-4B04-A548-B1C211ADABB0}"/>
    <dgm:cxn modelId="{EEEA3DE2-B627-CE4B-8086-99FAD6F48A0A}" type="presOf" srcId="{056735AC-381A-4A24-8857-5552DBDDCFBF}" destId="{0A50A5ED-6D32-3D44-B3E2-90306DA4FCAC}" srcOrd="0" destOrd="0" presId="urn:microsoft.com/office/officeart/2005/8/layout/vProcess5"/>
    <dgm:cxn modelId="{413D49EC-F1E0-FA42-B65E-F7240FAD41DB}" type="presOf" srcId="{483D8D7B-00D8-4C97-9897-38AB638F20BF}" destId="{4FDDDD24-8845-AF47-AB73-A7FC3F475D60}" srcOrd="0" destOrd="0" presId="urn:microsoft.com/office/officeart/2005/8/layout/vProcess5"/>
    <dgm:cxn modelId="{7723AEB4-163B-3146-8DC4-46B115FF23DB}" type="presParOf" srcId="{56FF5400-31F2-CA49-8870-8BAECAFFDC45}" destId="{9E39F8B6-2391-314D-92C6-43D78029B4E4}" srcOrd="0" destOrd="0" presId="urn:microsoft.com/office/officeart/2005/8/layout/vProcess5"/>
    <dgm:cxn modelId="{D5692ED8-BD1B-944A-87A3-42C75DA527B8}" type="presParOf" srcId="{56FF5400-31F2-CA49-8870-8BAECAFFDC45}" destId="{4FDDDD24-8845-AF47-AB73-A7FC3F475D60}" srcOrd="1" destOrd="0" presId="urn:microsoft.com/office/officeart/2005/8/layout/vProcess5"/>
    <dgm:cxn modelId="{827E60D2-2A89-4646-87FD-34F42EDC45FE}" type="presParOf" srcId="{56FF5400-31F2-CA49-8870-8BAECAFFDC45}" destId="{84DC432F-BBCD-3D4E-910D-3AFE781472FC}" srcOrd="2" destOrd="0" presId="urn:microsoft.com/office/officeart/2005/8/layout/vProcess5"/>
    <dgm:cxn modelId="{C3865B77-5AD8-8142-B95C-3F681A39A7F0}" type="presParOf" srcId="{56FF5400-31F2-CA49-8870-8BAECAFFDC45}" destId="{0A50A5ED-6D32-3D44-B3E2-90306DA4FCAC}" srcOrd="3" destOrd="0" presId="urn:microsoft.com/office/officeart/2005/8/layout/vProcess5"/>
    <dgm:cxn modelId="{20B1B0FC-4219-F242-91E9-C7410E94F887}" type="presParOf" srcId="{56FF5400-31F2-CA49-8870-8BAECAFFDC45}" destId="{50E864AE-4B3F-D542-9102-DABED14B5903}" srcOrd="4" destOrd="0" presId="urn:microsoft.com/office/officeart/2005/8/layout/vProcess5"/>
    <dgm:cxn modelId="{B326E469-ABE7-C74D-BD20-0DAA35EF566D}" type="presParOf" srcId="{56FF5400-31F2-CA49-8870-8BAECAFFDC45}" destId="{0FEBB899-F06E-5F40-ABB4-E8E50EC7B66A}" srcOrd="5" destOrd="0" presId="urn:microsoft.com/office/officeart/2005/8/layout/vProcess5"/>
    <dgm:cxn modelId="{0B40F5B1-1D47-B944-B1A7-A4EBF5965E44}" type="presParOf" srcId="{56FF5400-31F2-CA49-8870-8BAECAFFDC45}" destId="{F3BE04D7-4D95-F146-8F7C-276DB069F416}" srcOrd="6" destOrd="0" presId="urn:microsoft.com/office/officeart/2005/8/layout/vProcess5"/>
    <dgm:cxn modelId="{8AB78930-27A8-D543-9806-E1C2342701D9}" type="presParOf" srcId="{56FF5400-31F2-CA49-8870-8BAECAFFDC45}" destId="{765C5783-424E-1746-8C8E-66DA399D93C2}" srcOrd="7" destOrd="0" presId="urn:microsoft.com/office/officeart/2005/8/layout/vProcess5"/>
    <dgm:cxn modelId="{FC4A719C-BBE9-0441-AD28-330327FF2D92}" type="presParOf" srcId="{56FF5400-31F2-CA49-8870-8BAECAFFDC45}" destId="{6DAE39DA-1EEF-1546-86EC-24E641B6F1D5}" srcOrd="8" destOrd="0" presId="urn:microsoft.com/office/officeart/2005/8/layout/vProcess5"/>
    <dgm:cxn modelId="{C171C50D-B559-E94C-B289-F443A0ED8CAE}" type="presParOf" srcId="{56FF5400-31F2-CA49-8870-8BAECAFFDC45}" destId="{F1BD8828-B36B-DF40-AB3B-32D84197F09A}" srcOrd="9" destOrd="0" presId="urn:microsoft.com/office/officeart/2005/8/layout/vProcess5"/>
    <dgm:cxn modelId="{BD76A301-A640-524E-8161-D53889742CF1}" type="presParOf" srcId="{56FF5400-31F2-CA49-8870-8BAECAFFDC45}" destId="{43F5BB8D-DA3D-0D40-9BBE-37F5BCD68A81}" srcOrd="10" destOrd="0" presId="urn:microsoft.com/office/officeart/2005/8/layout/vProcess5"/>
    <dgm:cxn modelId="{A5CE1188-408D-1147-990D-2244615FF6EB}" type="presParOf" srcId="{56FF5400-31F2-CA49-8870-8BAECAFFDC45}" destId="{DE6B8D3E-2B7A-C541-993C-A8EC6E5F6C40}"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DDDD24-8845-AF47-AB73-A7FC3F475D60}">
      <dsp:nvSpPr>
        <dsp:cNvPr id="0" name=""/>
        <dsp:cNvSpPr/>
      </dsp:nvSpPr>
      <dsp:spPr>
        <a:xfrm>
          <a:off x="0" y="0"/>
          <a:ext cx="4996281" cy="11070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da-DK" sz="2100" kern="1200" dirty="0"/>
            <a:t>Forsikringer skal tegnes medens man er et ”godt liv”</a:t>
          </a:r>
          <a:endParaRPr lang="en-US" sz="2100" kern="1200" dirty="0"/>
        </a:p>
      </dsp:txBody>
      <dsp:txXfrm>
        <a:off x="32426" y="32426"/>
        <a:ext cx="3708090" cy="1042242"/>
      </dsp:txXfrm>
    </dsp:sp>
    <dsp:sp modelId="{84DC432F-BBCD-3D4E-910D-3AFE781472FC}">
      <dsp:nvSpPr>
        <dsp:cNvPr id="0" name=""/>
        <dsp:cNvSpPr/>
      </dsp:nvSpPr>
      <dsp:spPr>
        <a:xfrm>
          <a:off x="418438" y="1308384"/>
          <a:ext cx="4996281" cy="11070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da-DK" sz="2100" kern="1200"/>
            <a:t>Forsikringer skal tegnes inden man bliver 50 år</a:t>
          </a:r>
          <a:endParaRPr lang="en-US" sz="2100" kern="1200"/>
        </a:p>
      </dsp:txBody>
      <dsp:txXfrm>
        <a:off x="450864" y="1340810"/>
        <a:ext cx="3793379" cy="1042242"/>
      </dsp:txXfrm>
    </dsp:sp>
    <dsp:sp modelId="{0A50A5ED-6D32-3D44-B3E2-90306DA4FCAC}">
      <dsp:nvSpPr>
        <dsp:cNvPr id="0" name=""/>
        <dsp:cNvSpPr/>
      </dsp:nvSpPr>
      <dsp:spPr>
        <a:xfrm>
          <a:off x="830631" y="2616768"/>
          <a:ext cx="4996281" cy="11070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da-DK" sz="2100" kern="1200" dirty="0"/>
            <a:t>Forsikringer løber typisk til det 67./75. år</a:t>
          </a:r>
          <a:endParaRPr lang="en-US" sz="2100" kern="1200" dirty="0"/>
        </a:p>
      </dsp:txBody>
      <dsp:txXfrm>
        <a:off x="863057" y="2649194"/>
        <a:ext cx="3799624" cy="1042242"/>
      </dsp:txXfrm>
    </dsp:sp>
    <dsp:sp modelId="{50E864AE-4B3F-D542-9102-DABED14B5903}">
      <dsp:nvSpPr>
        <dsp:cNvPr id="0" name=""/>
        <dsp:cNvSpPr/>
      </dsp:nvSpPr>
      <dsp:spPr>
        <a:xfrm>
          <a:off x="1249070" y="3925153"/>
          <a:ext cx="4996281" cy="11070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da-DK" sz="2100" kern="1200" dirty="0"/>
            <a:t>Men hvor vil han så hen med det??</a:t>
          </a:r>
        </a:p>
      </dsp:txBody>
      <dsp:txXfrm>
        <a:off x="1281496" y="3957579"/>
        <a:ext cx="3793379" cy="1042242"/>
      </dsp:txXfrm>
    </dsp:sp>
    <dsp:sp modelId="{0FEBB899-F06E-5F40-ABB4-E8E50EC7B66A}">
      <dsp:nvSpPr>
        <dsp:cNvPr id="0" name=""/>
        <dsp:cNvSpPr/>
      </dsp:nvSpPr>
      <dsp:spPr>
        <a:xfrm>
          <a:off x="4276670" y="847933"/>
          <a:ext cx="719611" cy="71961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4438582" y="847933"/>
        <a:ext cx="395787" cy="541507"/>
      </dsp:txXfrm>
    </dsp:sp>
    <dsp:sp modelId="{F3BE04D7-4D95-F146-8F7C-276DB069F416}">
      <dsp:nvSpPr>
        <dsp:cNvPr id="0" name=""/>
        <dsp:cNvSpPr/>
      </dsp:nvSpPr>
      <dsp:spPr>
        <a:xfrm>
          <a:off x="4695108" y="2156318"/>
          <a:ext cx="719611" cy="71961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4857020" y="2156318"/>
        <a:ext cx="395787" cy="541507"/>
      </dsp:txXfrm>
    </dsp:sp>
    <dsp:sp modelId="{765C5783-424E-1746-8C8E-66DA399D93C2}">
      <dsp:nvSpPr>
        <dsp:cNvPr id="0" name=""/>
        <dsp:cNvSpPr/>
      </dsp:nvSpPr>
      <dsp:spPr>
        <a:xfrm>
          <a:off x="5107301" y="3464702"/>
          <a:ext cx="719611" cy="71961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endParaRPr lang="en-US" sz="3300" kern="1200"/>
        </a:p>
      </dsp:txBody>
      <dsp:txXfrm>
        <a:off x="5269213" y="3464702"/>
        <a:ext cx="395787" cy="54150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40AE5E-C432-6740-ABA5-85D3D9A3833E}" type="datetimeFigureOut">
              <a:rPr lang="da-DK" smtClean="0"/>
              <a:t>23.11.2022</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E5B805-808B-8E4F-BE14-12702F6C0572}" type="slidenum">
              <a:rPr lang="da-DK" smtClean="0"/>
              <a:t>‹nr.›</a:t>
            </a:fld>
            <a:endParaRPr lang="da-DK"/>
          </a:p>
        </p:txBody>
      </p:sp>
    </p:spTree>
    <p:extLst>
      <p:ext uri="{BB962C8B-B14F-4D97-AF65-F5344CB8AC3E}">
        <p14:creationId xmlns:p14="http://schemas.microsoft.com/office/powerpoint/2010/main" val="2468443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D7E5B805-808B-8E4F-BE14-12702F6C0572}" type="slidenum">
              <a:rPr lang="da-DK" smtClean="0"/>
              <a:t>10</a:t>
            </a:fld>
            <a:endParaRPr lang="da-DK"/>
          </a:p>
        </p:txBody>
      </p:sp>
    </p:spTree>
    <p:extLst>
      <p:ext uri="{BB962C8B-B14F-4D97-AF65-F5344CB8AC3E}">
        <p14:creationId xmlns:p14="http://schemas.microsoft.com/office/powerpoint/2010/main" val="1597927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10" name="Freeform 6" title="Page Number Shape">
            <a:extLst>
              <a:ext uri="{FF2B5EF4-FFF2-40B4-BE49-F238E27FC236}">
                <a16:creationId xmlns:a16="http://schemas.microsoft.com/office/drawing/2014/main" id="{DD4C4B28-6B4B-4445-8535-F516D74E4AA9}"/>
              </a:ext>
            </a:extLst>
          </p:cNvPr>
          <p:cNvSpPr/>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cxnSp>
        <p:nvCxnSpPr>
          <p:cNvPr id="12" name="Straight Connector 11" title="Verticle Rule Line">
            <a:extLst>
              <a:ext uri="{FF2B5EF4-FFF2-40B4-BE49-F238E27FC236}">
                <a16:creationId xmlns:a16="http://schemas.microsoft.com/office/drawing/2014/main" id="{0CB1C732-7193-4253-8746-850D090A6B4E}"/>
              </a:ext>
            </a:extLst>
          </p:cNvPr>
          <p:cNvCxnSpPr>
            <a:cxnSpLocks/>
          </p:cNvCxnSpPr>
          <p:nvPr/>
        </p:nvCxnSpPr>
        <p:spPr>
          <a:xfrm>
            <a:off x="758952" y="1280160"/>
            <a:ext cx="0" cy="557784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03AA199-952B-427F-A5BE-B97D25FD0733}"/>
              </a:ext>
            </a:extLst>
          </p:cNvPr>
          <p:cNvSpPr>
            <a:spLocks noGrp="1"/>
          </p:cNvSpPr>
          <p:nvPr>
            <p:ph type="ctrTitle"/>
          </p:nvPr>
        </p:nvSpPr>
        <p:spPr>
          <a:xfrm>
            <a:off x="1078992" y="1143000"/>
            <a:ext cx="6720840" cy="3730752"/>
          </a:xfrm>
        </p:spPr>
        <p:txBody>
          <a:bodyPr anchor="t">
            <a:normAutofit/>
          </a:bodyPr>
          <a:lstStyle>
            <a:lvl1pPr algn="l">
              <a:defRPr sz="72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A1AA393-A876-475F-A05B-1CCAB6C1F089}"/>
              </a:ext>
            </a:extLst>
          </p:cNvPr>
          <p:cNvSpPr>
            <a:spLocks noGrp="1"/>
          </p:cNvSpPr>
          <p:nvPr>
            <p:ph type="subTitle" idx="1"/>
          </p:nvPr>
        </p:nvSpPr>
        <p:spPr>
          <a:xfrm>
            <a:off x="1078992" y="5010912"/>
            <a:ext cx="6720840" cy="704088"/>
          </a:xfrm>
        </p:spPr>
        <p:txBody>
          <a:bodyPr>
            <a:normAutofit/>
          </a:bodyPr>
          <a:lstStyle>
            <a:lvl1pPr marL="0" indent="0" algn="l">
              <a:lnSpc>
                <a:spcPct val="100000"/>
              </a:lnSpc>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3395621-D631-4F31-AEEF-C8574E507372}"/>
              </a:ext>
            </a:extLst>
          </p:cNvPr>
          <p:cNvSpPr>
            <a:spLocks noGrp="1"/>
          </p:cNvSpPr>
          <p:nvPr>
            <p:ph type="dt" sz="half" idx="10"/>
          </p:nvPr>
        </p:nvSpPr>
        <p:spPr>
          <a:xfrm>
            <a:off x="8286356" y="6007608"/>
            <a:ext cx="3143643" cy="365125"/>
          </a:xfrm>
        </p:spPr>
        <p:txBody>
          <a:bodyPr/>
          <a:lstStyle/>
          <a:p>
            <a:fld id="{53BEF823-48A5-43FC-BE03-E79964288B41}" type="datetimeFigureOut">
              <a:rPr lang="en-US" smtClean="0"/>
              <a:t>11/23/22</a:t>
            </a:fld>
            <a:endParaRPr lang="en-US" dirty="0"/>
          </a:p>
        </p:txBody>
      </p:sp>
      <p:sp>
        <p:nvSpPr>
          <p:cNvPr id="5" name="Footer Placeholder 4">
            <a:extLst>
              <a:ext uri="{FF2B5EF4-FFF2-40B4-BE49-F238E27FC236}">
                <a16:creationId xmlns:a16="http://schemas.microsoft.com/office/drawing/2014/main" id="{305EE125-77AD-4E23-AFB7-C5CFDEACACF1}"/>
              </a:ext>
            </a:extLst>
          </p:cNvPr>
          <p:cNvSpPr>
            <a:spLocks noGrp="1"/>
          </p:cNvSpPr>
          <p:nvPr>
            <p:ph type="ftr" sz="quarter" idx="11"/>
          </p:nvPr>
        </p:nvSpPr>
        <p:spPr>
          <a:xfrm>
            <a:off x="1078991" y="6007608"/>
            <a:ext cx="6720837" cy="365125"/>
          </a:xfrm>
        </p:spPr>
        <p:txBody>
          <a:bodyPr/>
          <a:lstStyle/>
          <a:p>
            <a:endParaRPr lang="en-US" dirty="0"/>
          </a:p>
        </p:txBody>
      </p:sp>
      <p:sp>
        <p:nvSpPr>
          <p:cNvPr id="6" name="Slide Number Placeholder 5">
            <a:extLst>
              <a:ext uri="{FF2B5EF4-FFF2-40B4-BE49-F238E27FC236}">
                <a16:creationId xmlns:a16="http://schemas.microsoft.com/office/drawing/2014/main" id="{DC569682-B530-4F52-87B9-39464A0930B3}"/>
              </a:ext>
            </a:extLst>
          </p:cNvPr>
          <p:cNvSpPr>
            <a:spLocks noGrp="1"/>
          </p:cNvSpPr>
          <p:nvPr>
            <p:ph type="sldNum" sz="quarter" idx="12"/>
          </p:nvPr>
        </p:nvSpPr>
        <p:spPr/>
        <p:txBody>
          <a:bodyPr/>
          <a:lstStyle>
            <a:lvl1pPr algn="ctr">
              <a:defRPr/>
            </a:lvl1pPr>
          </a:lstStyle>
          <a:p>
            <a:pPr algn="ctr"/>
            <a:fld id="{D79E6812-DF0E-4B88-AFAA-EAC7168F54C0}" type="slidenum">
              <a:rPr lang="en-US" smtClean="0"/>
              <a:pPr algn="ctr"/>
              <a:t>‹nr.›</a:t>
            </a:fld>
            <a:endParaRPr lang="en-US" dirty="0"/>
          </a:p>
        </p:txBody>
      </p:sp>
    </p:spTree>
    <p:extLst>
      <p:ext uri="{BB962C8B-B14F-4D97-AF65-F5344CB8AC3E}">
        <p14:creationId xmlns:p14="http://schemas.microsoft.com/office/powerpoint/2010/main" val="203360218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59FCF-ACDF-495D-ACFA-15FCAC9EAE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3786E3-AB17-427E-8EF8-7FCB671A11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33B4E9-7A16-448C-8BE6-B14941A34857}"/>
              </a:ext>
            </a:extLst>
          </p:cNvPr>
          <p:cNvSpPr>
            <a:spLocks noGrp="1"/>
          </p:cNvSpPr>
          <p:nvPr>
            <p:ph type="dt" sz="half" idx="10"/>
          </p:nvPr>
        </p:nvSpPr>
        <p:spPr/>
        <p:txBody>
          <a:bodyPr/>
          <a:lstStyle/>
          <a:p>
            <a:pPr algn="r"/>
            <a:fld id="{53BEF823-48A5-43FC-BE03-E79964288B41}" type="datetimeFigureOut">
              <a:rPr lang="en-US" smtClean="0"/>
              <a:pPr algn="r"/>
              <a:t>11/23/22</a:t>
            </a:fld>
            <a:endParaRPr lang="en-US" dirty="0"/>
          </a:p>
        </p:txBody>
      </p:sp>
      <p:sp>
        <p:nvSpPr>
          <p:cNvPr id="8" name="Footer Placeholder 7">
            <a:extLst>
              <a:ext uri="{FF2B5EF4-FFF2-40B4-BE49-F238E27FC236}">
                <a16:creationId xmlns:a16="http://schemas.microsoft.com/office/drawing/2014/main" id="{579212F5-5835-49FF-836F-5E3008A0EDB1}"/>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DE9D492B-E5EE-4D24-A087-57D739CFACE8}"/>
              </a:ext>
            </a:extLst>
          </p:cNvPr>
          <p:cNvSpPr>
            <a:spLocks noGrp="1"/>
          </p:cNvSpPr>
          <p:nvPr>
            <p:ph type="sldNum" sz="quarter" idx="12"/>
          </p:nvPr>
        </p:nvSpPr>
        <p:spPr/>
        <p:txBody>
          <a:bodyPr/>
          <a:lstStyle/>
          <a:p>
            <a:pPr algn="ctr"/>
            <a:fld id="{D79E6812-DF0E-4B88-AFAA-EAC7168F54C0}" type="slidenum">
              <a:rPr lang="en-US" smtClean="0"/>
              <a:pPr algn="ctr"/>
              <a:t>‹nr.›</a:t>
            </a:fld>
            <a:endParaRPr lang="en-US" dirty="0"/>
          </a:p>
        </p:txBody>
      </p:sp>
    </p:spTree>
    <p:extLst>
      <p:ext uri="{BB962C8B-B14F-4D97-AF65-F5344CB8AC3E}">
        <p14:creationId xmlns:p14="http://schemas.microsoft.com/office/powerpoint/2010/main" val="3755847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31E395-94BD-4E79-8E42-9CD4EB33CA60}"/>
              </a:ext>
            </a:extLst>
          </p:cNvPr>
          <p:cNvSpPr>
            <a:spLocks noGrp="1"/>
          </p:cNvSpPr>
          <p:nvPr>
            <p:ph type="title" orient="vert"/>
          </p:nvPr>
        </p:nvSpPr>
        <p:spPr>
          <a:xfrm>
            <a:off x="8475542" y="758952"/>
            <a:ext cx="2954458" cy="4986002"/>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079AA8A4-66BC-4E80-ABE3-F533F82B88CA}"/>
              </a:ext>
            </a:extLst>
          </p:cNvPr>
          <p:cNvSpPr>
            <a:spLocks noGrp="1"/>
          </p:cNvSpPr>
          <p:nvPr>
            <p:ph type="body" orient="vert" idx="1"/>
          </p:nvPr>
        </p:nvSpPr>
        <p:spPr>
          <a:xfrm>
            <a:off x="758952" y="758952"/>
            <a:ext cx="7407586" cy="49860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DDA4EA6-6A1A-48ED-9D79-A438561C7E79}"/>
              </a:ext>
            </a:extLst>
          </p:cNvPr>
          <p:cNvSpPr>
            <a:spLocks noGrp="1"/>
          </p:cNvSpPr>
          <p:nvPr>
            <p:ph type="dt" sz="half" idx="10"/>
          </p:nvPr>
        </p:nvSpPr>
        <p:spPr/>
        <p:txBody>
          <a:bodyPr/>
          <a:lstStyle/>
          <a:p>
            <a:pPr algn="r"/>
            <a:fld id="{53BEF823-48A5-43FC-BE03-E79964288B41}" type="datetimeFigureOut">
              <a:rPr lang="en-US" smtClean="0"/>
              <a:pPr algn="r"/>
              <a:t>11/23/22</a:t>
            </a:fld>
            <a:endParaRPr lang="en-US" dirty="0"/>
          </a:p>
        </p:txBody>
      </p:sp>
      <p:sp>
        <p:nvSpPr>
          <p:cNvPr id="8" name="Footer Placeholder 7">
            <a:extLst>
              <a:ext uri="{FF2B5EF4-FFF2-40B4-BE49-F238E27FC236}">
                <a16:creationId xmlns:a16="http://schemas.microsoft.com/office/drawing/2014/main" id="{F049B2BA-9250-4EBF-8820-10BDA5C1C62B}"/>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1F914475-55F3-4C46-BAE2-E4D93E9E3781}"/>
              </a:ext>
            </a:extLst>
          </p:cNvPr>
          <p:cNvSpPr>
            <a:spLocks noGrp="1"/>
          </p:cNvSpPr>
          <p:nvPr>
            <p:ph type="sldNum" sz="quarter" idx="12"/>
          </p:nvPr>
        </p:nvSpPr>
        <p:spPr/>
        <p:txBody>
          <a:bodyPr/>
          <a:lstStyle/>
          <a:p>
            <a:pPr algn="ctr"/>
            <a:fld id="{D79E6812-DF0E-4B88-AFAA-EAC7168F54C0}" type="slidenum">
              <a:rPr lang="en-US" smtClean="0"/>
              <a:pPr algn="ctr"/>
              <a:t>‹nr.›</a:t>
            </a:fld>
            <a:endParaRPr lang="en-US" dirty="0"/>
          </a:p>
        </p:txBody>
      </p:sp>
    </p:spTree>
    <p:extLst>
      <p:ext uri="{BB962C8B-B14F-4D97-AF65-F5344CB8AC3E}">
        <p14:creationId xmlns:p14="http://schemas.microsoft.com/office/powerpoint/2010/main" val="808869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351BD-5252-4168-A69E-C6864AE297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748EEE-19C9-493B-836D-73B9E4A0BE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7FA6BFE-11ED-4FB4-9F65-508B5B0F0DD3}"/>
              </a:ext>
            </a:extLst>
          </p:cNvPr>
          <p:cNvSpPr>
            <a:spLocks noGrp="1"/>
          </p:cNvSpPr>
          <p:nvPr>
            <p:ph type="dt" sz="half" idx="10"/>
          </p:nvPr>
        </p:nvSpPr>
        <p:spPr/>
        <p:txBody>
          <a:bodyPr/>
          <a:lstStyle/>
          <a:p>
            <a:pPr algn="r"/>
            <a:fld id="{53BEF823-48A5-43FC-BE03-E79964288B41}" type="datetimeFigureOut">
              <a:rPr lang="en-US" smtClean="0"/>
              <a:pPr algn="r"/>
              <a:t>11/23/22</a:t>
            </a:fld>
            <a:endParaRPr lang="en-US" dirty="0"/>
          </a:p>
        </p:txBody>
      </p:sp>
      <p:sp>
        <p:nvSpPr>
          <p:cNvPr id="8" name="Footer Placeholder 7">
            <a:extLst>
              <a:ext uri="{FF2B5EF4-FFF2-40B4-BE49-F238E27FC236}">
                <a16:creationId xmlns:a16="http://schemas.microsoft.com/office/drawing/2014/main" id="{F90F536E-BEFF-4E0D-B4EC-39DE28C67CC3}"/>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36EE02AF-6FE1-4972-BD48-A82499AD67F6}"/>
              </a:ext>
            </a:extLst>
          </p:cNvPr>
          <p:cNvSpPr>
            <a:spLocks noGrp="1"/>
          </p:cNvSpPr>
          <p:nvPr>
            <p:ph type="sldNum" sz="quarter" idx="12"/>
          </p:nvPr>
        </p:nvSpPr>
        <p:spPr/>
        <p:txBody>
          <a:bodyPr/>
          <a:lstStyle/>
          <a:p>
            <a:pPr algn="ctr"/>
            <a:fld id="{D79E6812-DF0E-4B88-AFAA-EAC7168F54C0}" type="slidenum">
              <a:rPr lang="en-US" smtClean="0"/>
              <a:pPr algn="ctr"/>
              <a:t>‹nr.›</a:t>
            </a:fld>
            <a:endParaRPr lang="en-US" dirty="0"/>
          </a:p>
        </p:txBody>
      </p:sp>
    </p:spTree>
    <p:extLst>
      <p:ext uri="{BB962C8B-B14F-4D97-AF65-F5344CB8AC3E}">
        <p14:creationId xmlns:p14="http://schemas.microsoft.com/office/powerpoint/2010/main" val="1572435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52EE-D9FC-4E51-9BFF-141F9192339F}"/>
              </a:ext>
            </a:extLst>
          </p:cNvPr>
          <p:cNvSpPr>
            <a:spLocks noGrp="1"/>
          </p:cNvSpPr>
          <p:nvPr>
            <p:ph type="title"/>
          </p:nvPr>
        </p:nvSpPr>
        <p:spPr>
          <a:xfrm>
            <a:off x="763051" y="2414016"/>
            <a:ext cx="10666949" cy="3099816"/>
          </a:xfrm>
        </p:spPr>
        <p:txBody>
          <a:bodyPr anchor="t"/>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1E086C4-4949-4E7A-A182-6709496A1C38}"/>
              </a:ext>
            </a:extLst>
          </p:cNvPr>
          <p:cNvSpPr>
            <a:spLocks noGrp="1"/>
          </p:cNvSpPr>
          <p:nvPr>
            <p:ph type="body" idx="1"/>
          </p:nvPr>
        </p:nvSpPr>
        <p:spPr>
          <a:xfrm>
            <a:off x="758952" y="1389888"/>
            <a:ext cx="10671048" cy="822960"/>
          </a:xfrm>
        </p:spPr>
        <p:txBody>
          <a:bodyPr anchor="ctr">
            <a:normAutofit/>
          </a:bodyPr>
          <a:lstStyle>
            <a:lvl1pPr marL="0" indent="0">
              <a:buNone/>
              <a:defRPr sz="2000" i="1">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3D12BC88-6A2B-4851-9568-23A4B74D9F98}"/>
              </a:ext>
            </a:extLst>
          </p:cNvPr>
          <p:cNvSpPr>
            <a:spLocks noGrp="1"/>
          </p:cNvSpPr>
          <p:nvPr>
            <p:ph type="dt" sz="half" idx="10"/>
          </p:nvPr>
        </p:nvSpPr>
        <p:spPr/>
        <p:txBody>
          <a:bodyPr/>
          <a:lstStyle/>
          <a:p>
            <a:pPr algn="r"/>
            <a:fld id="{53BEF823-48A5-43FC-BE03-E79964288B41}" type="datetimeFigureOut">
              <a:rPr lang="en-US" smtClean="0"/>
              <a:pPr algn="r"/>
              <a:t>11/23/22</a:t>
            </a:fld>
            <a:endParaRPr lang="en-US" dirty="0"/>
          </a:p>
        </p:txBody>
      </p:sp>
      <p:sp>
        <p:nvSpPr>
          <p:cNvPr id="8" name="Footer Placeholder 7">
            <a:extLst>
              <a:ext uri="{FF2B5EF4-FFF2-40B4-BE49-F238E27FC236}">
                <a16:creationId xmlns:a16="http://schemas.microsoft.com/office/drawing/2014/main" id="{D882CFE5-65C3-4F46-9141-4645455947D2}"/>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5321B390-4E13-4481-AC02-FF126656C4C9}"/>
              </a:ext>
            </a:extLst>
          </p:cNvPr>
          <p:cNvSpPr>
            <a:spLocks noGrp="1"/>
          </p:cNvSpPr>
          <p:nvPr>
            <p:ph type="sldNum" sz="quarter" idx="12"/>
          </p:nvPr>
        </p:nvSpPr>
        <p:spPr/>
        <p:txBody>
          <a:bodyPr/>
          <a:lstStyle/>
          <a:p>
            <a:pPr algn="ctr"/>
            <a:fld id="{D79E6812-DF0E-4B88-AFAA-EAC7168F54C0}" type="slidenum">
              <a:rPr lang="en-US" smtClean="0"/>
              <a:pPr algn="ctr"/>
              <a:t>‹nr.›</a:t>
            </a:fld>
            <a:endParaRPr lang="en-US" dirty="0"/>
          </a:p>
        </p:txBody>
      </p:sp>
    </p:spTree>
    <p:extLst>
      <p:ext uri="{BB962C8B-B14F-4D97-AF65-F5344CB8AC3E}">
        <p14:creationId xmlns:p14="http://schemas.microsoft.com/office/powerpoint/2010/main" val="975914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0E02F8-47BB-4D30-8EFE-69C9222D9EC4}"/>
              </a:ext>
            </a:extLst>
          </p:cNvPr>
          <p:cNvSpPr>
            <a:spLocks noGrp="1"/>
          </p:cNvSpPr>
          <p:nvPr>
            <p:ph sz="half" idx="1"/>
          </p:nvPr>
        </p:nvSpPr>
        <p:spPr>
          <a:xfrm>
            <a:off x="5184648" y="758952"/>
            <a:ext cx="6245352" cy="2240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A844D33-6BF0-4205-A542-8537E3515938}"/>
              </a:ext>
            </a:extLst>
          </p:cNvPr>
          <p:cNvSpPr>
            <a:spLocks noGrp="1"/>
          </p:cNvSpPr>
          <p:nvPr>
            <p:ph sz="half" idx="2"/>
          </p:nvPr>
        </p:nvSpPr>
        <p:spPr>
          <a:xfrm>
            <a:off x="5184647" y="3273551"/>
            <a:ext cx="6245351" cy="22402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a:extLst>
              <a:ext uri="{FF2B5EF4-FFF2-40B4-BE49-F238E27FC236}">
                <a16:creationId xmlns:a16="http://schemas.microsoft.com/office/drawing/2014/main" id="{D6953A83-D2BE-4015-8D64-BE93DDFE5D21}"/>
              </a:ext>
            </a:extLst>
          </p:cNvPr>
          <p:cNvSpPr>
            <a:spLocks noGrp="1"/>
          </p:cNvSpPr>
          <p:nvPr>
            <p:ph type="dt" sz="half" idx="10"/>
          </p:nvPr>
        </p:nvSpPr>
        <p:spPr/>
        <p:txBody>
          <a:bodyPr/>
          <a:lstStyle/>
          <a:p>
            <a:pPr algn="r"/>
            <a:fld id="{53BEF823-48A5-43FC-BE03-E79964288B41}" type="datetimeFigureOut">
              <a:rPr lang="en-US" smtClean="0"/>
              <a:pPr algn="r"/>
              <a:t>11/23/22</a:t>
            </a:fld>
            <a:endParaRPr lang="en-US" dirty="0"/>
          </a:p>
        </p:txBody>
      </p:sp>
      <p:sp>
        <p:nvSpPr>
          <p:cNvPr id="10" name="Footer Placeholder 9">
            <a:extLst>
              <a:ext uri="{FF2B5EF4-FFF2-40B4-BE49-F238E27FC236}">
                <a16:creationId xmlns:a16="http://schemas.microsoft.com/office/drawing/2014/main" id="{BA849E67-05F9-4033-B033-74D6B8C8E771}"/>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DFAAC6AA-CFFB-438F-9327-DDB023E2E149}"/>
              </a:ext>
            </a:extLst>
          </p:cNvPr>
          <p:cNvSpPr>
            <a:spLocks noGrp="1"/>
          </p:cNvSpPr>
          <p:nvPr>
            <p:ph type="sldNum" sz="quarter" idx="12"/>
          </p:nvPr>
        </p:nvSpPr>
        <p:spPr/>
        <p:txBody>
          <a:bodyPr/>
          <a:lstStyle/>
          <a:p>
            <a:pPr algn="ctr"/>
            <a:fld id="{D79E6812-DF0E-4B88-AFAA-EAC7168F54C0}" type="slidenum">
              <a:rPr lang="en-US" smtClean="0"/>
              <a:pPr algn="ctr"/>
              <a:t>‹nr.›</a:t>
            </a:fld>
            <a:endParaRPr lang="en-US" dirty="0"/>
          </a:p>
        </p:txBody>
      </p:sp>
      <p:sp>
        <p:nvSpPr>
          <p:cNvPr id="5" name="Title 4">
            <a:extLst>
              <a:ext uri="{FF2B5EF4-FFF2-40B4-BE49-F238E27FC236}">
                <a16:creationId xmlns:a16="http://schemas.microsoft.com/office/drawing/2014/main" id="{BA4960CB-ABA7-4442-AB15-FE444F23C63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0801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348291-9C7D-407E-8D07-FA3A323EA973}"/>
              </a:ext>
            </a:extLst>
          </p:cNvPr>
          <p:cNvSpPr>
            <a:spLocks noGrp="1"/>
          </p:cNvSpPr>
          <p:nvPr>
            <p:ph type="body" idx="1"/>
          </p:nvPr>
        </p:nvSpPr>
        <p:spPr>
          <a:xfrm>
            <a:off x="5184648" y="758952"/>
            <a:ext cx="6245352" cy="548640"/>
          </a:xfrm>
        </p:spPr>
        <p:txBody>
          <a:bodyPr anchor="b"/>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A192D2-8BA6-4A4D-814D-AD37A2A10AC8}"/>
              </a:ext>
            </a:extLst>
          </p:cNvPr>
          <p:cNvSpPr>
            <a:spLocks noGrp="1"/>
          </p:cNvSpPr>
          <p:nvPr>
            <p:ph sz="half" idx="2"/>
          </p:nvPr>
        </p:nvSpPr>
        <p:spPr>
          <a:xfrm>
            <a:off x="5190323" y="1377198"/>
            <a:ext cx="6239675"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86FD4BC-C948-41C4-BA24-5D26147E1C97}"/>
              </a:ext>
            </a:extLst>
          </p:cNvPr>
          <p:cNvSpPr>
            <a:spLocks noGrp="1"/>
          </p:cNvSpPr>
          <p:nvPr>
            <p:ph type="body" sz="quarter" idx="3"/>
          </p:nvPr>
        </p:nvSpPr>
        <p:spPr>
          <a:xfrm>
            <a:off x="5184647" y="3319548"/>
            <a:ext cx="6245351" cy="548640"/>
          </a:xfrm>
        </p:spPr>
        <p:txBody>
          <a:bodyPr anchor="b"/>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2E359C-F73D-4F1B-9F9A-6D628567105D}"/>
              </a:ext>
            </a:extLst>
          </p:cNvPr>
          <p:cNvSpPr>
            <a:spLocks noGrp="1"/>
          </p:cNvSpPr>
          <p:nvPr>
            <p:ph sz="quarter" idx="4"/>
          </p:nvPr>
        </p:nvSpPr>
        <p:spPr>
          <a:xfrm>
            <a:off x="5184646" y="3932372"/>
            <a:ext cx="6245352"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D76B63AE-38FF-40DD-A543-32DD98E6BDB2}"/>
              </a:ext>
            </a:extLst>
          </p:cNvPr>
          <p:cNvSpPr>
            <a:spLocks noGrp="1"/>
          </p:cNvSpPr>
          <p:nvPr>
            <p:ph type="title"/>
          </p:nvPr>
        </p:nvSpPr>
        <p:spPr/>
        <p:txBody>
          <a:bodyPr/>
          <a:lstStyle/>
          <a:p>
            <a:r>
              <a:rPr lang="en-US"/>
              <a:t>Click to edit Master title style</a:t>
            </a:r>
            <a:endParaRPr lang="en-US" dirty="0"/>
          </a:p>
        </p:txBody>
      </p:sp>
      <p:sp>
        <p:nvSpPr>
          <p:cNvPr id="12" name="Date Placeholder 11">
            <a:extLst>
              <a:ext uri="{FF2B5EF4-FFF2-40B4-BE49-F238E27FC236}">
                <a16:creationId xmlns:a16="http://schemas.microsoft.com/office/drawing/2014/main" id="{C686C0EB-E082-4BAB-99E8-B42F3C28B20F}"/>
              </a:ext>
            </a:extLst>
          </p:cNvPr>
          <p:cNvSpPr>
            <a:spLocks noGrp="1"/>
          </p:cNvSpPr>
          <p:nvPr>
            <p:ph type="dt" sz="half" idx="10"/>
          </p:nvPr>
        </p:nvSpPr>
        <p:spPr/>
        <p:txBody>
          <a:bodyPr/>
          <a:lstStyle/>
          <a:p>
            <a:pPr algn="r"/>
            <a:fld id="{53BEF823-48A5-43FC-BE03-E79964288B41}" type="datetimeFigureOut">
              <a:rPr lang="en-US" smtClean="0"/>
              <a:pPr algn="r"/>
              <a:t>11/23/22</a:t>
            </a:fld>
            <a:endParaRPr lang="en-US" dirty="0"/>
          </a:p>
        </p:txBody>
      </p:sp>
      <p:sp>
        <p:nvSpPr>
          <p:cNvPr id="13" name="Footer Placeholder 12">
            <a:extLst>
              <a:ext uri="{FF2B5EF4-FFF2-40B4-BE49-F238E27FC236}">
                <a16:creationId xmlns:a16="http://schemas.microsoft.com/office/drawing/2014/main" id="{B3CB0152-BA1F-48C7-A66F-3ADB51C94B97}"/>
              </a:ext>
            </a:extLst>
          </p:cNvPr>
          <p:cNvSpPr>
            <a:spLocks noGrp="1"/>
          </p:cNvSpPr>
          <p:nvPr>
            <p:ph type="ftr" sz="quarter" idx="11"/>
          </p:nvPr>
        </p:nvSpPr>
        <p:spPr/>
        <p:txBody>
          <a:bodyPr/>
          <a:lstStyle/>
          <a:p>
            <a:pPr algn="l"/>
            <a:endParaRPr lang="en-US" dirty="0"/>
          </a:p>
        </p:txBody>
      </p:sp>
      <p:sp>
        <p:nvSpPr>
          <p:cNvPr id="14" name="Slide Number Placeholder 13">
            <a:extLst>
              <a:ext uri="{FF2B5EF4-FFF2-40B4-BE49-F238E27FC236}">
                <a16:creationId xmlns:a16="http://schemas.microsoft.com/office/drawing/2014/main" id="{BD1C21B3-5CF6-415F-8295-EED3DF5CB55C}"/>
              </a:ext>
            </a:extLst>
          </p:cNvPr>
          <p:cNvSpPr>
            <a:spLocks noGrp="1"/>
          </p:cNvSpPr>
          <p:nvPr>
            <p:ph type="sldNum" sz="quarter" idx="12"/>
          </p:nvPr>
        </p:nvSpPr>
        <p:spPr/>
        <p:txBody>
          <a:bodyPr/>
          <a:lstStyle/>
          <a:p>
            <a:pPr algn="ctr"/>
            <a:fld id="{D79E6812-DF0E-4B88-AFAA-EAC7168F54C0}" type="slidenum">
              <a:rPr lang="en-US" smtClean="0"/>
              <a:pPr algn="ctr"/>
              <a:t>‹nr.›</a:t>
            </a:fld>
            <a:endParaRPr lang="en-US" dirty="0"/>
          </a:p>
        </p:txBody>
      </p:sp>
    </p:spTree>
    <p:extLst>
      <p:ext uri="{BB962C8B-B14F-4D97-AF65-F5344CB8AC3E}">
        <p14:creationId xmlns:p14="http://schemas.microsoft.com/office/powerpoint/2010/main" val="509137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470D5-4EB9-4410-A8AE-6D85F19239FF}"/>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5887FB59-BA77-4864-B9E8-994851250CB4}"/>
              </a:ext>
            </a:extLst>
          </p:cNvPr>
          <p:cNvSpPr>
            <a:spLocks noGrp="1"/>
          </p:cNvSpPr>
          <p:nvPr>
            <p:ph type="dt" sz="half" idx="10"/>
          </p:nvPr>
        </p:nvSpPr>
        <p:spPr/>
        <p:txBody>
          <a:bodyPr/>
          <a:lstStyle/>
          <a:p>
            <a:pPr algn="r"/>
            <a:fld id="{53BEF823-48A5-43FC-BE03-E79964288B41}" type="datetimeFigureOut">
              <a:rPr lang="en-US" smtClean="0"/>
              <a:pPr algn="r"/>
              <a:t>11/23/22</a:t>
            </a:fld>
            <a:endParaRPr lang="en-US" dirty="0"/>
          </a:p>
        </p:txBody>
      </p:sp>
      <p:sp>
        <p:nvSpPr>
          <p:cNvPr id="7" name="Footer Placeholder 6">
            <a:extLst>
              <a:ext uri="{FF2B5EF4-FFF2-40B4-BE49-F238E27FC236}">
                <a16:creationId xmlns:a16="http://schemas.microsoft.com/office/drawing/2014/main" id="{B6F0BC0B-BA67-455B-B567-1473DF0628BE}"/>
              </a:ext>
            </a:extLst>
          </p:cNvPr>
          <p:cNvSpPr>
            <a:spLocks noGrp="1"/>
          </p:cNvSpPr>
          <p:nvPr>
            <p:ph type="ftr" sz="quarter" idx="11"/>
          </p:nvPr>
        </p:nvSpPr>
        <p:spPr/>
        <p:txBody>
          <a:bodyPr/>
          <a:lstStyle/>
          <a:p>
            <a:pPr algn="l"/>
            <a:endParaRPr lang="en-US" dirty="0"/>
          </a:p>
        </p:txBody>
      </p:sp>
      <p:sp>
        <p:nvSpPr>
          <p:cNvPr id="8" name="Slide Number Placeholder 7">
            <a:extLst>
              <a:ext uri="{FF2B5EF4-FFF2-40B4-BE49-F238E27FC236}">
                <a16:creationId xmlns:a16="http://schemas.microsoft.com/office/drawing/2014/main" id="{2CF0BCF3-6FB5-4529-AA6A-A31467351EF5}"/>
              </a:ext>
            </a:extLst>
          </p:cNvPr>
          <p:cNvSpPr>
            <a:spLocks noGrp="1"/>
          </p:cNvSpPr>
          <p:nvPr>
            <p:ph type="sldNum" sz="quarter" idx="12"/>
          </p:nvPr>
        </p:nvSpPr>
        <p:spPr/>
        <p:txBody>
          <a:bodyPr/>
          <a:lstStyle/>
          <a:p>
            <a:pPr algn="ctr"/>
            <a:fld id="{D79E6812-DF0E-4B88-AFAA-EAC7168F54C0}" type="slidenum">
              <a:rPr lang="en-US" smtClean="0"/>
              <a:pPr algn="ctr"/>
              <a:t>‹nr.›</a:t>
            </a:fld>
            <a:endParaRPr lang="en-US" dirty="0"/>
          </a:p>
        </p:txBody>
      </p:sp>
    </p:spTree>
    <p:extLst>
      <p:ext uri="{BB962C8B-B14F-4D97-AF65-F5344CB8AC3E}">
        <p14:creationId xmlns:p14="http://schemas.microsoft.com/office/powerpoint/2010/main" val="4026507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BF1315B-6865-4A5A-91C1-B75339038903}"/>
              </a:ext>
            </a:extLst>
          </p:cNvPr>
          <p:cNvSpPr>
            <a:spLocks noGrp="1"/>
          </p:cNvSpPr>
          <p:nvPr>
            <p:ph type="dt" sz="half" idx="10"/>
          </p:nvPr>
        </p:nvSpPr>
        <p:spPr/>
        <p:txBody>
          <a:bodyPr/>
          <a:lstStyle/>
          <a:p>
            <a:pPr algn="r"/>
            <a:fld id="{53BEF823-48A5-43FC-BE03-E79964288B41}" type="datetimeFigureOut">
              <a:rPr lang="en-US" smtClean="0"/>
              <a:pPr algn="r"/>
              <a:t>11/23/22</a:t>
            </a:fld>
            <a:endParaRPr lang="en-US" dirty="0"/>
          </a:p>
        </p:txBody>
      </p:sp>
      <p:sp>
        <p:nvSpPr>
          <p:cNvPr id="6" name="Footer Placeholder 5">
            <a:extLst>
              <a:ext uri="{FF2B5EF4-FFF2-40B4-BE49-F238E27FC236}">
                <a16:creationId xmlns:a16="http://schemas.microsoft.com/office/drawing/2014/main" id="{DD536720-08C7-43DE-8EB5-CAB52D0E96B1}"/>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6D2477AF-B012-491C-AE42-22DE1203BE8D}"/>
              </a:ext>
            </a:extLst>
          </p:cNvPr>
          <p:cNvSpPr>
            <a:spLocks noGrp="1"/>
          </p:cNvSpPr>
          <p:nvPr>
            <p:ph type="sldNum" sz="quarter" idx="12"/>
          </p:nvPr>
        </p:nvSpPr>
        <p:spPr/>
        <p:txBody>
          <a:bodyPr/>
          <a:lstStyle/>
          <a:p>
            <a:pPr algn="ctr"/>
            <a:fld id="{D79E6812-DF0E-4B88-AFAA-EAC7168F54C0}" type="slidenum">
              <a:rPr lang="en-US" smtClean="0"/>
              <a:pPr algn="ctr"/>
              <a:t>‹nr.›</a:t>
            </a:fld>
            <a:endParaRPr lang="en-US" dirty="0"/>
          </a:p>
        </p:txBody>
      </p:sp>
    </p:spTree>
    <p:extLst>
      <p:ext uri="{BB962C8B-B14F-4D97-AF65-F5344CB8AC3E}">
        <p14:creationId xmlns:p14="http://schemas.microsoft.com/office/powerpoint/2010/main" val="2153211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D183AC-72A9-43F5-A1B3-1D7A6A4C7EEB}"/>
              </a:ext>
            </a:extLst>
          </p:cNvPr>
          <p:cNvSpPr>
            <a:spLocks noGrp="1"/>
          </p:cNvSpPr>
          <p:nvPr>
            <p:ph idx="1"/>
          </p:nvPr>
        </p:nvSpPr>
        <p:spPr>
          <a:xfrm>
            <a:off x="5183188" y="758951"/>
            <a:ext cx="6245352" cy="4754881"/>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4045592-52ED-4270-ACBB-BCC528DAC407}"/>
              </a:ext>
            </a:extLst>
          </p:cNvPr>
          <p:cNvSpPr>
            <a:spLocks noGrp="1"/>
          </p:cNvSpPr>
          <p:nvPr>
            <p:ph type="body" sz="half" idx="2"/>
          </p:nvPr>
        </p:nvSpPr>
        <p:spPr>
          <a:xfrm>
            <a:off x="758953" y="3815080"/>
            <a:ext cx="3831336" cy="1698752"/>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a:extLst>
              <a:ext uri="{FF2B5EF4-FFF2-40B4-BE49-F238E27FC236}">
                <a16:creationId xmlns:a16="http://schemas.microsoft.com/office/drawing/2014/main" id="{99A93518-F9B5-418F-9883-BEF8359B045A}"/>
              </a:ext>
            </a:extLst>
          </p:cNvPr>
          <p:cNvSpPr>
            <a:spLocks noGrp="1"/>
          </p:cNvSpPr>
          <p:nvPr>
            <p:ph type="dt" sz="half" idx="10"/>
          </p:nvPr>
        </p:nvSpPr>
        <p:spPr/>
        <p:txBody>
          <a:bodyPr/>
          <a:lstStyle/>
          <a:p>
            <a:pPr algn="r"/>
            <a:fld id="{53BEF823-48A5-43FC-BE03-E79964288B41}" type="datetimeFigureOut">
              <a:rPr lang="en-US" smtClean="0"/>
              <a:pPr algn="r"/>
              <a:t>11/23/22</a:t>
            </a:fld>
            <a:endParaRPr lang="en-US" dirty="0"/>
          </a:p>
        </p:txBody>
      </p:sp>
      <p:sp>
        <p:nvSpPr>
          <p:cNvPr id="10" name="Footer Placeholder 9">
            <a:extLst>
              <a:ext uri="{FF2B5EF4-FFF2-40B4-BE49-F238E27FC236}">
                <a16:creationId xmlns:a16="http://schemas.microsoft.com/office/drawing/2014/main" id="{27B9FFE7-C4AB-425B-9B56-E412C72212A0}"/>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59231052-EBA8-4781-B28A-2FEA8BE523F3}"/>
              </a:ext>
            </a:extLst>
          </p:cNvPr>
          <p:cNvSpPr>
            <a:spLocks noGrp="1"/>
          </p:cNvSpPr>
          <p:nvPr>
            <p:ph type="sldNum" sz="quarter" idx="12"/>
          </p:nvPr>
        </p:nvSpPr>
        <p:spPr/>
        <p:txBody>
          <a:bodyPr/>
          <a:lstStyle/>
          <a:p>
            <a:pPr algn="ctr"/>
            <a:fld id="{D79E6812-DF0E-4B88-AFAA-EAC7168F54C0}" type="slidenum">
              <a:rPr lang="en-US" smtClean="0"/>
              <a:pPr algn="ctr"/>
              <a:t>‹nr.›</a:t>
            </a:fld>
            <a:endParaRPr lang="en-US" dirty="0"/>
          </a:p>
        </p:txBody>
      </p:sp>
      <p:sp>
        <p:nvSpPr>
          <p:cNvPr id="2" name="Title 1">
            <a:extLst>
              <a:ext uri="{FF2B5EF4-FFF2-40B4-BE49-F238E27FC236}">
                <a16:creationId xmlns:a16="http://schemas.microsoft.com/office/drawing/2014/main" id="{CBDBF9E7-F686-4FA1-9BA5-69BDD014B0D3}"/>
              </a:ext>
            </a:extLst>
          </p:cNvPr>
          <p:cNvSpPr>
            <a:spLocks noGrp="1"/>
          </p:cNvSpPr>
          <p:nvPr>
            <p:ph type="title"/>
          </p:nvPr>
        </p:nvSpPr>
        <p:spPr>
          <a:xfrm>
            <a:off x="758952" y="758952"/>
            <a:ext cx="3831336" cy="2930179"/>
          </a:xfrm>
        </p:spPr>
        <p:txBody>
          <a:bodyPr/>
          <a:lstStyle/>
          <a:p>
            <a:r>
              <a:rPr lang="en-US"/>
              <a:t>Click to edit Master title style</a:t>
            </a:r>
            <a:endParaRPr lang="en-US" dirty="0"/>
          </a:p>
        </p:txBody>
      </p:sp>
    </p:spTree>
    <p:extLst>
      <p:ext uri="{BB962C8B-B14F-4D97-AF65-F5344CB8AC3E}">
        <p14:creationId xmlns:p14="http://schemas.microsoft.com/office/powerpoint/2010/main" val="2532408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116CF06-B27C-4DC4-981D-38E31997BD16}"/>
              </a:ext>
            </a:extLst>
          </p:cNvPr>
          <p:cNvSpPr>
            <a:spLocks noGrp="1"/>
          </p:cNvSpPr>
          <p:nvPr>
            <p:ph type="pic" idx="1"/>
          </p:nvPr>
        </p:nvSpPr>
        <p:spPr>
          <a:xfrm>
            <a:off x="5183188" y="758951"/>
            <a:ext cx="6245352" cy="47548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1976E66-2CB3-4F47-97F6-077C42818316}"/>
              </a:ext>
            </a:extLst>
          </p:cNvPr>
          <p:cNvSpPr>
            <a:spLocks noGrp="1"/>
          </p:cNvSpPr>
          <p:nvPr>
            <p:ph type="body" sz="half" idx="2"/>
          </p:nvPr>
        </p:nvSpPr>
        <p:spPr>
          <a:xfrm>
            <a:off x="758952" y="3794760"/>
            <a:ext cx="3831336" cy="1719072"/>
          </a:xfrm>
        </p:spPr>
        <p:txBody>
          <a:bodyPr>
            <a:normAutofit/>
          </a:bodyPr>
          <a:lstStyle>
            <a:lvl1pPr marL="0" indent="0">
              <a:buNone/>
              <a:defRPr sz="2000"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a:extLst>
              <a:ext uri="{FF2B5EF4-FFF2-40B4-BE49-F238E27FC236}">
                <a16:creationId xmlns:a16="http://schemas.microsoft.com/office/drawing/2014/main" id="{71414C9F-CBBD-4D5E-A831-BC0CDFEBCEF3}"/>
              </a:ext>
            </a:extLst>
          </p:cNvPr>
          <p:cNvSpPr>
            <a:spLocks noGrp="1"/>
          </p:cNvSpPr>
          <p:nvPr>
            <p:ph type="dt" sz="half" idx="10"/>
          </p:nvPr>
        </p:nvSpPr>
        <p:spPr/>
        <p:txBody>
          <a:bodyPr/>
          <a:lstStyle/>
          <a:p>
            <a:pPr algn="r"/>
            <a:fld id="{53BEF823-48A5-43FC-BE03-E79964288B41}" type="datetimeFigureOut">
              <a:rPr lang="en-US" smtClean="0"/>
              <a:pPr algn="r"/>
              <a:t>11/23/22</a:t>
            </a:fld>
            <a:endParaRPr lang="en-US" dirty="0"/>
          </a:p>
        </p:txBody>
      </p:sp>
      <p:sp>
        <p:nvSpPr>
          <p:cNvPr id="10" name="Footer Placeholder 9">
            <a:extLst>
              <a:ext uri="{FF2B5EF4-FFF2-40B4-BE49-F238E27FC236}">
                <a16:creationId xmlns:a16="http://schemas.microsoft.com/office/drawing/2014/main" id="{F58DC0C8-B580-442D-8DAC-4F0F869B1F11}"/>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1B0D29E8-DFEE-49AB-83AF-85FF25252A3C}"/>
              </a:ext>
            </a:extLst>
          </p:cNvPr>
          <p:cNvSpPr>
            <a:spLocks noGrp="1"/>
          </p:cNvSpPr>
          <p:nvPr>
            <p:ph type="sldNum" sz="quarter" idx="12"/>
          </p:nvPr>
        </p:nvSpPr>
        <p:spPr/>
        <p:txBody>
          <a:bodyPr/>
          <a:lstStyle/>
          <a:p>
            <a:pPr algn="ctr"/>
            <a:fld id="{D79E6812-DF0E-4B88-AFAA-EAC7168F54C0}" type="slidenum">
              <a:rPr lang="en-US" smtClean="0"/>
              <a:pPr algn="ctr"/>
              <a:t>‹nr.›</a:t>
            </a:fld>
            <a:endParaRPr lang="en-US" dirty="0"/>
          </a:p>
        </p:txBody>
      </p:sp>
      <p:sp>
        <p:nvSpPr>
          <p:cNvPr id="2" name="Title 1">
            <a:extLst>
              <a:ext uri="{FF2B5EF4-FFF2-40B4-BE49-F238E27FC236}">
                <a16:creationId xmlns:a16="http://schemas.microsoft.com/office/drawing/2014/main" id="{D0EAAF1B-6B6E-4D37-8F57-E403C6371A00}"/>
              </a:ext>
            </a:extLst>
          </p:cNvPr>
          <p:cNvSpPr>
            <a:spLocks noGrp="1"/>
          </p:cNvSpPr>
          <p:nvPr>
            <p:ph type="title"/>
          </p:nvPr>
        </p:nvSpPr>
        <p:spPr>
          <a:xfrm>
            <a:off x="758952" y="758952"/>
            <a:ext cx="3831336" cy="2926080"/>
          </a:xfrm>
        </p:spPr>
        <p:txBody>
          <a:bodyPr/>
          <a:lstStyle/>
          <a:p>
            <a:r>
              <a:rPr lang="en-US"/>
              <a:t>Click to edit Master title style</a:t>
            </a:r>
            <a:endParaRPr lang="en-US" dirty="0"/>
          </a:p>
        </p:txBody>
      </p:sp>
    </p:spTree>
    <p:extLst>
      <p:ext uri="{BB962C8B-B14F-4D97-AF65-F5344CB8AC3E}">
        <p14:creationId xmlns:p14="http://schemas.microsoft.com/office/powerpoint/2010/main" val="3921109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6" title="Page Number Shape">
            <a:extLst>
              <a:ext uri="{FF2B5EF4-FFF2-40B4-BE49-F238E27FC236}">
                <a16:creationId xmlns:a16="http://schemas.microsoft.com/office/drawing/2014/main" id="{72411438-92A5-42B0-9C54-EA4FB32ACB5E}"/>
              </a:ext>
            </a:extLst>
          </p:cNvPr>
          <p:cNvSpPr/>
          <p:nvPr/>
        </p:nvSpPr>
        <p:spPr bwMode="auto">
          <a:xfrm>
            <a:off x="11784011" y="5778801"/>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
        <p:nvSpPr>
          <p:cNvPr id="2" name="Title Placeholder 1">
            <a:extLst>
              <a:ext uri="{FF2B5EF4-FFF2-40B4-BE49-F238E27FC236}">
                <a16:creationId xmlns:a16="http://schemas.microsoft.com/office/drawing/2014/main" id="{0D56E4D8-47B6-4DEC-BD29-B3B6ED4CC739}"/>
              </a:ext>
            </a:extLst>
          </p:cNvPr>
          <p:cNvSpPr>
            <a:spLocks noGrp="1"/>
          </p:cNvSpPr>
          <p:nvPr>
            <p:ph type="title"/>
          </p:nvPr>
        </p:nvSpPr>
        <p:spPr>
          <a:xfrm>
            <a:off x="758952" y="758952"/>
            <a:ext cx="3831336" cy="47548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F0F5D4C-4873-4052-A294-99CCB9421C4A}"/>
              </a:ext>
            </a:extLst>
          </p:cNvPr>
          <p:cNvSpPr>
            <a:spLocks noGrp="1"/>
          </p:cNvSpPr>
          <p:nvPr>
            <p:ph type="body" idx="1"/>
          </p:nvPr>
        </p:nvSpPr>
        <p:spPr>
          <a:xfrm>
            <a:off x="5184648" y="758952"/>
            <a:ext cx="6245352" cy="47548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41D62B3-3490-46B4-A10E-33FCE4A1FBB5}"/>
              </a:ext>
            </a:extLst>
          </p:cNvPr>
          <p:cNvSpPr>
            <a:spLocks noGrp="1"/>
          </p:cNvSpPr>
          <p:nvPr>
            <p:ph type="dt" sz="half" idx="2"/>
          </p:nvPr>
        </p:nvSpPr>
        <p:spPr>
          <a:xfrm>
            <a:off x="7616952" y="6007608"/>
            <a:ext cx="3813048" cy="365125"/>
          </a:xfrm>
          <a:prstGeom prst="rect">
            <a:avLst/>
          </a:prstGeom>
        </p:spPr>
        <p:txBody>
          <a:bodyPr vert="horz" lIns="91440" tIns="45720" rIns="91440" bIns="45720" rtlCol="0" anchor="ctr"/>
          <a:lstStyle>
            <a:lvl1pPr algn="r">
              <a:defRPr sz="1000" spc="50" baseline="0">
                <a:solidFill>
                  <a:schemeClr val="tx1">
                    <a:lumMod val="85000"/>
                    <a:lumOff val="15000"/>
                  </a:schemeClr>
                </a:solidFill>
              </a:defRPr>
            </a:lvl1pPr>
          </a:lstStyle>
          <a:p>
            <a:pPr algn="r"/>
            <a:fld id="{53BEF823-48A5-43FC-BE03-E79964288B41}" type="datetimeFigureOut">
              <a:rPr lang="en-US" smtClean="0"/>
              <a:pPr algn="r"/>
              <a:t>11/23/22</a:t>
            </a:fld>
            <a:endParaRPr lang="en-US" dirty="0"/>
          </a:p>
        </p:txBody>
      </p:sp>
      <p:sp>
        <p:nvSpPr>
          <p:cNvPr id="5" name="Footer Placeholder 4">
            <a:extLst>
              <a:ext uri="{FF2B5EF4-FFF2-40B4-BE49-F238E27FC236}">
                <a16:creationId xmlns:a16="http://schemas.microsoft.com/office/drawing/2014/main" id="{97424CB1-7D5F-4F52-9F99-7068F5819E8C}"/>
              </a:ext>
            </a:extLst>
          </p:cNvPr>
          <p:cNvSpPr>
            <a:spLocks noGrp="1"/>
          </p:cNvSpPr>
          <p:nvPr>
            <p:ph type="ftr" sz="quarter" idx="3"/>
          </p:nvPr>
        </p:nvSpPr>
        <p:spPr>
          <a:xfrm>
            <a:off x="758952" y="6007608"/>
            <a:ext cx="3831336" cy="365125"/>
          </a:xfrm>
          <a:prstGeom prst="rect">
            <a:avLst/>
          </a:prstGeom>
        </p:spPr>
        <p:txBody>
          <a:bodyPr vert="horz" lIns="91440" tIns="45720" rIns="91440" bIns="45720" rtlCol="0" anchor="ctr"/>
          <a:lstStyle>
            <a:lvl1pPr algn="l">
              <a:defRPr sz="1000" spc="50" baseline="0">
                <a:solidFill>
                  <a:schemeClr val="tx1">
                    <a:lumMod val="85000"/>
                    <a:lumOff val="15000"/>
                  </a:schemeClr>
                </a:solidFill>
              </a:defRPr>
            </a:lvl1pPr>
          </a:lstStyle>
          <a:p>
            <a:pPr algn="l"/>
            <a:endParaRPr lang="en-US" dirty="0"/>
          </a:p>
        </p:txBody>
      </p:sp>
      <p:sp>
        <p:nvSpPr>
          <p:cNvPr id="6" name="Slide Number Placeholder 5">
            <a:extLst>
              <a:ext uri="{FF2B5EF4-FFF2-40B4-BE49-F238E27FC236}">
                <a16:creationId xmlns:a16="http://schemas.microsoft.com/office/drawing/2014/main" id="{1A1F9CC9-1431-4569-B2F1-D04814955381}"/>
              </a:ext>
            </a:extLst>
          </p:cNvPr>
          <p:cNvSpPr>
            <a:spLocks noGrp="1"/>
          </p:cNvSpPr>
          <p:nvPr>
            <p:ph type="sldNum" sz="quarter" idx="4"/>
          </p:nvPr>
        </p:nvSpPr>
        <p:spPr>
          <a:xfrm>
            <a:off x="11786616" y="6007608"/>
            <a:ext cx="411480" cy="365125"/>
          </a:xfrm>
          <a:prstGeom prst="rect">
            <a:avLst/>
          </a:prstGeom>
        </p:spPr>
        <p:txBody>
          <a:bodyPr vert="horz" lIns="45720" tIns="45720" rIns="45720" bIns="45720" rtlCol="0" anchor="ctr"/>
          <a:lstStyle>
            <a:lvl1pPr algn="r">
              <a:defRPr sz="900" b="1">
                <a:solidFill>
                  <a:schemeClr val="bg1"/>
                </a:solidFill>
              </a:defRPr>
            </a:lvl1pPr>
          </a:lstStyle>
          <a:p>
            <a:pPr algn="ctr"/>
            <a:fld id="{D79E6812-DF0E-4B88-AFAA-EAC7168F54C0}" type="slidenum">
              <a:rPr lang="en-US" smtClean="0"/>
              <a:pPr algn="ctr"/>
              <a:t>‹nr.›</a:t>
            </a:fld>
            <a:endParaRPr lang="en-US" dirty="0"/>
          </a:p>
        </p:txBody>
      </p:sp>
    </p:spTree>
    <p:extLst>
      <p:ext uri="{BB962C8B-B14F-4D97-AF65-F5344CB8AC3E}">
        <p14:creationId xmlns:p14="http://schemas.microsoft.com/office/powerpoint/2010/main" val="237021179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8" r:id="rId6"/>
    <p:sldLayoutId id="2147483743" r:id="rId7"/>
    <p:sldLayoutId id="2147483744" r:id="rId8"/>
    <p:sldLayoutId id="2147483745" r:id="rId9"/>
    <p:sldLayoutId id="2147483747" r:id="rId10"/>
    <p:sldLayoutId id="2147483746" r:id="rId11"/>
  </p:sldLayoutIdLst>
  <p:txStyles>
    <p:titleStyle>
      <a:lvl1pPr algn="l" defTabSz="914400" rtl="0" eaLnBrk="1" latinLnBrk="0" hangingPunct="1">
        <a:lnSpc>
          <a:spcPct val="90000"/>
        </a:lnSpc>
        <a:spcBef>
          <a:spcPct val="0"/>
        </a:spcBef>
        <a:buNone/>
        <a:defRPr sz="6000" i="1" kern="1200" spc="100" baseline="0">
          <a:solidFill>
            <a:schemeClr val="tx1">
              <a:lumMod val="85000"/>
              <a:lumOff val="15000"/>
            </a:schemeClr>
          </a:solidFill>
          <a:latin typeface="+mj-lt"/>
          <a:ea typeface="+mj-ea"/>
          <a:cs typeface="+mj-cs"/>
        </a:defRPr>
      </a:lvl1pPr>
    </p:titleStyle>
    <p:bodyStyle>
      <a:lvl1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2000" kern="1200">
          <a:solidFill>
            <a:schemeClr val="tx1">
              <a:lumMod val="85000"/>
              <a:lumOff val="15000"/>
            </a:schemeClr>
          </a:solidFill>
          <a:latin typeface="+mn-lt"/>
          <a:ea typeface="+mn-ea"/>
          <a:cs typeface="+mn-cs"/>
        </a:defRPr>
      </a:lvl1pPr>
      <a:lvl2pPr marL="182880" indent="0" algn="l" defTabSz="914400" rtl="0" eaLnBrk="1" latinLnBrk="0" hangingPunct="1">
        <a:lnSpc>
          <a:spcPct val="110000"/>
        </a:lnSpc>
        <a:spcBef>
          <a:spcPts val="400"/>
        </a:spcBef>
        <a:spcAft>
          <a:spcPts val="400"/>
        </a:spcAft>
        <a:buClrTx/>
        <a:buFont typeface="Arial" panose="020B0604020202020204" pitchFamily="34" charset="0"/>
        <a:buNone/>
        <a:defRPr sz="1800" i="1" kern="1200">
          <a:solidFill>
            <a:schemeClr val="tx1">
              <a:lumMod val="85000"/>
              <a:lumOff val="15000"/>
            </a:schemeClr>
          </a:solidFill>
          <a:latin typeface="+mn-lt"/>
          <a:ea typeface="+mn-ea"/>
          <a:cs typeface="+mn-cs"/>
        </a:defRPr>
      </a:lvl2pPr>
      <a:lvl3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1600" kern="1200">
          <a:solidFill>
            <a:schemeClr val="tx1">
              <a:lumMod val="85000"/>
              <a:lumOff val="15000"/>
            </a:schemeClr>
          </a:solidFill>
          <a:latin typeface="+mn-lt"/>
          <a:ea typeface="+mn-ea"/>
          <a:cs typeface="+mn-cs"/>
        </a:defRPr>
      </a:lvl3pPr>
      <a:lvl4pPr marL="182880" indent="0" algn="l" defTabSz="914400" rtl="0" eaLnBrk="1" latinLnBrk="0" hangingPunct="1">
        <a:lnSpc>
          <a:spcPct val="110000"/>
        </a:lnSpc>
        <a:spcBef>
          <a:spcPts val="400"/>
        </a:spcBef>
        <a:spcAft>
          <a:spcPts val="400"/>
        </a:spcAft>
        <a:buClrTx/>
        <a:buFont typeface="Arial" panose="020B0604020202020204" pitchFamily="34" charset="0"/>
        <a:buNone/>
        <a:defRPr sz="1400" i="1" kern="1200">
          <a:solidFill>
            <a:schemeClr val="tx1">
              <a:lumMod val="85000"/>
              <a:lumOff val="15000"/>
            </a:schemeClr>
          </a:solidFill>
          <a:latin typeface="+mn-lt"/>
          <a:ea typeface="+mn-ea"/>
          <a:cs typeface="+mn-cs"/>
        </a:defRPr>
      </a:lvl4pPr>
      <a:lvl5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14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132" name="Rectangle 5126">
            <a:extLst>
              <a:ext uri="{FF2B5EF4-FFF2-40B4-BE49-F238E27FC236}">
                <a16:creationId xmlns:a16="http://schemas.microsoft.com/office/drawing/2014/main" id="{55B419A7-F817-4767-8CCB-FB0E189C4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8C3B717-7F70-84D2-CEEE-C85D839AC46E}"/>
              </a:ext>
            </a:extLst>
          </p:cNvPr>
          <p:cNvSpPr>
            <a:spLocks noGrp="1"/>
          </p:cNvSpPr>
          <p:nvPr>
            <p:ph type="ctrTitle"/>
          </p:nvPr>
        </p:nvSpPr>
        <p:spPr>
          <a:xfrm>
            <a:off x="5978914" y="893935"/>
            <a:ext cx="5364937" cy="3339390"/>
          </a:xfrm>
        </p:spPr>
        <p:txBody>
          <a:bodyPr anchor="ctr">
            <a:normAutofit fontScale="90000"/>
          </a:bodyPr>
          <a:lstStyle/>
          <a:p>
            <a:r>
              <a:rPr lang="da-DK" sz="2900" dirty="0">
                <a:solidFill>
                  <a:schemeClr val="bg1"/>
                </a:solidFill>
              </a:rPr>
              <a:t>Agenda:</a:t>
            </a:r>
            <a:br>
              <a:rPr lang="da-DK" sz="2900" dirty="0">
                <a:solidFill>
                  <a:schemeClr val="bg1"/>
                </a:solidFill>
              </a:rPr>
            </a:br>
            <a:r>
              <a:rPr lang="da-DK" sz="2900" dirty="0">
                <a:solidFill>
                  <a:schemeClr val="bg1"/>
                </a:solidFill>
              </a:rPr>
              <a:t>	*Lidt om mig selv	</a:t>
            </a:r>
            <a:br>
              <a:rPr lang="da-DK" sz="2900" dirty="0">
                <a:solidFill>
                  <a:schemeClr val="bg1"/>
                </a:solidFill>
              </a:rPr>
            </a:br>
            <a:r>
              <a:rPr lang="da-DK" sz="2900" dirty="0">
                <a:solidFill>
                  <a:schemeClr val="bg1"/>
                </a:solidFill>
              </a:rPr>
              <a:t>	*Forsikringer</a:t>
            </a:r>
            <a:br>
              <a:rPr lang="da-DK" sz="2900" dirty="0">
                <a:solidFill>
                  <a:schemeClr val="bg1"/>
                </a:solidFill>
              </a:rPr>
            </a:br>
            <a:r>
              <a:rPr lang="da-DK" sz="2900" dirty="0">
                <a:solidFill>
                  <a:schemeClr val="bg1"/>
                </a:solidFill>
              </a:rPr>
              <a:t>	*Pensionsordninger 	 	  (pensionsinfo)</a:t>
            </a:r>
            <a:br>
              <a:rPr lang="da-DK" sz="2900" dirty="0">
                <a:solidFill>
                  <a:schemeClr val="bg1"/>
                </a:solidFill>
              </a:rPr>
            </a:br>
            <a:r>
              <a:rPr lang="da-DK" sz="2900" dirty="0">
                <a:solidFill>
                  <a:schemeClr val="bg1"/>
                </a:solidFill>
              </a:rPr>
              <a:t>	*Fremtidsfuldmagt</a:t>
            </a:r>
            <a:br>
              <a:rPr lang="da-DK" sz="2900" dirty="0">
                <a:solidFill>
                  <a:schemeClr val="bg1"/>
                </a:solidFill>
              </a:rPr>
            </a:br>
            <a:r>
              <a:rPr lang="da-DK" sz="2900" dirty="0">
                <a:solidFill>
                  <a:schemeClr val="bg1"/>
                </a:solidFill>
              </a:rPr>
              <a:t>	*Testamente</a:t>
            </a:r>
            <a:br>
              <a:rPr lang="da-DK" sz="2900" dirty="0">
                <a:solidFill>
                  <a:schemeClr val="bg1"/>
                </a:solidFill>
              </a:rPr>
            </a:br>
            <a:r>
              <a:rPr lang="da-DK" sz="2900" dirty="0">
                <a:solidFill>
                  <a:schemeClr val="bg1"/>
                </a:solidFill>
              </a:rPr>
              <a:t>	*Eventuelt</a:t>
            </a:r>
            <a:br>
              <a:rPr lang="da-DK" sz="2900" dirty="0">
                <a:solidFill>
                  <a:schemeClr val="bg1"/>
                </a:solidFill>
              </a:rPr>
            </a:br>
            <a:endParaRPr lang="da-DK" sz="2900" dirty="0">
              <a:solidFill>
                <a:schemeClr val="bg1"/>
              </a:solidFill>
            </a:endParaRPr>
          </a:p>
        </p:txBody>
      </p:sp>
      <p:sp>
        <p:nvSpPr>
          <p:cNvPr id="3" name="Undertitel 2">
            <a:extLst>
              <a:ext uri="{FF2B5EF4-FFF2-40B4-BE49-F238E27FC236}">
                <a16:creationId xmlns:a16="http://schemas.microsoft.com/office/drawing/2014/main" id="{DD4AAF73-8718-0099-8CA2-347133395BDD}"/>
              </a:ext>
            </a:extLst>
          </p:cNvPr>
          <p:cNvSpPr>
            <a:spLocks noGrp="1"/>
          </p:cNvSpPr>
          <p:nvPr>
            <p:ph type="subTitle" idx="1"/>
          </p:nvPr>
        </p:nvSpPr>
        <p:spPr>
          <a:xfrm>
            <a:off x="5978915" y="4876803"/>
            <a:ext cx="5364936" cy="909848"/>
          </a:xfrm>
        </p:spPr>
        <p:txBody>
          <a:bodyPr anchor="t">
            <a:normAutofit fontScale="92500"/>
          </a:bodyPr>
          <a:lstStyle/>
          <a:p>
            <a:r>
              <a:rPr lang="da-DK" dirty="0">
                <a:solidFill>
                  <a:schemeClr val="bg1"/>
                </a:solidFill>
              </a:rPr>
              <a:t>Baseret på erfaringer/oplevelser jeg har haft kendskab til gennem et 46 årigt arbejdsliv</a:t>
            </a:r>
          </a:p>
        </p:txBody>
      </p:sp>
      <p:sp>
        <p:nvSpPr>
          <p:cNvPr id="5134" name="Freeform: Shape 5128">
            <a:extLst>
              <a:ext uri="{FF2B5EF4-FFF2-40B4-BE49-F238E27FC236}">
                <a16:creationId xmlns:a16="http://schemas.microsoft.com/office/drawing/2014/main" id="{AAD3D935-ECFC-4862-B395-207C13BAC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15066" cy="6858000"/>
          </a:xfrm>
          <a:custGeom>
            <a:avLst/>
            <a:gdLst>
              <a:gd name="connsiteX0" fmla="*/ 0 w 5215066"/>
              <a:gd name="connsiteY0" fmla="*/ 0 h 6858000"/>
              <a:gd name="connsiteX1" fmla="*/ 3197713 w 5215066"/>
              <a:gd name="connsiteY1" fmla="*/ 0 h 6858000"/>
              <a:gd name="connsiteX2" fmla="*/ 3259787 w 5215066"/>
              <a:gd name="connsiteY2" fmla="*/ 39865 h 6858000"/>
              <a:gd name="connsiteX3" fmla="*/ 5215066 w 5215066"/>
              <a:gd name="connsiteY3" fmla="*/ 3723759 h 6858000"/>
              <a:gd name="connsiteX4" fmla="*/ 4202364 w 5215066"/>
              <a:gd name="connsiteY4" fmla="*/ 6549681 h 6858000"/>
              <a:gd name="connsiteX5" fmla="*/ 3922635 w 5215066"/>
              <a:gd name="connsiteY5" fmla="*/ 6858000 h 6858000"/>
              <a:gd name="connsiteX6" fmla="*/ 0 w 521506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5066" h="6858000">
                <a:moveTo>
                  <a:pt x="0" y="0"/>
                </a:moveTo>
                <a:lnTo>
                  <a:pt x="3197713" y="0"/>
                </a:lnTo>
                <a:lnTo>
                  <a:pt x="3259787" y="39865"/>
                </a:lnTo>
                <a:cubicBezTo>
                  <a:pt x="4439462" y="838237"/>
                  <a:pt x="5215066" y="2190263"/>
                  <a:pt x="5215066" y="3723759"/>
                </a:cubicBezTo>
                <a:cubicBezTo>
                  <a:pt x="5215066" y="4797206"/>
                  <a:pt x="4835020" y="5781733"/>
                  <a:pt x="4202364" y="6549681"/>
                </a:cubicBezTo>
                <a:lnTo>
                  <a:pt x="3922635"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122" name="Picture 2" descr="Foreningen for ATAKSI / HSP – Hjemmeside for foreningen for ATAKSI / HSP">
            <a:extLst>
              <a:ext uri="{FF2B5EF4-FFF2-40B4-BE49-F238E27FC236}">
                <a16:creationId xmlns:a16="http://schemas.microsoft.com/office/drawing/2014/main" id="{5A4A14BF-D3C6-6779-CC6F-16EBE055B36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8401" y="1801668"/>
            <a:ext cx="3491811" cy="3476291"/>
          </a:xfrm>
          <a:prstGeom prst="rect">
            <a:avLst/>
          </a:prstGeom>
          <a:noFill/>
          <a:extLst>
            <a:ext uri="{909E8E84-426E-40DD-AFC4-6F175D3DCCD1}">
              <a14:hiddenFill xmlns:a14="http://schemas.microsoft.com/office/drawing/2010/main">
                <a:solidFill>
                  <a:srgbClr val="FFFFFF"/>
                </a:solidFill>
              </a14:hiddenFill>
            </a:ext>
          </a:extLst>
        </p:spPr>
      </p:pic>
      <p:cxnSp>
        <p:nvCxnSpPr>
          <p:cNvPr id="5131" name="Straight Connector 5130">
            <a:extLst>
              <a:ext uri="{FF2B5EF4-FFF2-40B4-BE49-F238E27FC236}">
                <a16:creationId xmlns:a16="http://schemas.microsoft.com/office/drawing/2014/main" id="{E3B95BE3-D5B2-4F38-9A01-17866C9FBA6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040331" y="4555071"/>
            <a:ext cx="530352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133" name="Freeform 6">
            <a:extLst>
              <a:ext uri="{FF2B5EF4-FFF2-40B4-BE49-F238E27FC236}">
                <a16:creationId xmlns:a16="http://schemas.microsoft.com/office/drawing/2014/main" id="{ADA271CD-3011-4A05-B4A3-80F1794684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8152"/>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29268571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4" name="Freeform 6">
            <a:extLst>
              <a:ext uri="{FF2B5EF4-FFF2-40B4-BE49-F238E27FC236}">
                <a16:creationId xmlns:a16="http://schemas.microsoft.com/office/drawing/2014/main" id="{DD4C4B28-6B4B-4445-8535-F516D74E4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cxnSp>
        <p:nvCxnSpPr>
          <p:cNvPr id="36" name="Straight Connector 35">
            <a:extLst>
              <a:ext uri="{FF2B5EF4-FFF2-40B4-BE49-F238E27FC236}">
                <a16:creationId xmlns:a16="http://schemas.microsoft.com/office/drawing/2014/main" id="{0CB1C732-7193-4253-8746-850D090A6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8952" y="1280160"/>
            <a:ext cx="0" cy="557784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useBgFill="1">
        <p:nvSpPr>
          <p:cNvPr id="38" name="Rectangle 37">
            <a:extLst>
              <a:ext uri="{FF2B5EF4-FFF2-40B4-BE49-F238E27FC236}">
                <a16:creationId xmlns:a16="http://schemas.microsoft.com/office/drawing/2014/main" id="{55B419A7-F817-4767-8CCB-FB0E189C4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6">
            <a:extLst>
              <a:ext uri="{FF2B5EF4-FFF2-40B4-BE49-F238E27FC236}">
                <a16:creationId xmlns:a16="http://schemas.microsoft.com/office/drawing/2014/main" id="{7021D92D-08FF-45A6-9109-AC9462C7E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3177" y="667512"/>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
        <p:nvSpPr>
          <p:cNvPr id="42" name="Freeform: Shape 41">
            <a:extLst>
              <a:ext uri="{FF2B5EF4-FFF2-40B4-BE49-F238E27FC236}">
                <a16:creationId xmlns:a16="http://schemas.microsoft.com/office/drawing/2014/main" id="{CD14F0CE-4A68-4F5C-AC85-FF283F9242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76934" y="0"/>
            <a:ext cx="5215066" cy="6858000"/>
          </a:xfrm>
          <a:custGeom>
            <a:avLst/>
            <a:gdLst>
              <a:gd name="connsiteX0" fmla="*/ 0 w 5215066"/>
              <a:gd name="connsiteY0" fmla="*/ 0 h 6858000"/>
              <a:gd name="connsiteX1" fmla="*/ 3197713 w 5215066"/>
              <a:gd name="connsiteY1" fmla="*/ 0 h 6858000"/>
              <a:gd name="connsiteX2" fmla="*/ 3259787 w 5215066"/>
              <a:gd name="connsiteY2" fmla="*/ 39865 h 6858000"/>
              <a:gd name="connsiteX3" fmla="*/ 5215066 w 5215066"/>
              <a:gd name="connsiteY3" fmla="*/ 3723759 h 6858000"/>
              <a:gd name="connsiteX4" fmla="*/ 4202364 w 5215066"/>
              <a:gd name="connsiteY4" fmla="*/ 6549681 h 6858000"/>
              <a:gd name="connsiteX5" fmla="*/ 3922635 w 5215066"/>
              <a:gd name="connsiteY5" fmla="*/ 6858000 h 6858000"/>
              <a:gd name="connsiteX6" fmla="*/ 0 w 521506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5066" h="6858000">
                <a:moveTo>
                  <a:pt x="0" y="0"/>
                </a:moveTo>
                <a:lnTo>
                  <a:pt x="3197713" y="0"/>
                </a:lnTo>
                <a:lnTo>
                  <a:pt x="3259787" y="39865"/>
                </a:lnTo>
                <a:cubicBezTo>
                  <a:pt x="4439462" y="838237"/>
                  <a:pt x="5215066" y="2190263"/>
                  <a:pt x="5215066" y="3723759"/>
                </a:cubicBezTo>
                <a:cubicBezTo>
                  <a:pt x="5215066" y="4797206"/>
                  <a:pt x="4835020" y="5781733"/>
                  <a:pt x="4202364" y="6549681"/>
                </a:cubicBezTo>
                <a:lnTo>
                  <a:pt x="3922635" y="6858000"/>
                </a:lnTo>
                <a:lnTo>
                  <a:pt x="0" y="685800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D6B3B75E-FA79-FF18-875D-2F861AE8EC80}"/>
              </a:ext>
            </a:extLst>
          </p:cNvPr>
          <p:cNvSpPr>
            <a:spLocks noGrp="1"/>
          </p:cNvSpPr>
          <p:nvPr>
            <p:ph type="title"/>
          </p:nvPr>
        </p:nvSpPr>
        <p:spPr>
          <a:xfrm>
            <a:off x="7902054" y="1357952"/>
            <a:ext cx="3940007" cy="2769750"/>
          </a:xfrm>
        </p:spPr>
        <p:txBody>
          <a:bodyPr vert="horz" lIns="91440" tIns="45720" rIns="91440" bIns="45720" rtlCol="0" anchor="b">
            <a:normAutofit/>
          </a:bodyPr>
          <a:lstStyle/>
          <a:p>
            <a:r>
              <a:rPr lang="en-US" sz="5400" i="1" kern="1200" spc="100" baseline="0">
                <a:solidFill>
                  <a:schemeClr val="bg1"/>
                </a:solidFill>
                <a:latin typeface="+mj-lt"/>
                <a:ea typeface="+mj-ea"/>
                <a:cs typeface="+mj-cs"/>
              </a:rPr>
              <a:t>Eksempel</a:t>
            </a:r>
          </a:p>
        </p:txBody>
      </p:sp>
      <p:pic>
        <p:nvPicPr>
          <p:cNvPr id="3" name="Billede 2">
            <a:extLst>
              <a:ext uri="{FF2B5EF4-FFF2-40B4-BE49-F238E27FC236}">
                <a16:creationId xmlns:a16="http://schemas.microsoft.com/office/drawing/2014/main" id="{2FCD6723-F1F9-F2BF-D9DC-3D4BFB42EEDF}"/>
              </a:ext>
            </a:extLst>
          </p:cNvPr>
          <p:cNvPicPr>
            <a:picLocks noChangeAspect="1"/>
          </p:cNvPicPr>
          <p:nvPr/>
        </p:nvPicPr>
        <p:blipFill>
          <a:blip r:embed="rId3"/>
          <a:stretch>
            <a:fillRect/>
          </a:stretch>
        </p:blipFill>
        <p:spPr>
          <a:xfrm>
            <a:off x="1494036" y="0"/>
            <a:ext cx="5020338" cy="6858000"/>
          </a:xfrm>
          <a:prstGeom prst="rect">
            <a:avLst/>
          </a:prstGeom>
        </p:spPr>
      </p:pic>
    </p:spTree>
    <p:extLst>
      <p:ext uri="{BB962C8B-B14F-4D97-AF65-F5344CB8AC3E}">
        <p14:creationId xmlns:p14="http://schemas.microsoft.com/office/powerpoint/2010/main" val="284953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Freeform 6">
            <a:extLst>
              <a:ext uri="{FF2B5EF4-FFF2-40B4-BE49-F238E27FC236}">
                <a16:creationId xmlns:a16="http://schemas.microsoft.com/office/drawing/2014/main" id="{DD4C4B28-6B4B-4445-8535-F516D74E4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cxnSp>
        <p:nvCxnSpPr>
          <p:cNvPr id="22" name="Straight Connector 21">
            <a:extLst>
              <a:ext uri="{FF2B5EF4-FFF2-40B4-BE49-F238E27FC236}">
                <a16:creationId xmlns:a16="http://schemas.microsoft.com/office/drawing/2014/main" id="{0CB1C732-7193-4253-8746-850D090A6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8952" y="1280160"/>
            <a:ext cx="0" cy="557784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useBgFill="1">
        <p:nvSpPr>
          <p:cNvPr id="24" name="Rectangle 23">
            <a:extLst>
              <a:ext uri="{FF2B5EF4-FFF2-40B4-BE49-F238E27FC236}">
                <a16:creationId xmlns:a16="http://schemas.microsoft.com/office/drawing/2014/main" id="{55B419A7-F817-4767-8CCB-FB0E189C4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7AF9319C-2D9B-4868-AEAE-37298EA0F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15066" cy="6858000"/>
          </a:xfrm>
          <a:custGeom>
            <a:avLst/>
            <a:gdLst>
              <a:gd name="connsiteX0" fmla="*/ 0 w 5215066"/>
              <a:gd name="connsiteY0" fmla="*/ 0 h 6858000"/>
              <a:gd name="connsiteX1" fmla="*/ 3197713 w 5215066"/>
              <a:gd name="connsiteY1" fmla="*/ 0 h 6858000"/>
              <a:gd name="connsiteX2" fmla="*/ 3259787 w 5215066"/>
              <a:gd name="connsiteY2" fmla="*/ 39865 h 6858000"/>
              <a:gd name="connsiteX3" fmla="*/ 5215066 w 5215066"/>
              <a:gd name="connsiteY3" fmla="*/ 3723759 h 6858000"/>
              <a:gd name="connsiteX4" fmla="*/ 4202364 w 5215066"/>
              <a:gd name="connsiteY4" fmla="*/ 6549681 h 6858000"/>
              <a:gd name="connsiteX5" fmla="*/ 3922635 w 5215066"/>
              <a:gd name="connsiteY5" fmla="*/ 6858000 h 6858000"/>
              <a:gd name="connsiteX6" fmla="*/ 0 w 521506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5066" h="6858000">
                <a:moveTo>
                  <a:pt x="0" y="0"/>
                </a:moveTo>
                <a:lnTo>
                  <a:pt x="3197713" y="0"/>
                </a:lnTo>
                <a:lnTo>
                  <a:pt x="3259787" y="39865"/>
                </a:lnTo>
                <a:cubicBezTo>
                  <a:pt x="4439462" y="838237"/>
                  <a:pt x="5215066" y="2190263"/>
                  <a:pt x="5215066" y="3723759"/>
                </a:cubicBezTo>
                <a:cubicBezTo>
                  <a:pt x="5215066" y="4797206"/>
                  <a:pt x="4835020" y="5781733"/>
                  <a:pt x="4202364" y="6549681"/>
                </a:cubicBezTo>
                <a:lnTo>
                  <a:pt x="3922635" y="6858000"/>
                </a:lnTo>
                <a:lnTo>
                  <a:pt x="0" y="685800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184CD6AA-7755-1577-76C3-59C1AB6EC459}"/>
              </a:ext>
            </a:extLst>
          </p:cNvPr>
          <p:cNvSpPr>
            <a:spLocks noGrp="1"/>
          </p:cNvSpPr>
          <p:nvPr>
            <p:ph type="title"/>
          </p:nvPr>
        </p:nvSpPr>
        <p:spPr>
          <a:xfrm>
            <a:off x="758952" y="1128811"/>
            <a:ext cx="3447288" cy="3342290"/>
          </a:xfrm>
        </p:spPr>
        <p:txBody>
          <a:bodyPr vert="horz" lIns="91440" tIns="45720" rIns="91440" bIns="45720" rtlCol="0" anchor="b">
            <a:normAutofit/>
          </a:bodyPr>
          <a:lstStyle/>
          <a:p>
            <a:r>
              <a:rPr lang="en-US" sz="5400" i="1" kern="1200" spc="100" baseline="0">
                <a:solidFill>
                  <a:schemeClr val="bg1"/>
                </a:solidFill>
                <a:latin typeface="+mj-lt"/>
                <a:ea typeface="+mj-ea"/>
                <a:cs typeface="+mj-cs"/>
              </a:rPr>
              <a:t>Eksempel</a:t>
            </a:r>
          </a:p>
        </p:txBody>
      </p:sp>
      <p:sp>
        <p:nvSpPr>
          <p:cNvPr id="28" name="Freeform 6">
            <a:extLst>
              <a:ext uri="{FF2B5EF4-FFF2-40B4-BE49-F238E27FC236}">
                <a16:creationId xmlns:a16="http://schemas.microsoft.com/office/drawing/2014/main" id="{ADA271CD-3011-4A05-B4A3-80F1794684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8152"/>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pic>
        <p:nvPicPr>
          <p:cNvPr id="3" name="Billede 2">
            <a:extLst>
              <a:ext uri="{FF2B5EF4-FFF2-40B4-BE49-F238E27FC236}">
                <a16:creationId xmlns:a16="http://schemas.microsoft.com/office/drawing/2014/main" id="{7492B73D-6891-4BF3-5DE1-32DCA638FA6D}"/>
              </a:ext>
            </a:extLst>
          </p:cNvPr>
          <p:cNvPicPr>
            <a:picLocks noChangeAspect="1"/>
          </p:cNvPicPr>
          <p:nvPr/>
        </p:nvPicPr>
        <p:blipFill>
          <a:blip r:embed="rId2"/>
          <a:stretch>
            <a:fillRect/>
          </a:stretch>
        </p:blipFill>
        <p:spPr>
          <a:xfrm>
            <a:off x="6412710" y="0"/>
            <a:ext cx="5020338" cy="6858000"/>
          </a:xfrm>
          <a:prstGeom prst="rect">
            <a:avLst/>
          </a:prstGeom>
        </p:spPr>
      </p:pic>
    </p:spTree>
    <p:extLst>
      <p:ext uri="{BB962C8B-B14F-4D97-AF65-F5344CB8AC3E}">
        <p14:creationId xmlns:p14="http://schemas.microsoft.com/office/powerpoint/2010/main" val="2807106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CF1AAE4-D0BC-430F-A613-7BBAAECA0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22859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8C0379E-F67F-7DDA-164D-5705735CDDEF}"/>
              </a:ext>
            </a:extLst>
          </p:cNvPr>
          <p:cNvSpPr>
            <a:spLocks noGrp="1"/>
          </p:cNvSpPr>
          <p:nvPr>
            <p:ph type="title"/>
          </p:nvPr>
        </p:nvSpPr>
        <p:spPr>
          <a:xfrm>
            <a:off x="758952" y="379475"/>
            <a:ext cx="10671048" cy="1554480"/>
          </a:xfrm>
        </p:spPr>
        <p:txBody>
          <a:bodyPr anchor="ctr">
            <a:normAutofit/>
          </a:bodyPr>
          <a:lstStyle/>
          <a:p>
            <a:r>
              <a:rPr lang="da-DK" dirty="0">
                <a:solidFill>
                  <a:schemeClr val="bg1"/>
                </a:solidFill>
              </a:rPr>
              <a:t>Testamente</a:t>
            </a:r>
          </a:p>
        </p:txBody>
      </p:sp>
      <p:sp>
        <p:nvSpPr>
          <p:cNvPr id="15" name="Pladsholder til indhold 2">
            <a:extLst>
              <a:ext uri="{FF2B5EF4-FFF2-40B4-BE49-F238E27FC236}">
                <a16:creationId xmlns:a16="http://schemas.microsoft.com/office/drawing/2014/main" id="{A61B6947-A324-4ECB-D226-E102FD40117C}"/>
              </a:ext>
            </a:extLst>
          </p:cNvPr>
          <p:cNvSpPr>
            <a:spLocks noGrp="1"/>
          </p:cNvSpPr>
          <p:nvPr>
            <p:ph idx="1"/>
          </p:nvPr>
        </p:nvSpPr>
        <p:spPr>
          <a:xfrm>
            <a:off x="758823" y="2285999"/>
            <a:ext cx="8773103" cy="4456177"/>
          </a:xfrm>
        </p:spPr>
        <p:txBody>
          <a:bodyPr>
            <a:normAutofit/>
          </a:bodyPr>
          <a:lstStyle/>
          <a:p>
            <a:pPr marL="0" indent="0">
              <a:lnSpc>
                <a:spcPct val="100000"/>
              </a:lnSpc>
              <a:buNone/>
            </a:pPr>
            <a:endParaRPr lang="da-DK" sz="3600" b="0" i="0" u="none" strike="noStrike" dirty="0">
              <a:effectLst/>
              <a:latin typeface="arial" panose="020B0604020202020204" pitchFamily="34" charset="0"/>
            </a:endParaRPr>
          </a:p>
          <a:p>
            <a:pPr>
              <a:lnSpc>
                <a:spcPct val="100000"/>
              </a:lnSpc>
            </a:pPr>
            <a:r>
              <a:rPr lang="da-DK" sz="3600" b="1" dirty="0">
                <a:latin typeface="Roboto" panose="020F0502020204030204" pitchFamily="34" charset="0"/>
              </a:rPr>
              <a:t>Fire</a:t>
            </a:r>
            <a:r>
              <a:rPr lang="da-DK" sz="3600" b="1" i="0" u="none" strike="noStrike" dirty="0">
                <a:effectLst/>
                <a:latin typeface="Roboto" panose="020F0502020204030204" pitchFamily="34" charset="0"/>
              </a:rPr>
              <a:t> grunde til at oprette et testamente:</a:t>
            </a:r>
            <a:endParaRPr lang="da-DK" sz="3600" b="0" i="0" u="none" strike="noStrike" dirty="0">
              <a:effectLst/>
              <a:latin typeface="Roboto" panose="020F0502020204030204" pitchFamily="34" charset="0"/>
            </a:endParaRPr>
          </a:p>
          <a:p>
            <a:pPr>
              <a:lnSpc>
                <a:spcPct val="100000"/>
              </a:lnSpc>
              <a:buFont typeface="+mj-lt"/>
              <a:buAutoNum type="arabicPeriod"/>
            </a:pPr>
            <a:r>
              <a:rPr lang="da-DK" sz="1300" b="1" i="0" u="none" strike="noStrike" dirty="0">
                <a:effectLst/>
                <a:latin typeface="Roboto" panose="020F0502020204030204" pitchFamily="34" charset="0"/>
              </a:rPr>
              <a:t>Et testamente giver tryghed.</a:t>
            </a:r>
            <a:r>
              <a:rPr lang="da-DK" sz="1300" b="0" i="0" u="none" strike="noStrike" dirty="0">
                <a:effectLst/>
                <a:latin typeface="Roboto" panose="020F0502020204030204" pitchFamily="34" charset="0"/>
              </a:rPr>
              <a:t> Der er gode, juridiske grunde til at lave et testamente, men den væsentligste grund er, at det giver sindsro og tryghed at vide, at der er styr på papirerne i tilfælde af dødsfald.</a:t>
            </a:r>
          </a:p>
          <a:p>
            <a:pPr>
              <a:lnSpc>
                <a:spcPct val="100000"/>
              </a:lnSpc>
              <a:buFont typeface="+mj-lt"/>
              <a:buAutoNum type="arabicPeriod"/>
            </a:pPr>
            <a:r>
              <a:rPr lang="da-DK" sz="1300" b="1" i="0" u="none" strike="noStrike" dirty="0">
                <a:effectLst/>
                <a:latin typeface="Roboto" panose="020F0502020204030204" pitchFamily="34" charset="0"/>
              </a:rPr>
              <a:t>Et testamente sikrer, at arven går til de rette arvinger.</a:t>
            </a:r>
            <a:r>
              <a:rPr lang="da-DK" sz="1300" b="0" i="0" u="none" strike="noStrike" dirty="0">
                <a:effectLst/>
                <a:latin typeface="Roboto" panose="020F0502020204030204" pitchFamily="34" charset="0"/>
              </a:rPr>
              <a:t> Arvelovens almindelige regler passer ikke til alle familieformer – eksempelvis ikke til familier med ”dine, mine og vores børn”. Med et testamente kan man dels sikre hinanden bedst muligt som ægtefæller, dels sørge for, at arven fordeles som ønsket blandt børnene – uanset hvem af ægtefællerne, der lever længst.</a:t>
            </a:r>
          </a:p>
          <a:p>
            <a:pPr>
              <a:lnSpc>
                <a:spcPct val="100000"/>
              </a:lnSpc>
              <a:buFont typeface="+mj-lt"/>
              <a:buAutoNum type="arabicPeriod"/>
            </a:pPr>
            <a:r>
              <a:rPr lang="da-DK" sz="1300" b="1" i="0" u="none" strike="noStrike" dirty="0">
                <a:effectLst/>
                <a:latin typeface="Roboto" panose="020F0502020204030204" pitchFamily="34" charset="0"/>
              </a:rPr>
              <a:t>Arven skal være særeje for børnene.</a:t>
            </a:r>
            <a:r>
              <a:rPr lang="da-DK" sz="1300" b="0" i="0" u="none" strike="noStrike" dirty="0">
                <a:effectLst/>
                <a:latin typeface="Roboto" panose="020F0502020204030204" pitchFamily="34" charset="0"/>
              </a:rPr>
              <a:t> Gøres arven til særeje medfører det, at arven ikke skal deles med arvingens ægtefælle, hvis arvingen skal skilles efter at have modtaget arv fra dig/jer. Cirka 75% af alle testamenter for ægtefæller har en sådan bestemmelse om særeje i testamentet – nogen gange er det den vigtigste bestemmelse.</a:t>
            </a:r>
          </a:p>
          <a:p>
            <a:pPr>
              <a:lnSpc>
                <a:spcPct val="100000"/>
              </a:lnSpc>
              <a:buFont typeface="+mj-lt"/>
              <a:buAutoNum type="arabicPeriod"/>
            </a:pPr>
            <a:r>
              <a:rPr lang="da-DK" sz="1300" b="1" dirty="0">
                <a:latin typeface="Roboto" panose="020F0502020204030204" pitchFamily="34" charset="0"/>
              </a:rPr>
              <a:t>Hvis man nu ingen børn eller andre arvinger har, og man ikke ønsker at det er Staten der skal arve. </a:t>
            </a:r>
            <a:r>
              <a:rPr lang="da-DK" sz="1300" dirty="0">
                <a:latin typeface="Roboto" panose="020F0502020204030204" pitchFamily="34" charset="0"/>
              </a:rPr>
              <a:t>Så er der mulighed for at tilgodese forskellige fonde. Det kan være en fond eller flere. </a:t>
            </a:r>
            <a:endParaRPr lang="da-DK" sz="1300" i="0" u="none" strike="noStrike" dirty="0">
              <a:effectLst/>
              <a:latin typeface="Roboto" panose="020F0502020204030204" pitchFamily="34" charset="0"/>
            </a:endParaRPr>
          </a:p>
          <a:p>
            <a:pPr>
              <a:lnSpc>
                <a:spcPct val="100000"/>
              </a:lnSpc>
            </a:pPr>
            <a:endParaRPr lang="da-DK" sz="1300" dirty="0"/>
          </a:p>
        </p:txBody>
      </p:sp>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2680159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anim calcmode="lin" valueType="num">
                                      <p:cBhvr>
                                        <p:cTn id="7" dur="500" fill="hold"/>
                                        <p:tgtEl>
                                          <p:spTgt spid="15">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5">
                                            <p:txEl>
                                              <p:pRg st="1" end="1"/>
                                            </p:txEl>
                                          </p:spTgt>
                                        </p:tgtEl>
                                        <p:attrNameLst>
                                          <p:attrName>ppt_h</p:attrName>
                                        </p:attrNameLst>
                                      </p:cBhvr>
                                      <p:tavLst>
                                        <p:tav tm="0">
                                          <p:val>
                                            <p:fltVal val="0"/>
                                          </p:val>
                                        </p:tav>
                                        <p:tav tm="100000">
                                          <p:val>
                                            <p:strVal val="#ppt_h"/>
                                          </p:val>
                                        </p:tav>
                                      </p:tavLst>
                                    </p:anim>
                                    <p:anim calcmode="lin" valueType="num">
                                      <p:cBhvr>
                                        <p:cTn id="9" dur="500" fill="hold"/>
                                        <p:tgtEl>
                                          <p:spTgt spid="15">
                                            <p:txEl>
                                              <p:pRg st="1" end="1"/>
                                            </p:txEl>
                                          </p:spTgt>
                                        </p:tgtEl>
                                        <p:attrNameLst>
                                          <p:attrName>style.rotation</p:attrName>
                                        </p:attrNameLst>
                                      </p:cBhvr>
                                      <p:tavLst>
                                        <p:tav tm="0">
                                          <p:val>
                                            <p:fltVal val="360"/>
                                          </p:val>
                                        </p:tav>
                                        <p:tav tm="100000">
                                          <p:val>
                                            <p:fltVal val="0"/>
                                          </p:val>
                                        </p:tav>
                                      </p:tavLst>
                                    </p:anim>
                                    <p:animEffect transition="in" filter="fade">
                                      <p:cBhvr>
                                        <p:cTn id="10" dur="500"/>
                                        <p:tgtEl>
                                          <p:spTgt spid="1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anim calcmode="lin" valueType="num">
                                      <p:cBhvr>
                                        <p:cTn id="15" dur="500" fill="hold"/>
                                        <p:tgtEl>
                                          <p:spTgt spid="15">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15">
                                            <p:txEl>
                                              <p:pRg st="2" end="2"/>
                                            </p:txEl>
                                          </p:spTgt>
                                        </p:tgtEl>
                                        <p:attrNameLst>
                                          <p:attrName>ppt_h</p:attrName>
                                        </p:attrNameLst>
                                      </p:cBhvr>
                                      <p:tavLst>
                                        <p:tav tm="0">
                                          <p:val>
                                            <p:fltVal val="0"/>
                                          </p:val>
                                        </p:tav>
                                        <p:tav tm="100000">
                                          <p:val>
                                            <p:strVal val="#ppt_h"/>
                                          </p:val>
                                        </p:tav>
                                      </p:tavLst>
                                    </p:anim>
                                    <p:anim calcmode="lin" valueType="num">
                                      <p:cBhvr>
                                        <p:cTn id="17" dur="500" fill="hold"/>
                                        <p:tgtEl>
                                          <p:spTgt spid="15">
                                            <p:txEl>
                                              <p:pRg st="2" end="2"/>
                                            </p:txEl>
                                          </p:spTgt>
                                        </p:tgtEl>
                                        <p:attrNameLst>
                                          <p:attrName>style.rotation</p:attrName>
                                        </p:attrNameLst>
                                      </p:cBhvr>
                                      <p:tavLst>
                                        <p:tav tm="0">
                                          <p:val>
                                            <p:fltVal val="360"/>
                                          </p:val>
                                        </p:tav>
                                        <p:tav tm="100000">
                                          <p:val>
                                            <p:fltVal val="0"/>
                                          </p:val>
                                        </p:tav>
                                      </p:tavLst>
                                    </p:anim>
                                    <p:animEffect transition="in" filter="fade">
                                      <p:cBhvr>
                                        <p:cTn id="18" dur="500"/>
                                        <p:tgtEl>
                                          <p:spTgt spid="1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nodeType="clickEffect">
                                  <p:stCondLst>
                                    <p:cond delay="0"/>
                                  </p:stCondLst>
                                  <p:childTnLst>
                                    <p:set>
                                      <p:cBhvr>
                                        <p:cTn id="22" dur="1" fill="hold">
                                          <p:stCondLst>
                                            <p:cond delay="0"/>
                                          </p:stCondLst>
                                        </p:cTn>
                                        <p:tgtEl>
                                          <p:spTgt spid="15">
                                            <p:txEl>
                                              <p:pRg st="3" end="3"/>
                                            </p:txEl>
                                          </p:spTgt>
                                        </p:tgtEl>
                                        <p:attrNameLst>
                                          <p:attrName>style.visibility</p:attrName>
                                        </p:attrNameLst>
                                      </p:cBhvr>
                                      <p:to>
                                        <p:strVal val="visible"/>
                                      </p:to>
                                    </p:set>
                                    <p:anim calcmode="lin" valueType="num">
                                      <p:cBhvr>
                                        <p:cTn id="23" dur="500" fill="hold"/>
                                        <p:tgtEl>
                                          <p:spTgt spid="15">
                                            <p:txEl>
                                              <p:pRg st="3" end="3"/>
                                            </p:txEl>
                                          </p:spTgt>
                                        </p:tgtEl>
                                        <p:attrNameLst>
                                          <p:attrName>ppt_w</p:attrName>
                                        </p:attrNameLst>
                                      </p:cBhvr>
                                      <p:tavLst>
                                        <p:tav tm="0">
                                          <p:val>
                                            <p:fltVal val="0"/>
                                          </p:val>
                                        </p:tav>
                                        <p:tav tm="100000">
                                          <p:val>
                                            <p:strVal val="#ppt_w"/>
                                          </p:val>
                                        </p:tav>
                                      </p:tavLst>
                                    </p:anim>
                                    <p:anim calcmode="lin" valueType="num">
                                      <p:cBhvr>
                                        <p:cTn id="24" dur="500" fill="hold"/>
                                        <p:tgtEl>
                                          <p:spTgt spid="15">
                                            <p:txEl>
                                              <p:pRg st="3" end="3"/>
                                            </p:txEl>
                                          </p:spTgt>
                                        </p:tgtEl>
                                        <p:attrNameLst>
                                          <p:attrName>ppt_h</p:attrName>
                                        </p:attrNameLst>
                                      </p:cBhvr>
                                      <p:tavLst>
                                        <p:tav tm="0">
                                          <p:val>
                                            <p:fltVal val="0"/>
                                          </p:val>
                                        </p:tav>
                                        <p:tav tm="100000">
                                          <p:val>
                                            <p:strVal val="#ppt_h"/>
                                          </p:val>
                                        </p:tav>
                                      </p:tavLst>
                                    </p:anim>
                                    <p:anim calcmode="lin" valueType="num">
                                      <p:cBhvr>
                                        <p:cTn id="25" dur="500" fill="hold"/>
                                        <p:tgtEl>
                                          <p:spTgt spid="15">
                                            <p:txEl>
                                              <p:pRg st="3" end="3"/>
                                            </p:txEl>
                                          </p:spTgt>
                                        </p:tgtEl>
                                        <p:attrNameLst>
                                          <p:attrName>style.rotation</p:attrName>
                                        </p:attrNameLst>
                                      </p:cBhvr>
                                      <p:tavLst>
                                        <p:tav tm="0">
                                          <p:val>
                                            <p:fltVal val="360"/>
                                          </p:val>
                                        </p:tav>
                                        <p:tav tm="100000">
                                          <p:val>
                                            <p:fltVal val="0"/>
                                          </p:val>
                                        </p:tav>
                                      </p:tavLst>
                                    </p:anim>
                                    <p:animEffect transition="in" filter="fade">
                                      <p:cBhvr>
                                        <p:cTn id="26" dur="500"/>
                                        <p:tgtEl>
                                          <p:spTgt spid="15">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15">
                                            <p:txEl>
                                              <p:pRg st="4" end="4"/>
                                            </p:txEl>
                                          </p:spTgt>
                                        </p:tgtEl>
                                        <p:attrNameLst>
                                          <p:attrName>style.visibility</p:attrName>
                                        </p:attrNameLst>
                                      </p:cBhvr>
                                      <p:to>
                                        <p:strVal val="visible"/>
                                      </p:to>
                                    </p:set>
                                    <p:anim calcmode="lin" valueType="num">
                                      <p:cBhvr>
                                        <p:cTn id="31" dur="500" fill="hold"/>
                                        <p:tgtEl>
                                          <p:spTgt spid="15">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5">
                                            <p:txEl>
                                              <p:pRg st="4" end="4"/>
                                            </p:txEl>
                                          </p:spTgt>
                                        </p:tgtEl>
                                        <p:attrNameLst>
                                          <p:attrName>ppt_h</p:attrName>
                                        </p:attrNameLst>
                                      </p:cBhvr>
                                      <p:tavLst>
                                        <p:tav tm="0">
                                          <p:val>
                                            <p:fltVal val="0"/>
                                          </p:val>
                                        </p:tav>
                                        <p:tav tm="100000">
                                          <p:val>
                                            <p:strVal val="#ppt_h"/>
                                          </p:val>
                                        </p:tav>
                                      </p:tavLst>
                                    </p:anim>
                                    <p:anim calcmode="lin" valueType="num">
                                      <p:cBhvr>
                                        <p:cTn id="33" dur="500" fill="hold"/>
                                        <p:tgtEl>
                                          <p:spTgt spid="15">
                                            <p:txEl>
                                              <p:pRg st="4" end="4"/>
                                            </p:txEl>
                                          </p:spTgt>
                                        </p:tgtEl>
                                        <p:attrNameLst>
                                          <p:attrName>style.rotation</p:attrName>
                                        </p:attrNameLst>
                                      </p:cBhvr>
                                      <p:tavLst>
                                        <p:tav tm="0">
                                          <p:val>
                                            <p:fltVal val="360"/>
                                          </p:val>
                                        </p:tav>
                                        <p:tav tm="100000">
                                          <p:val>
                                            <p:fltVal val="0"/>
                                          </p:val>
                                        </p:tav>
                                      </p:tavLst>
                                    </p:anim>
                                    <p:animEffect transition="in" filter="fade">
                                      <p:cBhvr>
                                        <p:cTn id="34" dur="500"/>
                                        <p:tgtEl>
                                          <p:spTgt spid="15">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nodeType="clickEffect">
                                  <p:stCondLst>
                                    <p:cond delay="0"/>
                                  </p:stCondLst>
                                  <p:childTnLst>
                                    <p:set>
                                      <p:cBhvr>
                                        <p:cTn id="38" dur="1" fill="hold">
                                          <p:stCondLst>
                                            <p:cond delay="0"/>
                                          </p:stCondLst>
                                        </p:cTn>
                                        <p:tgtEl>
                                          <p:spTgt spid="15">
                                            <p:txEl>
                                              <p:pRg st="5" end="5"/>
                                            </p:txEl>
                                          </p:spTgt>
                                        </p:tgtEl>
                                        <p:attrNameLst>
                                          <p:attrName>style.visibility</p:attrName>
                                        </p:attrNameLst>
                                      </p:cBhvr>
                                      <p:to>
                                        <p:strVal val="visible"/>
                                      </p:to>
                                    </p:set>
                                    <p:anim calcmode="lin" valueType="num">
                                      <p:cBhvr>
                                        <p:cTn id="39" dur="500" fill="hold"/>
                                        <p:tgtEl>
                                          <p:spTgt spid="15">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15">
                                            <p:txEl>
                                              <p:pRg st="5" end="5"/>
                                            </p:txEl>
                                          </p:spTgt>
                                        </p:tgtEl>
                                        <p:attrNameLst>
                                          <p:attrName>ppt_h</p:attrName>
                                        </p:attrNameLst>
                                      </p:cBhvr>
                                      <p:tavLst>
                                        <p:tav tm="0">
                                          <p:val>
                                            <p:fltVal val="0"/>
                                          </p:val>
                                        </p:tav>
                                        <p:tav tm="100000">
                                          <p:val>
                                            <p:strVal val="#ppt_h"/>
                                          </p:val>
                                        </p:tav>
                                      </p:tavLst>
                                    </p:anim>
                                    <p:anim calcmode="lin" valueType="num">
                                      <p:cBhvr>
                                        <p:cTn id="41" dur="500" fill="hold"/>
                                        <p:tgtEl>
                                          <p:spTgt spid="15">
                                            <p:txEl>
                                              <p:pRg st="5" end="5"/>
                                            </p:txEl>
                                          </p:spTgt>
                                        </p:tgtEl>
                                        <p:attrNameLst>
                                          <p:attrName>style.rotation</p:attrName>
                                        </p:attrNameLst>
                                      </p:cBhvr>
                                      <p:tavLst>
                                        <p:tav tm="0">
                                          <p:val>
                                            <p:fltVal val="360"/>
                                          </p:val>
                                        </p:tav>
                                        <p:tav tm="100000">
                                          <p:val>
                                            <p:fltVal val="0"/>
                                          </p:val>
                                        </p:tav>
                                      </p:tavLst>
                                    </p:anim>
                                    <p:animEffect transition="in" filter="fade">
                                      <p:cBhvr>
                                        <p:cTn id="42" dur="500"/>
                                        <p:tgtEl>
                                          <p:spTgt spid="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8000"/>
            <a:satMod val="170000"/>
          </a:schemeClr>
        </a:solidFill>
        <a:effectLst/>
      </p:bgPr>
    </p:bg>
    <p:spTree>
      <p:nvGrpSpPr>
        <p:cNvPr id="1" name=""/>
        <p:cNvGrpSpPr/>
        <p:nvPr/>
      </p:nvGrpSpPr>
      <p:grpSpPr>
        <a:xfrm>
          <a:off x="0" y="0"/>
          <a:ext cx="0" cy="0"/>
          <a:chOff x="0" y="0"/>
          <a:chExt cx="0" cy="0"/>
        </a:xfrm>
      </p:grpSpPr>
      <p:sp useBgFill="1">
        <p:nvSpPr>
          <p:cNvPr id="1046" name="Rectangle 1045">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BD80936-A2D4-6FB5-5AC6-58DED66C7EC2}"/>
              </a:ext>
            </a:extLst>
          </p:cNvPr>
          <p:cNvSpPr>
            <a:spLocks noGrp="1"/>
          </p:cNvSpPr>
          <p:nvPr>
            <p:ph type="title"/>
          </p:nvPr>
        </p:nvSpPr>
        <p:spPr>
          <a:xfrm>
            <a:off x="1068497" y="1063256"/>
            <a:ext cx="5312254" cy="1540106"/>
          </a:xfrm>
        </p:spPr>
        <p:txBody>
          <a:bodyPr>
            <a:normAutofit/>
          </a:bodyPr>
          <a:lstStyle/>
          <a:p>
            <a:r>
              <a:rPr lang="da-DK" dirty="0"/>
              <a:t>Forsikringer</a:t>
            </a:r>
          </a:p>
        </p:txBody>
      </p:sp>
      <p:cxnSp>
        <p:nvCxnSpPr>
          <p:cNvPr id="1048" name="Straight Connector 1047">
            <a:extLst>
              <a:ext uri="{FF2B5EF4-FFF2-40B4-BE49-F238E27FC236}">
                <a16:creationId xmlns:a16="http://schemas.microsoft.com/office/drawing/2014/main" id="{33862825-C012-4895-A17E-F3D1F62D89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8952" y="1143293"/>
            <a:ext cx="0" cy="5714707"/>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36" name="Content Placeholder 1035">
            <a:extLst>
              <a:ext uri="{FF2B5EF4-FFF2-40B4-BE49-F238E27FC236}">
                <a16:creationId xmlns:a16="http://schemas.microsoft.com/office/drawing/2014/main" id="{C12D5BC0-C90E-85E3-6091-B1BEEB8A5B62}"/>
              </a:ext>
            </a:extLst>
          </p:cNvPr>
          <p:cNvSpPr>
            <a:spLocks noGrp="1"/>
          </p:cNvSpPr>
          <p:nvPr>
            <p:ph idx="1"/>
          </p:nvPr>
        </p:nvSpPr>
        <p:spPr>
          <a:xfrm>
            <a:off x="1068497" y="2933390"/>
            <a:ext cx="5312254" cy="2861349"/>
          </a:xfrm>
        </p:spPr>
        <p:txBody>
          <a:bodyPr>
            <a:normAutofit/>
          </a:bodyPr>
          <a:lstStyle/>
          <a:p>
            <a:r>
              <a:rPr lang="en-US" dirty="0" err="1"/>
              <a:t>Bilforsikring</a:t>
            </a:r>
            <a:endParaRPr lang="en-US" dirty="0"/>
          </a:p>
          <a:p>
            <a:r>
              <a:rPr lang="en-US" dirty="0" err="1"/>
              <a:t>Ulykkesforsikring</a:t>
            </a:r>
            <a:endParaRPr lang="en-US" dirty="0"/>
          </a:p>
          <a:p>
            <a:r>
              <a:rPr lang="en-US" dirty="0" err="1"/>
              <a:t>Husforsikring</a:t>
            </a:r>
            <a:endParaRPr lang="en-US" dirty="0"/>
          </a:p>
          <a:p>
            <a:r>
              <a:rPr lang="en-US" dirty="0" err="1"/>
              <a:t>Indbo</a:t>
            </a:r>
            <a:r>
              <a:rPr lang="en-US" dirty="0"/>
              <a:t>/</a:t>
            </a:r>
            <a:r>
              <a:rPr lang="en-US" dirty="0" err="1"/>
              <a:t>ansvarsforsikring</a:t>
            </a:r>
            <a:endParaRPr lang="en-US" dirty="0"/>
          </a:p>
        </p:txBody>
      </p:sp>
      <p:sp>
        <p:nvSpPr>
          <p:cNvPr id="1050" name="Freeform: Shape 1049">
            <a:extLst>
              <a:ext uri="{FF2B5EF4-FFF2-40B4-BE49-F238E27FC236}">
                <a16:creationId xmlns:a16="http://schemas.microsoft.com/office/drawing/2014/main" id="{CAF8A158-E51E-4253-820B-3970F7397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6934" y="0"/>
            <a:ext cx="5215066" cy="6858000"/>
          </a:xfrm>
          <a:custGeom>
            <a:avLst/>
            <a:gdLst>
              <a:gd name="connsiteX0" fmla="*/ 2017353 w 5215066"/>
              <a:gd name="connsiteY0" fmla="*/ 0 h 6858000"/>
              <a:gd name="connsiteX1" fmla="*/ 5215066 w 5215066"/>
              <a:gd name="connsiteY1" fmla="*/ 0 h 6858000"/>
              <a:gd name="connsiteX2" fmla="*/ 5215066 w 5215066"/>
              <a:gd name="connsiteY2" fmla="*/ 6858000 h 6858000"/>
              <a:gd name="connsiteX3" fmla="*/ 1292431 w 5215066"/>
              <a:gd name="connsiteY3" fmla="*/ 6858000 h 6858000"/>
              <a:gd name="connsiteX4" fmla="*/ 1012702 w 5215066"/>
              <a:gd name="connsiteY4" fmla="*/ 6549681 h 6858000"/>
              <a:gd name="connsiteX5" fmla="*/ 0 w 5215066"/>
              <a:gd name="connsiteY5" fmla="*/ 3723759 h 6858000"/>
              <a:gd name="connsiteX6" fmla="*/ 1955279 w 5215066"/>
              <a:gd name="connsiteY6" fmla="*/ 3986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5066" h="6858000">
                <a:moveTo>
                  <a:pt x="2017353" y="0"/>
                </a:moveTo>
                <a:lnTo>
                  <a:pt x="5215066" y="0"/>
                </a:lnTo>
                <a:lnTo>
                  <a:pt x="5215066" y="6858000"/>
                </a:lnTo>
                <a:lnTo>
                  <a:pt x="1292431" y="6858000"/>
                </a:lnTo>
                <a:lnTo>
                  <a:pt x="1012702" y="6549681"/>
                </a:lnTo>
                <a:cubicBezTo>
                  <a:pt x="380046" y="5781733"/>
                  <a:pt x="0" y="4797206"/>
                  <a:pt x="0" y="3723759"/>
                </a:cubicBezTo>
                <a:cubicBezTo>
                  <a:pt x="0" y="2190263"/>
                  <a:pt x="775604" y="838237"/>
                  <a:pt x="1955279" y="3986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8" name="Picture 4" descr="Fprprivat - Husforsikring">
            <a:extLst>
              <a:ext uri="{FF2B5EF4-FFF2-40B4-BE49-F238E27FC236}">
                <a16:creationId xmlns:a16="http://schemas.microsoft.com/office/drawing/2014/main" id="{10D7275D-C624-67C9-1D36-882884A6F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768" r="16572"/>
          <a:stretch/>
        </p:blipFill>
        <p:spPr bwMode="auto">
          <a:xfrm>
            <a:off x="8101213" y="1652761"/>
            <a:ext cx="1576538" cy="138074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prprivat - Ulykkesforsikring">
            <a:extLst>
              <a:ext uri="{FF2B5EF4-FFF2-40B4-BE49-F238E27FC236}">
                <a16:creationId xmlns:a16="http://schemas.microsoft.com/office/drawing/2014/main" id="{5EDF75B4-0A8B-8460-B70C-C722EB3B8FF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185" r="19177" b="-3"/>
          <a:stretch/>
        </p:blipFill>
        <p:spPr bwMode="auto">
          <a:xfrm>
            <a:off x="9928266" y="1554862"/>
            <a:ext cx="1576538" cy="15765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ndboforsikring-tyveri - Forsikring.guru">
            <a:extLst>
              <a:ext uri="{FF2B5EF4-FFF2-40B4-BE49-F238E27FC236}">
                <a16:creationId xmlns:a16="http://schemas.microsoft.com/office/drawing/2014/main" id="{B16F5974-F902-A2FC-0FFC-D6A6B1D4E22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951" r="1" b="17393"/>
          <a:stretch/>
        </p:blipFill>
        <p:spPr bwMode="auto">
          <a:xfrm>
            <a:off x="8101213" y="3892051"/>
            <a:ext cx="1572768" cy="157278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066E8D54-A9F6-156E-00A5-6A7C54AA3B6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650" r="13866" b="-3"/>
          <a:stretch/>
        </p:blipFill>
        <p:spPr bwMode="auto">
          <a:xfrm>
            <a:off x="9932036" y="4005280"/>
            <a:ext cx="1572768" cy="1346323"/>
          </a:xfrm>
          <a:prstGeom prst="rect">
            <a:avLst/>
          </a:prstGeom>
          <a:noFill/>
          <a:extLst>
            <a:ext uri="{909E8E84-426E-40DD-AFC4-6F175D3DCCD1}">
              <a14:hiddenFill xmlns:a14="http://schemas.microsoft.com/office/drawing/2010/main">
                <a:solidFill>
                  <a:srgbClr val="FFFFFF"/>
                </a:solidFill>
              </a14:hiddenFill>
            </a:ext>
          </a:extLst>
        </p:spPr>
      </p:pic>
      <p:sp>
        <p:nvSpPr>
          <p:cNvPr id="105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bg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269718359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1036">
                                            <p:txEl>
                                              <p:pRg st="0" end="0"/>
                                            </p:txEl>
                                          </p:spTgt>
                                        </p:tgtEl>
                                        <p:attrNameLst>
                                          <p:attrName>style.visibility</p:attrName>
                                        </p:attrNameLst>
                                      </p:cBhvr>
                                      <p:to>
                                        <p:strVal val="visible"/>
                                      </p:to>
                                    </p:set>
                                    <p:anim calcmode="lin" valueType="num">
                                      <p:cBhvr>
                                        <p:cTn id="15" dur="500" fill="hold"/>
                                        <p:tgtEl>
                                          <p:spTgt spid="1036">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1036">
                                            <p:txEl>
                                              <p:pRg st="0" end="0"/>
                                            </p:txEl>
                                          </p:spTgt>
                                        </p:tgtEl>
                                        <p:attrNameLst>
                                          <p:attrName>ppt_h</p:attrName>
                                        </p:attrNameLst>
                                      </p:cBhvr>
                                      <p:tavLst>
                                        <p:tav tm="0">
                                          <p:val>
                                            <p:fltVal val="0"/>
                                          </p:val>
                                        </p:tav>
                                        <p:tav tm="100000">
                                          <p:val>
                                            <p:strVal val="#ppt_h"/>
                                          </p:val>
                                        </p:tav>
                                      </p:tavLst>
                                    </p:anim>
                                    <p:anim calcmode="lin" valueType="num">
                                      <p:cBhvr>
                                        <p:cTn id="17" dur="500" fill="hold"/>
                                        <p:tgtEl>
                                          <p:spTgt spid="1036">
                                            <p:txEl>
                                              <p:pRg st="0" end="0"/>
                                            </p:txEl>
                                          </p:spTgt>
                                        </p:tgtEl>
                                        <p:attrNameLst>
                                          <p:attrName>style.rotation</p:attrName>
                                        </p:attrNameLst>
                                      </p:cBhvr>
                                      <p:tavLst>
                                        <p:tav tm="0">
                                          <p:val>
                                            <p:fltVal val="360"/>
                                          </p:val>
                                        </p:tav>
                                        <p:tav tm="100000">
                                          <p:val>
                                            <p:fltVal val="0"/>
                                          </p:val>
                                        </p:tav>
                                      </p:tavLst>
                                    </p:anim>
                                    <p:animEffect transition="in" filter="fade">
                                      <p:cBhvr>
                                        <p:cTn id="18" dur="500"/>
                                        <p:tgtEl>
                                          <p:spTgt spid="103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1036">
                                            <p:txEl>
                                              <p:pRg st="1" end="1"/>
                                            </p:txEl>
                                          </p:spTgt>
                                        </p:tgtEl>
                                        <p:attrNameLst>
                                          <p:attrName>style.visibility</p:attrName>
                                        </p:attrNameLst>
                                      </p:cBhvr>
                                      <p:to>
                                        <p:strVal val="visible"/>
                                      </p:to>
                                    </p:set>
                                    <p:anim calcmode="lin" valueType="num">
                                      <p:cBhvr>
                                        <p:cTn id="23" dur="500" fill="hold"/>
                                        <p:tgtEl>
                                          <p:spTgt spid="1036">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1036">
                                            <p:txEl>
                                              <p:pRg st="1" end="1"/>
                                            </p:txEl>
                                          </p:spTgt>
                                        </p:tgtEl>
                                        <p:attrNameLst>
                                          <p:attrName>ppt_h</p:attrName>
                                        </p:attrNameLst>
                                      </p:cBhvr>
                                      <p:tavLst>
                                        <p:tav tm="0">
                                          <p:val>
                                            <p:fltVal val="0"/>
                                          </p:val>
                                        </p:tav>
                                        <p:tav tm="100000">
                                          <p:val>
                                            <p:strVal val="#ppt_h"/>
                                          </p:val>
                                        </p:tav>
                                      </p:tavLst>
                                    </p:anim>
                                    <p:anim calcmode="lin" valueType="num">
                                      <p:cBhvr>
                                        <p:cTn id="25" dur="500" fill="hold"/>
                                        <p:tgtEl>
                                          <p:spTgt spid="1036">
                                            <p:txEl>
                                              <p:pRg st="1" end="1"/>
                                            </p:txEl>
                                          </p:spTgt>
                                        </p:tgtEl>
                                        <p:attrNameLst>
                                          <p:attrName>style.rotation</p:attrName>
                                        </p:attrNameLst>
                                      </p:cBhvr>
                                      <p:tavLst>
                                        <p:tav tm="0">
                                          <p:val>
                                            <p:fltVal val="360"/>
                                          </p:val>
                                        </p:tav>
                                        <p:tav tm="100000">
                                          <p:val>
                                            <p:fltVal val="0"/>
                                          </p:val>
                                        </p:tav>
                                      </p:tavLst>
                                    </p:anim>
                                    <p:animEffect transition="in" filter="fade">
                                      <p:cBhvr>
                                        <p:cTn id="26" dur="500"/>
                                        <p:tgtEl>
                                          <p:spTgt spid="1036">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grpId="0" nodeType="clickEffect">
                                  <p:stCondLst>
                                    <p:cond delay="0"/>
                                  </p:stCondLst>
                                  <p:childTnLst>
                                    <p:set>
                                      <p:cBhvr>
                                        <p:cTn id="30" dur="1" fill="hold">
                                          <p:stCondLst>
                                            <p:cond delay="0"/>
                                          </p:stCondLst>
                                        </p:cTn>
                                        <p:tgtEl>
                                          <p:spTgt spid="1036">
                                            <p:txEl>
                                              <p:pRg st="2" end="2"/>
                                            </p:txEl>
                                          </p:spTgt>
                                        </p:tgtEl>
                                        <p:attrNameLst>
                                          <p:attrName>style.visibility</p:attrName>
                                        </p:attrNameLst>
                                      </p:cBhvr>
                                      <p:to>
                                        <p:strVal val="visible"/>
                                      </p:to>
                                    </p:set>
                                    <p:anim calcmode="lin" valueType="num">
                                      <p:cBhvr>
                                        <p:cTn id="31" dur="500" fill="hold"/>
                                        <p:tgtEl>
                                          <p:spTgt spid="1036">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1036">
                                            <p:txEl>
                                              <p:pRg st="2" end="2"/>
                                            </p:txEl>
                                          </p:spTgt>
                                        </p:tgtEl>
                                        <p:attrNameLst>
                                          <p:attrName>ppt_h</p:attrName>
                                        </p:attrNameLst>
                                      </p:cBhvr>
                                      <p:tavLst>
                                        <p:tav tm="0">
                                          <p:val>
                                            <p:fltVal val="0"/>
                                          </p:val>
                                        </p:tav>
                                        <p:tav tm="100000">
                                          <p:val>
                                            <p:strVal val="#ppt_h"/>
                                          </p:val>
                                        </p:tav>
                                      </p:tavLst>
                                    </p:anim>
                                    <p:anim calcmode="lin" valueType="num">
                                      <p:cBhvr>
                                        <p:cTn id="33" dur="500" fill="hold"/>
                                        <p:tgtEl>
                                          <p:spTgt spid="1036">
                                            <p:txEl>
                                              <p:pRg st="2" end="2"/>
                                            </p:txEl>
                                          </p:spTgt>
                                        </p:tgtEl>
                                        <p:attrNameLst>
                                          <p:attrName>style.rotation</p:attrName>
                                        </p:attrNameLst>
                                      </p:cBhvr>
                                      <p:tavLst>
                                        <p:tav tm="0">
                                          <p:val>
                                            <p:fltVal val="360"/>
                                          </p:val>
                                        </p:tav>
                                        <p:tav tm="100000">
                                          <p:val>
                                            <p:fltVal val="0"/>
                                          </p:val>
                                        </p:tav>
                                      </p:tavLst>
                                    </p:anim>
                                    <p:animEffect transition="in" filter="fade">
                                      <p:cBhvr>
                                        <p:cTn id="34" dur="500"/>
                                        <p:tgtEl>
                                          <p:spTgt spid="1036">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grpId="0" nodeType="clickEffect">
                                  <p:stCondLst>
                                    <p:cond delay="0"/>
                                  </p:stCondLst>
                                  <p:childTnLst>
                                    <p:set>
                                      <p:cBhvr>
                                        <p:cTn id="38" dur="1" fill="hold">
                                          <p:stCondLst>
                                            <p:cond delay="0"/>
                                          </p:stCondLst>
                                        </p:cTn>
                                        <p:tgtEl>
                                          <p:spTgt spid="1036">
                                            <p:txEl>
                                              <p:pRg st="3" end="3"/>
                                            </p:txEl>
                                          </p:spTgt>
                                        </p:tgtEl>
                                        <p:attrNameLst>
                                          <p:attrName>style.visibility</p:attrName>
                                        </p:attrNameLst>
                                      </p:cBhvr>
                                      <p:to>
                                        <p:strVal val="visible"/>
                                      </p:to>
                                    </p:set>
                                    <p:anim calcmode="lin" valueType="num">
                                      <p:cBhvr>
                                        <p:cTn id="39" dur="500" fill="hold"/>
                                        <p:tgtEl>
                                          <p:spTgt spid="1036">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1036">
                                            <p:txEl>
                                              <p:pRg st="3" end="3"/>
                                            </p:txEl>
                                          </p:spTgt>
                                        </p:tgtEl>
                                        <p:attrNameLst>
                                          <p:attrName>ppt_h</p:attrName>
                                        </p:attrNameLst>
                                      </p:cBhvr>
                                      <p:tavLst>
                                        <p:tav tm="0">
                                          <p:val>
                                            <p:fltVal val="0"/>
                                          </p:val>
                                        </p:tav>
                                        <p:tav tm="100000">
                                          <p:val>
                                            <p:strVal val="#ppt_h"/>
                                          </p:val>
                                        </p:tav>
                                      </p:tavLst>
                                    </p:anim>
                                    <p:anim calcmode="lin" valueType="num">
                                      <p:cBhvr>
                                        <p:cTn id="41" dur="500" fill="hold"/>
                                        <p:tgtEl>
                                          <p:spTgt spid="1036">
                                            <p:txEl>
                                              <p:pRg st="3" end="3"/>
                                            </p:txEl>
                                          </p:spTgt>
                                        </p:tgtEl>
                                        <p:attrNameLst>
                                          <p:attrName>style.rotation</p:attrName>
                                        </p:attrNameLst>
                                      </p:cBhvr>
                                      <p:tavLst>
                                        <p:tav tm="0">
                                          <p:val>
                                            <p:fltVal val="360"/>
                                          </p:val>
                                        </p:tav>
                                        <p:tav tm="100000">
                                          <p:val>
                                            <p:fltVal val="0"/>
                                          </p:val>
                                        </p:tav>
                                      </p:tavLst>
                                    </p:anim>
                                    <p:animEffect transition="in" filter="fade">
                                      <p:cBhvr>
                                        <p:cTn id="42" dur="500"/>
                                        <p:tgtEl>
                                          <p:spTgt spid="103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3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EF04DB7-0708-CB38-232D-656A00DDD916}"/>
              </a:ext>
            </a:extLst>
          </p:cNvPr>
          <p:cNvSpPr>
            <a:spLocks noGrp="1"/>
          </p:cNvSpPr>
          <p:nvPr>
            <p:ph type="title"/>
          </p:nvPr>
        </p:nvSpPr>
        <p:spPr>
          <a:xfrm>
            <a:off x="758952" y="420625"/>
            <a:ext cx="10667998" cy="1326814"/>
          </a:xfrm>
        </p:spPr>
        <p:txBody>
          <a:bodyPr anchor="ctr">
            <a:normAutofit/>
          </a:bodyPr>
          <a:lstStyle/>
          <a:p>
            <a:r>
              <a:rPr lang="da-DK" sz="4200" dirty="0"/>
              <a:t>MEN….</a:t>
            </a:r>
            <a:br>
              <a:rPr lang="da-DK" sz="4200" dirty="0"/>
            </a:br>
            <a:r>
              <a:rPr lang="da-DK" sz="4200" dirty="0"/>
              <a:t>hvad med vort eget liv</a:t>
            </a:r>
          </a:p>
        </p:txBody>
      </p:sp>
      <p:cxnSp>
        <p:nvCxnSpPr>
          <p:cNvPr id="2057" name="Straight Connector 2056">
            <a:extLst>
              <a:ext uri="{FF2B5EF4-FFF2-40B4-BE49-F238E27FC236}">
                <a16:creationId xmlns:a16="http://schemas.microsoft.com/office/drawing/2014/main" id="{4D5E13B1-3A31-47C7-8474-7A3DE60068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3888" y="1976039"/>
            <a:ext cx="10515600" cy="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2050" name="Picture 2" descr="Billig Livsforsikring – Find den billigste livsforsikring">
            <a:extLst>
              <a:ext uri="{FF2B5EF4-FFF2-40B4-BE49-F238E27FC236}">
                <a16:creationId xmlns:a16="http://schemas.microsoft.com/office/drawing/2014/main" id="{2EC1702E-F68C-4733-6088-CBEDEDB665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78" r="1" b="1"/>
          <a:stretch/>
        </p:blipFill>
        <p:spPr bwMode="auto">
          <a:xfrm>
            <a:off x="20" y="2202302"/>
            <a:ext cx="7534635" cy="4670981"/>
          </a:xfrm>
          <a:prstGeom prst="rect">
            <a:avLst/>
          </a:prstGeom>
          <a:noFill/>
          <a:extLst>
            <a:ext uri="{909E8E84-426E-40DD-AFC4-6F175D3DCCD1}">
              <a14:hiddenFill xmlns:a14="http://schemas.microsoft.com/office/drawing/2010/main">
                <a:solidFill>
                  <a:srgbClr val="FFFFFF"/>
                </a:solidFill>
              </a14:hiddenFill>
            </a:ext>
          </a:extLst>
        </p:spPr>
      </p:pic>
      <p:sp>
        <p:nvSpPr>
          <p:cNvPr id="3" name="Pladsholder til indhold 2">
            <a:extLst>
              <a:ext uri="{FF2B5EF4-FFF2-40B4-BE49-F238E27FC236}">
                <a16:creationId xmlns:a16="http://schemas.microsoft.com/office/drawing/2014/main" id="{00EB1DD2-2E0D-5063-77A4-C46FD511E075}"/>
              </a:ext>
            </a:extLst>
          </p:cNvPr>
          <p:cNvSpPr>
            <a:spLocks noGrp="1"/>
          </p:cNvSpPr>
          <p:nvPr>
            <p:ph idx="1"/>
          </p:nvPr>
        </p:nvSpPr>
        <p:spPr>
          <a:xfrm>
            <a:off x="7888666" y="2202301"/>
            <a:ext cx="3541205" cy="4482265"/>
          </a:xfrm>
        </p:spPr>
        <p:txBody>
          <a:bodyPr>
            <a:normAutofit fontScale="77500" lnSpcReduction="20000"/>
          </a:bodyPr>
          <a:lstStyle/>
          <a:p>
            <a:pPr>
              <a:lnSpc>
                <a:spcPct val="100000"/>
              </a:lnSpc>
            </a:pPr>
            <a:endParaRPr lang="da-DK" dirty="0"/>
          </a:p>
          <a:p>
            <a:pPr marL="0" indent="0">
              <a:lnSpc>
                <a:spcPct val="100000"/>
              </a:lnSpc>
              <a:buNone/>
            </a:pPr>
            <a:r>
              <a:rPr lang="da-DK" dirty="0"/>
              <a:t>Det mest kostbare i hele den tid vi lever….</a:t>
            </a:r>
          </a:p>
          <a:p>
            <a:pPr marL="0" indent="0">
              <a:lnSpc>
                <a:spcPct val="100000"/>
              </a:lnSpc>
              <a:buNone/>
            </a:pPr>
            <a:r>
              <a:rPr lang="da-DK" i="1" dirty="0"/>
              <a:t>evnen til at kunne tjene penge og forsørge sig og sine</a:t>
            </a:r>
          </a:p>
          <a:p>
            <a:pPr marL="0" indent="0">
              <a:lnSpc>
                <a:spcPct val="100000"/>
              </a:lnSpc>
              <a:buNone/>
            </a:pPr>
            <a:endParaRPr lang="da-DK" i="1" dirty="0"/>
          </a:p>
          <a:p>
            <a:pPr marL="0" indent="0">
              <a:lnSpc>
                <a:spcPct val="100000"/>
              </a:lnSpc>
              <a:buNone/>
            </a:pPr>
            <a:endParaRPr lang="da-DK" i="1" dirty="0"/>
          </a:p>
          <a:p>
            <a:pPr marL="0" indent="0">
              <a:lnSpc>
                <a:spcPct val="100000"/>
              </a:lnSpc>
              <a:buNone/>
            </a:pPr>
            <a:r>
              <a:rPr lang="da-DK" sz="3000" b="1" i="1" dirty="0"/>
              <a:t>Det sker ikke for mig !!!!</a:t>
            </a:r>
          </a:p>
          <a:p>
            <a:pPr marL="0" indent="0">
              <a:lnSpc>
                <a:spcPct val="100000"/>
              </a:lnSpc>
              <a:buNone/>
            </a:pPr>
            <a:endParaRPr lang="da-DK" dirty="0"/>
          </a:p>
          <a:p>
            <a:pPr marL="0" indent="0">
              <a:lnSpc>
                <a:spcPct val="100000"/>
              </a:lnSpc>
              <a:buNone/>
            </a:pPr>
            <a:endParaRPr lang="da-DK" dirty="0"/>
          </a:p>
          <a:p>
            <a:pPr marL="0" indent="0">
              <a:lnSpc>
                <a:spcPct val="100000"/>
              </a:lnSpc>
              <a:buNone/>
            </a:pPr>
            <a:endParaRPr lang="da-DK" dirty="0"/>
          </a:p>
          <a:p>
            <a:pPr marL="0" indent="0">
              <a:lnSpc>
                <a:spcPct val="100000"/>
              </a:lnSpc>
              <a:buNone/>
            </a:pPr>
            <a:r>
              <a:rPr lang="da-DK" dirty="0"/>
              <a:t>Livsforsikring</a:t>
            </a:r>
          </a:p>
          <a:p>
            <a:pPr marL="0" indent="0">
              <a:lnSpc>
                <a:spcPct val="100000"/>
              </a:lnSpc>
              <a:buNone/>
            </a:pPr>
            <a:r>
              <a:rPr lang="da-DK" dirty="0"/>
              <a:t>Kritisk sygdom</a:t>
            </a:r>
          </a:p>
          <a:p>
            <a:pPr marL="0" indent="0">
              <a:lnSpc>
                <a:spcPct val="100000"/>
              </a:lnSpc>
              <a:buNone/>
            </a:pPr>
            <a:r>
              <a:rPr lang="da-DK" dirty="0"/>
              <a:t>Tab af erhvervsevne</a:t>
            </a:r>
          </a:p>
        </p:txBody>
      </p:sp>
      <p:sp>
        <p:nvSpPr>
          <p:cNvPr id="2059"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113438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p:cTn id="3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3" dur="500" fill="hold"/>
                                        <p:tgtEl>
                                          <p:spTgt spid="3">
                                            <p:txEl>
                                              <p:pRg st="5" end="5"/>
                                            </p:txEl>
                                          </p:spTgt>
                                        </p:tgtEl>
                                        <p:attrNameLst>
                                          <p:attrName>style.rotation</p:attrName>
                                        </p:attrNameLst>
                                      </p:cBhvr>
                                      <p:tavLst>
                                        <p:tav tm="0">
                                          <p:val>
                                            <p:fltVal val="360"/>
                                          </p:val>
                                        </p:tav>
                                        <p:tav tm="100000">
                                          <p:val>
                                            <p:fltVal val="0"/>
                                          </p:val>
                                        </p:tav>
                                      </p:tavLst>
                                    </p:anim>
                                    <p:animEffect transition="in" filter="fade">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p:cTn id="39"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9" end="9"/>
                                            </p:txEl>
                                          </p:spTgt>
                                        </p:tgtEl>
                                        <p:attrNameLst>
                                          <p:attrName>ppt_h</p:attrName>
                                        </p:attrNameLst>
                                      </p:cBhvr>
                                      <p:tavLst>
                                        <p:tav tm="0">
                                          <p:val>
                                            <p:fltVal val="0"/>
                                          </p:val>
                                        </p:tav>
                                        <p:tav tm="100000">
                                          <p:val>
                                            <p:strVal val="#ppt_h"/>
                                          </p:val>
                                        </p:tav>
                                      </p:tavLst>
                                    </p:anim>
                                    <p:anim calcmode="lin" valueType="num">
                                      <p:cBhvr>
                                        <p:cTn id="41" dur="500" fill="hold"/>
                                        <p:tgtEl>
                                          <p:spTgt spid="3">
                                            <p:txEl>
                                              <p:pRg st="9" end="9"/>
                                            </p:txEl>
                                          </p:spTgt>
                                        </p:tgtEl>
                                        <p:attrNameLst>
                                          <p:attrName>style.rotation</p:attrName>
                                        </p:attrNameLst>
                                      </p:cBhvr>
                                      <p:tavLst>
                                        <p:tav tm="0">
                                          <p:val>
                                            <p:fltVal val="360"/>
                                          </p:val>
                                        </p:tav>
                                        <p:tav tm="100000">
                                          <p:val>
                                            <p:fltVal val="0"/>
                                          </p:val>
                                        </p:tav>
                                      </p:tavLst>
                                    </p:anim>
                                    <p:animEffect transition="in" filter="fade">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9" presetClass="entr" presetSubtype="0" decel="10000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p:cTn id="47"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49" dur="500" fill="hold"/>
                                        <p:tgtEl>
                                          <p:spTgt spid="3">
                                            <p:txEl>
                                              <p:pRg st="10" end="10"/>
                                            </p:txEl>
                                          </p:spTgt>
                                        </p:tgtEl>
                                        <p:attrNameLst>
                                          <p:attrName>style.rotation</p:attrName>
                                        </p:attrNameLst>
                                      </p:cBhvr>
                                      <p:tavLst>
                                        <p:tav tm="0">
                                          <p:val>
                                            <p:fltVal val="360"/>
                                          </p:val>
                                        </p:tav>
                                        <p:tav tm="100000">
                                          <p:val>
                                            <p:fltVal val="0"/>
                                          </p:val>
                                        </p:tav>
                                      </p:tavLst>
                                    </p:anim>
                                    <p:animEffect transition="in" filter="fade">
                                      <p:cBhvr>
                                        <p:cTn id="50" dur="500"/>
                                        <p:tgtEl>
                                          <p:spTgt spid="3">
                                            <p:txEl>
                                              <p:pRg st="10" end="1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49" presetClass="entr" presetSubtype="0" decel="100000" fill="hold" grpId="0"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p:cTn id="55"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57" dur="500" fill="hold"/>
                                        <p:tgtEl>
                                          <p:spTgt spid="3">
                                            <p:txEl>
                                              <p:pRg st="11" end="11"/>
                                            </p:txEl>
                                          </p:spTgt>
                                        </p:tgtEl>
                                        <p:attrNameLst>
                                          <p:attrName>style.rotation</p:attrName>
                                        </p:attrNameLst>
                                      </p:cBhvr>
                                      <p:tavLst>
                                        <p:tav tm="0">
                                          <p:val>
                                            <p:fltVal val="360"/>
                                          </p:val>
                                        </p:tav>
                                        <p:tav tm="100000">
                                          <p:val>
                                            <p:fltVal val="0"/>
                                          </p:val>
                                        </p:tav>
                                      </p:tavLst>
                                    </p:anim>
                                    <p:animEffect transition="in" filter="fade">
                                      <p:cBhvr>
                                        <p:cTn id="5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1FB3AC-4EC2-671D-3CFF-DF0DC28876A7}"/>
              </a:ext>
            </a:extLst>
          </p:cNvPr>
          <p:cNvSpPr>
            <a:spLocks noGrp="1"/>
          </p:cNvSpPr>
          <p:nvPr>
            <p:ph type="title"/>
          </p:nvPr>
        </p:nvSpPr>
        <p:spPr/>
        <p:txBody>
          <a:bodyPr>
            <a:normAutofit/>
          </a:bodyPr>
          <a:lstStyle/>
          <a:p>
            <a:r>
              <a:rPr lang="da-DK" sz="4800" dirty="0"/>
              <a:t>Typiske tegningsregler</a:t>
            </a:r>
          </a:p>
        </p:txBody>
      </p:sp>
      <p:graphicFrame>
        <p:nvGraphicFramePr>
          <p:cNvPr id="6" name="Pladsholder til indhold 2">
            <a:extLst>
              <a:ext uri="{FF2B5EF4-FFF2-40B4-BE49-F238E27FC236}">
                <a16:creationId xmlns:a16="http://schemas.microsoft.com/office/drawing/2014/main" id="{AE96DDE1-CA43-83DB-23B3-DB7418700740}"/>
              </a:ext>
            </a:extLst>
          </p:cNvPr>
          <p:cNvGraphicFramePr>
            <a:graphicFrameLocks noGrp="1"/>
          </p:cNvGraphicFramePr>
          <p:nvPr>
            <p:ph idx="1"/>
            <p:extLst>
              <p:ext uri="{D42A27DB-BD31-4B8C-83A1-F6EECF244321}">
                <p14:modId xmlns:p14="http://schemas.microsoft.com/office/powerpoint/2010/main" val="4222081169"/>
              </p:ext>
            </p:extLst>
          </p:nvPr>
        </p:nvGraphicFramePr>
        <p:xfrm>
          <a:off x="5184648" y="758952"/>
          <a:ext cx="6245352" cy="5032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071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 calcmode="lin" valueType="num">
                                      <p:cBhvr>
                                        <p:cTn id="17" dur="500" fill="hold"/>
                                        <p:tgtEl>
                                          <p:spTgt spid="6"/>
                                        </p:tgtEl>
                                        <p:attrNameLst>
                                          <p:attrName>style.rotation</p:attrName>
                                        </p:attrNameLst>
                                      </p:cBhvr>
                                      <p:tavLst>
                                        <p:tav tm="0">
                                          <p:val>
                                            <p:fltVal val="360"/>
                                          </p:val>
                                        </p:tav>
                                        <p:tav tm="100000">
                                          <p:val>
                                            <p:fltVal val="0"/>
                                          </p:val>
                                        </p:tav>
                                      </p:tavLst>
                                    </p:anim>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A45D61-D447-D54C-7E40-B1A9F978FEF4}"/>
              </a:ext>
            </a:extLst>
          </p:cNvPr>
          <p:cNvSpPr>
            <a:spLocks noGrp="1"/>
          </p:cNvSpPr>
          <p:nvPr>
            <p:ph type="title"/>
          </p:nvPr>
        </p:nvSpPr>
        <p:spPr/>
        <p:txBody>
          <a:bodyPr/>
          <a:lstStyle/>
          <a:p>
            <a:r>
              <a:rPr lang="da-DK" dirty="0"/>
              <a:t>Hvor vil han så hen med dette?</a:t>
            </a:r>
          </a:p>
        </p:txBody>
      </p:sp>
      <p:sp>
        <p:nvSpPr>
          <p:cNvPr id="3" name="Pladsholder til indhold 2">
            <a:extLst>
              <a:ext uri="{FF2B5EF4-FFF2-40B4-BE49-F238E27FC236}">
                <a16:creationId xmlns:a16="http://schemas.microsoft.com/office/drawing/2014/main" id="{FC47D42D-C206-C298-EB68-E316B6FA2764}"/>
              </a:ext>
            </a:extLst>
          </p:cNvPr>
          <p:cNvSpPr>
            <a:spLocks noGrp="1"/>
          </p:cNvSpPr>
          <p:nvPr>
            <p:ph idx="1"/>
          </p:nvPr>
        </p:nvSpPr>
        <p:spPr>
          <a:xfrm>
            <a:off x="5184648" y="758952"/>
            <a:ext cx="6245352" cy="2224393"/>
          </a:xfrm>
        </p:spPr>
        <p:txBody>
          <a:bodyPr/>
          <a:lstStyle/>
          <a:p>
            <a:pPr marL="0" indent="0">
              <a:buNone/>
            </a:pPr>
            <a:r>
              <a:rPr lang="da-DK" dirty="0"/>
              <a:t>* Ingen af os her i denne forening kan alt andet lige tegne forsikringer MEN da flere i </a:t>
            </a:r>
            <a:r>
              <a:rPr lang="da-DK"/>
              <a:t>dette forum har </a:t>
            </a:r>
            <a:r>
              <a:rPr lang="da-DK" dirty="0"/>
              <a:t>fået konstateret, at det er arveligt, bør man tage en snak med sine børn, hvis de endnu ikke har fået konstateret denne urimelige sygdom. Det kan være guld værd for dem.</a:t>
            </a:r>
          </a:p>
        </p:txBody>
      </p:sp>
      <p:sp>
        <p:nvSpPr>
          <p:cNvPr id="4" name="Tekstfelt 3">
            <a:extLst>
              <a:ext uri="{FF2B5EF4-FFF2-40B4-BE49-F238E27FC236}">
                <a16:creationId xmlns:a16="http://schemas.microsoft.com/office/drawing/2014/main" id="{58584A64-3D6D-BFE6-4D06-D0489D665A43}"/>
              </a:ext>
            </a:extLst>
          </p:cNvPr>
          <p:cNvSpPr txBox="1"/>
          <p:nvPr/>
        </p:nvSpPr>
        <p:spPr>
          <a:xfrm>
            <a:off x="5200073" y="3352800"/>
            <a:ext cx="6232975" cy="923330"/>
          </a:xfrm>
          <a:prstGeom prst="rect">
            <a:avLst/>
          </a:prstGeom>
          <a:noFill/>
        </p:spPr>
        <p:txBody>
          <a:bodyPr wrap="square" rtlCol="0">
            <a:spAutoFit/>
          </a:bodyPr>
          <a:lstStyle/>
          <a:p>
            <a:r>
              <a:rPr lang="da-DK" dirty="0"/>
              <a:t>* Og så til os selv.  Har vi hver især undersøgt om vi måske allerede har en af disse forsikringer, men endnu ikke har anmeldt sygdommen?</a:t>
            </a:r>
          </a:p>
        </p:txBody>
      </p:sp>
      <p:sp>
        <p:nvSpPr>
          <p:cNvPr id="5" name="Tekstfelt 4">
            <a:extLst>
              <a:ext uri="{FF2B5EF4-FFF2-40B4-BE49-F238E27FC236}">
                <a16:creationId xmlns:a16="http://schemas.microsoft.com/office/drawing/2014/main" id="{B9622372-1062-CF5C-DBCF-D6C81538504D}"/>
              </a:ext>
            </a:extLst>
          </p:cNvPr>
          <p:cNvSpPr txBox="1"/>
          <p:nvPr/>
        </p:nvSpPr>
        <p:spPr>
          <a:xfrm>
            <a:off x="5329382" y="4470400"/>
            <a:ext cx="6100618" cy="369332"/>
          </a:xfrm>
          <a:prstGeom prst="rect">
            <a:avLst/>
          </a:prstGeom>
          <a:noFill/>
        </p:spPr>
        <p:txBody>
          <a:bodyPr wrap="square" rtlCol="0">
            <a:spAutoFit/>
          </a:bodyPr>
          <a:lstStyle/>
          <a:p>
            <a:r>
              <a:rPr lang="da-DK" b="1" dirty="0"/>
              <a:t>* MEN DET SKER JO IKKE FOR MIG !!!</a:t>
            </a:r>
          </a:p>
        </p:txBody>
      </p:sp>
    </p:spTree>
    <p:extLst>
      <p:ext uri="{BB962C8B-B14F-4D97-AF65-F5344CB8AC3E}">
        <p14:creationId xmlns:p14="http://schemas.microsoft.com/office/powerpoint/2010/main" val="909498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 calcmode="lin" valueType="num">
                                      <p:cBhvr>
                                        <p:cTn id="25" dur="500" fill="hold"/>
                                        <p:tgtEl>
                                          <p:spTgt spid="4"/>
                                        </p:tgtEl>
                                        <p:attrNameLst>
                                          <p:attrName>style.rotation</p:attrName>
                                        </p:attrNameLst>
                                      </p:cBhvr>
                                      <p:tavLst>
                                        <p:tav tm="0">
                                          <p:val>
                                            <p:fltVal val="360"/>
                                          </p:val>
                                        </p:tav>
                                        <p:tav tm="100000">
                                          <p:val>
                                            <p:fltVal val="0"/>
                                          </p:val>
                                        </p:tav>
                                      </p:tavLst>
                                    </p:anim>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 calcmode="lin" valueType="num">
                                      <p:cBhvr>
                                        <p:cTn id="33" dur="500" fill="hold"/>
                                        <p:tgtEl>
                                          <p:spTgt spid="5"/>
                                        </p:tgtEl>
                                        <p:attrNameLst>
                                          <p:attrName>style.rotation</p:attrName>
                                        </p:attrNameLst>
                                      </p:cBhvr>
                                      <p:tavLst>
                                        <p:tav tm="0">
                                          <p:val>
                                            <p:fltVal val="360"/>
                                          </p:val>
                                        </p:tav>
                                        <p:tav tm="100000">
                                          <p:val>
                                            <p:fltVal val="0"/>
                                          </p:val>
                                        </p:tav>
                                      </p:tavLst>
                                    </p:anim>
                                    <p:animEffect transition="in" filter="fade">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81" name="Straight Connector 3080">
            <a:extLst>
              <a:ext uri="{FF2B5EF4-FFF2-40B4-BE49-F238E27FC236}">
                <a16:creationId xmlns:a16="http://schemas.microsoft.com/office/drawing/2014/main" id="{AEF97C72-3F89-4F0A-9629-01818B389C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8503" y="2954301"/>
            <a:ext cx="4754880" cy="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0" name="Pladsholder til indhold 2">
            <a:extLst>
              <a:ext uri="{FF2B5EF4-FFF2-40B4-BE49-F238E27FC236}">
                <a16:creationId xmlns:a16="http://schemas.microsoft.com/office/drawing/2014/main" id="{A6E0F0C7-DC2F-871C-3917-E1C6340F6260}"/>
              </a:ext>
            </a:extLst>
          </p:cNvPr>
          <p:cNvSpPr>
            <a:spLocks noGrp="1"/>
          </p:cNvSpPr>
          <p:nvPr>
            <p:ph idx="1"/>
          </p:nvPr>
        </p:nvSpPr>
        <p:spPr>
          <a:xfrm>
            <a:off x="758826" y="3161684"/>
            <a:ext cx="4782166" cy="2620405"/>
          </a:xfrm>
        </p:spPr>
        <p:txBody>
          <a:bodyPr>
            <a:normAutofit lnSpcReduction="10000"/>
          </a:bodyPr>
          <a:lstStyle/>
          <a:p>
            <a:r>
              <a:rPr lang="da-DK" dirty="0"/>
              <a:t>Hvor kan jeg få hjælp?</a:t>
            </a:r>
          </a:p>
          <a:p>
            <a:r>
              <a:rPr lang="da-DK" dirty="0"/>
              <a:t>Et godt udgangspunkt er at logge på PENSIONSINFO.DK</a:t>
            </a:r>
          </a:p>
          <a:p>
            <a:endParaRPr lang="da-DK" dirty="0"/>
          </a:p>
          <a:p>
            <a:r>
              <a:rPr lang="da-DK" dirty="0"/>
              <a:t>Ring til forsikrings-/pensionsselskabet – telefonnumre står bagerst i rapporten</a:t>
            </a:r>
          </a:p>
        </p:txBody>
      </p:sp>
      <p:pic>
        <p:nvPicPr>
          <p:cNvPr id="3074" name="Picture 2" descr="PensionsInfo &gt;&gt; Anmeldelse &gt;&gt; Dine pensioner samlet ét sted">
            <a:extLst>
              <a:ext uri="{FF2B5EF4-FFF2-40B4-BE49-F238E27FC236}">
                <a16:creationId xmlns:a16="http://schemas.microsoft.com/office/drawing/2014/main" id="{708DD05D-C301-F56A-5738-629BFB51CC5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31886" y="1083339"/>
            <a:ext cx="5221611" cy="4374124"/>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
        <p:nvSpPr>
          <p:cNvPr id="4" name="Titel 3">
            <a:extLst>
              <a:ext uri="{FF2B5EF4-FFF2-40B4-BE49-F238E27FC236}">
                <a16:creationId xmlns:a16="http://schemas.microsoft.com/office/drawing/2014/main" id="{81C866ED-DD1E-64AD-FF23-118F47A5A4F8}"/>
              </a:ext>
            </a:extLst>
          </p:cNvPr>
          <p:cNvSpPr>
            <a:spLocks noGrp="1"/>
          </p:cNvSpPr>
          <p:nvPr>
            <p:ph type="title"/>
          </p:nvPr>
        </p:nvSpPr>
        <p:spPr>
          <a:xfrm>
            <a:off x="950123" y="911233"/>
            <a:ext cx="3831336" cy="1934314"/>
          </a:xfrm>
        </p:spPr>
        <p:txBody>
          <a:bodyPr/>
          <a:lstStyle/>
          <a:p>
            <a:r>
              <a:rPr lang="da-DK" dirty="0"/>
              <a:t>Men hvad nu hvis!!!</a:t>
            </a:r>
          </a:p>
        </p:txBody>
      </p:sp>
    </p:spTree>
    <p:extLst>
      <p:ext uri="{BB962C8B-B14F-4D97-AF65-F5344CB8AC3E}">
        <p14:creationId xmlns:p14="http://schemas.microsoft.com/office/powerpoint/2010/main" val="3543823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 calcmode="lin" valueType="num">
                                      <p:cBhvr>
                                        <p:cTn id="7" dur="500" fill="hold"/>
                                        <p:tgtEl>
                                          <p:spTgt spid="3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0">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30">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3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30">
                                            <p:txEl>
                                              <p:pRg st="1" end="1"/>
                                            </p:txEl>
                                          </p:spTgt>
                                        </p:tgtEl>
                                        <p:attrNameLst>
                                          <p:attrName>style.visibility</p:attrName>
                                        </p:attrNameLst>
                                      </p:cBhvr>
                                      <p:to>
                                        <p:strVal val="visible"/>
                                      </p:to>
                                    </p:set>
                                    <p:anim calcmode="lin" valueType="num">
                                      <p:cBhvr>
                                        <p:cTn id="15" dur="500" fill="hold"/>
                                        <p:tgtEl>
                                          <p:spTgt spid="30">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30">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30">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30">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childTnLst>
                                    <p:set>
                                      <p:cBhvr>
                                        <p:cTn id="22" dur="1" fill="hold">
                                          <p:stCondLst>
                                            <p:cond delay="0"/>
                                          </p:stCondLst>
                                        </p:cTn>
                                        <p:tgtEl>
                                          <p:spTgt spid="30">
                                            <p:txEl>
                                              <p:pRg st="3" end="3"/>
                                            </p:txEl>
                                          </p:spTgt>
                                        </p:tgtEl>
                                        <p:attrNameLst>
                                          <p:attrName>style.visibility</p:attrName>
                                        </p:attrNameLst>
                                      </p:cBhvr>
                                      <p:to>
                                        <p:strVal val="visible"/>
                                      </p:to>
                                    </p:set>
                                    <p:anim calcmode="lin" valueType="num">
                                      <p:cBhvr>
                                        <p:cTn id="23" dur="500" fill="hold"/>
                                        <p:tgtEl>
                                          <p:spTgt spid="30">
                                            <p:txEl>
                                              <p:pRg st="3" end="3"/>
                                            </p:txEl>
                                          </p:spTgt>
                                        </p:tgtEl>
                                        <p:attrNameLst>
                                          <p:attrName>ppt_w</p:attrName>
                                        </p:attrNameLst>
                                      </p:cBhvr>
                                      <p:tavLst>
                                        <p:tav tm="0">
                                          <p:val>
                                            <p:fltVal val="0"/>
                                          </p:val>
                                        </p:tav>
                                        <p:tav tm="100000">
                                          <p:val>
                                            <p:strVal val="#ppt_w"/>
                                          </p:val>
                                        </p:tav>
                                      </p:tavLst>
                                    </p:anim>
                                    <p:anim calcmode="lin" valueType="num">
                                      <p:cBhvr>
                                        <p:cTn id="24" dur="500" fill="hold"/>
                                        <p:tgtEl>
                                          <p:spTgt spid="30">
                                            <p:txEl>
                                              <p:pRg st="3" end="3"/>
                                            </p:txEl>
                                          </p:spTgt>
                                        </p:tgtEl>
                                        <p:attrNameLst>
                                          <p:attrName>ppt_h</p:attrName>
                                        </p:attrNameLst>
                                      </p:cBhvr>
                                      <p:tavLst>
                                        <p:tav tm="0">
                                          <p:val>
                                            <p:fltVal val="0"/>
                                          </p:val>
                                        </p:tav>
                                        <p:tav tm="100000">
                                          <p:val>
                                            <p:strVal val="#ppt_h"/>
                                          </p:val>
                                        </p:tav>
                                      </p:tavLst>
                                    </p:anim>
                                    <p:anim calcmode="lin" valueType="num">
                                      <p:cBhvr>
                                        <p:cTn id="25" dur="500" fill="hold"/>
                                        <p:tgtEl>
                                          <p:spTgt spid="30">
                                            <p:txEl>
                                              <p:pRg st="3" end="3"/>
                                            </p:txEl>
                                          </p:spTgt>
                                        </p:tgtEl>
                                        <p:attrNameLst>
                                          <p:attrName>style.rotation</p:attrName>
                                        </p:attrNameLst>
                                      </p:cBhvr>
                                      <p:tavLst>
                                        <p:tav tm="0">
                                          <p:val>
                                            <p:fltVal val="360"/>
                                          </p:val>
                                        </p:tav>
                                        <p:tav tm="100000">
                                          <p:val>
                                            <p:fltVal val="0"/>
                                          </p:val>
                                        </p:tav>
                                      </p:tavLst>
                                    </p:anim>
                                    <p:animEffect transition="in" filter="fade">
                                      <p:cBhvr>
                                        <p:cTn id="26" dur="500"/>
                                        <p:tgtEl>
                                          <p:spTgt spid="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8000"/>
            <a:satMod val="170000"/>
          </a:schemeClr>
        </a:solidFill>
        <a:effectLst/>
      </p:bgPr>
    </p:bg>
    <p:spTree>
      <p:nvGrpSpPr>
        <p:cNvPr id="1" name=""/>
        <p:cNvGrpSpPr/>
        <p:nvPr/>
      </p:nvGrpSpPr>
      <p:grpSpPr>
        <a:xfrm>
          <a:off x="0" y="0"/>
          <a:ext cx="0" cy="0"/>
          <a:chOff x="0" y="0"/>
          <a:chExt cx="0" cy="0"/>
        </a:xfrm>
      </p:grpSpPr>
      <p:sp>
        <p:nvSpPr>
          <p:cNvPr id="4123" name="Freeform 6">
            <a:extLst>
              <a:ext uri="{FF2B5EF4-FFF2-40B4-BE49-F238E27FC236}">
                <a16:creationId xmlns:a16="http://schemas.microsoft.com/office/drawing/2014/main" id="{DD4C4B28-6B4B-4445-8535-F516D74E4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cxnSp>
        <p:nvCxnSpPr>
          <p:cNvPr id="4125" name="Straight Connector 4124">
            <a:extLst>
              <a:ext uri="{FF2B5EF4-FFF2-40B4-BE49-F238E27FC236}">
                <a16:creationId xmlns:a16="http://schemas.microsoft.com/office/drawing/2014/main" id="{0CB1C732-7193-4253-8746-850D090A6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8952" y="1280160"/>
            <a:ext cx="0" cy="557784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useBgFill="1">
        <p:nvSpPr>
          <p:cNvPr id="4127" name="Rectangle 4126">
            <a:extLst>
              <a:ext uri="{FF2B5EF4-FFF2-40B4-BE49-F238E27FC236}">
                <a16:creationId xmlns:a16="http://schemas.microsoft.com/office/drawing/2014/main" id="{55B419A7-F817-4767-8CCB-FB0E189C4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B394E8C-2EEA-3AD5-E30D-553382B6D43F}"/>
              </a:ext>
            </a:extLst>
          </p:cNvPr>
          <p:cNvSpPr>
            <a:spLocks noGrp="1"/>
          </p:cNvSpPr>
          <p:nvPr>
            <p:ph type="title"/>
          </p:nvPr>
        </p:nvSpPr>
        <p:spPr>
          <a:xfrm>
            <a:off x="5978914" y="893935"/>
            <a:ext cx="5364937" cy="3339390"/>
          </a:xfrm>
        </p:spPr>
        <p:txBody>
          <a:bodyPr vert="horz" lIns="91440" tIns="45720" rIns="91440" bIns="45720" rtlCol="0" anchor="ctr">
            <a:normAutofit/>
          </a:bodyPr>
          <a:lstStyle/>
          <a:p>
            <a:r>
              <a:rPr lang="en-US" i="1" kern="1200" spc="100" baseline="0" dirty="0">
                <a:solidFill>
                  <a:schemeClr val="tx1"/>
                </a:solidFill>
                <a:latin typeface="+mj-lt"/>
                <a:ea typeface="+mj-ea"/>
                <a:cs typeface="+mj-cs"/>
              </a:rPr>
              <a:t>Alle </a:t>
            </a:r>
            <a:r>
              <a:rPr lang="en-US" i="1" kern="1200" spc="100" baseline="0" dirty="0" err="1">
                <a:solidFill>
                  <a:schemeClr val="tx1"/>
                </a:solidFill>
                <a:latin typeface="+mj-lt"/>
                <a:ea typeface="+mj-ea"/>
                <a:cs typeface="+mj-cs"/>
              </a:rPr>
              <a:t>ordninger</a:t>
            </a:r>
            <a:r>
              <a:rPr lang="en-US" i="1" kern="1200" spc="100" baseline="0" dirty="0">
                <a:solidFill>
                  <a:schemeClr val="tx1"/>
                </a:solidFill>
                <a:latin typeface="+mj-lt"/>
                <a:ea typeface="+mj-ea"/>
                <a:cs typeface="+mj-cs"/>
              </a:rPr>
              <a:t> samlet </a:t>
            </a:r>
            <a:r>
              <a:rPr lang="en-US" i="1" kern="1200" spc="100" baseline="0" dirty="0" err="1">
                <a:solidFill>
                  <a:schemeClr val="tx1"/>
                </a:solidFill>
                <a:latin typeface="+mj-lt"/>
                <a:ea typeface="+mj-ea"/>
                <a:cs typeface="+mj-cs"/>
              </a:rPr>
              <a:t>på</a:t>
            </a:r>
            <a:r>
              <a:rPr lang="en-US" i="1" kern="1200" spc="100" baseline="0" dirty="0">
                <a:solidFill>
                  <a:schemeClr val="tx1"/>
                </a:solidFill>
                <a:latin typeface="+mj-lt"/>
                <a:ea typeface="+mj-ea"/>
                <a:cs typeface="+mj-cs"/>
              </a:rPr>
              <a:t> et </a:t>
            </a:r>
            <a:r>
              <a:rPr lang="en-US" i="1" kern="1200" spc="100" baseline="0" dirty="0" err="1">
                <a:solidFill>
                  <a:schemeClr val="tx1"/>
                </a:solidFill>
                <a:latin typeface="+mj-lt"/>
                <a:ea typeface="+mj-ea"/>
                <a:cs typeface="+mj-cs"/>
              </a:rPr>
              <a:t>sted</a:t>
            </a:r>
            <a:br>
              <a:rPr lang="en-US" i="1" kern="1200" spc="100" baseline="0" dirty="0">
                <a:solidFill>
                  <a:schemeClr val="tx1"/>
                </a:solidFill>
                <a:latin typeface="+mj-lt"/>
                <a:ea typeface="+mj-ea"/>
                <a:cs typeface="+mj-cs"/>
              </a:rPr>
            </a:br>
            <a:r>
              <a:rPr lang="en-US" i="1" kern="1200" spc="100" baseline="0" dirty="0" err="1">
                <a:solidFill>
                  <a:schemeClr val="tx1"/>
                </a:solidFill>
                <a:latin typeface="+mj-lt"/>
                <a:ea typeface="+mj-ea"/>
                <a:cs typeface="+mj-cs"/>
              </a:rPr>
              <a:t>pensionsinfo.dk</a:t>
            </a:r>
            <a:endParaRPr lang="en-US" i="1" kern="1200" spc="100" baseline="0" dirty="0">
              <a:solidFill>
                <a:schemeClr val="tx1"/>
              </a:solidFill>
              <a:latin typeface="+mj-lt"/>
              <a:ea typeface="+mj-ea"/>
              <a:cs typeface="+mj-cs"/>
            </a:endParaRPr>
          </a:p>
        </p:txBody>
      </p:sp>
      <p:sp>
        <p:nvSpPr>
          <p:cNvPr id="4129" name="Freeform: Shape 4128">
            <a:extLst>
              <a:ext uri="{FF2B5EF4-FFF2-40B4-BE49-F238E27FC236}">
                <a16:creationId xmlns:a16="http://schemas.microsoft.com/office/drawing/2014/main" id="{AAD3D935-ECFC-4862-B395-207C13BAC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15066" cy="6858000"/>
          </a:xfrm>
          <a:custGeom>
            <a:avLst/>
            <a:gdLst>
              <a:gd name="connsiteX0" fmla="*/ 0 w 5215066"/>
              <a:gd name="connsiteY0" fmla="*/ 0 h 6858000"/>
              <a:gd name="connsiteX1" fmla="*/ 3197713 w 5215066"/>
              <a:gd name="connsiteY1" fmla="*/ 0 h 6858000"/>
              <a:gd name="connsiteX2" fmla="*/ 3259787 w 5215066"/>
              <a:gd name="connsiteY2" fmla="*/ 39865 h 6858000"/>
              <a:gd name="connsiteX3" fmla="*/ 5215066 w 5215066"/>
              <a:gd name="connsiteY3" fmla="*/ 3723759 h 6858000"/>
              <a:gd name="connsiteX4" fmla="*/ 4202364 w 5215066"/>
              <a:gd name="connsiteY4" fmla="*/ 6549681 h 6858000"/>
              <a:gd name="connsiteX5" fmla="*/ 3922635 w 5215066"/>
              <a:gd name="connsiteY5" fmla="*/ 6858000 h 6858000"/>
              <a:gd name="connsiteX6" fmla="*/ 0 w 521506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5066" h="6858000">
                <a:moveTo>
                  <a:pt x="0" y="0"/>
                </a:moveTo>
                <a:lnTo>
                  <a:pt x="3197713" y="0"/>
                </a:lnTo>
                <a:lnTo>
                  <a:pt x="3259787" y="39865"/>
                </a:lnTo>
                <a:cubicBezTo>
                  <a:pt x="4439462" y="838237"/>
                  <a:pt x="5215066" y="2190263"/>
                  <a:pt x="5215066" y="3723759"/>
                </a:cubicBezTo>
                <a:cubicBezTo>
                  <a:pt x="5215066" y="4797206"/>
                  <a:pt x="4835020" y="5781733"/>
                  <a:pt x="4202364" y="6549681"/>
                </a:cubicBezTo>
                <a:lnTo>
                  <a:pt x="3922635" y="6858000"/>
                </a:lnTo>
                <a:lnTo>
                  <a:pt x="0" y="6858000"/>
                </a:lnTo>
                <a:close/>
              </a:path>
            </a:pathLst>
          </a:custGeom>
          <a:solidFill>
            <a:schemeClr val="tx1">
              <a:lumMod val="50000"/>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098" name="Picture 2" descr="Send dine pensionsoplysninger til Jyske Bank">
            <a:extLst>
              <a:ext uri="{FF2B5EF4-FFF2-40B4-BE49-F238E27FC236}">
                <a16:creationId xmlns:a16="http://schemas.microsoft.com/office/drawing/2014/main" id="{24F2DD9E-D71B-6D59-2A6B-3D5F9E3CEC8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32086" y="267496"/>
            <a:ext cx="4598679" cy="300063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C1AA82C2-1095-905A-CADC-A8A471E955A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2085" y="3589866"/>
            <a:ext cx="5131456" cy="2193696"/>
          </a:xfrm>
          <a:prstGeom prst="rect">
            <a:avLst/>
          </a:prstGeom>
          <a:noFill/>
          <a:extLst>
            <a:ext uri="{909E8E84-426E-40DD-AFC4-6F175D3DCCD1}">
              <a14:hiddenFill xmlns:a14="http://schemas.microsoft.com/office/drawing/2010/main">
                <a:solidFill>
                  <a:srgbClr val="FFFFFF"/>
                </a:solidFill>
              </a14:hiddenFill>
            </a:ext>
          </a:extLst>
        </p:spPr>
      </p:pic>
      <p:cxnSp>
        <p:nvCxnSpPr>
          <p:cNvPr id="4131" name="Straight Connector 4130">
            <a:extLst>
              <a:ext uri="{FF2B5EF4-FFF2-40B4-BE49-F238E27FC236}">
                <a16:creationId xmlns:a16="http://schemas.microsoft.com/office/drawing/2014/main" id="{E3B95BE3-D5B2-4F38-9A01-17866C9FBA6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040331" y="4555071"/>
            <a:ext cx="530352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133" name="Freeform 6">
            <a:extLst>
              <a:ext uri="{FF2B5EF4-FFF2-40B4-BE49-F238E27FC236}">
                <a16:creationId xmlns:a16="http://schemas.microsoft.com/office/drawing/2014/main" id="{ADA271CD-3011-4A05-B4A3-80F1794684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8152"/>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82782649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CF1AAE4-D0BC-430F-A613-7BBAAECA0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22859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54AA0CC-57BA-70D9-9324-542FCFFDA739}"/>
              </a:ext>
            </a:extLst>
          </p:cNvPr>
          <p:cNvSpPr>
            <a:spLocks noGrp="1"/>
          </p:cNvSpPr>
          <p:nvPr>
            <p:ph type="title"/>
          </p:nvPr>
        </p:nvSpPr>
        <p:spPr>
          <a:xfrm>
            <a:off x="758952" y="379475"/>
            <a:ext cx="10671048" cy="1554480"/>
          </a:xfrm>
        </p:spPr>
        <p:txBody>
          <a:bodyPr anchor="ctr">
            <a:normAutofit/>
          </a:bodyPr>
          <a:lstStyle/>
          <a:p>
            <a:r>
              <a:rPr lang="da-DK">
                <a:solidFill>
                  <a:schemeClr val="bg1"/>
                </a:solidFill>
              </a:rPr>
              <a:t>Fremtidsfuldmagt – hvorfor?</a:t>
            </a:r>
          </a:p>
        </p:txBody>
      </p:sp>
      <p:sp>
        <p:nvSpPr>
          <p:cNvPr id="17" name="Pladsholder til indhold 2">
            <a:extLst>
              <a:ext uri="{FF2B5EF4-FFF2-40B4-BE49-F238E27FC236}">
                <a16:creationId xmlns:a16="http://schemas.microsoft.com/office/drawing/2014/main" id="{4DA6F76F-09FF-90C9-9736-3FE08AC4284F}"/>
              </a:ext>
            </a:extLst>
          </p:cNvPr>
          <p:cNvSpPr>
            <a:spLocks noGrp="1"/>
          </p:cNvSpPr>
          <p:nvPr>
            <p:ph idx="1"/>
          </p:nvPr>
        </p:nvSpPr>
        <p:spPr>
          <a:xfrm>
            <a:off x="758824" y="2607732"/>
            <a:ext cx="10384664" cy="3994982"/>
          </a:xfrm>
        </p:spPr>
        <p:txBody>
          <a:bodyPr>
            <a:normAutofit fontScale="92500" lnSpcReduction="10000"/>
          </a:bodyPr>
          <a:lstStyle/>
          <a:p>
            <a:pPr fontAlgn="base">
              <a:lnSpc>
                <a:spcPct val="100000"/>
              </a:lnSpc>
            </a:pPr>
            <a:r>
              <a:rPr lang="da-DK" sz="1600" b="1" i="0" u="none" strike="noStrike" dirty="0">
                <a:effectLst/>
                <a:latin typeface="Open Sans" panose="020B0606030504020204" pitchFamily="34" charset="0"/>
              </a:rPr>
              <a:t>Når du laver en fremtidsfuldmagt, udpeger du en person til at varetage dine interesser, hvis du en dag ikke længere selv er i stand til at handle fornuftigt.</a:t>
            </a:r>
            <a:endParaRPr lang="da-DK" sz="1600" b="0" i="0" u="none" strike="noStrike" dirty="0">
              <a:effectLst/>
              <a:latin typeface="Open Sans" panose="020B0606030504020204" pitchFamily="34" charset="0"/>
            </a:endParaRPr>
          </a:p>
          <a:p>
            <a:pPr fontAlgn="base">
              <a:lnSpc>
                <a:spcPct val="100000"/>
              </a:lnSpc>
            </a:pPr>
            <a:r>
              <a:rPr lang="da-DK" sz="1600" b="0" i="0" u="none" strike="noStrike" dirty="0">
                <a:effectLst/>
                <a:latin typeface="Open Sans" panose="020B0606030504020204" pitchFamily="34" charset="0"/>
              </a:rPr>
              <a:t>En fremtidsfuldmagt kan blive aktuel, hvis man f.eks. får demens, hjerneblødning, ender i koma eller andre omstændigheder, som gør dig ude af stand til at træffe vigtige beslutninger.</a:t>
            </a:r>
          </a:p>
          <a:p>
            <a:pPr fontAlgn="base">
              <a:lnSpc>
                <a:spcPct val="100000"/>
              </a:lnSpc>
            </a:pPr>
            <a:r>
              <a:rPr lang="da-DK" sz="1600" b="1" i="0" u="none" strike="noStrike" dirty="0">
                <a:effectLst/>
                <a:latin typeface="Open Sans" panose="020B0606030504020204" pitchFamily="34" charset="0"/>
              </a:rPr>
              <a:t>6 gode grunde til at oprette en fremtidsfuldmagt</a:t>
            </a:r>
          </a:p>
          <a:p>
            <a:pPr fontAlgn="base">
              <a:lnSpc>
                <a:spcPct val="100000"/>
              </a:lnSpc>
              <a:buFont typeface="+mj-lt"/>
              <a:buAutoNum type="arabicPeriod"/>
            </a:pPr>
            <a:r>
              <a:rPr lang="da-DK" sz="1600" b="0" i="0" u="none" strike="noStrike" dirty="0">
                <a:effectLst/>
                <a:latin typeface="Open Sans" panose="020B0606030504020204" pitchFamily="34" charset="0"/>
              </a:rPr>
              <a:t>Du kan sikre, at din ægtefælle/samlever/børn kan sælge jeres bolig, hvis du bliver ude af stand til det.</a:t>
            </a:r>
          </a:p>
          <a:p>
            <a:pPr fontAlgn="base">
              <a:lnSpc>
                <a:spcPct val="100000"/>
              </a:lnSpc>
              <a:buFont typeface="+mj-lt"/>
              <a:buAutoNum type="arabicPeriod"/>
            </a:pPr>
            <a:r>
              <a:rPr lang="da-DK" sz="1600" b="0" i="0" u="none" strike="noStrike" dirty="0">
                <a:effectLst/>
                <a:latin typeface="Open Sans" panose="020B0606030504020204" pitchFamily="34" charset="0"/>
              </a:rPr>
              <a:t>Du kan selv bestemme, hvem af dine nærmeste du vil betro at varetage dine interesser, hvis det bliver nødvendigt.</a:t>
            </a:r>
          </a:p>
          <a:p>
            <a:pPr fontAlgn="base">
              <a:lnSpc>
                <a:spcPct val="100000"/>
              </a:lnSpc>
              <a:buFont typeface="+mj-lt"/>
              <a:buAutoNum type="arabicPeriod"/>
            </a:pPr>
            <a:r>
              <a:rPr lang="da-DK" sz="1600" b="0" i="0" u="none" strike="noStrike" dirty="0">
                <a:effectLst/>
                <a:latin typeface="Open Sans" panose="020B0606030504020204" pitchFamily="34" charset="0"/>
              </a:rPr>
              <a:t>Du kan også vælge at give flere personer fuldmagt. Dertil kan du beslutte, om de skal være enige om en beslutning, eller om de kan handle hver for sig.</a:t>
            </a:r>
          </a:p>
          <a:p>
            <a:pPr fontAlgn="base">
              <a:lnSpc>
                <a:spcPct val="100000"/>
              </a:lnSpc>
              <a:buFont typeface="+mj-lt"/>
              <a:buAutoNum type="arabicPeriod"/>
            </a:pPr>
            <a:r>
              <a:rPr lang="da-DK" sz="1600" b="0" i="0" u="none" strike="noStrike" dirty="0">
                <a:effectLst/>
                <a:latin typeface="Open Sans" panose="020B0606030504020204" pitchFamily="34" charset="0"/>
              </a:rPr>
              <a:t>Du kan angive præcis, hvilke beslutninger fuldmægtigen kan træffe på dine vegne.</a:t>
            </a:r>
          </a:p>
          <a:p>
            <a:pPr fontAlgn="base">
              <a:lnSpc>
                <a:spcPct val="100000"/>
              </a:lnSpc>
              <a:buFont typeface="+mj-lt"/>
              <a:buAutoNum type="arabicPeriod"/>
            </a:pPr>
            <a:r>
              <a:rPr lang="da-DK" sz="1600" b="0" i="0" u="none" strike="noStrike" dirty="0">
                <a:effectLst/>
                <a:latin typeface="Open Sans" panose="020B0606030504020204" pitchFamily="34" charset="0"/>
              </a:rPr>
              <a:t>Du undgår dermed at komme under værgemål, som er omfattet af strikse regler for værger og værgemål.</a:t>
            </a:r>
          </a:p>
          <a:p>
            <a:pPr fontAlgn="base">
              <a:lnSpc>
                <a:spcPct val="100000"/>
              </a:lnSpc>
              <a:buFont typeface="+mj-lt"/>
              <a:buAutoNum type="arabicPeriod"/>
            </a:pPr>
            <a:r>
              <a:rPr lang="da-DK" sz="1600" b="0" i="0" u="none" strike="noStrike" dirty="0">
                <a:effectLst/>
                <a:latin typeface="Open Sans" panose="020B0606030504020204" pitchFamily="34" charset="0"/>
              </a:rPr>
              <a:t>Du kan ofte hurtigt få beslutninger igennem, da fremtidsfuldmagten letter sagsgangen hos offentlige myndigheder.</a:t>
            </a:r>
          </a:p>
          <a:p>
            <a:pPr>
              <a:lnSpc>
                <a:spcPct val="100000"/>
              </a:lnSpc>
            </a:pPr>
            <a:endParaRPr lang="da-DK" sz="1100" dirty="0"/>
          </a:p>
        </p:txBody>
      </p:sp>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398462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p:cTn id="7"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7">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7">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17">
                                            <p:txEl>
                                              <p:pRg st="0" end="0"/>
                                            </p:txEl>
                                          </p:spTgt>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17">
                                            <p:txEl>
                                              <p:pRg st="1" end="1"/>
                                            </p:txEl>
                                          </p:spTgt>
                                        </p:tgtEl>
                                        <p:attrNameLst>
                                          <p:attrName>style.visibility</p:attrName>
                                        </p:attrNameLst>
                                      </p:cBhvr>
                                      <p:to>
                                        <p:strVal val="visible"/>
                                      </p:to>
                                    </p:set>
                                    <p:anim calcmode="lin" valueType="num">
                                      <p:cBhvr>
                                        <p:cTn id="13" dur="500" fill="hold"/>
                                        <p:tgtEl>
                                          <p:spTgt spid="1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7">
                                            <p:txEl>
                                              <p:pRg st="1" end="1"/>
                                            </p:txEl>
                                          </p:spTgt>
                                        </p:tgtEl>
                                        <p:attrNameLst>
                                          <p:attrName>ppt_h</p:attrName>
                                        </p:attrNameLst>
                                      </p:cBhvr>
                                      <p:tavLst>
                                        <p:tav tm="0">
                                          <p:val>
                                            <p:fltVal val="0"/>
                                          </p:val>
                                        </p:tav>
                                        <p:tav tm="100000">
                                          <p:val>
                                            <p:strVal val="#ppt_h"/>
                                          </p:val>
                                        </p:tav>
                                      </p:tavLst>
                                    </p:anim>
                                    <p:anim calcmode="lin" valueType="num">
                                      <p:cBhvr>
                                        <p:cTn id="15" dur="500" fill="hold"/>
                                        <p:tgtEl>
                                          <p:spTgt spid="17">
                                            <p:txEl>
                                              <p:pRg st="1" end="1"/>
                                            </p:txEl>
                                          </p:spTgt>
                                        </p:tgtEl>
                                        <p:attrNameLst>
                                          <p:attrName>style.rotation</p:attrName>
                                        </p:attrNameLst>
                                      </p:cBhvr>
                                      <p:tavLst>
                                        <p:tav tm="0">
                                          <p:val>
                                            <p:fltVal val="360"/>
                                          </p:val>
                                        </p:tav>
                                        <p:tav tm="100000">
                                          <p:val>
                                            <p:fltVal val="0"/>
                                          </p:val>
                                        </p:tav>
                                      </p:tavLst>
                                    </p:anim>
                                    <p:animEffect transition="in" filter="fade">
                                      <p:cBhvr>
                                        <p:cTn id="16" dur="500"/>
                                        <p:tgtEl>
                                          <p:spTgt spid="1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9" presetClass="entr" presetSubtype="0" decel="100000" fill="hold" nodeType="clickEffect">
                                  <p:stCondLst>
                                    <p:cond delay="0"/>
                                  </p:stCondLst>
                                  <p:childTnLst>
                                    <p:set>
                                      <p:cBhvr>
                                        <p:cTn id="20" dur="1" fill="hold">
                                          <p:stCondLst>
                                            <p:cond delay="0"/>
                                          </p:stCondLst>
                                        </p:cTn>
                                        <p:tgtEl>
                                          <p:spTgt spid="17">
                                            <p:txEl>
                                              <p:pRg st="2" end="2"/>
                                            </p:txEl>
                                          </p:spTgt>
                                        </p:tgtEl>
                                        <p:attrNameLst>
                                          <p:attrName>style.visibility</p:attrName>
                                        </p:attrNameLst>
                                      </p:cBhvr>
                                      <p:to>
                                        <p:strVal val="visible"/>
                                      </p:to>
                                    </p:set>
                                    <p:anim calcmode="lin" valueType="num">
                                      <p:cBhvr>
                                        <p:cTn id="21" dur="500" fill="hold"/>
                                        <p:tgtEl>
                                          <p:spTgt spid="17">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7">
                                            <p:txEl>
                                              <p:pRg st="2" end="2"/>
                                            </p:txEl>
                                          </p:spTgt>
                                        </p:tgtEl>
                                        <p:attrNameLst>
                                          <p:attrName>ppt_h</p:attrName>
                                        </p:attrNameLst>
                                      </p:cBhvr>
                                      <p:tavLst>
                                        <p:tav tm="0">
                                          <p:val>
                                            <p:fltVal val="0"/>
                                          </p:val>
                                        </p:tav>
                                        <p:tav tm="100000">
                                          <p:val>
                                            <p:strVal val="#ppt_h"/>
                                          </p:val>
                                        </p:tav>
                                      </p:tavLst>
                                    </p:anim>
                                    <p:anim calcmode="lin" valueType="num">
                                      <p:cBhvr>
                                        <p:cTn id="23" dur="500" fill="hold"/>
                                        <p:tgtEl>
                                          <p:spTgt spid="17">
                                            <p:txEl>
                                              <p:pRg st="2" end="2"/>
                                            </p:txEl>
                                          </p:spTgt>
                                        </p:tgtEl>
                                        <p:attrNameLst>
                                          <p:attrName>style.rotation</p:attrName>
                                        </p:attrNameLst>
                                      </p:cBhvr>
                                      <p:tavLst>
                                        <p:tav tm="0">
                                          <p:val>
                                            <p:fltVal val="360"/>
                                          </p:val>
                                        </p:tav>
                                        <p:tav tm="100000">
                                          <p:val>
                                            <p:fltVal val="0"/>
                                          </p:val>
                                        </p:tav>
                                      </p:tavLst>
                                    </p:anim>
                                    <p:animEffect transition="in" filter="fade">
                                      <p:cBhvr>
                                        <p:cTn id="24" dur="500"/>
                                        <p:tgtEl>
                                          <p:spTgt spid="17">
                                            <p:txEl>
                                              <p:pRg st="2" end="2"/>
                                            </p:txEl>
                                          </p:spTgt>
                                        </p:tgtEl>
                                      </p:cBhvr>
                                    </p:animEffect>
                                  </p:childTnLst>
                                </p:cTn>
                              </p:par>
                              <p:par>
                                <p:cTn id="25" presetID="49" presetClass="entr" presetSubtype="0" decel="100000" fill="hold" nodeType="withEffect">
                                  <p:stCondLst>
                                    <p:cond delay="0"/>
                                  </p:stCondLst>
                                  <p:childTnLst>
                                    <p:set>
                                      <p:cBhvr>
                                        <p:cTn id="26" dur="1" fill="hold">
                                          <p:stCondLst>
                                            <p:cond delay="0"/>
                                          </p:stCondLst>
                                        </p:cTn>
                                        <p:tgtEl>
                                          <p:spTgt spid="17">
                                            <p:txEl>
                                              <p:pRg st="3" end="3"/>
                                            </p:txEl>
                                          </p:spTgt>
                                        </p:tgtEl>
                                        <p:attrNameLst>
                                          <p:attrName>style.visibility</p:attrName>
                                        </p:attrNameLst>
                                      </p:cBhvr>
                                      <p:to>
                                        <p:strVal val="visible"/>
                                      </p:to>
                                    </p:set>
                                    <p:anim calcmode="lin" valueType="num">
                                      <p:cBhvr>
                                        <p:cTn id="27" dur="500" fill="hold"/>
                                        <p:tgtEl>
                                          <p:spTgt spid="17">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17">
                                            <p:txEl>
                                              <p:pRg st="3" end="3"/>
                                            </p:txEl>
                                          </p:spTgt>
                                        </p:tgtEl>
                                        <p:attrNameLst>
                                          <p:attrName>ppt_h</p:attrName>
                                        </p:attrNameLst>
                                      </p:cBhvr>
                                      <p:tavLst>
                                        <p:tav tm="0">
                                          <p:val>
                                            <p:fltVal val="0"/>
                                          </p:val>
                                        </p:tav>
                                        <p:tav tm="100000">
                                          <p:val>
                                            <p:strVal val="#ppt_h"/>
                                          </p:val>
                                        </p:tav>
                                      </p:tavLst>
                                    </p:anim>
                                    <p:anim calcmode="lin" valueType="num">
                                      <p:cBhvr>
                                        <p:cTn id="29" dur="500" fill="hold"/>
                                        <p:tgtEl>
                                          <p:spTgt spid="17">
                                            <p:txEl>
                                              <p:pRg st="3" end="3"/>
                                            </p:txEl>
                                          </p:spTgt>
                                        </p:tgtEl>
                                        <p:attrNameLst>
                                          <p:attrName>style.rotation</p:attrName>
                                        </p:attrNameLst>
                                      </p:cBhvr>
                                      <p:tavLst>
                                        <p:tav tm="0">
                                          <p:val>
                                            <p:fltVal val="360"/>
                                          </p:val>
                                        </p:tav>
                                        <p:tav tm="100000">
                                          <p:val>
                                            <p:fltVal val="0"/>
                                          </p:val>
                                        </p:tav>
                                      </p:tavLst>
                                    </p:anim>
                                    <p:animEffect transition="in" filter="fade">
                                      <p:cBhvr>
                                        <p:cTn id="30" dur="500"/>
                                        <p:tgtEl>
                                          <p:spTgt spid="17">
                                            <p:txEl>
                                              <p:pRg st="3" end="3"/>
                                            </p:txEl>
                                          </p:spTgt>
                                        </p:tgtEl>
                                      </p:cBhvr>
                                    </p:animEffect>
                                  </p:childTnLst>
                                </p:cTn>
                              </p:par>
                              <p:par>
                                <p:cTn id="31" presetID="49" presetClass="entr" presetSubtype="0" decel="100000" fill="hold" nodeType="withEffect">
                                  <p:stCondLst>
                                    <p:cond delay="0"/>
                                  </p:stCondLst>
                                  <p:childTnLst>
                                    <p:set>
                                      <p:cBhvr>
                                        <p:cTn id="32" dur="1" fill="hold">
                                          <p:stCondLst>
                                            <p:cond delay="0"/>
                                          </p:stCondLst>
                                        </p:cTn>
                                        <p:tgtEl>
                                          <p:spTgt spid="17">
                                            <p:txEl>
                                              <p:pRg st="4" end="4"/>
                                            </p:txEl>
                                          </p:spTgt>
                                        </p:tgtEl>
                                        <p:attrNameLst>
                                          <p:attrName>style.visibility</p:attrName>
                                        </p:attrNameLst>
                                      </p:cBhvr>
                                      <p:to>
                                        <p:strVal val="visible"/>
                                      </p:to>
                                    </p:set>
                                    <p:anim calcmode="lin" valueType="num">
                                      <p:cBhvr>
                                        <p:cTn id="33" dur="500" fill="hold"/>
                                        <p:tgtEl>
                                          <p:spTgt spid="17">
                                            <p:txEl>
                                              <p:pRg st="4" end="4"/>
                                            </p:txEl>
                                          </p:spTgt>
                                        </p:tgtEl>
                                        <p:attrNameLst>
                                          <p:attrName>ppt_w</p:attrName>
                                        </p:attrNameLst>
                                      </p:cBhvr>
                                      <p:tavLst>
                                        <p:tav tm="0">
                                          <p:val>
                                            <p:fltVal val="0"/>
                                          </p:val>
                                        </p:tav>
                                        <p:tav tm="100000">
                                          <p:val>
                                            <p:strVal val="#ppt_w"/>
                                          </p:val>
                                        </p:tav>
                                      </p:tavLst>
                                    </p:anim>
                                    <p:anim calcmode="lin" valueType="num">
                                      <p:cBhvr>
                                        <p:cTn id="34" dur="500" fill="hold"/>
                                        <p:tgtEl>
                                          <p:spTgt spid="17">
                                            <p:txEl>
                                              <p:pRg st="4" end="4"/>
                                            </p:txEl>
                                          </p:spTgt>
                                        </p:tgtEl>
                                        <p:attrNameLst>
                                          <p:attrName>ppt_h</p:attrName>
                                        </p:attrNameLst>
                                      </p:cBhvr>
                                      <p:tavLst>
                                        <p:tav tm="0">
                                          <p:val>
                                            <p:fltVal val="0"/>
                                          </p:val>
                                        </p:tav>
                                        <p:tav tm="100000">
                                          <p:val>
                                            <p:strVal val="#ppt_h"/>
                                          </p:val>
                                        </p:tav>
                                      </p:tavLst>
                                    </p:anim>
                                    <p:anim calcmode="lin" valueType="num">
                                      <p:cBhvr>
                                        <p:cTn id="35" dur="500" fill="hold"/>
                                        <p:tgtEl>
                                          <p:spTgt spid="17">
                                            <p:txEl>
                                              <p:pRg st="4" end="4"/>
                                            </p:txEl>
                                          </p:spTgt>
                                        </p:tgtEl>
                                        <p:attrNameLst>
                                          <p:attrName>style.rotation</p:attrName>
                                        </p:attrNameLst>
                                      </p:cBhvr>
                                      <p:tavLst>
                                        <p:tav tm="0">
                                          <p:val>
                                            <p:fltVal val="360"/>
                                          </p:val>
                                        </p:tav>
                                        <p:tav tm="100000">
                                          <p:val>
                                            <p:fltVal val="0"/>
                                          </p:val>
                                        </p:tav>
                                      </p:tavLst>
                                    </p:anim>
                                    <p:animEffect transition="in" filter="fade">
                                      <p:cBhvr>
                                        <p:cTn id="36" dur="500"/>
                                        <p:tgtEl>
                                          <p:spTgt spid="17">
                                            <p:txEl>
                                              <p:pRg st="4" end="4"/>
                                            </p:txEl>
                                          </p:spTgt>
                                        </p:tgtEl>
                                      </p:cBhvr>
                                    </p:animEffect>
                                  </p:childTnLst>
                                </p:cTn>
                              </p:par>
                              <p:par>
                                <p:cTn id="37" presetID="49" presetClass="entr" presetSubtype="0" decel="100000" fill="hold" nodeType="withEffect">
                                  <p:stCondLst>
                                    <p:cond delay="0"/>
                                  </p:stCondLst>
                                  <p:childTnLst>
                                    <p:set>
                                      <p:cBhvr>
                                        <p:cTn id="38" dur="1" fill="hold">
                                          <p:stCondLst>
                                            <p:cond delay="0"/>
                                          </p:stCondLst>
                                        </p:cTn>
                                        <p:tgtEl>
                                          <p:spTgt spid="17">
                                            <p:txEl>
                                              <p:pRg st="5" end="5"/>
                                            </p:txEl>
                                          </p:spTgt>
                                        </p:tgtEl>
                                        <p:attrNameLst>
                                          <p:attrName>style.visibility</p:attrName>
                                        </p:attrNameLst>
                                      </p:cBhvr>
                                      <p:to>
                                        <p:strVal val="visible"/>
                                      </p:to>
                                    </p:set>
                                    <p:anim calcmode="lin" valueType="num">
                                      <p:cBhvr>
                                        <p:cTn id="39" dur="500" fill="hold"/>
                                        <p:tgtEl>
                                          <p:spTgt spid="17">
                                            <p:txEl>
                                              <p:pRg st="5" end="5"/>
                                            </p:txEl>
                                          </p:spTgt>
                                        </p:tgtEl>
                                        <p:attrNameLst>
                                          <p:attrName>ppt_w</p:attrName>
                                        </p:attrNameLst>
                                      </p:cBhvr>
                                      <p:tavLst>
                                        <p:tav tm="0">
                                          <p:val>
                                            <p:fltVal val="0"/>
                                          </p:val>
                                        </p:tav>
                                        <p:tav tm="100000">
                                          <p:val>
                                            <p:strVal val="#ppt_w"/>
                                          </p:val>
                                        </p:tav>
                                      </p:tavLst>
                                    </p:anim>
                                    <p:anim calcmode="lin" valueType="num">
                                      <p:cBhvr>
                                        <p:cTn id="40" dur="500" fill="hold"/>
                                        <p:tgtEl>
                                          <p:spTgt spid="17">
                                            <p:txEl>
                                              <p:pRg st="5" end="5"/>
                                            </p:txEl>
                                          </p:spTgt>
                                        </p:tgtEl>
                                        <p:attrNameLst>
                                          <p:attrName>ppt_h</p:attrName>
                                        </p:attrNameLst>
                                      </p:cBhvr>
                                      <p:tavLst>
                                        <p:tav tm="0">
                                          <p:val>
                                            <p:fltVal val="0"/>
                                          </p:val>
                                        </p:tav>
                                        <p:tav tm="100000">
                                          <p:val>
                                            <p:strVal val="#ppt_h"/>
                                          </p:val>
                                        </p:tav>
                                      </p:tavLst>
                                    </p:anim>
                                    <p:anim calcmode="lin" valueType="num">
                                      <p:cBhvr>
                                        <p:cTn id="41" dur="500" fill="hold"/>
                                        <p:tgtEl>
                                          <p:spTgt spid="17">
                                            <p:txEl>
                                              <p:pRg st="5" end="5"/>
                                            </p:txEl>
                                          </p:spTgt>
                                        </p:tgtEl>
                                        <p:attrNameLst>
                                          <p:attrName>style.rotation</p:attrName>
                                        </p:attrNameLst>
                                      </p:cBhvr>
                                      <p:tavLst>
                                        <p:tav tm="0">
                                          <p:val>
                                            <p:fltVal val="360"/>
                                          </p:val>
                                        </p:tav>
                                        <p:tav tm="100000">
                                          <p:val>
                                            <p:fltVal val="0"/>
                                          </p:val>
                                        </p:tav>
                                      </p:tavLst>
                                    </p:anim>
                                    <p:animEffect transition="in" filter="fade">
                                      <p:cBhvr>
                                        <p:cTn id="42" dur="500"/>
                                        <p:tgtEl>
                                          <p:spTgt spid="17">
                                            <p:txEl>
                                              <p:pRg st="5" end="5"/>
                                            </p:txEl>
                                          </p:spTgt>
                                        </p:tgtEl>
                                      </p:cBhvr>
                                    </p:animEffect>
                                  </p:childTnLst>
                                </p:cTn>
                              </p:par>
                              <p:par>
                                <p:cTn id="43" presetID="49" presetClass="entr" presetSubtype="0" decel="100000" fill="hold" nodeType="withEffect">
                                  <p:stCondLst>
                                    <p:cond delay="0"/>
                                  </p:stCondLst>
                                  <p:childTnLst>
                                    <p:set>
                                      <p:cBhvr>
                                        <p:cTn id="44" dur="1" fill="hold">
                                          <p:stCondLst>
                                            <p:cond delay="0"/>
                                          </p:stCondLst>
                                        </p:cTn>
                                        <p:tgtEl>
                                          <p:spTgt spid="17">
                                            <p:txEl>
                                              <p:pRg st="6" end="6"/>
                                            </p:txEl>
                                          </p:spTgt>
                                        </p:tgtEl>
                                        <p:attrNameLst>
                                          <p:attrName>style.visibility</p:attrName>
                                        </p:attrNameLst>
                                      </p:cBhvr>
                                      <p:to>
                                        <p:strVal val="visible"/>
                                      </p:to>
                                    </p:set>
                                    <p:anim calcmode="lin" valueType="num">
                                      <p:cBhvr>
                                        <p:cTn id="45" dur="500" fill="hold"/>
                                        <p:tgtEl>
                                          <p:spTgt spid="17">
                                            <p:txEl>
                                              <p:pRg st="6" end="6"/>
                                            </p:txEl>
                                          </p:spTgt>
                                        </p:tgtEl>
                                        <p:attrNameLst>
                                          <p:attrName>ppt_w</p:attrName>
                                        </p:attrNameLst>
                                      </p:cBhvr>
                                      <p:tavLst>
                                        <p:tav tm="0">
                                          <p:val>
                                            <p:fltVal val="0"/>
                                          </p:val>
                                        </p:tav>
                                        <p:tav tm="100000">
                                          <p:val>
                                            <p:strVal val="#ppt_w"/>
                                          </p:val>
                                        </p:tav>
                                      </p:tavLst>
                                    </p:anim>
                                    <p:anim calcmode="lin" valueType="num">
                                      <p:cBhvr>
                                        <p:cTn id="46" dur="500" fill="hold"/>
                                        <p:tgtEl>
                                          <p:spTgt spid="17">
                                            <p:txEl>
                                              <p:pRg st="6" end="6"/>
                                            </p:txEl>
                                          </p:spTgt>
                                        </p:tgtEl>
                                        <p:attrNameLst>
                                          <p:attrName>ppt_h</p:attrName>
                                        </p:attrNameLst>
                                      </p:cBhvr>
                                      <p:tavLst>
                                        <p:tav tm="0">
                                          <p:val>
                                            <p:fltVal val="0"/>
                                          </p:val>
                                        </p:tav>
                                        <p:tav tm="100000">
                                          <p:val>
                                            <p:strVal val="#ppt_h"/>
                                          </p:val>
                                        </p:tav>
                                      </p:tavLst>
                                    </p:anim>
                                    <p:anim calcmode="lin" valueType="num">
                                      <p:cBhvr>
                                        <p:cTn id="47" dur="500" fill="hold"/>
                                        <p:tgtEl>
                                          <p:spTgt spid="17">
                                            <p:txEl>
                                              <p:pRg st="6" end="6"/>
                                            </p:txEl>
                                          </p:spTgt>
                                        </p:tgtEl>
                                        <p:attrNameLst>
                                          <p:attrName>style.rotation</p:attrName>
                                        </p:attrNameLst>
                                      </p:cBhvr>
                                      <p:tavLst>
                                        <p:tav tm="0">
                                          <p:val>
                                            <p:fltVal val="360"/>
                                          </p:val>
                                        </p:tav>
                                        <p:tav tm="100000">
                                          <p:val>
                                            <p:fltVal val="0"/>
                                          </p:val>
                                        </p:tav>
                                      </p:tavLst>
                                    </p:anim>
                                    <p:animEffect transition="in" filter="fade">
                                      <p:cBhvr>
                                        <p:cTn id="48" dur="500"/>
                                        <p:tgtEl>
                                          <p:spTgt spid="17">
                                            <p:txEl>
                                              <p:pRg st="6" end="6"/>
                                            </p:txEl>
                                          </p:spTgt>
                                        </p:tgtEl>
                                      </p:cBhvr>
                                    </p:animEffect>
                                  </p:childTnLst>
                                </p:cTn>
                              </p:par>
                              <p:par>
                                <p:cTn id="49" presetID="49" presetClass="entr" presetSubtype="0" decel="100000" fill="hold" nodeType="withEffect">
                                  <p:stCondLst>
                                    <p:cond delay="0"/>
                                  </p:stCondLst>
                                  <p:childTnLst>
                                    <p:set>
                                      <p:cBhvr>
                                        <p:cTn id="50" dur="1" fill="hold">
                                          <p:stCondLst>
                                            <p:cond delay="0"/>
                                          </p:stCondLst>
                                        </p:cTn>
                                        <p:tgtEl>
                                          <p:spTgt spid="17">
                                            <p:txEl>
                                              <p:pRg st="7" end="7"/>
                                            </p:txEl>
                                          </p:spTgt>
                                        </p:tgtEl>
                                        <p:attrNameLst>
                                          <p:attrName>style.visibility</p:attrName>
                                        </p:attrNameLst>
                                      </p:cBhvr>
                                      <p:to>
                                        <p:strVal val="visible"/>
                                      </p:to>
                                    </p:set>
                                    <p:anim calcmode="lin" valueType="num">
                                      <p:cBhvr>
                                        <p:cTn id="51" dur="500" fill="hold"/>
                                        <p:tgtEl>
                                          <p:spTgt spid="17">
                                            <p:txEl>
                                              <p:pRg st="7" end="7"/>
                                            </p:txEl>
                                          </p:spTgt>
                                        </p:tgtEl>
                                        <p:attrNameLst>
                                          <p:attrName>ppt_w</p:attrName>
                                        </p:attrNameLst>
                                      </p:cBhvr>
                                      <p:tavLst>
                                        <p:tav tm="0">
                                          <p:val>
                                            <p:fltVal val="0"/>
                                          </p:val>
                                        </p:tav>
                                        <p:tav tm="100000">
                                          <p:val>
                                            <p:strVal val="#ppt_w"/>
                                          </p:val>
                                        </p:tav>
                                      </p:tavLst>
                                    </p:anim>
                                    <p:anim calcmode="lin" valueType="num">
                                      <p:cBhvr>
                                        <p:cTn id="52" dur="500" fill="hold"/>
                                        <p:tgtEl>
                                          <p:spTgt spid="17">
                                            <p:txEl>
                                              <p:pRg st="7" end="7"/>
                                            </p:txEl>
                                          </p:spTgt>
                                        </p:tgtEl>
                                        <p:attrNameLst>
                                          <p:attrName>ppt_h</p:attrName>
                                        </p:attrNameLst>
                                      </p:cBhvr>
                                      <p:tavLst>
                                        <p:tav tm="0">
                                          <p:val>
                                            <p:fltVal val="0"/>
                                          </p:val>
                                        </p:tav>
                                        <p:tav tm="100000">
                                          <p:val>
                                            <p:strVal val="#ppt_h"/>
                                          </p:val>
                                        </p:tav>
                                      </p:tavLst>
                                    </p:anim>
                                    <p:anim calcmode="lin" valueType="num">
                                      <p:cBhvr>
                                        <p:cTn id="53" dur="500" fill="hold"/>
                                        <p:tgtEl>
                                          <p:spTgt spid="17">
                                            <p:txEl>
                                              <p:pRg st="7" end="7"/>
                                            </p:txEl>
                                          </p:spTgt>
                                        </p:tgtEl>
                                        <p:attrNameLst>
                                          <p:attrName>style.rotation</p:attrName>
                                        </p:attrNameLst>
                                      </p:cBhvr>
                                      <p:tavLst>
                                        <p:tav tm="0">
                                          <p:val>
                                            <p:fltVal val="360"/>
                                          </p:val>
                                        </p:tav>
                                        <p:tav tm="100000">
                                          <p:val>
                                            <p:fltVal val="0"/>
                                          </p:val>
                                        </p:tav>
                                      </p:tavLst>
                                    </p:anim>
                                    <p:animEffect transition="in" filter="fade">
                                      <p:cBhvr>
                                        <p:cTn id="54" dur="500"/>
                                        <p:tgtEl>
                                          <p:spTgt spid="17">
                                            <p:txEl>
                                              <p:pRg st="7" end="7"/>
                                            </p:txEl>
                                          </p:spTgt>
                                        </p:tgtEl>
                                      </p:cBhvr>
                                    </p:animEffect>
                                  </p:childTnLst>
                                </p:cTn>
                              </p:par>
                              <p:par>
                                <p:cTn id="55" presetID="49" presetClass="entr" presetSubtype="0" decel="100000" fill="hold" nodeType="withEffect">
                                  <p:stCondLst>
                                    <p:cond delay="0"/>
                                  </p:stCondLst>
                                  <p:childTnLst>
                                    <p:set>
                                      <p:cBhvr>
                                        <p:cTn id="56" dur="1" fill="hold">
                                          <p:stCondLst>
                                            <p:cond delay="0"/>
                                          </p:stCondLst>
                                        </p:cTn>
                                        <p:tgtEl>
                                          <p:spTgt spid="17">
                                            <p:txEl>
                                              <p:pRg st="8" end="8"/>
                                            </p:txEl>
                                          </p:spTgt>
                                        </p:tgtEl>
                                        <p:attrNameLst>
                                          <p:attrName>style.visibility</p:attrName>
                                        </p:attrNameLst>
                                      </p:cBhvr>
                                      <p:to>
                                        <p:strVal val="visible"/>
                                      </p:to>
                                    </p:set>
                                    <p:anim calcmode="lin" valueType="num">
                                      <p:cBhvr>
                                        <p:cTn id="57" dur="500" fill="hold"/>
                                        <p:tgtEl>
                                          <p:spTgt spid="17">
                                            <p:txEl>
                                              <p:pRg st="8" end="8"/>
                                            </p:txEl>
                                          </p:spTgt>
                                        </p:tgtEl>
                                        <p:attrNameLst>
                                          <p:attrName>ppt_w</p:attrName>
                                        </p:attrNameLst>
                                      </p:cBhvr>
                                      <p:tavLst>
                                        <p:tav tm="0">
                                          <p:val>
                                            <p:fltVal val="0"/>
                                          </p:val>
                                        </p:tav>
                                        <p:tav tm="100000">
                                          <p:val>
                                            <p:strVal val="#ppt_w"/>
                                          </p:val>
                                        </p:tav>
                                      </p:tavLst>
                                    </p:anim>
                                    <p:anim calcmode="lin" valueType="num">
                                      <p:cBhvr>
                                        <p:cTn id="58" dur="500" fill="hold"/>
                                        <p:tgtEl>
                                          <p:spTgt spid="17">
                                            <p:txEl>
                                              <p:pRg st="8" end="8"/>
                                            </p:txEl>
                                          </p:spTgt>
                                        </p:tgtEl>
                                        <p:attrNameLst>
                                          <p:attrName>ppt_h</p:attrName>
                                        </p:attrNameLst>
                                      </p:cBhvr>
                                      <p:tavLst>
                                        <p:tav tm="0">
                                          <p:val>
                                            <p:fltVal val="0"/>
                                          </p:val>
                                        </p:tav>
                                        <p:tav tm="100000">
                                          <p:val>
                                            <p:strVal val="#ppt_h"/>
                                          </p:val>
                                        </p:tav>
                                      </p:tavLst>
                                    </p:anim>
                                    <p:anim calcmode="lin" valueType="num">
                                      <p:cBhvr>
                                        <p:cTn id="59" dur="500" fill="hold"/>
                                        <p:tgtEl>
                                          <p:spTgt spid="17">
                                            <p:txEl>
                                              <p:pRg st="8" end="8"/>
                                            </p:txEl>
                                          </p:spTgt>
                                        </p:tgtEl>
                                        <p:attrNameLst>
                                          <p:attrName>style.rotation</p:attrName>
                                        </p:attrNameLst>
                                      </p:cBhvr>
                                      <p:tavLst>
                                        <p:tav tm="0">
                                          <p:val>
                                            <p:fltVal val="360"/>
                                          </p:val>
                                        </p:tav>
                                        <p:tav tm="100000">
                                          <p:val>
                                            <p:fltVal val="0"/>
                                          </p:val>
                                        </p:tav>
                                      </p:tavLst>
                                    </p:anim>
                                    <p:animEffect transition="in" filter="fade">
                                      <p:cBhvr>
                                        <p:cTn id="60" dur="500"/>
                                        <p:tgtEl>
                                          <p:spTgt spid="1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176844-69C3-4F79-BE38-EA5BDDF4F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CF1AAE4-D0BC-430F-A613-7BBAAECA0C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228599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F05199D-7147-2463-EAA5-B884237EBFD9}"/>
              </a:ext>
            </a:extLst>
          </p:cNvPr>
          <p:cNvSpPr>
            <a:spLocks noGrp="1"/>
          </p:cNvSpPr>
          <p:nvPr>
            <p:ph type="title"/>
          </p:nvPr>
        </p:nvSpPr>
        <p:spPr>
          <a:xfrm>
            <a:off x="758952" y="379475"/>
            <a:ext cx="10671048" cy="1554480"/>
          </a:xfrm>
        </p:spPr>
        <p:txBody>
          <a:bodyPr anchor="ctr">
            <a:normAutofit/>
          </a:bodyPr>
          <a:lstStyle/>
          <a:p>
            <a:r>
              <a:rPr lang="da-DK">
                <a:solidFill>
                  <a:schemeClr val="bg1"/>
                </a:solidFill>
              </a:rPr>
              <a:t>Fremtidsfuldmagt - fortsat</a:t>
            </a:r>
          </a:p>
        </p:txBody>
      </p:sp>
      <p:sp>
        <p:nvSpPr>
          <p:cNvPr id="3" name="Pladsholder til indhold 2">
            <a:extLst>
              <a:ext uri="{FF2B5EF4-FFF2-40B4-BE49-F238E27FC236}">
                <a16:creationId xmlns:a16="http://schemas.microsoft.com/office/drawing/2014/main" id="{B6D61A2B-1FD7-7C6C-8E39-E3A5ACA3B3DD}"/>
              </a:ext>
            </a:extLst>
          </p:cNvPr>
          <p:cNvSpPr>
            <a:spLocks noGrp="1"/>
          </p:cNvSpPr>
          <p:nvPr>
            <p:ph idx="1"/>
          </p:nvPr>
        </p:nvSpPr>
        <p:spPr>
          <a:xfrm>
            <a:off x="758824" y="2607732"/>
            <a:ext cx="8412480" cy="3732108"/>
          </a:xfrm>
        </p:spPr>
        <p:txBody>
          <a:bodyPr>
            <a:normAutofit/>
          </a:bodyPr>
          <a:lstStyle/>
          <a:p>
            <a:pPr marL="0" indent="0" fontAlgn="base">
              <a:lnSpc>
                <a:spcPct val="100000"/>
              </a:lnSpc>
              <a:buNone/>
            </a:pPr>
            <a:endParaRPr lang="da-DK" sz="1300" dirty="0">
              <a:latin typeface="Open Sans" panose="020B0606030504020204" pitchFamily="34" charset="0"/>
            </a:endParaRPr>
          </a:p>
          <a:p>
            <a:pPr fontAlgn="base">
              <a:lnSpc>
                <a:spcPct val="100000"/>
              </a:lnSpc>
            </a:pPr>
            <a:r>
              <a:rPr lang="da-DK" sz="2400" b="1" i="0" u="none" strike="noStrike" dirty="0">
                <a:effectLst/>
                <a:latin typeface="Open Sans" panose="020B0606030504020204" pitchFamily="34" charset="0"/>
                <a:ea typeface="Open Sans" panose="020B0606030504020204" pitchFamily="34" charset="0"/>
                <a:cs typeface="Open Sans" panose="020B0606030504020204" pitchFamily="34" charset="0"/>
              </a:rPr>
              <a:t>Hvornår sættes fuldmagten aktiv?</a:t>
            </a:r>
          </a:p>
          <a:p>
            <a:pPr>
              <a:lnSpc>
                <a:spcPct val="100000"/>
              </a:lnSpc>
            </a:pPr>
            <a:r>
              <a:rPr lang="da-DK" sz="1600" b="0" i="0" u="none" strike="noStrike" dirty="0">
                <a:effectLst/>
                <a:latin typeface="Open Sans" panose="020B0606030504020204" pitchFamily="34" charset="0"/>
                <a:ea typeface="Open Sans" panose="020B0606030504020204" pitchFamily="34" charset="0"/>
                <a:cs typeface="Open Sans" panose="020B0606030504020204" pitchFamily="34" charset="0"/>
              </a:rPr>
              <a:t>Det er Familieretshuset, der efter ansøgning fra fuldmagtsgiver eller fremtidsfuldmægtigen sætter fremtidsfuldmagten i kraft.</a:t>
            </a:r>
          </a:p>
          <a:p>
            <a:pPr>
              <a:lnSpc>
                <a:spcPct val="100000"/>
              </a:lnSpc>
            </a:pPr>
            <a:r>
              <a:rPr lang="da-DK" sz="1600" b="0" i="0" u="none" strike="noStrike" dirty="0">
                <a:effectLst/>
                <a:latin typeface="Open Sans" panose="020B0606030504020204" pitchFamily="34" charset="0"/>
                <a:ea typeface="Open Sans" panose="020B0606030504020204" pitchFamily="34" charset="0"/>
                <a:cs typeface="Open Sans" panose="020B0606030504020204" pitchFamily="34" charset="0"/>
              </a:rPr>
              <a:t>Så længe du selv er i stand til at varetage dine forhold, ligger fremtidsfuldmagten passiv i Fremtidsfuldmagtsregistret. Først når fremtidsfuldmagten er sat i kraft, er det fremtidsfuldmægtigen, der repræsenterer dig på de områder, som fuldmagten omfatter.</a:t>
            </a:r>
          </a:p>
          <a:p>
            <a:pPr>
              <a:lnSpc>
                <a:spcPct val="100000"/>
              </a:lnSpc>
            </a:pPr>
            <a:endParaRPr lang="da-DK" sz="1300" dirty="0"/>
          </a:p>
        </p:txBody>
      </p:sp>
      <p:sp>
        <p:nvSpPr>
          <p:cNvPr id="12" name="Freeform 6">
            <a:extLst>
              <a:ext uri="{FF2B5EF4-FFF2-40B4-BE49-F238E27FC236}">
                <a16:creationId xmlns:a16="http://schemas.microsoft.com/office/drawing/2014/main" id="{A101E513-AF74-4E9D-A31F-996642507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Tree>
    <p:extLst>
      <p:ext uri="{BB962C8B-B14F-4D97-AF65-F5344CB8AC3E}">
        <p14:creationId xmlns:p14="http://schemas.microsoft.com/office/powerpoint/2010/main" val="2499552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2" end="2"/>
                                            </p:txEl>
                                          </p:spTgt>
                                        </p:tgtEl>
                                      </p:cBhvr>
                                    </p:animEffect>
                                  </p:childTnLst>
                                </p:cTn>
                              </p:par>
                              <p:par>
                                <p:cTn id="19" presetID="49" presetClass="entr" presetSubtype="0" decel="10000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3" dur="500" fill="hold"/>
                                        <p:tgtEl>
                                          <p:spTgt spid="3">
                                            <p:txEl>
                                              <p:pRg st="3" end="3"/>
                                            </p:txEl>
                                          </p:spTgt>
                                        </p:tgtEl>
                                        <p:attrNameLst>
                                          <p:attrName>style.rotation</p:attrName>
                                        </p:attrNameLst>
                                      </p:cBhvr>
                                      <p:tavLst>
                                        <p:tav tm="0">
                                          <p:val>
                                            <p:fltVal val="360"/>
                                          </p:val>
                                        </p:tav>
                                        <p:tav tm="100000">
                                          <p:val>
                                            <p:fltVal val="0"/>
                                          </p:val>
                                        </p:tav>
                                      </p:tavLst>
                                    </p:anim>
                                    <p:animEffect transition="in" filter="fade">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eadlinesVTI">
  <a:themeElements>
    <a:clrScheme name="Headlines">
      <a:dk1>
        <a:sysClr val="windowText" lastClr="000000"/>
      </a:dk1>
      <a:lt1>
        <a:sysClr val="window" lastClr="FFFFFF"/>
      </a:lt1>
      <a:dk2>
        <a:srgbClr val="232C41"/>
      </a:dk2>
      <a:lt2>
        <a:srgbClr val="F6F4EF"/>
      </a:lt2>
      <a:accent1>
        <a:srgbClr val="439EB7"/>
      </a:accent1>
      <a:accent2>
        <a:srgbClr val="E20E65"/>
      </a:accent2>
      <a:accent3>
        <a:srgbClr val="F59324"/>
      </a:accent3>
      <a:accent4>
        <a:srgbClr val="5046B9"/>
      </a:accent4>
      <a:accent5>
        <a:srgbClr val="5CB678"/>
      </a:accent5>
      <a:accent6>
        <a:srgbClr val="9717F7"/>
      </a:accent6>
      <a:hlink>
        <a:srgbClr val="E80095"/>
      </a:hlink>
      <a:folHlink>
        <a:srgbClr val="808080"/>
      </a:folHlink>
    </a:clrScheme>
    <a:fontScheme name="Custom 211">
      <a:majorFont>
        <a:latin typeface="Sitka Banner"/>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8000"/>
            <a:satMod val="170000"/>
          </a:schemeClr>
        </a:solidFill>
        <a:gradFill rotWithShape="1">
          <a:gsLst>
            <a:gs pos="0">
              <a:schemeClr val="phClr">
                <a:tint val="93000"/>
                <a:satMod val="16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dlinesVTI" id="{66EB4A02-0C0F-47F1-9F48-4E6882B9F967}" vid="{F3552358-4452-4FDA-9568-4F5DA32F7A60}"/>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460</TotalTime>
  <Words>785</Words>
  <Application>Microsoft Macintosh PowerPoint</Application>
  <PresentationFormat>Widescreen</PresentationFormat>
  <Paragraphs>60</Paragraphs>
  <Slides>12</Slides>
  <Notes>1</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12</vt:i4>
      </vt:variant>
    </vt:vector>
  </HeadingPairs>
  <TitlesOfParts>
    <vt:vector size="20" baseType="lpstr">
      <vt:lpstr>Arial</vt:lpstr>
      <vt:lpstr>Arial</vt:lpstr>
      <vt:lpstr>Avenir Next LT Pro</vt:lpstr>
      <vt:lpstr>Calibri</vt:lpstr>
      <vt:lpstr>Open Sans</vt:lpstr>
      <vt:lpstr>Roboto</vt:lpstr>
      <vt:lpstr>Sitka Banner</vt:lpstr>
      <vt:lpstr>HeadlinesVTI</vt:lpstr>
      <vt:lpstr>Agenda:  *Lidt om mig selv   *Forsikringer  *Pensionsordninger      (pensionsinfo)  *Fremtidsfuldmagt  *Testamente  *Eventuelt </vt:lpstr>
      <vt:lpstr>Forsikringer</vt:lpstr>
      <vt:lpstr>MEN…. hvad med vort eget liv</vt:lpstr>
      <vt:lpstr>Typiske tegningsregler</vt:lpstr>
      <vt:lpstr>Hvor vil han så hen med dette?</vt:lpstr>
      <vt:lpstr>Men hvad nu hvis!!!</vt:lpstr>
      <vt:lpstr>Alle ordninger samlet på et sted pensionsinfo.dk</vt:lpstr>
      <vt:lpstr>Fremtidsfuldmagt – hvorfor?</vt:lpstr>
      <vt:lpstr>Fremtidsfuldmagt - fortsat</vt:lpstr>
      <vt:lpstr>Eksempel</vt:lpstr>
      <vt:lpstr>Eksempel</vt:lpstr>
      <vt:lpstr>Testamente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   *Forsikringer  *Pensionordninger      (pensionsinfo)  *Testamente  *Fremtidsfuldmagt  *Eventuelt</dc:title>
  <dc:creator>Henrik Sørensen</dc:creator>
  <cp:lastModifiedBy>Henrik Sørensen</cp:lastModifiedBy>
  <cp:revision>12</cp:revision>
  <dcterms:created xsi:type="dcterms:W3CDTF">2022-11-13T13:25:42Z</dcterms:created>
  <dcterms:modified xsi:type="dcterms:W3CDTF">2022-11-23T11:00:36Z</dcterms:modified>
</cp:coreProperties>
</file>