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handoutMasterIdLst>
    <p:handoutMasterId r:id="rId34"/>
  </p:handoutMasterIdLst>
  <p:sldIdLst>
    <p:sldId id="256" r:id="rId2"/>
    <p:sldId id="276" r:id="rId3"/>
    <p:sldId id="277" r:id="rId4"/>
    <p:sldId id="257" r:id="rId5"/>
    <p:sldId id="258" r:id="rId6"/>
    <p:sldId id="259" r:id="rId7"/>
    <p:sldId id="261" r:id="rId8"/>
    <p:sldId id="270" r:id="rId9"/>
    <p:sldId id="269" r:id="rId10"/>
    <p:sldId id="268" r:id="rId11"/>
    <p:sldId id="285" r:id="rId12"/>
    <p:sldId id="272" r:id="rId13"/>
    <p:sldId id="274" r:id="rId14"/>
    <p:sldId id="286" r:id="rId15"/>
    <p:sldId id="287" r:id="rId16"/>
    <p:sldId id="288" r:id="rId17"/>
    <p:sldId id="289" r:id="rId18"/>
    <p:sldId id="283" r:id="rId19"/>
    <p:sldId id="290" r:id="rId20"/>
    <p:sldId id="291" r:id="rId21"/>
    <p:sldId id="292" r:id="rId22"/>
    <p:sldId id="293" r:id="rId23"/>
    <p:sldId id="294" r:id="rId24"/>
    <p:sldId id="295" r:id="rId25"/>
    <p:sldId id="296" r:id="rId26"/>
    <p:sldId id="297" r:id="rId27"/>
    <p:sldId id="263" r:id="rId28"/>
    <p:sldId id="278" r:id="rId29"/>
    <p:sldId id="279" r:id="rId30"/>
    <p:sldId id="280" r:id="rId31"/>
    <p:sldId id="281" r:id="rId32"/>
    <p:sldId id="282" r:id="rId33"/>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7" d="100"/>
          <a:sy n="67" d="100"/>
        </p:scale>
        <p:origin x="128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ven Krarup Nielsen" userId="23fc6d6fdb303796" providerId="LiveId" clId="{D796130A-4D65-4A1D-B02C-24A3BBAABE59}"/>
    <pc:docChg chg="modSld">
      <pc:chgData name="Sven Krarup Nielsen" userId="23fc6d6fdb303796" providerId="LiveId" clId="{D796130A-4D65-4A1D-B02C-24A3BBAABE59}" dt="2017-11-01T16:49:55.686" v="21" actId="113"/>
      <pc:docMkLst>
        <pc:docMk/>
      </pc:docMkLst>
      <pc:sldChg chg="modSp">
        <pc:chgData name="Sven Krarup Nielsen" userId="23fc6d6fdb303796" providerId="LiveId" clId="{D796130A-4D65-4A1D-B02C-24A3BBAABE59}" dt="2017-11-01T16:49:55.686" v="21" actId="113"/>
        <pc:sldMkLst>
          <pc:docMk/>
          <pc:sldMk cId="1957092825" sldId="256"/>
        </pc:sldMkLst>
        <pc:spChg chg="mod">
          <ac:chgData name="Sven Krarup Nielsen" userId="23fc6d6fdb303796" providerId="LiveId" clId="{D796130A-4D65-4A1D-B02C-24A3BBAABE59}" dt="2017-11-01T16:49:55.686" v="21" actId="113"/>
          <ac:spMkLst>
            <pc:docMk/>
            <pc:sldMk cId="1957092825" sldId="256"/>
            <ac:spMk id="2" creationId="{00000000-0000-0000-0000-000000000000}"/>
          </ac:spMkLst>
        </pc:spChg>
        <pc:spChg chg="mod">
          <ac:chgData name="Sven Krarup Nielsen" userId="23fc6d6fdb303796" providerId="LiveId" clId="{D796130A-4D65-4A1D-B02C-24A3BBAABE59}" dt="2017-11-01T16:49:03.435" v="20" actId="20577"/>
          <ac:spMkLst>
            <pc:docMk/>
            <pc:sldMk cId="1957092825" sldId="256"/>
            <ac:spMk id="3" creationId="{00000000-0000-0000-0000-000000000000}"/>
          </ac:spMkLst>
        </pc:spChg>
      </pc:sldChg>
      <pc:sldChg chg="modSp">
        <pc:chgData name="Sven Krarup Nielsen" userId="23fc6d6fdb303796" providerId="LiveId" clId="{D796130A-4D65-4A1D-B02C-24A3BBAABE59}" dt="2017-11-01T16:48:30.559" v="3" actId="20577"/>
        <pc:sldMkLst>
          <pc:docMk/>
          <pc:sldMk cId="1097627836" sldId="263"/>
        </pc:sldMkLst>
        <pc:spChg chg="mod">
          <ac:chgData name="Sven Krarup Nielsen" userId="23fc6d6fdb303796" providerId="LiveId" clId="{D796130A-4D65-4A1D-B02C-24A3BBAABE59}" dt="2017-11-01T16:48:30.559" v="3" actId="20577"/>
          <ac:spMkLst>
            <pc:docMk/>
            <pc:sldMk cId="1097627836" sldId="263"/>
            <ac:spMk id="3" creationId="{00000000-0000-0000-0000-000000000000}"/>
          </ac:spMkLst>
        </pc:spChg>
      </pc:sldChg>
    </pc:docChg>
  </pc:docChgLst>
  <pc:docChgLst>
    <pc:chgData name="Sven Krarup Nielsen" userId="23fc6d6fdb303796" providerId="LiveId" clId="{D98455FA-46CB-4CA5-B373-A8399A40619F}"/>
    <pc:docChg chg="custSel addSld delSld modSld">
      <pc:chgData name="Sven Krarup Nielsen" userId="23fc6d6fdb303796" providerId="LiveId" clId="{D98455FA-46CB-4CA5-B373-A8399A40619F}" dt="2017-11-03T22:54:55.564" v="1987" actId="20577"/>
      <pc:docMkLst>
        <pc:docMk/>
      </pc:docMkLst>
      <pc:sldChg chg="modSp">
        <pc:chgData name="Sven Krarup Nielsen" userId="23fc6d6fdb303796" providerId="LiveId" clId="{D98455FA-46CB-4CA5-B373-A8399A40619F}" dt="2017-11-03T19:45:42.620" v="441" actId="113"/>
        <pc:sldMkLst>
          <pc:docMk/>
          <pc:sldMk cId="1022851586" sldId="257"/>
        </pc:sldMkLst>
        <pc:spChg chg="mod">
          <ac:chgData name="Sven Krarup Nielsen" userId="23fc6d6fdb303796" providerId="LiveId" clId="{D98455FA-46CB-4CA5-B373-A8399A40619F}" dt="2017-11-03T19:43:24.644" v="367" actId="113"/>
          <ac:spMkLst>
            <pc:docMk/>
            <pc:sldMk cId="1022851586" sldId="257"/>
            <ac:spMk id="2" creationId="{00000000-0000-0000-0000-000000000000}"/>
          </ac:spMkLst>
        </pc:spChg>
        <pc:graphicFrameChg chg="modGraphic">
          <ac:chgData name="Sven Krarup Nielsen" userId="23fc6d6fdb303796" providerId="LiveId" clId="{D98455FA-46CB-4CA5-B373-A8399A40619F}" dt="2017-11-03T19:45:42.620" v="441" actId="113"/>
          <ac:graphicFrameMkLst>
            <pc:docMk/>
            <pc:sldMk cId="1022851586" sldId="257"/>
            <ac:graphicFrameMk id="4" creationId="{00000000-0000-0000-0000-000000000000}"/>
          </ac:graphicFrameMkLst>
        </pc:graphicFrameChg>
      </pc:sldChg>
      <pc:sldChg chg="modSp">
        <pc:chgData name="Sven Krarup Nielsen" userId="23fc6d6fdb303796" providerId="LiveId" clId="{D98455FA-46CB-4CA5-B373-A8399A40619F}" dt="2017-11-01T20:44:31.187" v="5" actId="20577"/>
        <pc:sldMkLst>
          <pc:docMk/>
          <pc:sldMk cId="4182728175" sldId="258"/>
        </pc:sldMkLst>
        <pc:spChg chg="mod">
          <ac:chgData name="Sven Krarup Nielsen" userId="23fc6d6fdb303796" providerId="LiveId" clId="{D98455FA-46CB-4CA5-B373-A8399A40619F}" dt="2017-11-01T20:44:20.983" v="3" actId="20577"/>
          <ac:spMkLst>
            <pc:docMk/>
            <pc:sldMk cId="4182728175" sldId="258"/>
            <ac:spMk id="2" creationId="{00000000-0000-0000-0000-000000000000}"/>
          </ac:spMkLst>
        </pc:spChg>
        <pc:spChg chg="mod">
          <ac:chgData name="Sven Krarup Nielsen" userId="23fc6d6fdb303796" providerId="LiveId" clId="{D98455FA-46CB-4CA5-B373-A8399A40619F}" dt="2017-11-01T20:44:31.187" v="5" actId="20577"/>
          <ac:spMkLst>
            <pc:docMk/>
            <pc:sldMk cId="4182728175" sldId="258"/>
            <ac:spMk id="3" creationId="{00000000-0000-0000-0000-000000000000}"/>
          </ac:spMkLst>
        </pc:spChg>
      </pc:sldChg>
      <pc:sldChg chg="modSp">
        <pc:chgData name="Sven Krarup Nielsen" userId="23fc6d6fdb303796" providerId="LiveId" clId="{D98455FA-46CB-4CA5-B373-A8399A40619F}" dt="2017-11-01T20:48:02.297" v="24" actId="20577"/>
        <pc:sldMkLst>
          <pc:docMk/>
          <pc:sldMk cId="3848703657" sldId="259"/>
        </pc:sldMkLst>
        <pc:spChg chg="mod">
          <ac:chgData name="Sven Krarup Nielsen" userId="23fc6d6fdb303796" providerId="LiveId" clId="{D98455FA-46CB-4CA5-B373-A8399A40619F}" dt="2017-11-01T20:48:02.297" v="24" actId="20577"/>
          <ac:spMkLst>
            <pc:docMk/>
            <pc:sldMk cId="3848703657" sldId="259"/>
            <ac:spMk id="3" creationId="{00000000-0000-0000-0000-000000000000}"/>
          </ac:spMkLst>
        </pc:spChg>
      </pc:sldChg>
      <pc:sldChg chg="del">
        <pc:chgData name="Sven Krarup Nielsen" userId="23fc6d6fdb303796" providerId="LiveId" clId="{D98455FA-46CB-4CA5-B373-A8399A40619F}" dt="2017-11-01T22:05:37.448" v="51" actId="2696"/>
        <pc:sldMkLst>
          <pc:docMk/>
          <pc:sldMk cId="1303019691" sldId="260"/>
        </pc:sldMkLst>
      </pc:sldChg>
      <pc:sldChg chg="modSp">
        <pc:chgData name="Sven Krarup Nielsen" userId="23fc6d6fdb303796" providerId="LiveId" clId="{D98455FA-46CB-4CA5-B373-A8399A40619F}" dt="2017-11-03T19:47:37.802" v="457" actId="5793"/>
        <pc:sldMkLst>
          <pc:docMk/>
          <pc:sldMk cId="2101420653" sldId="261"/>
        </pc:sldMkLst>
        <pc:spChg chg="mod">
          <ac:chgData name="Sven Krarup Nielsen" userId="23fc6d6fdb303796" providerId="LiveId" clId="{D98455FA-46CB-4CA5-B373-A8399A40619F}" dt="2017-11-03T19:47:37.802" v="457" actId="5793"/>
          <ac:spMkLst>
            <pc:docMk/>
            <pc:sldMk cId="2101420653" sldId="261"/>
            <ac:spMk id="3" creationId="{00000000-0000-0000-0000-000000000000}"/>
          </ac:spMkLst>
        </pc:spChg>
      </pc:sldChg>
      <pc:sldChg chg="del">
        <pc:chgData name="Sven Krarup Nielsen" userId="23fc6d6fdb303796" providerId="LiveId" clId="{D98455FA-46CB-4CA5-B373-A8399A40619F}" dt="2017-11-03T19:42:49.003" v="345" actId="2696"/>
        <pc:sldMkLst>
          <pc:docMk/>
          <pc:sldMk cId="3664538118" sldId="262"/>
        </pc:sldMkLst>
      </pc:sldChg>
      <pc:sldChg chg="del">
        <pc:chgData name="Sven Krarup Nielsen" userId="23fc6d6fdb303796" providerId="LiveId" clId="{D98455FA-46CB-4CA5-B373-A8399A40619F}" dt="2017-11-03T19:42:50.221" v="346" actId="2696"/>
        <pc:sldMkLst>
          <pc:docMk/>
          <pc:sldMk cId="668774865" sldId="264"/>
        </pc:sldMkLst>
      </pc:sldChg>
      <pc:sldChg chg="del">
        <pc:chgData name="Sven Krarup Nielsen" userId="23fc6d6fdb303796" providerId="LiveId" clId="{D98455FA-46CB-4CA5-B373-A8399A40619F}" dt="2017-11-03T19:42:51.393" v="347" actId="2696"/>
        <pc:sldMkLst>
          <pc:docMk/>
          <pc:sldMk cId="1666192699" sldId="265"/>
        </pc:sldMkLst>
      </pc:sldChg>
      <pc:sldChg chg="addSp delSp del">
        <pc:chgData name="Sven Krarup Nielsen" userId="23fc6d6fdb303796" providerId="LiveId" clId="{D98455FA-46CB-4CA5-B373-A8399A40619F}" dt="2017-11-03T19:55:58.396" v="490" actId="2696"/>
        <pc:sldMkLst>
          <pc:docMk/>
          <pc:sldMk cId="2970520253" sldId="266"/>
        </pc:sldMkLst>
        <pc:graphicFrameChg chg="add del">
          <ac:chgData name="Sven Krarup Nielsen" userId="23fc6d6fdb303796" providerId="LiveId" clId="{D98455FA-46CB-4CA5-B373-A8399A40619F}" dt="2017-11-03T19:36:16.424" v="299" actId="2696"/>
          <ac:graphicFrameMkLst>
            <pc:docMk/>
            <pc:sldMk cId="2970520253" sldId="266"/>
            <ac:graphicFrameMk id="4" creationId="{3C49F53C-51F7-4CE7-B038-452D663E3CFB}"/>
          </ac:graphicFrameMkLst>
        </pc:graphicFrameChg>
        <pc:graphicFrameChg chg="add del">
          <ac:chgData name="Sven Krarup Nielsen" userId="23fc6d6fdb303796" providerId="LiveId" clId="{D98455FA-46CB-4CA5-B373-A8399A40619F}" dt="2017-11-03T19:36:31.693" v="301" actId="2696"/>
          <ac:graphicFrameMkLst>
            <pc:docMk/>
            <pc:sldMk cId="2970520253" sldId="266"/>
            <ac:graphicFrameMk id="5" creationId="{2054DB7D-E8F5-4849-B516-BCCCF32CE7E4}"/>
          </ac:graphicFrameMkLst>
        </pc:graphicFrameChg>
      </pc:sldChg>
      <pc:sldChg chg="del">
        <pc:chgData name="Sven Krarup Nielsen" userId="23fc6d6fdb303796" providerId="LiveId" clId="{D98455FA-46CB-4CA5-B373-A8399A40619F}" dt="2017-11-03T19:55:59.302" v="491" actId="2696"/>
        <pc:sldMkLst>
          <pc:docMk/>
          <pc:sldMk cId="1591357221" sldId="267"/>
        </pc:sldMkLst>
      </pc:sldChg>
      <pc:sldChg chg="modSp add">
        <pc:chgData name="Sven Krarup Nielsen" userId="23fc6d6fdb303796" providerId="LiveId" clId="{D98455FA-46CB-4CA5-B373-A8399A40619F}" dt="2017-11-03T19:48:50.160" v="464" actId="113"/>
        <pc:sldMkLst>
          <pc:docMk/>
          <pc:sldMk cId="3977382098" sldId="268"/>
        </pc:sldMkLst>
        <pc:spChg chg="mod">
          <ac:chgData name="Sven Krarup Nielsen" userId="23fc6d6fdb303796" providerId="LiveId" clId="{D98455FA-46CB-4CA5-B373-A8399A40619F}" dt="2017-11-03T19:48:50.160" v="464" actId="113"/>
          <ac:spMkLst>
            <pc:docMk/>
            <pc:sldMk cId="3977382098" sldId="268"/>
            <ac:spMk id="2" creationId="{75B62272-CF02-4F37-9D79-E415281A81CE}"/>
          </ac:spMkLst>
        </pc:spChg>
        <pc:spChg chg="mod">
          <ac:chgData name="Sven Krarup Nielsen" userId="23fc6d6fdb303796" providerId="LiveId" clId="{D98455FA-46CB-4CA5-B373-A8399A40619F}" dt="2017-11-03T19:48:17.456" v="459" actId="113"/>
          <ac:spMkLst>
            <pc:docMk/>
            <pc:sldMk cId="3977382098" sldId="268"/>
            <ac:spMk id="3" creationId="{B553D36A-0912-4C35-9D40-DC0D016E8AAD}"/>
          </ac:spMkLst>
        </pc:spChg>
      </pc:sldChg>
      <pc:sldChg chg="modSp add">
        <pc:chgData name="Sven Krarup Nielsen" userId="23fc6d6fdb303796" providerId="LiveId" clId="{D98455FA-46CB-4CA5-B373-A8399A40619F}" dt="2017-11-03T19:48:24.956" v="460" actId="113"/>
        <pc:sldMkLst>
          <pc:docMk/>
          <pc:sldMk cId="3286539940" sldId="269"/>
        </pc:sldMkLst>
        <pc:spChg chg="mod">
          <ac:chgData name="Sven Krarup Nielsen" userId="23fc6d6fdb303796" providerId="LiveId" clId="{D98455FA-46CB-4CA5-B373-A8399A40619F}" dt="2017-11-03T19:48:24.956" v="460" actId="113"/>
          <ac:spMkLst>
            <pc:docMk/>
            <pc:sldMk cId="3286539940" sldId="269"/>
            <ac:spMk id="2" creationId="{E637CEF1-4E9C-499A-BEBC-58C4D9F14FAC}"/>
          </ac:spMkLst>
        </pc:spChg>
        <pc:spChg chg="mod">
          <ac:chgData name="Sven Krarup Nielsen" userId="23fc6d6fdb303796" providerId="LiveId" clId="{D98455FA-46CB-4CA5-B373-A8399A40619F}" dt="2017-11-03T19:48:08.118" v="458" actId="113"/>
          <ac:spMkLst>
            <pc:docMk/>
            <pc:sldMk cId="3286539940" sldId="269"/>
            <ac:spMk id="3" creationId="{3987CD39-E5D4-4C40-979E-E7E0B2CDAF9E}"/>
          </ac:spMkLst>
        </pc:spChg>
      </pc:sldChg>
      <pc:sldChg chg="modSp add">
        <pc:chgData name="Sven Krarup Nielsen" userId="23fc6d6fdb303796" providerId="LiveId" clId="{D98455FA-46CB-4CA5-B373-A8399A40619F}" dt="2017-11-03T21:39:45.493" v="516" actId="14100"/>
        <pc:sldMkLst>
          <pc:docMk/>
          <pc:sldMk cId="1177820938" sldId="270"/>
        </pc:sldMkLst>
        <pc:spChg chg="mod">
          <ac:chgData name="Sven Krarup Nielsen" userId="23fc6d6fdb303796" providerId="LiveId" clId="{D98455FA-46CB-4CA5-B373-A8399A40619F}" dt="2017-11-03T19:48:39.550" v="463" actId="113"/>
          <ac:spMkLst>
            <pc:docMk/>
            <pc:sldMk cId="1177820938" sldId="270"/>
            <ac:spMk id="2" creationId="{6C7662BA-96FB-4F82-BB19-A42484CC388E}"/>
          </ac:spMkLst>
        </pc:spChg>
        <pc:spChg chg="mod">
          <ac:chgData name="Sven Krarup Nielsen" userId="23fc6d6fdb303796" providerId="LiveId" clId="{D98455FA-46CB-4CA5-B373-A8399A40619F}" dt="2017-11-03T21:39:45.493" v="516" actId="14100"/>
          <ac:spMkLst>
            <pc:docMk/>
            <pc:sldMk cId="1177820938" sldId="270"/>
            <ac:spMk id="3" creationId="{6382A614-97A7-4CF4-9E7D-C77305E08310}"/>
          </ac:spMkLst>
        </pc:spChg>
      </pc:sldChg>
      <pc:sldChg chg="add del">
        <pc:chgData name="Sven Krarup Nielsen" userId="23fc6d6fdb303796" providerId="LiveId" clId="{D98455FA-46CB-4CA5-B373-A8399A40619F}" dt="2017-11-02T12:51:27.358" v="246" actId="2696"/>
        <pc:sldMkLst>
          <pc:docMk/>
          <pc:sldMk cId="2716649121" sldId="271"/>
        </pc:sldMkLst>
      </pc:sldChg>
      <pc:sldChg chg="modSp add">
        <pc:chgData name="Sven Krarup Nielsen" userId="23fc6d6fdb303796" providerId="LiveId" clId="{D98455FA-46CB-4CA5-B373-A8399A40619F}" dt="2017-11-03T21:51:20.618" v="790" actId="14100"/>
        <pc:sldMkLst>
          <pc:docMk/>
          <pc:sldMk cId="1983404282" sldId="272"/>
        </pc:sldMkLst>
        <pc:spChg chg="mod">
          <ac:chgData name="Sven Krarup Nielsen" userId="23fc6d6fdb303796" providerId="LiveId" clId="{D98455FA-46CB-4CA5-B373-A8399A40619F}" dt="2017-11-03T21:43:24.476" v="517" actId="113"/>
          <ac:spMkLst>
            <pc:docMk/>
            <pc:sldMk cId="1983404282" sldId="272"/>
            <ac:spMk id="2" creationId="{F38B9199-1862-4C39-B559-7BC95B198FE7}"/>
          </ac:spMkLst>
        </pc:spChg>
        <pc:spChg chg="mod">
          <ac:chgData name="Sven Krarup Nielsen" userId="23fc6d6fdb303796" providerId="LiveId" clId="{D98455FA-46CB-4CA5-B373-A8399A40619F}" dt="2017-11-03T21:51:20.618" v="790" actId="14100"/>
          <ac:spMkLst>
            <pc:docMk/>
            <pc:sldMk cId="1983404282" sldId="272"/>
            <ac:spMk id="3" creationId="{6EB4C5E6-2ADB-44C4-ADC4-986EE7BD7AB5}"/>
          </ac:spMkLst>
        </pc:spChg>
      </pc:sldChg>
      <pc:sldChg chg="modSp add del">
        <pc:chgData name="Sven Krarup Nielsen" userId="23fc6d6fdb303796" providerId="LiveId" clId="{D98455FA-46CB-4CA5-B373-A8399A40619F}" dt="2017-11-03T21:54:28.714" v="793" actId="2696"/>
        <pc:sldMkLst>
          <pc:docMk/>
          <pc:sldMk cId="1238968808" sldId="273"/>
        </pc:sldMkLst>
        <pc:spChg chg="mod">
          <ac:chgData name="Sven Krarup Nielsen" userId="23fc6d6fdb303796" providerId="LiveId" clId="{D98455FA-46CB-4CA5-B373-A8399A40619F}" dt="2017-11-02T12:52:02.374" v="270" actId="20577"/>
          <ac:spMkLst>
            <pc:docMk/>
            <pc:sldMk cId="1238968808" sldId="273"/>
            <ac:spMk id="3" creationId="{6EB4C5E6-2ADB-44C4-ADC4-986EE7BD7AB5}"/>
          </ac:spMkLst>
        </pc:spChg>
      </pc:sldChg>
      <pc:sldChg chg="modSp add">
        <pc:chgData name="Sven Krarup Nielsen" userId="23fc6d6fdb303796" providerId="LiveId" clId="{D98455FA-46CB-4CA5-B373-A8399A40619F}" dt="2017-11-03T22:00:50.622" v="855" actId="27636"/>
        <pc:sldMkLst>
          <pc:docMk/>
          <pc:sldMk cId="2025984898" sldId="274"/>
        </pc:sldMkLst>
        <pc:spChg chg="mod">
          <ac:chgData name="Sven Krarup Nielsen" userId="23fc6d6fdb303796" providerId="LiveId" clId="{D98455FA-46CB-4CA5-B373-A8399A40619F}" dt="2017-11-03T21:56:13.828" v="794" actId="113"/>
          <ac:spMkLst>
            <pc:docMk/>
            <pc:sldMk cId="2025984898" sldId="274"/>
            <ac:spMk id="2" creationId="{F38B9199-1862-4C39-B559-7BC95B198FE7}"/>
          </ac:spMkLst>
        </pc:spChg>
        <pc:spChg chg="mod">
          <ac:chgData name="Sven Krarup Nielsen" userId="23fc6d6fdb303796" providerId="LiveId" clId="{D98455FA-46CB-4CA5-B373-A8399A40619F}" dt="2017-11-03T22:00:50.622" v="855" actId="27636"/>
          <ac:spMkLst>
            <pc:docMk/>
            <pc:sldMk cId="2025984898" sldId="274"/>
            <ac:spMk id="3" creationId="{6EB4C5E6-2ADB-44C4-ADC4-986EE7BD7AB5}"/>
          </ac:spMkLst>
        </pc:spChg>
      </pc:sldChg>
      <pc:sldChg chg="add del">
        <pc:chgData name="Sven Krarup Nielsen" userId="23fc6d6fdb303796" providerId="LiveId" clId="{D98455FA-46CB-4CA5-B373-A8399A40619F}" dt="2017-11-03T19:41:00.769" v="335" actId="2696"/>
        <pc:sldMkLst>
          <pc:docMk/>
          <pc:sldMk cId="1807967922" sldId="275"/>
        </pc:sldMkLst>
      </pc:sldChg>
      <pc:sldChg chg="addSp delSp modSp add del">
        <pc:chgData name="Sven Krarup Nielsen" userId="23fc6d6fdb303796" providerId="LiveId" clId="{D98455FA-46CB-4CA5-B373-A8399A40619F}" dt="2017-11-03T19:37:56.485" v="310" actId="2696"/>
        <pc:sldMkLst>
          <pc:docMk/>
          <pc:sldMk cId="3009470130" sldId="275"/>
        </pc:sldMkLst>
        <pc:spChg chg="mod">
          <ac:chgData name="Sven Krarup Nielsen" userId="23fc6d6fdb303796" providerId="LiveId" clId="{D98455FA-46CB-4CA5-B373-A8399A40619F}" dt="2017-11-03T19:37:42.017" v="309" actId="2696"/>
          <ac:spMkLst>
            <pc:docMk/>
            <pc:sldMk cId="3009470130" sldId="275"/>
            <ac:spMk id="2" creationId="{14E2B247-813E-412F-81CB-DD55AEEF69F4}"/>
          </ac:spMkLst>
        </pc:spChg>
        <pc:spChg chg="del">
          <ac:chgData name="Sven Krarup Nielsen" userId="23fc6d6fdb303796" providerId="LiveId" clId="{D98455FA-46CB-4CA5-B373-A8399A40619F}" dt="2017-11-03T19:36:49.474" v="303" actId="2696"/>
          <ac:spMkLst>
            <pc:docMk/>
            <pc:sldMk cId="3009470130" sldId="275"/>
            <ac:spMk id="3" creationId="{CF568952-7E88-4E55-BF92-80AEA24C5224}"/>
          </ac:spMkLst>
        </pc:spChg>
        <pc:graphicFrameChg chg="add mod modGraphic">
          <ac:chgData name="Sven Krarup Nielsen" userId="23fc6d6fdb303796" providerId="LiveId" clId="{D98455FA-46CB-4CA5-B373-A8399A40619F}" dt="2017-11-03T19:37:22.519" v="308" actId="403"/>
          <ac:graphicFrameMkLst>
            <pc:docMk/>
            <pc:sldMk cId="3009470130" sldId="275"/>
            <ac:graphicFrameMk id="4" creationId="{8B72625E-39F5-4832-8A14-AE55960C595A}"/>
          </ac:graphicFrameMkLst>
        </pc:graphicFrameChg>
      </pc:sldChg>
      <pc:sldChg chg="modSp add">
        <pc:chgData name="Sven Krarup Nielsen" userId="23fc6d6fdb303796" providerId="LiveId" clId="{D98455FA-46CB-4CA5-B373-A8399A40619F}" dt="2017-11-03T19:42:33.627" v="344" actId="20577"/>
        <pc:sldMkLst>
          <pc:docMk/>
          <pc:sldMk cId="79117353" sldId="276"/>
        </pc:sldMkLst>
        <pc:spChg chg="mod">
          <ac:chgData name="Sven Krarup Nielsen" userId="23fc6d6fdb303796" providerId="LiveId" clId="{D98455FA-46CB-4CA5-B373-A8399A40619F}" dt="2017-11-03T19:42:33.627" v="344" actId="20577"/>
          <ac:spMkLst>
            <pc:docMk/>
            <pc:sldMk cId="79117353" sldId="276"/>
            <ac:spMk id="2" creationId="{78F561A0-3FE3-46C3-8805-25DD0D48979D}"/>
          </ac:spMkLst>
        </pc:spChg>
        <pc:spChg chg="mod">
          <ac:chgData name="Sven Krarup Nielsen" userId="23fc6d6fdb303796" providerId="LiveId" clId="{D98455FA-46CB-4CA5-B373-A8399A40619F}" dt="2017-11-03T19:40:46.159" v="334" actId="27636"/>
          <ac:spMkLst>
            <pc:docMk/>
            <pc:sldMk cId="79117353" sldId="276"/>
            <ac:spMk id="3" creationId="{7D596EDA-3FAF-449C-9A6F-76B4B9A8411E}"/>
          </ac:spMkLst>
        </pc:spChg>
      </pc:sldChg>
      <pc:sldChg chg="modSp add">
        <pc:chgData name="Sven Krarup Nielsen" userId="23fc6d6fdb303796" providerId="LiveId" clId="{D98455FA-46CB-4CA5-B373-A8399A40619F}" dt="2017-11-03T19:42:18.408" v="342"/>
        <pc:sldMkLst>
          <pc:docMk/>
          <pc:sldMk cId="4274992318" sldId="277"/>
        </pc:sldMkLst>
        <pc:spChg chg="mod">
          <ac:chgData name="Sven Krarup Nielsen" userId="23fc6d6fdb303796" providerId="LiveId" clId="{D98455FA-46CB-4CA5-B373-A8399A40619F}" dt="2017-11-03T19:42:18.408" v="342"/>
          <ac:spMkLst>
            <pc:docMk/>
            <pc:sldMk cId="4274992318" sldId="277"/>
            <ac:spMk id="2" creationId="{E9281EF2-5AA6-40E0-BF4D-C2279BCF8987}"/>
          </ac:spMkLst>
        </pc:spChg>
        <pc:spChg chg="mod">
          <ac:chgData name="Sven Krarup Nielsen" userId="23fc6d6fdb303796" providerId="LiveId" clId="{D98455FA-46CB-4CA5-B373-A8399A40619F}" dt="2017-11-03T19:41:53.174" v="341" actId="27636"/>
          <ac:spMkLst>
            <pc:docMk/>
            <pc:sldMk cId="4274992318" sldId="277"/>
            <ac:spMk id="3" creationId="{D78FC6F0-8D8D-4FB2-9621-BBE971E162F8}"/>
          </ac:spMkLst>
        </pc:spChg>
      </pc:sldChg>
      <pc:sldChg chg="modSp add">
        <pc:chgData name="Sven Krarup Nielsen" userId="23fc6d6fdb303796" providerId="LiveId" clId="{D98455FA-46CB-4CA5-B373-A8399A40619F}" dt="2017-11-03T19:53:29.645" v="476"/>
        <pc:sldMkLst>
          <pc:docMk/>
          <pc:sldMk cId="1966122909" sldId="278"/>
        </pc:sldMkLst>
        <pc:spChg chg="mod">
          <ac:chgData name="Sven Krarup Nielsen" userId="23fc6d6fdb303796" providerId="LiveId" clId="{D98455FA-46CB-4CA5-B373-A8399A40619F}" dt="2017-11-03T19:51:40.661" v="471" actId="404"/>
          <ac:spMkLst>
            <pc:docMk/>
            <pc:sldMk cId="1966122909" sldId="278"/>
            <ac:spMk id="2" creationId="{660A3400-F2A5-4351-A23E-271F6F70E18A}"/>
          </ac:spMkLst>
        </pc:spChg>
        <pc:spChg chg="mod">
          <ac:chgData name="Sven Krarup Nielsen" userId="23fc6d6fdb303796" providerId="LiveId" clId="{D98455FA-46CB-4CA5-B373-A8399A40619F}" dt="2017-11-03T19:53:29.645" v="476"/>
          <ac:spMkLst>
            <pc:docMk/>
            <pc:sldMk cId="1966122909" sldId="278"/>
            <ac:spMk id="3" creationId="{96CA71DE-2031-4926-A6CF-4307D25F515D}"/>
          </ac:spMkLst>
        </pc:spChg>
      </pc:sldChg>
      <pc:sldChg chg="modSp add">
        <pc:chgData name="Sven Krarup Nielsen" userId="23fc6d6fdb303796" providerId="LiveId" clId="{D98455FA-46CB-4CA5-B373-A8399A40619F}" dt="2017-11-03T19:58:47.879" v="504" actId="20577"/>
        <pc:sldMkLst>
          <pc:docMk/>
          <pc:sldMk cId="3744265840" sldId="279"/>
        </pc:sldMkLst>
        <pc:spChg chg="mod">
          <ac:chgData name="Sven Krarup Nielsen" userId="23fc6d6fdb303796" providerId="LiveId" clId="{D98455FA-46CB-4CA5-B373-A8399A40619F}" dt="2017-11-03T19:58:47.879" v="504" actId="20577"/>
          <ac:spMkLst>
            <pc:docMk/>
            <pc:sldMk cId="3744265840" sldId="279"/>
            <ac:spMk id="2" creationId="{57EE8D7B-1C24-4DC2-B91A-B26D115432AA}"/>
          </ac:spMkLst>
        </pc:spChg>
        <pc:spChg chg="mod">
          <ac:chgData name="Sven Krarup Nielsen" userId="23fc6d6fdb303796" providerId="LiveId" clId="{D98455FA-46CB-4CA5-B373-A8399A40619F}" dt="2017-11-03T19:54:48.915" v="481" actId="20577"/>
          <ac:spMkLst>
            <pc:docMk/>
            <pc:sldMk cId="3744265840" sldId="279"/>
            <ac:spMk id="3" creationId="{7CEE19E5-220C-49C9-9E16-3ADCD71F005E}"/>
          </ac:spMkLst>
        </pc:spChg>
      </pc:sldChg>
      <pc:sldChg chg="modSp add">
        <pc:chgData name="Sven Krarup Nielsen" userId="23fc6d6fdb303796" providerId="LiveId" clId="{D98455FA-46CB-4CA5-B373-A8399A40619F}" dt="2017-11-03T19:59:06.069" v="506" actId="20577"/>
        <pc:sldMkLst>
          <pc:docMk/>
          <pc:sldMk cId="2385285607" sldId="280"/>
        </pc:sldMkLst>
        <pc:spChg chg="mod">
          <ac:chgData name="Sven Krarup Nielsen" userId="23fc6d6fdb303796" providerId="LiveId" clId="{D98455FA-46CB-4CA5-B373-A8399A40619F}" dt="2017-11-03T19:59:02.038" v="505" actId="20577"/>
          <ac:spMkLst>
            <pc:docMk/>
            <pc:sldMk cId="2385285607" sldId="280"/>
            <ac:spMk id="2" creationId="{571E0B3B-0137-488F-BCC6-97D651056704}"/>
          </ac:spMkLst>
        </pc:spChg>
        <pc:spChg chg="mod">
          <ac:chgData name="Sven Krarup Nielsen" userId="23fc6d6fdb303796" providerId="LiveId" clId="{D98455FA-46CB-4CA5-B373-A8399A40619F}" dt="2017-11-03T19:59:06.069" v="506" actId="20577"/>
          <ac:spMkLst>
            <pc:docMk/>
            <pc:sldMk cId="2385285607" sldId="280"/>
            <ac:spMk id="3" creationId="{3BF3619C-4FBB-4CAC-AF07-1BE4757F33F7}"/>
          </ac:spMkLst>
        </pc:spChg>
      </pc:sldChg>
      <pc:sldChg chg="modSp add">
        <pc:chgData name="Sven Krarup Nielsen" userId="23fc6d6fdb303796" providerId="LiveId" clId="{D98455FA-46CB-4CA5-B373-A8399A40619F}" dt="2017-11-03T19:59:12.053" v="507"/>
        <pc:sldMkLst>
          <pc:docMk/>
          <pc:sldMk cId="4180453180" sldId="281"/>
        </pc:sldMkLst>
        <pc:spChg chg="mod">
          <ac:chgData name="Sven Krarup Nielsen" userId="23fc6d6fdb303796" providerId="LiveId" clId="{D98455FA-46CB-4CA5-B373-A8399A40619F}" dt="2017-11-03T19:59:12.053" v="507"/>
          <ac:spMkLst>
            <pc:docMk/>
            <pc:sldMk cId="4180453180" sldId="281"/>
            <ac:spMk id="2" creationId="{9ECC8B82-6B0A-4152-A0CE-74399041CE1B}"/>
          </ac:spMkLst>
        </pc:spChg>
        <pc:spChg chg="mod">
          <ac:chgData name="Sven Krarup Nielsen" userId="23fc6d6fdb303796" providerId="LiveId" clId="{D98455FA-46CB-4CA5-B373-A8399A40619F}" dt="2017-11-03T19:57:54.324" v="499"/>
          <ac:spMkLst>
            <pc:docMk/>
            <pc:sldMk cId="4180453180" sldId="281"/>
            <ac:spMk id="3" creationId="{6A52981B-1B68-49A3-8BD1-A44C38F4DA42}"/>
          </ac:spMkLst>
        </pc:spChg>
      </pc:sldChg>
      <pc:sldChg chg="modSp add">
        <pc:chgData name="Sven Krarup Nielsen" userId="23fc6d6fdb303796" providerId="LiveId" clId="{D98455FA-46CB-4CA5-B373-A8399A40619F}" dt="2017-11-03T19:59:21.632" v="509"/>
        <pc:sldMkLst>
          <pc:docMk/>
          <pc:sldMk cId="3803589299" sldId="282"/>
        </pc:sldMkLst>
        <pc:spChg chg="mod">
          <ac:chgData name="Sven Krarup Nielsen" userId="23fc6d6fdb303796" providerId="LiveId" clId="{D98455FA-46CB-4CA5-B373-A8399A40619F}" dt="2017-11-03T19:59:21.632" v="509"/>
          <ac:spMkLst>
            <pc:docMk/>
            <pc:sldMk cId="3803589299" sldId="282"/>
            <ac:spMk id="2" creationId="{B4B95755-22B5-427C-A17A-47B4FC0257EB}"/>
          </ac:spMkLst>
        </pc:spChg>
        <pc:spChg chg="mod">
          <ac:chgData name="Sven Krarup Nielsen" userId="23fc6d6fdb303796" providerId="LiveId" clId="{D98455FA-46CB-4CA5-B373-A8399A40619F}" dt="2017-11-03T19:59:18.710" v="508" actId="20577"/>
          <ac:spMkLst>
            <pc:docMk/>
            <pc:sldMk cId="3803589299" sldId="282"/>
            <ac:spMk id="3" creationId="{EDEA16F8-267B-45C8-837A-4E905AE9B074}"/>
          </ac:spMkLst>
        </pc:spChg>
      </pc:sldChg>
      <pc:sldChg chg="addSp delSp modSp add">
        <pc:chgData name="Sven Krarup Nielsen" userId="23fc6d6fdb303796" providerId="LiveId" clId="{D98455FA-46CB-4CA5-B373-A8399A40619F}" dt="2017-11-03T22:42:45.940" v="1841" actId="1076"/>
        <pc:sldMkLst>
          <pc:docMk/>
          <pc:sldMk cId="2410340626" sldId="283"/>
        </pc:sldMkLst>
        <pc:spChg chg="mod">
          <ac:chgData name="Sven Krarup Nielsen" userId="23fc6d6fdb303796" providerId="LiveId" clId="{D98455FA-46CB-4CA5-B373-A8399A40619F}" dt="2017-11-03T22:31:54.988" v="1824" actId="20577"/>
          <ac:spMkLst>
            <pc:docMk/>
            <pc:sldMk cId="2410340626" sldId="283"/>
            <ac:spMk id="2" creationId="{3838A8B2-2053-44FE-B1F8-B6B5A9557F08}"/>
          </ac:spMkLst>
        </pc:spChg>
        <pc:spChg chg="del">
          <ac:chgData name="Sven Krarup Nielsen" userId="23fc6d6fdb303796" providerId="LiveId" clId="{D98455FA-46CB-4CA5-B373-A8399A40619F}" dt="2017-11-03T22:42:27.076" v="1838"/>
          <ac:spMkLst>
            <pc:docMk/>
            <pc:sldMk cId="2410340626" sldId="283"/>
            <ac:spMk id="3" creationId="{9F2289CE-5A97-40CD-AA61-B773FBFBEA4E}"/>
          </ac:spMkLst>
        </pc:spChg>
        <pc:picChg chg="add mod">
          <ac:chgData name="Sven Krarup Nielsen" userId="23fc6d6fdb303796" providerId="LiveId" clId="{D98455FA-46CB-4CA5-B373-A8399A40619F}" dt="2017-11-03T22:42:45.940" v="1841" actId="1076"/>
          <ac:picMkLst>
            <pc:docMk/>
            <pc:sldMk cId="2410340626" sldId="283"/>
            <ac:picMk id="4" creationId="{E3486F82-DD4D-4D7A-BF2A-348397D30E91}"/>
          </ac:picMkLst>
        </pc:picChg>
      </pc:sldChg>
      <pc:sldChg chg="add del">
        <pc:chgData name="Sven Krarup Nielsen" userId="23fc6d6fdb303796" providerId="LiveId" clId="{D98455FA-46CB-4CA5-B373-A8399A40619F}" dt="2017-11-03T22:52:15.811" v="1876" actId="2696"/>
        <pc:sldMkLst>
          <pc:docMk/>
          <pc:sldMk cId="3180111311" sldId="284"/>
        </pc:sldMkLst>
      </pc:sldChg>
      <pc:sldChg chg="modSp add">
        <pc:chgData name="Sven Krarup Nielsen" userId="23fc6d6fdb303796" providerId="LiveId" clId="{D98455FA-46CB-4CA5-B373-A8399A40619F}" dt="2017-11-03T21:51:44.868" v="792" actId="403"/>
        <pc:sldMkLst>
          <pc:docMk/>
          <pc:sldMk cId="3348419925" sldId="285"/>
        </pc:sldMkLst>
        <pc:spChg chg="mod">
          <ac:chgData name="Sven Krarup Nielsen" userId="23fc6d6fdb303796" providerId="LiveId" clId="{D98455FA-46CB-4CA5-B373-A8399A40619F}" dt="2017-11-03T21:45:17.317" v="564" actId="313"/>
          <ac:spMkLst>
            <pc:docMk/>
            <pc:sldMk cId="3348419925" sldId="285"/>
            <ac:spMk id="2" creationId="{9F4D4509-840E-4AC1-93BB-BD99D7B0E515}"/>
          </ac:spMkLst>
        </pc:spChg>
        <pc:spChg chg="mod">
          <ac:chgData name="Sven Krarup Nielsen" userId="23fc6d6fdb303796" providerId="LiveId" clId="{D98455FA-46CB-4CA5-B373-A8399A40619F}" dt="2017-11-03T21:51:44.868" v="792" actId="403"/>
          <ac:spMkLst>
            <pc:docMk/>
            <pc:sldMk cId="3348419925" sldId="285"/>
            <ac:spMk id="3" creationId="{D83991AA-B309-41DC-82EF-1AB962DE67B0}"/>
          </ac:spMkLst>
        </pc:spChg>
      </pc:sldChg>
      <pc:sldChg chg="modSp add">
        <pc:chgData name="Sven Krarup Nielsen" userId="23fc6d6fdb303796" providerId="LiveId" clId="{D98455FA-46CB-4CA5-B373-A8399A40619F}" dt="2017-11-03T22:54:55.564" v="1987" actId="20577"/>
        <pc:sldMkLst>
          <pc:docMk/>
          <pc:sldMk cId="2963493572" sldId="286"/>
        </pc:sldMkLst>
        <pc:spChg chg="mod">
          <ac:chgData name="Sven Krarup Nielsen" userId="23fc6d6fdb303796" providerId="LiveId" clId="{D98455FA-46CB-4CA5-B373-A8399A40619F}" dt="2017-11-03T22:54:55.564" v="1987" actId="20577"/>
          <ac:spMkLst>
            <pc:docMk/>
            <pc:sldMk cId="2963493572" sldId="286"/>
            <ac:spMk id="3" creationId="{6EB4C5E6-2ADB-44C4-ADC4-986EE7BD7AB5}"/>
          </ac:spMkLst>
        </pc:spChg>
      </pc:sldChg>
      <pc:sldChg chg="modSp add">
        <pc:chgData name="Sven Krarup Nielsen" userId="23fc6d6fdb303796" providerId="LiveId" clId="{D98455FA-46CB-4CA5-B373-A8399A40619F}" dt="2017-11-03T22:17:55.368" v="1253" actId="20577"/>
        <pc:sldMkLst>
          <pc:docMk/>
          <pc:sldMk cId="3436378348" sldId="287"/>
        </pc:sldMkLst>
        <pc:spChg chg="mod">
          <ac:chgData name="Sven Krarup Nielsen" userId="23fc6d6fdb303796" providerId="LiveId" clId="{D98455FA-46CB-4CA5-B373-A8399A40619F}" dt="2017-11-03T22:17:55.368" v="1253" actId="20577"/>
          <ac:spMkLst>
            <pc:docMk/>
            <pc:sldMk cId="3436378348" sldId="287"/>
            <ac:spMk id="3" creationId="{6EB4C5E6-2ADB-44C4-ADC4-986EE7BD7AB5}"/>
          </ac:spMkLst>
        </pc:spChg>
      </pc:sldChg>
      <pc:sldChg chg="modSp add">
        <pc:chgData name="Sven Krarup Nielsen" userId="23fc6d6fdb303796" providerId="LiveId" clId="{D98455FA-46CB-4CA5-B373-A8399A40619F}" dt="2017-11-03T22:31:01.425" v="1806" actId="20577"/>
        <pc:sldMkLst>
          <pc:docMk/>
          <pc:sldMk cId="2952739922" sldId="288"/>
        </pc:sldMkLst>
        <pc:spChg chg="mod">
          <ac:chgData name="Sven Krarup Nielsen" userId="23fc6d6fdb303796" providerId="LiveId" clId="{D98455FA-46CB-4CA5-B373-A8399A40619F}" dt="2017-11-03T22:31:01.425" v="1806" actId="20577"/>
          <ac:spMkLst>
            <pc:docMk/>
            <pc:sldMk cId="2952739922" sldId="288"/>
            <ac:spMk id="3" creationId="{6EB4C5E6-2ADB-44C4-ADC4-986EE7BD7AB5}"/>
          </ac:spMkLst>
        </pc:spChg>
      </pc:sldChg>
      <pc:sldChg chg="modSp add">
        <pc:chgData name="Sven Krarup Nielsen" userId="23fc6d6fdb303796" providerId="LiveId" clId="{D98455FA-46CB-4CA5-B373-A8399A40619F}" dt="2017-11-03T22:30:40.940" v="1798" actId="20577"/>
        <pc:sldMkLst>
          <pc:docMk/>
          <pc:sldMk cId="1165454277" sldId="289"/>
        </pc:sldMkLst>
        <pc:spChg chg="mod">
          <ac:chgData name="Sven Krarup Nielsen" userId="23fc6d6fdb303796" providerId="LiveId" clId="{D98455FA-46CB-4CA5-B373-A8399A40619F}" dt="2017-11-03T22:30:40.940" v="1798" actId="20577"/>
          <ac:spMkLst>
            <pc:docMk/>
            <pc:sldMk cId="1165454277" sldId="289"/>
            <ac:spMk id="3" creationId="{6EB4C5E6-2ADB-44C4-ADC4-986EE7BD7AB5}"/>
          </ac:spMkLst>
        </pc:spChg>
      </pc:sldChg>
      <pc:sldChg chg="addSp delSp modSp add">
        <pc:chgData name="Sven Krarup Nielsen" userId="23fc6d6fdb303796" providerId="LiveId" clId="{D98455FA-46CB-4CA5-B373-A8399A40619F}" dt="2017-11-03T22:44:25.642" v="1844" actId="14100"/>
        <pc:sldMkLst>
          <pc:docMk/>
          <pc:sldMk cId="3700208920" sldId="290"/>
        </pc:sldMkLst>
        <pc:spChg chg="del">
          <ac:chgData name="Sven Krarup Nielsen" userId="23fc6d6fdb303796" providerId="LiveId" clId="{D98455FA-46CB-4CA5-B373-A8399A40619F}" dt="2017-11-03T22:44:13.408" v="1842"/>
          <ac:spMkLst>
            <pc:docMk/>
            <pc:sldMk cId="3700208920" sldId="290"/>
            <ac:spMk id="3" creationId="{9F2289CE-5A97-40CD-AA61-B773FBFBEA4E}"/>
          </ac:spMkLst>
        </pc:spChg>
        <pc:picChg chg="add mod">
          <ac:chgData name="Sven Krarup Nielsen" userId="23fc6d6fdb303796" providerId="LiveId" clId="{D98455FA-46CB-4CA5-B373-A8399A40619F}" dt="2017-11-03T22:44:25.642" v="1844" actId="14100"/>
          <ac:picMkLst>
            <pc:docMk/>
            <pc:sldMk cId="3700208920" sldId="290"/>
            <ac:picMk id="4" creationId="{3C3FDF83-522F-439E-86BE-69E5221C93BE}"/>
          </ac:picMkLst>
        </pc:picChg>
      </pc:sldChg>
      <pc:sldChg chg="addSp delSp modSp add">
        <pc:chgData name="Sven Krarup Nielsen" userId="23fc6d6fdb303796" providerId="LiveId" clId="{D98455FA-46CB-4CA5-B373-A8399A40619F}" dt="2017-11-03T22:45:31.242" v="1847" actId="14100"/>
        <pc:sldMkLst>
          <pc:docMk/>
          <pc:sldMk cId="1804048448" sldId="291"/>
        </pc:sldMkLst>
        <pc:spChg chg="del">
          <ac:chgData name="Sven Krarup Nielsen" userId="23fc6d6fdb303796" providerId="LiveId" clId="{D98455FA-46CB-4CA5-B373-A8399A40619F}" dt="2017-11-03T22:45:21.163" v="1845"/>
          <ac:spMkLst>
            <pc:docMk/>
            <pc:sldMk cId="1804048448" sldId="291"/>
            <ac:spMk id="3" creationId="{9F2289CE-5A97-40CD-AA61-B773FBFBEA4E}"/>
          </ac:spMkLst>
        </pc:spChg>
        <pc:picChg chg="add mod">
          <ac:chgData name="Sven Krarup Nielsen" userId="23fc6d6fdb303796" providerId="LiveId" clId="{D98455FA-46CB-4CA5-B373-A8399A40619F}" dt="2017-11-03T22:45:31.242" v="1847" actId="14100"/>
          <ac:picMkLst>
            <pc:docMk/>
            <pc:sldMk cId="1804048448" sldId="291"/>
            <ac:picMk id="4" creationId="{CFEE5561-E9AE-466F-9652-F82F87CBBCC7}"/>
          </ac:picMkLst>
        </pc:picChg>
      </pc:sldChg>
      <pc:sldChg chg="addSp delSp modSp add">
        <pc:chgData name="Sven Krarup Nielsen" userId="23fc6d6fdb303796" providerId="LiveId" clId="{D98455FA-46CB-4CA5-B373-A8399A40619F}" dt="2017-11-03T22:46:38.997" v="1850" actId="14100"/>
        <pc:sldMkLst>
          <pc:docMk/>
          <pc:sldMk cId="268017804" sldId="292"/>
        </pc:sldMkLst>
        <pc:spChg chg="del">
          <ac:chgData name="Sven Krarup Nielsen" userId="23fc6d6fdb303796" providerId="LiveId" clId="{D98455FA-46CB-4CA5-B373-A8399A40619F}" dt="2017-11-03T22:46:27.357" v="1848"/>
          <ac:spMkLst>
            <pc:docMk/>
            <pc:sldMk cId="268017804" sldId="292"/>
            <ac:spMk id="3" creationId="{9F2289CE-5A97-40CD-AA61-B773FBFBEA4E}"/>
          </ac:spMkLst>
        </pc:spChg>
        <pc:picChg chg="add mod">
          <ac:chgData name="Sven Krarup Nielsen" userId="23fc6d6fdb303796" providerId="LiveId" clId="{D98455FA-46CB-4CA5-B373-A8399A40619F}" dt="2017-11-03T22:46:38.997" v="1850" actId="14100"/>
          <ac:picMkLst>
            <pc:docMk/>
            <pc:sldMk cId="268017804" sldId="292"/>
            <ac:picMk id="4" creationId="{C214E447-81B5-4A25-9B41-C31FBE7CA9FE}"/>
          </ac:picMkLst>
        </pc:picChg>
      </pc:sldChg>
      <pc:sldChg chg="addSp delSp modSp add">
        <pc:chgData name="Sven Krarup Nielsen" userId="23fc6d6fdb303796" providerId="LiveId" clId="{D98455FA-46CB-4CA5-B373-A8399A40619F}" dt="2017-11-03T22:47:39.884" v="1853" actId="14100"/>
        <pc:sldMkLst>
          <pc:docMk/>
          <pc:sldMk cId="1316653621" sldId="293"/>
        </pc:sldMkLst>
        <pc:spChg chg="del">
          <ac:chgData name="Sven Krarup Nielsen" userId="23fc6d6fdb303796" providerId="LiveId" clId="{D98455FA-46CB-4CA5-B373-A8399A40619F}" dt="2017-11-03T22:47:27.946" v="1851"/>
          <ac:spMkLst>
            <pc:docMk/>
            <pc:sldMk cId="1316653621" sldId="293"/>
            <ac:spMk id="3" creationId="{9F2289CE-5A97-40CD-AA61-B773FBFBEA4E}"/>
          </ac:spMkLst>
        </pc:spChg>
        <pc:picChg chg="add mod">
          <ac:chgData name="Sven Krarup Nielsen" userId="23fc6d6fdb303796" providerId="LiveId" clId="{D98455FA-46CB-4CA5-B373-A8399A40619F}" dt="2017-11-03T22:47:39.884" v="1853" actId="14100"/>
          <ac:picMkLst>
            <pc:docMk/>
            <pc:sldMk cId="1316653621" sldId="293"/>
            <ac:picMk id="4" creationId="{6E530BC6-37A3-43DB-9DD6-1436D08E36A2}"/>
          </ac:picMkLst>
        </pc:picChg>
      </pc:sldChg>
      <pc:sldChg chg="addSp delSp modSp add">
        <pc:chgData name="Sven Krarup Nielsen" userId="23fc6d6fdb303796" providerId="LiveId" clId="{D98455FA-46CB-4CA5-B373-A8399A40619F}" dt="2017-11-03T22:48:27.807" v="1856" actId="14100"/>
        <pc:sldMkLst>
          <pc:docMk/>
          <pc:sldMk cId="4139075511" sldId="294"/>
        </pc:sldMkLst>
        <pc:spChg chg="del">
          <ac:chgData name="Sven Krarup Nielsen" userId="23fc6d6fdb303796" providerId="LiveId" clId="{D98455FA-46CB-4CA5-B373-A8399A40619F}" dt="2017-11-03T22:48:16.651" v="1854"/>
          <ac:spMkLst>
            <pc:docMk/>
            <pc:sldMk cId="4139075511" sldId="294"/>
            <ac:spMk id="3" creationId="{9F2289CE-5A97-40CD-AA61-B773FBFBEA4E}"/>
          </ac:spMkLst>
        </pc:spChg>
        <pc:picChg chg="add mod">
          <ac:chgData name="Sven Krarup Nielsen" userId="23fc6d6fdb303796" providerId="LiveId" clId="{D98455FA-46CB-4CA5-B373-A8399A40619F}" dt="2017-11-03T22:48:27.807" v="1856" actId="14100"/>
          <ac:picMkLst>
            <pc:docMk/>
            <pc:sldMk cId="4139075511" sldId="294"/>
            <ac:picMk id="4" creationId="{C1B7FC62-D9D7-45AF-A2F1-B6AB0778A687}"/>
          </ac:picMkLst>
        </pc:picChg>
      </pc:sldChg>
      <pc:sldChg chg="addSp delSp modSp add">
        <pc:chgData name="Sven Krarup Nielsen" userId="23fc6d6fdb303796" providerId="LiveId" clId="{D98455FA-46CB-4CA5-B373-A8399A40619F}" dt="2017-11-03T22:50:21.581" v="1863" actId="1076"/>
        <pc:sldMkLst>
          <pc:docMk/>
          <pc:sldMk cId="3255774300" sldId="295"/>
        </pc:sldMkLst>
        <pc:spChg chg="del">
          <ac:chgData name="Sven Krarup Nielsen" userId="23fc6d6fdb303796" providerId="LiveId" clId="{D98455FA-46CB-4CA5-B373-A8399A40619F}" dt="2017-11-03T22:49:00.393" v="1857"/>
          <ac:spMkLst>
            <pc:docMk/>
            <pc:sldMk cId="3255774300" sldId="295"/>
            <ac:spMk id="3" creationId="{9F2289CE-5A97-40CD-AA61-B773FBFBEA4E}"/>
          </ac:spMkLst>
        </pc:spChg>
        <pc:picChg chg="add mod">
          <ac:chgData name="Sven Krarup Nielsen" userId="23fc6d6fdb303796" providerId="LiveId" clId="{D98455FA-46CB-4CA5-B373-A8399A40619F}" dt="2017-11-03T22:49:12.424" v="1859" actId="14100"/>
          <ac:picMkLst>
            <pc:docMk/>
            <pc:sldMk cId="3255774300" sldId="295"/>
            <ac:picMk id="4" creationId="{ED1DC7D8-BBA3-4AE6-8267-B1564236AB6F}"/>
          </ac:picMkLst>
        </pc:picChg>
        <pc:picChg chg="add mod">
          <ac:chgData name="Sven Krarup Nielsen" userId="23fc6d6fdb303796" providerId="LiveId" clId="{D98455FA-46CB-4CA5-B373-A8399A40619F}" dt="2017-11-03T22:50:21.581" v="1863" actId="1076"/>
          <ac:picMkLst>
            <pc:docMk/>
            <pc:sldMk cId="3255774300" sldId="295"/>
            <ac:picMk id="5" creationId="{D8AF0472-8564-4CB0-8683-B84715105A55}"/>
          </ac:picMkLst>
        </pc:picChg>
      </pc:sldChg>
      <pc:sldChg chg="addSp delSp modSp add">
        <pc:chgData name="Sven Krarup Nielsen" userId="23fc6d6fdb303796" providerId="LiveId" clId="{D98455FA-46CB-4CA5-B373-A8399A40619F}" dt="2017-11-03T22:51:01.528" v="1866" actId="14100"/>
        <pc:sldMkLst>
          <pc:docMk/>
          <pc:sldMk cId="3526199805" sldId="296"/>
        </pc:sldMkLst>
        <pc:spChg chg="del">
          <ac:chgData name="Sven Krarup Nielsen" userId="23fc6d6fdb303796" providerId="LiveId" clId="{D98455FA-46CB-4CA5-B373-A8399A40619F}" dt="2017-11-03T22:50:49.199" v="1864"/>
          <ac:spMkLst>
            <pc:docMk/>
            <pc:sldMk cId="3526199805" sldId="296"/>
            <ac:spMk id="3" creationId="{9F2289CE-5A97-40CD-AA61-B773FBFBEA4E}"/>
          </ac:spMkLst>
        </pc:spChg>
        <pc:picChg chg="add mod">
          <ac:chgData name="Sven Krarup Nielsen" userId="23fc6d6fdb303796" providerId="LiveId" clId="{D98455FA-46CB-4CA5-B373-A8399A40619F}" dt="2017-11-03T22:51:01.528" v="1866" actId="14100"/>
          <ac:picMkLst>
            <pc:docMk/>
            <pc:sldMk cId="3526199805" sldId="296"/>
            <ac:picMk id="4" creationId="{A82ABB9F-54A7-43EC-9F04-D00451D84EC7}"/>
          </ac:picMkLst>
        </pc:picChg>
      </pc:sldChg>
      <pc:sldChg chg="addSp modSp add">
        <pc:chgData name="Sven Krarup Nielsen" userId="23fc6d6fdb303796" providerId="LiveId" clId="{D98455FA-46CB-4CA5-B373-A8399A40619F}" dt="2017-11-03T22:52:05.029" v="1870" actId="1076"/>
        <pc:sldMkLst>
          <pc:docMk/>
          <pc:sldMk cId="1465525037" sldId="297"/>
        </pc:sldMkLst>
        <pc:picChg chg="add mod">
          <ac:chgData name="Sven Krarup Nielsen" userId="23fc6d6fdb303796" providerId="LiveId" clId="{D98455FA-46CB-4CA5-B373-A8399A40619F}" dt="2017-11-03T22:52:05.029" v="1870" actId="1076"/>
          <ac:picMkLst>
            <pc:docMk/>
            <pc:sldMk cId="1465525037" sldId="297"/>
            <ac:picMk id="4" creationId="{0AC3A2E4-F94F-4908-8122-E017E4CF4675}"/>
          </ac:picMkLst>
        </pc:picChg>
      </pc:sldChg>
      <pc:sldChg chg="add del">
        <pc:chgData name="Sven Krarup Nielsen" userId="23fc6d6fdb303796" providerId="LiveId" clId="{D98455FA-46CB-4CA5-B373-A8399A40619F}" dt="2017-11-03T22:52:11.014" v="1871" actId="2696"/>
        <pc:sldMkLst>
          <pc:docMk/>
          <pc:sldMk cId="2500501993" sldId="298"/>
        </pc:sldMkLst>
      </pc:sldChg>
      <pc:sldChg chg="add del">
        <pc:chgData name="Sven Krarup Nielsen" userId="23fc6d6fdb303796" providerId="LiveId" clId="{D98455FA-46CB-4CA5-B373-A8399A40619F}" dt="2017-11-03T22:52:11.983" v="1872" actId="2696"/>
        <pc:sldMkLst>
          <pc:docMk/>
          <pc:sldMk cId="2657287411" sldId="299"/>
        </pc:sldMkLst>
      </pc:sldChg>
      <pc:sldChg chg="add del">
        <pc:chgData name="Sven Krarup Nielsen" userId="23fc6d6fdb303796" providerId="LiveId" clId="{D98455FA-46CB-4CA5-B373-A8399A40619F}" dt="2017-11-03T22:52:12.779" v="1873" actId="2696"/>
        <pc:sldMkLst>
          <pc:docMk/>
          <pc:sldMk cId="3600445847" sldId="300"/>
        </pc:sldMkLst>
      </pc:sldChg>
      <pc:sldChg chg="add del">
        <pc:chgData name="Sven Krarup Nielsen" userId="23fc6d6fdb303796" providerId="LiveId" clId="{D98455FA-46CB-4CA5-B373-A8399A40619F}" dt="2017-11-03T22:52:13.733" v="1874" actId="2696"/>
        <pc:sldMkLst>
          <pc:docMk/>
          <pc:sldMk cId="377001270" sldId="301"/>
        </pc:sldMkLst>
      </pc:sldChg>
      <pc:sldChg chg="add del">
        <pc:chgData name="Sven Krarup Nielsen" userId="23fc6d6fdb303796" providerId="LiveId" clId="{D98455FA-46CB-4CA5-B373-A8399A40619F}" dt="2017-11-03T22:52:14.545" v="1875" actId="2696"/>
        <pc:sldMkLst>
          <pc:docMk/>
          <pc:sldMk cId="653459073" sldId="30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da-DK"/>
          </a:p>
        </p:txBody>
      </p:sp>
      <p:sp>
        <p:nvSpPr>
          <p:cNvPr id="3" name="Pladsholder til dato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1CCFCB6D-8033-4448-9F38-2FAE2D74DC31}" type="datetimeFigureOut">
              <a:rPr lang="da-DK" smtClean="0"/>
              <a:t>03-11-2017</a:t>
            </a:fld>
            <a:endParaRPr lang="da-DK"/>
          </a:p>
        </p:txBody>
      </p:sp>
      <p:sp>
        <p:nvSpPr>
          <p:cNvPr id="4" name="Pladsholder til sidefod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da-DK"/>
          </a:p>
        </p:txBody>
      </p:sp>
      <p:sp>
        <p:nvSpPr>
          <p:cNvPr id="5" name="Pladsholder til slidenummer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36A537B0-9A03-4771-A6E5-84C3174D0CB6}" type="slidenum">
              <a:rPr lang="da-DK" smtClean="0"/>
              <a:t>‹nr.›</a:t>
            </a:fld>
            <a:endParaRPr lang="da-DK"/>
          </a:p>
        </p:txBody>
      </p:sp>
    </p:spTree>
    <p:extLst>
      <p:ext uri="{BB962C8B-B14F-4D97-AF65-F5344CB8AC3E}">
        <p14:creationId xmlns:p14="http://schemas.microsoft.com/office/powerpoint/2010/main" val="13970469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da-DK"/>
              <a:t>Klik for at redigere i master</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a-DK"/>
              <a:t>Klik for at redigere undertiteltypografien i masteren</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5586B75A-687E-405C-8A0B-8D00578BA2C3}" type="datetimeFigureOut">
              <a:rPr lang="en-US" smtClean="0"/>
              <a:pPr/>
              <a:t>11/3/2017</a:t>
            </a:fld>
            <a:endParaRPr lang="en-US" dirty="0"/>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42395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326065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da-DK"/>
              <a:t>Klik for at redigere i master</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8101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665325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da-DK"/>
              <a:t>Klik for at redigere i master</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fld id="{5586B75A-687E-405C-8A0B-8D00578BA2C3}" type="datetimeFigureOut">
              <a:rPr lang="en-US" smtClean="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713629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181086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a-DK"/>
              <a:t>Klik for at redigere i master</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t>11/3/2017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081218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a-DK"/>
              <a:t>Klik for at redigere i master</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t>11/3/2017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50320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11/3/2017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443503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da-DK"/>
              <a:t>Klik for at redigere i master</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da-DK"/>
              <a:t>Rediger typografien i masterens</a:t>
            </a:r>
          </a:p>
        </p:txBody>
      </p:sp>
      <p:sp>
        <p:nvSpPr>
          <p:cNvPr id="5" name="Date Placeholder 4"/>
          <p:cNvSpPr>
            <a:spLocks noGrp="1"/>
          </p:cNvSpPr>
          <p:nvPr>
            <p:ph type="dt" sz="half" idx="10"/>
          </p:nvPr>
        </p:nvSpPr>
        <p:spPr/>
        <p:txBody>
          <a:bodyPr/>
          <a:lstStyle/>
          <a:p>
            <a:fld id="{AF6E2C9B-5FA2-460D-9BE7-B0812FC2A6FF}" type="datetimeFigureOut">
              <a:rPr lang="en-US" smtClean="0"/>
              <a:t>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747953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da-DK"/>
              <a:t>Klik for at redigere i master</a:t>
            </a:r>
            <a:endParaRPr lang="en-US" dirty="0"/>
          </a:p>
        </p:txBody>
      </p:sp>
      <p:sp>
        <p:nvSpPr>
          <p:cNvPr id="3" name="Picture Placeholder 2"/>
          <p:cNvSpPr>
            <a:spLocks noGrp="1" noChangeAspect="1"/>
          </p:cNvSpPr>
          <p:nvPr>
            <p:ph type="pic" idx="1"/>
          </p:nvPr>
        </p:nvSpPr>
        <p:spPr>
          <a:xfrm>
            <a:off x="0" y="0"/>
            <a:ext cx="9144000" cy="5330952"/>
          </a:xfrm>
          <a:blipFill>
            <a:blip r:embed="rId2"/>
            <a:stretch>
              <a:fillRect/>
            </a:stretch>
          </a:blip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5586B75A-687E-405C-8A0B-8D00578BA2C3}" type="datetimeFigureOut">
              <a:rPr lang="en-US" smtClean="0"/>
              <a:pPr/>
              <a:t>11/3/2017</a:t>
            </a:fld>
            <a:endParaRPr lang="en-US" dirty="0"/>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20066826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da-DK"/>
              <a:t>Klik for at redigere i master</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5586B75A-687E-405C-8A0B-8D00578BA2C3}" type="datetimeFigureOut">
              <a:rPr lang="en-US" smtClean="0"/>
              <a:pPr/>
              <a:t>11/3/2017</a:t>
            </a:fld>
            <a:endParaRPr lang="en-US" dirty="0"/>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403771597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b="1" dirty="0"/>
              <a:t>Velkommen til temadag</a:t>
            </a:r>
          </a:p>
        </p:txBody>
      </p:sp>
      <p:sp>
        <p:nvSpPr>
          <p:cNvPr id="3" name="Undertitel 2"/>
          <p:cNvSpPr>
            <a:spLocks noGrp="1"/>
          </p:cNvSpPr>
          <p:nvPr>
            <p:ph type="subTitle" idx="1"/>
          </p:nvPr>
        </p:nvSpPr>
        <p:spPr/>
        <p:txBody>
          <a:bodyPr/>
          <a:lstStyle/>
          <a:p>
            <a:endParaRPr lang="da-DK" dirty="0"/>
          </a:p>
          <a:p>
            <a:r>
              <a:rPr lang="da-DK" dirty="0"/>
              <a:t>Sponseret af Landssamrådet</a:t>
            </a:r>
          </a:p>
        </p:txBody>
      </p:sp>
    </p:spTree>
    <p:extLst>
      <p:ext uri="{BB962C8B-B14F-4D97-AF65-F5344CB8AC3E}">
        <p14:creationId xmlns:p14="http://schemas.microsoft.com/office/powerpoint/2010/main" val="1957092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B62272-CF02-4F37-9D79-E415281A81CE}"/>
              </a:ext>
            </a:extLst>
          </p:cNvPr>
          <p:cNvSpPr>
            <a:spLocks noGrp="1"/>
          </p:cNvSpPr>
          <p:nvPr>
            <p:ph type="title"/>
          </p:nvPr>
        </p:nvSpPr>
        <p:spPr/>
        <p:txBody>
          <a:bodyPr/>
          <a:lstStyle/>
          <a:p>
            <a:r>
              <a:rPr lang="da-DK" b="1" dirty="0"/>
              <a:t>Folkeoplysningsloven</a:t>
            </a:r>
          </a:p>
        </p:txBody>
      </p:sp>
      <p:sp>
        <p:nvSpPr>
          <p:cNvPr id="3" name="Pladsholder til indhold 2">
            <a:extLst>
              <a:ext uri="{FF2B5EF4-FFF2-40B4-BE49-F238E27FC236}">
                <a16:creationId xmlns:a16="http://schemas.microsoft.com/office/drawing/2014/main" id="{B553D36A-0912-4C35-9D40-DC0D016E8AAD}"/>
              </a:ext>
            </a:extLst>
          </p:cNvPr>
          <p:cNvSpPr>
            <a:spLocks noGrp="1"/>
          </p:cNvSpPr>
          <p:nvPr>
            <p:ph idx="1"/>
          </p:nvPr>
        </p:nvSpPr>
        <p:spPr/>
        <p:txBody>
          <a:bodyPr>
            <a:normAutofit fontScale="92500" lnSpcReduction="10000"/>
          </a:bodyPr>
          <a:lstStyle/>
          <a:p>
            <a:r>
              <a:rPr lang="da-DK" b="1" dirty="0"/>
              <a:t>§ 35. Kommunalbestyrelsen skal sikre, at den folkeoplysende virksomhed i kommunen inddrages ved det i stk. 2 nævnte udvalg i alle sammenhænge af generel betydning for denne virksomhed, herunder forud for vedtagelsen af</a:t>
            </a:r>
          </a:p>
          <a:p>
            <a:r>
              <a:rPr lang="da-DK" b="1" dirty="0"/>
              <a:t>1) den i § 34 nævnte politik for den folkeoplysende virksomhed,</a:t>
            </a:r>
          </a:p>
          <a:p>
            <a:r>
              <a:rPr lang="da-DK" b="1" dirty="0"/>
              <a:t>2) kommunens budget for den folkeoplysende virksomhed og</a:t>
            </a:r>
          </a:p>
          <a:p>
            <a:r>
              <a:rPr lang="da-DK" b="1" dirty="0"/>
              <a:t>3) kommunens regler for tilskud til den folkeoplysende virksomhed.</a:t>
            </a:r>
          </a:p>
          <a:p>
            <a:r>
              <a:rPr lang="da-DK" b="1" dirty="0"/>
              <a:t>Stk. 2. Kommunalbestyrelsen skal oprette et udvalg inden for den kommunale forvaltning med repræsentation for den virksomhed, der kan få tilskud efter kapitel 3, hvortil den kan henlægge sine opgaver i henhold til denne lov.</a:t>
            </a:r>
          </a:p>
          <a:p>
            <a:endParaRPr lang="da-DK" dirty="0"/>
          </a:p>
        </p:txBody>
      </p:sp>
    </p:spTree>
    <p:extLst>
      <p:ext uri="{BB962C8B-B14F-4D97-AF65-F5344CB8AC3E}">
        <p14:creationId xmlns:p14="http://schemas.microsoft.com/office/powerpoint/2010/main" val="3977382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4D4509-840E-4AC1-93BB-BD99D7B0E515}"/>
              </a:ext>
            </a:extLst>
          </p:cNvPr>
          <p:cNvSpPr>
            <a:spLocks noGrp="1"/>
          </p:cNvSpPr>
          <p:nvPr>
            <p:ph type="title"/>
          </p:nvPr>
        </p:nvSpPr>
        <p:spPr/>
        <p:txBody>
          <a:bodyPr/>
          <a:lstStyle/>
          <a:p>
            <a:r>
              <a:rPr lang="da-DK" b="1" dirty="0"/>
              <a:t>Sammensætning af et ”Folkeoplysningsudvalg”</a:t>
            </a:r>
          </a:p>
        </p:txBody>
      </p:sp>
      <p:sp>
        <p:nvSpPr>
          <p:cNvPr id="3" name="Pladsholder til indhold 2">
            <a:extLst>
              <a:ext uri="{FF2B5EF4-FFF2-40B4-BE49-F238E27FC236}">
                <a16:creationId xmlns:a16="http://schemas.microsoft.com/office/drawing/2014/main" id="{D83991AA-B309-41DC-82EF-1AB962DE67B0}"/>
              </a:ext>
            </a:extLst>
          </p:cNvPr>
          <p:cNvSpPr>
            <a:spLocks noGrp="1"/>
          </p:cNvSpPr>
          <p:nvPr>
            <p:ph idx="1"/>
          </p:nvPr>
        </p:nvSpPr>
        <p:spPr>
          <a:xfrm>
            <a:off x="507206" y="2157731"/>
            <a:ext cx="8065294" cy="3601847"/>
          </a:xfrm>
        </p:spPr>
        <p:txBody>
          <a:bodyPr>
            <a:normAutofit/>
          </a:bodyPr>
          <a:lstStyle/>
          <a:p>
            <a:pPr lvl="1">
              <a:buFont typeface="Wingdings" panose="05000000000000000000" pitchFamily="2" charset="2"/>
              <a:buChar char="§"/>
            </a:pPr>
            <a:r>
              <a:rPr lang="da-DK" sz="2800" b="1" dirty="0"/>
              <a:t>Byrådsmedlemmer (Flertal eller mindretal)</a:t>
            </a:r>
          </a:p>
          <a:p>
            <a:pPr lvl="1">
              <a:buFont typeface="Wingdings" panose="05000000000000000000" pitchFamily="2" charset="2"/>
              <a:buChar char="§"/>
            </a:pPr>
            <a:r>
              <a:rPr lang="da-DK" sz="2800" b="1" dirty="0"/>
              <a:t>Idrætsforeninger</a:t>
            </a:r>
          </a:p>
          <a:p>
            <a:pPr lvl="1">
              <a:buFont typeface="Wingdings" panose="05000000000000000000" pitchFamily="2" charset="2"/>
              <a:buChar char="§"/>
            </a:pPr>
            <a:r>
              <a:rPr lang="da-DK" sz="2800" b="1" dirty="0"/>
              <a:t>Voksenundervisning</a:t>
            </a:r>
          </a:p>
          <a:p>
            <a:pPr lvl="1">
              <a:buFont typeface="Wingdings" panose="05000000000000000000" pitchFamily="2" charset="2"/>
              <a:buChar char="§"/>
            </a:pPr>
            <a:r>
              <a:rPr lang="da-DK" sz="2800" b="1" dirty="0"/>
              <a:t>Idebestemte børne- og ungeforeninger</a:t>
            </a:r>
          </a:p>
          <a:p>
            <a:pPr lvl="1">
              <a:buFont typeface="Wingdings" panose="05000000000000000000" pitchFamily="2" charset="2"/>
              <a:buChar char="§"/>
            </a:pPr>
            <a:endParaRPr lang="da-DK" sz="2800" b="1" dirty="0"/>
          </a:p>
          <a:p>
            <a:pPr lvl="1">
              <a:buFont typeface="Wingdings" panose="05000000000000000000" pitchFamily="2" charset="2"/>
              <a:buChar char="§"/>
            </a:pPr>
            <a:r>
              <a:rPr lang="da-DK" sz="2800" b="1" dirty="0"/>
              <a:t>Handicaporganisationer</a:t>
            </a:r>
          </a:p>
          <a:p>
            <a:pPr lvl="1">
              <a:buFont typeface="Wingdings" panose="05000000000000000000" pitchFamily="2" charset="2"/>
              <a:buChar char="§"/>
            </a:pPr>
            <a:r>
              <a:rPr lang="da-DK" sz="2800" b="1" dirty="0"/>
              <a:t>Kulturelle foreninger</a:t>
            </a:r>
          </a:p>
          <a:p>
            <a:pPr lvl="1">
              <a:buFont typeface="Wingdings" panose="05000000000000000000" pitchFamily="2" charset="2"/>
              <a:buChar char="§"/>
            </a:pPr>
            <a:r>
              <a:rPr lang="da-DK" sz="2800" b="1" dirty="0"/>
              <a:t>andre</a:t>
            </a:r>
          </a:p>
        </p:txBody>
      </p:sp>
    </p:spTree>
    <p:extLst>
      <p:ext uri="{BB962C8B-B14F-4D97-AF65-F5344CB8AC3E}">
        <p14:creationId xmlns:p14="http://schemas.microsoft.com/office/powerpoint/2010/main" val="3348419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8B9199-1862-4C39-B559-7BC95B198FE7}"/>
              </a:ext>
            </a:extLst>
          </p:cNvPr>
          <p:cNvSpPr>
            <a:spLocks noGrp="1"/>
          </p:cNvSpPr>
          <p:nvPr>
            <p:ph type="title"/>
          </p:nvPr>
        </p:nvSpPr>
        <p:spPr/>
        <p:txBody>
          <a:bodyPr/>
          <a:lstStyle/>
          <a:p>
            <a:r>
              <a:rPr lang="da-DK" b="1" dirty="0"/>
              <a:t>Furesø Folkeoplysningsudvalg</a:t>
            </a:r>
          </a:p>
        </p:txBody>
      </p:sp>
      <p:sp>
        <p:nvSpPr>
          <p:cNvPr id="3" name="Pladsholder til indhold 2">
            <a:extLst>
              <a:ext uri="{FF2B5EF4-FFF2-40B4-BE49-F238E27FC236}">
                <a16:creationId xmlns:a16="http://schemas.microsoft.com/office/drawing/2014/main" id="{6EB4C5E6-2ADB-44C4-ADC4-986EE7BD7AB5}"/>
              </a:ext>
            </a:extLst>
          </p:cNvPr>
          <p:cNvSpPr>
            <a:spLocks noGrp="1"/>
          </p:cNvSpPr>
          <p:nvPr>
            <p:ph idx="1"/>
          </p:nvPr>
        </p:nvSpPr>
        <p:spPr>
          <a:xfrm>
            <a:off x="507205" y="1993393"/>
            <a:ext cx="8493919" cy="3766185"/>
          </a:xfrm>
        </p:spPr>
        <p:txBody>
          <a:bodyPr>
            <a:normAutofit/>
          </a:bodyPr>
          <a:lstStyle/>
          <a:p>
            <a:pPr lvl="1">
              <a:buFont typeface="Wingdings" panose="05000000000000000000" pitchFamily="2" charset="2"/>
              <a:buChar char="§"/>
            </a:pPr>
            <a:r>
              <a:rPr lang="da-DK" sz="3200" b="1" dirty="0"/>
              <a:t>5 Byrådsmedlemmer</a:t>
            </a:r>
          </a:p>
          <a:p>
            <a:pPr lvl="1">
              <a:buFont typeface="Wingdings" panose="05000000000000000000" pitchFamily="2" charset="2"/>
              <a:buChar char="§"/>
            </a:pPr>
            <a:r>
              <a:rPr lang="da-DK" sz="3200" b="1" dirty="0"/>
              <a:t>4 fra Idrætsforeninger</a:t>
            </a:r>
          </a:p>
          <a:p>
            <a:pPr lvl="1">
              <a:buFont typeface="Wingdings" panose="05000000000000000000" pitchFamily="2" charset="2"/>
              <a:buChar char="§"/>
            </a:pPr>
            <a:r>
              <a:rPr lang="da-DK" sz="3200" b="1" dirty="0"/>
              <a:t>3 fra Voksenundervisning</a:t>
            </a:r>
          </a:p>
          <a:p>
            <a:pPr lvl="1">
              <a:buFont typeface="Wingdings" panose="05000000000000000000" pitchFamily="2" charset="2"/>
              <a:buChar char="§"/>
            </a:pPr>
            <a:r>
              <a:rPr lang="da-DK" sz="3200" b="1" dirty="0"/>
              <a:t>1 fra Idebestemte børne- og ungdomsforeninger</a:t>
            </a:r>
          </a:p>
          <a:p>
            <a:pPr lvl="1">
              <a:buFont typeface="Wingdings" panose="05000000000000000000" pitchFamily="2" charset="2"/>
              <a:buChar char="§"/>
            </a:pPr>
            <a:r>
              <a:rPr lang="da-DK" sz="3200" b="1" dirty="0"/>
              <a:t>1 fra Handicaporganisationer</a:t>
            </a:r>
          </a:p>
          <a:p>
            <a:pPr lvl="1">
              <a:buFont typeface="Wingdings" panose="05000000000000000000" pitchFamily="2" charset="2"/>
              <a:buChar char="§"/>
            </a:pPr>
            <a:r>
              <a:rPr lang="da-DK" sz="3200" b="1" dirty="0"/>
              <a:t>3 fra Kulturelle foreninger</a:t>
            </a:r>
          </a:p>
        </p:txBody>
      </p:sp>
    </p:spTree>
    <p:extLst>
      <p:ext uri="{BB962C8B-B14F-4D97-AF65-F5344CB8AC3E}">
        <p14:creationId xmlns:p14="http://schemas.microsoft.com/office/powerpoint/2010/main" val="1983404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8B9199-1862-4C39-B559-7BC95B198FE7}"/>
              </a:ext>
            </a:extLst>
          </p:cNvPr>
          <p:cNvSpPr>
            <a:spLocks noGrp="1"/>
          </p:cNvSpPr>
          <p:nvPr>
            <p:ph type="title"/>
          </p:nvPr>
        </p:nvSpPr>
        <p:spPr/>
        <p:txBody>
          <a:bodyPr/>
          <a:lstStyle/>
          <a:p>
            <a:r>
              <a:rPr lang="da-DK" b="1" dirty="0"/>
              <a:t>Furesø Folkeoplysningsudvalg</a:t>
            </a:r>
          </a:p>
        </p:txBody>
      </p:sp>
      <p:sp>
        <p:nvSpPr>
          <p:cNvPr id="3" name="Pladsholder til indhold 2">
            <a:extLst>
              <a:ext uri="{FF2B5EF4-FFF2-40B4-BE49-F238E27FC236}">
                <a16:creationId xmlns:a16="http://schemas.microsoft.com/office/drawing/2014/main" id="{6EB4C5E6-2ADB-44C4-ADC4-986EE7BD7AB5}"/>
              </a:ext>
            </a:extLst>
          </p:cNvPr>
          <p:cNvSpPr>
            <a:spLocks noGrp="1"/>
          </p:cNvSpPr>
          <p:nvPr>
            <p:ph idx="1"/>
          </p:nvPr>
        </p:nvSpPr>
        <p:spPr>
          <a:xfrm>
            <a:off x="507206" y="1993393"/>
            <a:ext cx="8065294" cy="4390262"/>
          </a:xfrm>
        </p:spPr>
        <p:txBody>
          <a:bodyPr>
            <a:normAutofit lnSpcReduction="10000"/>
          </a:bodyPr>
          <a:lstStyle/>
          <a:p>
            <a:r>
              <a:rPr lang="da-DK" dirty="0"/>
              <a:t>De højest prioriterede udfordringer i april 2014</a:t>
            </a:r>
          </a:p>
          <a:p>
            <a:pPr marL="457200" lvl="0" indent="-457200">
              <a:buFont typeface="+mj-lt"/>
              <a:buAutoNum type="arabicPeriod"/>
            </a:pPr>
            <a:r>
              <a:rPr lang="da-DK" b="1" dirty="0"/>
              <a:t>Foreningslivet og folkeskolereformen. </a:t>
            </a:r>
            <a:r>
              <a:rPr lang="da-DK" dirty="0"/>
              <a:t>Hvordan påvirkes foreningslivet af den længere skoledag og skolernes udvidede brug af lokaler/anlæg i eftermiddagstimerne og hvordan eliminerer vi virkningen. Samtidig vil vi arbejde for at give flest mulige foreninger muligheder for at byde ind med tilbud til skolerne. Vi vil have klarlagt økonomien, samle erfaringer og afholde et idemøde.</a:t>
            </a:r>
          </a:p>
          <a:p>
            <a:pPr marL="457200" lvl="0" indent="-457200">
              <a:buFont typeface="+mj-lt"/>
              <a:buAutoNum type="arabicPeriod"/>
            </a:pPr>
            <a:r>
              <a:rPr lang="da-DK" b="1" dirty="0"/>
              <a:t>Faciliteter – kapacitet, regler og driftsform. </a:t>
            </a:r>
            <a:r>
              <a:rPr lang="da-DK" dirty="0"/>
              <a:t>Kapaciteten af de enkelte anlæg skal defineres og resultere i en oversigt, regelsættet skal gennemgås og arbejdet med at formulere rammerne for driftsaftaler mellem kommuner og foreninger skal færdiggøres og implementeres.</a:t>
            </a:r>
          </a:p>
          <a:p>
            <a:endParaRPr lang="da-DK" dirty="0"/>
          </a:p>
        </p:txBody>
      </p:sp>
    </p:spTree>
    <p:extLst>
      <p:ext uri="{BB962C8B-B14F-4D97-AF65-F5344CB8AC3E}">
        <p14:creationId xmlns:p14="http://schemas.microsoft.com/office/powerpoint/2010/main" val="2025984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8B9199-1862-4C39-B559-7BC95B198FE7}"/>
              </a:ext>
            </a:extLst>
          </p:cNvPr>
          <p:cNvSpPr>
            <a:spLocks noGrp="1"/>
          </p:cNvSpPr>
          <p:nvPr>
            <p:ph type="title"/>
          </p:nvPr>
        </p:nvSpPr>
        <p:spPr/>
        <p:txBody>
          <a:bodyPr/>
          <a:lstStyle/>
          <a:p>
            <a:r>
              <a:rPr lang="da-DK" b="1" dirty="0"/>
              <a:t>Furesø Folkeoplysningsudvalg</a:t>
            </a:r>
          </a:p>
        </p:txBody>
      </p:sp>
      <p:sp>
        <p:nvSpPr>
          <p:cNvPr id="3" name="Pladsholder til indhold 2">
            <a:extLst>
              <a:ext uri="{FF2B5EF4-FFF2-40B4-BE49-F238E27FC236}">
                <a16:creationId xmlns:a16="http://schemas.microsoft.com/office/drawing/2014/main" id="{6EB4C5E6-2ADB-44C4-ADC4-986EE7BD7AB5}"/>
              </a:ext>
            </a:extLst>
          </p:cNvPr>
          <p:cNvSpPr>
            <a:spLocks noGrp="1"/>
          </p:cNvSpPr>
          <p:nvPr>
            <p:ph idx="1"/>
          </p:nvPr>
        </p:nvSpPr>
        <p:spPr>
          <a:xfrm>
            <a:off x="507205" y="1993393"/>
            <a:ext cx="8493919" cy="3766185"/>
          </a:xfrm>
        </p:spPr>
        <p:txBody>
          <a:bodyPr>
            <a:normAutofit fontScale="92500" lnSpcReduction="20000"/>
          </a:bodyPr>
          <a:lstStyle/>
          <a:p>
            <a:pPr marL="0" lvl="1" indent="0">
              <a:buNone/>
            </a:pPr>
            <a:r>
              <a:rPr lang="da-DK" sz="3200" b="1" dirty="0"/>
              <a:t>I budgetterne for 2015 og igen for 2016 blev der gennemført besparelser på flere områder:</a:t>
            </a:r>
          </a:p>
          <a:p>
            <a:pPr marL="457200" lvl="1" indent="-457200">
              <a:buFont typeface="Wingdings" panose="05000000000000000000" pitchFamily="2" charset="2"/>
              <a:buChar char="§"/>
            </a:pPr>
            <a:r>
              <a:rPr lang="da-DK" sz="3200" b="1" dirty="0"/>
              <a:t>Rammerne for tilskudsordningen</a:t>
            </a:r>
          </a:p>
          <a:p>
            <a:pPr marL="457200" lvl="1" indent="-457200">
              <a:buFont typeface="Wingdings" panose="05000000000000000000" pitchFamily="2" charset="2"/>
              <a:buChar char="§"/>
            </a:pPr>
            <a:r>
              <a:rPr lang="da-DK" sz="3200" b="1" dirty="0"/>
              <a:t>Puljen til lejrtilskud</a:t>
            </a:r>
          </a:p>
          <a:p>
            <a:pPr marL="457200" lvl="1" indent="-457200">
              <a:buFont typeface="Wingdings" panose="05000000000000000000" pitchFamily="2" charset="2"/>
              <a:buChar char="§"/>
            </a:pPr>
            <a:r>
              <a:rPr lang="da-DK" sz="3200" b="1" dirty="0"/>
              <a:t>Reduktion af puljetilskud</a:t>
            </a:r>
          </a:p>
          <a:p>
            <a:pPr marL="457200" lvl="1" indent="-457200">
              <a:buFont typeface="Wingdings" panose="05000000000000000000" pitchFamily="2" charset="2"/>
              <a:buChar char="§"/>
            </a:pPr>
            <a:r>
              <a:rPr lang="da-DK" sz="3200" b="1" dirty="0"/>
              <a:t>Drift af kommunale ejendomme</a:t>
            </a:r>
          </a:p>
          <a:p>
            <a:pPr marL="457200" lvl="1" indent="-457200">
              <a:buFont typeface="Wingdings" panose="05000000000000000000" pitchFamily="2" charset="2"/>
              <a:buChar char="§"/>
            </a:pPr>
            <a:endParaRPr lang="da-DK" sz="3200" b="1" dirty="0"/>
          </a:p>
          <a:p>
            <a:pPr marL="457200" lvl="1" indent="-457200">
              <a:buFont typeface="Wingdings" panose="05000000000000000000" pitchFamily="2" charset="2"/>
              <a:buChar char="§"/>
            </a:pPr>
            <a:r>
              <a:rPr lang="da-DK" sz="3200" b="1" dirty="0"/>
              <a:t>Folkeoplysningsudvalget fik lov til at beslutte detaljerne i besparelserne – gøre dem </a:t>
            </a:r>
            <a:r>
              <a:rPr lang="da-DK" sz="3200" b="1"/>
              <a:t>mindre skadelige</a:t>
            </a:r>
            <a:endParaRPr lang="da-DK" sz="3200" b="1" dirty="0"/>
          </a:p>
          <a:p>
            <a:pPr marL="0" lvl="1" indent="0">
              <a:buNone/>
            </a:pPr>
            <a:endParaRPr lang="da-DK" sz="3200" b="1" dirty="0"/>
          </a:p>
        </p:txBody>
      </p:sp>
    </p:spTree>
    <p:extLst>
      <p:ext uri="{BB962C8B-B14F-4D97-AF65-F5344CB8AC3E}">
        <p14:creationId xmlns:p14="http://schemas.microsoft.com/office/powerpoint/2010/main" val="2963493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8B9199-1862-4C39-B559-7BC95B198FE7}"/>
              </a:ext>
            </a:extLst>
          </p:cNvPr>
          <p:cNvSpPr>
            <a:spLocks noGrp="1"/>
          </p:cNvSpPr>
          <p:nvPr>
            <p:ph type="title"/>
          </p:nvPr>
        </p:nvSpPr>
        <p:spPr/>
        <p:txBody>
          <a:bodyPr/>
          <a:lstStyle/>
          <a:p>
            <a:r>
              <a:rPr lang="da-DK" b="1" dirty="0"/>
              <a:t>Furesø Folkeoplysningsudvalg</a:t>
            </a:r>
          </a:p>
        </p:txBody>
      </p:sp>
      <p:sp>
        <p:nvSpPr>
          <p:cNvPr id="3" name="Pladsholder til indhold 2">
            <a:extLst>
              <a:ext uri="{FF2B5EF4-FFF2-40B4-BE49-F238E27FC236}">
                <a16:creationId xmlns:a16="http://schemas.microsoft.com/office/drawing/2014/main" id="{6EB4C5E6-2ADB-44C4-ADC4-986EE7BD7AB5}"/>
              </a:ext>
            </a:extLst>
          </p:cNvPr>
          <p:cNvSpPr>
            <a:spLocks noGrp="1"/>
          </p:cNvSpPr>
          <p:nvPr>
            <p:ph idx="1"/>
          </p:nvPr>
        </p:nvSpPr>
        <p:spPr>
          <a:xfrm>
            <a:off x="507205" y="1993393"/>
            <a:ext cx="8493919" cy="3766185"/>
          </a:xfrm>
        </p:spPr>
        <p:txBody>
          <a:bodyPr>
            <a:normAutofit/>
          </a:bodyPr>
          <a:lstStyle/>
          <a:p>
            <a:pPr marL="0" lvl="1" indent="0">
              <a:buNone/>
            </a:pPr>
            <a:r>
              <a:rPr lang="da-DK" sz="3200" b="1" dirty="0"/>
              <a:t>I januar 2016 gik </a:t>
            </a:r>
          </a:p>
          <a:p>
            <a:pPr marL="457200" lvl="1" indent="-457200">
              <a:buFont typeface="Wingdings" panose="05000000000000000000" pitchFamily="2" charset="2"/>
              <a:buChar char="§"/>
            </a:pPr>
            <a:r>
              <a:rPr lang="da-DK" sz="3200" b="1" dirty="0"/>
              <a:t>Furesø Idrætsråd</a:t>
            </a:r>
          </a:p>
          <a:p>
            <a:pPr marL="457200" lvl="1" indent="-457200">
              <a:buFont typeface="Wingdings" panose="05000000000000000000" pitchFamily="2" charset="2"/>
              <a:buChar char="§"/>
            </a:pPr>
            <a:r>
              <a:rPr lang="da-DK" sz="3200" b="1" dirty="0"/>
              <a:t>Spejdernes Samråd</a:t>
            </a:r>
          </a:p>
          <a:p>
            <a:pPr marL="457200" lvl="1" indent="-457200">
              <a:buFont typeface="Wingdings" panose="05000000000000000000" pitchFamily="2" charset="2"/>
              <a:buChar char="§"/>
            </a:pPr>
            <a:r>
              <a:rPr lang="da-DK" sz="3200" b="1" dirty="0"/>
              <a:t>Kulturelt Samråd</a:t>
            </a:r>
          </a:p>
          <a:p>
            <a:pPr marL="457200" lvl="1" indent="-457200">
              <a:buFont typeface="Wingdings" panose="05000000000000000000" pitchFamily="2" charset="2"/>
              <a:buChar char="§"/>
            </a:pPr>
            <a:r>
              <a:rPr lang="da-DK" sz="3200" b="1" dirty="0"/>
              <a:t>Voksenundervisningen</a:t>
            </a:r>
          </a:p>
          <a:p>
            <a:pPr marL="274320" lvl="2" indent="0">
              <a:buNone/>
            </a:pPr>
            <a:r>
              <a:rPr lang="da-DK" sz="3200" b="1" i="0" dirty="0"/>
              <a:t>sammen og formulerede nogle fælles krav/ønsker til Byrådet</a:t>
            </a:r>
          </a:p>
          <a:p>
            <a:pPr marL="0" lvl="1" indent="0">
              <a:buNone/>
            </a:pPr>
            <a:endParaRPr lang="da-DK" sz="3200" b="1" dirty="0"/>
          </a:p>
        </p:txBody>
      </p:sp>
    </p:spTree>
    <p:extLst>
      <p:ext uri="{BB962C8B-B14F-4D97-AF65-F5344CB8AC3E}">
        <p14:creationId xmlns:p14="http://schemas.microsoft.com/office/powerpoint/2010/main" val="3436378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8B9199-1862-4C39-B559-7BC95B198FE7}"/>
              </a:ext>
            </a:extLst>
          </p:cNvPr>
          <p:cNvSpPr>
            <a:spLocks noGrp="1"/>
          </p:cNvSpPr>
          <p:nvPr>
            <p:ph type="title"/>
          </p:nvPr>
        </p:nvSpPr>
        <p:spPr/>
        <p:txBody>
          <a:bodyPr/>
          <a:lstStyle/>
          <a:p>
            <a:r>
              <a:rPr lang="da-DK" b="1" dirty="0"/>
              <a:t>Furesø Folkeoplysningsudvalg</a:t>
            </a:r>
          </a:p>
        </p:txBody>
      </p:sp>
      <p:sp>
        <p:nvSpPr>
          <p:cNvPr id="3" name="Pladsholder til indhold 2">
            <a:extLst>
              <a:ext uri="{FF2B5EF4-FFF2-40B4-BE49-F238E27FC236}">
                <a16:creationId xmlns:a16="http://schemas.microsoft.com/office/drawing/2014/main" id="{6EB4C5E6-2ADB-44C4-ADC4-986EE7BD7AB5}"/>
              </a:ext>
            </a:extLst>
          </p:cNvPr>
          <p:cNvSpPr>
            <a:spLocks noGrp="1"/>
          </p:cNvSpPr>
          <p:nvPr>
            <p:ph idx="1"/>
          </p:nvPr>
        </p:nvSpPr>
        <p:spPr>
          <a:xfrm>
            <a:off x="507205" y="1993393"/>
            <a:ext cx="8493919" cy="3766185"/>
          </a:xfrm>
        </p:spPr>
        <p:txBody>
          <a:bodyPr>
            <a:normAutofit/>
          </a:bodyPr>
          <a:lstStyle/>
          <a:p>
            <a:pPr marL="0" lvl="1" indent="0">
              <a:buNone/>
            </a:pPr>
            <a:r>
              <a:rPr lang="da-DK" sz="3200" b="1" dirty="0"/>
              <a:t>Efter flere møder med borgmesteren fremkom vi i april med forslag om at arbejde med udvikling af partnerskaber om </a:t>
            </a:r>
          </a:p>
          <a:p>
            <a:pPr marL="514350" lvl="1" indent="-514350">
              <a:buFont typeface="+mj-lt"/>
              <a:buAutoNum type="arabicPeriod"/>
            </a:pPr>
            <a:r>
              <a:rPr lang="da-DK" sz="3200" b="1" i="0" dirty="0"/>
              <a:t>Drift af kommunale faciliteter</a:t>
            </a:r>
          </a:p>
          <a:p>
            <a:pPr marL="514350" lvl="1" indent="-514350">
              <a:buFont typeface="+mj-lt"/>
              <a:buAutoNum type="arabicPeriod"/>
            </a:pPr>
            <a:r>
              <a:rPr lang="da-DK" sz="3200" b="1" dirty="0"/>
              <a:t>Integration af flygtninge</a:t>
            </a:r>
          </a:p>
          <a:p>
            <a:pPr marL="514350" lvl="1" indent="-514350">
              <a:buFont typeface="+mj-lt"/>
              <a:buAutoNum type="arabicPeriod"/>
            </a:pPr>
            <a:r>
              <a:rPr lang="da-DK" sz="3200" b="1" i="0" dirty="0"/>
              <a:t>Samarbejdet omkring den åbne skole</a:t>
            </a:r>
          </a:p>
          <a:p>
            <a:pPr marL="0" lvl="1" indent="0">
              <a:buNone/>
            </a:pPr>
            <a:endParaRPr lang="da-DK" sz="3200" b="1" dirty="0"/>
          </a:p>
        </p:txBody>
      </p:sp>
    </p:spTree>
    <p:extLst>
      <p:ext uri="{BB962C8B-B14F-4D97-AF65-F5344CB8AC3E}">
        <p14:creationId xmlns:p14="http://schemas.microsoft.com/office/powerpoint/2010/main" val="2952739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8B9199-1862-4C39-B559-7BC95B198FE7}"/>
              </a:ext>
            </a:extLst>
          </p:cNvPr>
          <p:cNvSpPr>
            <a:spLocks noGrp="1"/>
          </p:cNvSpPr>
          <p:nvPr>
            <p:ph type="title"/>
          </p:nvPr>
        </p:nvSpPr>
        <p:spPr/>
        <p:txBody>
          <a:bodyPr/>
          <a:lstStyle/>
          <a:p>
            <a:r>
              <a:rPr lang="da-DK" b="1" dirty="0"/>
              <a:t>Furesø Folkeoplysningsudvalg</a:t>
            </a:r>
          </a:p>
        </p:txBody>
      </p:sp>
      <p:sp>
        <p:nvSpPr>
          <p:cNvPr id="3" name="Pladsholder til indhold 2">
            <a:extLst>
              <a:ext uri="{FF2B5EF4-FFF2-40B4-BE49-F238E27FC236}">
                <a16:creationId xmlns:a16="http://schemas.microsoft.com/office/drawing/2014/main" id="{6EB4C5E6-2ADB-44C4-ADC4-986EE7BD7AB5}"/>
              </a:ext>
            </a:extLst>
          </p:cNvPr>
          <p:cNvSpPr>
            <a:spLocks noGrp="1"/>
          </p:cNvSpPr>
          <p:nvPr>
            <p:ph idx="1"/>
          </p:nvPr>
        </p:nvSpPr>
        <p:spPr>
          <a:xfrm>
            <a:off x="507205" y="1993393"/>
            <a:ext cx="8493919" cy="3766185"/>
          </a:xfrm>
        </p:spPr>
        <p:txBody>
          <a:bodyPr>
            <a:normAutofit/>
          </a:bodyPr>
          <a:lstStyle/>
          <a:p>
            <a:pPr marL="0" lvl="1" indent="0">
              <a:buNone/>
            </a:pPr>
            <a:r>
              <a:rPr lang="da-DK" sz="3200" b="1" dirty="0"/>
              <a:t>I løbet af foråret havde vi en lang række drøftelser med borgmesteren, udvalgsformanden og forvaltningen, der yderligere inddrog:</a:t>
            </a:r>
          </a:p>
          <a:p>
            <a:pPr marL="514350" lvl="1" indent="-514350">
              <a:buFont typeface="+mj-lt"/>
              <a:buAutoNum type="arabicPeriod"/>
            </a:pPr>
            <a:r>
              <a:rPr lang="da-DK" sz="3200" b="1" i="0" dirty="0"/>
              <a:t>Tilpasning af tilskud så børn prioriteres</a:t>
            </a:r>
          </a:p>
          <a:p>
            <a:pPr marL="514350" lvl="1" indent="-514350">
              <a:buFont typeface="+mj-lt"/>
              <a:buAutoNum type="arabicPeriod"/>
            </a:pPr>
            <a:r>
              <a:rPr lang="da-DK" sz="3200" b="1" dirty="0" err="1"/>
              <a:t>Sambrug</a:t>
            </a:r>
            <a:r>
              <a:rPr lang="da-DK" sz="3200" b="1" dirty="0"/>
              <a:t> af lokaler</a:t>
            </a:r>
          </a:p>
          <a:p>
            <a:pPr marL="514350" lvl="1" indent="-514350">
              <a:buFont typeface="+mj-lt"/>
              <a:buAutoNum type="arabicPeriod"/>
            </a:pPr>
            <a:r>
              <a:rPr lang="da-DK" sz="3200" b="1" i="0" dirty="0"/>
              <a:t>Lukning/ombygning af dyre lokaler – udgift/bruger</a:t>
            </a:r>
          </a:p>
          <a:p>
            <a:pPr marL="514350" lvl="1" indent="-514350">
              <a:buFont typeface="+mj-lt"/>
              <a:buAutoNum type="arabicPeriod"/>
            </a:pPr>
            <a:r>
              <a:rPr lang="da-DK" sz="3200" b="1" dirty="0"/>
              <a:t>Aktivitetsbestemt lokaletilskud</a:t>
            </a:r>
            <a:endParaRPr lang="da-DK" sz="3200" b="1" i="0" dirty="0"/>
          </a:p>
          <a:p>
            <a:pPr marL="514350" lvl="1" indent="-514350">
              <a:buFont typeface="+mj-lt"/>
              <a:buAutoNum type="arabicPeriod"/>
            </a:pPr>
            <a:endParaRPr lang="da-DK" sz="3200" b="1" i="0" dirty="0"/>
          </a:p>
          <a:p>
            <a:pPr marL="0" lvl="1" indent="0">
              <a:buNone/>
            </a:pPr>
            <a:endParaRPr lang="da-DK" sz="3200" b="1" dirty="0"/>
          </a:p>
        </p:txBody>
      </p:sp>
    </p:spTree>
    <p:extLst>
      <p:ext uri="{BB962C8B-B14F-4D97-AF65-F5344CB8AC3E}">
        <p14:creationId xmlns:p14="http://schemas.microsoft.com/office/powerpoint/2010/main" val="1165454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8A8B2-2053-44FE-B1F8-B6B5A9557F08}"/>
              </a:ext>
            </a:extLst>
          </p:cNvPr>
          <p:cNvSpPr>
            <a:spLocks noGrp="1"/>
          </p:cNvSpPr>
          <p:nvPr>
            <p:ph type="title"/>
          </p:nvPr>
        </p:nvSpPr>
        <p:spPr/>
        <p:txBody>
          <a:bodyPr/>
          <a:lstStyle/>
          <a:p>
            <a:r>
              <a:rPr lang="da-DK" b="1" dirty="0"/>
              <a:t>Aftale med Byrådet</a:t>
            </a:r>
            <a:endParaRPr lang="da-DK" dirty="0"/>
          </a:p>
        </p:txBody>
      </p:sp>
      <p:pic>
        <p:nvPicPr>
          <p:cNvPr id="4" name="Pladsholder til indhold 3">
            <a:extLst>
              <a:ext uri="{FF2B5EF4-FFF2-40B4-BE49-F238E27FC236}">
                <a16:creationId xmlns:a16="http://schemas.microsoft.com/office/drawing/2014/main" id="{E3486F82-DD4D-4D7A-BF2A-348397D30E91}"/>
              </a:ext>
            </a:extLst>
          </p:cNvPr>
          <p:cNvPicPr>
            <a:picLocks noGrp="1" noChangeAspect="1"/>
          </p:cNvPicPr>
          <p:nvPr>
            <p:ph idx="1"/>
          </p:nvPr>
        </p:nvPicPr>
        <p:blipFill>
          <a:blip r:embed="rId2"/>
          <a:stretch>
            <a:fillRect/>
          </a:stretch>
        </p:blipFill>
        <p:spPr>
          <a:xfrm>
            <a:off x="281464" y="1965899"/>
            <a:ext cx="8635597" cy="4577776"/>
          </a:xfrm>
          <a:prstGeom prst="rect">
            <a:avLst/>
          </a:prstGeom>
        </p:spPr>
      </p:pic>
    </p:spTree>
    <p:extLst>
      <p:ext uri="{BB962C8B-B14F-4D97-AF65-F5344CB8AC3E}">
        <p14:creationId xmlns:p14="http://schemas.microsoft.com/office/powerpoint/2010/main" val="2410340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8A8B2-2053-44FE-B1F8-B6B5A9557F08}"/>
              </a:ext>
            </a:extLst>
          </p:cNvPr>
          <p:cNvSpPr>
            <a:spLocks noGrp="1"/>
          </p:cNvSpPr>
          <p:nvPr>
            <p:ph type="title"/>
          </p:nvPr>
        </p:nvSpPr>
        <p:spPr/>
        <p:txBody>
          <a:bodyPr/>
          <a:lstStyle/>
          <a:p>
            <a:r>
              <a:rPr lang="da-DK" b="1" dirty="0"/>
              <a:t>Aftale med Byrådet</a:t>
            </a:r>
            <a:endParaRPr lang="da-DK" dirty="0"/>
          </a:p>
        </p:txBody>
      </p:sp>
      <p:pic>
        <p:nvPicPr>
          <p:cNvPr id="4" name="Pladsholder til indhold 3">
            <a:extLst>
              <a:ext uri="{FF2B5EF4-FFF2-40B4-BE49-F238E27FC236}">
                <a16:creationId xmlns:a16="http://schemas.microsoft.com/office/drawing/2014/main" id="{3C3FDF83-522F-439E-86BE-69E5221C93BE}"/>
              </a:ext>
            </a:extLst>
          </p:cNvPr>
          <p:cNvPicPr>
            <a:picLocks noGrp="1" noChangeAspect="1"/>
          </p:cNvPicPr>
          <p:nvPr>
            <p:ph idx="1"/>
          </p:nvPr>
        </p:nvPicPr>
        <p:blipFill>
          <a:blip r:embed="rId2"/>
          <a:stretch>
            <a:fillRect/>
          </a:stretch>
        </p:blipFill>
        <p:spPr>
          <a:xfrm>
            <a:off x="302895" y="1822256"/>
            <a:ext cx="8675693" cy="4207069"/>
          </a:xfrm>
          <a:prstGeom prst="rect">
            <a:avLst/>
          </a:prstGeom>
        </p:spPr>
      </p:pic>
    </p:spTree>
    <p:extLst>
      <p:ext uri="{BB962C8B-B14F-4D97-AF65-F5344CB8AC3E}">
        <p14:creationId xmlns:p14="http://schemas.microsoft.com/office/powerpoint/2010/main" val="3700208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561A0-3FE3-46C3-8805-25DD0D48979D}"/>
              </a:ext>
            </a:extLst>
          </p:cNvPr>
          <p:cNvSpPr>
            <a:spLocks noGrp="1"/>
          </p:cNvSpPr>
          <p:nvPr>
            <p:ph type="title"/>
          </p:nvPr>
        </p:nvSpPr>
        <p:spPr/>
        <p:txBody>
          <a:bodyPr/>
          <a:lstStyle/>
          <a:p>
            <a:r>
              <a:rPr lang="da-DK" b="1" dirty="0"/>
              <a:t>Det lysner over agres felt</a:t>
            </a:r>
            <a:br>
              <a:rPr lang="da-DK" b="1" dirty="0"/>
            </a:br>
            <a:r>
              <a:rPr lang="da-DK" sz="2400" b="1" dirty="0"/>
              <a:t>Balslev, H. 	Holstein, Ludvig 1915</a:t>
            </a:r>
            <a:endParaRPr lang="da-DK" b="1" dirty="0"/>
          </a:p>
        </p:txBody>
      </p:sp>
      <p:sp>
        <p:nvSpPr>
          <p:cNvPr id="3" name="Pladsholder til indhold 2">
            <a:extLst>
              <a:ext uri="{FF2B5EF4-FFF2-40B4-BE49-F238E27FC236}">
                <a16:creationId xmlns:a16="http://schemas.microsoft.com/office/drawing/2014/main" id="{7D596EDA-3FAF-449C-9A6F-76B4B9A8411E}"/>
              </a:ext>
            </a:extLst>
          </p:cNvPr>
          <p:cNvSpPr>
            <a:spLocks noGrp="1"/>
          </p:cNvSpPr>
          <p:nvPr>
            <p:ph idx="1"/>
          </p:nvPr>
        </p:nvSpPr>
        <p:spPr>
          <a:xfrm>
            <a:off x="507206" y="1993393"/>
            <a:ext cx="8065294" cy="4653152"/>
          </a:xfrm>
        </p:spPr>
        <p:txBody>
          <a:bodyPr>
            <a:normAutofit/>
          </a:bodyPr>
          <a:lstStyle/>
          <a:p>
            <a:r>
              <a:rPr lang="da-DK" b="1" dirty="0"/>
              <a:t>Det lysner over agres felt,</a:t>
            </a:r>
            <a:br>
              <a:rPr lang="da-DK" b="1" dirty="0"/>
            </a:br>
            <a:r>
              <a:rPr lang="da-DK" b="1" dirty="0"/>
              <a:t>hvor sløve plovspand kravle,</a:t>
            </a:r>
            <a:br>
              <a:rPr lang="da-DK" b="1" dirty="0"/>
            </a:br>
            <a:r>
              <a:rPr lang="da-DK" b="1" dirty="0"/>
              <a:t>det sortner over Store Bælt</a:t>
            </a:r>
            <a:br>
              <a:rPr lang="da-DK" b="1" dirty="0"/>
            </a:br>
            <a:r>
              <a:rPr lang="da-DK" b="1" dirty="0"/>
              <a:t>med sol på kirkegavle.</a:t>
            </a:r>
            <a:br>
              <a:rPr lang="da-DK" b="1" dirty="0"/>
            </a:br>
            <a:br>
              <a:rPr lang="da-DK" b="1" dirty="0"/>
            </a:br>
            <a:r>
              <a:rPr lang="da-DK" b="1" dirty="0"/>
              <a:t>Velkommen i vor </a:t>
            </a:r>
            <a:r>
              <a:rPr lang="da-DK" b="1" dirty="0" err="1"/>
              <a:t>grønsværsstol</a:t>
            </a:r>
            <a:br>
              <a:rPr lang="da-DK" b="1" dirty="0"/>
            </a:br>
            <a:r>
              <a:rPr lang="da-DK" b="1" dirty="0"/>
              <a:t>blandt grøftens brombærranker!</a:t>
            </a:r>
            <a:br>
              <a:rPr lang="da-DK" b="1" dirty="0"/>
            </a:br>
            <a:r>
              <a:rPr lang="da-DK" b="1" dirty="0"/>
              <a:t>O, det gør godt at slikke sol</a:t>
            </a:r>
            <a:br>
              <a:rPr lang="da-DK" b="1" dirty="0"/>
            </a:br>
            <a:r>
              <a:rPr lang="da-DK" b="1" dirty="0"/>
              <a:t>igen på disse banker!</a:t>
            </a:r>
            <a:br>
              <a:rPr lang="da-DK" b="1" dirty="0"/>
            </a:br>
            <a:br>
              <a:rPr lang="da-DK" b="1" dirty="0"/>
            </a:br>
            <a:r>
              <a:rPr lang="da-DK" b="1" dirty="0"/>
              <a:t>Vel rækker høstens solskin kort,</a:t>
            </a:r>
            <a:br>
              <a:rPr lang="da-DK" b="1" dirty="0"/>
            </a:br>
            <a:r>
              <a:rPr lang="da-DK" b="1" dirty="0"/>
              <a:t>men rønnens bær står røde.</a:t>
            </a:r>
            <a:br>
              <a:rPr lang="da-DK" b="1" dirty="0"/>
            </a:br>
            <a:r>
              <a:rPr lang="da-DK" b="1" dirty="0"/>
              <a:t>Alleens linde blegner bort,</a:t>
            </a:r>
            <a:br>
              <a:rPr lang="da-DK" b="1" dirty="0"/>
            </a:br>
            <a:r>
              <a:rPr lang="da-DK" b="1" dirty="0"/>
              <a:t>men vildvinsranker gløde.</a:t>
            </a:r>
          </a:p>
        </p:txBody>
      </p:sp>
    </p:spTree>
    <p:extLst>
      <p:ext uri="{BB962C8B-B14F-4D97-AF65-F5344CB8AC3E}">
        <p14:creationId xmlns:p14="http://schemas.microsoft.com/office/powerpoint/2010/main" val="79117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8A8B2-2053-44FE-B1F8-B6B5A9557F08}"/>
              </a:ext>
            </a:extLst>
          </p:cNvPr>
          <p:cNvSpPr>
            <a:spLocks noGrp="1"/>
          </p:cNvSpPr>
          <p:nvPr>
            <p:ph type="title"/>
          </p:nvPr>
        </p:nvSpPr>
        <p:spPr/>
        <p:txBody>
          <a:bodyPr/>
          <a:lstStyle/>
          <a:p>
            <a:r>
              <a:rPr lang="da-DK" b="1" dirty="0"/>
              <a:t>Aftale med Byrådet</a:t>
            </a:r>
            <a:endParaRPr lang="da-DK" dirty="0"/>
          </a:p>
        </p:txBody>
      </p:sp>
      <p:pic>
        <p:nvPicPr>
          <p:cNvPr id="4" name="Pladsholder til indhold 3">
            <a:extLst>
              <a:ext uri="{FF2B5EF4-FFF2-40B4-BE49-F238E27FC236}">
                <a16:creationId xmlns:a16="http://schemas.microsoft.com/office/drawing/2014/main" id="{CFEE5561-E9AE-466F-9652-F82F87CBBCC7}"/>
              </a:ext>
            </a:extLst>
          </p:cNvPr>
          <p:cNvPicPr>
            <a:picLocks noGrp="1" noChangeAspect="1"/>
          </p:cNvPicPr>
          <p:nvPr>
            <p:ph idx="1"/>
          </p:nvPr>
        </p:nvPicPr>
        <p:blipFill>
          <a:blip r:embed="rId2"/>
          <a:stretch>
            <a:fillRect/>
          </a:stretch>
        </p:blipFill>
        <p:spPr>
          <a:xfrm>
            <a:off x="173757" y="1751399"/>
            <a:ext cx="8686277" cy="3866445"/>
          </a:xfrm>
          <a:prstGeom prst="rect">
            <a:avLst/>
          </a:prstGeom>
        </p:spPr>
      </p:pic>
    </p:spTree>
    <p:extLst>
      <p:ext uri="{BB962C8B-B14F-4D97-AF65-F5344CB8AC3E}">
        <p14:creationId xmlns:p14="http://schemas.microsoft.com/office/powerpoint/2010/main" val="1804048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8A8B2-2053-44FE-B1F8-B6B5A9557F08}"/>
              </a:ext>
            </a:extLst>
          </p:cNvPr>
          <p:cNvSpPr>
            <a:spLocks noGrp="1"/>
          </p:cNvSpPr>
          <p:nvPr>
            <p:ph type="title"/>
          </p:nvPr>
        </p:nvSpPr>
        <p:spPr/>
        <p:txBody>
          <a:bodyPr/>
          <a:lstStyle/>
          <a:p>
            <a:r>
              <a:rPr lang="da-DK" b="1" dirty="0"/>
              <a:t>Aftale med Byrådet</a:t>
            </a:r>
            <a:endParaRPr lang="da-DK" dirty="0"/>
          </a:p>
        </p:txBody>
      </p:sp>
      <p:pic>
        <p:nvPicPr>
          <p:cNvPr id="4" name="Pladsholder til indhold 3">
            <a:extLst>
              <a:ext uri="{FF2B5EF4-FFF2-40B4-BE49-F238E27FC236}">
                <a16:creationId xmlns:a16="http://schemas.microsoft.com/office/drawing/2014/main" id="{C214E447-81B5-4A25-9B41-C31FBE7CA9FE}"/>
              </a:ext>
            </a:extLst>
          </p:cNvPr>
          <p:cNvPicPr>
            <a:picLocks noGrp="1" noChangeAspect="1"/>
          </p:cNvPicPr>
          <p:nvPr>
            <p:ph idx="1"/>
          </p:nvPr>
        </p:nvPicPr>
        <p:blipFill>
          <a:blip r:embed="rId2"/>
          <a:stretch>
            <a:fillRect/>
          </a:stretch>
        </p:blipFill>
        <p:spPr>
          <a:xfrm>
            <a:off x="219906" y="1680720"/>
            <a:ext cx="8626768" cy="3462780"/>
          </a:xfrm>
          <a:prstGeom prst="rect">
            <a:avLst/>
          </a:prstGeom>
        </p:spPr>
      </p:pic>
    </p:spTree>
    <p:extLst>
      <p:ext uri="{BB962C8B-B14F-4D97-AF65-F5344CB8AC3E}">
        <p14:creationId xmlns:p14="http://schemas.microsoft.com/office/powerpoint/2010/main" val="268017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8A8B2-2053-44FE-B1F8-B6B5A9557F08}"/>
              </a:ext>
            </a:extLst>
          </p:cNvPr>
          <p:cNvSpPr>
            <a:spLocks noGrp="1"/>
          </p:cNvSpPr>
          <p:nvPr>
            <p:ph type="title"/>
          </p:nvPr>
        </p:nvSpPr>
        <p:spPr/>
        <p:txBody>
          <a:bodyPr/>
          <a:lstStyle/>
          <a:p>
            <a:r>
              <a:rPr lang="da-DK" b="1" dirty="0"/>
              <a:t>Aftale med Byrådet</a:t>
            </a:r>
            <a:endParaRPr lang="da-DK" dirty="0"/>
          </a:p>
        </p:txBody>
      </p:sp>
      <p:pic>
        <p:nvPicPr>
          <p:cNvPr id="4" name="Pladsholder til indhold 3">
            <a:extLst>
              <a:ext uri="{FF2B5EF4-FFF2-40B4-BE49-F238E27FC236}">
                <a16:creationId xmlns:a16="http://schemas.microsoft.com/office/drawing/2014/main" id="{6E530BC6-37A3-43DB-9DD6-1436D08E36A2}"/>
              </a:ext>
            </a:extLst>
          </p:cNvPr>
          <p:cNvPicPr>
            <a:picLocks noGrp="1" noChangeAspect="1"/>
          </p:cNvPicPr>
          <p:nvPr>
            <p:ph idx="1"/>
          </p:nvPr>
        </p:nvPicPr>
        <p:blipFill>
          <a:blip r:embed="rId2"/>
          <a:stretch>
            <a:fillRect/>
          </a:stretch>
        </p:blipFill>
        <p:spPr>
          <a:xfrm>
            <a:off x="214641" y="1689059"/>
            <a:ext cx="8746709" cy="4020225"/>
          </a:xfrm>
          <a:prstGeom prst="rect">
            <a:avLst/>
          </a:prstGeom>
        </p:spPr>
      </p:pic>
    </p:spTree>
    <p:extLst>
      <p:ext uri="{BB962C8B-B14F-4D97-AF65-F5344CB8AC3E}">
        <p14:creationId xmlns:p14="http://schemas.microsoft.com/office/powerpoint/2010/main" val="1316653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8A8B2-2053-44FE-B1F8-B6B5A9557F08}"/>
              </a:ext>
            </a:extLst>
          </p:cNvPr>
          <p:cNvSpPr>
            <a:spLocks noGrp="1"/>
          </p:cNvSpPr>
          <p:nvPr>
            <p:ph type="title"/>
          </p:nvPr>
        </p:nvSpPr>
        <p:spPr/>
        <p:txBody>
          <a:bodyPr/>
          <a:lstStyle/>
          <a:p>
            <a:r>
              <a:rPr lang="da-DK" b="1" dirty="0"/>
              <a:t>Aftale med Byrådet</a:t>
            </a:r>
            <a:endParaRPr lang="da-DK" dirty="0"/>
          </a:p>
        </p:txBody>
      </p:sp>
      <p:pic>
        <p:nvPicPr>
          <p:cNvPr id="4" name="Pladsholder til indhold 3">
            <a:extLst>
              <a:ext uri="{FF2B5EF4-FFF2-40B4-BE49-F238E27FC236}">
                <a16:creationId xmlns:a16="http://schemas.microsoft.com/office/drawing/2014/main" id="{C1B7FC62-D9D7-45AF-A2F1-B6AB0778A687}"/>
              </a:ext>
            </a:extLst>
          </p:cNvPr>
          <p:cNvPicPr>
            <a:picLocks noGrp="1" noChangeAspect="1"/>
          </p:cNvPicPr>
          <p:nvPr>
            <p:ph idx="1"/>
          </p:nvPr>
        </p:nvPicPr>
        <p:blipFill>
          <a:blip r:embed="rId2"/>
          <a:stretch>
            <a:fillRect/>
          </a:stretch>
        </p:blipFill>
        <p:spPr>
          <a:xfrm>
            <a:off x="187821" y="1662255"/>
            <a:ext cx="8676144" cy="3958610"/>
          </a:xfrm>
          <a:prstGeom prst="rect">
            <a:avLst/>
          </a:prstGeom>
        </p:spPr>
      </p:pic>
    </p:spTree>
    <p:extLst>
      <p:ext uri="{BB962C8B-B14F-4D97-AF65-F5344CB8AC3E}">
        <p14:creationId xmlns:p14="http://schemas.microsoft.com/office/powerpoint/2010/main" val="4139075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8A8B2-2053-44FE-B1F8-B6B5A9557F08}"/>
              </a:ext>
            </a:extLst>
          </p:cNvPr>
          <p:cNvSpPr>
            <a:spLocks noGrp="1"/>
          </p:cNvSpPr>
          <p:nvPr>
            <p:ph type="title"/>
          </p:nvPr>
        </p:nvSpPr>
        <p:spPr/>
        <p:txBody>
          <a:bodyPr/>
          <a:lstStyle/>
          <a:p>
            <a:r>
              <a:rPr lang="da-DK" b="1" dirty="0"/>
              <a:t>Aftale med Byrådet</a:t>
            </a:r>
            <a:endParaRPr lang="da-DK" dirty="0"/>
          </a:p>
        </p:txBody>
      </p:sp>
      <p:pic>
        <p:nvPicPr>
          <p:cNvPr id="4" name="Pladsholder til indhold 3">
            <a:extLst>
              <a:ext uri="{FF2B5EF4-FFF2-40B4-BE49-F238E27FC236}">
                <a16:creationId xmlns:a16="http://schemas.microsoft.com/office/drawing/2014/main" id="{ED1DC7D8-BBA3-4AE6-8267-B1564236AB6F}"/>
              </a:ext>
            </a:extLst>
          </p:cNvPr>
          <p:cNvPicPr>
            <a:picLocks noGrp="1" noChangeAspect="1"/>
          </p:cNvPicPr>
          <p:nvPr>
            <p:ph idx="1"/>
          </p:nvPr>
        </p:nvPicPr>
        <p:blipFill>
          <a:blip r:embed="rId2"/>
          <a:stretch>
            <a:fillRect/>
          </a:stretch>
        </p:blipFill>
        <p:spPr>
          <a:xfrm>
            <a:off x="287138" y="1795139"/>
            <a:ext cx="8370450" cy="793755"/>
          </a:xfrm>
          <a:prstGeom prst="rect">
            <a:avLst/>
          </a:prstGeom>
        </p:spPr>
      </p:pic>
      <p:pic>
        <p:nvPicPr>
          <p:cNvPr id="5" name="Billede 4">
            <a:extLst>
              <a:ext uri="{FF2B5EF4-FFF2-40B4-BE49-F238E27FC236}">
                <a16:creationId xmlns:a16="http://schemas.microsoft.com/office/drawing/2014/main" id="{D8AF0472-8564-4CB0-8683-B84715105A55}"/>
              </a:ext>
            </a:extLst>
          </p:cNvPr>
          <p:cNvPicPr>
            <a:picLocks noChangeAspect="1"/>
          </p:cNvPicPr>
          <p:nvPr/>
        </p:nvPicPr>
        <p:blipFill>
          <a:blip r:embed="rId3"/>
          <a:stretch>
            <a:fillRect/>
          </a:stretch>
        </p:blipFill>
        <p:spPr>
          <a:xfrm>
            <a:off x="492919" y="2526029"/>
            <a:ext cx="7982033" cy="1548766"/>
          </a:xfrm>
          <a:prstGeom prst="rect">
            <a:avLst/>
          </a:prstGeom>
        </p:spPr>
      </p:pic>
    </p:spTree>
    <p:extLst>
      <p:ext uri="{BB962C8B-B14F-4D97-AF65-F5344CB8AC3E}">
        <p14:creationId xmlns:p14="http://schemas.microsoft.com/office/powerpoint/2010/main" val="3255774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8A8B2-2053-44FE-B1F8-B6B5A9557F08}"/>
              </a:ext>
            </a:extLst>
          </p:cNvPr>
          <p:cNvSpPr>
            <a:spLocks noGrp="1"/>
          </p:cNvSpPr>
          <p:nvPr>
            <p:ph type="title"/>
          </p:nvPr>
        </p:nvSpPr>
        <p:spPr/>
        <p:txBody>
          <a:bodyPr/>
          <a:lstStyle/>
          <a:p>
            <a:r>
              <a:rPr lang="da-DK" b="1" dirty="0"/>
              <a:t>Aftale med Byrådet</a:t>
            </a:r>
            <a:endParaRPr lang="da-DK" dirty="0"/>
          </a:p>
        </p:txBody>
      </p:sp>
      <p:pic>
        <p:nvPicPr>
          <p:cNvPr id="4" name="Pladsholder til indhold 3">
            <a:extLst>
              <a:ext uri="{FF2B5EF4-FFF2-40B4-BE49-F238E27FC236}">
                <a16:creationId xmlns:a16="http://schemas.microsoft.com/office/drawing/2014/main" id="{A82ABB9F-54A7-43EC-9F04-D00451D84EC7}"/>
              </a:ext>
            </a:extLst>
          </p:cNvPr>
          <p:cNvPicPr>
            <a:picLocks noGrp="1" noChangeAspect="1"/>
          </p:cNvPicPr>
          <p:nvPr>
            <p:ph idx="1"/>
          </p:nvPr>
        </p:nvPicPr>
        <p:blipFill>
          <a:blip r:embed="rId2"/>
          <a:stretch>
            <a:fillRect/>
          </a:stretch>
        </p:blipFill>
        <p:spPr>
          <a:xfrm>
            <a:off x="193536" y="1736999"/>
            <a:ext cx="8618994" cy="4394791"/>
          </a:xfrm>
          <a:prstGeom prst="rect">
            <a:avLst/>
          </a:prstGeom>
        </p:spPr>
      </p:pic>
    </p:spTree>
    <p:extLst>
      <p:ext uri="{BB962C8B-B14F-4D97-AF65-F5344CB8AC3E}">
        <p14:creationId xmlns:p14="http://schemas.microsoft.com/office/powerpoint/2010/main" val="3526199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8A8B2-2053-44FE-B1F8-B6B5A9557F08}"/>
              </a:ext>
            </a:extLst>
          </p:cNvPr>
          <p:cNvSpPr>
            <a:spLocks noGrp="1"/>
          </p:cNvSpPr>
          <p:nvPr>
            <p:ph type="title"/>
          </p:nvPr>
        </p:nvSpPr>
        <p:spPr/>
        <p:txBody>
          <a:bodyPr/>
          <a:lstStyle/>
          <a:p>
            <a:r>
              <a:rPr lang="da-DK" b="1" dirty="0"/>
              <a:t>Aftale med Byrådet</a:t>
            </a:r>
            <a:endParaRPr lang="da-DK" dirty="0"/>
          </a:p>
        </p:txBody>
      </p:sp>
      <p:sp>
        <p:nvSpPr>
          <p:cNvPr id="3" name="Pladsholder til indhold 2">
            <a:extLst>
              <a:ext uri="{FF2B5EF4-FFF2-40B4-BE49-F238E27FC236}">
                <a16:creationId xmlns:a16="http://schemas.microsoft.com/office/drawing/2014/main" id="{9F2289CE-5A97-40CD-AA61-B773FBFBEA4E}"/>
              </a:ext>
            </a:extLst>
          </p:cNvPr>
          <p:cNvSpPr>
            <a:spLocks noGrp="1"/>
          </p:cNvSpPr>
          <p:nvPr>
            <p:ph idx="1"/>
          </p:nvPr>
        </p:nvSpPr>
        <p:spPr/>
        <p:txBody>
          <a:bodyPr/>
          <a:lstStyle/>
          <a:p>
            <a:endParaRPr lang="da-DK"/>
          </a:p>
        </p:txBody>
      </p:sp>
      <p:pic>
        <p:nvPicPr>
          <p:cNvPr id="4" name="Billede 3">
            <a:extLst>
              <a:ext uri="{FF2B5EF4-FFF2-40B4-BE49-F238E27FC236}">
                <a16:creationId xmlns:a16="http://schemas.microsoft.com/office/drawing/2014/main" id="{0AC3A2E4-F94F-4908-8122-E017E4CF4675}"/>
              </a:ext>
            </a:extLst>
          </p:cNvPr>
          <p:cNvPicPr>
            <a:picLocks noChangeAspect="1"/>
          </p:cNvPicPr>
          <p:nvPr/>
        </p:nvPicPr>
        <p:blipFill>
          <a:blip r:embed="rId2"/>
          <a:stretch>
            <a:fillRect/>
          </a:stretch>
        </p:blipFill>
        <p:spPr>
          <a:xfrm>
            <a:off x="731204" y="1670894"/>
            <a:ext cx="6726871" cy="5019905"/>
          </a:xfrm>
          <a:prstGeom prst="rect">
            <a:avLst/>
          </a:prstGeom>
        </p:spPr>
      </p:pic>
    </p:spTree>
    <p:extLst>
      <p:ext uri="{BB962C8B-B14F-4D97-AF65-F5344CB8AC3E}">
        <p14:creationId xmlns:p14="http://schemas.microsoft.com/office/powerpoint/2010/main" val="1465525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Afslutning</a:t>
            </a:r>
          </a:p>
        </p:txBody>
      </p:sp>
      <p:sp>
        <p:nvSpPr>
          <p:cNvPr id="3" name="Pladsholder til indhold 2"/>
          <p:cNvSpPr>
            <a:spLocks noGrp="1"/>
          </p:cNvSpPr>
          <p:nvPr>
            <p:ph idx="1"/>
          </p:nvPr>
        </p:nvSpPr>
        <p:spPr/>
        <p:txBody>
          <a:bodyPr/>
          <a:lstStyle/>
          <a:p>
            <a:pPr>
              <a:buFont typeface="Arial" panose="020B0604020202020204" pitchFamily="34" charset="0"/>
              <a:buChar char="•"/>
            </a:pPr>
            <a:r>
              <a:rPr lang="da-DK" dirty="0"/>
              <a:t> </a:t>
            </a:r>
            <a:r>
              <a:rPr lang="da-DK" sz="3600" dirty="0"/>
              <a:t>Opsamling på dagen</a:t>
            </a:r>
          </a:p>
          <a:p>
            <a:pPr>
              <a:buFont typeface="Arial" panose="020B0604020202020204" pitchFamily="34" charset="0"/>
              <a:buChar char="•"/>
            </a:pPr>
            <a:r>
              <a:rPr lang="da-DK" sz="3600" dirty="0"/>
              <a:t> Evaluering</a:t>
            </a:r>
          </a:p>
          <a:p>
            <a:pPr>
              <a:buFont typeface="Arial" panose="020B0604020202020204" pitchFamily="34" charset="0"/>
              <a:buChar char="•"/>
            </a:pPr>
            <a:r>
              <a:rPr lang="da-DK" sz="3600" dirty="0"/>
              <a:t> Kommende aktiviteter</a:t>
            </a:r>
          </a:p>
          <a:p>
            <a:pPr>
              <a:buFont typeface="Arial" panose="020B0604020202020204" pitchFamily="34" charset="0"/>
              <a:buChar char="•"/>
            </a:pPr>
            <a:r>
              <a:rPr lang="da-DK" sz="3600" dirty="0"/>
              <a:t> Skal vi ses 3. november 2018?</a:t>
            </a:r>
          </a:p>
          <a:p>
            <a:pPr>
              <a:buFont typeface="Arial" panose="020B0604020202020204" pitchFamily="34" charset="0"/>
              <a:buChar char="•"/>
            </a:pPr>
            <a:r>
              <a:rPr lang="da-DK" sz="3600" dirty="0"/>
              <a:t> En sang</a:t>
            </a:r>
          </a:p>
          <a:p>
            <a:pPr>
              <a:buFont typeface="Arial" panose="020B0604020202020204" pitchFamily="34" charset="0"/>
              <a:buChar char="•"/>
            </a:pPr>
            <a:r>
              <a:rPr lang="da-DK" sz="3600" dirty="0"/>
              <a:t> Tak for i dag</a:t>
            </a:r>
          </a:p>
          <a:p>
            <a:endParaRPr lang="da-DK" dirty="0"/>
          </a:p>
        </p:txBody>
      </p:sp>
    </p:spTree>
    <p:extLst>
      <p:ext uri="{BB962C8B-B14F-4D97-AF65-F5344CB8AC3E}">
        <p14:creationId xmlns:p14="http://schemas.microsoft.com/office/powerpoint/2010/main" val="1097627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0A3400-F2A5-4351-A23E-271F6F70E18A}"/>
              </a:ext>
            </a:extLst>
          </p:cNvPr>
          <p:cNvSpPr>
            <a:spLocks noGrp="1"/>
          </p:cNvSpPr>
          <p:nvPr>
            <p:ph type="title"/>
          </p:nvPr>
        </p:nvSpPr>
        <p:spPr/>
        <p:txBody>
          <a:bodyPr/>
          <a:lstStyle/>
          <a:p>
            <a:r>
              <a:rPr lang="da-DK" b="1" dirty="0" err="1"/>
              <a:t>Livstræet</a:t>
            </a:r>
            <a:br>
              <a:rPr lang="da-DK" b="1" dirty="0"/>
            </a:br>
            <a:r>
              <a:rPr lang="da-DK" sz="2800" i="1" dirty="0"/>
              <a:t>Hans </a:t>
            </a:r>
            <a:r>
              <a:rPr lang="da-DK" sz="2800" i="1" dirty="0" err="1"/>
              <a:t>Holm|Erik</a:t>
            </a:r>
            <a:r>
              <a:rPr lang="da-DK" sz="2800" i="1" dirty="0"/>
              <a:t> Lindebjerg</a:t>
            </a:r>
            <a:endParaRPr lang="da-DK" dirty="0"/>
          </a:p>
        </p:txBody>
      </p:sp>
      <p:sp>
        <p:nvSpPr>
          <p:cNvPr id="3" name="Pladsholder til indhold 2">
            <a:extLst>
              <a:ext uri="{FF2B5EF4-FFF2-40B4-BE49-F238E27FC236}">
                <a16:creationId xmlns:a16="http://schemas.microsoft.com/office/drawing/2014/main" id="{96CA71DE-2031-4926-A6CF-4307D25F515D}"/>
              </a:ext>
            </a:extLst>
          </p:cNvPr>
          <p:cNvSpPr>
            <a:spLocks noGrp="1"/>
          </p:cNvSpPr>
          <p:nvPr>
            <p:ph idx="1"/>
          </p:nvPr>
        </p:nvSpPr>
        <p:spPr/>
        <p:txBody>
          <a:bodyPr/>
          <a:lstStyle/>
          <a:p>
            <a:r>
              <a:rPr lang="da-DK" dirty="0"/>
              <a:t>Der er så meget, der kan trykke</a:t>
            </a:r>
            <a:br>
              <a:rPr lang="da-DK" dirty="0"/>
            </a:br>
            <a:r>
              <a:rPr lang="da-DK" dirty="0"/>
              <a:t>gøre dagen trist og grå</a:t>
            </a:r>
            <a:br>
              <a:rPr lang="da-DK" dirty="0"/>
            </a:br>
            <a:r>
              <a:rPr lang="da-DK" dirty="0"/>
              <a:t>Se de folk der uden lykke</a:t>
            </a:r>
            <a:br>
              <a:rPr lang="da-DK" dirty="0"/>
            </a:br>
            <a:r>
              <a:rPr lang="da-DK" dirty="0"/>
              <a:t>bare går og går i stå</a:t>
            </a:r>
            <a:br>
              <a:rPr lang="da-DK" dirty="0"/>
            </a:br>
            <a:endParaRPr lang="da-DK" dirty="0"/>
          </a:p>
          <a:p>
            <a:r>
              <a:rPr lang="da-DK" dirty="0"/>
              <a:t>Lad dem lege i livstræets krone</a:t>
            </a:r>
            <a:br>
              <a:rPr lang="da-DK" dirty="0"/>
            </a:br>
            <a:r>
              <a:rPr lang="da-DK" dirty="0"/>
              <a:t>Lad dem føle, at livet er stort</a:t>
            </a:r>
            <a:br>
              <a:rPr lang="da-DK" dirty="0"/>
            </a:br>
            <a:r>
              <a:rPr lang="da-DK" dirty="0"/>
              <a:t>lad dem skue de blå horisonter</a:t>
            </a:r>
            <a:br>
              <a:rPr lang="da-DK" dirty="0"/>
            </a:br>
            <a:r>
              <a:rPr lang="da-DK" dirty="0"/>
              <a:t>og himmelhvælvingens port.</a:t>
            </a:r>
          </a:p>
        </p:txBody>
      </p:sp>
    </p:spTree>
    <p:extLst>
      <p:ext uri="{BB962C8B-B14F-4D97-AF65-F5344CB8AC3E}">
        <p14:creationId xmlns:p14="http://schemas.microsoft.com/office/powerpoint/2010/main" val="1966122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EE8D7B-1C24-4DC2-B91A-B26D115432AA}"/>
              </a:ext>
            </a:extLst>
          </p:cNvPr>
          <p:cNvSpPr>
            <a:spLocks noGrp="1"/>
          </p:cNvSpPr>
          <p:nvPr>
            <p:ph type="title"/>
          </p:nvPr>
        </p:nvSpPr>
        <p:spPr/>
        <p:txBody>
          <a:bodyPr/>
          <a:lstStyle/>
          <a:p>
            <a:r>
              <a:rPr lang="da-DK" b="1" dirty="0" err="1"/>
              <a:t>Livstræet</a:t>
            </a:r>
            <a:endParaRPr lang="da-DK" dirty="0"/>
          </a:p>
        </p:txBody>
      </p:sp>
      <p:sp>
        <p:nvSpPr>
          <p:cNvPr id="3" name="Pladsholder til indhold 2">
            <a:extLst>
              <a:ext uri="{FF2B5EF4-FFF2-40B4-BE49-F238E27FC236}">
                <a16:creationId xmlns:a16="http://schemas.microsoft.com/office/drawing/2014/main" id="{7CEE19E5-220C-49C9-9E16-3ADCD71F005E}"/>
              </a:ext>
            </a:extLst>
          </p:cNvPr>
          <p:cNvSpPr>
            <a:spLocks noGrp="1"/>
          </p:cNvSpPr>
          <p:nvPr>
            <p:ph idx="1"/>
          </p:nvPr>
        </p:nvSpPr>
        <p:spPr/>
        <p:txBody>
          <a:bodyPr/>
          <a:lstStyle/>
          <a:p>
            <a:r>
              <a:rPr lang="da-DK" dirty="0"/>
              <a:t>Der er så meget uden varme</a:t>
            </a:r>
            <a:br>
              <a:rPr lang="da-DK" dirty="0"/>
            </a:br>
            <a:r>
              <a:rPr lang="da-DK" dirty="0"/>
              <a:t>uden ånd og uden liv</a:t>
            </a:r>
            <a:br>
              <a:rPr lang="da-DK" dirty="0"/>
            </a:br>
            <a:r>
              <a:rPr lang="da-DK" dirty="0"/>
              <a:t>folk bliver fattige or arme</a:t>
            </a:r>
            <a:br>
              <a:rPr lang="da-DK" dirty="0"/>
            </a:br>
            <a:r>
              <a:rPr lang="da-DK" dirty="0"/>
              <a:t>tænker kun på tidsfordriv.</a:t>
            </a:r>
          </a:p>
          <a:p>
            <a:endParaRPr lang="da-DK" dirty="0"/>
          </a:p>
          <a:p>
            <a:r>
              <a:rPr lang="da-DK" dirty="0"/>
              <a:t>Lad dem lege i livstræets krone</a:t>
            </a:r>
            <a:br>
              <a:rPr lang="da-DK" dirty="0"/>
            </a:br>
            <a:r>
              <a:rPr lang="da-DK" dirty="0"/>
              <a:t>Lad dem føle, at livet er stort</a:t>
            </a:r>
            <a:br>
              <a:rPr lang="da-DK" dirty="0"/>
            </a:br>
            <a:r>
              <a:rPr lang="da-DK" dirty="0"/>
              <a:t>lad dem skue de blå horisonter</a:t>
            </a:r>
            <a:br>
              <a:rPr lang="da-DK" dirty="0"/>
            </a:br>
            <a:r>
              <a:rPr lang="da-DK" dirty="0"/>
              <a:t>og himmelhvælvingens port.</a:t>
            </a:r>
          </a:p>
        </p:txBody>
      </p:sp>
    </p:spTree>
    <p:extLst>
      <p:ext uri="{BB962C8B-B14F-4D97-AF65-F5344CB8AC3E}">
        <p14:creationId xmlns:p14="http://schemas.microsoft.com/office/powerpoint/2010/main" val="3744265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281EF2-5AA6-40E0-BF4D-C2279BCF8987}"/>
              </a:ext>
            </a:extLst>
          </p:cNvPr>
          <p:cNvSpPr>
            <a:spLocks noGrp="1"/>
          </p:cNvSpPr>
          <p:nvPr>
            <p:ph type="title"/>
          </p:nvPr>
        </p:nvSpPr>
        <p:spPr/>
        <p:txBody>
          <a:bodyPr/>
          <a:lstStyle/>
          <a:p>
            <a:r>
              <a:rPr lang="da-DK" b="1" dirty="0"/>
              <a:t>Det lysner over agres felt</a:t>
            </a:r>
            <a:endParaRPr lang="da-DK" dirty="0"/>
          </a:p>
        </p:txBody>
      </p:sp>
      <p:sp>
        <p:nvSpPr>
          <p:cNvPr id="3" name="Pladsholder til indhold 2">
            <a:extLst>
              <a:ext uri="{FF2B5EF4-FFF2-40B4-BE49-F238E27FC236}">
                <a16:creationId xmlns:a16="http://schemas.microsoft.com/office/drawing/2014/main" id="{D78FC6F0-8D8D-4FB2-9621-BBE971E162F8}"/>
              </a:ext>
            </a:extLst>
          </p:cNvPr>
          <p:cNvSpPr>
            <a:spLocks noGrp="1"/>
          </p:cNvSpPr>
          <p:nvPr>
            <p:ph idx="1"/>
          </p:nvPr>
        </p:nvSpPr>
        <p:spPr>
          <a:xfrm>
            <a:off x="507206" y="1993393"/>
            <a:ext cx="8065294" cy="4618862"/>
          </a:xfrm>
        </p:spPr>
        <p:txBody>
          <a:bodyPr>
            <a:normAutofit/>
          </a:bodyPr>
          <a:lstStyle/>
          <a:p>
            <a:r>
              <a:rPr lang="da-DK" b="1" dirty="0"/>
              <a:t>Vel! Ræk mig da, o efterår,</a:t>
            </a:r>
            <a:br>
              <a:rPr lang="da-DK" b="1" dirty="0"/>
            </a:br>
            <a:r>
              <a:rPr lang="da-DK" b="1" dirty="0"/>
              <a:t>en </a:t>
            </a:r>
            <a:r>
              <a:rPr lang="da-DK" b="1" dirty="0" err="1"/>
              <a:t>gravensten</a:t>
            </a:r>
            <a:r>
              <a:rPr lang="da-DK" b="1" dirty="0"/>
              <a:t>, som smager</a:t>
            </a:r>
            <a:br>
              <a:rPr lang="da-DK" b="1" dirty="0"/>
            </a:br>
            <a:r>
              <a:rPr lang="da-DK" b="1" dirty="0"/>
              <a:t>af bækken ved min faders gård</a:t>
            </a:r>
            <a:br>
              <a:rPr lang="da-DK" b="1" dirty="0"/>
            </a:br>
            <a:r>
              <a:rPr lang="da-DK" b="1" dirty="0"/>
              <a:t>og mulden i hans ager.</a:t>
            </a:r>
            <a:br>
              <a:rPr lang="da-DK" b="1" dirty="0"/>
            </a:br>
            <a:br>
              <a:rPr lang="da-DK" b="1" dirty="0"/>
            </a:br>
            <a:r>
              <a:rPr lang="da-DK" b="1" dirty="0"/>
              <a:t>Og bag mig, sol, og blød mig, regn!</a:t>
            </a:r>
            <a:br>
              <a:rPr lang="da-DK" b="1" dirty="0"/>
            </a:br>
            <a:r>
              <a:rPr lang="da-DK" b="1" dirty="0"/>
              <a:t>Jeg plukker mine nødder</a:t>
            </a:r>
            <a:br>
              <a:rPr lang="da-DK" b="1" dirty="0"/>
            </a:br>
            <a:r>
              <a:rPr lang="da-DK" b="1" dirty="0"/>
              <a:t>og trasker langs et brombærhegn</a:t>
            </a:r>
            <a:br>
              <a:rPr lang="da-DK" b="1" dirty="0"/>
            </a:br>
            <a:r>
              <a:rPr lang="da-DK" b="1" dirty="0"/>
              <a:t>med plovmuld under fødder.</a:t>
            </a:r>
            <a:br>
              <a:rPr lang="da-DK" b="1" dirty="0"/>
            </a:br>
            <a:br>
              <a:rPr lang="da-DK" b="1" dirty="0"/>
            </a:br>
            <a:r>
              <a:rPr lang="da-DK" b="1" dirty="0"/>
              <a:t>Og det er al den jord, jeg har,</a:t>
            </a:r>
            <a:br>
              <a:rPr lang="da-DK" b="1" dirty="0"/>
            </a:br>
            <a:r>
              <a:rPr lang="da-DK" b="1" dirty="0"/>
              <a:t>og alt hvad jeg begærer.</a:t>
            </a:r>
            <a:br>
              <a:rPr lang="da-DK" b="1" dirty="0"/>
            </a:br>
            <a:r>
              <a:rPr lang="da-DK" b="1" dirty="0"/>
              <a:t>Jeg håber, det går an, jeg </a:t>
            </a:r>
            <a:r>
              <a:rPr lang="da-DK" b="1" dirty="0" err="1"/>
              <a:t>ta´r</a:t>
            </a:r>
            <a:r>
              <a:rPr lang="da-DK" b="1" dirty="0"/>
              <a:t>,</a:t>
            </a:r>
            <a:br>
              <a:rPr lang="da-DK" b="1" dirty="0"/>
            </a:br>
            <a:r>
              <a:rPr lang="da-DK" b="1" dirty="0"/>
              <a:t>hvad mine såler bærer.</a:t>
            </a:r>
          </a:p>
        </p:txBody>
      </p:sp>
    </p:spTree>
    <p:extLst>
      <p:ext uri="{BB962C8B-B14F-4D97-AF65-F5344CB8AC3E}">
        <p14:creationId xmlns:p14="http://schemas.microsoft.com/office/powerpoint/2010/main" val="4274992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1E0B3B-0137-488F-BCC6-97D651056704}"/>
              </a:ext>
            </a:extLst>
          </p:cNvPr>
          <p:cNvSpPr>
            <a:spLocks noGrp="1"/>
          </p:cNvSpPr>
          <p:nvPr>
            <p:ph type="title"/>
          </p:nvPr>
        </p:nvSpPr>
        <p:spPr/>
        <p:txBody>
          <a:bodyPr/>
          <a:lstStyle/>
          <a:p>
            <a:r>
              <a:rPr lang="da-DK" b="1" dirty="0" err="1"/>
              <a:t>Livstræet</a:t>
            </a:r>
            <a:endParaRPr lang="da-DK" dirty="0"/>
          </a:p>
        </p:txBody>
      </p:sp>
      <p:sp>
        <p:nvSpPr>
          <p:cNvPr id="3" name="Pladsholder til indhold 2">
            <a:extLst>
              <a:ext uri="{FF2B5EF4-FFF2-40B4-BE49-F238E27FC236}">
                <a16:creationId xmlns:a16="http://schemas.microsoft.com/office/drawing/2014/main" id="{3BF3619C-4FBB-4CAC-AF07-1BE4757F33F7}"/>
              </a:ext>
            </a:extLst>
          </p:cNvPr>
          <p:cNvSpPr>
            <a:spLocks noGrp="1"/>
          </p:cNvSpPr>
          <p:nvPr>
            <p:ph idx="1"/>
          </p:nvPr>
        </p:nvSpPr>
        <p:spPr/>
        <p:txBody>
          <a:bodyPr/>
          <a:lstStyle/>
          <a:p>
            <a:r>
              <a:rPr lang="da-DK" dirty="0"/>
              <a:t>Der er så mange uden venner</a:t>
            </a:r>
            <a:br>
              <a:rPr lang="da-DK" dirty="0"/>
            </a:br>
            <a:r>
              <a:rPr lang="da-DK" dirty="0"/>
              <a:t>uden kærlighed og kys</a:t>
            </a:r>
            <a:br>
              <a:rPr lang="da-DK" dirty="0"/>
            </a:br>
            <a:r>
              <a:rPr lang="da-DK" dirty="0"/>
              <a:t>folk som ingen andre kender</a:t>
            </a:r>
            <a:br>
              <a:rPr lang="da-DK" dirty="0"/>
            </a:br>
            <a:r>
              <a:rPr lang="da-DK" dirty="0"/>
              <a:t>hvor mon de skal finde lys?</a:t>
            </a:r>
          </a:p>
          <a:p>
            <a:endParaRPr lang="da-DK" dirty="0"/>
          </a:p>
          <a:p>
            <a:r>
              <a:rPr lang="da-DK" dirty="0"/>
              <a:t>Lad dem lege i livstræets krone</a:t>
            </a:r>
            <a:br>
              <a:rPr lang="da-DK" dirty="0"/>
            </a:br>
            <a:r>
              <a:rPr lang="da-DK" dirty="0"/>
              <a:t>Lad dem føle, at livet er stort</a:t>
            </a:r>
            <a:br>
              <a:rPr lang="da-DK" dirty="0"/>
            </a:br>
            <a:r>
              <a:rPr lang="da-DK" dirty="0"/>
              <a:t>lad dem skue de blå horisonter</a:t>
            </a:r>
            <a:br>
              <a:rPr lang="da-DK" dirty="0"/>
            </a:br>
            <a:r>
              <a:rPr lang="da-DK" dirty="0"/>
              <a:t>og himmelhvælvingens port.</a:t>
            </a:r>
          </a:p>
        </p:txBody>
      </p:sp>
    </p:spTree>
    <p:extLst>
      <p:ext uri="{BB962C8B-B14F-4D97-AF65-F5344CB8AC3E}">
        <p14:creationId xmlns:p14="http://schemas.microsoft.com/office/powerpoint/2010/main" val="2385285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CC8B82-6B0A-4152-A0CE-74399041CE1B}"/>
              </a:ext>
            </a:extLst>
          </p:cNvPr>
          <p:cNvSpPr>
            <a:spLocks noGrp="1"/>
          </p:cNvSpPr>
          <p:nvPr>
            <p:ph type="title"/>
          </p:nvPr>
        </p:nvSpPr>
        <p:spPr/>
        <p:txBody>
          <a:bodyPr/>
          <a:lstStyle/>
          <a:p>
            <a:r>
              <a:rPr lang="da-DK" b="1" dirty="0" err="1"/>
              <a:t>Livstræet</a:t>
            </a:r>
            <a:endParaRPr lang="da-DK" dirty="0"/>
          </a:p>
        </p:txBody>
      </p:sp>
      <p:sp>
        <p:nvSpPr>
          <p:cNvPr id="3" name="Pladsholder til indhold 2">
            <a:extLst>
              <a:ext uri="{FF2B5EF4-FFF2-40B4-BE49-F238E27FC236}">
                <a16:creationId xmlns:a16="http://schemas.microsoft.com/office/drawing/2014/main" id="{6A52981B-1B68-49A3-8BD1-A44C38F4DA42}"/>
              </a:ext>
            </a:extLst>
          </p:cNvPr>
          <p:cNvSpPr>
            <a:spLocks noGrp="1"/>
          </p:cNvSpPr>
          <p:nvPr>
            <p:ph idx="1"/>
          </p:nvPr>
        </p:nvSpPr>
        <p:spPr/>
        <p:txBody>
          <a:bodyPr/>
          <a:lstStyle/>
          <a:p>
            <a:r>
              <a:rPr lang="da-DK" dirty="0"/>
              <a:t>Der er så hård en kamp om magten</a:t>
            </a:r>
            <a:br>
              <a:rPr lang="da-DK" dirty="0"/>
            </a:br>
            <a:r>
              <a:rPr lang="da-DK" dirty="0"/>
              <a:t>alle kæmper for sig selv</a:t>
            </a:r>
            <a:br>
              <a:rPr lang="da-DK" dirty="0"/>
            </a:br>
            <a:r>
              <a:rPr lang="da-DK" dirty="0"/>
              <a:t>Er der ingen der har sagt dem</a:t>
            </a:r>
            <a:br>
              <a:rPr lang="da-DK" dirty="0"/>
            </a:br>
            <a:r>
              <a:rPr lang="da-DK" dirty="0"/>
              <a:t>at de slår sig selv ihjel?</a:t>
            </a:r>
          </a:p>
          <a:p>
            <a:endParaRPr lang="da-DK" dirty="0"/>
          </a:p>
          <a:p>
            <a:pPr marL="0" indent="0">
              <a:buNone/>
            </a:pPr>
            <a:r>
              <a:rPr lang="da-DK" dirty="0"/>
              <a:t>Lad dem lege i livstræets krone</a:t>
            </a:r>
            <a:br>
              <a:rPr lang="da-DK" dirty="0"/>
            </a:br>
            <a:r>
              <a:rPr lang="da-DK" dirty="0"/>
              <a:t>Lad dem føle, at livet er stort</a:t>
            </a:r>
            <a:br>
              <a:rPr lang="da-DK" dirty="0"/>
            </a:br>
            <a:r>
              <a:rPr lang="da-DK" dirty="0"/>
              <a:t>lad dem skue de blå horisonter</a:t>
            </a:r>
            <a:br>
              <a:rPr lang="da-DK" dirty="0"/>
            </a:br>
            <a:r>
              <a:rPr lang="da-DK" dirty="0"/>
              <a:t>og himmelhvælvingens port.</a:t>
            </a:r>
          </a:p>
          <a:p>
            <a:pPr marL="0" indent="0">
              <a:buNone/>
            </a:pPr>
            <a:endParaRPr lang="da-DK" dirty="0"/>
          </a:p>
        </p:txBody>
      </p:sp>
    </p:spTree>
    <p:extLst>
      <p:ext uri="{BB962C8B-B14F-4D97-AF65-F5344CB8AC3E}">
        <p14:creationId xmlns:p14="http://schemas.microsoft.com/office/powerpoint/2010/main" val="4180453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95755-22B5-427C-A17A-47B4FC0257EB}"/>
              </a:ext>
            </a:extLst>
          </p:cNvPr>
          <p:cNvSpPr>
            <a:spLocks noGrp="1"/>
          </p:cNvSpPr>
          <p:nvPr>
            <p:ph type="title"/>
          </p:nvPr>
        </p:nvSpPr>
        <p:spPr/>
        <p:txBody>
          <a:bodyPr/>
          <a:lstStyle/>
          <a:p>
            <a:r>
              <a:rPr lang="da-DK" b="1" dirty="0" err="1"/>
              <a:t>Livstræet</a:t>
            </a:r>
            <a:endParaRPr lang="da-DK" dirty="0"/>
          </a:p>
        </p:txBody>
      </p:sp>
      <p:sp>
        <p:nvSpPr>
          <p:cNvPr id="3" name="Pladsholder til indhold 2">
            <a:extLst>
              <a:ext uri="{FF2B5EF4-FFF2-40B4-BE49-F238E27FC236}">
                <a16:creationId xmlns:a16="http://schemas.microsoft.com/office/drawing/2014/main" id="{EDEA16F8-267B-45C8-837A-4E905AE9B074}"/>
              </a:ext>
            </a:extLst>
          </p:cNvPr>
          <p:cNvSpPr>
            <a:spLocks noGrp="1"/>
          </p:cNvSpPr>
          <p:nvPr>
            <p:ph idx="1"/>
          </p:nvPr>
        </p:nvSpPr>
        <p:spPr/>
        <p:txBody>
          <a:bodyPr/>
          <a:lstStyle/>
          <a:p>
            <a:r>
              <a:rPr lang="da-DK" dirty="0"/>
              <a:t>Der er så mange, der er slaver</a:t>
            </a:r>
            <a:br>
              <a:rPr lang="da-DK" dirty="0"/>
            </a:br>
            <a:r>
              <a:rPr lang="da-DK" dirty="0"/>
              <a:t>af sit job og af sin tid.</a:t>
            </a:r>
            <a:br>
              <a:rPr lang="da-DK" dirty="0"/>
            </a:br>
            <a:r>
              <a:rPr lang="da-DK" dirty="0"/>
              <a:t>Hvorfor bruges vores gaver</a:t>
            </a:r>
            <a:br>
              <a:rPr lang="da-DK" dirty="0"/>
            </a:br>
            <a:r>
              <a:rPr lang="da-DK" dirty="0"/>
              <a:t>uden tanke, uden vid?</a:t>
            </a:r>
          </a:p>
          <a:p>
            <a:endParaRPr lang="da-DK" dirty="0"/>
          </a:p>
          <a:p>
            <a:r>
              <a:rPr lang="da-DK" dirty="0"/>
              <a:t>Lad dem lege i livstræets krone</a:t>
            </a:r>
            <a:br>
              <a:rPr lang="da-DK" dirty="0"/>
            </a:br>
            <a:r>
              <a:rPr lang="da-DK" dirty="0"/>
              <a:t>Lad dem føle, at livet er stort</a:t>
            </a:r>
            <a:br>
              <a:rPr lang="da-DK" dirty="0"/>
            </a:br>
            <a:r>
              <a:rPr lang="da-DK" dirty="0"/>
              <a:t>lad dem skue de blå horisonter</a:t>
            </a:r>
            <a:br>
              <a:rPr lang="da-DK" dirty="0"/>
            </a:br>
            <a:r>
              <a:rPr lang="da-DK" dirty="0"/>
              <a:t>og himmelhvælvingens port.</a:t>
            </a:r>
          </a:p>
          <a:p>
            <a:endParaRPr lang="da-DK" dirty="0"/>
          </a:p>
        </p:txBody>
      </p:sp>
    </p:spTree>
    <p:extLst>
      <p:ext uri="{BB962C8B-B14F-4D97-AF65-F5344CB8AC3E}">
        <p14:creationId xmlns:p14="http://schemas.microsoft.com/office/powerpoint/2010/main" val="3803589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2919" y="215953"/>
            <a:ext cx="8079581" cy="1658198"/>
          </a:xfrm>
        </p:spPr>
        <p:txBody>
          <a:bodyPr/>
          <a:lstStyle/>
          <a:p>
            <a:r>
              <a:rPr lang="da-DK" b="1" dirty="0"/>
              <a:t>Præsentation af arbejdsgruppen</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3465187662"/>
              </p:ext>
            </p:extLst>
          </p:nvPr>
        </p:nvGraphicFramePr>
        <p:xfrm>
          <a:off x="598128" y="1454577"/>
          <a:ext cx="7438767" cy="6154147"/>
        </p:xfrm>
        <a:graphic>
          <a:graphicData uri="http://schemas.openxmlformats.org/drawingml/2006/table">
            <a:tbl>
              <a:tblPr>
                <a:tableStyleId>{5C22544A-7EE6-4342-B048-85BDC9FD1C3A}</a:tableStyleId>
              </a:tblPr>
              <a:tblGrid>
                <a:gridCol w="7438767">
                  <a:extLst>
                    <a:ext uri="{9D8B030D-6E8A-4147-A177-3AD203B41FA5}">
                      <a16:colId xmlns:a16="http://schemas.microsoft.com/office/drawing/2014/main" val="1602441748"/>
                    </a:ext>
                  </a:extLst>
                </a:gridCol>
              </a:tblGrid>
              <a:tr h="374708">
                <a:tc>
                  <a:txBody>
                    <a:bodyPr/>
                    <a:lstStyle/>
                    <a:p>
                      <a:pPr algn="l" fontAlgn="b"/>
                      <a:r>
                        <a:rPr lang="da-DK" sz="2800" b="1" u="none" strike="noStrike" kern="1200">
                          <a:solidFill>
                            <a:schemeClr val="dk1"/>
                          </a:solidFill>
                          <a:effectLst/>
                          <a:latin typeface="+mn-lt"/>
                          <a:ea typeface="+mn-ea"/>
                          <a:cs typeface="+mn-cs"/>
                        </a:rPr>
                        <a:t>Per Vandrup</a:t>
                      </a:r>
                    </a:p>
                  </a:txBody>
                  <a:tcPr marL="3810" marR="3810" marT="3810" marB="0" anchor="b"/>
                </a:tc>
                <a:extLst>
                  <a:ext uri="{0D108BD9-81ED-4DB2-BD59-A6C34878D82A}">
                    <a16:rowId xmlns:a16="http://schemas.microsoft.com/office/drawing/2014/main" val="609386030"/>
                  </a:ext>
                </a:extLst>
              </a:tr>
              <a:tr h="374708">
                <a:tc>
                  <a:txBody>
                    <a:bodyPr/>
                    <a:lstStyle/>
                    <a:p>
                      <a:pPr algn="l" fontAlgn="ctr"/>
                      <a:r>
                        <a:rPr lang="da-DK" sz="2800" b="1" u="none" strike="noStrike" kern="1200">
                          <a:solidFill>
                            <a:schemeClr val="dk1"/>
                          </a:solidFill>
                          <a:effectLst/>
                          <a:latin typeface="+mn-lt"/>
                          <a:ea typeface="+mn-ea"/>
                          <a:cs typeface="+mn-cs"/>
                        </a:rPr>
                        <a:t>Svend-Erik Fangel Pedersen</a:t>
                      </a:r>
                    </a:p>
                  </a:txBody>
                  <a:tcPr marL="3810" marR="3810" marT="3810" marB="0" anchor="ctr"/>
                </a:tc>
                <a:extLst>
                  <a:ext uri="{0D108BD9-81ED-4DB2-BD59-A6C34878D82A}">
                    <a16:rowId xmlns:a16="http://schemas.microsoft.com/office/drawing/2014/main" val="3922202973"/>
                  </a:ext>
                </a:extLst>
              </a:tr>
              <a:tr h="374708">
                <a:tc>
                  <a:txBody>
                    <a:bodyPr/>
                    <a:lstStyle/>
                    <a:p>
                      <a:pPr algn="l" fontAlgn="b"/>
                      <a:r>
                        <a:rPr lang="da-DK" sz="2800" b="1" u="none" strike="noStrike" kern="1200">
                          <a:solidFill>
                            <a:schemeClr val="dk1"/>
                          </a:solidFill>
                          <a:effectLst/>
                          <a:latin typeface="+mn-lt"/>
                          <a:ea typeface="+mn-ea"/>
                          <a:cs typeface="+mn-cs"/>
                        </a:rPr>
                        <a:t>Sven Krarup Nielsen</a:t>
                      </a:r>
                    </a:p>
                  </a:txBody>
                  <a:tcPr marL="3810" marR="3810" marT="3810" marB="0" anchor="b"/>
                </a:tc>
                <a:extLst>
                  <a:ext uri="{0D108BD9-81ED-4DB2-BD59-A6C34878D82A}">
                    <a16:rowId xmlns:a16="http://schemas.microsoft.com/office/drawing/2014/main" val="3415729241"/>
                  </a:ext>
                </a:extLst>
              </a:tr>
              <a:tr h="374708">
                <a:tc>
                  <a:txBody>
                    <a:bodyPr/>
                    <a:lstStyle/>
                    <a:p>
                      <a:pPr algn="l" fontAlgn="b"/>
                      <a:r>
                        <a:rPr lang="da-DK" sz="2800" b="1" u="none" strike="noStrike" kern="1200" dirty="0">
                          <a:solidFill>
                            <a:schemeClr val="dk1"/>
                          </a:solidFill>
                          <a:effectLst/>
                          <a:latin typeface="+mn-lt"/>
                          <a:ea typeface="+mn-ea"/>
                          <a:cs typeface="+mn-cs"/>
                        </a:rPr>
                        <a:t>Louise Roum</a:t>
                      </a:r>
                    </a:p>
                  </a:txBody>
                  <a:tcPr marL="3810" marR="3810" marT="3810" marB="0" anchor="b"/>
                </a:tc>
                <a:extLst>
                  <a:ext uri="{0D108BD9-81ED-4DB2-BD59-A6C34878D82A}">
                    <a16:rowId xmlns:a16="http://schemas.microsoft.com/office/drawing/2014/main" val="3902346996"/>
                  </a:ext>
                </a:extLst>
              </a:tr>
              <a:tr h="374708">
                <a:tc>
                  <a:txBody>
                    <a:bodyPr/>
                    <a:lstStyle/>
                    <a:p>
                      <a:pPr algn="l" fontAlgn="b"/>
                      <a:r>
                        <a:rPr lang="da-DK" sz="2800" b="1" u="none" strike="noStrike" kern="1200" dirty="0">
                          <a:solidFill>
                            <a:schemeClr val="dk1"/>
                          </a:solidFill>
                          <a:effectLst/>
                          <a:latin typeface="+mn-lt"/>
                          <a:ea typeface="+mn-ea"/>
                          <a:cs typeface="+mn-cs"/>
                        </a:rPr>
                        <a:t>Paula Mikkelsen</a:t>
                      </a:r>
                    </a:p>
                    <a:p>
                      <a:pPr algn="l" fontAlgn="b"/>
                      <a:r>
                        <a:rPr lang="da-DK" sz="2800" b="1" u="none" strike="noStrike" kern="1200" dirty="0">
                          <a:solidFill>
                            <a:schemeClr val="dk1"/>
                          </a:solidFill>
                          <a:effectLst/>
                          <a:latin typeface="+mn-lt"/>
                          <a:ea typeface="+mn-ea"/>
                          <a:cs typeface="+mn-cs"/>
                        </a:rPr>
                        <a:t>Peter Jeppesen</a:t>
                      </a:r>
                    </a:p>
                    <a:p>
                      <a:pPr algn="l" fontAlgn="b"/>
                      <a:r>
                        <a:rPr lang="da-DK" sz="2800" b="1" u="none" strike="noStrike" kern="1200" dirty="0">
                          <a:solidFill>
                            <a:schemeClr val="dk1"/>
                          </a:solidFill>
                          <a:effectLst/>
                          <a:latin typeface="+mn-lt"/>
                          <a:ea typeface="+mn-ea"/>
                          <a:cs typeface="+mn-cs"/>
                        </a:rPr>
                        <a:t>Christian Eggert Jørgensen</a:t>
                      </a:r>
                    </a:p>
                    <a:p>
                      <a:pPr algn="l" fontAlgn="b"/>
                      <a:r>
                        <a:rPr lang="da-DK" sz="2800" b="1" u="none" strike="noStrike" kern="1200" dirty="0">
                          <a:solidFill>
                            <a:schemeClr val="dk1"/>
                          </a:solidFill>
                          <a:effectLst/>
                          <a:latin typeface="+mn-lt"/>
                          <a:ea typeface="+mn-ea"/>
                          <a:cs typeface="+mn-cs"/>
                        </a:rPr>
                        <a:t>Kirsten Eggert Jørgensen</a:t>
                      </a:r>
                    </a:p>
                  </a:txBody>
                  <a:tcPr marL="3810" marR="3810" marT="3810" marB="0" anchor="b"/>
                </a:tc>
                <a:extLst>
                  <a:ext uri="{0D108BD9-81ED-4DB2-BD59-A6C34878D82A}">
                    <a16:rowId xmlns:a16="http://schemas.microsoft.com/office/drawing/2014/main" val="2387403870"/>
                  </a:ext>
                </a:extLst>
              </a:tr>
              <a:tr h="374708">
                <a:tc>
                  <a:txBody>
                    <a:bodyPr/>
                    <a:lstStyle/>
                    <a:p>
                      <a:pPr algn="l" fontAlgn="b"/>
                      <a:endParaRPr lang="da-DK" sz="2800" u="none" strike="noStrike" kern="1200" dirty="0">
                        <a:solidFill>
                          <a:schemeClr val="dk1"/>
                        </a:solidFill>
                        <a:effectLst/>
                        <a:latin typeface="+mn-lt"/>
                        <a:ea typeface="+mn-ea"/>
                        <a:cs typeface="+mn-cs"/>
                      </a:endParaRPr>
                    </a:p>
                  </a:txBody>
                  <a:tcPr marL="3810" marR="3810" marT="3810" marB="0" anchor="b"/>
                </a:tc>
                <a:extLst>
                  <a:ext uri="{0D108BD9-81ED-4DB2-BD59-A6C34878D82A}">
                    <a16:rowId xmlns:a16="http://schemas.microsoft.com/office/drawing/2014/main" val="770487409"/>
                  </a:ext>
                </a:extLst>
              </a:tr>
              <a:tr h="374708">
                <a:tc>
                  <a:txBody>
                    <a:bodyPr/>
                    <a:lstStyle/>
                    <a:p>
                      <a:pPr algn="l" fontAlgn="b"/>
                      <a:endParaRPr lang="da-DK" sz="2800" u="none" strike="noStrike" kern="1200" dirty="0">
                        <a:solidFill>
                          <a:schemeClr val="dk1"/>
                        </a:solidFill>
                        <a:effectLst/>
                        <a:latin typeface="+mn-lt"/>
                        <a:ea typeface="+mn-ea"/>
                        <a:cs typeface="+mn-cs"/>
                      </a:endParaRPr>
                    </a:p>
                  </a:txBody>
                  <a:tcPr marL="3810" marR="3810" marT="3810" marB="0" anchor="b"/>
                </a:tc>
                <a:extLst>
                  <a:ext uri="{0D108BD9-81ED-4DB2-BD59-A6C34878D82A}">
                    <a16:rowId xmlns:a16="http://schemas.microsoft.com/office/drawing/2014/main" val="719837117"/>
                  </a:ext>
                </a:extLst>
              </a:tr>
              <a:tr h="1860277">
                <a:tc>
                  <a:txBody>
                    <a:bodyPr/>
                    <a:lstStyle/>
                    <a:p>
                      <a:pPr algn="l" fontAlgn="b"/>
                      <a:endParaRPr lang="da-DK" sz="2800" u="none" strike="noStrike" kern="1200" dirty="0">
                        <a:solidFill>
                          <a:schemeClr val="dk1"/>
                        </a:solidFill>
                        <a:effectLst/>
                        <a:latin typeface="+mn-lt"/>
                        <a:ea typeface="+mn-ea"/>
                        <a:cs typeface="+mn-cs"/>
                      </a:endParaRPr>
                    </a:p>
                  </a:txBody>
                  <a:tcPr marL="3810" marR="3810" marT="3810" marB="0" anchor="b"/>
                </a:tc>
                <a:extLst>
                  <a:ext uri="{0D108BD9-81ED-4DB2-BD59-A6C34878D82A}">
                    <a16:rowId xmlns:a16="http://schemas.microsoft.com/office/drawing/2014/main" val="1257844455"/>
                  </a:ext>
                </a:extLst>
              </a:tr>
            </a:tbl>
          </a:graphicData>
        </a:graphic>
      </p:graphicFrame>
    </p:spTree>
    <p:extLst>
      <p:ext uri="{BB962C8B-B14F-4D97-AF65-F5344CB8AC3E}">
        <p14:creationId xmlns:p14="http://schemas.microsoft.com/office/powerpoint/2010/main" val="1022851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3413" y="968090"/>
            <a:ext cx="4139556" cy="577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da-DK" dirty="0"/>
              <a:t>18 kredsrepræsentanter i Friluftsrådet</a:t>
            </a:r>
          </a:p>
        </p:txBody>
      </p:sp>
      <p:sp>
        <p:nvSpPr>
          <p:cNvPr id="3" name="Pladsholder til indhold 2"/>
          <p:cNvSpPr>
            <a:spLocks noGrp="1"/>
          </p:cNvSpPr>
          <p:nvPr>
            <p:ph idx="1"/>
          </p:nvPr>
        </p:nvSpPr>
        <p:spPr/>
        <p:txBody>
          <a:bodyPr/>
          <a:lstStyle/>
          <a:p>
            <a:endParaRPr lang="da-DK" dirty="0"/>
          </a:p>
          <a:p>
            <a:r>
              <a:rPr lang="da-DK" sz="3200" dirty="0"/>
              <a:t>11 kredse ud af 23 kredse</a:t>
            </a:r>
          </a:p>
          <a:p>
            <a:r>
              <a:rPr lang="da-DK" sz="3200" dirty="0"/>
              <a:t>repræsenteret i dag</a:t>
            </a:r>
          </a:p>
        </p:txBody>
      </p:sp>
    </p:spTree>
    <p:extLst>
      <p:ext uri="{BB962C8B-B14F-4D97-AF65-F5344CB8AC3E}">
        <p14:creationId xmlns:p14="http://schemas.microsoft.com/office/powerpoint/2010/main" val="4182728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Repræsentanter fra lokale samråd og ”folkeoplysningsudvalg”</a:t>
            </a:r>
          </a:p>
        </p:txBody>
      </p:sp>
      <p:sp>
        <p:nvSpPr>
          <p:cNvPr id="3" name="Pladsholder til indhold 2"/>
          <p:cNvSpPr>
            <a:spLocks noGrp="1"/>
          </p:cNvSpPr>
          <p:nvPr>
            <p:ph idx="1"/>
          </p:nvPr>
        </p:nvSpPr>
        <p:spPr>
          <a:xfrm>
            <a:off x="507206" y="2276973"/>
            <a:ext cx="8065294" cy="3766185"/>
          </a:xfrm>
        </p:spPr>
        <p:txBody>
          <a:bodyPr/>
          <a:lstStyle/>
          <a:p>
            <a:r>
              <a:rPr lang="da-DK" dirty="0"/>
              <a:t>98 kommuner i Danmark</a:t>
            </a:r>
          </a:p>
          <a:p>
            <a:r>
              <a:rPr lang="da-DK" dirty="0"/>
              <a:t>55 har samråd vi kender</a:t>
            </a:r>
          </a:p>
          <a:p>
            <a:r>
              <a:rPr lang="da-DK" dirty="0"/>
              <a:t>I 72 er vi repræsenteret i et ”folkeoplysningsudvalg”</a:t>
            </a:r>
          </a:p>
          <a:p>
            <a:endParaRPr lang="da-DK" dirty="0"/>
          </a:p>
          <a:p>
            <a:r>
              <a:rPr lang="da-DK" dirty="0"/>
              <a:t>31 kommuner er repræsenteret i dag</a:t>
            </a:r>
          </a:p>
          <a:p>
            <a:r>
              <a:rPr lang="da-DK" dirty="0"/>
              <a:t>23 samrådsmedlemmer</a:t>
            </a:r>
          </a:p>
          <a:p>
            <a:r>
              <a:rPr lang="da-DK"/>
              <a:t>16 </a:t>
            </a:r>
            <a:r>
              <a:rPr lang="da-DK" dirty="0"/>
              <a:t>medlemmer af ”Folkeoplysningsudvalg”</a:t>
            </a:r>
          </a:p>
        </p:txBody>
      </p:sp>
    </p:spTree>
    <p:extLst>
      <p:ext uri="{BB962C8B-B14F-4D97-AF65-F5344CB8AC3E}">
        <p14:creationId xmlns:p14="http://schemas.microsoft.com/office/powerpoint/2010/main" val="3848703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2919" y="499533"/>
            <a:ext cx="8079581" cy="808406"/>
          </a:xfrm>
        </p:spPr>
        <p:txBody>
          <a:bodyPr/>
          <a:lstStyle/>
          <a:p>
            <a:r>
              <a:rPr lang="da-DK" dirty="0"/>
              <a:t>Program:</a:t>
            </a:r>
          </a:p>
        </p:txBody>
      </p:sp>
      <p:sp>
        <p:nvSpPr>
          <p:cNvPr id="3" name="Pladsholder til indhold 2"/>
          <p:cNvSpPr>
            <a:spLocks noGrp="1"/>
          </p:cNvSpPr>
          <p:nvPr>
            <p:ph idx="1"/>
          </p:nvPr>
        </p:nvSpPr>
        <p:spPr>
          <a:xfrm>
            <a:off x="414608" y="1365813"/>
            <a:ext cx="8065294" cy="5492186"/>
          </a:xfrm>
        </p:spPr>
        <p:txBody>
          <a:bodyPr>
            <a:normAutofit fontScale="77500" lnSpcReduction="20000"/>
          </a:bodyPr>
          <a:lstStyle/>
          <a:p>
            <a:pPr>
              <a:lnSpc>
                <a:spcPct val="120000"/>
              </a:lnSpc>
            </a:pPr>
            <a:r>
              <a:rPr lang="da-DK" b="1" dirty="0"/>
              <a:t>10.00: Velkomst – hvem er vi?</a:t>
            </a:r>
          </a:p>
          <a:p>
            <a:pPr>
              <a:lnSpc>
                <a:spcPct val="120000"/>
              </a:lnSpc>
            </a:pPr>
            <a:r>
              <a:rPr lang="da-DK" b="1" dirty="0"/>
              <a:t>10.15: Hvad vil ”Spejderne”</a:t>
            </a:r>
          </a:p>
          <a:p>
            <a:pPr>
              <a:lnSpc>
                <a:spcPct val="120000"/>
              </a:lnSpc>
            </a:pPr>
            <a:r>
              <a:rPr lang="da-DK" b="1" dirty="0"/>
              <a:t>11.00: Pause</a:t>
            </a:r>
          </a:p>
          <a:p>
            <a:pPr>
              <a:lnSpc>
                <a:spcPct val="120000"/>
              </a:lnSpc>
            </a:pPr>
            <a:r>
              <a:rPr lang="da-DK" b="1" dirty="0"/>
              <a:t>11.15: Landssamrådet</a:t>
            </a:r>
          </a:p>
          <a:p>
            <a:pPr>
              <a:lnSpc>
                <a:spcPct val="120000"/>
              </a:lnSpc>
            </a:pPr>
            <a:r>
              <a:rPr lang="da-DK" b="1" dirty="0"/>
              <a:t>11.40: Friluftsrådet</a:t>
            </a:r>
          </a:p>
          <a:p>
            <a:pPr>
              <a:lnSpc>
                <a:spcPct val="120000"/>
              </a:lnSpc>
            </a:pPr>
            <a:r>
              <a:rPr lang="da-DK" b="1" dirty="0"/>
              <a:t>12.30: Frokost med fortsat geografisk bordplan – Vegetarer?</a:t>
            </a:r>
          </a:p>
          <a:p>
            <a:pPr>
              <a:lnSpc>
                <a:spcPct val="120000"/>
              </a:lnSpc>
            </a:pPr>
            <a:r>
              <a:rPr lang="da-DK" b="1" dirty="0"/>
              <a:t>13.15: Opdelt program</a:t>
            </a:r>
          </a:p>
          <a:p>
            <a:pPr marL="0" lvl="4" indent="0">
              <a:lnSpc>
                <a:spcPct val="120000"/>
              </a:lnSpc>
              <a:buNone/>
            </a:pPr>
            <a:r>
              <a:rPr lang="da-DK" sz="2400" b="1" dirty="0"/>
              <a:t>	Friluftsrådet</a:t>
            </a:r>
          </a:p>
          <a:p>
            <a:pPr marL="102720" lvl="5" indent="0">
              <a:lnSpc>
                <a:spcPct val="120000"/>
              </a:lnSpc>
              <a:buNone/>
            </a:pPr>
            <a:r>
              <a:rPr lang="da-DK" sz="2400" b="1" dirty="0"/>
              <a:t>           	Lokale samråd </a:t>
            </a:r>
          </a:p>
          <a:p>
            <a:pPr marL="102720" lvl="5" indent="0">
              <a:lnSpc>
                <a:spcPct val="120000"/>
              </a:lnSpc>
              <a:buNone/>
            </a:pPr>
            <a:r>
              <a:rPr lang="da-DK" sz="2400" b="1" dirty="0"/>
              <a:t>	Folkeoplysningsudvalg</a:t>
            </a:r>
          </a:p>
          <a:p>
            <a:pPr marL="102720" lvl="5" indent="0">
              <a:lnSpc>
                <a:spcPct val="120000"/>
              </a:lnSpc>
              <a:buNone/>
            </a:pPr>
            <a:r>
              <a:rPr lang="da-DK" sz="2400" b="1" dirty="0"/>
              <a:t>15.40: Pause</a:t>
            </a:r>
          </a:p>
          <a:p>
            <a:pPr marL="102720" lvl="5" indent="0">
              <a:lnSpc>
                <a:spcPct val="120000"/>
              </a:lnSpc>
              <a:buNone/>
            </a:pPr>
            <a:r>
              <a:rPr lang="da-DK" sz="2400" b="1" dirty="0"/>
              <a:t>16.00: Kommunalvalg lige snart</a:t>
            </a:r>
          </a:p>
          <a:p>
            <a:pPr marL="102720" lvl="5" indent="0">
              <a:lnSpc>
                <a:spcPct val="120000"/>
              </a:lnSpc>
              <a:buNone/>
            </a:pPr>
            <a:r>
              <a:rPr lang="da-DK" sz="2400" b="1" dirty="0"/>
              <a:t>16.30: Opsamling, evaluering, kommende aktiviteter</a:t>
            </a:r>
          </a:p>
        </p:txBody>
      </p:sp>
    </p:spTree>
    <p:extLst>
      <p:ext uri="{BB962C8B-B14F-4D97-AF65-F5344CB8AC3E}">
        <p14:creationId xmlns:p14="http://schemas.microsoft.com/office/powerpoint/2010/main" val="2101420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7662BA-96FB-4F82-BB19-A42484CC388E}"/>
              </a:ext>
            </a:extLst>
          </p:cNvPr>
          <p:cNvSpPr>
            <a:spLocks noGrp="1"/>
          </p:cNvSpPr>
          <p:nvPr>
            <p:ph type="title"/>
          </p:nvPr>
        </p:nvSpPr>
        <p:spPr/>
        <p:txBody>
          <a:bodyPr/>
          <a:lstStyle/>
          <a:p>
            <a:r>
              <a:rPr lang="da-DK" b="1" dirty="0"/>
              <a:t>Hvad er et ”Folkeoplysningsudvalg” </a:t>
            </a:r>
          </a:p>
        </p:txBody>
      </p:sp>
      <p:sp>
        <p:nvSpPr>
          <p:cNvPr id="3" name="Pladsholder til indhold 2">
            <a:extLst>
              <a:ext uri="{FF2B5EF4-FFF2-40B4-BE49-F238E27FC236}">
                <a16:creationId xmlns:a16="http://schemas.microsoft.com/office/drawing/2014/main" id="{6382A614-97A7-4CF4-9E7D-C77305E08310}"/>
              </a:ext>
            </a:extLst>
          </p:cNvPr>
          <p:cNvSpPr>
            <a:spLocks noGrp="1"/>
          </p:cNvSpPr>
          <p:nvPr>
            <p:ph idx="1"/>
          </p:nvPr>
        </p:nvSpPr>
        <p:spPr>
          <a:xfrm>
            <a:off x="500062" y="2571750"/>
            <a:ext cx="8065294" cy="3352166"/>
          </a:xfrm>
        </p:spPr>
        <p:txBody>
          <a:bodyPr/>
          <a:lstStyle/>
          <a:p>
            <a:pPr lvl="1">
              <a:buFont typeface="Arial" panose="020B0604020202020204" pitchFamily="34" charset="0"/>
              <a:buChar char="•"/>
            </a:pPr>
            <a:r>
              <a:rPr lang="da-DK" sz="4800" b="1" dirty="0"/>
              <a:t>Lovmæssigt</a:t>
            </a:r>
          </a:p>
          <a:p>
            <a:pPr lvl="1">
              <a:buFont typeface="Arial" panose="020B0604020202020204" pitchFamily="34" charset="0"/>
              <a:buChar char="•"/>
            </a:pPr>
            <a:r>
              <a:rPr lang="da-DK" sz="4800" b="1" dirty="0"/>
              <a:t>Indflydelse</a:t>
            </a:r>
          </a:p>
          <a:p>
            <a:pPr lvl="1">
              <a:buFont typeface="Arial" panose="020B0604020202020204" pitchFamily="34" charset="0"/>
              <a:buChar char="•"/>
            </a:pPr>
            <a:r>
              <a:rPr lang="da-DK" sz="4800" b="1" dirty="0"/>
              <a:t>Sammensætning</a:t>
            </a:r>
          </a:p>
          <a:p>
            <a:endParaRPr lang="da-DK" dirty="0"/>
          </a:p>
        </p:txBody>
      </p:sp>
    </p:spTree>
    <p:extLst>
      <p:ext uri="{BB962C8B-B14F-4D97-AF65-F5344CB8AC3E}">
        <p14:creationId xmlns:p14="http://schemas.microsoft.com/office/powerpoint/2010/main" val="1177820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37CEF1-4E9C-499A-BEBC-58C4D9F14FAC}"/>
              </a:ext>
            </a:extLst>
          </p:cNvPr>
          <p:cNvSpPr>
            <a:spLocks noGrp="1"/>
          </p:cNvSpPr>
          <p:nvPr>
            <p:ph type="title"/>
          </p:nvPr>
        </p:nvSpPr>
        <p:spPr/>
        <p:txBody>
          <a:bodyPr/>
          <a:lstStyle/>
          <a:p>
            <a:r>
              <a:rPr lang="da-DK" b="1" dirty="0"/>
              <a:t>Folkeoplysningsloven</a:t>
            </a:r>
          </a:p>
        </p:txBody>
      </p:sp>
      <p:sp>
        <p:nvSpPr>
          <p:cNvPr id="3" name="Pladsholder til indhold 2">
            <a:extLst>
              <a:ext uri="{FF2B5EF4-FFF2-40B4-BE49-F238E27FC236}">
                <a16:creationId xmlns:a16="http://schemas.microsoft.com/office/drawing/2014/main" id="{3987CD39-E5D4-4C40-979E-E7E0B2CDAF9E}"/>
              </a:ext>
            </a:extLst>
          </p:cNvPr>
          <p:cNvSpPr>
            <a:spLocks noGrp="1"/>
          </p:cNvSpPr>
          <p:nvPr>
            <p:ph idx="1"/>
          </p:nvPr>
        </p:nvSpPr>
        <p:spPr/>
        <p:txBody>
          <a:bodyPr>
            <a:normAutofit fontScale="92500" lnSpcReduction="10000"/>
          </a:bodyPr>
          <a:lstStyle/>
          <a:p>
            <a:r>
              <a:rPr lang="da-DK" b="1" dirty="0"/>
              <a:t>Kapitel 3 </a:t>
            </a:r>
          </a:p>
          <a:p>
            <a:r>
              <a:rPr lang="da-DK" b="1" dirty="0"/>
              <a:t>Fordeling af tilskud</a:t>
            </a:r>
          </a:p>
          <a:p>
            <a:r>
              <a:rPr lang="da-DK" b="1" dirty="0"/>
              <a:t>§ 6. Kommunalbestyrelsen fastsætter og fordeler årligt en beløbsramme til</a:t>
            </a:r>
          </a:p>
          <a:p>
            <a:r>
              <a:rPr lang="da-DK" b="1" dirty="0"/>
              <a:t>1) den folkeoplysende voksenundervisning, jf. kap. 4,</a:t>
            </a:r>
          </a:p>
          <a:p>
            <a:r>
              <a:rPr lang="da-DK" b="1" dirty="0"/>
              <a:t>2) det frivillige folkeoplysende foreningsarbejde, jf. kap. 5, og</a:t>
            </a:r>
          </a:p>
          <a:p>
            <a:r>
              <a:rPr lang="da-DK" b="1" dirty="0"/>
              <a:t>3) udviklingsarbejde inden for lovens område.</a:t>
            </a:r>
          </a:p>
          <a:p>
            <a:r>
              <a:rPr lang="da-DK" b="1" dirty="0"/>
              <a:t>Stk. 2. Kommunalbestyrelsen kan beslutte, at dele af den beløbsramme, der er nævnt i stk. 1, skal anvendes til nærmere angivne formål inden for lovens område.</a:t>
            </a:r>
          </a:p>
          <a:p>
            <a:endParaRPr lang="da-DK" dirty="0"/>
          </a:p>
        </p:txBody>
      </p:sp>
    </p:spTree>
    <p:extLst>
      <p:ext uri="{BB962C8B-B14F-4D97-AF65-F5344CB8AC3E}">
        <p14:creationId xmlns:p14="http://schemas.microsoft.com/office/powerpoint/2010/main" val="3286539940"/>
      </p:ext>
    </p:extLst>
  </p:cSld>
  <p:clrMapOvr>
    <a:masterClrMapping/>
  </p:clrMapOvr>
</p:sld>
</file>

<file path=ppt/theme/theme1.xml><?xml version="1.0" encoding="utf-8"?>
<a:theme xmlns:a="http://schemas.openxmlformats.org/drawingml/2006/main" name="Metropol">
  <a:themeElements>
    <a:clrScheme name="Metropol">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TM03457491[[fn=Storby]]</Template>
  <TotalTime>927</TotalTime>
  <Words>561</Words>
  <Application>Microsoft Office PowerPoint</Application>
  <PresentationFormat>Skærmshow (4:3)</PresentationFormat>
  <Paragraphs>141</Paragraphs>
  <Slides>32</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32</vt:i4>
      </vt:variant>
    </vt:vector>
  </HeadingPairs>
  <TitlesOfParts>
    <vt:vector size="37" baseType="lpstr">
      <vt:lpstr>Arial</vt:lpstr>
      <vt:lpstr>Calibri</vt:lpstr>
      <vt:lpstr>Calibri Light</vt:lpstr>
      <vt:lpstr>Wingdings</vt:lpstr>
      <vt:lpstr>Metropol</vt:lpstr>
      <vt:lpstr>Velkommen til temadag</vt:lpstr>
      <vt:lpstr>Det lysner over agres felt Balslev, H.  Holstein, Ludvig 1915</vt:lpstr>
      <vt:lpstr>Det lysner over agres felt</vt:lpstr>
      <vt:lpstr>Præsentation af arbejdsgruppen</vt:lpstr>
      <vt:lpstr>18 kredsrepræsentanter i Friluftsrådet</vt:lpstr>
      <vt:lpstr>Repræsentanter fra lokale samråd og ”folkeoplysningsudvalg”</vt:lpstr>
      <vt:lpstr>Program:</vt:lpstr>
      <vt:lpstr>Hvad er et ”Folkeoplysningsudvalg” </vt:lpstr>
      <vt:lpstr>Folkeoplysningsloven</vt:lpstr>
      <vt:lpstr>Folkeoplysningsloven</vt:lpstr>
      <vt:lpstr>Sammensætning af et ”Folkeoplysningsudvalg”</vt:lpstr>
      <vt:lpstr>Furesø Folkeoplysningsudvalg</vt:lpstr>
      <vt:lpstr>Furesø Folkeoplysningsudvalg</vt:lpstr>
      <vt:lpstr>Furesø Folkeoplysningsudvalg</vt:lpstr>
      <vt:lpstr>Furesø Folkeoplysningsudvalg</vt:lpstr>
      <vt:lpstr>Furesø Folkeoplysningsudvalg</vt:lpstr>
      <vt:lpstr>Furesø Folkeoplysningsudvalg</vt:lpstr>
      <vt:lpstr>Aftale med Byrådet</vt:lpstr>
      <vt:lpstr>Aftale med Byrådet</vt:lpstr>
      <vt:lpstr>Aftale med Byrådet</vt:lpstr>
      <vt:lpstr>Aftale med Byrådet</vt:lpstr>
      <vt:lpstr>Aftale med Byrådet</vt:lpstr>
      <vt:lpstr>Aftale med Byrådet</vt:lpstr>
      <vt:lpstr>Aftale med Byrådet</vt:lpstr>
      <vt:lpstr>Aftale med Byrådet</vt:lpstr>
      <vt:lpstr>Aftale med Byrådet</vt:lpstr>
      <vt:lpstr>Afslutning</vt:lpstr>
      <vt:lpstr>Livstræet Hans Holm|Erik Lindebjerg</vt:lpstr>
      <vt:lpstr>Livstræet</vt:lpstr>
      <vt:lpstr>Livstræet</vt:lpstr>
      <vt:lpstr>Livstræet</vt:lpstr>
      <vt:lpstr>Livstræet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inspirationsseminar</dc:title>
  <dc:creator>Sven Krarup Nielsen</dc:creator>
  <cp:lastModifiedBy>Sven Krarup Nielsen</cp:lastModifiedBy>
  <cp:revision>29</cp:revision>
  <cp:lastPrinted>2016-11-04T16:30:07Z</cp:lastPrinted>
  <dcterms:created xsi:type="dcterms:W3CDTF">2015-11-06T06:30:23Z</dcterms:created>
  <dcterms:modified xsi:type="dcterms:W3CDTF">2017-11-03T22:55:00Z</dcterms:modified>
</cp:coreProperties>
</file>