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59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AE625-EC41-4663-8AD7-B507E7F0E132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C32B8-C0E9-4437-AE69-9C71E8E87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668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Arild Skeivik 21.01.2015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C32B8-C0E9-4437-AE69-9C71E8E87B7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006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Arild Skeivik 21.01.2015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C32B8-C0E9-4437-AE69-9C71E8E87B7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654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Arild Skeivik 21.01.2015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C32B8-C0E9-4437-AE69-9C71E8E87B7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22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Arild Skeivik 21.01.2015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C32B8-C0E9-4437-AE69-9C71E8E87B7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242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Arild Skeivik 21.01.2015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C32B8-C0E9-4437-AE69-9C71E8E87B7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7260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Arild Skeivik 21.01.2015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C32B8-C0E9-4437-AE69-9C71E8E87B7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909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Arild Skeivik 21.01.2015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C32B8-C0E9-4437-AE69-9C71E8E87B7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428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Arild Skeivik 21.01.2015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C32B8-C0E9-4437-AE69-9C71E8E87B7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5115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Arild Skeivik 21.01.2015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C32B8-C0E9-4437-AE69-9C71E8E87B7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693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55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268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93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333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94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054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53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200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97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471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884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94A5B-8CFC-4603-B73F-EF12865697C5}" type="datetimeFigureOut">
              <a:rPr lang="nb-NO" smtClean="0"/>
              <a:t>21.01.2015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ED49-4456-4E47-B5DC-3F5A5EDE7C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327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Donald%20p&#229;%20rapph&#248;strening%2010%20m&#229;neder.mov" TargetMode="External"/><Relationship Id="rId7" Type="http://schemas.openxmlformats.org/officeDocument/2006/relationships/hyperlink" Target="Donald%20i%20Sk&#229;ne%202013.m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ina%20reiser%20fasan.MOV" TargetMode="Externa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altLang="nb-NO" sz="4400" dirty="0"/>
              <a:t>Jaktprøve for aller først </a:t>
            </a:r>
            <a:r>
              <a:rPr lang="nb-NO" altLang="nb-NO" sz="4400" dirty="0" smtClean="0"/>
              <a:t>gang</a:t>
            </a:r>
          </a:p>
          <a:p>
            <a:pPr marL="0" indent="0">
              <a:buNone/>
            </a:pPr>
            <a:endParaRPr lang="nb-NO" altLang="nb-NO" sz="2400" dirty="0" smtClean="0"/>
          </a:p>
          <a:p>
            <a:pPr marL="0" indent="0">
              <a:buNone/>
            </a:pPr>
            <a:r>
              <a:rPr lang="nb-NO" altLang="nb-NO" sz="2400" dirty="0" smtClean="0"/>
              <a:t>Jaktprøve </a:t>
            </a:r>
            <a:r>
              <a:rPr lang="nb-NO" altLang="nb-NO" sz="2400" dirty="0"/>
              <a:t>kan være en fornøyelse og gi deg gleder langt utover det forventede. Det kan også bli en gedigen skuffelse å høre at dommeren ikke er så begeistret for din øyesten. Tap og vinn med samme sinn, sier et gammelt ordtak.</a:t>
            </a:r>
          </a:p>
          <a:p>
            <a:pPr marL="0" indent="0">
              <a:buNone/>
            </a:pPr>
            <a:endParaRPr lang="nb-NO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455"/>
            <a:ext cx="8856984" cy="105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46704" y="314096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/>
          </a:p>
        </p:txBody>
      </p:sp>
      <p:pic>
        <p:nvPicPr>
          <p:cNvPr id="8" name="Picture 4" descr="C:\Users\skeiviax\Desktop\Mine bilder\copi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09120"/>
            <a:ext cx="410445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8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Forberedelse til </a:t>
            </a:r>
            <a:r>
              <a:rPr lang="nb-NO" altLang="nb-NO" dirty="0" smtClean="0"/>
              <a:t>en jaktprøve</a:t>
            </a:r>
            <a:endParaRPr lang="nb-N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 sz="2800" dirty="0"/>
              <a:t>Forberedelse til jaktprøve</a:t>
            </a:r>
            <a:endParaRPr lang="nb-NO" sz="2800" dirty="0"/>
          </a:p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546848" cy="3951288"/>
          </a:xfrm>
        </p:spPr>
        <p:txBody>
          <a:bodyPr>
            <a:normAutofit lnSpcReduction="10000"/>
          </a:bodyPr>
          <a:lstStyle/>
          <a:p>
            <a:r>
              <a:rPr lang="nb-NO" altLang="nb-NO" dirty="0" smtClean="0"/>
              <a:t>Hunden </a:t>
            </a:r>
            <a:r>
              <a:rPr lang="nb-NO" altLang="nb-NO" dirty="0"/>
              <a:t>må ha tatt stand.</a:t>
            </a:r>
          </a:p>
          <a:p>
            <a:r>
              <a:rPr lang="nb-NO" altLang="nb-NO" dirty="0"/>
              <a:t>Søke selvstendig.</a:t>
            </a:r>
          </a:p>
          <a:p>
            <a:r>
              <a:rPr lang="nb-NO" altLang="nb-NO" dirty="0"/>
              <a:t>Grunndressur må være ok inkl. innkalling.</a:t>
            </a:r>
          </a:p>
          <a:p>
            <a:r>
              <a:rPr lang="nb-NO" altLang="nb-NO" dirty="0"/>
              <a:t>Hund/fører god fysisk form.</a:t>
            </a:r>
          </a:p>
          <a:p>
            <a:r>
              <a:rPr lang="nb-NO" altLang="nb-NO" dirty="0"/>
              <a:t>Korrekt utstyr, høst/vinter.</a:t>
            </a:r>
          </a:p>
          <a:p>
            <a:r>
              <a:rPr lang="nb-NO" altLang="nb-NO" dirty="0"/>
              <a:t>Aversjonsdressur.</a:t>
            </a:r>
          </a:p>
          <a:p>
            <a:r>
              <a:rPr lang="nb-NO" altLang="nb-NO" dirty="0"/>
              <a:t>Terminliste. (NKK.no-Fuglehunden)</a:t>
            </a:r>
          </a:p>
          <a:p>
            <a:r>
              <a:rPr lang="nb-NO" altLang="nb-NO" dirty="0"/>
              <a:t>Påmelding.</a:t>
            </a:r>
          </a:p>
          <a:p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247455" cy="741759"/>
          </a:xfrm>
        </p:spPr>
        <p:txBody>
          <a:bodyPr>
            <a:noAutofit/>
          </a:bodyPr>
          <a:lstStyle/>
          <a:p>
            <a:r>
              <a:rPr lang="nb-NO" altLang="nb-NO" sz="2800" dirty="0"/>
              <a:t>Tunge forhold om vinteren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455"/>
            <a:ext cx="8856984" cy="105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7975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/>
          </a:p>
        </p:txBody>
      </p:sp>
      <p:pic>
        <p:nvPicPr>
          <p:cNvPr id="11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12" y="3098006"/>
            <a:ext cx="3048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8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dirty="0" smtClean="0"/>
              <a:t>		</a:t>
            </a:r>
            <a:r>
              <a:rPr lang="nb-NO" altLang="nb-NO" sz="2800" b="1" dirty="0"/>
              <a:t>Bekreftelse av tildelt plass/venteliste</a:t>
            </a:r>
            <a:endParaRPr lang="nb-NO" sz="2800" b="1" dirty="0" smtClean="0"/>
          </a:p>
          <a:p>
            <a:pPr marL="800100" lvl="2" indent="0">
              <a:buNone/>
            </a:pPr>
            <a:endParaRPr lang="nb-NO" sz="2800" dirty="0" smtClean="0"/>
          </a:p>
          <a:p>
            <a:r>
              <a:rPr lang="nb-NO" altLang="nb-NO" sz="2400" dirty="0"/>
              <a:t>Klubbens webside benyttes til informasjon </a:t>
            </a:r>
            <a:r>
              <a:rPr lang="nb-NO" altLang="nb-NO" sz="2400" dirty="0" err="1"/>
              <a:t>ifm</a:t>
            </a:r>
            <a:r>
              <a:rPr lang="nb-NO" altLang="nb-NO" sz="2400" dirty="0"/>
              <a:t> prøver og andre arrangement</a:t>
            </a:r>
          </a:p>
          <a:p>
            <a:r>
              <a:rPr lang="nb-NO" altLang="nb-NO" sz="2400" dirty="0"/>
              <a:t>Foreløpige deltakerlister/partilister og eventuelle ventelister legges på websiden</a:t>
            </a:r>
          </a:p>
          <a:p>
            <a:r>
              <a:rPr lang="nb-NO" altLang="nb-NO" sz="2400" dirty="0"/>
              <a:t>Dersom deltager ikke ønsker å stå på venteliste skal dette meddeles skriftlig senest 3 dager før prøvestart</a:t>
            </a:r>
          </a:p>
          <a:p>
            <a:pPr lvl="1"/>
            <a:r>
              <a:rPr lang="nb-NO" altLang="nb-NO" sz="2000" dirty="0"/>
              <a:t>Påmeldingsavgift refunderes da i sin helhet</a:t>
            </a:r>
          </a:p>
          <a:p>
            <a:r>
              <a:rPr lang="nb-NO" altLang="nb-NO" sz="2400" dirty="0"/>
              <a:t>Det er hunden som er påmeldt og betalt for, ikke ” starten”</a:t>
            </a:r>
          </a:p>
          <a:p>
            <a:pPr lvl="1"/>
            <a:r>
              <a:rPr lang="nb-NO" altLang="nb-NO" sz="2000" dirty="0"/>
              <a:t>Det tillates derfor ikke at en av eierens andre hunder kan få overta denne plassen</a:t>
            </a:r>
          </a:p>
          <a:p>
            <a:pPr marL="0" indent="0">
              <a:buNone/>
            </a:pPr>
            <a:endParaRPr lang="nb-NO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nb-NO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nb-NO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nb-NO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endParaRPr lang="nb-NO" sz="2400" dirty="0" smtClean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455"/>
            <a:ext cx="8856984" cy="105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19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b-NO" altLang="nb-NO" sz="3000" b="1" dirty="0"/>
              <a:t>På </a:t>
            </a:r>
            <a:r>
              <a:rPr lang="nb-NO" altLang="nb-NO" sz="3000" b="1" dirty="0" smtClean="0"/>
              <a:t>prøvedagen</a:t>
            </a:r>
          </a:p>
          <a:p>
            <a:pPr>
              <a:lnSpc>
                <a:spcPct val="80000"/>
              </a:lnSpc>
            </a:pPr>
            <a:r>
              <a:rPr lang="nb-NO" altLang="nb-NO" sz="2600" dirty="0" smtClean="0"/>
              <a:t>Ta </a:t>
            </a:r>
            <a:r>
              <a:rPr lang="nb-NO" altLang="nb-NO" sz="2600" dirty="0"/>
              <a:t>med </a:t>
            </a:r>
          </a:p>
          <a:p>
            <a:pPr lvl="1">
              <a:lnSpc>
                <a:spcPct val="80000"/>
              </a:lnSpc>
            </a:pPr>
            <a:r>
              <a:rPr lang="nb-NO" altLang="nb-NO" sz="2200" dirty="0"/>
              <a:t>vaksinasjonsattest, </a:t>
            </a:r>
          </a:p>
          <a:p>
            <a:pPr lvl="1">
              <a:lnSpc>
                <a:spcPct val="80000"/>
              </a:lnSpc>
            </a:pPr>
            <a:r>
              <a:rPr lang="nb-NO" altLang="nb-NO" sz="2200" dirty="0"/>
              <a:t>sau-hund attest (på høstprøver) </a:t>
            </a:r>
          </a:p>
          <a:p>
            <a:pPr lvl="1">
              <a:lnSpc>
                <a:spcPct val="80000"/>
              </a:lnSpc>
            </a:pPr>
            <a:r>
              <a:rPr lang="nb-NO" altLang="nb-NO" sz="2200" dirty="0"/>
              <a:t>apportbevis i AK.</a:t>
            </a:r>
          </a:p>
          <a:p>
            <a:pPr lvl="1">
              <a:lnSpc>
                <a:spcPct val="80000"/>
              </a:lnSpc>
            </a:pPr>
            <a:r>
              <a:rPr lang="nb-NO" altLang="nb-NO" sz="2200" dirty="0"/>
              <a:t>Mat &amp; drikke til hund/fører.</a:t>
            </a:r>
          </a:p>
          <a:p>
            <a:pPr lvl="1">
              <a:lnSpc>
                <a:spcPct val="80000"/>
              </a:lnSpc>
            </a:pPr>
            <a:r>
              <a:rPr lang="nb-NO" altLang="nb-NO" sz="2200" dirty="0"/>
              <a:t>Korrekt bekledning</a:t>
            </a:r>
            <a:r>
              <a:rPr lang="nb-NO" altLang="nb-NO" sz="2200" dirty="0" smtClean="0"/>
              <a:t>.</a:t>
            </a:r>
          </a:p>
          <a:p>
            <a:pPr>
              <a:lnSpc>
                <a:spcPct val="80000"/>
              </a:lnSpc>
            </a:pPr>
            <a:endParaRPr lang="nb-NO" altLang="nb-NO" sz="2200" dirty="0"/>
          </a:p>
          <a:p>
            <a:pPr>
              <a:lnSpc>
                <a:spcPct val="80000"/>
              </a:lnSpc>
            </a:pPr>
            <a:r>
              <a:rPr lang="nb-NO" altLang="nb-NO" sz="2600" dirty="0" smtClean="0"/>
              <a:t>Utstyr </a:t>
            </a:r>
            <a:r>
              <a:rPr lang="nb-NO" altLang="nb-NO" sz="2600" dirty="0"/>
              <a:t>til hund:</a:t>
            </a:r>
          </a:p>
          <a:p>
            <a:pPr lvl="1">
              <a:lnSpc>
                <a:spcPct val="80000"/>
              </a:lnSpc>
            </a:pPr>
            <a:r>
              <a:rPr lang="nb-NO" altLang="nb-NO" sz="2200" dirty="0"/>
              <a:t>Markeringsdekken er lov i slippet, men ellers skal hundene løpe løs uten noen form for line eller halsbånd</a:t>
            </a:r>
          </a:p>
          <a:p>
            <a:pPr lvl="1">
              <a:lnSpc>
                <a:spcPct val="80000"/>
              </a:lnSpc>
            </a:pPr>
            <a:r>
              <a:rPr lang="nb-NO" altLang="nb-NO" sz="2200" dirty="0"/>
              <a:t>Husk varmedekken. </a:t>
            </a:r>
            <a:endParaRPr lang="nb-NO" altLang="nb-NO" sz="220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nb-NO" altLang="nb-NO" sz="2200" dirty="0"/>
          </a:p>
          <a:p>
            <a:pPr>
              <a:lnSpc>
                <a:spcPct val="80000"/>
              </a:lnSpc>
            </a:pPr>
            <a:r>
              <a:rPr lang="nb-NO" altLang="nb-NO" sz="2200" dirty="0"/>
              <a:t>Vær snill og hyggelig mot hunden din, det er ikke i dag den skal dresseres !</a:t>
            </a:r>
          </a:p>
          <a:p>
            <a:pPr>
              <a:lnSpc>
                <a:spcPct val="80000"/>
              </a:lnSpc>
            </a:pPr>
            <a:r>
              <a:rPr lang="nb-NO" altLang="nb-NO" sz="2200" dirty="0"/>
              <a:t>Hardhendt avstraffelse av hund er forbudt</a:t>
            </a:r>
            <a:endParaRPr lang="nb-NO" altLang="nb-NO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455"/>
            <a:ext cx="8856984" cy="105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75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b-NO" altLang="nb-NO" sz="3000" b="1" dirty="0"/>
              <a:t>Deltagerens </a:t>
            </a:r>
            <a:r>
              <a:rPr lang="nb-NO" altLang="nb-NO" sz="3000" b="1" dirty="0" smtClean="0"/>
              <a:t>oppgaver</a:t>
            </a:r>
          </a:p>
          <a:p>
            <a:pPr>
              <a:lnSpc>
                <a:spcPct val="80000"/>
              </a:lnSpc>
            </a:pPr>
            <a:r>
              <a:rPr lang="nb-NO" altLang="nb-NO" sz="1700" dirty="0" smtClean="0"/>
              <a:t>Gjør </a:t>
            </a:r>
            <a:r>
              <a:rPr lang="nb-NO" altLang="nb-NO" sz="1700" dirty="0"/>
              <a:t>deg kjent med prøvereglene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Møt opp på </a:t>
            </a:r>
            <a:r>
              <a:rPr lang="nb-NO" altLang="nb-NO" sz="1700" dirty="0" err="1"/>
              <a:t>oppropsted</a:t>
            </a:r>
            <a:r>
              <a:rPr lang="nb-NO" altLang="nb-NO" sz="1700" dirty="0"/>
              <a:t> i god tid</a:t>
            </a:r>
          </a:p>
          <a:p>
            <a:pPr lvl="1">
              <a:lnSpc>
                <a:spcPct val="80000"/>
              </a:lnSpc>
            </a:pPr>
            <a:r>
              <a:rPr lang="nb-NO" altLang="nb-NO" sz="1700" dirty="0"/>
              <a:t>meld fra om du trenger skyss. 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Noter deg eventuelt mobilnummer til prøveledelsen eller dommerne om dette er oppgitt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Svar høyt og tydelig når din hunds navn ropes opp, følg med på informasjon som gis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Når du ikke er ute i slipp, gå sammen med resten av partiet i god avstand til deltagere som har slipp </a:t>
            </a:r>
          </a:p>
          <a:p>
            <a:pPr lvl="1">
              <a:lnSpc>
                <a:spcPct val="80000"/>
              </a:lnSpc>
            </a:pPr>
            <a:r>
              <a:rPr lang="nb-NO" altLang="nb-NO" sz="1700" dirty="0"/>
              <a:t>Ikke forstyrr – vær rolig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Vær klar når det er din tur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Ikke skrik og skrål når du har slipp – begrens bruken av fløyte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Spør gjerne dommeren eller andre på partiet dersom du lurer på noe!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Deltaker skal rette seg etter anvisning fra dommer. Dommeren skal ikke klandres for sine avgjørelser.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Brudd på regler og bestemmelser kan medføre advarsel, eventuelt bortvisning fra prøveområdet.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Forlater du partiet – MÅ dette avklares med dommerne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Kritikkskjema fås av dommeren i terrenget eventuelt hentes i sekretariatet</a:t>
            </a:r>
          </a:p>
          <a:p>
            <a:pPr>
              <a:lnSpc>
                <a:spcPct val="80000"/>
              </a:lnSpc>
            </a:pPr>
            <a:r>
              <a:rPr lang="nb-NO" altLang="nb-NO" sz="1700" dirty="0"/>
              <a:t>Diplom og eventuelt premie hentes i sekretariatet</a:t>
            </a:r>
          </a:p>
          <a:p>
            <a:pPr lvl="1">
              <a:lnSpc>
                <a:spcPct val="80000"/>
              </a:lnSpc>
            </a:pPr>
            <a:r>
              <a:rPr lang="nb-NO" altLang="nb-NO" sz="1700" dirty="0"/>
              <a:t>Det kan ikke forventes at komiteen ettersender premie eller kritikkskjema</a:t>
            </a:r>
          </a:p>
          <a:p>
            <a:pPr marL="0" indent="0" algn="ctr">
              <a:buNone/>
            </a:pPr>
            <a:endParaRPr lang="nb-NO" altLang="nb-NO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455"/>
            <a:ext cx="8856984" cy="105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8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altLang="nb-NO" sz="2800" b="1" dirty="0"/>
              <a:t>Dommerens </a:t>
            </a:r>
            <a:r>
              <a:rPr lang="nb-NO" altLang="nb-NO" sz="2800" b="1" dirty="0" smtClean="0"/>
              <a:t>oppgaver</a:t>
            </a:r>
          </a:p>
          <a:p>
            <a:pPr marL="0" indent="0" algn="ctr">
              <a:buNone/>
            </a:pPr>
            <a:endParaRPr lang="nb-NO" altLang="nb-NO" sz="2800" dirty="0"/>
          </a:p>
          <a:p>
            <a:pPr>
              <a:lnSpc>
                <a:spcPct val="90000"/>
              </a:lnSpc>
            </a:pPr>
            <a:r>
              <a:rPr lang="nb-NO" altLang="nb-NO" sz="2000" dirty="0"/>
              <a:t>Før start gi partiet en orientering med praktiske opplysninger om prøvens avvikling</a:t>
            </a:r>
          </a:p>
          <a:p>
            <a:pPr lvl="1">
              <a:lnSpc>
                <a:spcPct val="90000"/>
              </a:lnSpc>
            </a:pPr>
            <a:r>
              <a:rPr lang="nb-NO" altLang="nb-NO" sz="2000" dirty="0"/>
              <a:t>Ansvar for våpenbruk</a:t>
            </a:r>
          </a:p>
          <a:p>
            <a:pPr>
              <a:lnSpc>
                <a:spcPct val="90000"/>
              </a:lnSpc>
            </a:pPr>
            <a:r>
              <a:rPr lang="nb-NO" altLang="nb-NO" sz="2000" dirty="0"/>
              <a:t>Bedømme og beskrive hundens prestasjoner </a:t>
            </a:r>
          </a:p>
          <a:p>
            <a:pPr lvl="1">
              <a:lnSpc>
                <a:spcPct val="90000"/>
              </a:lnSpc>
            </a:pPr>
            <a:r>
              <a:rPr lang="nb-NO" altLang="nb-NO" sz="2000" dirty="0"/>
              <a:t>I VK skal hundene rangeres fortløpende</a:t>
            </a:r>
          </a:p>
          <a:p>
            <a:pPr>
              <a:lnSpc>
                <a:spcPct val="90000"/>
              </a:lnSpc>
            </a:pPr>
            <a:r>
              <a:rPr lang="nb-NO" altLang="nb-NO" sz="2000" dirty="0"/>
              <a:t>Etter slippet orientere deltagerne om bedømmelsen</a:t>
            </a:r>
          </a:p>
          <a:p>
            <a:pPr>
              <a:lnSpc>
                <a:spcPct val="90000"/>
              </a:lnSpc>
            </a:pPr>
            <a:r>
              <a:rPr lang="nb-NO" altLang="nb-NO" sz="2000" dirty="0"/>
              <a:t>Informere om de neste partier som skal ut</a:t>
            </a:r>
          </a:p>
          <a:p>
            <a:pPr>
              <a:lnSpc>
                <a:spcPct val="90000"/>
              </a:lnSpc>
            </a:pPr>
            <a:r>
              <a:rPr lang="nb-NO" altLang="nb-NO" sz="2000" dirty="0"/>
              <a:t>Levere kritikkskjema til fører snarest etter at en hund er ferdig bedømt</a:t>
            </a:r>
          </a:p>
          <a:p>
            <a:pPr marL="0" indent="0" algn="ctr">
              <a:buNone/>
            </a:pPr>
            <a:endParaRPr lang="nb-NO" altLang="nb-NO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455"/>
            <a:ext cx="8856984" cy="105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87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altLang="nb-NO" sz="3000" b="1" dirty="0" smtClean="0"/>
              <a:t>Bortvisning</a:t>
            </a:r>
          </a:p>
          <a:p>
            <a:pPr marL="0" indent="0" algn="ctr">
              <a:buNone/>
            </a:pPr>
            <a:endParaRPr lang="nb-NO" altLang="nb-NO" sz="2800" dirty="0"/>
          </a:p>
          <a:p>
            <a:r>
              <a:rPr lang="nb-NO" altLang="nb-NO" sz="2000" dirty="0"/>
              <a:t>Påviselig syke hunder, aggressive hunder eller hunder det er gitt feilaktige opplysninger om i påmeldingen skal avvises</a:t>
            </a:r>
          </a:p>
          <a:p>
            <a:pPr lvl="1"/>
            <a:r>
              <a:rPr lang="nb-NO" altLang="nb-NO" sz="1800" dirty="0"/>
              <a:t>Påmeldingsavgiften refunderes ikke for hunder som avvises under prøven</a:t>
            </a:r>
          </a:p>
          <a:p>
            <a:r>
              <a:rPr lang="nb-NO" altLang="nb-NO" sz="2000" dirty="0"/>
              <a:t>Løpske tisper får ikke delta på prøver</a:t>
            </a:r>
          </a:p>
          <a:p>
            <a:r>
              <a:rPr lang="nb-NO" altLang="nb-NO" sz="2000" dirty="0"/>
              <a:t>Hund som i noe tilfelle under prøven opptrer ulempelig, f. eks. jager uønsket vilt eller bufe, biter funksjonærer eller uprovosert angriper annen hund, utestenges fra prøven</a:t>
            </a:r>
          </a:p>
          <a:p>
            <a:pPr lvl="1"/>
            <a:r>
              <a:rPr lang="nb-NO" altLang="nb-NO" sz="1800" dirty="0"/>
              <a:t>Ved slik utestengelse skal </a:t>
            </a:r>
            <a:r>
              <a:rPr lang="nb-NO" altLang="nb-NO" sz="1800" dirty="0" err="1"/>
              <a:t>NKKs</a:t>
            </a:r>
            <a:r>
              <a:rPr lang="nb-NO" altLang="nb-NO" sz="1800" dirty="0"/>
              <a:t> representant konsekvent omtale episoden i sin rapport</a:t>
            </a:r>
          </a:p>
          <a:p>
            <a:pPr marL="0" indent="0" algn="ctr">
              <a:buNone/>
            </a:pPr>
            <a:endParaRPr lang="nb-NO" altLang="nb-NO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455"/>
            <a:ext cx="8856984" cy="105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3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03648" y="545455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nb-NO" sz="4400" dirty="0" smtClean="0"/>
              <a:t>Lykke til!</a:t>
            </a:r>
            <a:endParaRPr lang="nb-N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b-NO" altLang="nb-NO" sz="2800" dirty="0" smtClean="0"/>
          </a:p>
          <a:p>
            <a:pPr marL="0" indent="0" algn="ctr">
              <a:buNone/>
            </a:pPr>
            <a:endParaRPr lang="nb-NO" altLang="nb-NO" sz="2800" dirty="0"/>
          </a:p>
          <a:p>
            <a:pPr marL="0" indent="0" algn="ctr">
              <a:buNone/>
            </a:pPr>
            <a:endParaRPr lang="nb-NO" altLang="nb-NO" sz="2800" dirty="0" smtClean="0"/>
          </a:p>
          <a:p>
            <a:pPr marL="0" indent="0" algn="ctr">
              <a:buNone/>
            </a:pPr>
            <a:endParaRPr lang="nb-NO" altLang="nb-NO" sz="2800" dirty="0"/>
          </a:p>
          <a:p>
            <a:pPr marL="0" indent="0" algn="ctr">
              <a:buNone/>
            </a:pPr>
            <a:endParaRPr lang="nb-NO" altLang="nb-NO" sz="2800" dirty="0" smtClean="0"/>
          </a:p>
          <a:p>
            <a:pPr marL="0" indent="0" algn="ctr">
              <a:buNone/>
            </a:pPr>
            <a:endParaRPr lang="nb-NO" altLang="nb-NO" sz="2800" dirty="0"/>
          </a:p>
          <a:p>
            <a:pPr marL="0" indent="0" algn="ctr">
              <a:buNone/>
            </a:pPr>
            <a:endParaRPr lang="nb-NO" altLang="nb-NO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455"/>
            <a:ext cx="8856984" cy="105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http://louisgudema.com/wp-content/uploads/2013/02/two-thumbs-u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1556792"/>
            <a:ext cx="3528391" cy="33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7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Donald på rapphønstrening 10 mnd. gammel.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 smtClean="0"/>
          </a:p>
          <a:p>
            <a:r>
              <a:rPr lang="nb-NO" sz="2400" dirty="0" smtClean="0"/>
              <a:t>Mina reiser fasan 2014</a:t>
            </a:r>
          </a:p>
          <a:p>
            <a:endParaRPr lang="nb-NO" sz="2400" dirty="0" smtClean="0"/>
          </a:p>
          <a:p>
            <a:endParaRPr lang="nb-NO" sz="2400" dirty="0"/>
          </a:p>
          <a:p>
            <a:r>
              <a:rPr lang="nb-NO" sz="2400" dirty="0" smtClean="0"/>
              <a:t>Donald i Skåne 2013.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endParaRPr lang="nb-NO" sz="2400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027" name="Picture 3" descr="C:\Users\skeiviax\AppData\Local\Microsoft\Windows\Temporary Internet Files\Content.IE5\VYTBDIUZ\dglxasset[1]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91755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455"/>
            <a:ext cx="8856984" cy="105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C:\Users\skeiviax\AppData\Local\Microsoft\Windows\Temporary Internet Files\Content.IE5\VYTBDIUZ\dglxasset[1].png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86" y="3429000"/>
            <a:ext cx="91755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keiviax\AppData\Local\Microsoft\Windows\Temporary Internet Files\Content.IE5\VYTBDIUZ\dglxasset[1].png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91755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1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536</Words>
  <Application>Microsoft Office PowerPoint</Application>
  <PresentationFormat>On-screen Show (4:3)</PresentationFormat>
  <Paragraphs>114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Forberedelse til en jaktprøve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Lykke til!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Skeivik, Arild</dc:creator>
  <cp:lastModifiedBy>Skeivik, Arild</cp:lastModifiedBy>
  <cp:revision>76</cp:revision>
  <dcterms:created xsi:type="dcterms:W3CDTF">2014-02-14T14:03:07Z</dcterms:created>
  <dcterms:modified xsi:type="dcterms:W3CDTF">2015-01-21T15:16:38Z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-360917764</vt:i4>
  </property>
  <property fmtid="{D5CDD505-2E9C-101B-9397-08002B2CF9AE}" pid="3" name="_NewReviewCycle">
    <vt:lpwstr/>
  </property>
  <property fmtid="{D5CDD505-2E9C-101B-9397-08002B2CF9AE}" pid="4" name="_EmailSubject">
    <vt:lpwstr>Ny på jaktprøve - pres fra Arild</vt:lpwstr>
  </property>
  <property fmtid="{D5CDD505-2E9C-101B-9397-08002B2CF9AE}" pid="5" name="_AuthorEmail">
    <vt:lpwstr>elne@statoil.com</vt:lpwstr>
  </property>
  <property fmtid="{D5CDD505-2E9C-101B-9397-08002B2CF9AE}" pid="6" name="_AuthorEmailDisplayName">
    <vt:lpwstr>Ellinor Nesse</vt:lpwstr>
  </property>
</Properties>
</file>