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  <p:sldId id="260" r:id="rId3"/>
    <p:sldId id="261" r:id="rId4"/>
    <p:sldId id="262" r:id="rId5"/>
    <p:sldId id="263" r:id="rId6"/>
    <p:sldId id="265" r:id="rId7"/>
    <p:sldId id="270" r:id="rId8"/>
    <p:sldId id="266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4FA132-14C0-6A61-97DC-F121529F8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Repaircafe.org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6B4B69F1-C074-FF53-51A2-16CA68940F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0390" y="1733021"/>
            <a:ext cx="7735645" cy="3541712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B507708F-7D9F-44F9-B4F3-7AEC741AC4A5}"/>
              </a:ext>
            </a:extLst>
          </p:cNvPr>
          <p:cNvSpPr txBox="1"/>
          <p:nvPr/>
        </p:nvSpPr>
        <p:spPr>
          <a:xfrm>
            <a:off x="965290" y="5554133"/>
            <a:ext cx="10105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Første </a:t>
            </a:r>
            <a:r>
              <a:rPr lang="da-DK" dirty="0" err="1"/>
              <a:t>repair</a:t>
            </a:r>
            <a:r>
              <a:rPr lang="da-DK" dirty="0"/>
              <a:t> café blev startet i oktober 2009 af Martine </a:t>
            </a:r>
            <a:r>
              <a:rPr lang="da-DK" dirty="0" err="1"/>
              <a:t>Postma</a:t>
            </a:r>
            <a:r>
              <a:rPr lang="da-DK" dirty="0"/>
              <a:t> i Amsterdam. Nu er der 3.000 verden over</a:t>
            </a:r>
          </a:p>
        </p:txBody>
      </p:sp>
    </p:spTree>
    <p:extLst>
      <p:ext uri="{BB962C8B-B14F-4D97-AF65-F5344CB8AC3E}">
        <p14:creationId xmlns:p14="http://schemas.microsoft.com/office/powerpoint/2010/main" val="89568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50D5A8-4571-45F9-949B-70A903F6F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Repaircafé</a:t>
            </a:r>
            <a:r>
              <a:rPr lang="da-DK" dirty="0"/>
              <a:t> Danmark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31E29C-1A52-4DFC-9113-9A7EC342A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89995"/>
          </a:xfrm>
        </p:spPr>
        <p:txBody>
          <a:bodyPr>
            <a:normAutofit fontScale="92500"/>
          </a:bodyPr>
          <a:lstStyle/>
          <a:p>
            <a:r>
              <a:rPr lang="da-DK" dirty="0"/>
              <a:t>Har eksisteret i Danmark siden 2013 – efter 5 år var der 6 caféer, nu er der tæt på 100 (plus enkelte udenfor organisationen)</a:t>
            </a:r>
          </a:p>
          <a:p>
            <a:r>
              <a:rPr lang="da-DK" dirty="0"/>
              <a:t>Tværpolitisk målsætning om at det er bedre at bevare end at smide væk.</a:t>
            </a:r>
          </a:p>
          <a:p>
            <a:r>
              <a:rPr lang="da-DK" dirty="0"/>
              <a:t>To hovedområder: Tøj og elektronik/håndværktøj/mekanik og frem for alt: udbredelse af viden og tillid til reparation og egne evner</a:t>
            </a:r>
          </a:p>
          <a:p>
            <a:r>
              <a:rPr lang="da-DK" dirty="0"/>
              <a:t>Frivilligt arbejde med en social dimension</a:t>
            </a:r>
          </a:p>
          <a:p>
            <a:r>
              <a:rPr lang="da-DK" dirty="0"/>
              <a:t>Genbrugspladserne spares for affald og forbrugernes pengepung belastes mindre.</a:t>
            </a:r>
          </a:p>
          <a:p>
            <a:r>
              <a:rPr lang="da-DK" dirty="0"/>
              <a:t>Støttes </a:t>
            </a:r>
            <a:r>
              <a:rPr lang="da-DK" dirty="0" err="1"/>
              <a:t>bl.a</a:t>
            </a:r>
            <a:r>
              <a:rPr lang="da-DK" dirty="0"/>
              <a:t> af LB-forsikring, nogle kommuner og diverse værktøjsfirmaer</a:t>
            </a:r>
          </a:p>
        </p:txBody>
      </p:sp>
    </p:spTree>
    <p:extLst>
      <p:ext uri="{BB962C8B-B14F-4D97-AF65-F5344CB8AC3E}">
        <p14:creationId xmlns:p14="http://schemas.microsoft.com/office/powerpoint/2010/main" val="299435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3BDF4-556F-473A-A62C-E2E997FC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200343"/>
          </a:xfrm>
        </p:spPr>
        <p:txBody>
          <a:bodyPr/>
          <a:lstStyle/>
          <a:p>
            <a:r>
              <a:rPr lang="da-DK" dirty="0" err="1"/>
              <a:t>Repaircafé</a:t>
            </a:r>
            <a:r>
              <a:rPr lang="da-DK" dirty="0"/>
              <a:t> </a:t>
            </a:r>
            <a:r>
              <a:rPr lang="da-DK" dirty="0" err="1"/>
              <a:t>danmark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24402AC-805F-07E3-D216-5270528BD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1FE4D24-8AD0-CF34-8685-07567284A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733" y="1586442"/>
            <a:ext cx="7459134" cy="4368921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70EC15E8-BBE1-81CB-8F98-2BD849BE01D3}"/>
              </a:ext>
            </a:extLst>
          </p:cNvPr>
          <p:cNvSpPr txBox="1"/>
          <p:nvPr/>
        </p:nvSpPr>
        <p:spPr>
          <a:xfrm>
            <a:off x="1141412" y="6129866"/>
            <a:ext cx="9714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De lokale </a:t>
            </a:r>
            <a:r>
              <a:rPr lang="da-DK" dirty="0" err="1"/>
              <a:t>repair</a:t>
            </a:r>
            <a:r>
              <a:rPr lang="da-DK" dirty="0"/>
              <a:t> caféer er stort set selvbestemmende – ganske få centrale krav og megen central støtte</a:t>
            </a:r>
          </a:p>
        </p:txBody>
      </p:sp>
    </p:spTree>
    <p:extLst>
      <p:ext uri="{BB962C8B-B14F-4D97-AF65-F5344CB8AC3E}">
        <p14:creationId xmlns:p14="http://schemas.microsoft.com/office/powerpoint/2010/main" val="390821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62CF99-321B-42F1-B481-8DF6C4E97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Repaircafé</a:t>
            </a:r>
            <a:r>
              <a:rPr lang="da-DK" dirty="0"/>
              <a:t> fordele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4DC66C-A1A1-499D-A8ED-E95659FEF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59226"/>
            <a:ext cx="9905999" cy="4333461"/>
          </a:xfrm>
        </p:spPr>
        <p:txBody>
          <a:bodyPr>
            <a:normAutofit fontScale="85000" lnSpcReduction="10000"/>
          </a:bodyPr>
          <a:lstStyle/>
          <a:p>
            <a:r>
              <a:rPr lang="da-DK" dirty="0"/>
              <a:t>Støtte til oprettelse og drift af reparationscafé: vejledninger og mulighed for økonomisk støtte.</a:t>
            </a:r>
          </a:p>
          <a:p>
            <a:r>
              <a:rPr lang="da-DK" dirty="0"/>
              <a:t>Gensidig støtte hen ad vejen: så gør vi sådan når vi vasker vort tøj.</a:t>
            </a:r>
          </a:p>
          <a:p>
            <a:pPr lvl="1"/>
            <a:r>
              <a:rPr lang="da-DK" dirty="0"/>
              <a:t>Diverse kurser i reparation og administration</a:t>
            </a:r>
          </a:p>
          <a:p>
            <a:pPr lvl="1"/>
            <a:r>
              <a:rPr lang="da-DK" dirty="0"/>
              <a:t>Erfaringsudveksling og kontaktnet</a:t>
            </a:r>
          </a:p>
          <a:p>
            <a:r>
              <a:rPr lang="da-DK" dirty="0"/>
              <a:t>Sammen er vi stærkere:</a:t>
            </a:r>
          </a:p>
          <a:p>
            <a:pPr lvl="1"/>
            <a:r>
              <a:rPr lang="da-DK" dirty="0"/>
              <a:t>Vi bliver interessante for samarbejdspartnere: Økonomisk støtte, TÆNK</a:t>
            </a:r>
          </a:p>
          <a:p>
            <a:pPr lvl="1"/>
            <a:r>
              <a:rPr lang="da-DK" dirty="0"/>
              <a:t>Vi kan bedre lave og frembære politiske udspil</a:t>
            </a:r>
          </a:p>
          <a:p>
            <a:pPr lvl="1"/>
            <a:r>
              <a:rPr lang="da-DK" dirty="0"/>
              <a:t>Omtale i aviser og TV tiltrækker flere frivillige og flere brugere</a:t>
            </a:r>
          </a:p>
          <a:p>
            <a:pPr lvl="1"/>
            <a:r>
              <a:rPr lang="da-DK" dirty="0"/>
              <a:t>Den fælles dataindsamling er en ekstra dimension på arbejdet for mere forbrugervenlige produkter: Vores reparationer redder måske en promille – men vores budskab og oplæring kan flytte meget mere</a:t>
            </a:r>
          </a:p>
        </p:txBody>
      </p:sp>
    </p:spTree>
    <p:extLst>
      <p:ext uri="{BB962C8B-B14F-4D97-AF65-F5344CB8AC3E}">
        <p14:creationId xmlns:p14="http://schemas.microsoft.com/office/powerpoint/2010/main" val="419896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94CD9-1565-42E3-9FED-CC5A4EED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Repair Cafe Danmarks vækst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8399C446-95F7-8569-7CFB-4246DF06B4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143" y="1808163"/>
            <a:ext cx="8467723" cy="3508904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2CE4EE4-623A-F150-4905-D4E63FF215AA}"/>
              </a:ext>
            </a:extLst>
          </p:cNvPr>
          <p:cNvSpPr txBox="1"/>
          <p:nvPr/>
        </p:nvSpPr>
        <p:spPr>
          <a:xfrm>
            <a:off x="3302000" y="5579533"/>
            <a:ext cx="462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Pr november 2023: I alt 96 aktive </a:t>
            </a:r>
            <a:r>
              <a:rPr lang="da-DK" dirty="0" err="1"/>
              <a:t>repair</a:t>
            </a:r>
            <a:r>
              <a:rPr lang="da-DK" dirty="0"/>
              <a:t> caféer.</a:t>
            </a:r>
          </a:p>
        </p:txBody>
      </p:sp>
    </p:spTree>
    <p:extLst>
      <p:ext uri="{BB962C8B-B14F-4D97-AF65-F5344CB8AC3E}">
        <p14:creationId xmlns:p14="http://schemas.microsoft.com/office/powerpoint/2010/main" val="222394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DE081A-B1D4-E96F-C1B4-3D54946F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Reparationer i 2023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2B2B6076-4B97-00AC-64B2-2C8BF7CDD6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7573" y="1811866"/>
            <a:ext cx="8781319" cy="3945467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FB01EAF0-3E86-50A8-51E2-A2176F1ACEA0}"/>
              </a:ext>
            </a:extLst>
          </p:cNvPr>
          <p:cNvSpPr txBox="1"/>
          <p:nvPr/>
        </p:nvSpPr>
        <p:spPr>
          <a:xfrm>
            <a:off x="2700867" y="5935133"/>
            <a:ext cx="5875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100% succeser – heraf succes i form af fikset genstand: 78%</a:t>
            </a:r>
          </a:p>
        </p:txBody>
      </p:sp>
    </p:spTree>
    <p:extLst>
      <p:ext uri="{BB962C8B-B14F-4D97-AF65-F5344CB8AC3E}">
        <p14:creationId xmlns:p14="http://schemas.microsoft.com/office/powerpoint/2010/main" val="69661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96A64A-C747-8AD9-67FC-853EFB99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Løbende beregning af Co2 besparelse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0D60057D-B2C7-E3CC-4888-A8D4B82F3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4068" y="1656573"/>
            <a:ext cx="7526866" cy="4195965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67346027-0603-5FC1-51E5-71EE6174B523}"/>
              </a:ext>
            </a:extLst>
          </p:cNvPr>
          <p:cNvSpPr txBox="1"/>
          <p:nvPr/>
        </p:nvSpPr>
        <p:spPr>
          <a:xfrm>
            <a:off x="896411" y="6054816"/>
            <a:ext cx="1010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I alt fra starten på registrering til </a:t>
            </a:r>
            <a:r>
              <a:rPr lang="da-DK" dirty="0" err="1"/>
              <a:t>nov</a:t>
            </a:r>
            <a:r>
              <a:rPr lang="da-DK" dirty="0"/>
              <a:t> 2023: 174.000 kg CO2. Svarende til 16 ton tøj eller 1,8 </a:t>
            </a:r>
            <a:r>
              <a:rPr lang="da-DK" dirty="0" err="1"/>
              <a:t>mill</a:t>
            </a:r>
            <a:r>
              <a:rPr lang="da-DK" dirty="0"/>
              <a:t> km i bil </a:t>
            </a:r>
          </a:p>
        </p:txBody>
      </p:sp>
    </p:spTree>
    <p:extLst>
      <p:ext uri="{BB962C8B-B14F-4D97-AF65-F5344CB8AC3E}">
        <p14:creationId xmlns:p14="http://schemas.microsoft.com/office/powerpoint/2010/main" val="81123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A933F-22F1-4FBE-E71C-B52F2966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Dataindsamling afslører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DBE992EA-2AAC-CCC1-5FCE-D70228A4E7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0000" y="1917436"/>
            <a:ext cx="1724025" cy="2343150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494A353D-08CB-56A5-C88F-93D56ACE328B}"/>
              </a:ext>
            </a:extLst>
          </p:cNvPr>
          <p:cNvSpPr txBox="1"/>
          <p:nvPr/>
        </p:nvSpPr>
        <p:spPr>
          <a:xfrm>
            <a:off x="3122612" y="1987021"/>
            <a:ext cx="4768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Producenter som har lavet apparater, der ikke </a:t>
            </a:r>
          </a:p>
          <a:p>
            <a:r>
              <a:rPr lang="da-DK" dirty="0"/>
              <a:t>Kunne repareres. Enten fordi de ikke kan adskilles</a:t>
            </a:r>
          </a:p>
          <a:p>
            <a:r>
              <a:rPr lang="da-DK" dirty="0"/>
              <a:t>eller fordi reservedele ikke er tilgængelige.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47904D98-507B-7C1A-F667-CF8E089119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8112" y="3465591"/>
            <a:ext cx="1552575" cy="1752600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EAB06A8D-16F6-E305-54D5-F309C3637CCF}"/>
              </a:ext>
            </a:extLst>
          </p:cNvPr>
          <p:cNvSpPr txBox="1"/>
          <p:nvPr/>
        </p:nvSpPr>
        <p:spPr>
          <a:xfrm>
            <a:off x="4465111" y="3762984"/>
            <a:ext cx="3056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Producenter med høj succesrate</a:t>
            </a:r>
          </a:p>
        </p:txBody>
      </p:sp>
    </p:spTree>
    <p:extLst>
      <p:ext uri="{BB962C8B-B14F-4D97-AF65-F5344CB8AC3E}">
        <p14:creationId xmlns:p14="http://schemas.microsoft.com/office/powerpoint/2010/main" val="4219764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C3AC8-4470-8611-115E-AD25B4ED8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100C58-0CC6-F8C3-10DE-A5070899C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5290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edsløb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TM04033919[[fn=Kredsløb]]</Template>
  <TotalTime>944</TotalTime>
  <Words>338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Tw Cen MT</vt:lpstr>
      <vt:lpstr>Kredsløb</vt:lpstr>
      <vt:lpstr>Repaircafe.org</vt:lpstr>
      <vt:lpstr>Repaircafé Danmark</vt:lpstr>
      <vt:lpstr>Repaircafé danmark</vt:lpstr>
      <vt:lpstr>Repaircafé fordele</vt:lpstr>
      <vt:lpstr>Repair Cafe Danmarks vækst</vt:lpstr>
      <vt:lpstr>Reparationer i 2023</vt:lpstr>
      <vt:lpstr>Løbende beregning af Co2 besparelse</vt:lpstr>
      <vt:lpstr>Dataindsamling afslører</vt:lpstr>
      <vt:lpstr>Spørgsmål?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Retten til at reparere</dc:title>
  <dc:creator>Arne Skov</dc:creator>
  <cp:lastModifiedBy>Arne Skov</cp:lastModifiedBy>
  <cp:revision>13</cp:revision>
  <dcterms:created xsi:type="dcterms:W3CDTF">2021-11-08T16:48:19Z</dcterms:created>
  <dcterms:modified xsi:type="dcterms:W3CDTF">2023-11-22T12:25:19Z</dcterms:modified>
</cp:coreProperties>
</file>