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6" r:id="rId5"/>
    <p:sldId id="327" r:id="rId6"/>
    <p:sldId id="308" r:id="rId7"/>
    <p:sldId id="316" r:id="rId8"/>
    <p:sldId id="328" r:id="rId9"/>
    <p:sldId id="317" r:id="rId10"/>
    <p:sldId id="318" r:id="rId11"/>
    <p:sldId id="309" r:id="rId12"/>
    <p:sldId id="324" r:id="rId13"/>
    <p:sldId id="310" r:id="rId14"/>
    <p:sldId id="326" r:id="rId15"/>
    <p:sldId id="312" r:id="rId16"/>
    <p:sldId id="319" r:id="rId17"/>
    <p:sldId id="320" r:id="rId18"/>
    <p:sldId id="321" r:id="rId1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3FBD7-B119-26F6-2343-F06B20CDABF7}" v="15" dt="2024-09-16T12:05:43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hyperlink" Target="https://www.onlinebibliotheek.nl/meer/app.htm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hyperlink" Target="https://www.onlinebibliotheek.nl/meer/app/veelgestelde-vragen.html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onlinebibliotheek.nl/meer/app.html" TargetMode="External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5" Type="http://schemas.openxmlformats.org/officeDocument/2006/relationships/hyperlink" Target="https://www.onlinebibliotheek.nl/meer/app/veelgestelde-vragen.html" TargetMode="External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sz="1800" b="1" noProof="0" dirty="0"/>
            <a:t>ONLINE LEZEN</a:t>
          </a:r>
        </a:p>
        <a:p>
          <a:pPr rtl="0">
            <a:lnSpc>
              <a:spcPct val="100000"/>
            </a:lnSpc>
            <a:defRPr cap="all"/>
          </a:pPr>
          <a:r>
            <a:rPr lang="nl-NL" sz="1600" b="1" i="1" noProof="0" dirty="0"/>
            <a:t>INTERNETVERBINDING NODIG TIJDENS LEZEN</a:t>
          </a:r>
        </a:p>
        <a:p>
          <a:pPr rtl="0">
            <a:lnSpc>
              <a:spcPct val="100000"/>
            </a:lnSpc>
            <a:defRPr cap="all"/>
          </a:pPr>
          <a:r>
            <a:rPr lang="nl-NL" sz="1600" i="1" noProof="0" dirty="0"/>
            <a:t>(pc/laptop/mobiele telefoon/tablets)</a:t>
          </a:r>
          <a:endParaRPr lang="nl-NL" sz="1200" i="1" noProof="0" dirty="0"/>
        </a:p>
        <a:p>
          <a:pPr rtl="0">
            <a:lnSpc>
              <a:spcPct val="100000"/>
            </a:lnSpc>
            <a:defRPr cap="all"/>
          </a:pPr>
          <a:r>
            <a:rPr lang="nl-NL" sz="1100" noProof="0" dirty="0"/>
            <a:t>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nl-NL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nl-NL" noProof="0" dirty="0"/>
        </a:p>
      </dgm:t>
    </dgm:pt>
    <dgm:pt modelId="{49225C73-1633-42F1-AB3B-7CB183E5F8B8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sz="1600" b="1" noProof="0" dirty="0"/>
            <a:t>LEZEN OP TABLETS/MOBIELE TELEFOON</a:t>
          </a:r>
        </a:p>
        <a:p>
          <a:pPr rtl="0">
            <a:lnSpc>
              <a:spcPct val="100000"/>
            </a:lnSpc>
            <a:defRPr cap="all"/>
          </a:pPr>
          <a:r>
            <a:rPr lang="nl-NL" sz="1600" b="1" noProof="0" dirty="0"/>
            <a:t>VIA APP</a:t>
          </a:r>
        </a:p>
        <a:p>
          <a:pPr rtl="0">
            <a:lnSpc>
              <a:spcPct val="100000"/>
            </a:lnSpc>
            <a:defRPr cap="all"/>
          </a:pPr>
          <a:r>
            <a:rPr lang="nl-NL" sz="1400" b="1" i="1" noProof="0" dirty="0"/>
            <a:t>NA INSTALLEREN GEEN Internetverbinding MEER NODIG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nl-NL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nl-NL" noProof="0" dirty="0"/>
        </a:p>
      </dgm:t>
    </dgm:pt>
    <dgm:pt modelId="{1C383F32-22E8-4F62-A3E0-BDC3D5F48992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sz="1600" b="1" noProof="0" dirty="0"/>
            <a:t>LEZEN VIA E-READER</a:t>
          </a:r>
        </a:p>
        <a:p>
          <a:pPr rtl="0">
            <a:lnSpc>
              <a:spcPct val="100000"/>
            </a:lnSpc>
            <a:defRPr cap="all"/>
          </a:pPr>
          <a:r>
            <a:rPr lang="nl-NL" sz="1400" b="1" i="1" noProof="0" dirty="0"/>
            <a:t>NA INSTALLEREN GEEN INTERNETBINDING MEER NODIG</a:t>
          </a:r>
          <a:r>
            <a:rPr lang="nl-NL" sz="1600" b="1" noProof="0" dirty="0"/>
            <a:t>.</a:t>
          </a:r>
          <a:br>
            <a:rPr lang="nl-NL" sz="1600" b="1" noProof="0" dirty="0"/>
          </a:br>
          <a:r>
            <a:rPr lang="nl-NL" sz="1600" b="1" noProof="0" dirty="0">
              <a:solidFill>
                <a:srgbClr val="FFC000"/>
              </a:solidFill>
            </a:rPr>
            <a:t>Lezen op laptop/pc kan ook zonder verbinding – </a:t>
          </a:r>
          <a:r>
            <a:rPr lang="nl-NL" sz="1400" b="1" noProof="0" dirty="0">
              <a:solidFill>
                <a:srgbClr val="FFC000"/>
              </a:solidFill>
            </a:rPr>
            <a:t>download voor e-reader</a:t>
          </a:r>
          <a:endParaRPr lang="nl-NL" sz="1600" b="1" noProof="0" dirty="0">
            <a:solidFill>
              <a:srgbClr val="FFC000"/>
            </a:solidFill>
          </a:endParaRP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nl-NL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nl-NL" noProof="0" dirty="0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sz="2000" b="1" noProof="0" dirty="0"/>
            <a:t>Max 10 </a:t>
          </a:r>
          <a:r>
            <a:rPr lang="nl-NL" sz="2000" b="1" noProof="0" dirty="0" err="1"/>
            <a:t>luisTerboeken</a:t>
          </a:r>
          <a:r>
            <a:rPr lang="nl-NL" sz="2000" b="1" noProof="0" dirty="0"/>
            <a:t>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nl-NL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nl-NL" noProof="0" dirty="0"/>
        </a:p>
      </dgm:t>
    </dgm:pt>
    <dgm:pt modelId="{49225C73-1633-42F1-AB3B-7CB183E5F8B8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sz="1600" b="1" noProof="0" dirty="0"/>
            <a:t>Verlengen kan. 3 dagen van te voren. (</a:t>
          </a:r>
          <a:r>
            <a:rPr lang="nl-NL" sz="1600" b="1" i="1" noProof="0" dirty="0"/>
            <a:t>verlengknop op boekenplank</a:t>
          </a:r>
          <a:r>
            <a:rPr lang="nl-NL" sz="1600" b="1" noProof="0" dirty="0"/>
            <a:t>) Telt als nieuwe uitlening</a:t>
          </a:r>
        </a:p>
        <a:p>
          <a:pPr rtl="0">
            <a:lnSpc>
              <a:spcPct val="100000"/>
            </a:lnSpc>
            <a:defRPr cap="all"/>
          </a:pPr>
          <a:r>
            <a:rPr lang="nl-NL" sz="1600" b="1" noProof="0" dirty="0"/>
            <a:t>Eerder inleveren kan niet</a:t>
          </a:r>
          <a:r>
            <a:rPr lang="nl-NL" sz="1100" b="1" noProof="0" dirty="0"/>
            <a:t>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nl-NL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nl-NL" noProof="0" dirty="0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 i="0" dirty="0"/>
            <a:t>Je kunt luisteren op je telefoon of tablet (met de </a:t>
          </a:r>
          <a:r>
            <a:rPr lang="nl-NL" b="1" i="0" dirty="0">
              <a:hlinkClick xmlns:r="http://schemas.openxmlformats.org/officeDocument/2006/relationships" r:id="rId1"/>
            </a:rPr>
            <a:t>online Bibliotheek-app</a:t>
          </a:r>
          <a:r>
            <a:rPr lang="nl-NL" b="1" i="0" dirty="0"/>
            <a:t>) en op je computer (pc of laptop).</a:t>
          </a:r>
          <a:endParaRPr lang="nl-NL" b="1" noProof="0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nl-NL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nl-NL" noProof="0" dirty="0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l-NL" sz="1600" b="1" noProof="0" dirty="0">
              <a:latin typeface="Georgia Pro Cond Light" panose="020F0302020204030204"/>
            </a:rPr>
            <a:t>Opgenomen in</a:t>
          </a:r>
          <a:r>
            <a:rPr lang="nl-NL" sz="1600" b="1" noProof="0" dirty="0"/>
            <a:t> </a:t>
          </a:r>
          <a:r>
            <a:rPr lang="nl-NL" sz="1100" b="1" noProof="0" dirty="0">
              <a:latin typeface="Georgia Pro Cond Light" panose="020F0302020204030204"/>
            </a:rPr>
            <a:t>Online bibliotheek app </a:t>
          </a:r>
          <a:endParaRPr lang="nl-NL" sz="1100" b="1" noProof="0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nl-NL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nl-NL" noProof="0" dirty="0"/>
        </a:p>
      </dgm:t>
    </dgm:pt>
    <dgm:pt modelId="{49225C73-1633-42F1-AB3B-7CB183E5F8B8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sz="1400" b="1" noProof="0" dirty="0"/>
            <a:t>BIJ PROBLEMEN: CHECK OF KLANTEN ONDERSTAANDE VERSIE MINIMAAL HEBBEN</a:t>
          </a:r>
          <a:br>
            <a:rPr lang="nl-NL" sz="1200" b="1" noProof="0" dirty="0">
              <a:latin typeface="Georgia Pro Cond Light" panose="020F0302020204030204"/>
            </a:rPr>
          </a:br>
          <a:r>
            <a:rPr lang="nl-NL" sz="1200" b="1" noProof="0" dirty="0">
              <a:latin typeface="Georgia Pro Cond Light" panose="020F0302020204030204"/>
            </a:rPr>
            <a:t>Veel gestelde vragen </a:t>
          </a:r>
          <a:br>
            <a:rPr lang="nl-NL" sz="1200" b="1" noProof="0" dirty="0">
              <a:latin typeface="Georgia Pro Cond Light" panose="020F0302020204030204"/>
            </a:rPr>
          </a:br>
          <a:r>
            <a:rPr lang="nl-NL" sz="1200" b="0" noProof="0" dirty="0">
              <a:hlinkClick xmlns:r="http://schemas.openxmlformats.org/officeDocument/2006/relationships" r:id="rId1"/>
            </a:rPr>
            <a:t>Veelgestelde vragen over de online Bibliotheek-app</a:t>
          </a:r>
          <a:endParaRPr lang="nl-NL" sz="1200" b="1" noProof="0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nl-NL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nl-NL" noProof="0" dirty="0"/>
        </a:p>
      </dgm:t>
    </dgm:pt>
    <dgm:pt modelId="{B8106064-2728-4163-A733-B3886FF4C5CB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nl-NL" b="1" noProof="0" dirty="0">
              <a:latin typeface="Georgia Pro Cond Light" panose="020F0302020204030204"/>
            </a:rPr>
            <a:t>Voor jeugd en volwassenen</a:t>
          </a:r>
        </a:p>
      </dgm:t>
    </dgm:pt>
    <dgm:pt modelId="{1F2B6B30-C939-4737-B16D-1659315DA7F1}" type="parTrans" cxnId="{3A1FC9D9-2A63-4E5E-B925-42D2ABFFE595}">
      <dgm:prSet/>
      <dgm:spPr/>
    </dgm:pt>
    <dgm:pt modelId="{CAE5F499-371E-4F59-8F01-B7013C254706}" type="sibTrans" cxnId="{3A1FC9D9-2A63-4E5E-B925-42D2ABFFE595}">
      <dgm:prSet/>
      <dgm:spPr/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3EFE0C2A-F512-459B-9689-39C97DB4261B}" type="pres">
      <dgm:prSet presAssocID="{9646853A-8964-4519-A5B1-0B7D18B2983D}" presName="sibTrans" presStyleCnt="0"/>
      <dgm:spPr/>
    </dgm:pt>
    <dgm:pt modelId="{1A1870FB-B184-47F8-8748-A5CE102C1E09}" type="pres">
      <dgm:prSet presAssocID="{B8106064-2728-4163-A733-B3886FF4C5CB}" presName="compNode" presStyleCnt="0"/>
      <dgm:spPr/>
    </dgm:pt>
    <dgm:pt modelId="{0EE5CE32-64E5-4DB7-B395-EC2F2ACA70F4}" type="pres">
      <dgm:prSet presAssocID="{B8106064-2728-4163-A733-B3886FF4C5CB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8C71AC1-9E4C-4D22-BD5B-78D8FF6BAE87}" type="pres">
      <dgm:prSet presAssocID="{B8106064-2728-4163-A733-B3886FF4C5CB}" presName="iconRect" presStyleLbl="node1" presStyleIdx="2" presStyleCnt="3"/>
      <dgm:spPr/>
    </dgm:pt>
    <dgm:pt modelId="{D548799D-E0A6-4EBF-A03B-8DD03116C4E3}" type="pres">
      <dgm:prSet presAssocID="{B8106064-2728-4163-A733-B3886FF4C5CB}" presName="spaceRect" presStyleCnt="0"/>
      <dgm:spPr/>
    </dgm:pt>
    <dgm:pt modelId="{00514919-5B80-4D78-9B01-C7F01A8765B1}" type="pres">
      <dgm:prSet presAssocID="{B8106064-2728-4163-A733-B3886FF4C5C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88B48B44-6D2F-4E70-A7A0-9356FC735F6C}" type="presOf" srcId="{B8106064-2728-4163-A733-B3886FF4C5CB}" destId="{00514919-5B80-4D78-9B01-C7F01A8765B1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D893ED9-8041-49ED-BE49-5994F076952A}" type="presOf" srcId="{40FC4FFE-8987-4A26-B7F4-8A516F18ADAE}" destId="{08F4E96D-0DB6-4476-8C51-7CC7EC2F227B}" srcOrd="0" destOrd="0" presId="urn:microsoft.com/office/officeart/2018/5/layout/IconLeafLabelList"/>
    <dgm:cxn modelId="{3A1FC9D9-2A63-4E5E-B925-42D2ABFFE595}" srcId="{01A66772-F185-4D58-B8BB-E9370D7A7A2B}" destId="{B8106064-2728-4163-A733-B3886FF4C5CB}" srcOrd="2" destOrd="0" parTransId="{1F2B6B30-C939-4737-B16D-1659315DA7F1}" sibTransId="{CAE5F499-371E-4F59-8F01-B7013C254706}"/>
    <dgm:cxn modelId="{D70F87FF-9EF0-4FB0-8545-CE7374D0E963}" type="presOf" srcId="{49225C73-1633-42F1-AB3B-7CB183E5F8B8}" destId="{20363298-B2A6-463D-A7BE-F9F67404E389}" srcOrd="0" destOrd="0" presId="urn:microsoft.com/office/officeart/2018/5/layout/IconLeafLabelList"/>
    <dgm:cxn modelId="{C8AF094E-B219-4EC0-95A1-AD34F714CBD7}" type="presParOf" srcId="{B6056BFB-47D7-4C5F-BA11-2CB63C56A52D}" destId="{311B26C8-22B1-4363-B621-DD56FB7418C8}" srcOrd="0" destOrd="0" presId="urn:microsoft.com/office/officeart/2018/5/layout/IconLeafLabelList"/>
    <dgm:cxn modelId="{05ECAF19-FC9F-4437-A84D-017480461C83}" type="presParOf" srcId="{311B26C8-22B1-4363-B621-DD56FB7418C8}" destId="{A201D7A7-914C-4D24-8B82-EE40155AB0BE}" srcOrd="0" destOrd="0" presId="urn:microsoft.com/office/officeart/2018/5/layout/IconLeafLabelList"/>
    <dgm:cxn modelId="{6B286A91-BFB2-4849-82DD-2C6426DAE8E6}" type="presParOf" srcId="{311B26C8-22B1-4363-B621-DD56FB7418C8}" destId="{8FA2F131-CD01-4CBD-B7A5-1B9B5E7F0402}" srcOrd="1" destOrd="0" presId="urn:microsoft.com/office/officeart/2018/5/layout/IconLeafLabelList"/>
    <dgm:cxn modelId="{84738F57-67AC-419F-A531-D27C193E8B8B}" type="presParOf" srcId="{311B26C8-22B1-4363-B621-DD56FB7418C8}" destId="{F755F00C-B2DB-4097-B4BC-8F1BACC938B7}" srcOrd="2" destOrd="0" presId="urn:microsoft.com/office/officeart/2018/5/layout/IconLeafLabelList"/>
    <dgm:cxn modelId="{1C503C42-FF51-4269-9BDB-0CCF112D4504}" type="presParOf" srcId="{311B26C8-22B1-4363-B621-DD56FB7418C8}" destId="{08F4E96D-0DB6-4476-8C51-7CC7EC2F227B}" srcOrd="3" destOrd="0" presId="urn:microsoft.com/office/officeart/2018/5/layout/IconLeafLabelList"/>
    <dgm:cxn modelId="{424E5DE4-2013-4DD7-A8C2-0CB6004DB6DD}" type="presParOf" srcId="{B6056BFB-47D7-4C5F-BA11-2CB63C56A52D}" destId="{5AB3C10D-885E-4522-AB39-7ED4318D191A}" srcOrd="1" destOrd="0" presId="urn:microsoft.com/office/officeart/2018/5/layout/IconLeafLabelList"/>
    <dgm:cxn modelId="{50A85498-98C0-40CD-B104-9353E45B5801}" type="presParOf" srcId="{B6056BFB-47D7-4C5F-BA11-2CB63C56A52D}" destId="{2F278BF9-E1B2-4A1C-B065-C19A7B904219}" srcOrd="2" destOrd="0" presId="urn:microsoft.com/office/officeart/2018/5/layout/IconLeafLabelList"/>
    <dgm:cxn modelId="{91211613-4668-4C8A-9999-EEA2609E6DE3}" type="presParOf" srcId="{2F278BF9-E1B2-4A1C-B065-C19A7B904219}" destId="{543C18BC-1989-44B2-9862-C670C61D3452}" srcOrd="0" destOrd="0" presId="urn:microsoft.com/office/officeart/2018/5/layout/IconLeafLabelList"/>
    <dgm:cxn modelId="{4F7DC2E3-B778-4F76-BBAB-A1725B5FE199}" type="presParOf" srcId="{2F278BF9-E1B2-4A1C-B065-C19A7B904219}" destId="{E94F35BC-9C76-400A-BBCA-0032259E2E5A}" srcOrd="1" destOrd="0" presId="urn:microsoft.com/office/officeart/2018/5/layout/IconLeafLabelList"/>
    <dgm:cxn modelId="{2078F439-51F9-40EC-BC25-AA6AFBC80A77}" type="presParOf" srcId="{2F278BF9-E1B2-4A1C-B065-C19A7B904219}" destId="{503A6D04-9ADD-43CC-9847-497CD48F2D11}" srcOrd="2" destOrd="0" presId="urn:microsoft.com/office/officeart/2018/5/layout/IconLeafLabelList"/>
    <dgm:cxn modelId="{642791C4-A75B-47A7-AD88-907F1C7333A2}" type="presParOf" srcId="{2F278BF9-E1B2-4A1C-B065-C19A7B904219}" destId="{20363298-B2A6-463D-A7BE-F9F67404E389}" srcOrd="3" destOrd="0" presId="urn:microsoft.com/office/officeart/2018/5/layout/IconLeafLabelList"/>
    <dgm:cxn modelId="{787F5224-4678-4CB3-B2E8-FA92E0E25746}" type="presParOf" srcId="{B6056BFB-47D7-4C5F-BA11-2CB63C56A52D}" destId="{3EFE0C2A-F512-459B-9689-39C97DB4261B}" srcOrd="3" destOrd="0" presId="urn:microsoft.com/office/officeart/2018/5/layout/IconLeafLabelList"/>
    <dgm:cxn modelId="{45D62AC8-2C20-4B29-8ECF-49D919B95A04}" type="presParOf" srcId="{B6056BFB-47D7-4C5F-BA11-2CB63C56A52D}" destId="{1A1870FB-B184-47F8-8748-A5CE102C1E09}" srcOrd="4" destOrd="0" presId="urn:microsoft.com/office/officeart/2018/5/layout/IconLeafLabelList"/>
    <dgm:cxn modelId="{57904BFD-B7A7-46E3-934E-F62E611AF0DD}" type="presParOf" srcId="{1A1870FB-B184-47F8-8748-A5CE102C1E09}" destId="{0EE5CE32-64E5-4DB7-B395-EC2F2ACA70F4}" srcOrd="0" destOrd="0" presId="urn:microsoft.com/office/officeart/2018/5/layout/IconLeafLabelList"/>
    <dgm:cxn modelId="{29595044-4F44-45C0-9C25-250E771C505A}" type="presParOf" srcId="{1A1870FB-B184-47F8-8748-A5CE102C1E09}" destId="{88C71AC1-9E4C-4D22-BD5B-78D8FF6BAE87}" srcOrd="1" destOrd="0" presId="urn:microsoft.com/office/officeart/2018/5/layout/IconLeafLabelList"/>
    <dgm:cxn modelId="{8F091CD8-8922-4F3F-ACED-B45819F22B49}" type="presParOf" srcId="{1A1870FB-B184-47F8-8748-A5CE102C1E09}" destId="{D548799D-E0A6-4EBF-A03B-8DD03116C4E3}" srcOrd="2" destOrd="0" presId="urn:microsoft.com/office/officeart/2018/5/layout/IconLeafLabelList"/>
    <dgm:cxn modelId="{B9AC4270-BA0F-4E32-AA2C-69AB6D8EF65D}" type="presParOf" srcId="{1A1870FB-B184-47F8-8748-A5CE102C1E09}" destId="{00514919-5B80-4D78-9B01-C7F01A8765B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1033199" y="3039"/>
          <a:ext cx="1647000" cy="164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384199" y="354040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506699" y="2163040"/>
          <a:ext cx="270000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800" b="1" kern="1200" noProof="0" dirty="0"/>
            <a:t>ONLINE LEZEN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i="1" kern="1200" noProof="0" dirty="0"/>
            <a:t>INTERNETVERBINDING NODIG TIJDENS LEZEN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i="1" kern="1200" noProof="0" dirty="0"/>
            <a:t>(pc/laptop/mobiele telefoon/tablets)</a:t>
          </a:r>
          <a:endParaRPr lang="nl-NL" sz="1200" i="1" kern="1200" noProof="0" dirty="0"/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 noProof="0" dirty="0"/>
            <a:t> </a:t>
          </a:r>
        </a:p>
      </dsp:txBody>
      <dsp:txXfrm>
        <a:off x="506699" y="2163040"/>
        <a:ext cx="2700000" cy="1620000"/>
      </dsp:txXfrm>
    </dsp:sp>
    <dsp:sp modelId="{543C18BC-1989-44B2-9862-C670C61D3452}">
      <dsp:nvSpPr>
        <dsp:cNvPr id="0" name=""/>
        <dsp:cNvSpPr/>
      </dsp:nvSpPr>
      <dsp:spPr>
        <a:xfrm>
          <a:off x="4205699" y="3039"/>
          <a:ext cx="1647000" cy="1647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56699" y="354040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679199" y="2163040"/>
          <a:ext cx="270000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noProof="0" dirty="0"/>
            <a:t>LEZEN OP TABLETS/MOBIELE TELEFOON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noProof="0" dirty="0"/>
            <a:t>VIA APP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i="1" kern="1200" noProof="0" dirty="0"/>
            <a:t>NA INSTALLEREN GEEN Internetverbinding MEER NODIG</a:t>
          </a:r>
        </a:p>
      </dsp:txBody>
      <dsp:txXfrm>
        <a:off x="3679199" y="2163040"/>
        <a:ext cx="2700000" cy="1620000"/>
      </dsp:txXfrm>
    </dsp:sp>
    <dsp:sp modelId="{5BDDFF18-9AEC-4E5E-B9AA-33D86F01A63E}">
      <dsp:nvSpPr>
        <dsp:cNvPr id="0" name=""/>
        <dsp:cNvSpPr/>
      </dsp:nvSpPr>
      <dsp:spPr>
        <a:xfrm>
          <a:off x="7378200" y="3039"/>
          <a:ext cx="1647000" cy="1647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7729200" y="354040"/>
          <a:ext cx="945000" cy="945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6851700" y="2163040"/>
          <a:ext cx="270000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noProof="0" dirty="0"/>
            <a:t>LEZEN VIA E-READER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i="1" kern="1200" noProof="0" dirty="0"/>
            <a:t>NA INSTALLEREN GEEN INTERNETBINDING MEER NODIG</a:t>
          </a:r>
          <a:r>
            <a:rPr lang="nl-NL" sz="1600" b="1" kern="1200" noProof="0" dirty="0"/>
            <a:t>.</a:t>
          </a:r>
          <a:br>
            <a:rPr lang="nl-NL" sz="1600" b="1" kern="1200" noProof="0" dirty="0"/>
          </a:br>
          <a:r>
            <a:rPr lang="nl-NL" sz="1600" b="1" kern="1200" noProof="0" dirty="0">
              <a:solidFill>
                <a:srgbClr val="FFC000"/>
              </a:solidFill>
            </a:rPr>
            <a:t>Lezen op laptop/pc kan ook zonder verbinding – </a:t>
          </a:r>
          <a:r>
            <a:rPr lang="nl-NL" sz="1400" b="1" kern="1200" noProof="0" dirty="0">
              <a:solidFill>
                <a:srgbClr val="FFC000"/>
              </a:solidFill>
            </a:rPr>
            <a:t>download voor e-reader</a:t>
          </a:r>
          <a:endParaRPr lang="nl-NL" sz="1600" b="1" kern="1200" noProof="0" dirty="0">
            <a:solidFill>
              <a:srgbClr val="FFC000"/>
            </a:solidFill>
          </a:endParaRPr>
        </a:p>
      </dsp:txBody>
      <dsp:txXfrm>
        <a:off x="6851700" y="2163040"/>
        <a:ext cx="2700000" cy="16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7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45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455540"/>
          <a:ext cx="2981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000" b="1" kern="1200" noProof="0" dirty="0"/>
            <a:t>Max 10 </a:t>
          </a:r>
          <a:r>
            <a:rPr lang="nl-NL" sz="2000" b="1" kern="1200" noProof="0" dirty="0" err="1"/>
            <a:t>luisTerboeken</a:t>
          </a:r>
          <a:r>
            <a:rPr lang="nl-NL" sz="2000" b="1" kern="1200" noProof="0" dirty="0"/>
            <a:t> </a:t>
          </a:r>
        </a:p>
      </dsp:txBody>
      <dsp:txXfrm>
        <a:off x="35606" y="2455540"/>
        <a:ext cx="2981250" cy="1260000"/>
      </dsp:txXfrm>
    </dsp:sp>
    <dsp:sp modelId="{543C18BC-1989-44B2-9862-C670C61D3452}">
      <dsp:nvSpPr>
        <dsp:cNvPr id="0" name=""/>
        <dsp:cNvSpPr/>
      </dsp:nvSpPr>
      <dsp:spPr>
        <a:xfrm>
          <a:off x="4119918" y="7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45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455540"/>
          <a:ext cx="2981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noProof="0" dirty="0"/>
            <a:t>Verlengen kan. 3 dagen van te voren. (</a:t>
          </a:r>
          <a:r>
            <a:rPr lang="nl-NL" sz="1600" b="1" i="1" kern="1200" noProof="0" dirty="0"/>
            <a:t>verlengknop op boekenplank</a:t>
          </a:r>
          <a:r>
            <a:rPr lang="nl-NL" sz="1600" b="1" kern="1200" noProof="0" dirty="0"/>
            <a:t>) Telt als nieuwe uitlening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noProof="0" dirty="0"/>
            <a:t>Eerder inleveren kan niet</a:t>
          </a:r>
          <a:r>
            <a:rPr lang="nl-NL" sz="1100" b="1" kern="1200" noProof="0" dirty="0"/>
            <a:t>.</a:t>
          </a:r>
        </a:p>
      </dsp:txBody>
      <dsp:txXfrm>
        <a:off x="3538574" y="2455540"/>
        <a:ext cx="2981250" cy="1260000"/>
      </dsp:txXfrm>
    </dsp:sp>
    <dsp:sp modelId="{5BDDFF18-9AEC-4E5E-B9AA-33D86F01A63E}">
      <dsp:nvSpPr>
        <dsp:cNvPr id="0" name=""/>
        <dsp:cNvSpPr/>
      </dsp:nvSpPr>
      <dsp:spPr>
        <a:xfrm>
          <a:off x="7622887" y="7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45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455540"/>
          <a:ext cx="2981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i="0" kern="1200" dirty="0"/>
            <a:t>Je kunt luisteren op je telefoon of tablet (met de </a:t>
          </a:r>
          <a:r>
            <a:rPr lang="nl-NL" sz="1800" b="1" i="0" kern="1200" dirty="0">
              <a:hlinkClick xmlns:r="http://schemas.openxmlformats.org/officeDocument/2006/relationships" r:id="rId7"/>
            </a:rPr>
            <a:t>online Bibliotheek-app</a:t>
          </a:r>
          <a:r>
            <a:rPr lang="nl-NL" sz="1800" b="1" i="0" kern="1200" dirty="0"/>
            <a:t>) en op je computer (pc of laptop).</a:t>
          </a:r>
          <a:endParaRPr lang="nl-NL" sz="1800" b="1" kern="1200" noProof="0" dirty="0"/>
        </a:p>
      </dsp:txBody>
      <dsp:txXfrm>
        <a:off x="7041543" y="2455540"/>
        <a:ext cx="2981250" cy="126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138391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52595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523391"/>
          <a:ext cx="2981250" cy="112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noProof="0" dirty="0">
              <a:latin typeface="Georgia Pro Cond Light" panose="020F0302020204030204"/>
            </a:rPr>
            <a:t>Opgenomen in</a:t>
          </a:r>
          <a:r>
            <a:rPr lang="nl-NL" sz="1600" b="1" kern="1200" noProof="0" dirty="0"/>
            <a:t> </a:t>
          </a:r>
          <a:r>
            <a:rPr lang="nl-NL" sz="1100" b="1" kern="1200" noProof="0" dirty="0">
              <a:latin typeface="Georgia Pro Cond Light" panose="020F0302020204030204"/>
            </a:rPr>
            <a:t>Online bibliotheek app </a:t>
          </a:r>
          <a:endParaRPr lang="nl-NL" sz="1100" b="1" kern="1200" noProof="0" dirty="0"/>
        </a:p>
      </dsp:txBody>
      <dsp:txXfrm>
        <a:off x="35606" y="2523391"/>
        <a:ext cx="2981250" cy="1124296"/>
      </dsp:txXfrm>
    </dsp:sp>
    <dsp:sp modelId="{543C18BC-1989-44B2-9862-C670C61D3452}">
      <dsp:nvSpPr>
        <dsp:cNvPr id="0" name=""/>
        <dsp:cNvSpPr/>
      </dsp:nvSpPr>
      <dsp:spPr>
        <a:xfrm>
          <a:off x="4119918" y="13839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52595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523391"/>
          <a:ext cx="2981250" cy="112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kern="1200" noProof="0" dirty="0"/>
            <a:t>BIJ PROBLEMEN: CHECK OF KLANTEN ONDERSTAANDE VERSIE MINIMAAL HEBBEN</a:t>
          </a:r>
          <a:br>
            <a:rPr lang="nl-NL" sz="1200" b="1" kern="1200" noProof="0" dirty="0">
              <a:latin typeface="Georgia Pro Cond Light" panose="020F0302020204030204"/>
            </a:rPr>
          </a:br>
          <a:r>
            <a:rPr lang="nl-NL" sz="1200" b="1" kern="1200" noProof="0" dirty="0">
              <a:latin typeface="Georgia Pro Cond Light" panose="020F0302020204030204"/>
            </a:rPr>
            <a:t>Veel gestelde vragen </a:t>
          </a:r>
          <a:br>
            <a:rPr lang="nl-NL" sz="1200" b="1" kern="1200" noProof="0" dirty="0">
              <a:latin typeface="Georgia Pro Cond Light" panose="020F0302020204030204"/>
            </a:rPr>
          </a:br>
          <a:r>
            <a:rPr lang="nl-NL" sz="1200" b="0" kern="1200" noProof="0" dirty="0">
              <a:hlinkClick xmlns:r="http://schemas.openxmlformats.org/officeDocument/2006/relationships" r:id="rId5"/>
            </a:rPr>
            <a:t>Veelgestelde vragen over de online Bibliotheek-app</a:t>
          </a:r>
          <a:endParaRPr lang="nl-NL" sz="1200" b="1" kern="1200" noProof="0" dirty="0"/>
        </a:p>
      </dsp:txBody>
      <dsp:txXfrm>
        <a:off x="3538574" y="2523391"/>
        <a:ext cx="2981250" cy="1124296"/>
      </dsp:txXfrm>
    </dsp:sp>
    <dsp:sp modelId="{0EE5CE32-64E5-4DB7-B395-EC2F2ACA70F4}">
      <dsp:nvSpPr>
        <dsp:cNvPr id="0" name=""/>
        <dsp:cNvSpPr/>
      </dsp:nvSpPr>
      <dsp:spPr>
        <a:xfrm>
          <a:off x="7622887" y="138391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71AC1-9E4C-4D22-BD5B-78D8FF6BAE87}">
      <dsp:nvSpPr>
        <dsp:cNvPr id="0" name=""/>
        <dsp:cNvSpPr/>
      </dsp:nvSpPr>
      <dsp:spPr>
        <a:xfrm>
          <a:off x="8010450" y="525954"/>
          <a:ext cx="1043437" cy="104343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14919-5B80-4D78-9B01-C7F01A8765B1}">
      <dsp:nvSpPr>
        <dsp:cNvPr id="0" name=""/>
        <dsp:cNvSpPr/>
      </dsp:nvSpPr>
      <dsp:spPr>
        <a:xfrm>
          <a:off x="7041543" y="2523391"/>
          <a:ext cx="2981250" cy="112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100" b="1" kern="1200" noProof="0" dirty="0">
              <a:latin typeface="Georgia Pro Cond Light" panose="020F0302020204030204"/>
            </a:rPr>
            <a:t>Voor jeugd en volwassenen</a:t>
          </a:r>
        </a:p>
      </dsp:txBody>
      <dsp:txXfrm>
        <a:off x="7041543" y="2523391"/>
        <a:ext cx="2981250" cy="112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Pictogram: Lijst met bladvormige labels"/>
  <dgm:desc val="Gebruik dit om niet-sequentiële of gegroepeerde gegevenssegmenten weer te geven die vergezeld gaan van gerelateerde visuele elementen. Meest geschikt voor pictogrammen of kleine afbeeldingen met korte bijschrift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Pictogram: Lijst met bladvormige labels"/>
  <dgm:desc val="Gebruik dit om niet-sequentiële of gegroepeerde gegevenssegmenten weer te geven die vergezeld gaan van gerelateerde visuele elementen. Meest geschikt voor pictogrammen of kleine afbeeldingen met korte bijschrift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Pictogram: Lijst met bladvormige labels"/>
  <dgm:desc val="Gebruik dit om niet-sequentiële of gegroepeerde gegevenssegmenten weer te geven die vergezeld gaan van gerelateerde visuele elementen. Meest geschikt voor pictogrammen of kleine afbeeldingen met korte bijschrift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5E6E-B6AB-47BF-837E-E1B1B324E6D9}" type="datetime1">
              <a:rPr lang="nl-NL" smtClean="0"/>
              <a:t>16-9-2024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3E2DD-2F56-4683-9C33-6689EB9BC2E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452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C0E65-3559-48E0-BEC6-1D86B07E9DA6}" type="datetime1">
              <a:rPr lang="nl-NL" smtClean="0"/>
              <a:pPr/>
              <a:t>16-9-2024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94953-45DF-4BC3-9BE4-AC0A7CD68A4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1144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94953-45DF-4BC3-9BE4-AC0A7CD68A46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11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94953-45DF-4BC3-9BE4-AC0A7CD68A46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85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94953-45DF-4BC3-9BE4-AC0A7CD68A4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62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94953-45DF-4BC3-9BE4-AC0A7CD68A4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736D5B-2965-4D40-8FF5-30EE349E6D96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74B1EE-F782-42CB-9138-40A769E63D6F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83CEF7-9FA5-445D-A723-DCC5D8774BBD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BAA2A0-E1C1-4A96-8DE2-8A6B1420BBE3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74B85-E1FC-4DD7-95DC-00F84E7CFEAD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A6F93B-EB7B-467D-8F50-01AEC11A2E6A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CB0B65-CD46-4FFD-8F3C-4D92C11B2468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6F101E4-E152-41E1-84EC-3EDAFF36C8C1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16853A4C-5C46-4003-84B3-7475B84897FA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39AEC41-D78A-42D4-BC1C-9858B0DE8185}" type="datetime1">
              <a:rPr lang="nl-NL" noProof="0" smtClean="0"/>
              <a:t>16-9-2024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onlinebibliotheek.nl/tijdschriften.html" TargetMode="External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bibliotheek.nl/meer/podcasts.html" TargetMode="External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ek5.nl/mijn-theek-5/lid-word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nv3Y2ARik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youtube.com/watch?v=UXwtMQEPvz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6Pash-kvIX4" TargetMode="External"/><Relationship Id="rId5" Type="http://schemas.openxmlformats.org/officeDocument/2006/relationships/hyperlink" Target="https://www.youtube.com/watch?v=MgF4JJZWPcQ" TargetMode="External"/><Relationship Id="rId4" Type="http://schemas.openxmlformats.org/officeDocument/2006/relationships/hyperlink" Target="https://www.youtube.com/watch?v=PMHbo3VtlC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vZW5uNxgwg" TargetMode="External"/><Relationship Id="rId2" Type="http://schemas.openxmlformats.org/officeDocument/2006/relationships/hyperlink" Target="https://youtu.be/oOWPu58UbN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hyperlink" Target="https://youtu.be/9S8k9G6GqH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nlinebibliotheek.nl/klantenservice/storingen.html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ww.onlinebibliotheek.nl/ebooks.html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bibliotheek.nl/klantenservice/e-books/e-reader/geschikte-e-readers.html" TargetMode="External"/><Relationship Id="rId2" Type="http://schemas.openxmlformats.org/officeDocument/2006/relationships/hyperlink" Target="https://www.sony.nl/electronics/support/downloads/Z0005571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nlinebibliotheek.nl/dam/Handleidingen/handleiding-e-books-op-ereader-zetten-windows-mac-202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ditiJC3Oig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eaders.nl/" TargetMode="External"/><Relationship Id="rId2" Type="http://schemas.openxmlformats.org/officeDocument/2006/relationships/hyperlink" Target="https://www.consumentenbond.nl/e-reade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onlinebibliotheek.nl/luisterboeken.html" TargetMode="Externa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onlinebibliotheek.nl/klantenservice/luisterboeken.htm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/>
          <a:p>
            <a:r>
              <a:rPr lang="nl-NL" sz="4800" dirty="0"/>
              <a:t>Bijscholing Online bibliotheek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r="2" b="14342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Sub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sz="2800" b="1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 fontScale="90000"/>
          </a:bodyPr>
          <a:lstStyle/>
          <a:p>
            <a:r>
              <a:rPr lang="nl-NL"/>
              <a:t>TIJDSCHRIFTEN - TIJDSCHRIFTENBIEB</a:t>
            </a:r>
            <a:br>
              <a:rPr lang="nl-NL" dirty="0"/>
            </a:br>
            <a:r>
              <a:rPr lang="nl-NL" dirty="0">
                <a:ea typeface="+mj-lt"/>
                <a:cs typeface="+mj-lt"/>
                <a:hlinkClick r:id="rId4"/>
              </a:rPr>
              <a:t>Tijdschriften | online Bibliotheek</a:t>
            </a:r>
            <a:r>
              <a:rPr lang="nl-NL" sz="3200" dirty="0">
                <a:solidFill>
                  <a:schemeClr val="tx1"/>
                </a:solidFill>
              </a:rPr>
              <a:t> 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4" name="Tijdelijke aanduiding voor inhoud 2" descr="SmartArt-afbeelding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66376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7555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713C5B50-42B6-41B3-AA0C-F0C75DA78B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448" b="12448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6A64661-F7E3-4A2B-9BED-27394E3E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98989" cy="1163288"/>
          </a:xfrm>
        </p:spPr>
        <p:txBody>
          <a:bodyPr/>
          <a:lstStyle/>
          <a:p>
            <a:r>
              <a:rPr lang="nl-NL" sz="4400" b="0" i="0" dirty="0">
                <a:solidFill>
                  <a:schemeClr val="bg1"/>
                </a:solidFill>
                <a:effectLst/>
                <a:latin typeface="+mn-lt"/>
              </a:rPr>
              <a:t>PODCASTS</a:t>
            </a:r>
            <a:r>
              <a:rPr lang="nl-NL" b="0" i="0" dirty="0">
                <a:solidFill>
                  <a:schemeClr val="bg1"/>
                </a:solidFill>
                <a:effectLst/>
                <a:latin typeface="+mn-lt"/>
              </a:rPr>
              <a:t> Over lezen, luisteren, boeken en bibliotheken.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330C92-99C0-4009-9A7C-8493E9D7D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6076950"/>
            <a:ext cx="10113264" cy="6096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https://www.onlinebibliotheek.nl/meer/podcasts.html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1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A30D8-49FD-45C8-8BD3-6EFC5757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Via abonnement lokale bibliotheek of online landelijke abonnement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AC4E5-3C07-4C23-B7C6-2B76EFF28BA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</a:t>
            </a:r>
            <a:r>
              <a:rPr lang="nl-NL" b="1" dirty="0"/>
              <a:t>Lokale abonnementen</a:t>
            </a:r>
            <a:r>
              <a:rPr lang="nl-NL" dirty="0"/>
              <a:t>, prijzen van lokale bibliotheek, minimum 42 euro (uitzondering actie </a:t>
            </a:r>
            <a:br>
              <a:rPr lang="nl-NL" dirty="0"/>
            </a:br>
            <a:r>
              <a:rPr lang="nl-NL" dirty="0"/>
              <a:t>   abonnementen) – volledige collectie – vanaf 18 jaar</a:t>
            </a:r>
            <a:br>
              <a:rPr lang="nl-NL" dirty="0"/>
            </a:br>
            <a:r>
              <a:rPr lang="nl-NL" dirty="0"/>
              <a:t>   Jeugd tot 18 jaar gratis, beperkte collectie. Uitleg: </a:t>
            </a:r>
            <a:r>
              <a:rPr lang="nl-N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https://www.theek5.nl/mijn-theek-5/lid-</a:t>
            </a:r>
            <a:br>
              <a:rPr lang="nl-N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l-N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worden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</a:t>
            </a:r>
            <a:r>
              <a:rPr lang="nl-NL" b="1" dirty="0"/>
              <a:t>Landelijk digitaal abonnement</a:t>
            </a:r>
          </a:p>
          <a:p>
            <a:pPr marL="292100" lvl="1" indent="0">
              <a:buNone/>
            </a:pPr>
            <a:r>
              <a:rPr lang="nl-NL" b="1" dirty="0"/>
              <a:t>Proef</a:t>
            </a:r>
            <a:r>
              <a:rPr lang="nl-NL" dirty="0"/>
              <a:t> - 10 e-books -leen 10 luisterboeken – TijdschriftenBieb - </a:t>
            </a:r>
            <a:r>
              <a:rPr lang="nl-NL" b="1" dirty="0"/>
              <a:t>4 weken </a:t>
            </a:r>
            <a:r>
              <a:rPr lang="nl-NL" dirty="0"/>
              <a:t>€ 8,99</a:t>
            </a:r>
            <a:br>
              <a:rPr lang="nl-NL" dirty="0"/>
            </a:br>
            <a:r>
              <a:rPr lang="nl-NL" b="1" dirty="0"/>
              <a:t>Compleet</a:t>
            </a:r>
            <a:r>
              <a:rPr lang="nl-NL" dirty="0"/>
              <a:t> - 10 e-books - 10 luisterboeken – TijdschriftenBieb - </a:t>
            </a:r>
            <a:r>
              <a:rPr lang="nl-NL" b="1" dirty="0"/>
              <a:t>1 jaar </a:t>
            </a:r>
            <a:r>
              <a:rPr lang="nl-NL" dirty="0"/>
              <a:t>€ 42</a:t>
            </a:r>
            <a:br>
              <a:rPr lang="nl-NL" dirty="0"/>
            </a:br>
            <a:endParaRPr lang="nl-NL" dirty="0"/>
          </a:p>
          <a:p>
            <a:pPr marL="292100" lvl="1" indent="0">
              <a:buNone/>
            </a:pPr>
            <a:r>
              <a:rPr lang="nl-NL" dirty="0">
                <a:solidFill>
                  <a:schemeClr val="accent1"/>
                </a:solidFill>
              </a:rPr>
              <a:t>Lokale abonnementen staan in Vsmart en worden gekoppeld aan Online Bibliotheek database Synchronisatie gaat heel snel. Soms paar minuutjes wachten. 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474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F11AC-57EF-4E6E-A251-2C7B8E49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218152"/>
            <a:ext cx="3517567" cy="2093975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4400" dirty="0"/>
              <a:t>Handige instructiefilmpjes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114ED-F234-4ABB-9AD8-961954CC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943108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Algemeen gebruik online Bibliotheek</a:t>
            </a:r>
            <a:b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E-reader</a:t>
            </a:r>
            <a:b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Inloggen en registeren</a:t>
            </a:r>
            <a:b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Lezen via pc / laptop</a:t>
            </a:r>
            <a:b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l-NL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online Bibliotheek-app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Algemeen gebruik online Bibliotheek </a:t>
            </a:r>
            <a:r>
              <a:rPr lang="nl-NL" sz="1800" u="sng" dirty="0">
                <a:solidFill>
                  <a:srgbClr val="1D42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https://www.youtube.com/watch?v=UXwtMQEPvz8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Lezen via de e-reader</a:t>
            </a:r>
            <a:br>
              <a:rPr lang="nl-NL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l-NL" sz="1800" u="sng" dirty="0">
                <a:solidFill>
                  <a:srgbClr val="1D42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https://www.youtube.com/watch?v=r9nv3Y2ARik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Inloggen en registeren</a:t>
            </a:r>
            <a:br>
              <a:rPr lang="nl-NL" sz="18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l-NL" sz="1800" u="sng" dirty="0">
                <a:solidFill>
                  <a:srgbClr val="1D42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https://www.youtube.com/watch?v=PMHbo3VtlC8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Lezen via pc / laptop</a:t>
            </a:r>
            <a:br>
              <a:rPr lang="nl-NL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l-NL" sz="1800" u="sng" dirty="0">
                <a:solidFill>
                  <a:srgbClr val="1D42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https://www.youtube.com/watch?v=MgF4JJZWPcQ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online Bibliotheek-app</a:t>
            </a:r>
            <a:br>
              <a:rPr lang="nl-NL" sz="18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l-NL" sz="1800" u="sng" dirty="0">
                <a:solidFill>
                  <a:srgbClr val="1D428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https://www.youtube.com/watch?v=6Pash-kvIX4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4252FB-A5E0-4997-A26B-EAB790F54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3" y="3975755"/>
            <a:ext cx="3517567" cy="3064505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video's zijn voor intern gebruik in de bibliotheek, dus NIET om verder te delen met gebruikers.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6" name="Afbeelding 5" descr="Afbeelding met persoon, poseren&#10;&#10;Automatisch gegenereerde beschrijving">
            <a:extLst>
              <a:ext uri="{FF2B5EF4-FFF2-40B4-BE49-F238E27FC236}">
                <a16:creationId xmlns:a16="http://schemas.microsoft.com/office/drawing/2014/main" id="{6EEAB196-0BE0-4E84-8AEC-E871535CF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73" y="0"/>
            <a:ext cx="2858151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2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1D41A-C92D-4A78-B117-EC629C38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Instructiefilmpjes voor klanten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5A650D-A7D7-4FC4-882B-BCA62A1C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6456496" cy="5294757"/>
          </a:xfrm>
        </p:spPr>
        <p:txBody>
          <a:bodyPr/>
          <a:lstStyle/>
          <a:p>
            <a:r>
              <a:rPr lang="nl-NL" sz="2800" b="1" dirty="0"/>
              <a:t>Inloggen in de Online bibliotheek app</a:t>
            </a:r>
            <a:br>
              <a:rPr lang="nl-NL" dirty="0"/>
            </a:br>
            <a:r>
              <a:rPr lang="nl-NL" dirty="0">
                <a:hlinkClick r:id="rId2"/>
              </a:rPr>
              <a:t>https://youtu.be/oOWPu58UbNg</a:t>
            </a:r>
            <a:r>
              <a:rPr lang="nl-NL" dirty="0"/>
              <a:t> </a:t>
            </a:r>
          </a:p>
          <a:p>
            <a:r>
              <a:rPr lang="nl-NL" sz="2800" b="1" dirty="0"/>
              <a:t>E-books downloaden en lezen via e-reader</a:t>
            </a:r>
            <a:br>
              <a:rPr lang="nl-NL" sz="2800" b="1" dirty="0"/>
            </a:br>
            <a:r>
              <a:rPr lang="nl-NL" dirty="0">
                <a:hlinkClick r:id="rId3"/>
              </a:rPr>
              <a:t>https://youtu.be/mvZW5uNxgwg</a:t>
            </a:r>
            <a:r>
              <a:rPr lang="nl-NL" dirty="0"/>
              <a:t> </a:t>
            </a:r>
          </a:p>
          <a:p>
            <a:r>
              <a:rPr lang="nl-NL" sz="2800" b="1" dirty="0"/>
              <a:t>E-books en luisterboeken lezen via de Online bibliotheek op je computer</a:t>
            </a:r>
          </a:p>
          <a:p>
            <a:r>
              <a:rPr lang="nl-NL" dirty="0">
                <a:hlinkClick r:id="rId4"/>
              </a:rPr>
              <a:t>https://youtu.be/9S8k9G6GqHw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F0BF51-868C-49D1-9366-8D50A26A4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8BD91178-62F3-4F79-9728-05458E73ED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05" r="5871"/>
          <a:stretch/>
        </p:blipFill>
        <p:spPr>
          <a:xfrm>
            <a:off x="617715" y="3043050"/>
            <a:ext cx="3569066" cy="27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3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BC879-3BC0-4C26-B404-BE43AE5C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39FF9-8D79-4C54-B84F-2225CBCA4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/>
              <a:t>Storingen | online Bibliotheek </a:t>
            </a:r>
          </a:p>
          <a:p>
            <a:r>
              <a:rPr lang="nl-NL" dirty="0">
                <a:hlinkClick r:id="rId2"/>
              </a:rPr>
              <a:t>https://www.onlinebibliotheek.nl/klantenservice/storingen.html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1588B7-7E6A-44BF-8504-97E3B02A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Online bibliotheek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EB5AFE-DC4A-4F7F-8E58-6D3A26B02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069" y="3429000"/>
            <a:ext cx="6886593" cy="30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0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7A1F2-2DA8-401A-B533-7B55F868B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E-BOOKS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LUISTERBOEKEN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TIJDSCHRIFTEN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F84807-E922-44B2-BFCF-4309222FB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>
                <a:solidFill>
                  <a:schemeClr val="accent1"/>
                </a:solidFill>
              </a:rPr>
              <a:t>PODCASTS</a:t>
            </a:r>
            <a:endParaRPr lang="nl-NL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nl-NL" dirty="0"/>
              <a:t>E-BOOKS    </a:t>
            </a:r>
            <a:r>
              <a:rPr lang="nl-NL" sz="3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www.onlinebibliotheek.nl/ebooks.html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4" name="Tijdelijke aanduiding voor inhoud 2" descr="SmartArt-afbeelding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4341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B153C-E9F2-4C90-96B1-A7E1102A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E-readers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2C79BD-C2DE-4A40-B5A5-26697148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nl-NL" dirty="0"/>
              <a:t>Merken die wel laptop/pc nodig hebben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109287-5C86-4D2B-95C4-3E22C77872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- bv. Sony, </a:t>
            </a:r>
            <a:r>
              <a:rPr lang="nl-NL" dirty="0" err="1"/>
              <a:t>Kobo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BC6F98-3E20-4651-8C39-6C6B9B660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nl-NL" dirty="0"/>
              <a:t>Merken die geen laptop/pc nodig hebben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BC710E-E68C-49D0-8F7A-BABBC23C70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- op dit moment bekend: </a:t>
            </a:r>
            <a:r>
              <a:rPr lang="nl-NL" dirty="0" err="1"/>
              <a:t>Pocketbook</a:t>
            </a:r>
            <a:r>
              <a:rPr lang="nl-NL" dirty="0"/>
              <a:t> (alle), Onyx </a:t>
            </a:r>
            <a:r>
              <a:rPr lang="nl-NL" dirty="0" err="1"/>
              <a:t>Boox</a:t>
            </a:r>
            <a:r>
              <a:rPr lang="nl-NL" dirty="0"/>
              <a:t> </a:t>
            </a:r>
            <a:r>
              <a:rPr lang="nl-NL" dirty="0" err="1"/>
              <a:t>Poke</a:t>
            </a:r>
            <a:r>
              <a:rPr lang="nl-NL" dirty="0"/>
              <a:t> 3, </a:t>
            </a:r>
            <a:r>
              <a:rPr lang="nl-NL" dirty="0" err="1"/>
              <a:t>Tolino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 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1B7FA37-938A-4086-B7CD-D6C15847BD97}"/>
              </a:ext>
            </a:extLst>
          </p:cNvPr>
          <p:cNvSpPr txBox="1"/>
          <p:nvPr/>
        </p:nvSpPr>
        <p:spPr>
          <a:xfrm>
            <a:off x="1166230" y="4944862"/>
            <a:ext cx="97985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Welke e-readers niet geschikt, b.v. Kindle</a:t>
            </a:r>
            <a:br>
              <a:rPr lang="nl-NL" b="1" dirty="0"/>
            </a:br>
            <a:r>
              <a:rPr lang="nl-NL" b="1" dirty="0"/>
              <a:t>Sony doet het nog wel! Wel andere software installeren, namelijk </a:t>
            </a:r>
            <a:r>
              <a:rPr lang="nl-NL" b="1" dirty="0">
                <a:hlinkClick r:id="rId2"/>
              </a:rPr>
              <a:t>Reader </a:t>
            </a:r>
            <a:r>
              <a:rPr lang="nl-NL" b="1" dirty="0" err="1">
                <a:hlinkClick r:id="rId2"/>
              </a:rPr>
              <a:t>for</a:t>
            </a:r>
            <a:r>
              <a:rPr lang="nl-NL" b="1" dirty="0">
                <a:hlinkClick r:id="rId2"/>
              </a:rPr>
              <a:t> PC</a:t>
            </a:r>
            <a:endParaRPr lang="nl-NL" b="1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https://www.onlinebibliotheek.nl/klantenservice/e-books/e-reader/geschikte-e-readers.html</a:t>
            </a:r>
            <a:r>
              <a:rPr lang="nl-NL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64BBDFC-C705-4F26-8DA7-EF42C5FFBDE8}"/>
              </a:ext>
            </a:extLst>
          </p:cNvPr>
          <p:cNvSpPr txBox="1"/>
          <p:nvPr/>
        </p:nvSpPr>
        <p:spPr>
          <a:xfrm>
            <a:off x="1166230" y="3888540"/>
            <a:ext cx="992849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39373A"/>
                </a:solidFill>
              </a:rPr>
              <a:t>A</a:t>
            </a:r>
            <a:r>
              <a:rPr lang="nl-NL" b="1" i="1" dirty="0">
                <a:solidFill>
                  <a:srgbClr val="39373A"/>
                </a:solidFill>
                <a:effectLst/>
              </a:rPr>
              <a:t>dobe Digital </a:t>
            </a:r>
            <a:r>
              <a:rPr lang="nl-NL" b="1" i="1" dirty="0" err="1">
                <a:solidFill>
                  <a:srgbClr val="39373A"/>
                </a:solidFill>
                <a:effectLst/>
              </a:rPr>
              <a:t>Editions</a:t>
            </a:r>
            <a:r>
              <a:rPr lang="nl-NL" b="1" i="1" dirty="0">
                <a:solidFill>
                  <a:srgbClr val="39373A"/>
                </a:solidFill>
                <a:effectLst/>
              </a:rPr>
              <a:t> werkt alleen op Windows en Mac</a:t>
            </a:r>
            <a:r>
              <a:rPr lang="nl-NL" b="0" i="1" dirty="0">
                <a:solidFill>
                  <a:srgbClr val="39373A"/>
                </a:solidFill>
                <a:effectLst/>
              </a:rPr>
              <a:t>. Met een Google Chromebook is het helaas niet mogelijk om e-books op je e-reader te zetten.</a:t>
            </a:r>
            <a:br>
              <a:rPr lang="nl-NL" b="0" i="1" dirty="0">
                <a:solidFill>
                  <a:srgbClr val="39373A"/>
                </a:solidFill>
                <a:effectLst/>
              </a:rPr>
            </a:br>
            <a:r>
              <a:rPr lang="nl-NL" b="0" dirty="0">
                <a:solidFill>
                  <a:srgbClr val="39373A"/>
                </a:solidFill>
                <a:effectLst/>
              </a:rPr>
              <a:t>Adviseer altijd dat de nieuwste versie van ADE op laptop/pc gezet wordt. </a:t>
            </a:r>
            <a:r>
              <a:rPr lang="nl-NL" b="0" dirty="0">
                <a:solidFill>
                  <a:srgbClr val="39373A"/>
                </a:solidFill>
                <a:effectLst/>
                <a:hlinkClick r:id="rId4"/>
              </a:rPr>
              <a:t>Uitleg Window</a:t>
            </a:r>
            <a:r>
              <a:rPr lang="nl-NL" dirty="0">
                <a:solidFill>
                  <a:srgbClr val="39373A"/>
                </a:solidFill>
                <a:hlinkClick r:id="rId4"/>
              </a:rPr>
              <a:t>s &amp; </a:t>
            </a:r>
            <a:r>
              <a:rPr lang="nl-NL" b="0" dirty="0">
                <a:solidFill>
                  <a:srgbClr val="39373A"/>
                </a:solidFill>
                <a:effectLst/>
                <a:hlinkClick r:id="rId4"/>
              </a:rPr>
              <a:t>Mac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00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Pocketbook instructie">
            <a:hlinkClick r:id="" action="ppaction://media"/>
            <a:extLst>
              <a:ext uri="{FF2B5EF4-FFF2-40B4-BE49-F238E27FC236}">
                <a16:creationId xmlns:a16="http://schemas.microsoft.com/office/drawing/2014/main" id="{239721D4-BD2E-4E97-A5C5-9B846675B4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4054" y="337351"/>
            <a:ext cx="10579565" cy="59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F1C24-9597-4019-BB2E-98D63243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handige websites om e-reader te vergelijken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9177F4-C5C0-445C-A526-519467FBF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Consumentenbond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FE9371-E129-480B-BC4A-57DD9E09F3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https://www.consumentenbond.nl/e-reader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659BEC0-066E-4C43-B2CD-9B8F186BF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Ereaders.nl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4A5130-1E63-4B50-AB7D-A6EFAFFA6A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https://www.ereaders.nl/</a:t>
            </a:r>
            <a:endParaRPr lang="nl-NL" dirty="0"/>
          </a:p>
          <a:p>
            <a:endParaRPr lang="nl-NL" dirty="0"/>
          </a:p>
        </p:txBody>
      </p:sp>
      <p:pic>
        <p:nvPicPr>
          <p:cNvPr id="10" name="Afbeelding 9" descr="Afbeelding met tekst, elektronica, schermafbeelding&#10;&#10;Automatisch gegenereerde beschrijving">
            <a:extLst>
              <a:ext uri="{FF2B5EF4-FFF2-40B4-BE49-F238E27FC236}">
                <a16:creationId xmlns:a16="http://schemas.microsoft.com/office/drawing/2014/main" id="{F4D56C4E-2015-429C-A664-8A5A4FF4D6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36"/>
          <a:stretch/>
        </p:blipFill>
        <p:spPr>
          <a:xfrm>
            <a:off x="1036320" y="3429000"/>
            <a:ext cx="3458400" cy="2802340"/>
          </a:xfrm>
          <a:prstGeom prst="rect">
            <a:avLst/>
          </a:prstGeom>
        </p:spPr>
      </p:pic>
      <p:pic>
        <p:nvPicPr>
          <p:cNvPr id="12" name="Afbeelding 11" descr="Afbeelding met tekst, persoon, mobiele telefoon, menigte&#10;&#10;Automatisch gegenereerde beschrijving">
            <a:extLst>
              <a:ext uri="{FF2B5EF4-FFF2-40B4-BE49-F238E27FC236}">
                <a16:creationId xmlns:a16="http://schemas.microsoft.com/office/drawing/2014/main" id="{20FA9061-8DE1-4791-A261-07A458A68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885" y="3541310"/>
            <a:ext cx="2802340" cy="28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03CF0-950E-48FE-A564-10860EC0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problemen lezen e-readers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FD7EE3-7FAC-4A42-9981-713429E019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niet geschikt voor e-books van Online bibliotheek (</a:t>
            </a:r>
            <a:r>
              <a:rPr lang="nl-NL" dirty="0" err="1"/>
              <a:t>b.v.Kindle</a:t>
            </a:r>
            <a:r>
              <a:rPr lang="nl-NL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kan niet overweg met pub of pdf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datum en klok niet goed ingesteld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ADE niet goed geïnstalleerd of verouderde  </a:t>
            </a:r>
            <a:br>
              <a:rPr lang="nl-NL" dirty="0"/>
            </a:br>
            <a:r>
              <a:rPr lang="nl-NL" dirty="0"/>
              <a:t>   versie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Adobe ID niet gemaakt of niet goed gekoppeld  </a:t>
            </a:r>
            <a:r>
              <a:rPr lang="nl-NL" sz="1600" dirty="0"/>
              <a:t>(eerst ontkoppelen bij Help in ADE en opnieuw koppelen)</a:t>
            </a:r>
            <a:endParaRPr lang="nl-NL" dirty="0"/>
          </a:p>
        </p:txBody>
      </p:sp>
      <p:pic>
        <p:nvPicPr>
          <p:cNvPr id="6" name="Tijdelijke aanduiding voor inhoud 5" descr="Afbeelding met tekst, cosmetisch&#10;&#10;Automatisch gegenereerde beschrijving">
            <a:extLst>
              <a:ext uri="{FF2B5EF4-FFF2-40B4-BE49-F238E27FC236}">
                <a16:creationId xmlns:a16="http://schemas.microsoft.com/office/drawing/2014/main" id="{11C4E887-31C8-4CA9-B3F0-A1C0743C32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5195" y="2120900"/>
            <a:ext cx="4181660" cy="3748088"/>
          </a:xfrm>
        </p:spPr>
      </p:pic>
    </p:spTree>
    <p:extLst>
      <p:ext uri="{BB962C8B-B14F-4D97-AF65-F5344CB8AC3E}">
        <p14:creationId xmlns:p14="http://schemas.microsoft.com/office/powerpoint/2010/main" val="100900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nl-NL" dirty="0"/>
              <a:t>LUISTERBOEKEN</a:t>
            </a:r>
            <a:br>
              <a:rPr lang="nl-NL" dirty="0"/>
            </a:br>
            <a:r>
              <a:rPr lang="nl-NL" sz="3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https://www.onlinebibliotheek.nl/luisterboeken.html</a:t>
            </a:r>
            <a:r>
              <a:rPr lang="nl-NL" sz="3200" dirty="0">
                <a:solidFill>
                  <a:schemeClr val="tx1"/>
                </a:solidFill>
              </a:rPr>
              <a:t>   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4" name="Tijdelijke aanduiding voor inhoud 2" descr="SmartArt-afbeelding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1425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881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B26D6-4385-4CB5-B9C9-43190E17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nl-NL" dirty="0"/>
              <a:t>Veel gestelde vragen Luisterboeken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CFF09F-8B9D-4D11-8BEF-1353F897B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https://www.onlinebibliotheek.nl/klantenservice/luisterboeken.html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7B350A04-7319-48A6-8308-CA708927DF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620" b="16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96774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82_TF11437505" id="{1C87C4E4-1D74-4099-84EA-C32A3FA14CEA}" vid="{988533EC-C64D-445B-916D-0A8C118FBF4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{52C4C6C6-3511-49E1-8036-AB9C863F1C26}tf11437505_win32</Template>
  <TotalTime>486</TotalTime>
  <Words>894</Words>
  <Application>Microsoft Office PowerPoint</Application>
  <PresentationFormat>Breedbeeld</PresentationFormat>
  <Paragraphs>89</Paragraphs>
  <Slides>15</Slides>
  <Notes>4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RetrospectVTI</vt:lpstr>
      <vt:lpstr>Bijscholing Online bibliotheek</vt:lpstr>
      <vt:lpstr>E-BOOKS LUISTERBOEKEN TIJDSCHRIFTEN</vt:lpstr>
      <vt:lpstr>E-BOOKS    www.onlinebibliotheek.nl/ebooks.html </vt:lpstr>
      <vt:lpstr>E-readers</vt:lpstr>
      <vt:lpstr>PowerPoint-presentatie</vt:lpstr>
      <vt:lpstr>Twee handige websites om e-reader te vergelijken</vt:lpstr>
      <vt:lpstr>Mogelijke problemen lezen e-readers</vt:lpstr>
      <vt:lpstr>LUISTERBOEKEN https://www.onlinebibliotheek.nl/luisterboeken.html   </vt:lpstr>
      <vt:lpstr>Veel gestelde vragen Luisterboeken</vt:lpstr>
      <vt:lpstr>TIJDSCHRIFTEN - TIJDSCHRIFTENBIEB Tijdschriften | online Bibliotheek </vt:lpstr>
      <vt:lpstr>PODCASTS Over lezen, luisteren, boeken en bibliotheken.</vt:lpstr>
      <vt:lpstr>Via abonnement lokale bibliotheek of online landelijke abonnement</vt:lpstr>
      <vt:lpstr>   Handige instructiefilmpjes</vt:lpstr>
      <vt:lpstr>Instructiefilmpjes voor klanten</vt:lpstr>
      <vt:lpstr>Storingen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Bijscholing Online bibliotheek</dc:title>
  <dc:creator>Carla Bellaard</dc:creator>
  <cp:lastModifiedBy>Carla Bellaard</cp:lastModifiedBy>
  <cp:revision>42</cp:revision>
  <dcterms:created xsi:type="dcterms:W3CDTF">2022-10-08T06:51:00Z</dcterms:created>
  <dcterms:modified xsi:type="dcterms:W3CDTF">2024-09-16T12:06:04Z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