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EF71D5-4B2D-4DBF-BB41-B27B8B5221D1}" type="doc">
      <dgm:prSet loTypeId="urn:microsoft.com/office/officeart/2005/8/layout/lProcess3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da-DK"/>
        </a:p>
      </dgm:t>
    </dgm:pt>
    <dgm:pt modelId="{0FA42C42-AD3F-4CEB-89FE-86F2CAE1034C}">
      <dgm:prSet/>
      <dgm:spPr/>
      <dgm:t>
        <a:bodyPr/>
        <a:lstStyle/>
        <a:p>
          <a:pPr rtl="0"/>
          <a:r>
            <a:rPr lang="da-DK" dirty="0" smtClean="0"/>
            <a:t>KIRKEBYEN 2020</a:t>
          </a:r>
          <a:endParaRPr lang="da-DK" dirty="0"/>
        </a:p>
      </dgm:t>
    </dgm:pt>
    <dgm:pt modelId="{A85A4405-4E77-4733-B06D-7D86BD69C876}" type="parTrans" cxnId="{1729EB55-3C2C-4F21-ACED-413D99FED389}">
      <dgm:prSet/>
      <dgm:spPr/>
      <dgm:t>
        <a:bodyPr/>
        <a:lstStyle/>
        <a:p>
          <a:endParaRPr lang="da-DK"/>
        </a:p>
      </dgm:t>
    </dgm:pt>
    <dgm:pt modelId="{525A8013-4EA2-4D94-9A7B-349459E98D8D}" type="sibTrans" cxnId="{1729EB55-3C2C-4F21-ACED-413D99FED389}">
      <dgm:prSet/>
      <dgm:spPr/>
      <dgm:t>
        <a:bodyPr/>
        <a:lstStyle/>
        <a:p>
          <a:endParaRPr lang="da-DK"/>
        </a:p>
      </dgm:t>
    </dgm:pt>
    <dgm:pt modelId="{55410B02-048B-4F35-830C-1C2F8FB52316}" type="pres">
      <dgm:prSet presAssocID="{3EEF71D5-4B2D-4DBF-BB41-B27B8B5221D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da-DK"/>
        </a:p>
      </dgm:t>
    </dgm:pt>
    <dgm:pt modelId="{D9BAFECA-3E64-4E2F-9EB4-6DA3FBDD0373}" type="pres">
      <dgm:prSet presAssocID="{0FA42C42-AD3F-4CEB-89FE-86F2CAE1034C}" presName="horFlow" presStyleCnt="0"/>
      <dgm:spPr/>
    </dgm:pt>
    <dgm:pt modelId="{CA72249A-DC4F-4E7F-8866-CAD7C62268BC}" type="pres">
      <dgm:prSet presAssocID="{0FA42C42-AD3F-4CEB-89FE-86F2CAE1034C}" presName="bigChev" presStyleLbl="node1" presStyleIdx="0" presStyleCnt="1"/>
      <dgm:spPr/>
      <dgm:t>
        <a:bodyPr/>
        <a:lstStyle/>
        <a:p>
          <a:endParaRPr lang="da-DK"/>
        </a:p>
      </dgm:t>
    </dgm:pt>
  </dgm:ptLst>
  <dgm:cxnLst>
    <dgm:cxn modelId="{6B746C22-C32D-4468-B4EF-C0CF9E0750B5}" type="presOf" srcId="{0FA42C42-AD3F-4CEB-89FE-86F2CAE1034C}" destId="{CA72249A-DC4F-4E7F-8866-CAD7C62268BC}" srcOrd="0" destOrd="0" presId="urn:microsoft.com/office/officeart/2005/8/layout/lProcess3"/>
    <dgm:cxn modelId="{225B6A52-36C5-4966-8FB0-6E641B2A7C4B}" type="presOf" srcId="{3EEF71D5-4B2D-4DBF-BB41-B27B8B5221D1}" destId="{55410B02-048B-4F35-830C-1C2F8FB52316}" srcOrd="0" destOrd="0" presId="urn:microsoft.com/office/officeart/2005/8/layout/lProcess3"/>
    <dgm:cxn modelId="{1729EB55-3C2C-4F21-ACED-413D99FED389}" srcId="{3EEF71D5-4B2D-4DBF-BB41-B27B8B5221D1}" destId="{0FA42C42-AD3F-4CEB-89FE-86F2CAE1034C}" srcOrd="0" destOrd="0" parTransId="{A85A4405-4E77-4733-B06D-7D86BD69C876}" sibTransId="{525A8013-4EA2-4D94-9A7B-349459E98D8D}"/>
    <dgm:cxn modelId="{E2EE6FE0-7F92-4D49-AC71-37B9BE890D58}" type="presParOf" srcId="{55410B02-048B-4F35-830C-1C2F8FB52316}" destId="{D9BAFECA-3E64-4E2F-9EB4-6DA3FBDD0373}" srcOrd="0" destOrd="0" presId="urn:microsoft.com/office/officeart/2005/8/layout/lProcess3"/>
    <dgm:cxn modelId="{F2061D97-94C7-412B-B304-00CA3AE8DF95}" type="presParOf" srcId="{D9BAFECA-3E64-4E2F-9EB4-6DA3FBDD0373}" destId="{CA72249A-DC4F-4E7F-8866-CAD7C62268B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F5F9C-A33E-4113-83FD-CDA31834704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D36C3AD9-22B3-4BC9-89E6-E536A3075481}">
      <dgm:prSet/>
      <dgm:spPr/>
      <dgm:t>
        <a:bodyPr/>
        <a:lstStyle/>
        <a:p>
          <a:pPr rtl="0"/>
          <a:r>
            <a:rPr lang="da-DK" dirty="0" smtClean="0"/>
            <a:t>Landsby udvikling </a:t>
          </a:r>
          <a:endParaRPr lang="da-DK" dirty="0"/>
        </a:p>
      </dgm:t>
    </dgm:pt>
    <dgm:pt modelId="{6484C57E-0C9D-426C-8119-70AF370796B7}" type="parTrans" cxnId="{BF3F0728-64F5-4E58-A6BE-D83113128DA2}">
      <dgm:prSet/>
      <dgm:spPr/>
      <dgm:t>
        <a:bodyPr/>
        <a:lstStyle/>
        <a:p>
          <a:endParaRPr lang="da-DK"/>
        </a:p>
      </dgm:t>
    </dgm:pt>
    <dgm:pt modelId="{EC7FB625-B0FD-4D90-8D25-6982578EAC3A}" type="sibTrans" cxnId="{BF3F0728-64F5-4E58-A6BE-D83113128DA2}">
      <dgm:prSet/>
      <dgm:spPr/>
      <dgm:t>
        <a:bodyPr/>
        <a:lstStyle/>
        <a:p>
          <a:endParaRPr lang="da-DK"/>
        </a:p>
      </dgm:t>
    </dgm:pt>
    <dgm:pt modelId="{16DC0434-1BF2-4456-AA0A-C1114CE02DAE}" type="pres">
      <dgm:prSet presAssocID="{D7CF5F9C-A33E-4113-83FD-CDA31834704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58B915D2-A367-48FB-AD6D-90F4CA07A5D0}" type="pres">
      <dgm:prSet presAssocID="{D36C3AD9-22B3-4BC9-89E6-E536A3075481}" presName="circ1TxSh" presStyleLbl="vennNode1" presStyleIdx="0" presStyleCnt="1" custLinFactNeighborX="-3412" custLinFactNeighborY="-1435"/>
      <dgm:spPr/>
      <dgm:t>
        <a:bodyPr/>
        <a:lstStyle/>
        <a:p>
          <a:endParaRPr lang="da-DK"/>
        </a:p>
      </dgm:t>
    </dgm:pt>
  </dgm:ptLst>
  <dgm:cxnLst>
    <dgm:cxn modelId="{BF3F0728-64F5-4E58-A6BE-D83113128DA2}" srcId="{D7CF5F9C-A33E-4113-83FD-CDA318347047}" destId="{D36C3AD9-22B3-4BC9-89E6-E536A3075481}" srcOrd="0" destOrd="0" parTransId="{6484C57E-0C9D-426C-8119-70AF370796B7}" sibTransId="{EC7FB625-B0FD-4D90-8D25-6982578EAC3A}"/>
    <dgm:cxn modelId="{388068C0-5E4D-4292-AA18-8AE9B8943FA4}" type="presOf" srcId="{D36C3AD9-22B3-4BC9-89E6-E536A3075481}" destId="{58B915D2-A367-48FB-AD6D-90F4CA07A5D0}" srcOrd="0" destOrd="0" presId="urn:microsoft.com/office/officeart/2005/8/layout/venn1"/>
    <dgm:cxn modelId="{56F5D93C-256D-4C72-BC28-BD285C9D7C00}" type="presOf" srcId="{D7CF5F9C-A33E-4113-83FD-CDA318347047}" destId="{16DC0434-1BF2-4456-AA0A-C1114CE02DAE}" srcOrd="0" destOrd="0" presId="urn:microsoft.com/office/officeart/2005/8/layout/venn1"/>
    <dgm:cxn modelId="{7EE0235A-4A5B-4714-A357-26E33EF14E16}" type="presParOf" srcId="{16DC0434-1BF2-4456-AA0A-C1114CE02DAE}" destId="{58B915D2-A367-48FB-AD6D-90F4CA07A5D0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2249A-DC4F-4E7F-8866-CAD7C62268BC}">
      <dsp:nvSpPr>
        <dsp:cNvPr id="0" name=""/>
        <dsp:cNvSpPr/>
      </dsp:nvSpPr>
      <dsp:spPr>
        <a:xfrm>
          <a:off x="2049363" y="277"/>
          <a:ext cx="3673673" cy="146946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24130" rIns="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800" kern="1200" dirty="0" smtClean="0"/>
            <a:t>KIRKEBYEN 2020</a:t>
          </a:r>
          <a:endParaRPr lang="da-DK" sz="3800" kern="1200" dirty="0"/>
        </a:p>
      </dsp:txBody>
      <dsp:txXfrm>
        <a:off x="2784098" y="277"/>
        <a:ext cx="2204204" cy="14694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B915D2-A367-48FB-AD6D-90F4CA07A5D0}">
      <dsp:nvSpPr>
        <dsp:cNvPr id="0" name=""/>
        <dsp:cNvSpPr/>
      </dsp:nvSpPr>
      <dsp:spPr>
        <a:xfrm>
          <a:off x="2264301" y="0"/>
          <a:ext cx="1752600" cy="1752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600" kern="1200" dirty="0" smtClean="0"/>
            <a:t>Landsby udvikling </a:t>
          </a:r>
          <a:endParaRPr lang="da-DK" sz="2600" kern="1200" dirty="0"/>
        </a:p>
      </dsp:txBody>
      <dsp:txXfrm>
        <a:off x="2520963" y="256662"/>
        <a:ext cx="1239276" cy="1239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537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141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900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852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340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901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353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142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405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840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7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9AFDE-79D5-4038-B480-A4443D6DEBA3}" type="datetimeFigureOut">
              <a:rPr lang="da-DK" smtClean="0"/>
              <a:t>11-12-2019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91617-E761-4D2A-84E9-8632F58DA8E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36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63410915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50178169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kstboks 5"/>
          <p:cNvSpPr txBox="1"/>
          <p:nvPr/>
        </p:nvSpPr>
        <p:spPr>
          <a:xfrm>
            <a:off x="2843808" y="692696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chemeClr val="accent3">
                    <a:lumMod val="75000"/>
                  </a:schemeClr>
                </a:solidFill>
              </a:rPr>
              <a:t>Dialogmøde</a:t>
            </a:r>
          </a:p>
          <a:p>
            <a:pPr algn="ctr"/>
            <a:r>
              <a:rPr lang="da-DK" dirty="0" smtClean="0">
                <a:solidFill>
                  <a:schemeClr val="accent3">
                    <a:lumMod val="75000"/>
                  </a:schemeClr>
                </a:solidFill>
              </a:rPr>
              <a:t>Onsdag den 27. november 2019 kl. 19.30</a:t>
            </a:r>
            <a:endParaRPr lang="da-DK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3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>
                <a:solidFill>
                  <a:srgbClr val="92D050"/>
                </a:solidFill>
              </a:rPr>
              <a:t>Hvordan er proceduren?</a:t>
            </a:r>
            <a:endParaRPr lang="da-DK" dirty="0">
              <a:solidFill>
                <a:srgbClr val="92D050"/>
              </a:solidFill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Ideforslaget indsendes til Aarhus Kommune i forbindelse med revision af Kommuneplanen</a:t>
            </a:r>
          </a:p>
          <a:p>
            <a:r>
              <a:rPr lang="da-DK" dirty="0" smtClean="0"/>
              <a:t>Udarbejdelse af lokalplan med høringer og offentliggørelse</a:t>
            </a:r>
          </a:p>
          <a:p>
            <a:r>
              <a:rPr lang="da-DK" dirty="0" smtClean="0"/>
              <a:t>Ansøgning om byggetilladelse til de enkelte projekter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8396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43</Words>
  <Application>Microsoft Office PowerPoint</Application>
  <PresentationFormat>Skærmshow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Hvordan er proceduren?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Ole</dc:creator>
  <cp:lastModifiedBy>Ole</cp:lastModifiedBy>
  <cp:revision>14</cp:revision>
  <dcterms:created xsi:type="dcterms:W3CDTF">2019-11-26T15:27:34Z</dcterms:created>
  <dcterms:modified xsi:type="dcterms:W3CDTF">2019-12-11T21:32:17Z</dcterms:modified>
</cp:coreProperties>
</file>