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9" r:id="rId1"/>
  </p:sldMasterIdLst>
  <p:sldIdLst>
    <p:sldId id="256" r:id="rId2"/>
    <p:sldId id="260" r:id="rId3"/>
    <p:sldId id="257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68"/>
    <p:restoredTop sz="94772"/>
  </p:normalViewPr>
  <p:slideViewPr>
    <p:cSldViewPr snapToGrid="0" snapToObjects="1">
      <p:cViewPr varScale="1">
        <p:scale>
          <a:sx n="122" d="100"/>
          <a:sy n="122" d="100"/>
        </p:scale>
        <p:origin x="3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9317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9515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5581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9716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2973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9549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1134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4315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545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211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285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1489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030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713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902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737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869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00F405F-4BB0-F34F-8C07-92EE8E70E09A}" type="datetimeFigureOut">
              <a:rPr lang="da-DK" smtClean="0"/>
              <a:t>26/02/2018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0FC78E5-D708-AA41-B0A8-7FC0E03378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990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D58EBD-0ACF-7349-81B5-87F86F3E6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Opsamling på generalforsamlingen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DED6D35-41B4-6243-8F3C-8C00469833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Ormslev og omegns Borgerforening</a:t>
            </a:r>
          </a:p>
        </p:txBody>
      </p:sp>
    </p:spTree>
    <p:extLst>
      <p:ext uri="{BB962C8B-B14F-4D97-AF65-F5344CB8AC3E}">
        <p14:creationId xmlns:p14="http://schemas.microsoft.com/office/powerpoint/2010/main" val="329051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741103-CE17-6344-B6FB-76DF7128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60901"/>
          </a:xfrm>
        </p:spPr>
        <p:txBody>
          <a:bodyPr>
            <a:normAutofit fontScale="90000"/>
          </a:bodyPr>
          <a:lstStyle/>
          <a:p>
            <a:r>
              <a:rPr lang="da-DK" dirty="0"/>
              <a:t>Hvad skal en Borgerforeningen lave 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DE7A1A2-677C-424D-8F04-668863BDD9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79418"/>
            <a:ext cx="10363826" cy="4211781"/>
          </a:xfrm>
        </p:spPr>
        <p:txBody>
          <a:bodyPr>
            <a:normAutofit lnSpcReduction="10000"/>
          </a:bodyPr>
          <a:lstStyle/>
          <a:p>
            <a:r>
              <a:rPr lang="da-DK" dirty="0"/>
              <a:t>E-sport for unge</a:t>
            </a:r>
          </a:p>
          <a:p>
            <a:r>
              <a:rPr lang="da-DK" dirty="0"/>
              <a:t>Hobby messe</a:t>
            </a:r>
          </a:p>
          <a:p>
            <a:r>
              <a:rPr lang="da-DK" dirty="0"/>
              <a:t>Er der behov for noget? undersøg det!</a:t>
            </a:r>
          </a:p>
          <a:p>
            <a:r>
              <a:rPr lang="da-DK" dirty="0" err="1"/>
              <a:t>Brædstspilsdag</a:t>
            </a:r>
            <a:endParaRPr lang="da-DK" dirty="0"/>
          </a:p>
          <a:p>
            <a:r>
              <a:rPr lang="da-DK" dirty="0"/>
              <a:t>Lær at bruge dit kamera –dag (Paul)</a:t>
            </a:r>
          </a:p>
          <a:p>
            <a:r>
              <a:rPr lang="da-DK" dirty="0"/>
              <a:t>Gruppe der søger fonde til gode tiltag</a:t>
            </a:r>
          </a:p>
          <a:p>
            <a:r>
              <a:rPr lang="da-DK" dirty="0"/>
              <a:t>Velkomstgruppe til nye brugere</a:t>
            </a:r>
          </a:p>
          <a:p>
            <a:endParaRPr lang="da-DK" dirty="0"/>
          </a:p>
          <a:p>
            <a:r>
              <a:rPr lang="da-DK" dirty="0">
                <a:solidFill>
                  <a:srgbClr val="FF0000"/>
                </a:solidFill>
              </a:rPr>
              <a:t>Susanne og Jens Ormslevvej, Paul og Ing-Lise </a:t>
            </a:r>
            <a:r>
              <a:rPr lang="da-DK" dirty="0" err="1">
                <a:solidFill>
                  <a:srgbClr val="FF0000"/>
                </a:solidFill>
              </a:rPr>
              <a:t>Prassov</a:t>
            </a:r>
            <a:endParaRPr lang="da-D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41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741103-CE17-6344-B6FB-76DF7128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60901"/>
          </a:xfrm>
        </p:spPr>
        <p:txBody>
          <a:bodyPr>
            <a:normAutofit fontScale="90000"/>
          </a:bodyPr>
          <a:lstStyle/>
          <a:p>
            <a:r>
              <a:rPr lang="da-DK" dirty="0"/>
              <a:t>Hvad skal en Borgerforeningen lave 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DE7A1A2-677C-424D-8F04-668863BDD9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79418"/>
            <a:ext cx="10363826" cy="4211781"/>
          </a:xfrm>
        </p:spPr>
        <p:txBody>
          <a:bodyPr/>
          <a:lstStyle/>
          <a:p>
            <a:r>
              <a:rPr lang="da-DK" dirty="0"/>
              <a:t>Sende spørgeskema ud til alle – evt. med liste over eksisterende aktiviteter + plads til at skrive nye, så ”vi” kan få et billede af hvad ”vi” er interesserede i – og arbejde videre ud fra det</a:t>
            </a:r>
          </a:p>
          <a:p>
            <a:r>
              <a:rPr lang="da-DK" dirty="0"/>
              <a:t>Yoga</a:t>
            </a:r>
          </a:p>
          <a:p>
            <a:r>
              <a:rPr lang="da-DK" dirty="0"/>
              <a:t>Foredrag</a:t>
            </a:r>
          </a:p>
          <a:p>
            <a:endParaRPr lang="da-DK" dirty="0"/>
          </a:p>
          <a:p>
            <a:r>
              <a:rPr lang="da-DK" dirty="0">
                <a:solidFill>
                  <a:srgbClr val="FF0000"/>
                </a:solidFill>
              </a:rPr>
              <a:t>Vibeke Ø, Lis Bach, Jacob, Joan, Lone, Lise og Jannie</a:t>
            </a:r>
          </a:p>
        </p:txBody>
      </p:sp>
    </p:spTree>
    <p:extLst>
      <p:ext uri="{BB962C8B-B14F-4D97-AF65-F5344CB8AC3E}">
        <p14:creationId xmlns:p14="http://schemas.microsoft.com/office/powerpoint/2010/main" val="150458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741103-CE17-6344-B6FB-76DF7128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60901"/>
          </a:xfrm>
        </p:spPr>
        <p:txBody>
          <a:bodyPr>
            <a:normAutofit fontScale="90000"/>
          </a:bodyPr>
          <a:lstStyle/>
          <a:p>
            <a:r>
              <a:rPr lang="da-DK" dirty="0"/>
              <a:t>Hvad skal en Borgerforeningen lave 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DE7A1A2-677C-424D-8F04-668863BDD9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79418"/>
            <a:ext cx="10363826" cy="4211781"/>
          </a:xfrm>
        </p:spPr>
        <p:txBody>
          <a:bodyPr/>
          <a:lstStyle/>
          <a:p>
            <a:r>
              <a:rPr lang="da-DK" dirty="0"/>
              <a:t>2 gane fælles grillaftener – lille hyggefest med musik, gerne uformelt</a:t>
            </a:r>
          </a:p>
          <a:p>
            <a:pPr lvl="1"/>
            <a:r>
              <a:rPr lang="da-DK" dirty="0"/>
              <a:t>Tag dit eget kød med – salat til fællesbord, brød</a:t>
            </a:r>
          </a:p>
          <a:p>
            <a:pPr lvl="1"/>
            <a:r>
              <a:rPr lang="da-DK" dirty="0"/>
              <a:t>Tag din stol og bord med</a:t>
            </a:r>
          </a:p>
          <a:p>
            <a:pPr lvl="1"/>
            <a:r>
              <a:rPr lang="da-DK" dirty="0"/>
              <a:t>Gerne med aktiviteter for børn – måske rundbold, fodbold, skattejagt</a:t>
            </a:r>
          </a:p>
          <a:p>
            <a:pPr lvl="1"/>
            <a:r>
              <a:rPr lang="da-DK" dirty="0">
                <a:solidFill>
                  <a:srgbClr val="FF0000"/>
                </a:solidFill>
              </a:rPr>
              <a:t>Jan Sæderup, Anders Arntsen, Maj-Britt Skjelmose</a:t>
            </a:r>
          </a:p>
          <a:p>
            <a:r>
              <a:rPr lang="da-DK" dirty="0"/>
              <a:t>Spørg om vi vil hjælpe  - det er ikke sikkert vi tænker over der er brug for hjælp</a:t>
            </a:r>
          </a:p>
          <a:p>
            <a:r>
              <a:rPr lang="da-DK" dirty="0"/>
              <a:t>Lav evt. små overkommelige opgaver, som er nemme at gå til</a:t>
            </a:r>
          </a:p>
          <a:p>
            <a:r>
              <a:rPr lang="da-DK" dirty="0"/>
              <a:t>Byvandring med historisk blik</a:t>
            </a:r>
          </a:p>
          <a:p>
            <a:r>
              <a:rPr lang="da-DK" dirty="0"/>
              <a:t>Internet: </a:t>
            </a:r>
            <a:r>
              <a:rPr lang="da-DK" dirty="0" err="1"/>
              <a:t>gamer</a:t>
            </a:r>
            <a:r>
              <a:rPr lang="da-DK" dirty="0"/>
              <a:t>-aften</a:t>
            </a:r>
          </a:p>
          <a:p>
            <a:endParaRPr lang="da-DK" dirty="0"/>
          </a:p>
          <a:p>
            <a:pPr lvl="1"/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92758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741103-CE17-6344-B6FB-76DF7128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60901"/>
          </a:xfrm>
        </p:spPr>
        <p:txBody>
          <a:bodyPr>
            <a:normAutofit fontScale="90000"/>
          </a:bodyPr>
          <a:lstStyle/>
          <a:p>
            <a:r>
              <a:rPr lang="da-DK" dirty="0"/>
              <a:t>Hvad skal en Borgerforeningen lave 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DE7A1A2-677C-424D-8F04-668863BDD9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79418"/>
            <a:ext cx="10363826" cy="4211781"/>
          </a:xfrm>
        </p:spPr>
        <p:txBody>
          <a:bodyPr/>
          <a:lstStyle/>
          <a:p>
            <a:r>
              <a:rPr lang="da-DK" dirty="0"/>
              <a:t>Spørgeskema – hvad skal der til?</a:t>
            </a:r>
          </a:p>
          <a:p>
            <a:r>
              <a:rPr lang="da-DK" dirty="0"/>
              <a:t>Fælles gåture</a:t>
            </a:r>
          </a:p>
          <a:p>
            <a:r>
              <a:rPr lang="da-DK" dirty="0"/>
              <a:t>Forårsfest</a:t>
            </a:r>
          </a:p>
          <a:p>
            <a:r>
              <a:rPr lang="da-DK" dirty="0" err="1"/>
              <a:t>Kombi</a:t>
            </a:r>
            <a:r>
              <a:rPr lang="da-DK" dirty="0"/>
              <a:t>: skraldeindsamling + arbejdsdag i Borgerhuset</a:t>
            </a:r>
          </a:p>
          <a:p>
            <a:r>
              <a:rPr lang="da-DK" dirty="0"/>
              <a:t>Madlavningskursus, Peder som lærer</a:t>
            </a:r>
          </a:p>
          <a:p>
            <a:r>
              <a:rPr lang="da-DK" dirty="0"/>
              <a:t>Udleje til danseundervisning</a:t>
            </a:r>
          </a:p>
          <a:p>
            <a:r>
              <a:rPr lang="da-DK" dirty="0">
                <a:solidFill>
                  <a:srgbClr val="FF0000"/>
                </a:solidFill>
              </a:rPr>
              <a:t>Gete, Lone, Johnny, Marianne</a:t>
            </a:r>
          </a:p>
          <a:p>
            <a:pPr lvl="1"/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4545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741103-CE17-6344-B6FB-76DF7128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60901"/>
          </a:xfrm>
        </p:spPr>
        <p:txBody>
          <a:bodyPr>
            <a:normAutofit fontScale="90000"/>
          </a:bodyPr>
          <a:lstStyle/>
          <a:p>
            <a:r>
              <a:rPr lang="da-DK" dirty="0"/>
              <a:t>Hvad skal en Borgerforeningen lave 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DE7A1A2-677C-424D-8F04-668863BDD9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79418"/>
            <a:ext cx="10363826" cy="4211781"/>
          </a:xfrm>
        </p:spPr>
        <p:txBody>
          <a:bodyPr/>
          <a:lstStyle/>
          <a:p>
            <a:pPr lvl="1"/>
            <a:r>
              <a:rPr lang="da-DK" dirty="0"/>
              <a:t>Offentlige foredrag i naturvidenskab v/ Jens Holbech, Århus Universitet (</a:t>
            </a:r>
            <a:r>
              <a:rPr lang="da-DK" dirty="0">
                <a:solidFill>
                  <a:srgbClr val="FF0000"/>
                </a:solidFill>
              </a:rPr>
              <a:t>Poul Kaysen</a:t>
            </a:r>
            <a:r>
              <a:rPr lang="da-DK" dirty="0"/>
              <a:t>)</a:t>
            </a:r>
          </a:p>
          <a:p>
            <a:pPr lvl="1"/>
            <a:r>
              <a:rPr lang="da-DK" dirty="0"/>
              <a:t>Udstillinger lokale kunstnere</a:t>
            </a:r>
          </a:p>
          <a:p>
            <a:pPr lvl="2"/>
            <a:r>
              <a:rPr lang="da-DK" dirty="0"/>
              <a:t>Ferniseringer – cafeaftener </a:t>
            </a:r>
            <a:r>
              <a:rPr lang="da-DK" dirty="0">
                <a:solidFill>
                  <a:srgbClr val="FF0000"/>
                </a:solidFill>
              </a:rPr>
              <a:t>(Jette Kaysen/</a:t>
            </a:r>
            <a:r>
              <a:rPr lang="da-DK" dirty="0" err="1">
                <a:solidFill>
                  <a:srgbClr val="FF0000"/>
                </a:solidFill>
              </a:rPr>
              <a:t>Thomle</a:t>
            </a:r>
            <a:r>
              <a:rPr lang="da-DK" dirty="0">
                <a:solidFill>
                  <a:srgbClr val="FF0000"/>
                </a:solidFill>
              </a:rPr>
              <a:t>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00847134"/>
      </p:ext>
    </p:extLst>
  </p:cSld>
  <p:clrMapOvr>
    <a:masterClrMapping/>
  </p:clrMapOvr>
</p:sld>
</file>

<file path=ppt/theme/theme1.xml><?xml version="1.0" encoding="utf-8"?>
<a:theme xmlns:a="http://schemas.openxmlformats.org/drawingml/2006/main" name="Dråbe">
  <a:themeElements>
    <a:clrScheme name="Dråbe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åbe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åbe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{8A29A2C5-0473-3A44-AE5E-1B5403A39152}tf10001073</Template>
  <TotalTime>44</TotalTime>
  <Words>283</Words>
  <Application>Microsoft Macintosh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9" baseType="lpstr">
      <vt:lpstr>Arial</vt:lpstr>
      <vt:lpstr>Tw Cen MT</vt:lpstr>
      <vt:lpstr>Dråbe</vt:lpstr>
      <vt:lpstr>Opsamling på generalforsamlingen</vt:lpstr>
      <vt:lpstr>Hvad skal en Borgerforeningen lave  </vt:lpstr>
      <vt:lpstr>Hvad skal en Borgerforeningen lave  </vt:lpstr>
      <vt:lpstr>Hvad skal en Borgerforeningen lave  </vt:lpstr>
      <vt:lpstr>Hvad skal en Borgerforeningen lave  </vt:lpstr>
      <vt:lpstr>Hvad skal en Borgerforeningen lave  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Opsamling på generalforsamlingen</dc:title>
  <dc:creator>Susanne Muusmann Lassen (chefkonsulent – suml@eaaa.dk)</dc:creator>
  <cp:lastModifiedBy>Susanne Muusmann Lassen (chefkonsulent – suml@eaaa.dk)</cp:lastModifiedBy>
  <cp:revision>4</cp:revision>
  <dcterms:created xsi:type="dcterms:W3CDTF">2018-02-26T17:49:54Z</dcterms:created>
  <dcterms:modified xsi:type="dcterms:W3CDTF">2018-02-26T18:33:54Z</dcterms:modified>
</cp:coreProperties>
</file>