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7263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5663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754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5399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7205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5891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1038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7315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4679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680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296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E81CD-B450-4C81-91D7-24C187BB6D50}" type="datetimeFigureOut">
              <a:rPr lang="da-DK" smtClean="0"/>
              <a:t>24-05-2017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289A8-9483-41C5-8A14-5A096654F4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4715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4870601" y="2347545"/>
            <a:ext cx="3171766" cy="1504132"/>
            <a:chOff x="4729924" y="2751992"/>
            <a:chExt cx="3171766" cy="1504132"/>
          </a:xfrm>
        </p:grpSpPr>
        <p:grpSp>
          <p:nvGrpSpPr>
            <p:cNvPr id="6" name="Gruppe 5"/>
            <p:cNvGrpSpPr/>
            <p:nvPr/>
          </p:nvGrpSpPr>
          <p:grpSpPr>
            <a:xfrm>
              <a:off x="4826075" y="2751992"/>
              <a:ext cx="2979464" cy="1504132"/>
              <a:chOff x="5134292" y="3012757"/>
              <a:chExt cx="1923415" cy="832485"/>
            </a:xfrm>
          </p:grpSpPr>
          <p:pic>
            <p:nvPicPr>
              <p:cNvPr id="4" name="Billede 3" descr="C:\Users\Niels M Hansen\Desktop\Dokumenter\My Pictures\gf. ørred fors. 2010.jpg"/>
              <p:cNvPicPr/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875972" y="3012757"/>
                <a:ext cx="1181735" cy="6959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" name="Billede 4" descr="C:\Users\Niels M Hansen\Documents\Tag en i hånden_print_stor.png"/>
              <p:cNvPicPr/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134292" y="3012757"/>
                <a:ext cx="586740" cy="832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" name="Rektangel 6"/>
            <p:cNvSpPr/>
            <p:nvPr/>
          </p:nvSpPr>
          <p:spPr>
            <a:xfrm>
              <a:off x="4729924" y="3845242"/>
              <a:ext cx="3171766" cy="410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a-DK" i="1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Odsherreds Sportsfiskerforening</a:t>
              </a:r>
              <a:endParaRPr lang="da-DK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7781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Office-tema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Torben</dc:creator>
  <cp:lastModifiedBy>Torben</cp:lastModifiedBy>
  <cp:revision>1</cp:revision>
  <dcterms:created xsi:type="dcterms:W3CDTF">2017-05-23T22:35:36Z</dcterms:created>
  <dcterms:modified xsi:type="dcterms:W3CDTF">2017-05-23T22:35:44Z</dcterms:modified>
</cp:coreProperties>
</file>