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154F3-743C-4DCB-B311-BB2477C9A80F}" type="datetimeFigureOut">
              <a:rPr lang="nb-NO" smtClean="0"/>
              <a:pPr/>
              <a:t>30.05.2011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0B9B9-7EB7-4ED4-B341-4C33BFFF0A69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0B9B9-7EB7-4ED4-B341-4C33BFFF0A69}" type="slidenum">
              <a:rPr lang="nb-NO" smtClean="0"/>
              <a:pPr/>
              <a:t>1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5B09-0C80-4171-A57B-9E44EFF26DB1}" type="datetimeFigureOut">
              <a:rPr lang="nb-NO" smtClean="0"/>
              <a:pPr/>
              <a:t>30.05.2011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9D42-6E6A-4C03-A33A-A3FEE83DBAC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5B09-0C80-4171-A57B-9E44EFF26DB1}" type="datetimeFigureOut">
              <a:rPr lang="nb-NO" smtClean="0"/>
              <a:pPr/>
              <a:t>30.05.2011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9D42-6E6A-4C03-A33A-A3FEE83DBAC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5B09-0C80-4171-A57B-9E44EFF26DB1}" type="datetimeFigureOut">
              <a:rPr lang="nb-NO" smtClean="0"/>
              <a:pPr/>
              <a:t>30.05.2011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9D42-6E6A-4C03-A33A-A3FEE83DBAC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5B09-0C80-4171-A57B-9E44EFF26DB1}" type="datetimeFigureOut">
              <a:rPr lang="nb-NO" smtClean="0"/>
              <a:pPr/>
              <a:t>30.05.2011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9D42-6E6A-4C03-A33A-A3FEE83DBAC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5B09-0C80-4171-A57B-9E44EFF26DB1}" type="datetimeFigureOut">
              <a:rPr lang="nb-NO" smtClean="0"/>
              <a:pPr/>
              <a:t>30.05.2011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9D42-6E6A-4C03-A33A-A3FEE83DBAC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5B09-0C80-4171-A57B-9E44EFF26DB1}" type="datetimeFigureOut">
              <a:rPr lang="nb-NO" smtClean="0"/>
              <a:pPr/>
              <a:t>30.05.2011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9D42-6E6A-4C03-A33A-A3FEE83DBAC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5B09-0C80-4171-A57B-9E44EFF26DB1}" type="datetimeFigureOut">
              <a:rPr lang="nb-NO" smtClean="0"/>
              <a:pPr/>
              <a:t>30.05.2011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9D42-6E6A-4C03-A33A-A3FEE83DBAC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5B09-0C80-4171-A57B-9E44EFF26DB1}" type="datetimeFigureOut">
              <a:rPr lang="nb-NO" smtClean="0"/>
              <a:pPr/>
              <a:t>30.05.2011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9D42-6E6A-4C03-A33A-A3FEE83DBAC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5B09-0C80-4171-A57B-9E44EFF26DB1}" type="datetimeFigureOut">
              <a:rPr lang="nb-NO" smtClean="0"/>
              <a:pPr/>
              <a:t>30.05.2011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9D42-6E6A-4C03-A33A-A3FEE83DBAC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5B09-0C80-4171-A57B-9E44EFF26DB1}" type="datetimeFigureOut">
              <a:rPr lang="nb-NO" smtClean="0"/>
              <a:pPr/>
              <a:t>30.05.2011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9D42-6E6A-4C03-A33A-A3FEE83DBAC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5B09-0C80-4171-A57B-9E44EFF26DB1}" type="datetimeFigureOut">
              <a:rPr lang="nb-NO" smtClean="0"/>
              <a:pPr/>
              <a:t>30.05.2011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9D42-6E6A-4C03-A33A-A3FEE83DBAC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05B09-0C80-4171-A57B-9E44EFF26DB1}" type="datetimeFigureOut">
              <a:rPr lang="nb-NO" smtClean="0"/>
              <a:pPr/>
              <a:t>30.05.2011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79D42-6E6A-4C03-A33A-A3FEE83DBAC5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76056" y="2130426"/>
            <a:ext cx="3382144" cy="1470025"/>
          </a:xfrm>
        </p:spPr>
        <p:txBody>
          <a:bodyPr>
            <a:normAutofit/>
          </a:bodyPr>
          <a:lstStyle/>
          <a:p>
            <a:r>
              <a:rPr lang="nb-NO" dirty="0" smtClean="0"/>
              <a:t>Før det hele startet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 descr="IMG_3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1" y="1484785"/>
            <a:ext cx="7272300" cy="484820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683568" y="54868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Her skal bygget stå, der </a:t>
            </a:r>
            <a:r>
              <a:rPr lang="nb-NO" sz="2800" b="1" dirty="0" err="1" smtClean="0"/>
              <a:t>lavoen</a:t>
            </a:r>
            <a:r>
              <a:rPr lang="nb-NO" sz="2800" b="1" dirty="0" smtClean="0"/>
              <a:t> står i dag – rett nedenfor ungdomsskolen</a:t>
            </a:r>
            <a:endParaRPr lang="nb-NO" sz="2800" b="1" dirty="0"/>
          </a:p>
        </p:txBody>
      </p:sp>
    </p:spTree>
  </p:cSld>
  <p:clrMapOvr>
    <a:masterClrMapping/>
  </p:clrMapOvr>
  <p:transition advTm="617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Fasade mot syd</a:t>
            </a:r>
            <a:endParaRPr lang="nb-NO" dirty="0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228" y="1600200"/>
            <a:ext cx="64115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Fasade mot nord</a:t>
            </a:r>
            <a:endParaRPr lang="nb-NO" dirty="0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77363"/>
            <a:ext cx="8229600" cy="31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Fasade mot vest</a:t>
            </a:r>
            <a:endParaRPr lang="nb-NO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00200"/>
            <a:ext cx="79928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0954" y="548681"/>
            <a:ext cx="368313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782" y="1600200"/>
            <a:ext cx="68264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479" y="1600200"/>
            <a:ext cx="67750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28</Words>
  <Application>Microsoft Office PowerPoint</Application>
  <PresentationFormat>Skjermfremvisning (4:3)</PresentationFormat>
  <Paragraphs>6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8" baseType="lpstr">
      <vt:lpstr>Office-tema</vt:lpstr>
      <vt:lpstr>Før det hele startet</vt:lpstr>
      <vt:lpstr>Fasade mot syd</vt:lpstr>
      <vt:lpstr>Fasade mot nord</vt:lpstr>
      <vt:lpstr>Fasade mot vest</vt:lpstr>
      <vt:lpstr>Lysbilde 5</vt:lpstr>
      <vt:lpstr>Lysbilde 6</vt:lpstr>
      <vt:lpstr>Lysbilde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 det hele startet</dc:title>
  <dc:creator>Arild Ove Halås</dc:creator>
  <cp:lastModifiedBy>Arild Ove Halås</cp:lastModifiedBy>
  <cp:revision>17</cp:revision>
  <dcterms:created xsi:type="dcterms:W3CDTF">2011-05-29T21:13:36Z</dcterms:created>
  <dcterms:modified xsi:type="dcterms:W3CDTF">2011-05-30T07:57:26Z</dcterms:modified>
</cp:coreProperties>
</file>