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9" r:id="rId2"/>
    <p:sldId id="257" r:id="rId3"/>
    <p:sldId id="335" r:id="rId4"/>
    <p:sldId id="336" r:id="rId5"/>
    <p:sldId id="33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AEEB"/>
    <a:srgbClr val="DC4041"/>
    <a:srgbClr val="C5E14F"/>
    <a:srgbClr val="7ED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513B57-036C-D640-AB13-D56E217948C8}" v="15" dt="2023-01-24T20:45:22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95781"/>
  </p:normalViewPr>
  <p:slideViewPr>
    <p:cSldViewPr snapToGrid="0">
      <p:cViewPr varScale="1">
        <p:scale>
          <a:sx n="106" d="100"/>
          <a:sy n="106" d="100"/>
        </p:scale>
        <p:origin x="1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9084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735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482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674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367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320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528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122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90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09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434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1E776-2497-48A4-B3E7-744668FE4AAF}" type="datetimeFigureOut">
              <a:rPr lang="da-DK" smtClean="0"/>
              <a:t>24.01.2023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333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teacherspayteachers.com/Store/A-Perfect-Blen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s://www.digitalartsi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77F0C9-A806-413C-B59C-C9911AC2048C}"/>
              </a:ext>
            </a:extLst>
          </p:cNvPr>
          <p:cNvSpPr txBox="1"/>
          <p:nvPr/>
        </p:nvSpPr>
        <p:spPr>
          <a:xfrm>
            <a:off x="531920" y="1837355"/>
            <a:ext cx="8842159" cy="4194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dirty="0">
                <a:latin typeface="Century Gothic" panose="020B0502020202020204" pitchFamily="34" charset="0"/>
              </a:rPr>
              <a:t>Tusind tak fordi du downloadede </a:t>
            </a:r>
            <a:r>
              <a:rPr lang="da-DK" dirty="0">
                <a:latin typeface="Century Gothic" panose="020B0502020202020204" pitchFamily="34" charset="0"/>
                <a:ea typeface="PBBrewingwithJoy" panose="02000603000000000000" pitchFamily="2" charset="0"/>
              </a:rPr>
              <a:t>dette materiale. Jeg håber, du bliver glad for det. </a:t>
            </a:r>
            <a:r>
              <a:rPr lang="da-DK" dirty="0">
                <a:latin typeface="Century Gothic" panose="020B0502020202020204" pitchFamily="34" charset="0"/>
              </a:rPr>
              <a:t>Hvis du har spørgsmål eller kommentarer, kan du kontakter mig her: mindsteogmellemste@gmail.com. Deler du billeder af materialet, må du meget gerne tagge @mindsteogmellemste.</a:t>
            </a:r>
          </a:p>
          <a:p>
            <a:pPr>
              <a:lnSpc>
                <a:spcPct val="150000"/>
              </a:lnSpc>
            </a:pPr>
            <a:endParaRPr lang="da-DK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dirty="0">
                <a:latin typeface="Century Gothic" panose="020B0502020202020204" pitchFamily="34" charset="0"/>
              </a:rPr>
              <a:t>Materialet er beskyttet af lov om ophavsret og kan kopieres i henhold til gældende </a:t>
            </a:r>
            <a:r>
              <a:rPr lang="da-DK" dirty="0" err="1">
                <a:latin typeface="Century Gothic" panose="020B0502020202020204" pitchFamily="34" charset="0"/>
              </a:rPr>
              <a:t>Copydan</a:t>
            </a:r>
            <a:r>
              <a:rPr lang="da-DK" dirty="0">
                <a:latin typeface="Century Gothic" panose="020B0502020202020204" pitchFamily="34" charset="0"/>
              </a:rPr>
              <a:t> Tekst &amp; Node-aftaler. Du må ikke videresælge eller dele filen med andre – hverken helt eller delvist. </a:t>
            </a:r>
          </a:p>
          <a:p>
            <a:pPr>
              <a:lnSpc>
                <a:spcPct val="150000"/>
              </a:lnSpc>
            </a:pPr>
            <a:endParaRPr lang="da-DK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dirty="0">
                <a:latin typeface="Century Gothic" panose="020B0502020202020204" pitchFamily="34" charset="0"/>
              </a:rPr>
              <a:t>Materialet indeholder fonts og </a:t>
            </a:r>
            <a:r>
              <a:rPr lang="da-DK" dirty="0" err="1">
                <a:latin typeface="Century Gothic" panose="020B0502020202020204" pitchFamily="34" charset="0"/>
              </a:rPr>
              <a:t>clipart</a:t>
            </a:r>
            <a:r>
              <a:rPr lang="da-DK" dirty="0">
                <a:latin typeface="Century Gothic" panose="020B0502020202020204" pitchFamily="34" charset="0"/>
              </a:rPr>
              <a:t> er fra: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6E3C1D-DDCC-4603-B043-9EB773D88854}"/>
              </a:ext>
            </a:extLst>
          </p:cNvPr>
          <p:cNvSpPr txBox="1"/>
          <p:nvPr/>
        </p:nvSpPr>
        <p:spPr>
          <a:xfrm>
            <a:off x="168275" y="637026"/>
            <a:ext cx="956945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da-DK" sz="7200" spc="300" dirty="0">
                <a:latin typeface="PBBrewingwithJoy" panose="02000603000000000000" pitchFamily="2" charset="0"/>
                <a:ea typeface="PBBrewingwithJoy" panose="02000603000000000000" pitchFamily="2" charset="0"/>
              </a:rPr>
              <a:t>VILKÅR FOR BRUG</a:t>
            </a:r>
          </a:p>
        </p:txBody>
      </p:sp>
      <p:sp>
        <p:nvSpPr>
          <p:cNvPr id="4" name="Tekstfelt 1">
            <a:extLst>
              <a:ext uri="{FF2B5EF4-FFF2-40B4-BE49-F238E27FC236}">
                <a16:creationId xmlns:a16="http://schemas.microsoft.com/office/drawing/2014/main" id="{55975E7B-B8B0-43F4-9836-1DEB8C00F270}"/>
              </a:ext>
            </a:extLst>
          </p:cNvPr>
          <p:cNvSpPr txBox="1"/>
          <p:nvPr/>
        </p:nvSpPr>
        <p:spPr>
          <a:xfrm>
            <a:off x="8364297" y="6499044"/>
            <a:ext cx="1336180" cy="215444"/>
          </a:xfrm>
          <a:prstGeom prst="rect">
            <a:avLst/>
          </a:prstGeom>
          <a:noFill/>
          <a:ln w="1270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800" dirty="0">
                <a:latin typeface="Century Gothic"/>
                <a:cs typeface="Calibri"/>
              </a:rPr>
              <a:t>© </a:t>
            </a:r>
            <a:r>
              <a:rPr lang="da-DK" sz="800" dirty="0" err="1">
                <a:latin typeface="Century Gothic"/>
                <a:cs typeface="Calibri"/>
              </a:rPr>
              <a:t>mindsteogmellemste</a:t>
            </a:r>
            <a:endParaRPr lang="da-DK" sz="800" dirty="0">
              <a:latin typeface="Century Gothic"/>
              <a:cs typeface="Calibri"/>
            </a:endParaRPr>
          </a:p>
        </p:txBody>
      </p:sp>
      <p:pic>
        <p:nvPicPr>
          <p:cNvPr id="5" name="Picture 2">
            <a:hlinkClick r:id="rId2"/>
            <a:extLst>
              <a:ext uri="{FF2B5EF4-FFF2-40B4-BE49-F238E27FC236}">
                <a16:creationId xmlns:a16="http://schemas.microsoft.com/office/drawing/2014/main" id="{2BF9BA43-805E-4D5C-A1BF-8DB8BA91C7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0" t="4341" r="11856" b="20203"/>
          <a:stretch/>
        </p:blipFill>
        <p:spPr bwMode="auto">
          <a:xfrm>
            <a:off x="5830312" y="5500974"/>
            <a:ext cx="72722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gitalartsi">
            <a:hlinkClick r:id="rId4"/>
            <a:extLst>
              <a:ext uri="{FF2B5EF4-FFF2-40B4-BE49-F238E27FC236}">
                <a16:creationId xmlns:a16="http://schemas.microsoft.com/office/drawing/2014/main" id="{3F256F71-5BC8-43CF-9B42-492B89153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682" y="5500974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8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75D880-4A7E-4F49-ACF3-113D719C8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7574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A5902F9-2A3D-4020-9287-CCBB18DEB2E5}"/>
              </a:ext>
            </a:extLst>
          </p:cNvPr>
          <p:cNvSpPr/>
          <p:nvPr/>
        </p:nvSpPr>
        <p:spPr>
          <a:xfrm>
            <a:off x="2253000" y="729000"/>
            <a:ext cx="5400000" cy="5400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C5E1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1">
            <a:extLst>
              <a:ext uri="{FF2B5EF4-FFF2-40B4-BE49-F238E27FC236}">
                <a16:creationId xmlns:a16="http://schemas.microsoft.com/office/drawing/2014/main" id="{A43A7B8A-8448-403B-A87D-065CDCEE7C7F}"/>
              </a:ext>
            </a:extLst>
          </p:cNvPr>
          <p:cNvSpPr txBox="1"/>
          <p:nvPr/>
        </p:nvSpPr>
        <p:spPr>
          <a:xfrm>
            <a:off x="4118062" y="5846683"/>
            <a:ext cx="1669875" cy="215444"/>
          </a:xfrm>
          <a:prstGeom prst="rect">
            <a:avLst/>
          </a:prstGeom>
          <a:noFill/>
          <a:ln w="1270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800" dirty="0">
                <a:solidFill>
                  <a:srgbClr val="C5E14F"/>
                </a:solidFill>
                <a:latin typeface="Century Gothic"/>
                <a:cs typeface="Calibri"/>
              </a:rPr>
              <a:t>© MINDSTEOGMELLEMSTE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029A29-AD2E-00BC-0D17-5CD5E76CF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13" y="1269000"/>
            <a:ext cx="3382171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36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A5902F9-2A3D-4020-9287-CCBB18DEB2E5}"/>
              </a:ext>
            </a:extLst>
          </p:cNvPr>
          <p:cNvSpPr/>
          <p:nvPr/>
        </p:nvSpPr>
        <p:spPr>
          <a:xfrm>
            <a:off x="2253000" y="729000"/>
            <a:ext cx="5400000" cy="5400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74AE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1">
            <a:extLst>
              <a:ext uri="{FF2B5EF4-FFF2-40B4-BE49-F238E27FC236}">
                <a16:creationId xmlns:a16="http://schemas.microsoft.com/office/drawing/2014/main" id="{A43A7B8A-8448-403B-A87D-065CDCEE7C7F}"/>
              </a:ext>
            </a:extLst>
          </p:cNvPr>
          <p:cNvSpPr txBox="1"/>
          <p:nvPr/>
        </p:nvSpPr>
        <p:spPr>
          <a:xfrm>
            <a:off x="4118062" y="5846683"/>
            <a:ext cx="1669875" cy="215444"/>
          </a:xfrm>
          <a:prstGeom prst="rect">
            <a:avLst/>
          </a:prstGeom>
          <a:noFill/>
          <a:ln w="1270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800" dirty="0">
                <a:solidFill>
                  <a:srgbClr val="74AEEB"/>
                </a:solidFill>
                <a:latin typeface="Century Gothic"/>
                <a:cs typeface="Calibri"/>
              </a:rPr>
              <a:t>© MINDSTEOGMELLEMSTE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E63D56-C82A-D9BA-0E6A-3BB5DAFC3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422" y="1269000"/>
            <a:ext cx="365315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80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A5902F9-2A3D-4020-9287-CCBB18DEB2E5}"/>
              </a:ext>
            </a:extLst>
          </p:cNvPr>
          <p:cNvSpPr/>
          <p:nvPr/>
        </p:nvSpPr>
        <p:spPr>
          <a:xfrm>
            <a:off x="2253000" y="729000"/>
            <a:ext cx="5400000" cy="5400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DC40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1">
            <a:extLst>
              <a:ext uri="{FF2B5EF4-FFF2-40B4-BE49-F238E27FC236}">
                <a16:creationId xmlns:a16="http://schemas.microsoft.com/office/drawing/2014/main" id="{A43A7B8A-8448-403B-A87D-065CDCEE7C7F}"/>
              </a:ext>
            </a:extLst>
          </p:cNvPr>
          <p:cNvSpPr txBox="1"/>
          <p:nvPr/>
        </p:nvSpPr>
        <p:spPr>
          <a:xfrm>
            <a:off x="4118062" y="5846683"/>
            <a:ext cx="1669875" cy="215444"/>
          </a:xfrm>
          <a:prstGeom prst="rect">
            <a:avLst/>
          </a:prstGeom>
          <a:noFill/>
          <a:ln w="1270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800" dirty="0">
                <a:solidFill>
                  <a:srgbClr val="DC4041"/>
                </a:solidFill>
                <a:latin typeface="Century Gothic"/>
                <a:cs typeface="Calibri"/>
              </a:rPr>
              <a:t>© MINDSTEOGMELLEMSTE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417337-E169-6694-63E3-01E7DE78A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653" y="1269000"/>
            <a:ext cx="2884691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80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4B1FFD-E875-4859-A528-F59D573D2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25" name="Rektangel 31">
            <a:extLst>
              <a:ext uri="{FF2B5EF4-FFF2-40B4-BE49-F238E27FC236}">
                <a16:creationId xmlns:a16="http://schemas.microsoft.com/office/drawing/2014/main" id="{4D698791-3CD1-4B00-8543-3FC509D4BF0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6267A81E-09AC-43D1-92AF-CE0B856A142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B04ADFC6-9E9A-4E4F-A953-8A8D8C345F80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CCB3ED08-6E86-4DDB-BE43-3D2C85DE1D6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8CCB4372-3E8C-460E-8123-7FC8EB76E29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3D7D26A0-E71D-40A2-A636-403610D8EDE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8849A18D-BD04-4921-BF3C-9BE34C563A9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0BCC7A03-92AD-42CC-B7D8-E465170AA973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BC00A82D-9A49-4A37-8647-43C5C0637876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09E6DB00-959B-407F-9B7A-E5B466754E9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7230F21F-F1F1-4D9D-BC64-FFEF63FA63A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30F42094-D93E-4E21-B70A-C425E6D79160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5F0823A9-6AF3-47EC-90C7-71EC20673CB5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4253CADB-2769-4E26-8006-3A619095B62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DCCE7B02-F606-4B94-8621-1F115C8AAA3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39D1D9A5-DD5A-4E98-8B8A-2E67E76F4A77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7AB5B0A0-73AB-442A-BF1C-48625E697BE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B33CC031-0A81-4A2F-8481-DC47ECCD7E7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2C07984B-0D5D-44A2-BF52-24C21C872568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ECBF6C75-0D7F-4413-8DA3-AC1EA3D4460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244DA904-0442-428F-B9BD-9AFB176094A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5DBAB7BD-997B-43D4-9504-A6AE1797DBFA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3" name="Rektangel 31">
            <a:extLst>
              <a:ext uri="{FF2B5EF4-FFF2-40B4-BE49-F238E27FC236}">
                <a16:creationId xmlns:a16="http://schemas.microsoft.com/office/drawing/2014/main" id="{8D3DB67E-82EB-BC15-18C2-3E1E12A9141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2395D16B-75C1-1B06-FDFE-361545223D5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8C9575A8-7CF1-911A-57E2-DBD4EBA11D57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8AA8D1A0-A429-7D1A-D63E-251B59955C4F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DD0E9CEF-79C7-2974-4A2A-F4166924B8E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397D4F37-4138-2ABB-3948-4C8CD978A65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01588283-9EC8-E688-170C-53D367B8424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C7F13D84-2732-F618-1C21-CDC2272E5070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03BDF78C-F949-C425-69D4-C6C9055BB1C1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5CED1823-5E52-190F-C560-F3619A7507A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B2B0C719-F051-5CCD-08D4-09A8397C4CB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5E60E6A7-2826-282E-77E4-3EE3F316458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EC5BE070-BE71-D570-9073-C8375A0D1159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39C307D7-90A7-1CC5-FD43-996E7EA4639E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A0EFF2AC-48B0-476D-9FD5-28DC44E3842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1E84DF83-BB75-7BEE-AF3F-4F37778B8A77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C085B0B8-C346-A2DE-E26C-4443C38060DA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39E69D0B-F059-5D5F-F54D-A87BA199F02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517AF9DB-85FC-3E8B-D5AD-AB558440783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46FEF2AB-6BA2-0323-C249-66E5042D48F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6F0581E8-1468-AFB4-A39B-ABE727DDC05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3F44F923-C468-4676-6AF4-C895EC3EFC25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A4D96B1-47B1-9010-4A83-4FF86DA05E35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44790B6-84D0-3BA4-8697-90B8C874AA4B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53D6468-FF38-6F12-EA6F-B92CE24B4196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631ADD3-E16F-6991-5F9F-F10C6B9E40C9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42529002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48" grpId="0" animBg="1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9A291E-2343-4CAD-9416-194ABE708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EE2A34F1-D846-4D62-8FFF-41889C07BA0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5FD72F97-1DE2-43BD-953F-295F6ABD7BD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EF840236-1620-47C4-ACC4-B7CFC6D99205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345341EF-60FD-4C5F-886B-587ED8538928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99B9FA02-27E7-480F-8A57-72527C85518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7BA02281-FDD7-4E99-BA3F-27ED37E6F62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9AA2D3F6-607E-4C66-BBE4-20FDF2E65FA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7ED324BE-139D-49BC-A407-2E36C82224C3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91E03474-E402-4EEF-918B-9A734CA02CB9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580FD9B8-C6A4-40E1-BE25-3EE08D6BCC16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C5CC241B-E0A8-4920-85BD-2EAEBE822D69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3C5535AA-1968-4668-B926-BACBA5ECCA2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B3173820-948C-4C8D-A49D-11EEBE7FA8EA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14FC5C45-4691-4154-BB46-0344EA2913BF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4239B90B-1E51-4A75-A200-B13A9242132E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88076AED-FFC8-4D79-ACF6-D752A6A645F7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FFBE58BD-3386-446E-A082-6E299478FC30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B893CC6C-D9D8-48C9-85C2-B628A4AF1B1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2A4258F3-2024-48EA-9F85-AF1848350FC4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3433550C-9B55-4665-8722-8358BF70653E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7F837569-C754-4B4D-B9A7-7D4D728A910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8F4030F5-3B47-456A-86E1-0E73D1231D6F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136DB454-B025-8A73-130B-47F6B87561B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303171ED-5C53-B955-7766-8D41C4F4D4E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6189A4EC-4700-984E-0BC1-682AA64984AE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1DAB0422-B10F-9C1B-8436-2204685C99B5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6036ECA2-B761-5903-3086-1F42606F30E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7D1CB885-2EAF-88FF-5142-22A33F84195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A841C193-553C-A246-5013-CEC6BED7FA8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0B340987-4AB3-818D-89BD-1FB895D4270C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8008ABE3-7DF9-4A44-E160-700D5B3DD8E0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4A817EF7-4AAE-5F0A-8124-8AB7EBE8A680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B9D51CB0-AACF-2DDE-8016-D9A7C369F8D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3D5AE434-CAF0-19C7-D3BE-FDF355A856D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7450E43E-2D67-FA53-2334-166ACBDCD1D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3B9BE225-1285-ED64-3671-AEA383E3E0D1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6343D892-F604-D2EB-B626-EDBF0590F2C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179A7DDB-10CF-EE01-8617-8909DF7D0F61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AD8DC026-5053-DE17-17F6-7A3B3E9A18FC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F092F887-4EEC-7C07-FFE8-259596F5A58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0D7B0F6C-5E48-1B4D-D3E1-A4DDC5A68E5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A9656CB1-9E24-49D4-4079-3F0EF6A5C6F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3BCE9665-B3B9-6EAC-1F3D-444B8FE1A65E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4C423020-F9DB-07AE-8D33-3C1526C7FBDA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21A98C4-B2AF-CAF3-0184-3B2BDF96A282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C98F0AA-5917-ED1C-D3DF-07B1C01A8FAB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CECA7D9-9EA7-EDDF-E659-263C6C8D367D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2461E85-DD90-9D49-9FD6-BCF751A2A9F7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342602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1DDBA3-BE7E-43E2-BF0A-3CC801459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5D8B4568-24EF-4219-A673-AD1A6CC7791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C74E7F90-F080-4F25-B61D-B0608D39AC0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A826B305-1B6B-4417-B876-034E4E22BE84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82166C4F-DF63-4D50-8785-5663C65CFF4A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78A378C7-1FD9-49C9-B874-0F18D34F6E8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43F6AE2D-6BCE-4A2B-9576-C93FAF7922B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B6C4CA44-FB5B-4727-875F-825DA312967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0AD1E761-F0E1-45A5-85E1-88EEC8B7C8DD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A7A073C0-A17C-4EE6-B212-04D7DC8A3172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D1BDEAC9-00E5-4038-913E-1CDF4E29A32B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2BDEBCBB-E68A-4CDB-B6A6-6D94D745A97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D8CF770B-CD06-45CB-AA8F-4C9DCBF77D3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0337999A-E5EE-41A1-96AF-6F0E40C7C37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6AD887EA-1AA4-4E1C-8621-9D7875B3E470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57C3872E-FD59-4D5E-801F-EA16FB81551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2EE6204A-6612-4E5C-B847-AB1AEB39601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53948C02-4EAD-4D32-AFA7-E4C8C1AE7EF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F7C5F0B8-C83A-40F4-B5A5-5368D1939FB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9229FD53-2880-4400-A6E3-881EBCC0DD5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ABC9DB0B-3EB1-47EF-8CE0-A48BAE2DD480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07056095-078E-404B-8EFF-328A7A84EE4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0639E283-9CC2-453C-A4F9-5931768E7698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23EA7CA2-18DE-075B-5B55-BB6EF268DDC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9B9BA85A-F4A4-0FF1-4B3D-406F2031BAE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58C8A045-F8A8-3C63-177C-08D15908D27A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EFC38240-093A-71C9-1C3A-560066825F4E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F5D3464A-9B7C-6E56-32F2-439C9686A00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C3F67193-551A-D5A2-D4A1-9B176F688EC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52611EF4-D996-EC27-98D4-414C1822500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90179EBC-CF67-8870-6685-F7F79CFE8C60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4596011B-16F9-B36A-E374-7AB363EBF4DC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96F4C86F-4136-B595-EDB2-EC583C7FD994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C228628F-39F3-640B-36F9-C5925FDEDC70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6BB1C50B-A76A-6A7B-7ADE-0100B29470B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3ED21BD3-1F91-B8FB-8E7C-5EAFD4AFBEC5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E5F891E1-B2DE-5AFF-E82E-FCD758D8661D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8D9258B9-C0E9-A39E-128C-5F80F8EB388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DF459242-0978-09B6-D98A-ADBA1E30368E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61F61632-62CB-314C-FF9B-A49B1A6611F2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5DD0574B-4745-BDF5-5CF9-1CCC9CE0DC9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E03A8D6E-320A-5AB0-FADF-2475C0281C39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58C41FEC-2E17-3627-533B-EDE7670CBB4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B723BBAB-528E-5C41-ABAB-2A523D6EC75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EA3ACE06-23C6-9336-3CA7-0F9168B64A0B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F5A5DC8-15DE-3F62-C9C2-4247164E556B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EDC7AF4-FF30-BBCE-64F6-F4D331C7EE50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ACD265B-5996-C434-257B-61D04672BC17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440E109-77B9-1C46-42F7-B19EAAC4711D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26729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0F51B7-0AEE-418D-A34A-9E15E017B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898B3B02-3B21-492B-9006-0B2C2D83E0A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B5447E7D-F043-4BD6-B2C3-D65E6D1ABE2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2E7B2920-BEA3-42EA-8F4B-71E7037B4654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5C2B3575-5968-4EBC-83BD-29D84AE3C8CE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2C66AFF1-A1BB-44B9-8FCC-838DF77C40C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42BB1622-EEDF-4DE1-977F-19156F77D6D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BA8C2A14-BDFA-4A91-A4DB-27F15984069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6B376BF1-F8C7-4024-84EF-72F97A47BF32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5E1FEF98-06B7-416F-A3B4-4444882E26EC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EF6465C4-CAFD-47F7-ACDC-3441EFF6A09D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16AB78E9-2719-471E-8F3B-7708DCC5E20A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9C60E1F3-5F3B-416A-B66A-6C42034534B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040BE44E-C67D-452A-97CA-4801769825B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E33EE59E-9A3E-4CD1-8EC2-20F9532A892B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D2C47AC4-30E2-4514-9E14-7EDF502B03E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E09D29CA-5E72-41F1-A82C-92E721D2B24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7EF915FA-C3DC-4499-BBF1-F9FB937A9B0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51AE3278-3B0E-416C-9906-C9431D2665B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2F7B14F7-5620-4B35-8352-3F65CAAAA82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3079EDCA-F897-46DB-B497-E5A6B08D55D9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64852476-054C-44B4-BB2E-48736CDBC03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1EB4662A-0C95-4C25-827D-AAFA0D551D93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BAD1EDE1-A2C0-040B-1CD9-D85529FB75C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881F682D-B5C4-1F06-DD7D-3C19EE1DC1F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C338733C-21D2-9B30-2763-C52D7562B2D4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937DF679-EFB2-92D3-7DE4-E27E29A1895C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5F68C65B-0D62-CD3E-18F2-DC7E2E87DEA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B1499A45-2F82-6F35-98B0-A7073A1D602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0AA61ABC-D4E8-F549-3048-B01303FD87B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DE20E27E-906D-C716-28A6-E8CB9F37CDA1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B2DD255D-7AFD-EF64-979C-F45169AB6E9A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5AB5E61A-D553-0C3E-A6E2-B58BD46D2B2C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BBB80378-7CA7-7BDB-3F30-323DB5B5F2B2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988E2378-4D2C-0D93-B8DB-5B96E18FF27F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86A6C84D-1197-20C7-8C08-48FDD83D0F4D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5AB212B6-2538-4411-4764-EBA92A60EAF9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39C0CD1E-3F3D-A1FE-3C75-5C32AE0FA2A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56D4298B-206D-68D1-5259-1A7BAD08AA47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9697DD10-A4CB-3E3D-70D1-E722A93788B1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E027175F-4736-5F5A-10B3-BDC17C58DE3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34055D7D-54D3-5932-6124-DC118FC3EEDD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BD534A56-411E-7AFF-9F6B-C2EE15AD9C3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F4E66A8D-DE6A-9361-882D-24F45609ED7A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020E9FDA-BC5D-6A6E-A8E1-827144ED1539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86CF050-78C0-6281-A2C0-658155148504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CA4FA3E-B6D1-FF65-FE65-B60EDF708C3E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49DA7D0-9877-02ED-819E-2F08D78837C0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1663119-DAA6-B019-7396-C33D56A4A40D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50965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B32ACC-4F4A-49B2-889A-1C339D9D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569B7E6D-870E-4684-883B-F37CDD9898E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DD3594A5-0A7D-44F7-B378-261742E52BA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1363BF3D-3702-41F4-B264-A9EEA8761193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C9518286-3A3C-4B02-9691-9E4408C75A8F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7FC04B03-28D0-44B5-9320-18B44FCD138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B09038F2-BB9F-4552-BCD4-91E516FB9C1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D2DF8326-041A-44DF-BE6C-62E70E8B213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2E86AFDA-5E95-4D70-B433-FF33481B646D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474F7CDE-037F-49A7-A825-326654D643C4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72CD7EFE-B1EA-4889-B02D-0AC5DD61598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C9AE90C1-7B52-4B08-AF2D-A9776DF8D58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963C729B-5D0D-4A86-8D39-882F9DB0BEE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EE04F55D-B0CD-4B0C-B74D-310B1F00484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732BEE89-EB03-4177-B4C8-FD8F378EB23B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B80031E3-32FF-4E76-B1FB-12D74E3D6EDE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AB0D8D66-E233-44AC-AFD6-81B780B732D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455D86EC-D5BB-4B65-B1B2-EA1F4EE54E18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9A6AB4E7-3C8F-4A7B-B596-EB3CB6996B8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75CFF352-B99C-4D9B-A486-354537D47E70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CDBB9605-B8BB-4EF1-B256-C063E4B906F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FA50F4A8-1671-477C-A9B6-13D04B82E16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A3C54542-ABC6-4EE4-B277-129DB7F3965C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F46A8E34-9815-DD6D-8F71-1681BF42DD1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62E0909D-5270-0554-7699-A0A56B6AA52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B10C7FCB-220B-639E-5988-3B6B0E448502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ED765D76-4BA1-4775-296B-FC60A3A310AE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85D733A8-3E86-318C-63BA-1AB4D70A2CE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24909282-87F6-BA53-4564-AB6B845F800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679708E1-B486-194C-8150-4BEC5B4E19E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E5443851-E6F1-6285-7341-30C21B8734BF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38C951E8-877C-AC27-F938-6F6DF6717353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DE67E48C-8E26-020E-B7FB-91ABC053A9F4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D6899EA3-736D-98AA-5315-E169FA2B286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86E9FDA1-E4E3-668B-D081-E45BBFD68B2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67F0238F-B256-A09E-33D4-D6F1A4EA207E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1DE7C1AE-4F7D-EA2D-7458-C9F702DF058A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8B653E08-274E-5265-2A12-E9760E9AAB7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CE0DBC99-D2E9-8B3D-9557-A57ED7EDEB4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3EF132FB-AF04-2564-1328-99FCD20C9C8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71D58D63-3468-8CF8-F54E-14B673837A1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49ECB6B4-F470-14A0-7D8F-610130B55FCC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674FD9E3-73C1-6B0D-6941-ECA9836DB89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795E2DBD-8878-8B93-55BF-32B0CFBC541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FD91034D-B50E-66FE-3B8A-607107FD4487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F584D9F-C652-1B76-62A3-847F362C3E46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FE22BFB-A55A-3F8B-D895-837AF0E8C56B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B0EE3C1-6EF2-5B99-4EDC-4557D9B3CCF1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B079510-D7D9-5A7F-5396-91E8059B1C1C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7688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E9DA2E-CBE3-4CEF-838E-88CCF138E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FF99123F-F2B5-41D4-B337-1A93AA934BC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84FD7F7E-958C-417E-9B84-A882FA0E991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B0843669-405F-4975-B855-B1D11762A037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69118710-DBAF-4014-A7FD-6D7BF3A007EC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EBAF16E6-B934-4FA2-A542-63E1D82E5DF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EF97B1F3-E1BB-43BA-BEEC-A232EBC1524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129AA306-29B7-4A01-A2DC-78BFC4EAC98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C769D659-6CA4-4028-8DB3-6EDD2209B04A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C347ABAB-16E0-4143-80B7-19C893B6DE1C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180B9BBC-D6A2-45E1-8AD2-6FFD42505178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83930643-DD61-411C-AB6D-0E64214F0EAA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24AFC838-D13A-4E44-B797-ACA2B7B876B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9587BA01-51E8-4916-B80F-8C485F9205A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06FFB745-5B03-4349-9B8B-E2D8FFA8B6C7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A6438B04-6094-475B-B167-1ED58443EE5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98C822D1-6D1B-4301-AF26-49C70C5A00B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E3929AE3-349B-4A6B-9D6A-A7E918A3C498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FD92324C-BCA7-4951-8820-007BC9E4108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51165DB7-EF22-4189-81C0-420E864CF88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D53A2102-9FFC-4238-80F1-5AFE607C13F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56D75D14-0186-4C89-B8E2-97B3BEEB8816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A9D2D5A3-D725-4EFD-AD5A-ED7F018D4A1E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9A309DD1-D040-3B09-3DFB-A834C4EE34F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F900607A-9CE5-2708-6FD8-303E588F4ED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6A90D524-ED3B-C010-B01C-EE7482CEB061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47659550-927E-BE9C-705C-DF39C2D90C0D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25139D5D-E072-80EC-41D6-64C0BAC9DD7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AD8B4C28-091A-9053-B793-B83FE47247A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0D42B5FE-D962-CB82-6CCB-05C87C9B8ED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3B32AB5C-D694-61E4-CCCD-DB58813ED903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D0AA05D5-3415-D8BB-B301-E4D7A1C1F1FA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E54922BB-6370-B5B1-7C89-3A4AF6AD8122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9F2E78BE-7C2F-B7EB-A07A-E4086CBDE701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A7851A2A-8D52-524A-938E-F2C1289C151E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3291F95F-524B-BFAF-12E3-E6C266876B70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6A889F43-1264-030C-D31C-9762B8C77CE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127A6787-11D0-11A1-1ECA-1049F55F82E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B743223F-5C59-4BED-C6E4-B8A8E2653FE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64BBB136-6E29-1080-D259-5AA8F90BEA81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B286A6F6-B713-187F-672B-1839EFE5CAB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E4E30B0D-2F72-9F99-9E02-EF68A2A8642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7365F74C-9763-80C0-9BA6-EAAB8B10A3D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ECE58F60-733C-4D42-8FFC-587B62FA196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9266E337-FD90-B612-D103-910BB793029C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5204C6A-2589-3D49-3D3C-9CC702464DFA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81AD29A-4E14-7BAB-F9EA-8E076E21CD92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B1028ED-648D-2274-8785-849370446447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B173DA0-4B16-0EFF-BF39-06A4FEC1A017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66917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C5AA76-2691-4249-8C86-5788C0133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51B4419B-5CFB-4465-B39F-0DC3E40C9D3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94739A11-C6CE-4595-9DC6-289F199638B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948F2A84-C092-4DF8-9980-69BECD64FBF9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F20343ED-357A-49DF-93FF-5639C9EA66F7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C95FE1F7-2C02-432E-91FB-15CC7CFEDF8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AECEEF29-052A-4B38-9ECF-32C44F8A48D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5DBE3213-A1F5-48B6-9768-98DBDE27578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F78C6055-242D-40AC-B50C-F3A3264D025B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D4FA20CA-5628-4360-AAEC-0682A589CA95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6DCE61FF-1452-4E14-B6E0-00D537C817D4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D8E08975-DB33-42F6-B73A-9C12AFDF7E4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E317BCC6-25ED-4A99-9695-134F8A7F7C5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55ED831D-928E-4543-B243-4E879B41E0E7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2D7EFA1B-CA2C-4370-A802-5C7FB6E3FFF2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11A00668-912A-4FCA-BF67-E7B80026546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6F741702-2538-4973-AC83-A3507662C50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BEF9348C-9AA3-4B6D-8E13-D33F87CC418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2D58F829-CD43-4149-9390-65E3166628C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3B95F0ED-2268-4AE7-8950-4788B73A6BC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A5789171-EFD7-4886-8157-E87C88C2DC0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A8346960-DA21-48A0-980C-EA673D99DFF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5793CBF6-F6DF-464F-848B-98F4D1DA63A0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D2ADFCF9-AB14-5A59-32F7-9AEAEF5EB26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DE1D9EA2-A606-F76A-1065-E0D80B6006D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6AB803BF-9909-0F04-D605-FAC853F99A4C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3C547623-CDCA-CBC5-F924-1B6EA6AB671F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E208AA92-FAE1-CEC3-7258-C4CD34186B1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D78A4365-E299-2849-9D5E-415015BC205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21B3D41E-4787-F752-899D-52DF44DB7F7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06469918-FA64-D42A-036F-A7B9597AC451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43E9DD3C-28C2-9295-F95E-43CFEAC4FE0F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EDBD1E9D-EF7E-C4CA-01B3-BB84813D2666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433F820C-3122-398A-1894-C5F0423EFB81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EE2F7593-C2ED-077C-B111-1420698508A1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77BD1B46-4920-FB13-BD5C-4EBF978DEE87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DE9D6A99-4AE5-6D97-80B2-82DA49C5056C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C4E538FD-08B1-2B68-B397-8B243FB45D7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F7997B96-2945-4586-92CE-BB547483D28B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F916983C-EF78-C8C0-C704-83D793598F4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6F64B7A4-8A21-AE16-694A-AB5FDC7327A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A0024689-4641-D8AE-0C3E-950944E0F9C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E27C0226-5CBE-D3C1-6D55-A549E2FEEE23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BD19F497-3D57-3804-5878-78B9979F63D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FDFFB9EE-07AC-87BF-EC95-7A9EC7F02CFB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98E7991-E2D5-C32A-D80B-E291873C08A1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A7A68C0-E57E-B505-DD1F-CCD543850B38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CF8C475-6348-3863-37C8-D46E8757903F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BFAE01-AFDD-0026-9BDC-69F1AD518266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336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A9BEA8-3117-41FE-A4E6-A9CD82660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9F4B7EDE-2A36-4CDA-8FC1-8C56A588729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0AD8E9A9-9F79-45A4-A1C2-F5433594830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59173786-FE46-4040-B63E-CC03CEF31886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591B3F66-E7CB-4225-B83D-E4C52504D432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A83CF25D-FFA8-4E06-91EA-5A35667AB1D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1A6FBACF-0E60-4805-85BF-08054C6A39A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C18C2144-AD34-4F6F-9C1F-68699A2AB6A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B6DA79C6-9BC7-4306-8400-E977D153FCAC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A5BA46CB-B108-478D-A83E-F436EEF57D27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8CB1383F-0A32-4D77-9431-3835A30875D5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1638396E-FD0E-4589-9B11-956E68DFE64A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7732CF77-403E-4A06-8CB5-793C2A2D47E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C6D68A5B-8983-43A8-972B-163F3157F21E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982E795D-3A3E-45E0-9AA4-B321E42E5A60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A3657B58-8B56-44DC-A66C-17F245B80AA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EF7ECC5B-AB1F-4640-8B8D-7A52ACEA5AA1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8DE4FE4B-6F9C-4963-81B5-A6C4C252B62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27DB83C2-B6BF-458D-9055-A669ECB6D27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5329F285-244D-48F4-B302-DD63A455DDB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45BFCA2F-AB68-4625-A60A-E3F21220794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2B216734-5C54-4404-817D-89891792562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021CF36F-6A4D-4EFF-ABCC-F46C04D6CCAF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30AD234E-9B1D-9703-E58A-4F5825CE8DE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46BA99EF-62D6-9389-21C1-BCCEE3A9FCF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BEFC45BD-2F8C-7860-9FA3-C4FD2C3FBE2A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A5BE3F4A-3E1E-A8F3-FFD9-DD487B50C930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83635B8E-E6E3-5B5E-E418-39D36712C45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C37BBA13-7FC9-1811-F373-9A1CCDFB3BD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C9692333-34B6-7AAD-0206-7230221D8F1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E1F9691-07CC-3813-C9CA-D3302B5E3CB9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130483AD-4FDF-75C4-848C-D82C5713421F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8B066BA0-6E11-3BC0-151E-DCC19797A97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E0CE5767-5421-509E-C903-73818A1C94BF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DADF2485-D3E8-773A-F3C2-59876E73099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4D2A0B95-93E2-B248-6C5B-C7DCC1B91FEA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83C5D42E-152F-2E6C-3A69-E202B0296241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90D1F19B-B68B-8FE5-A937-334B78BD535A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97849D8F-E438-B3B4-1257-0B0FDA75ACD0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43B0451F-B35B-E903-50E9-1DEC57653EC2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D840F40F-0FDE-04F7-3720-21247F0A1C2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EC9589C1-0C2D-EE0F-E6B8-F959F7F9EC7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D57BA7D0-856E-C9C0-FADF-343254F94F7D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4EEF9F34-B215-AEC7-99BF-1B21F2F9212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818713A5-BA77-3C46-97A1-271BD11B7F62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99059A6-B5E2-D3C5-F5A4-442728E60DB4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2FE7C4A-5C9F-9CF5-68BE-BCD9D5291033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F02689-43E8-60E9-B0B3-81E12BA6FF69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E36D17-67DF-2B48-F5B4-264445EA1D2B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403164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3153B8-E2BD-40B5-9609-CABBB9690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1FF2FB9A-0070-44D6-8AD6-110A0E0E2D8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5CD485D3-4E7B-4240-A144-1E4607633A4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50CA2CE6-2B83-4440-93D6-62C5055FC884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9C924AC2-6B10-4F75-B8A8-B60510360729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966D0373-ADB8-42C4-84CA-3F6E4533D3A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DD9B7FF8-2D06-4E3B-B2E7-1EF94A42EA2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25E55CC6-5323-4D9B-859B-E9EC8504202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71383D7E-C490-4A62-8715-A1498695F3C0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D0CEEECA-123B-4869-9CDC-304C70442A1F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CC5A442D-6709-4F46-A02E-9A427228E91C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B0DBB4B8-1AA3-4448-A618-5195B7ECDFD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99157819-2159-43FA-9533-C544B865208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89F6C6C2-248A-4765-8C92-89870E1A5226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195FC771-B3C1-4E6E-B6E5-C427A3453EE3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9EE9FA21-1764-4A9F-A0E0-A0FEB604188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E7D41E76-798F-4AAE-85FE-BF7E7A3EA27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51A43C18-07CF-4DD0-AD1B-3F2CBD9132A8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9CFF2DE6-D94D-4F25-9082-DEEB92EA7EA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521B9BBF-AFE6-48C6-97E3-64BF2CDA1F60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5FB3E887-D2B2-44A0-AE3B-C0001B533469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3017060B-05B9-4C6F-977D-65E0FF01A4E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D7B3AEC4-E98A-44DB-8FAC-74604BAF8F13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B67ADCEE-1CA9-694E-577E-1126D45C511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8CBF1AA6-A819-7578-1376-61BC9C4E352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13632D06-9D7D-9FB3-6616-3CC062352E79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BF65710B-FF69-9E7D-5A97-05D5E0D277EF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31A2F020-F9F8-BC39-C576-E353B3E1C23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D38EACF0-FC5B-E31E-8E52-9EFF40359D5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5729D66B-3751-1613-0516-ECD778C26AC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CC2E35E3-CD54-EEB5-75BE-AADBA7B77365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99ED8EB4-EA40-4094-22B0-5F63DBCACBD3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65FCEEC8-AB96-7CE7-D8D9-5CF4A933836F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B9E5453E-D34A-C1DB-39D9-312FC0771F77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1CDF255B-51ED-BE31-E0E2-2B4952C4AD9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BE0BFB43-5818-1295-C393-8ADAE613C16B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BE8A639B-0B39-01F8-97EE-2A51197BDF18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2CDDAF2A-C3BB-18C6-9C52-AC035A5003B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3AED827D-24EC-4CFA-9D77-6228695F38AA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125D6E35-2D9F-71E5-2539-EA039469C08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25840C4A-A8FE-4CD9-6237-FD894A0A83F6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06904B5C-398A-10D8-49E0-7C5C1C5D720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485E847C-98AE-6553-DB75-8DD957E28C41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DF00F8E4-2DFE-3857-837A-7A8494643F3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5CD59CC6-E6F2-47D9-5F5E-8E46C9327A81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3D722D1-C11C-1CC0-ABE2-4E67203E383D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A5D7E52-1A74-A51D-D898-C59C7BE3E315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9AC5FC-F5BB-D2AE-AF11-2E62C58E02A1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C59590F-39D6-5687-CC41-CED3516F1D06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408758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10A9EC-0967-4F0F-B0F5-E25F409A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06C98DE5-D468-4FF0-928D-FDC71BC36C4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0A72DB39-41F4-4E5C-BCA0-6222727650C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B30B8ACD-91F4-478C-8040-21934C4ADB26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973781C7-A789-4AE1-9CF5-76C36F2A0F7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7799A0F5-37F1-4AE7-A4BD-3AB2CE828FC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D6263957-8C09-4AC8-95B5-69F683C0756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0B4C7919-65F8-43AA-AE28-537995461E0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620F7A6B-4B2A-42F4-81D0-B6A39F39B667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65C9C64E-A146-4758-8EB4-FA862BBB32C3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33305677-80FA-4C68-B49A-EB12510C5E1C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7C45F521-92F3-487B-AD7E-43F3C49F9AE8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4491E758-79A3-44C5-8265-B731091B4700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4E8883ED-BE7A-4C79-AED6-AA45C64EDBC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6AF810D0-BBFD-4FA6-8270-74927E02533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9FA200E5-43EB-4C5B-A8D6-EC0F54C9C2D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B5EECE66-EADB-417D-8771-C55738E1456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3ADA393F-3DE3-4B72-A719-2B14EF761EE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E2FC2414-66AC-4713-8469-3682B4D34DB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75AF165B-5A32-4367-B7F8-333574059F8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CD005AFA-55F4-4B6D-9532-1B8BC137F5E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5431DDCE-8125-4912-BE69-57F8BB50C64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E1CCA5C6-1B8B-44EE-8C43-4FDD9956B5E2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88920C96-8A86-6937-B737-747A67D3D46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43EB5624-8080-322F-0BC4-AC42742A935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BD523F14-F977-592F-A1F7-1FADDA4454E7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3AFF4377-376A-137B-EC53-88FD43590545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D88DFA8F-9815-F654-9AC7-960D388AE34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2683523B-A89E-6D9A-7FCC-6148AC1B14C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2E74E5BA-2152-92F4-94B5-F16727BCF2D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0E464D82-316A-F1E9-FDE8-3C1023E60F16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EDFA6D6D-B5DE-9A57-FB5E-2F786BF46D3D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259233C6-57ED-4221-F86D-E88D8B1677CF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852A9210-A791-611A-FD4D-F543F752DC2A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0F3EACF1-F73D-4F9E-3CE8-9035C03A8F3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05B27E8B-CF87-F1A3-1571-C56C18E33E7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676E3CE0-C003-F62C-797B-CFF3A5F39C74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593C95EA-C54A-45AD-2CC0-039BA6D8693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2B950A61-D43B-E791-6291-80A56B9E7B48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6509C3DA-219D-AE2F-874D-B07E75DC725A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F6EEE22A-C6D1-44C3-3EEA-08C7BC593EB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E1BD4BDF-5EC9-48A3-7AC9-8F7AFC23247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290856AC-DDD7-5E14-9470-9806184B3FA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B87AE0EB-B658-C62D-E576-D2DDEBE6070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9AAC0D53-D504-6D67-0DAD-7E5464429CDD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377FF58-7E5A-256D-65B8-DBAA0275EF70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2E0E9E7-5DF0-5377-3C4A-3EE23568EA5A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875B6D7-8FED-F380-B745-2B7BF67242C6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ADD3DEC-3648-30AD-A6B4-D573E5681E64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291827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CDFAD2-2447-435C-A977-D3ABE30D2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F85E7462-E2A9-4B92-A032-564879BD2CC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0C79B5D6-6740-4AB3-AD53-28435F8FD64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1611F028-FF22-4125-8BF6-6AF5A5ABD7DA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D829B679-68FD-43F3-B6DC-C0D8F31CC05C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31E40B64-32F6-4164-A6AA-DBF983FD29F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087B369D-0587-4AC6-A21E-E19E400F0AF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3B75CB0C-510B-4500-965E-EF495A78CB9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09BD8118-38BA-4C6B-B2D1-D8BEE538E7BA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ADA154D3-E829-47DC-BCD3-BEF1BB57CE52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030A9EDB-3716-46F6-B317-260FC04550C8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4C2D2FC3-D16B-4B5B-8D2F-D3A5A91AE26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B4015DBA-0C7A-4098-976D-5696F8BB3CD5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7016997B-42A8-484A-985A-6E6D689C5D0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4DFADB6E-0734-41D8-A388-74D24304F85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1355CD6E-CE71-4A1D-96AB-59CDC69E9FD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7D489867-CA3F-4542-A5BB-BB2C882C4AE7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2B703A8C-3C91-4739-B4CF-D213845E8272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E23BDC92-B572-4C3A-BF46-2F7F3DC9E3B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B0C0DC9D-763D-492B-851B-1344FB39A7C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68ECEA29-22A4-474B-9566-3AD6FD853E6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E70EB9DA-91A0-43E6-B240-01253A91A9D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674F8750-E0F5-4015-9DD7-1DE057231A01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BD16CBC0-39E7-4289-799A-D2700F4DE77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72970033-C48A-8298-BA35-62D31F26AD6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950E71DF-E772-9DDD-5EEE-AD75FFB7D422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DEAEF0A7-E869-4637-EA7D-7E555885D74E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70BC5FFA-A9B5-FDEF-2C98-2CF9CBE90F4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5998558E-0B44-FE95-7434-9619CC96989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8D49AACF-17C0-17D3-1F13-DEB69C9CAEC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00981B36-5C38-E2D7-CE2B-D6373F0DFCC5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425C0E78-971B-2F25-476E-0840DC7A46CA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27A82BF7-20B9-D000-79F9-023AA0C9BB33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39170BD7-0A6E-2EEF-2D0D-310E48842977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E236042B-A1A7-E00B-47CF-80CF7AB7A438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F3E82422-908D-0B76-3EC7-C2716AEE25B0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456D9672-3E76-4EE5-0F56-6D149C5D1EF1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3186DE0D-4E11-6C58-E1B1-B03E92C9DD7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C5B67765-A2BA-983C-7866-9AC5C1B90FB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F0C16A46-6AD3-1A01-4CE1-1718E6A5414D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010C887A-6C2B-3BC6-5FF4-A517803459A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1C87D31F-E0CC-30AA-79A1-B192221DF2A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5DB7EF95-CD34-0C4E-1406-BA5B6B982988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89348AFE-FF88-4915-2835-6FD1FCB1331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D930DD52-EF0D-96E1-604F-1F0B251D85A3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0DBC982-5D5E-2C4E-1B71-1E13C1194144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1F31307-258A-1C4D-D662-EC4B465611E9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EABB2BC-D1BC-EEE0-01AF-BF3146F02FE8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338EF3-1829-144E-FFCD-A40B1933075E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79884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FCE060-A6A1-44A8-9C6D-9653CEAD9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6A732878-6FE3-4B65-AD18-1AC8E5641CE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54D01502-9717-423E-A161-C1C62FC2158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225A8E9C-A6A1-4CC3-81BE-34999B29DA7F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B557970B-1C17-4713-A4BA-3876AC1B18BD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826CBF46-354D-4BC9-B954-F9C52C41A01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0388C451-19A4-4AF7-A0B1-58D3B675BE2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C53E5530-D130-4488-AB4E-42898EA7DFB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4461720D-A697-447F-8E34-CE7C3A9DEE2D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9C64949C-5CBF-4B26-8465-B30FE91D2352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AB9EC61D-83FF-42EE-B543-D2AF0720E0B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C642C9C0-4DFA-4CA4-AFA9-F309E27883D1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525CC4DF-722E-41FE-A7E6-0E4B7DC18C39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C75E0B30-B5D2-41C0-9B16-F8CE151648F9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C6BE1EFE-881E-4A19-8532-460A45343DDB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46A5636E-BF95-48D2-A949-442C6738ACD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7A2646D9-7F6D-4558-AB32-D9155DD3127C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3708DAEE-EB8B-4C3D-B702-AD32DDD1AC1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A6AE204D-6287-450E-8914-13EEE2D9B42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83B77EFC-1820-44C5-9E6B-EBDAF05F2E1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D5512302-2F96-4074-A36A-384FC4EE6DB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35F146F2-E5D2-4CFF-9388-6412C726894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D826FB07-9CB1-4EC2-8DCC-942A9427E811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D25B6CD1-3641-5976-0F2E-4E38098D452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B739D374-5ECA-3C9B-F7F8-20577556E67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F5B57D50-81ED-B40A-0C15-B9D9A256EB27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47ECA987-BBDE-9131-B7E1-34CF08235725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834BFF01-089E-9B39-5137-3C523606C3A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7D6EFA58-01B4-5F0B-E2B5-3A63C9848FF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55C42803-5958-401C-26FF-5E0E5F53618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2CF8A3F4-16A8-E44E-F030-9187F1332EBD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C7DF7922-3100-D33A-DB73-279294C58F8A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01BD4F74-C2AE-C821-D7BD-CDD83016E9D7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9ED64104-F34A-1A49-ACBF-6030CE824C1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92A8BA68-C79B-E495-B46A-6B3196006E42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5FFA2CA3-3A34-3BAE-9F99-0AEBB43F4D71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A4338C28-A15F-28F1-A7D1-CE0828BAD39C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0D92AB9D-F4AC-5A49-A0F0-5107D88F981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542E0D1F-EB72-3E32-D683-DD895FBF564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4930A921-346A-7565-8702-A7745A8150C1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A26CB7B9-9E3F-AF6E-A3C6-1F66B72FBA0A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70EFFCB5-37E7-9DAC-0CF4-355FEE0EF9D8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394FC7FB-6691-2DF1-62C3-8179E042224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B0EEBFC7-481D-9084-5E70-80BC7FFBE72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589A4C66-EAAB-B182-D5B6-8F8402BE2A28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E674291-6057-E602-0C1A-0DABB41ED051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7C6F6C1-A580-7427-0724-4D02E570E82C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0B8A934-F850-B4D7-4964-07BAD9B065DF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DDD7171-6B46-7188-D116-E3FAB946CBD3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62083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DC0783-1435-4AF7-BB51-59B8BF5CB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97682A74-B396-4D0D-9EFB-CB632A37B5B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F8EB150B-E066-449F-A36B-65000B7FF63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7B3AAEFE-D527-4935-8148-B3A9DF0D00F6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955EA7C8-CFD5-4125-8608-C5B9CDF3D133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6249DE8E-1720-48F2-A19B-90BBB1A7B36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8BDC60A3-B690-4F91-AE9E-D2C2345F0F8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D8CD856E-9626-4565-86CF-EECA5BC4754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524F0704-2969-4235-BEA7-2AB297ECFFA6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9D62EB24-06B3-424E-A3EB-F432004168B7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91B38FE9-784A-470E-9D84-B58E5294360F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99C583DC-2D1C-46C0-B518-AAF3191CA62F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A8F294C9-0951-4234-9697-8B6B30CBEB5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DBDD5327-71FD-4C86-B56D-85FB1710003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FE6D85C6-05F7-4238-BA16-9C9289381509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A6B41F6E-A0D2-478E-A58A-FB46EA4B4BA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8DEE95DE-B105-4BFA-9BD9-2BF97BE2D35E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0D50CE9C-B382-4D3F-8DFA-EB3AE7F07DA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401C757C-C57E-4424-9109-6F4381C199D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102C1C67-5F58-406E-8EF9-5A3FB33AEB9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1A9F023A-A2A5-4FF4-9D50-3A97853E57C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C3B52423-6F41-45F6-BE78-F9109100659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D88F8023-65B6-4CF5-B91C-F89FC0747634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5C2A9564-1426-6828-35EC-D28483895AB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994B667F-3DDB-90B5-CCA3-4649FCCA54C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691CB324-ABDA-5B8A-7D34-54D2BB4E86BC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6CFEDA4C-7302-270C-E5A6-D19DAF4A4766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636A2865-2403-BEE9-EFDB-DBAE19C3A45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91290153-88B6-8588-BCC1-8E14B501DAE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2E8AC79B-C324-6B29-809E-E7ABBAF5D8F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5E897183-314A-42FF-8BFB-1DBB963BF9F2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DD4A6767-E4F4-00EB-6C9A-FC22736AE478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3BAD16D9-66F8-2A24-4206-5559138D2FFB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AD61BED8-29B1-D362-AD4A-DB891EE70F67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EEB15603-EEC2-55F5-F756-CDAEE51699E4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1D74D78E-6C0E-48D8-A8EF-18CE9CAABBAE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929DDD63-382B-0E52-C4E8-BC45AB4B30AE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12D53FDC-4590-75B2-E8EE-6AC301E2A57A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32395276-8D85-BF85-8241-C865F6EF5D4D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588DFDBA-5548-6377-C484-1A2FCEB5938C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E424A81A-D198-45DA-57C4-140C84DE149A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D803C1C6-7A10-30EA-A7AE-BA34923698C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2B09CAAB-868A-A685-FAF6-14323796F25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D7EB3BDC-D1ED-6F78-C50A-CD6B0B67143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0309CC21-C4F6-553E-6D51-8C19113F707E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BC0DA8-2054-A2D5-E10E-F705A4E5E455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E1D6EAF-2B5C-1FBF-1553-C527264E4160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1BA06C-5DF5-153D-E030-48C4DF0AB494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228A1DF-E361-1F06-97E0-1A7A4DFCC76F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236953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CC9926-BF28-4496-8570-9A9541007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8C429770-8719-4766-8C8B-03B46415375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9CE9A737-FD19-473B-9C00-0A815DEAE16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F4009BD4-D593-4422-BED1-540ADCA22B1D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09CD5BF1-8932-47B7-8033-27436B376D5F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877382E9-351D-4EC3-8E05-F896C0C7D0A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9770A26D-2204-470F-97E9-5C04A437017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5B38ED58-F4D3-484E-8610-14C57CDD840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DDEFBF60-B1A2-40B0-A26C-5C4DCF16358B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27F7C18C-DC30-4522-ADED-ABB789E91688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6A671840-F845-4DB8-B18C-6E3D533D5C34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B069B259-18AB-43D9-92BE-5C5F7CD8399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F20D4E6E-051E-431F-A79A-4D7A9ADAD7A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55DBBD53-C6A0-4F8A-BAD1-EAE08ED60C8E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A9AC1318-25B1-4F22-9323-7AB0D4AE9007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28B8E1A6-E4BE-4F29-ACE2-3A977847783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2849D23B-BD1A-43C1-B4FB-BB46AD9C502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6F88453C-9E4D-4776-A8EE-59B107CB495A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081D63D6-8D77-41CE-887B-DACDA43B5EC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EF8713F2-6B80-4889-B966-6B78AD9525D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D33FC3F0-3017-4A97-9691-02DA9B89B81E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007761F3-BF81-4EBB-BEA2-C38C95F182E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A299F375-FB06-43BD-ADB8-46CC0B2C47A9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6749ACE9-7052-9C19-82EB-8A621E4455A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92BF6122-5836-CD77-5DC1-71903BAD6C1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F720DDA7-1BD0-F204-16E6-8E28042D80E6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F5B6E1D4-4C91-3FD4-A929-97D64D0106D0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2B27EF00-F39A-F771-3E50-453E4DDF019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A04CEAA7-241A-945E-91FA-3B500C68E9D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0BED07DA-D2A5-DEE0-38B4-C395B8D6A49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7516A022-500B-DF42-7872-4AB3537D3C6F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7DC7EA01-FB90-F866-9F10-5A7B6B59EF8D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A6D4A9BD-4BFF-E70B-E693-32AFF2711567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949DCCE3-0378-1601-A019-E0802DF0BC2F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B4A3B869-1D93-4CE4-F889-A5F80B7A10A5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35EDE0CF-7175-6D81-0BAD-CEE3FA0607F3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F6ED70E4-F2D5-67AE-32C3-07F57D909DFA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2D992186-A049-E689-4700-59A24743C76E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A342E6FF-A4C1-B09C-D704-62D4C0CAD62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1E190730-BD1A-D3CD-C757-C9968B63894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DFA02882-03F4-1D81-3AAE-79BA35A5E7F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AFA12900-C1B1-F1BE-D566-7A4EBB41BCA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CF36BD4A-5E85-C52B-AB56-5631894B35E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FDE34CF0-B0C4-2D71-549E-CE51B018487A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B344854A-CEB6-70F6-00C1-D132A7CECE57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BFB75B1-81FE-EB74-4949-9E48D32F7FB2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4AFDFC1-558C-4CFD-F4D6-453E4AA0D1C9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DA51D75-5DF1-A963-401A-3A4C2AC575AF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0144C47-2120-ED74-2C6D-80EDEF1CFDA6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385811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2F8E5A-2FFF-4E36-B98C-BD293FAEB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70DABE9B-E1B8-487A-B81C-9DC25723498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76F2AA21-9AE6-4122-ABB6-E105CB3E2C1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02DE3A02-6069-4945-B9E9-FEEFAAE8A1C1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ABAD0538-643F-47F5-BEAF-95D4DC806B3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3B1C9C68-2F1A-43C9-A6AA-E9A6A8DA3D1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2C84938B-555F-4D30-BD38-CACFD804D49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06D4766C-72D4-405B-93A9-A71623941D9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34DCC8A5-3DFD-44C3-9C2B-5CEE40723279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4FFF35A5-CBCD-4B6D-8659-F6202620AC33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09E8A3DD-C9FF-458E-8AAB-F01CDBC3DF2F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4E2E6D7F-04C2-4A64-9A18-4880FCE79DD0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23034932-0461-4683-8633-F8B622CBD3F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73BC1A9C-0D39-4AF5-A91D-F9EC2E60E816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794062E0-171C-4C62-8AC4-C27DACA4F758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13887912-CFD3-4025-8010-365FA59731B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1832FAB9-5E66-46FB-AD3C-E08E8E012E00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98139ADF-0F0E-4E73-8CA2-DE3AB8AF45F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66AD8968-B1E8-44AB-82EB-1C2691CBF7F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1FA41A26-2BEF-491E-BB82-4AE9E62DEFFE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981D2F71-AF75-4FA5-A0A2-3C6361AB3F5E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3387ABC8-9B9E-4099-BE0E-2FE2BB763FC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3EBBCB3E-8196-40FA-92B3-478F66F8A44C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5" name="Rektangel 31">
            <a:extLst>
              <a:ext uri="{FF2B5EF4-FFF2-40B4-BE49-F238E27FC236}">
                <a16:creationId xmlns:a16="http://schemas.microsoft.com/office/drawing/2014/main" id="{8A3F4C76-3ADA-78EE-C280-AE443D1A835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7EDE9284-D371-C88A-6B3D-754A36254FD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F168150D-C5E8-A60C-2665-934662AAD03A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B8D0BAAF-598D-FA83-4439-F9D32C067CAE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75522015-299B-CE33-3A1F-02100C31603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0B0EFFA2-4889-CF19-A798-CE995CB0AEC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F94D1349-4CF5-66F2-C4AE-B81C35355F7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994CA20-0850-9F82-C20B-5B668DB7E788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67A85F9A-7DB0-D737-7DED-5C959C87F3AB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8ACA22AF-7650-878B-C029-B4214DF10EDF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6F04D5E9-A51F-96B6-EEF5-0336181612C5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0375FB8B-F623-3C85-8B18-724072B9B8BF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31B960A6-BB5F-4DF8-98B3-CA2D48AB4DA6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B9022508-8C34-6BC1-B1E2-5A8094A2834F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795621BE-E51C-3247-CD38-FE777653D42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9D2272AB-528E-2DDF-4C9F-E5F944A398B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8DD49F6F-0F91-0A4B-2AB0-E40580413DC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A5FE0711-AF5C-14E7-A125-EDAEC1129B0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481F532B-3FD6-0B50-8648-08080C8BA080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70B6E525-94A4-7B8B-2FE5-1FE1A50BAE6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0F229D14-FF2E-0DE9-F228-9D2EEE85A50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77961CB1-7B59-871C-14C2-5E6BD7E25115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CAA9749-6AF3-1D91-B6F0-CF3383B92B30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56E717F-D8B1-AC5D-351C-80270120C2DB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8067DB-FF45-38B4-2466-B9293E74FB3B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AD6464B-C43E-2CDB-AED2-062817723BFE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58695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"/>
                            </p:stCondLst>
                            <p:childTnLst>
                              <p:par>
                                <p:cTn id="7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10"/>
                            </p:stCondLst>
                            <p:childTnLst>
                              <p:par>
                                <p:cTn id="7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8010"/>
                            </p:stCondLst>
                            <p:childTnLst>
                              <p:par>
                                <p:cTn id="8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7010"/>
                            </p:stCondLst>
                            <p:childTnLst>
                              <p:par>
                                <p:cTn id="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01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5010"/>
                            </p:stCondLst>
                            <p:childTnLst>
                              <p:par>
                                <p:cTn id="9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401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3010"/>
                            </p:stCondLst>
                            <p:childTnLst>
                              <p:par>
                                <p:cTn id="9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201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1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90010"/>
                            </p:stCondLst>
                            <p:childTnLst>
                              <p:par>
                                <p:cTn id="10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49010"/>
                            </p:stCondLst>
                            <p:childTnLst>
                              <p:par>
                                <p:cTn id="10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801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701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601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8501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401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12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1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1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2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/>
      <p:bldP spid="50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2453</TotalTime>
  <Words>793</Words>
  <Application>Microsoft Macintosh PowerPoint</Application>
  <PresentationFormat>A4 Paper (210x297 mm)</PresentationFormat>
  <Paragraphs>700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Century Gothic</vt:lpstr>
      <vt:lpstr>PBBrewingwithJoy</vt:lpstr>
      <vt:lpstr>PBMilkandHoneyCoffee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Nyhus Møller</dc:creator>
  <cp:lastModifiedBy>Jacob Nyhus Møller</cp:lastModifiedBy>
  <cp:revision>9</cp:revision>
  <dcterms:created xsi:type="dcterms:W3CDTF">2022-01-08T20:56:19Z</dcterms:created>
  <dcterms:modified xsi:type="dcterms:W3CDTF">2023-01-24T20:46:58Z</dcterms:modified>
</cp:coreProperties>
</file>