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906000" cy="6858000" type="A4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F7448-A66E-4990-927B-F0086654A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44C314-5C2C-4598-9DE6-79DF8364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2EA96-7267-481F-8672-32F2255C899E}" type="datetimeFigureOut">
              <a:rPr lang="da-DK" smtClean="0"/>
              <a:t>21-08-2022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F31F88-23FB-4A10-97BD-E166F514A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98EEA1-7D76-4A89-AD38-B32379F0E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6167-0E9F-43F9-8C35-1A75509E2F6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700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6F92FF-E7D0-4FA3-8FBE-38945964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48473D-1866-4342-8BE6-922C4351C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2A146-82D3-4B19-AF23-98C4BA3E83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2EA96-7267-481F-8672-32F2255C899E}" type="datetimeFigureOut">
              <a:rPr lang="da-DK" smtClean="0"/>
              <a:t>21-08-2022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969FF-6FD5-4E09-8DF3-DDFC46B6F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47F89-3B77-4EDE-9A59-97CA4A746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96167-0E9F-43F9-8C35-1A75509E2F6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869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628CF0-E61F-438D-BF15-64959FD2E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633151-6F8C-4125-9825-25A7CD3D1D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67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FA632F-2D0A-4A19-BEBC-EAE6ABDE4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91A4A5-AA06-47D3-BE11-BDC9C751BD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14586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04426A-93A9-45F7-BBC8-D9E1E15FE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D15999-0838-431E-8ECD-57274521C4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42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FFE932-95BD-46DD-BE9B-E927F795F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66CAC7-F243-4096-B547-B8C6185F91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84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388D6BD-984F-409F-B9D5-49814E910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5773D3-A5E3-4441-A47F-FF6B477E13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07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D1ECC8-5F17-4D59-A8FE-42536A831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9AEFAB-757B-4370-984F-88F92CEFB2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05959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44535C-C4EB-4150-8DB7-EE1A84730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5F5A6A-43A4-4A7A-84B5-DB28CC094B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083235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B59C0D-68B8-47AF-9D3A-5CC6C2A9A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DB6A4A-417D-4CC6-AB44-EB3154AE15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50473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6A9F79-0377-4060-8AF0-9ED66D697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2C075C-1EAB-431A-93F2-A7CC1612A5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04415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C97AEC-312C-436E-A1E5-09BF70498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65BBB7-FF6E-4908-96CF-83C7394F58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79501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3D1199-D766-4052-A9CE-2B0EAF0DF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685775-DC91-4497-9A39-FB89CFA1D6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4529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8A7FB5-8332-4303-BC81-725875442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72A295-EE8E-48E7-A371-CB26D78A4B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14539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A454C8-F93D-4DE4-B82B-12C04AFD5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BC54D7-1FC2-4BCD-B88D-7CA1B21378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57693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410528-8FF4-4C22-8867-9803BE6B3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B7C213-6FF5-4A85-982A-B593C30D7A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86542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8CD7AD-6868-45BD-8459-CA4579F0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46A2D0-ED6B-424D-ABDC-AA2402BFCB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93130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43529C0-776B-4D35-9D3B-41E7B1387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A8BADC-CE8B-43F6-ABA7-852066D783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457561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1502AD-4FE9-49D7-9A35-F434D623C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C15270-1AF1-40F8-B3F0-A685BD3107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03135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DAC082-8A6D-4BBD-A2A6-82DE3EE29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C83E81-CDAA-440E-B73F-E82DA991DE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64901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F28DB1-D3B4-4C3A-AB8A-21DDF2E43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E08A0E-4B98-45E5-9E33-A0FB19AAC4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71977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809B5B-2CFE-4ED2-B5F2-5BA967E5C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C5FF1E-1432-4140-9F7E-D3B2FA15CC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555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A4 Paper (210x297 mm)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Nyhus Møller</dc:creator>
  <cp:lastModifiedBy>Jacob Nyhus Møller</cp:lastModifiedBy>
  <cp:revision>1</cp:revision>
  <dcterms:created xsi:type="dcterms:W3CDTF">2022-08-21T19:47:52Z</dcterms:created>
  <dcterms:modified xsi:type="dcterms:W3CDTF">2022-08-21T19:47:52Z</dcterms:modified>
</cp:coreProperties>
</file>