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7" r:id="rId15"/>
    <p:sldId id="368" r:id="rId16"/>
    <p:sldId id="369" r:id="rId17"/>
    <p:sldId id="375" r:id="rId18"/>
    <p:sldId id="370" r:id="rId19"/>
    <p:sldId id="371" r:id="rId20"/>
    <p:sldId id="372" r:id="rId21"/>
    <p:sldId id="373" r:id="rId22"/>
    <p:sldId id="374" r:id="rId2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B80"/>
    <a:srgbClr val="BEEF5B"/>
    <a:srgbClr val="A0E5CD"/>
    <a:srgbClr val="F9CA63"/>
    <a:srgbClr val="D494C6"/>
    <a:srgbClr val="F3E1EF"/>
    <a:srgbClr val="87CEA7"/>
    <a:srgbClr val="7ED3CD"/>
    <a:srgbClr val="77AEA6"/>
    <a:srgbClr val="FEF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AA5FD8-4554-4C69-BC97-686E6BA97F09}" v="25" dt="2022-04-21T18:44:35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660"/>
  </p:normalViewPr>
  <p:slideViewPr>
    <p:cSldViewPr snapToGrid="0">
      <p:cViewPr>
        <p:scale>
          <a:sx n="125" d="100"/>
          <a:sy n="125" d="100"/>
        </p:scale>
        <p:origin x="1104" y="-3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Nyhus Møller" userId="fb52bfaa-b62c-47ac-bdcd-24f039da0124" providerId="ADAL" clId="{CAAA5FD8-4554-4C69-BC97-686E6BA97F09}"/>
    <pc:docChg chg="custSel addSld delSld modSld sldOrd">
      <pc:chgData name="Jacob Nyhus Møller" userId="fb52bfaa-b62c-47ac-bdcd-24f039da0124" providerId="ADAL" clId="{CAAA5FD8-4554-4C69-BC97-686E6BA97F09}" dt="2022-04-21T18:45:05.777" v="90" actId="47"/>
      <pc:docMkLst>
        <pc:docMk/>
      </pc:docMkLst>
      <pc:sldChg chg="del">
        <pc:chgData name="Jacob Nyhus Møller" userId="fb52bfaa-b62c-47ac-bdcd-24f039da0124" providerId="ADAL" clId="{CAAA5FD8-4554-4C69-BC97-686E6BA97F09}" dt="2022-04-21T18:34:11.060" v="22" actId="47"/>
        <pc:sldMkLst>
          <pc:docMk/>
          <pc:sldMk cId="4290438426" sldId="299"/>
        </pc:sldMkLst>
      </pc:sldChg>
      <pc:sldChg chg="del">
        <pc:chgData name="Jacob Nyhus Møller" userId="fb52bfaa-b62c-47ac-bdcd-24f039da0124" providerId="ADAL" clId="{CAAA5FD8-4554-4C69-BC97-686E6BA97F09}" dt="2022-04-21T18:34:08.394" v="19" actId="47"/>
        <pc:sldMkLst>
          <pc:docMk/>
          <pc:sldMk cId="3522336227" sldId="335"/>
        </pc:sldMkLst>
      </pc:sldChg>
      <pc:sldChg chg="del">
        <pc:chgData name="Jacob Nyhus Møller" userId="fb52bfaa-b62c-47ac-bdcd-24f039da0124" providerId="ADAL" clId="{CAAA5FD8-4554-4C69-BC97-686E6BA97F09}" dt="2022-04-21T18:35:06.505" v="23" actId="47"/>
        <pc:sldMkLst>
          <pc:docMk/>
          <pc:sldMk cId="3279760333" sldId="338"/>
        </pc:sldMkLst>
      </pc:sldChg>
      <pc:sldChg chg="del">
        <pc:chgData name="Jacob Nyhus Møller" userId="fb52bfaa-b62c-47ac-bdcd-24f039da0124" providerId="ADAL" clId="{CAAA5FD8-4554-4C69-BC97-686E6BA97F09}" dt="2022-04-21T18:35:28.630" v="24" actId="47"/>
        <pc:sldMkLst>
          <pc:docMk/>
          <pc:sldMk cId="272373241" sldId="339"/>
        </pc:sldMkLst>
      </pc:sldChg>
      <pc:sldChg chg="del">
        <pc:chgData name="Jacob Nyhus Møller" userId="fb52bfaa-b62c-47ac-bdcd-24f039da0124" providerId="ADAL" clId="{CAAA5FD8-4554-4C69-BC97-686E6BA97F09}" dt="2022-04-21T18:32:05.862" v="6" actId="47"/>
        <pc:sldMkLst>
          <pc:docMk/>
          <pc:sldMk cId="1297500641" sldId="340"/>
        </pc:sldMkLst>
      </pc:sldChg>
      <pc:sldChg chg="del">
        <pc:chgData name="Jacob Nyhus Møller" userId="fb52bfaa-b62c-47ac-bdcd-24f039da0124" providerId="ADAL" clId="{CAAA5FD8-4554-4C69-BC97-686E6BA97F09}" dt="2022-04-21T18:34:08.794" v="20" actId="47"/>
        <pc:sldMkLst>
          <pc:docMk/>
          <pc:sldMk cId="400019680" sldId="342"/>
        </pc:sldMkLst>
      </pc:sldChg>
      <pc:sldChg chg="del">
        <pc:chgData name="Jacob Nyhus Møller" userId="fb52bfaa-b62c-47ac-bdcd-24f039da0124" providerId="ADAL" clId="{CAAA5FD8-4554-4C69-BC97-686E6BA97F09}" dt="2022-04-21T18:34:09.331" v="21" actId="47"/>
        <pc:sldMkLst>
          <pc:docMk/>
          <pc:sldMk cId="745801989" sldId="343"/>
        </pc:sldMkLst>
      </pc:sldChg>
      <pc:sldChg chg="del">
        <pc:chgData name="Jacob Nyhus Møller" userId="fb52bfaa-b62c-47ac-bdcd-24f039da0124" providerId="ADAL" clId="{CAAA5FD8-4554-4C69-BC97-686E6BA97F09}" dt="2022-04-21T18:35:51.117" v="25" actId="47"/>
        <pc:sldMkLst>
          <pc:docMk/>
          <pc:sldMk cId="921248253" sldId="344"/>
        </pc:sldMkLst>
      </pc:sldChg>
      <pc:sldChg chg="del">
        <pc:chgData name="Jacob Nyhus Møller" userId="fb52bfaa-b62c-47ac-bdcd-24f039da0124" providerId="ADAL" clId="{CAAA5FD8-4554-4C69-BC97-686E6BA97F09}" dt="2022-04-21T18:36:14.469" v="26" actId="47"/>
        <pc:sldMkLst>
          <pc:docMk/>
          <pc:sldMk cId="2751687260" sldId="345"/>
        </pc:sldMkLst>
      </pc:sldChg>
      <pc:sldChg chg="del">
        <pc:chgData name="Jacob Nyhus Møller" userId="fb52bfaa-b62c-47ac-bdcd-24f039da0124" providerId="ADAL" clId="{CAAA5FD8-4554-4C69-BC97-686E6BA97F09}" dt="2022-04-21T18:36:34.617" v="27" actId="47"/>
        <pc:sldMkLst>
          <pc:docMk/>
          <pc:sldMk cId="4051393706" sldId="346"/>
        </pc:sldMkLst>
      </pc:sldChg>
      <pc:sldChg chg="del">
        <pc:chgData name="Jacob Nyhus Møller" userId="fb52bfaa-b62c-47ac-bdcd-24f039da0124" providerId="ADAL" clId="{CAAA5FD8-4554-4C69-BC97-686E6BA97F09}" dt="2022-04-21T18:36:55.464" v="28" actId="47"/>
        <pc:sldMkLst>
          <pc:docMk/>
          <pc:sldMk cId="3961706900" sldId="347"/>
        </pc:sldMkLst>
      </pc:sldChg>
      <pc:sldChg chg="del">
        <pc:chgData name="Jacob Nyhus Møller" userId="fb52bfaa-b62c-47ac-bdcd-24f039da0124" providerId="ADAL" clId="{CAAA5FD8-4554-4C69-BC97-686E6BA97F09}" dt="2022-04-21T18:37:13.420" v="29" actId="47"/>
        <pc:sldMkLst>
          <pc:docMk/>
          <pc:sldMk cId="2869657071" sldId="348"/>
        </pc:sldMkLst>
      </pc:sldChg>
      <pc:sldChg chg="del">
        <pc:chgData name="Jacob Nyhus Møller" userId="fb52bfaa-b62c-47ac-bdcd-24f039da0124" providerId="ADAL" clId="{CAAA5FD8-4554-4C69-BC97-686E6BA97F09}" dt="2022-04-21T18:37:41.761" v="30" actId="47"/>
        <pc:sldMkLst>
          <pc:docMk/>
          <pc:sldMk cId="1072119676" sldId="349"/>
        </pc:sldMkLst>
      </pc:sldChg>
      <pc:sldChg chg="del">
        <pc:chgData name="Jacob Nyhus Møller" userId="fb52bfaa-b62c-47ac-bdcd-24f039da0124" providerId="ADAL" clId="{CAAA5FD8-4554-4C69-BC97-686E6BA97F09}" dt="2022-04-21T18:38:01.616" v="31" actId="47"/>
        <pc:sldMkLst>
          <pc:docMk/>
          <pc:sldMk cId="1299454482" sldId="350"/>
        </pc:sldMkLst>
      </pc:sldChg>
      <pc:sldChg chg="del">
        <pc:chgData name="Jacob Nyhus Møller" userId="fb52bfaa-b62c-47ac-bdcd-24f039da0124" providerId="ADAL" clId="{CAAA5FD8-4554-4C69-BC97-686E6BA97F09}" dt="2022-04-21T18:38:23.738" v="32" actId="47"/>
        <pc:sldMkLst>
          <pc:docMk/>
          <pc:sldMk cId="4049885065" sldId="351"/>
        </pc:sldMkLst>
      </pc:sldChg>
      <pc:sldChg chg="del">
        <pc:chgData name="Jacob Nyhus Møller" userId="fb52bfaa-b62c-47ac-bdcd-24f039da0124" providerId="ADAL" clId="{CAAA5FD8-4554-4C69-BC97-686E6BA97F09}" dt="2022-04-21T18:38:42.940" v="33" actId="47"/>
        <pc:sldMkLst>
          <pc:docMk/>
          <pc:sldMk cId="1456548665" sldId="352"/>
        </pc:sldMkLst>
      </pc:sldChg>
      <pc:sldChg chg="del">
        <pc:chgData name="Jacob Nyhus Møller" userId="fb52bfaa-b62c-47ac-bdcd-24f039da0124" providerId="ADAL" clId="{CAAA5FD8-4554-4C69-BC97-686E6BA97F09}" dt="2022-04-21T18:39:04.392" v="34" actId="47"/>
        <pc:sldMkLst>
          <pc:docMk/>
          <pc:sldMk cId="713077444" sldId="353"/>
        </pc:sldMkLst>
      </pc:sldChg>
      <pc:sldChg chg="del">
        <pc:chgData name="Jacob Nyhus Møller" userId="fb52bfaa-b62c-47ac-bdcd-24f039da0124" providerId="ADAL" clId="{CAAA5FD8-4554-4C69-BC97-686E6BA97F09}" dt="2022-04-21T18:43:54.033" v="71" actId="47"/>
        <pc:sldMkLst>
          <pc:docMk/>
          <pc:sldMk cId="4245031973" sldId="354"/>
        </pc:sldMkLst>
      </pc:sldChg>
      <pc:sldChg chg="del">
        <pc:chgData name="Jacob Nyhus Møller" userId="fb52bfaa-b62c-47ac-bdcd-24f039da0124" providerId="ADAL" clId="{CAAA5FD8-4554-4C69-BC97-686E6BA97F09}" dt="2022-04-21T18:43:54.568" v="72" actId="47"/>
        <pc:sldMkLst>
          <pc:docMk/>
          <pc:sldMk cId="2285476383" sldId="355"/>
        </pc:sldMkLst>
      </pc:sldChg>
      <pc:sldChg chg="addSp modSp new mod ord">
        <pc:chgData name="Jacob Nyhus Møller" userId="fb52bfaa-b62c-47ac-bdcd-24f039da0124" providerId="ADAL" clId="{CAAA5FD8-4554-4C69-BC97-686E6BA97F09}" dt="2022-04-21T18:32:02.888" v="5" actId="962"/>
        <pc:sldMkLst>
          <pc:docMk/>
          <pc:sldMk cId="493148079" sldId="356"/>
        </pc:sldMkLst>
        <pc:picChg chg="add mod">
          <ac:chgData name="Jacob Nyhus Møller" userId="fb52bfaa-b62c-47ac-bdcd-24f039da0124" providerId="ADAL" clId="{CAAA5FD8-4554-4C69-BC97-686E6BA97F09}" dt="2022-04-21T18:32:02.888" v="5" actId="962"/>
          <ac:picMkLst>
            <pc:docMk/>
            <pc:sldMk cId="493148079" sldId="356"/>
            <ac:picMk id="3" creationId="{4F7B7592-2172-4B7D-B79D-570503249A52}"/>
          </ac:picMkLst>
        </pc:picChg>
      </pc:sldChg>
      <pc:sldChg chg="addSp modSp new mod">
        <pc:chgData name="Jacob Nyhus Møller" userId="fb52bfaa-b62c-47ac-bdcd-24f039da0124" providerId="ADAL" clId="{CAAA5FD8-4554-4C69-BC97-686E6BA97F09}" dt="2022-04-21T18:32:29.429" v="10" actId="962"/>
        <pc:sldMkLst>
          <pc:docMk/>
          <pc:sldMk cId="3206709184" sldId="357"/>
        </pc:sldMkLst>
        <pc:picChg chg="add mod">
          <ac:chgData name="Jacob Nyhus Møller" userId="fb52bfaa-b62c-47ac-bdcd-24f039da0124" providerId="ADAL" clId="{CAAA5FD8-4554-4C69-BC97-686E6BA97F09}" dt="2022-04-21T18:32:29.429" v="10" actId="962"/>
          <ac:picMkLst>
            <pc:docMk/>
            <pc:sldMk cId="3206709184" sldId="357"/>
            <ac:picMk id="3" creationId="{8A7EFFA0-1D40-45F0-AC1B-231A8C9A90CB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32:48.415" v="12" actId="931"/>
        <pc:sldMkLst>
          <pc:docMk/>
          <pc:sldMk cId="3165968970" sldId="358"/>
        </pc:sldMkLst>
        <pc:picChg chg="add mod">
          <ac:chgData name="Jacob Nyhus Møller" userId="fb52bfaa-b62c-47ac-bdcd-24f039da0124" providerId="ADAL" clId="{CAAA5FD8-4554-4C69-BC97-686E6BA97F09}" dt="2022-04-21T18:32:48.415" v="12" actId="931"/>
          <ac:picMkLst>
            <pc:docMk/>
            <pc:sldMk cId="3165968970" sldId="358"/>
            <ac:picMk id="3" creationId="{8C86EDDF-2C1D-474D-98BA-BF3D7B37DAD8}"/>
          </ac:picMkLst>
        </pc:picChg>
      </pc:sldChg>
      <pc:sldChg chg="addSp modSp new mod">
        <pc:chgData name="Jacob Nyhus Møller" userId="fb52bfaa-b62c-47ac-bdcd-24f039da0124" providerId="ADAL" clId="{CAAA5FD8-4554-4C69-BC97-686E6BA97F09}" dt="2022-04-21T18:33:02.337" v="16" actId="962"/>
        <pc:sldMkLst>
          <pc:docMk/>
          <pc:sldMk cId="3968823616" sldId="359"/>
        </pc:sldMkLst>
        <pc:picChg chg="add mod">
          <ac:chgData name="Jacob Nyhus Møller" userId="fb52bfaa-b62c-47ac-bdcd-24f039da0124" providerId="ADAL" clId="{CAAA5FD8-4554-4C69-BC97-686E6BA97F09}" dt="2022-04-21T18:33:02.337" v="16" actId="962"/>
          <ac:picMkLst>
            <pc:docMk/>
            <pc:sldMk cId="3968823616" sldId="359"/>
            <ac:picMk id="3" creationId="{AC1AE688-0AC6-4D97-B00F-8778DA859651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34:02.748" v="18" actId="931"/>
        <pc:sldMkLst>
          <pc:docMk/>
          <pc:sldMk cId="507391942" sldId="360"/>
        </pc:sldMkLst>
        <pc:picChg chg="add mod">
          <ac:chgData name="Jacob Nyhus Møller" userId="fb52bfaa-b62c-47ac-bdcd-24f039da0124" providerId="ADAL" clId="{CAAA5FD8-4554-4C69-BC97-686E6BA97F09}" dt="2022-04-21T18:34:02.748" v="18" actId="931"/>
          <ac:picMkLst>
            <pc:docMk/>
            <pc:sldMk cId="507391942" sldId="360"/>
            <ac:picMk id="3" creationId="{84905939-C482-4F9E-A34C-336D8638EDE4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1:02.465" v="36" actId="931"/>
        <pc:sldMkLst>
          <pc:docMk/>
          <pc:sldMk cId="2738291167" sldId="361"/>
        </pc:sldMkLst>
        <pc:picChg chg="add mod">
          <ac:chgData name="Jacob Nyhus Møller" userId="fb52bfaa-b62c-47ac-bdcd-24f039da0124" providerId="ADAL" clId="{CAAA5FD8-4554-4C69-BC97-686E6BA97F09}" dt="2022-04-21T18:41:02.465" v="36" actId="931"/>
          <ac:picMkLst>
            <pc:docMk/>
            <pc:sldMk cId="2738291167" sldId="361"/>
            <ac:picMk id="3" creationId="{812D9512-A66D-4E93-9F82-8AF705743EBD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1:13.282" v="38" actId="931"/>
        <pc:sldMkLst>
          <pc:docMk/>
          <pc:sldMk cId="3207340526" sldId="362"/>
        </pc:sldMkLst>
        <pc:picChg chg="add mod">
          <ac:chgData name="Jacob Nyhus Møller" userId="fb52bfaa-b62c-47ac-bdcd-24f039da0124" providerId="ADAL" clId="{CAAA5FD8-4554-4C69-BC97-686E6BA97F09}" dt="2022-04-21T18:41:13.282" v="38" actId="931"/>
          <ac:picMkLst>
            <pc:docMk/>
            <pc:sldMk cId="3207340526" sldId="362"/>
            <ac:picMk id="3" creationId="{B000B60B-3322-430B-A9FC-CCBAAB7C108B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1:30.348" v="40" actId="931"/>
        <pc:sldMkLst>
          <pc:docMk/>
          <pc:sldMk cId="3377359148" sldId="363"/>
        </pc:sldMkLst>
        <pc:picChg chg="add mod">
          <ac:chgData name="Jacob Nyhus Møller" userId="fb52bfaa-b62c-47ac-bdcd-24f039da0124" providerId="ADAL" clId="{CAAA5FD8-4554-4C69-BC97-686E6BA97F09}" dt="2022-04-21T18:41:30.348" v="40" actId="931"/>
          <ac:picMkLst>
            <pc:docMk/>
            <pc:sldMk cId="3377359148" sldId="363"/>
            <ac:picMk id="3" creationId="{74265DC7-59BB-433C-8A5A-3F714CB8F1F4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1:52.134" v="42" actId="931"/>
        <pc:sldMkLst>
          <pc:docMk/>
          <pc:sldMk cId="4041449418" sldId="364"/>
        </pc:sldMkLst>
        <pc:picChg chg="add mod">
          <ac:chgData name="Jacob Nyhus Møller" userId="fb52bfaa-b62c-47ac-bdcd-24f039da0124" providerId="ADAL" clId="{CAAA5FD8-4554-4C69-BC97-686E6BA97F09}" dt="2022-04-21T18:41:52.134" v="42" actId="931"/>
          <ac:picMkLst>
            <pc:docMk/>
            <pc:sldMk cId="4041449418" sldId="364"/>
            <ac:picMk id="3" creationId="{26CC2193-EEE4-4F81-95F2-468712E855F9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2:06.369" v="44" actId="931"/>
        <pc:sldMkLst>
          <pc:docMk/>
          <pc:sldMk cId="4180720089" sldId="365"/>
        </pc:sldMkLst>
        <pc:picChg chg="add mod">
          <ac:chgData name="Jacob Nyhus Møller" userId="fb52bfaa-b62c-47ac-bdcd-24f039da0124" providerId="ADAL" clId="{CAAA5FD8-4554-4C69-BC97-686E6BA97F09}" dt="2022-04-21T18:42:06.369" v="44" actId="931"/>
          <ac:picMkLst>
            <pc:docMk/>
            <pc:sldMk cId="4180720089" sldId="365"/>
            <ac:picMk id="3" creationId="{A5132A18-995A-4C83-BBC3-2461B40A2514}"/>
          </ac:picMkLst>
        </pc:picChg>
      </pc:sldChg>
      <pc:sldChg chg="addSp modSp new del">
        <pc:chgData name="Jacob Nyhus Møller" userId="fb52bfaa-b62c-47ac-bdcd-24f039da0124" providerId="ADAL" clId="{CAAA5FD8-4554-4C69-BC97-686E6BA97F09}" dt="2022-04-21T18:45:05.777" v="90" actId="47"/>
        <pc:sldMkLst>
          <pc:docMk/>
          <pc:sldMk cId="3796789995" sldId="366"/>
        </pc:sldMkLst>
        <pc:picChg chg="add mod">
          <ac:chgData name="Jacob Nyhus Møller" userId="fb52bfaa-b62c-47ac-bdcd-24f039da0124" providerId="ADAL" clId="{CAAA5FD8-4554-4C69-BC97-686E6BA97F09}" dt="2022-04-21T18:42:34.582" v="46" actId="931"/>
          <ac:picMkLst>
            <pc:docMk/>
            <pc:sldMk cId="3796789995" sldId="366"/>
            <ac:picMk id="3" creationId="{A8D0D319-FAD9-4F68-B0F4-CD120C40D44D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2:47.095" v="48" actId="931"/>
        <pc:sldMkLst>
          <pc:docMk/>
          <pc:sldMk cId="2634985907" sldId="367"/>
        </pc:sldMkLst>
        <pc:picChg chg="add mod">
          <ac:chgData name="Jacob Nyhus Møller" userId="fb52bfaa-b62c-47ac-bdcd-24f039da0124" providerId="ADAL" clId="{CAAA5FD8-4554-4C69-BC97-686E6BA97F09}" dt="2022-04-21T18:42:47.095" v="48" actId="931"/>
          <ac:picMkLst>
            <pc:docMk/>
            <pc:sldMk cId="2634985907" sldId="367"/>
            <ac:picMk id="3" creationId="{1ED90C1C-4B8E-47E6-B2C0-89813E023FEA}"/>
          </ac:picMkLst>
        </pc:picChg>
      </pc:sldChg>
      <pc:sldChg chg="addSp modSp new">
        <pc:chgData name="Jacob Nyhus Møller" userId="fb52bfaa-b62c-47ac-bdcd-24f039da0124" providerId="ADAL" clId="{CAAA5FD8-4554-4C69-BC97-686E6BA97F09}" dt="2022-04-21T18:42:59.374" v="50" actId="931"/>
        <pc:sldMkLst>
          <pc:docMk/>
          <pc:sldMk cId="600908925" sldId="368"/>
        </pc:sldMkLst>
        <pc:picChg chg="add mod">
          <ac:chgData name="Jacob Nyhus Møller" userId="fb52bfaa-b62c-47ac-bdcd-24f039da0124" providerId="ADAL" clId="{CAAA5FD8-4554-4C69-BC97-686E6BA97F09}" dt="2022-04-21T18:42:59.374" v="50" actId="931"/>
          <ac:picMkLst>
            <pc:docMk/>
            <pc:sldMk cId="600908925" sldId="368"/>
            <ac:picMk id="3" creationId="{824228FD-CAFE-4E43-A30D-D4F4A7B80A3A}"/>
          </ac:picMkLst>
        </pc:picChg>
      </pc:sldChg>
      <pc:sldChg chg="addSp delSp modSp new mod">
        <pc:chgData name="Jacob Nyhus Møller" userId="fb52bfaa-b62c-47ac-bdcd-24f039da0124" providerId="ADAL" clId="{CAAA5FD8-4554-4C69-BC97-686E6BA97F09}" dt="2022-04-21T18:44:34.388" v="85" actId="478"/>
        <pc:sldMkLst>
          <pc:docMk/>
          <pc:sldMk cId="2179055429" sldId="369"/>
        </pc:sldMkLst>
        <pc:picChg chg="add mod">
          <ac:chgData name="Jacob Nyhus Møller" userId="fb52bfaa-b62c-47ac-bdcd-24f039da0124" providerId="ADAL" clId="{CAAA5FD8-4554-4C69-BC97-686E6BA97F09}" dt="2022-04-21T18:43:29.299" v="65" actId="962"/>
          <ac:picMkLst>
            <pc:docMk/>
            <pc:sldMk cId="2179055429" sldId="369"/>
            <ac:picMk id="3" creationId="{5BDD8998-E3B1-4166-8588-0DE924D84551}"/>
          </ac:picMkLst>
        </pc:picChg>
        <pc:picChg chg="add del mod">
          <ac:chgData name="Jacob Nyhus Møller" userId="fb52bfaa-b62c-47ac-bdcd-24f039da0124" providerId="ADAL" clId="{CAAA5FD8-4554-4C69-BC97-686E6BA97F09}" dt="2022-04-21T18:44:34.388" v="85" actId="478"/>
          <ac:picMkLst>
            <pc:docMk/>
            <pc:sldMk cId="2179055429" sldId="369"/>
            <ac:picMk id="5" creationId="{9ED6A6FA-797D-4ACD-83C8-831CD128C3EE}"/>
          </ac:picMkLst>
        </pc:picChg>
        <pc:picChg chg="add del mod">
          <ac:chgData name="Jacob Nyhus Møller" userId="fb52bfaa-b62c-47ac-bdcd-24f039da0124" providerId="ADAL" clId="{CAAA5FD8-4554-4C69-BC97-686E6BA97F09}" dt="2022-04-21T18:44:22.024" v="82" actId="478"/>
          <ac:picMkLst>
            <pc:docMk/>
            <pc:sldMk cId="2179055429" sldId="369"/>
            <ac:picMk id="7" creationId="{A9CDBD4B-890A-4FBE-B04D-457F0D6E576E}"/>
          </ac:picMkLst>
        </pc:picChg>
        <pc:picChg chg="add del mod">
          <ac:chgData name="Jacob Nyhus Møller" userId="fb52bfaa-b62c-47ac-bdcd-24f039da0124" providerId="ADAL" clId="{CAAA5FD8-4554-4C69-BC97-686E6BA97F09}" dt="2022-04-21T18:44:13.904" v="79" actId="478"/>
          <ac:picMkLst>
            <pc:docMk/>
            <pc:sldMk cId="2179055429" sldId="369"/>
            <ac:picMk id="9" creationId="{F4996826-3130-44EE-B010-0BD482CE7795}"/>
          </ac:picMkLst>
        </pc:picChg>
        <pc:picChg chg="add del mod">
          <ac:chgData name="Jacob Nyhus Møller" userId="fb52bfaa-b62c-47ac-bdcd-24f039da0124" providerId="ADAL" clId="{CAAA5FD8-4554-4C69-BC97-686E6BA97F09}" dt="2022-04-21T18:44:05.278" v="76" actId="478"/>
          <ac:picMkLst>
            <pc:docMk/>
            <pc:sldMk cId="2179055429" sldId="369"/>
            <ac:picMk id="11" creationId="{44F8D0BE-63EF-44D0-9B4E-A39D7B716067}"/>
          </ac:picMkLst>
        </pc:picChg>
        <pc:picChg chg="add del mod">
          <ac:chgData name="Jacob Nyhus Møller" userId="fb52bfaa-b62c-47ac-bdcd-24f039da0124" providerId="ADAL" clId="{CAAA5FD8-4554-4C69-BC97-686E6BA97F09}" dt="2022-04-21T18:43:58.290" v="73" actId="478"/>
          <ac:picMkLst>
            <pc:docMk/>
            <pc:sldMk cId="2179055429" sldId="369"/>
            <ac:picMk id="13" creationId="{B51AB182-9009-492A-9803-F771D9D74340}"/>
          </ac:picMkLst>
        </pc:picChg>
        <pc:picChg chg="add del mod">
          <ac:chgData name="Jacob Nyhus Møller" userId="fb52bfaa-b62c-47ac-bdcd-24f039da0124" providerId="ADAL" clId="{CAAA5FD8-4554-4C69-BC97-686E6BA97F09}" dt="2022-04-21T18:43:47.534" v="68" actId="478"/>
          <ac:picMkLst>
            <pc:docMk/>
            <pc:sldMk cId="2179055429" sldId="369"/>
            <ac:picMk id="15" creationId="{D4B7C5F3-A91A-4514-A677-DE09E52E5828}"/>
          </ac:picMkLst>
        </pc:picChg>
      </pc:sldChg>
      <pc:sldChg chg="addSp modSp add mod">
        <pc:chgData name="Jacob Nyhus Møller" userId="fb52bfaa-b62c-47ac-bdcd-24f039da0124" providerId="ADAL" clId="{CAAA5FD8-4554-4C69-BC97-686E6BA97F09}" dt="2022-04-21T18:44:19.501" v="81" actId="1076"/>
        <pc:sldMkLst>
          <pc:docMk/>
          <pc:sldMk cId="3688031616" sldId="370"/>
        </pc:sldMkLst>
        <pc:picChg chg="add mod">
          <ac:chgData name="Jacob Nyhus Møller" userId="fb52bfaa-b62c-47ac-bdcd-24f039da0124" providerId="ADAL" clId="{CAAA5FD8-4554-4C69-BC97-686E6BA97F09}" dt="2022-04-21T18:44:19.501" v="81" actId="1076"/>
          <ac:picMkLst>
            <pc:docMk/>
            <pc:sldMk cId="3688031616" sldId="370"/>
            <ac:picMk id="2" creationId="{25DD9A6F-C430-4F4B-89DE-BE0F8903B17D}"/>
          </ac:picMkLst>
        </pc:picChg>
      </pc:sldChg>
      <pc:sldChg chg="addSp modSp add mod">
        <pc:chgData name="Jacob Nyhus Møller" userId="fb52bfaa-b62c-47ac-bdcd-24f039da0124" providerId="ADAL" clId="{CAAA5FD8-4554-4C69-BC97-686E6BA97F09}" dt="2022-04-21T18:44:11.462" v="78" actId="1076"/>
        <pc:sldMkLst>
          <pc:docMk/>
          <pc:sldMk cId="3624308543" sldId="371"/>
        </pc:sldMkLst>
        <pc:picChg chg="add mod">
          <ac:chgData name="Jacob Nyhus Møller" userId="fb52bfaa-b62c-47ac-bdcd-24f039da0124" providerId="ADAL" clId="{CAAA5FD8-4554-4C69-BC97-686E6BA97F09}" dt="2022-04-21T18:44:11.462" v="78" actId="1076"/>
          <ac:picMkLst>
            <pc:docMk/>
            <pc:sldMk cId="3624308543" sldId="371"/>
            <ac:picMk id="2" creationId="{2B811C44-6002-465B-90A3-F81123F6736E}"/>
          </ac:picMkLst>
        </pc:picChg>
      </pc:sldChg>
      <pc:sldChg chg="addSp modSp add mod">
        <pc:chgData name="Jacob Nyhus Møller" userId="fb52bfaa-b62c-47ac-bdcd-24f039da0124" providerId="ADAL" clId="{CAAA5FD8-4554-4C69-BC97-686E6BA97F09}" dt="2022-04-21T18:44:03.342" v="75" actId="1076"/>
        <pc:sldMkLst>
          <pc:docMk/>
          <pc:sldMk cId="482793034" sldId="372"/>
        </pc:sldMkLst>
        <pc:picChg chg="add mod">
          <ac:chgData name="Jacob Nyhus Møller" userId="fb52bfaa-b62c-47ac-bdcd-24f039da0124" providerId="ADAL" clId="{CAAA5FD8-4554-4C69-BC97-686E6BA97F09}" dt="2022-04-21T18:44:03.342" v="75" actId="1076"/>
          <ac:picMkLst>
            <pc:docMk/>
            <pc:sldMk cId="482793034" sldId="372"/>
            <ac:picMk id="2" creationId="{A563DF52-95F7-4903-8BF6-844D43635868}"/>
          </ac:picMkLst>
        </pc:picChg>
      </pc:sldChg>
      <pc:sldChg chg="addSp modSp add mod">
        <pc:chgData name="Jacob Nyhus Møller" userId="fb52bfaa-b62c-47ac-bdcd-24f039da0124" providerId="ADAL" clId="{CAAA5FD8-4554-4C69-BC97-686E6BA97F09}" dt="2022-04-21T18:43:52.664" v="70" actId="1076"/>
        <pc:sldMkLst>
          <pc:docMk/>
          <pc:sldMk cId="1183544096" sldId="373"/>
        </pc:sldMkLst>
        <pc:picChg chg="add mod">
          <ac:chgData name="Jacob Nyhus Møller" userId="fb52bfaa-b62c-47ac-bdcd-24f039da0124" providerId="ADAL" clId="{CAAA5FD8-4554-4C69-BC97-686E6BA97F09}" dt="2022-04-21T18:43:52.664" v="70" actId="1076"/>
          <ac:picMkLst>
            <pc:docMk/>
            <pc:sldMk cId="1183544096" sldId="373"/>
            <ac:picMk id="2" creationId="{7ED99FD2-BC4F-4E69-A1E8-D22EBF2E3255}"/>
          </ac:picMkLst>
        </pc:picChg>
      </pc:sldChg>
      <pc:sldChg chg="addSp modSp add mod">
        <pc:chgData name="Jacob Nyhus Møller" userId="fb52bfaa-b62c-47ac-bdcd-24f039da0124" providerId="ADAL" clId="{CAAA5FD8-4554-4C69-BC97-686E6BA97F09}" dt="2022-04-21T18:43:43.486" v="67" actId="1076"/>
        <pc:sldMkLst>
          <pc:docMk/>
          <pc:sldMk cId="3981555460" sldId="374"/>
        </pc:sldMkLst>
        <pc:picChg chg="add mod">
          <ac:chgData name="Jacob Nyhus Møller" userId="fb52bfaa-b62c-47ac-bdcd-24f039da0124" providerId="ADAL" clId="{CAAA5FD8-4554-4C69-BC97-686E6BA97F09}" dt="2022-04-21T18:43:43.486" v="67" actId="1076"/>
          <ac:picMkLst>
            <pc:docMk/>
            <pc:sldMk cId="3981555460" sldId="374"/>
            <ac:picMk id="2" creationId="{725DFC11-3FE8-46FE-A7E9-E5DF971533F5}"/>
          </ac:picMkLst>
        </pc:picChg>
      </pc:sldChg>
      <pc:sldChg chg="addSp modSp new mod">
        <pc:chgData name="Jacob Nyhus Møller" userId="fb52bfaa-b62c-47ac-bdcd-24f039da0124" providerId="ADAL" clId="{CAAA5FD8-4554-4C69-BC97-686E6BA97F09}" dt="2022-04-21T18:44:38.812" v="87" actId="1076"/>
        <pc:sldMkLst>
          <pc:docMk/>
          <pc:sldMk cId="4023334030" sldId="375"/>
        </pc:sldMkLst>
        <pc:picChg chg="add mod">
          <ac:chgData name="Jacob Nyhus Møller" userId="fb52bfaa-b62c-47ac-bdcd-24f039da0124" providerId="ADAL" clId="{CAAA5FD8-4554-4C69-BC97-686E6BA97F09}" dt="2022-04-21T18:44:38.812" v="87" actId="1076"/>
          <ac:picMkLst>
            <pc:docMk/>
            <pc:sldMk cId="4023334030" sldId="375"/>
            <ac:picMk id="2" creationId="{EC751708-705F-4E0E-AB79-C9BB95DB56BD}"/>
          </ac:picMkLst>
        </pc:picChg>
      </pc:sldChg>
      <pc:sldChg chg="new del">
        <pc:chgData name="Jacob Nyhus Møller" userId="fb52bfaa-b62c-47ac-bdcd-24f039da0124" providerId="ADAL" clId="{CAAA5FD8-4554-4C69-BC97-686E6BA97F09}" dt="2022-04-21T18:44:46.148" v="89" actId="47"/>
        <pc:sldMkLst>
          <pc:docMk/>
          <pc:sldMk cId="1947443862" sldId="3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9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000"/>
            </a:lvl1pPr>
            <a:lvl2pPr marL="371475" indent="0" algn="ctr">
              <a:buNone/>
              <a:defRPr sz="1600"/>
            </a:lvl2pPr>
            <a:lvl3pPr marL="742950" indent="0" algn="ctr">
              <a:buNone/>
              <a:defRPr sz="1500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1475" indent="0">
              <a:buNone/>
              <a:defRPr sz="1600" b="1"/>
            </a:lvl2pPr>
            <a:lvl3pPr marL="742950" indent="0">
              <a:buNone/>
              <a:defRPr sz="1500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1475" indent="0">
              <a:buNone/>
              <a:defRPr sz="1600" b="1"/>
            </a:lvl2pPr>
            <a:lvl3pPr marL="742950" indent="0">
              <a:buNone/>
              <a:defRPr sz="1500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00"/>
            </a:lvl2pPr>
            <a:lvl3pPr marL="742950" indent="0">
              <a:buNone/>
              <a:defRPr sz="1000"/>
            </a:lvl3pPr>
            <a:lvl4pPr marL="1114425" indent="0">
              <a:buNone/>
              <a:defRPr sz="800"/>
            </a:lvl4pPr>
            <a:lvl5pPr marL="1485900" indent="0">
              <a:buNone/>
              <a:defRPr sz="800"/>
            </a:lvl5pPr>
            <a:lvl6pPr marL="1857375" indent="0">
              <a:buNone/>
              <a:defRPr sz="800"/>
            </a:lvl6pPr>
            <a:lvl7pPr marL="2228850" indent="0">
              <a:buNone/>
              <a:defRPr sz="800"/>
            </a:lvl7pPr>
            <a:lvl8pPr marL="2600325" indent="0">
              <a:buNone/>
              <a:defRPr sz="800"/>
            </a:lvl8pPr>
            <a:lvl9pPr marL="2971800" indent="0">
              <a:buNone/>
              <a:defRPr sz="8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300"/>
            </a:lvl2pPr>
            <a:lvl3pPr marL="742950" indent="0">
              <a:buNone/>
              <a:defRPr sz="2000"/>
            </a:lvl3pPr>
            <a:lvl4pPr marL="1114425" indent="0">
              <a:buNone/>
              <a:defRPr sz="1600"/>
            </a:lvl4pPr>
            <a:lvl5pPr marL="1485900" indent="0">
              <a:buNone/>
              <a:defRPr sz="1600"/>
            </a:lvl5pPr>
            <a:lvl6pPr marL="1857375" indent="0">
              <a:buNone/>
              <a:defRPr sz="1600"/>
            </a:lvl6pPr>
            <a:lvl7pPr marL="2228850" indent="0">
              <a:buNone/>
              <a:defRPr sz="1600"/>
            </a:lvl7pPr>
            <a:lvl8pPr marL="2600325" indent="0">
              <a:buNone/>
              <a:defRPr sz="1600"/>
            </a:lvl8pPr>
            <a:lvl9pPr marL="29718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00"/>
            </a:lvl2pPr>
            <a:lvl3pPr marL="742950" indent="0">
              <a:buNone/>
              <a:defRPr sz="1000"/>
            </a:lvl3pPr>
            <a:lvl4pPr marL="1114425" indent="0">
              <a:buNone/>
              <a:defRPr sz="800"/>
            </a:lvl4pPr>
            <a:lvl5pPr marL="1485900" indent="0">
              <a:buNone/>
              <a:defRPr sz="800"/>
            </a:lvl5pPr>
            <a:lvl6pPr marL="1857375" indent="0">
              <a:buNone/>
              <a:defRPr sz="800"/>
            </a:lvl6pPr>
            <a:lvl7pPr marL="2228850" indent="0">
              <a:buNone/>
              <a:defRPr sz="800"/>
            </a:lvl7pPr>
            <a:lvl8pPr marL="2600325" indent="0">
              <a:buNone/>
              <a:defRPr sz="800"/>
            </a:lvl8pPr>
            <a:lvl9pPr marL="2971800" indent="0">
              <a:buNone/>
              <a:defRPr sz="8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F7B7592-2172-4B7D-B79D-570503249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4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8A7EFFA0-1D40-45F0-AC1B-231A8C9A9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09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6EDDF-2C1D-474D-98BA-BF3D7B37D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68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AC1AE688-0AC6-4D97-B00F-8778DA85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2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05939-C482-4F9E-A34C-336D8638E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9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D9512-A66D-4E93-9F82-8AF705743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91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0B60B-3322-430B-A9FC-CCBAAB7C1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40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65DC7-59BB-433C-8A5A-3F714CB8F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5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CC2193-EEE4-4F81-95F2-468712E85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4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32A18-995A-4C83-BBC3-2461B40A2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20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D90C1C-4B8E-47E6-B2C0-89813E023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8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228FD-CAFE-4E43-A30D-D4F4A7B80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0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DD8998-E3B1-4166-8588-0DE924D84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5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751708-705F-4E0E-AB79-C9BB95DB5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34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5DD9A6F-C430-4F4B-89DE-BE0F8903B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3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811C44-6002-465B-90A3-F81123F67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08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563DF52-95F7-4903-8BF6-844D43635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93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ED99FD2-BC4F-4E69-A1E8-D22EBF2E3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44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25DFC11-3FE8-46FE-A7E9-E5DF97153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5546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A3D3D5A81F0842A59E0C63B18D6221" ma:contentTypeVersion="14" ma:contentTypeDescription="Create a new document." ma:contentTypeScope="" ma:versionID="9b75999a0b2173856e70ea304a8ca275">
  <xsd:schema xmlns:xsd="http://www.w3.org/2001/XMLSchema" xmlns:xs="http://www.w3.org/2001/XMLSchema" xmlns:p="http://schemas.microsoft.com/office/2006/metadata/properties" xmlns:ns3="27df4488-f301-4dec-bd1f-fc94ebd15e4c" xmlns:ns4="e5de638b-c255-434c-8e5a-fa1369a166e3" targetNamespace="http://schemas.microsoft.com/office/2006/metadata/properties" ma:root="true" ma:fieldsID="753612a2a24e6666442045db10a4e6eb" ns3:_="" ns4:_="">
    <xsd:import namespace="27df4488-f301-4dec-bd1f-fc94ebd15e4c"/>
    <xsd:import namespace="e5de638b-c255-434c-8e5a-fa1369a166e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f4488-f301-4dec-bd1f-fc94ebd15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e638b-c255-434c-8e5a-fa1369a16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0F01E2-1A0A-478B-AC23-175E819728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283068-94A6-4355-9668-C08DCC04CA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f4488-f301-4dec-bd1f-fc94ebd15e4c"/>
    <ds:schemaRef ds:uri="e5de638b-c255-434c-8e5a-fa1369a166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096106-C183-4ED5-99B7-DD39A8905375}">
  <ds:schemaRefs>
    <ds:schemaRef ds:uri="http://www.w3.org/XML/1998/namespace"/>
    <ds:schemaRef ds:uri="http://purl.org/dc/terms/"/>
    <ds:schemaRef ds:uri="27df4488-f301-4dec-bd1f-fc94ebd15e4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5de638b-c255-434c-8e5a-fa1369a166e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26137</TotalTime>
  <Words>0</Words>
  <Application>Microsoft Office PowerPoint</Application>
  <PresentationFormat>A4 Paper (210x297 mm)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Kontortema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Jacob</dc:creator>
  <cp:lastModifiedBy>Jacob Nyhus Møller</cp:lastModifiedBy>
  <cp:revision>52</cp:revision>
  <dcterms:created xsi:type="dcterms:W3CDTF">2021-10-07T17:08:24Z</dcterms:created>
  <dcterms:modified xsi:type="dcterms:W3CDTF">2022-04-21T18:45:14Z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0x0101001CA3D3D5A81F0842A59E0C63B18D6221</vt:lpwstr>
  </property>
</Properties>
</file>