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54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s-E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s-E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C32E-3E13-4F3B-ABC3-8DBD0ED75009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9807-99DD-4C38-9FC9-436DE82EB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237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s-E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s-E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C32E-3E13-4F3B-ABC3-8DBD0ED75009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9807-99DD-4C38-9FC9-436DE82EB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6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s-E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s-E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C32E-3E13-4F3B-ABC3-8DBD0ED75009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9807-99DD-4C38-9FC9-436DE82EB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55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s-E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s-E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C32E-3E13-4F3B-ABC3-8DBD0ED75009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9807-99DD-4C38-9FC9-436DE82EB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37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s-E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C32E-3E13-4F3B-ABC3-8DBD0ED75009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9807-99DD-4C38-9FC9-436DE82EB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681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s-E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s-E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s-E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C32E-3E13-4F3B-ABC3-8DBD0ED75009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9807-99DD-4C38-9FC9-436DE82EB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2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s-E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s-E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s-E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C32E-3E13-4F3B-ABC3-8DBD0ED75009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9807-99DD-4C38-9FC9-436DE82EB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7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s-E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C32E-3E13-4F3B-ABC3-8DBD0ED75009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9807-99DD-4C38-9FC9-436DE82EB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7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C32E-3E13-4F3B-ABC3-8DBD0ED75009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9807-99DD-4C38-9FC9-436DE82EB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20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s-E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s-E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C32E-3E13-4F3B-ABC3-8DBD0ED75009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9807-99DD-4C38-9FC9-436DE82EB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23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s-E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C32E-3E13-4F3B-ABC3-8DBD0ED75009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9807-99DD-4C38-9FC9-436DE82EB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41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s-E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s-E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EC32E-3E13-4F3B-ABC3-8DBD0ED75009}" type="datetimeFigureOut">
              <a:rPr lang="es-ES" smtClean="0"/>
              <a:t>16/05/2018</a:t>
            </a:fld>
            <a:endParaRPr lang="es-E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9807-99DD-4C38-9FC9-436DE82EB4A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183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صورة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2" name="نجمة مكونة من 7 نقاط 21"/>
          <p:cNvSpPr/>
          <p:nvPr/>
        </p:nvSpPr>
        <p:spPr>
          <a:xfrm>
            <a:off x="8612039" y="5584039"/>
            <a:ext cx="1293962" cy="1183294"/>
          </a:xfrm>
          <a:prstGeom prst="star7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8734928" y="5852520"/>
            <a:ext cx="1048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 smtClean="0">
                <a:cs typeface="arabswell_3" panose="02010000000000000000" pitchFamily="2" charset="-78"/>
              </a:rPr>
              <a:t>مسجد</a:t>
            </a:r>
          </a:p>
          <a:p>
            <a:pPr algn="ctr" rtl="1"/>
            <a:r>
              <a:rPr lang="ar-SA" b="1" dirty="0" smtClean="0">
                <a:cs typeface="arabswell_3" panose="02010000000000000000" pitchFamily="2" charset="-78"/>
              </a:rPr>
              <a:t>الرحمان</a:t>
            </a:r>
            <a:endParaRPr lang="es-ES" b="1" dirty="0">
              <a:cs typeface="arabswell_3" panose="02010000000000000000" pitchFamily="2" charset="-78"/>
            </a:endParaRPr>
          </a:p>
        </p:txBody>
      </p:sp>
      <p:sp>
        <p:nvSpPr>
          <p:cNvPr id="25" name="نجمة مكونة من 7 نقاط 24"/>
          <p:cNvSpPr/>
          <p:nvPr/>
        </p:nvSpPr>
        <p:spPr>
          <a:xfrm>
            <a:off x="4647145" y="5554526"/>
            <a:ext cx="1387281" cy="1153743"/>
          </a:xfrm>
          <a:prstGeom prst="star7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نجمة مكونة من 7 نقاط 25"/>
          <p:cNvSpPr/>
          <p:nvPr/>
        </p:nvSpPr>
        <p:spPr>
          <a:xfrm>
            <a:off x="1" y="5543580"/>
            <a:ext cx="1379573" cy="1176394"/>
          </a:xfrm>
          <a:prstGeom prst="star7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مربع نص 26"/>
          <p:cNvSpPr txBox="1"/>
          <p:nvPr/>
        </p:nvSpPr>
        <p:spPr>
          <a:xfrm>
            <a:off x="4647144" y="5747056"/>
            <a:ext cx="13872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b="1" dirty="0" smtClean="0">
                <a:cs typeface="arabswell_3" panose="02010000000000000000" pitchFamily="2" charset="-78"/>
              </a:rPr>
              <a:t>اليومية</a:t>
            </a:r>
          </a:p>
          <a:p>
            <a:pPr algn="ctr" rtl="1"/>
            <a:r>
              <a:rPr lang="ar-SA" sz="2400" b="1" dirty="0" smtClean="0">
                <a:cs typeface="arabswell_3" panose="02010000000000000000" pitchFamily="2" charset="-78"/>
              </a:rPr>
              <a:t>150</a:t>
            </a:r>
            <a:endParaRPr lang="es-ES" sz="2400" b="1" dirty="0">
              <a:cs typeface="arabswell_3" panose="02010000000000000000" pitchFamily="2" charset="-78"/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74864" y="5938651"/>
            <a:ext cx="1229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s-ES" sz="2400" b="1" dirty="0" smtClean="0">
                <a:cs typeface="arabswell_3" panose="02010000000000000000" pitchFamily="2" charset="-78"/>
              </a:rPr>
              <a:t> € </a:t>
            </a:r>
            <a:r>
              <a:rPr lang="ar-SA" sz="2400" b="1" dirty="0" smtClean="0">
                <a:cs typeface="arabswell_3" panose="02010000000000000000" pitchFamily="2" charset="-78"/>
              </a:rPr>
              <a:t>150</a:t>
            </a:r>
          </a:p>
        </p:txBody>
      </p:sp>
      <p:sp>
        <p:nvSpPr>
          <p:cNvPr id="35" name="مربع نص 34"/>
          <p:cNvSpPr txBox="1"/>
          <p:nvPr/>
        </p:nvSpPr>
        <p:spPr>
          <a:xfrm>
            <a:off x="1712402" y="5792265"/>
            <a:ext cx="2635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b="1" dirty="0" smtClean="0"/>
              <a:t>للراغبين في المساهمة الاتصال:</a:t>
            </a:r>
          </a:p>
          <a:p>
            <a:pPr algn="ctr" rtl="1"/>
            <a:r>
              <a:rPr lang="ar-SA" b="1" dirty="0" smtClean="0"/>
              <a:t>بإدارة المسجد</a:t>
            </a:r>
            <a:endParaRPr lang="es-ES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4623543" y="5415697"/>
            <a:ext cx="1434482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 smtClean="0">
                <a:cs typeface="arabswell_3" panose="02010000000000000000" pitchFamily="2" charset="-78"/>
              </a:rPr>
              <a:t>عدد الوجبات</a:t>
            </a:r>
            <a:endParaRPr lang="es-ES" sz="2000" b="1" dirty="0">
              <a:cs typeface="arabswell_3" panose="02010000000000000000" pitchFamily="2" charset="-78"/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2360712" y="972594"/>
            <a:ext cx="4519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800" b="1" dirty="0" smtClean="0">
                <a:latin typeface="Calibri Light" panose="020F0302020204030204" pitchFamily="34" charset="0"/>
                <a:cs typeface="arabswell_3" panose="02010000000000000000" pitchFamily="2" charset="-78"/>
              </a:rPr>
              <a:t>مسجد الرحمن </a:t>
            </a:r>
            <a:r>
              <a:rPr lang="ar-SA" sz="2800" b="1" dirty="0" err="1" smtClean="0">
                <a:latin typeface="Calibri Light" panose="020F0302020204030204" pitchFamily="34" charset="0"/>
                <a:cs typeface="arabswell_3" panose="02010000000000000000" pitchFamily="2" charset="-78"/>
              </a:rPr>
              <a:t>مونشنكلادباخ</a:t>
            </a:r>
            <a:endParaRPr lang="es-ES" sz="2800" b="1" dirty="0">
              <a:latin typeface="Calibri Light" panose="020F0302020204030204" pitchFamily="34" charset="0"/>
              <a:cs typeface="arabswell_3" panose="02010000000000000000" pitchFamily="2" charset="-78"/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60932" y="5415697"/>
            <a:ext cx="125771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 smtClean="0">
                <a:cs typeface="arabswell_3" panose="02010000000000000000" pitchFamily="2" charset="-78"/>
              </a:rPr>
              <a:t>ككل سنة</a:t>
            </a:r>
            <a:endParaRPr lang="es-ES" sz="2000" b="1" dirty="0">
              <a:cs typeface="arabswell_3" panose="02010000000000000000" pitchFamily="2" charset="-78"/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1299030" y="5433610"/>
            <a:ext cx="289677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cs typeface="arabswell_3" panose="02010000000000000000" pitchFamily="2" charset="-78"/>
              </a:rPr>
              <a:t>مقدار المساهمة في هذا الخير</a:t>
            </a:r>
          </a:p>
        </p:txBody>
      </p:sp>
      <p:pic>
        <p:nvPicPr>
          <p:cNvPr id="41" name="صورة 4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66"/>
          <a:stretch/>
        </p:blipFill>
        <p:spPr>
          <a:xfrm>
            <a:off x="6881786" y="29080"/>
            <a:ext cx="2951088" cy="19916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صورة 31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93" b="99554" l="0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765" b="7433"/>
          <a:stretch/>
        </p:blipFill>
        <p:spPr>
          <a:xfrm>
            <a:off x="6947893" y="5074007"/>
            <a:ext cx="1450826" cy="1666393"/>
          </a:xfrm>
          <a:prstGeom prst="rect">
            <a:avLst/>
          </a:prstGeom>
        </p:spPr>
      </p:pic>
      <p:sp>
        <p:nvSpPr>
          <p:cNvPr id="24" name="مربع نص 23"/>
          <p:cNvSpPr txBox="1"/>
          <p:nvPr/>
        </p:nvSpPr>
        <p:spPr>
          <a:xfrm>
            <a:off x="8685163" y="5445224"/>
            <a:ext cx="114771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2000" b="1" dirty="0" smtClean="0">
                <a:cs typeface="arabswell_3" panose="02010000000000000000" pitchFamily="2" charset="-78"/>
              </a:rPr>
              <a:t>المكان</a:t>
            </a:r>
            <a:endParaRPr lang="es-ES" sz="2000" b="1" dirty="0">
              <a:cs typeface="arabswell_3" panose="02010000000000000000" pitchFamily="2" charset="-78"/>
            </a:endParaRPr>
          </a:p>
        </p:txBody>
      </p:sp>
      <p:sp>
        <p:nvSpPr>
          <p:cNvPr id="42" name="مستطيل 41"/>
          <p:cNvSpPr/>
          <p:nvPr/>
        </p:nvSpPr>
        <p:spPr>
          <a:xfrm>
            <a:off x="6969225" y="695598"/>
            <a:ext cx="278071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16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قَالَ </a:t>
            </a:r>
            <a:r>
              <a:rPr lang="ar-SA" sz="16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رَسُولُ اللَّهِ صَلَّى اللَّهُ عَلَيْهِ وَسَلَّمَ : " مَنْ فَطَّرَ صَائِمًا كَانَ لَهُ مِثْلُ أَجْرِهِ غَيْرَ أَنَّهُ لا يَنْقُصُ مِنْ أَجْرِ الصَّائِمِ شَيْئًا </a:t>
            </a:r>
            <a:r>
              <a:rPr lang="ar-SA" sz="16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«</a:t>
            </a:r>
            <a:endParaRPr lang="ar-SA" sz="16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  <a:p>
            <a:pPr algn="ctr" rtl="1"/>
            <a:r>
              <a:rPr lang="ar-SA" sz="16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صحيح </a:t>
            </a:r>
            <a:r>
              <a:rPr lang="ar-SA" sz="1600" dirty="0">
                <a:ln>
                  <a:solidFill>
                    <a:srgbClr val="FFFF00"/>
                  </a:solidFill>
                </a:ln>
              </a:rPr>
              <a:t>.</a:t>
            </a:r>
            <a:endParaRPr lang="ar-SA" sz="1600" b="1" cap="none" spc="0" dirty="0">
              <a:ln>
                <a:solidFill>
                  <a:srgbClr val="FFFF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3" name="صورة 4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2"/>
          <a:stretch/>
        </p:blipFill>
        <p:spPr>
          <a:xfrm>
            <a:off x="74863" y="74698"/>
            <a:ext cx="2285849" cy="1698118"/>
          </a:xfrm>
          <a:prstGeom prst="rect">
            <a:avLst/>
          </a:prstGeom>
        </p:spPr>
      </p:pic>
      <p:sp>
        <p:nvSpPr>
          <p:cNvPr id="44" name="مربع نص 43"/>
          <p:cNvSpPr txBox="1"/>
          <p:nvPr/>
        </p:nvSpPr>
        <p:spPr>
          <a:xfrm>
            <a:off x="696931" y="6438596"/>
            <a:ext cx="454410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es-ES" dirty="0" smtClean="0"/>
              <a:t>Mittelstraße </a:t>
            </a:r>
            <a:r>
              <a:rPr lang="es-ES" dirty="0"/>
              <a:t>40, 41236 Mönchengladbach</a:t>
            </a:r>
          </a:p>
        </p:txBody>
      </p:sp>
      <p:pic>
        <p:nvPicPr>
          <p:cNvPr id="33" name="صورة 32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5427" b="89950" l="10000" r="60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988" t="45467" r="39460" b="11843"/>
          <a:stretch/>
        </p:blipFill>
        <p:spPr>
          <a:xfrm>
            <a:off x="6034426" y="6014401"/>
            <a:ext cx="1262740" cy="747793"/>
          </a:xfrm>
          <a:prstGeom prst="rect">
            <a:avLst/>
          </a:prstGeom>
        </p:spPr>
      </p:pic>
      <p:pic>
        <p:nvPicPr>
          <p:cNvPr id="45" name="صورة 4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4" y="1772816"/>
            <a:ext cx="9708247" cy="3054965"/>
          </a:xfrm>
          <a:prstGeom prst="rect">
            <a:avLst/>
          </a:prstGeom>
        </p:spPr>
      </p:pic>
      <p:sp>
        <p:nvSpPr>
          <p:cNvPr id="46" name="شكل بيضاوي 45"/>
          <p:cNvSpPr/>
          <p:nvPr/>
        </p:nvSpPr>
        <p:spPr>
          <a:xfrm>
            <a:off x="3154456" y="4834917"/>
            <a:ext cx="3549061" cy="5879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b="1" dirty="0">
                <a:ln w="11430"/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مشروع إفطار صائم</a:t>
            </a:r>
          </a:p>
        </p:txBody>
      </p:sp>
      <p:sp>
        <p:nvSpPr>
          <p:cNvPr id="19" name="مستطيل 18"/>
          <p:cNvSpPr/>
          <p:nvPr/>
        </p:nvSpPr>
        <p:spPr>
          <a:xfrm>
            <a:off x="3383169" y="850067"/>
            <a:ext cx="272195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1410189"/>
              </a:avLst>
            </a:prstTxWarp>
            <a:spAutoFit/>
          </a:bodyPr>
          <a:lstStyle/>
          <a:p>
            <a:pPr algn="ctr" rtl="1"/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برنامج </a:t>
            </a:r>
            <a:r>
              <a:rPr lang="ar-S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رمضان</a:t>
            </a:r>
            <a:endParaRPr lang="ar-SA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rtl="1"/>
            <a:r>
              <a:rPr lang="ar-S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1439 /  2018</a:t>
            </a:r>
          </a:p>
        </p:txBody>
      </p:sp>
      <p:sp>
        <p:nvSpPr>
          <p:cNvPr id="50" name="مستطيل 49"/>
          <p:cNvSpPr/>
          <p:nvPr/>
        </p:nvSpPr>
        <p:spPr>
          <a:xfrm>
            <a:off x="560274" y="3861048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مربع نص 48"/>
          <p:cNvSpPr txBox="1"/>
          <p:nvPr/>
        </p:nvSpPr>
        <p:spPr>
          <a:xfrm>
            <a:off x="602568" y="3861048"/>
            <a:ext cx="2219668" cy="646331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b="1" dirty="0" smtClean="0">
                <a:solidFill>
                  <a:schemeClr val="bg1"/>
                </a:solidFill>
              </a:rPr>
              <a:t>الثلاثاء</a:t>
            </a:r>
          </a:p>
          <a:p>
            <a:pPr algn="ctr" rtl="1"/>
            <a:r>
              <a:rPr lang="ar-SA" b="1" dirty="0" smtClean="0">
                <a:solidFill>
                  <a:schemeClr val="bg1"/>
                </a:solidFill>
              </a:rPr>
              <a:t>من 10:00 إلى 12:00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4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2469</TotalTime>
  <Words>55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الحسن حسن</dc:creator>
  <cp:lastModifiedBy>الحسن حسن</cp:lastModifiedBy>
  <cp:revision>40</cp:revision>
  <dcterms:created xsi:type="dcterms:W3CDTF">2018-05-09T22:03:00Z</dcterms:created>
  <dcterms:modified xsi:type="dcterms:W3CDTF">2018-05-16T11:13:15Z</dcterms:modified>
</cp:coreProperties>
</file>