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0" r:id="rId6"/>
    <p:sldMasterId id="2147483673" r:id="rId7"/>
  </p:sldMasterIdLst>
  <p:notesMasterIdLst>
    <p:notesMasterId r:id="rId24"/>
  </p:notesMasterIdLst>
  <p:sldIdLst>
    <p:sldId id="256" r:id="rId8"/>
    <p:sldId id="259" r:id="rId9"/>
    <p:sldId id="2334" r:id="rId10"/>
    <p:sldId id="426" r:id="rId11"/>
    <p:sldId id="427" r:id="rId12"/>
    <p:sldId id="617" r:id="rId13"/>
    <p:sldId id="618" r:id="rId14"/>
    <p:sldId id="612" r:id="rId15"/>
    <p:sldId id="613" r:id="rId16"/>
    <p:sldId id="614" r:id="rId17"/>
    <p:sldId id="615" r:id="rId18"/>
    <p:sldId id="616" r:id="rId19"/>
    <p:sldId id="611" r:id="rId20"/>
    <p:sldId id="610" r:id="rId21"/>
    <p:sldId id="609" r:id="rId22"/>
    <p:sldId id="274" r:id="rId2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FA960E-CEC7-9D52-3128-85619D54D00A}" name="Ebbink, Frank" initials="EF" userId="S::f.ebbink@amsterdam.nl::b3c6c7d6-4738-4272-8cde-d820fb4611b3" providerId="AD"/>
  <p188:author id="{90F11016-E650-CDD1-4ABE-794FDC4F73D8}" name="s.h.balm@hva.nl" initials="s." userId="S::urn:spo:guest#s.h.balm@hva.nl::"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675"/>
    <p:restoredTop sz="94610"/>
  </p:normalViewPr>
  <p:slideViewPr>
    <p:cSldViewPr snapToGrid="0">
      <p:cViewPr varScale="1">
        <p:scale>
          <a:sx n="99" d="100"/>
          <a:sy n="99" d="100"/>
        </p:scale>
        <p:origin x="184" y="52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1547B-AF4B-EA48-BC48-F99472A21E73}" type="datetimeFigureOut">
              <a:rPr lang="nl-NL" smtClean="0"/>
              <a:t>3-12-2025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980B1-9F1D-D844-A600-40C5027DD923}" type="slidenum">
              <a:rPr lang="nl-NL" smtClean="0"/>
              <a:t>‹nr.›</a:t>
            </a:fld>
            <a:endParaRPr lang="nl-NL"/>
          </a:p>
        </p:txBody>
      </p:sp>
    </p:spTree>
    <p:extLst>
      <p:ext uri="{BB962C8B-B14F-4D97-AF65-F5344CB8AC3E}">
        <p14:creationId xmlns:p14="http://schemas.microsoft.com/office/powerpoint/2010/main" val="1270991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FFFD2D-E339-48D0-8E51-8C7BC4E3C46A}" type="slidenum">
              <a:rPr kumimoji="0" lang="nl-NL" sz="1200" b="0" i="0" u="none" strike="noStrike" kern="1200" cap="none" spc="0" normalizeH="0" baseline="0" noProof="0" smtClean="0">
                <a:ln>
                  <a:noFill/>
                </a:ln>
                <a:solidFill>
                  <a:srgbClr val="000000"/>
                </a:solidFill>
                <a:effectLst/>
                <a:uLnTx/>
                <a:uFillTx/>
                <a:latin typeface="Corbel"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srgbClr val="000000"/>
              </a:solidFill>
              <a:effectLst/>
              <a:uLnTx/>
              <a:uFillTx/>
              <a:latin typeface="Corbel" panose="020F0502020204030204"/>
              <a:ea typeface="+mn-ea"/>
              <a:cs typeface="+mn-cs"/>
            </a:endParaRPr>
          </a:p>
        </p:txBody>
      </p:sp>
    </p:spTree>
    <p:extLst>
      <p:ext uri="{BB962C8B-B14F-4D97-AF65-F5344CB8AC3E}">
        <p14:creationId xmlns:p14="http://schemas.microsoft.com/office/powerpoint/2010/main" val="3130511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E7AFF-C8D3-2CE9-463E-5FBA347800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915673-5A76-A715-4D47-7D2B062C57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889FAF-022A-9C8F-DE65-91B03729D63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C188BF2-76EA-FF8B-F586-2FE2923DBF9C}"/>
              </a:ext>
            </a:extLst>
          </p:cNvPr>
          <p:cNvSpPr>
            <a:spLocks noGrp="1"/>
          </p:cNvSpPr>
          <p:nvPr>
            <p:ph type="sldNum" sz="quarter" idx="5"/>
          </p:nvPr>
        </p:nvSpPr>
        <p:spPr/>
        <p:txBody>
          <a:bodyPr/>
          <a:lstStyle/>
          <a:p>
            <a:fld id="{3F7980B1-9F1D-D844-A600-40C5027DD923}" type="slidenum">
              <a:rPr lang="nl-NL" smtClean="0"/>
              <a:t>16</a:t>
            </a:fld>
            <a:endParaRPr lang="nl-NL"/>
          </a:p>
        </p:txBody>
      </p:sp>
    </p:spTree>
    <p:extLst>
      <p:ext uri="{BB962C8B-B14F-4D97-AF65-F5344CB8AC3E}">
        <p14:creationId xmlns:p14="http://schemas.microsoft.com/office/powerpoint/2010/main" val="1359054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customXml" Target="../../customXml/item4.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customXml" Target="../../customXml/item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customXml" Target="../../customXml/item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customXml" Target="../../customXml/item3.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9276E6-BCE8-3EB2-8C22-AA82222090A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C316F3A-4FDF-435D-0D44-97508339D2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D599B98-955A-8A0B-49EE-8437C782FB6A}"/>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D78D44CE-1DAA-D185-1A69-9CFCDE9064E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5711733-51A0-C383-7723-905CA82D4EDC}"/>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4005219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A3DCF-B6FA-71A3-BE8D-6670687EE94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3C1B98B-9EA7-3810-895B-161DB5AA95F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8A0ADB6-85CC-5C41-227F-81DC379CBB3E}"/>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F0419E9E-E2DD-89F3-CD4A-E4F29C53380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167F2E9-22E3-A4E6-6FD1-036D68024CA1}"/>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112450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50BEC0-2DC2-38B0-1845-7FDD9802860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B838A50-77FA-4B24-0751-D780EF9347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2C5EEA4-54F9-AD3F-A989-0957A4CD9FF1}"/>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FB8F939F-2D57-993A-2776-5C2396D9097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65DECD9-20D8-E6F5-F26B-565440BEB40F}"/>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1728440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F67D65-43B5-D601-7412-5A4ECC028D6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1E6B2F2-4066-AC5C-D487-74F71F4D6DD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C5474EE-FD95-4C9B-64D3-C21EF57AC59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40DEC70-36FE-D02A-5FF5-372ECD27EBAC}"/>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6" name="Tijdelijke aanduiding voor voettekst 5">
            <a:extLst>
              <a:ext uri="{FF2B5EF4-FFF2-40B4-BE49-F238E27FC236}">
                <a16:creationId xmlns:a16="http://schemas.microsoft.com/office/drawing/2014/main" id="{700612AC-DB2E-7902-91F4-139794CD607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B351595-FCD6-6161-0DB9-0A49768CF723}"/>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620269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D2D7CB-ABF3-8933-88B2-24365A167D6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00D2AAA-E10B-2EB2-4F17-DC5FD228BA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E9F6D03-8DA5-1AA8-3670-782B4D534E1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5EE6889-DFDD-E981-0A35-F53C4B788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F3D2731-1A4A-316C-86CF-5986599C160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2B223C8-6C68-BDE6-A011-ED1858D78BC1}"/>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8" name="Tijdelijke aanduiding voor voettekst 7">
            <a:extLst>
              <a:ext uri="{FF2B5EF4-FFF2-40B4-BE49-F238E27FC236}">
                <a16:creationId xmlns:a16="http://schemas.microsoft.com/office/drawing/2014/main" id="{FCCB1F13-295C-CE46-BCD4-9A14229482B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E9BF12E-E57F-4AE8-C42E-EB0DA4524262}"/>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427116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D5FBE-51A3-1997-31CC-9DE51C6369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7DBF69C-64A0-87D9-BCB0-64F70092E240}"/>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4" name="Tijdelijke aanduiding voor voettekst 3">
            <a:extLst>
              <a:ext uri="{FF2B5EF4-FFF2-40B4-BE49-F238E27FC236}">
                <a16:creationId xmlns:a16="http://schemas.microsoft.com/office/drawing/2014/main" id="{DB049AD3-DDED-77D8-D1F9-464F9ED05F8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4B93C28-4D12-D722-0ABF-470312AD97D8}"/>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293730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6FD4679-33CC-1534-ECBF-B55131B3A36F}"/>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3" name="Tijdelijke aanduiding voor voettekst 2">
            <a:extLst>
              <a:ext uri="{FF2B5EF4-FFF2-40B4-BE49-F238E27FC236}">
                <a16:creationId xmlns:a16="http://schemas.microsoft.com/office/drawing/2014/main" id="{6AC8684A-4903-410A-01EE-CE6F7A556B5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5C164F7-9947-AC8F-B11B-D23C4B80031B}"/>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263741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9BBB71-EEDC-3C0A-3709-EFD83826505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FF16130-7388-C8C1-0D15-65CBFA93A1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2268E27-D7EE-4219-6134-8D9AD4597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64B171E-4F5D-70B8-D2CE-ABF079045232}"/>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6" name="Tijdelijke aanduiding voor voettekst 5">
            <a:extLst>
              <a:ext uri="{FF2B5EF4-FFF2-40B4-BE49-F238E27FC236}">
                <a16:creationId xmlns:a16="http://schemas.microsoft.com/office/drawing/2014/main" id="{8472EBAF-CEB5-9A96-E2AC-529A58C7A8C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E8D824A-2840-7493-4D24-A0F02C9A311E}"/>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71372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A0551-0635-F43F-B05D-62700707510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65E8954-F6FC-9A9D-E230-3110BEC57E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05CBAEE-5623-C1E5-F7CD-E824FEB4A1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945CCD7-BCC9-0550-0CD0-A7AAA251F875}"/>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6" name="Tijdelijke aanduiding voor voettekst 5">
            <a:extLst>
              <a:ext uri="{FF2B5EF4-FFF2-40B4-BE49-F238E27FC236}">
                <a16:creationId xmlns:a16="http://schemas.microsoft.com/office/drawing/2014/main" id="{64637FF1-7C92-DA3C-6F47-28048AD7DCB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DAC47E6-B9D2-9FB4-831B-D10356018DB6}"/>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3404447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51ADD-FA04-814C-59FE-C804291A1C1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EFDF6F9-B4E7-20B7-EEFA-2EC2E8093CC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D783E7E-3D93-F774-790F-6AC5D21E2DDF}"/>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D814672E-E757-F9B3-4AF1-C94E01A1B68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2283FC5-8DFB-2BF6-58BC-B7F762382190}"/>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28844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E19CC59-E5F1-1CD4-B3CC-351471E4BA4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C91751E-E438-E7F8-5930-F58CF8B03C4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0E7F00-3C41-8AB8-3117-A830B341E55D}"/>
              </a:ext>
            </a:extLst>
          </p:cNvPr>
          <p:cNvSpPr>
            <a:spLocks noGrp="1"/>
          </p:cNvSpPr>
          <p:nvPr>
            <p:ph type="dt" sz="half" idx="10"/>
          </p:nvPr>
        </p:nvSpPr>
        <p:spPr/>
        <p:txBody>
          <a:body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D895DC6D-0512-284C-2B10-D6A3B8C142D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A46B3FF-9F7B-5173-AD63-1303EE45E482}"/>
              </a:ext>
            </a:extLst>
          </p:cNvPr>
          <p:cNvSpPr>
            <a:spLocks noGrp="1"/>
          </p:cNvSpPr>
          <p:nvPr>
            <p:ph type="sldNum" sz="quarter" idx="12"/>
          </p:nvPr>
        </p:nvSpPr>
        <p:spPr/>
        <p:txBody>
          <a:bodyPr/>
          <a:lstStyle/>
          <a:p>
            <a:fld id="{3E00DD67-16BF-AE41-A62B-2779F19FFDE3}" type="slidenum">
              <a:rPr lang="nl-NL" smtClean="0"/>
              <a:t>‹nr.›</a:t>
            </a:fld>
            <a:endParaRPr lang="nl-NL"/>
          </a:p>
        </p:txBody>
      </p:sp>
    </p:spTree>
    <p:extLst>
      <p:ext uri="{BB962C8B-B14F-4D97-AF65-F5344CB8AC3E}">
        <p14:creationId xmlns:p14="http://schemas.microsoft.com/office/powerpoint/2010/main" val="496060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rood, kop1 lang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a:p>
          </p:txBody>
        </p:sp>
      </p:grpSp>
      <p:sp>
        <p:nvSpPr>
          <p:cNvPr id="3" name="Frame 2">
            <a:extLst>
              <a:ext uri="{FF2B5EF4-FFF2-40B4-BE49-F238E27FC236}">
                <a16:creationId xmlns:a16="http://schemas.microsoft.com/office/drawing/2014/main" id="{55780B36-97E9-44AB-BB95-1CFC28EF3893}"/>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01_Title 3">
            <a:extLst>
              <a:ext uri="{FF2B5EF4-FFF2-40B4-BE49-F238E27FC236}">
                <a16:creationId xmlns:a16="http://schemas.microsoft.com/office/drawing/2014/main" id="{30F71E0E-0CEA-734A-8813-2F08AA458F33}"/>
              </a:ext>
            </a:extLst>
          </p:cNvPr>
          <p:cNvSpPr>
            <a:spLocks noGrp="1" noSelect="1"/>
          </p:cNvSpPr>
          <p:nvPr>
            <p:ph type="title" hasCustomPrompt="1"/>
          </p:nvPr>
        </p:nvSpPr>
        <p:spPr>
          <a:xfrm>
            <a:off x="1136718" y="1971360"/>
            <a:ext cx="9792001"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7" name="02_Logo {PHJU} 4 (JU-Free)" descr="Logo Gemeente Amsterdam">
            <a:extLst>
              <a:ext uri="{FF2B5EF4-FFF2-40B4-BE49-F238E27FC236}">
                <a16:creationId xmlns:a16="http://schemas.microsoft.com/office/drawing/2014/main" id="{45ADF3EC-6CC1-4C8C-1E71-D54CB7739899}"/>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p>
        </p:txBody>
      </p:sp>
      <p:sp>
        <p:nvSpPr>
          <p:cNvPr id="18" name="03_Placeholder 5 [PHJU]">
            <a:extLst>
              <a:ext uri="{FF2B5EF4-FFF2-40B4-BE49-F238E27FC236}">
                <a16:creationId xmlns:a16="http://schemas.microsoft.com/office/drawing/2014/main" id="{A63934CB-5619-87FA-3086-22F894EDD98C}"/>
              </a:ext>
            </a:extLst>
          </p:cNvPr>
          <p:cNvSpPr>
            <a:spLocks noGrp="1" noSelect="1"/>
          </p:cNvSpPr>
          <p:nvPr>
            <p:ph type="body" idx="1" hasCustomPrompt="1"/>
          </p:nvPr>
        </p:nvSpPr>
        <p:spPr>
          <a:xfrm>
            <a:off x="1136712" y="4010039"/>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[jaar / subtitel]</a:t>
            </a:r>
          </a:p>
        </p:txBody>
      </p:sp>
      <p:sp>
        <p:nvSpPr>
          <p:cNvPr id="19" name="04_Date Placeholder 6 [PHJU] (JU-Free)">
            <a:extLst>
              <a:ext uri="{FF2B5EF4-FFF2-40B4-BE49-F238E27FC236}">
                <a16:creationId xmlns:a16="http://schemas.microsoft.com/office/drawing/2014/main" id="{3AB1E00E-700E-D2F1-E314-51F2438D6225}"/>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a:t>[Datum]</a:t>
            </a:r>
          </a:p>
          <a:p>
            <a:pPr lvl="0"/>
            <a:r>
              <a:rPr lang="nl-NL"/>
              <a:t>JU-LEVEL1=Standaard</a:t>
            </a:r>
          </a:p>
        </p:txBody>
      </p:sp>
      <p:sp>
        <p:nvSpPr>
          <p:cNvPr id="20" name="Instructie 7 (JU-Free)">
            <a:extLst>
              <a:ext uri="{FF2B5EF4-FFF2-40B4-BE49-F238E27FC236}">
                <a16:creationId xmlns:a16="http://schemas.microsoft.com/office/drawing/2014/main" id="{951F8D6B-BEAD-9BF9-BF38-1224E376D80D}"/>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21" name="Instruction Rectangle 8 {PHJU} (JU-Free)">
            <a:extLst>
              <a:ext uri="{FF2B5EF4-FFF2-40B4-BE49-F238E27FC236}">
                <a16:creationId xmlns:a16="http://schemas.microsoft.com/office/drawing/2014/main" id="{9F8DF046-28C2-8A58-CB1E-A72AD94CA9F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29" name="Instruction Rectangle 9 {PHJU} (JU-Free)">
            <a:extLst>
              <a:ext uri="{FF2B5EF4-FFF2-40B4-BE49-F238E27FC236}">
                <a16:creationId xmlns:a16="http://schemas.microsoft.com/office/drawing/2014/main" id="{C4687F9D-C13D-95B9-EC63-56910467972E}"/>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Tree>
    <p:extLst>
      <p:ext uri="{BB962C8B-B14F-4D97-AF65-F5344CB8AC3E}">
        <p14:creationId xmlns:p14="http://schemas.microsoft.com/office/powerpoint/2010/main" val="2004677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afbeelding, kop1 lang + tekst]">
    <p:spTree>
      <p:nvGrpSpPr>
        <p:cNvPr id="1" name=""/>
        <p:cNvGrpSpPr/>
        <p:nvPr/>
      </p:nvGrpSpPr>
      <p:grpSpPr>
        <a:xfrm>
          <a:off x="0" y="0"/>
          <a:ext cx="0" cy="0"/>
          <a:chOff x="0" y="0"/>
          <a:chExt cx="0" cy="0"/>
        </a:xfrm>
      </p:grpSpPr>
      <p:sp>
        <p:nvSpPr>
          <p:cNvPr id="4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Frame 2">
            <a:extLst>
              <a:ext uri="{FF2B5EF4-FFF2-40B4-BE49-F238E27FC236}">
                <a16:creationId xmlns:a16="http://schemas.microsoft.com/office/drawing/2014/main" id="{ACFDB2E9-FDF7-233F-5BA0-D39652128442}"/>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01_Picture placeholder JU 3 [PHJU]">
            <a:extLst>
              <a:ext uri="{FF2B5EF4-FFF2-40B4-BE49-F238E27FC236}">
                <a16:creationId xmlns:a16="http://schemas.microsoft.com/office/drawing/2014/main" id="{A244C69B-CF14-E500-97C8-CF28DEFBB7BA}"/>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a:t>[Klik in dit vak en kies via Invoegen | Afbeeldingen de gewenste afbeelding]</a:t>
            </a:r>
            <a:endParaRPr lang="nl-BE"/>
          </a:p>
        </p:txBody>
      </p:sp>
      <p:sp>
        <p:nvSpPr>
          <p:cNvPr id="17" name="02_Title 4">
            <a:extLst>
              <a:ext uri="{FF2B5EF4-FFF2-40B4-BE49-F238E27FC236}">
                <a16:creationId xmlns:a16="http://schemas.microsoft.com/office/drawing/2014/main" id="{AD876C0C-37D0-5EFF-0A80-6E859951C99A}"/>
              </a:ext>
            </a:extLst>
          </p:cNvPr>
          <p:cNvSpPr>
            <a:spLocks noGrp="1" noSelect="1"/>
          </p:cNvSpPr>
          <p:nvPr>
            <p:ph type="title" hasCustomPrompt="1"/>
          </p:nvPr>
        </p:nvSpPr>
        <p:spPr>
          <a:xfrm>
            <a:off x="1136880" y="1972800"/>
            <a:ext cx="9792000"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8" name="03_Logo {PHJU} 5 (JU-Free)" descr="Logo Gemeente Amsterdam">
            <a:extLst>
              <a:ext uri="{FF2B5EF4-FFF2-40B4-BE49-F238E27FC236}">
                <a16:creationId xmlns:a16="http://schemas.microsoft.com/office/drawing/2014/main" id="{3651F160-2335-CD9D-32E9-D605B9EDAFA2}"/>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p>
        </p:txBody>
      </p:sp>
      <p:sp>
        <p:nvSpPr>
          <p:cNvPr id="19" name="04_Subtitle 6 [PHJU]">
            <a:extLst>
              <a:ext uri="{FF2B5EF4-FFF2-40B4-BE49-F238E27FC236}">
                <a16:creationId xmlns:a16="http://schemas.microsoft.com/office/drawing/2014/main" id="{6DA83DC9-2AA2-09EF-846F-FEA9F192E61A}"/>
              </a:ext>
            </a:extLst>
          </p:cNvPr>
          <p:cNvSpPr>
            <a:spLocks noGrp="1" noSelect="1"/>
          </p:cNvSpPr>
          <p:nvPr>
            <p:ph type="subTitle" idx="1" hasCustomPrompt="1"/>
          </p:nvPr>
        </p:nvSpPr>
        <p:spPr bwMode="gray">
          <a:xfrm>
            <a:off x="1136880" y="4012800"/>
            <a:ext cx="9792000" cy="1752600"/>
          </a:xfrm>
        </p:spPr>
        <p:txBody>
          <a:bodyPr/>
          <a:lstStyle>
            <a:lvl1pPr marL="0" indent="0" algn="l">
              <a:buNone/>
              <a:defRPr sz="4000">
                <a:solidFill>
                  <a:schemeClr val="bg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nl-NL" noProof="1"/>
              <a:t>[jaar / subtitel]</a:t>
            </a:r>
          </a:p>
        </p:txBody>
      </p:sp>
      <p:sp>
        <p:nvSpPr>
          <p:cNvPr id="20" name="05_Date Placeholder 7 [PHJU] (JU-Free)">
            <a:extLst>
              <a:ext uri="{FF2B5EF4-FFF2-40B4-BE49-F238E27FC236}">
                <a16:creationId xmlns:a16="http://schemas.microsoft.com/office/drawing/2014/main" id="{4AA77A3C-35B3-3DA8-D792-8AA502B6ADB0}"/>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a:t>[Datum]</a:t>
            </a:r>
          </a:p>
          <a:p>
            <a:pPr lvl="0"/>
            <a:r>
              <a:rPr lang="nl-NL"/>
              <a:t>JU-LEVEL1=Standaard</a:t>
            </a:r>
          </a:p>
        </p:txBody>
      </p:sp>
      <p:sp>
        <p:nvSpPr>
          <p:cNvPr id="21" name="Instructie 8 (JU-Free)">
            <a:extLst>
              <a:ext uri="{FF2B5EF4-FFF2-40B4-BE49-F238E27FC236}">
                <a16:creationId xmlns:a16="http://schemas.microsoft.com/office/drawing/2014/main" id="{133FFC78-1BAA-C4E6-5329-B3F9141356AD}"/>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a:p>
        </p:txBody>
      </p:sp>
      <p:sp>
        <p:nvSpPr>
          <p:cNvPr id="22" name="Instructie 9 (JU-Free)">
            <a:extLst>
              <a:ext uri="{FF2B5EF4-FFF2-40B4-BE49-F238E27FC236}">
                <a16:creationId xmlns:a16="http://schemas.microsoft.com/office/drawing/2014/main" id="{52E869F6-218B-0D78-4BC9-A761435046B7}"/>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44225"/>
            <a:ext cx="1465333" cy="756000"/>
          </a:xfrm>
          <a:blipFill>
            <a:blip r:embed="rId3"/>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p>
        </p:txBody>
      </p:sp>
      <p:sp>
        <p:nvSpPr>
          <p:cNvPr id="23" name="Instruction Rectangle 10 {PHJU} (JU-Free)">
            <a:extLst>
              <a:ext uri="{FF2B5EF4-FFF2-40B4-BE49-F238E27FC236}">
                <a16:creationId xmlns:a16="http://schemas.microsoft.com/office/drawing/2014/main" id="{D688509B-AFA4-81BF-808A-04B156C3A585}"/>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25" name="Instruction Rectangle 11 {PHJU} (JU-Free)">
            <a:extLst>
              <a:ext uri="{FF2B5EF4-FFF2-40B4-BE49-F238E27FC236}">
                <a16:creationId xmlns:a16="http://schemas.microsoft.com/office/drawing/2014/main" id="{44AF148A-F20B-C4AF-8831-5AB6627770EC}"/>
              </a:ext>
              <a:ext uri="{C183D7F6-B498-43B3-948B-1728B52AA6E4}">
                <adec:decorative xmlns:adec="http://schemas.microsoft.com/office/drawing/2017/decorative" val="1"/>
              </a:ext>
            </a:extLst>
          </p:cNvPr>
          <p:cNvSpPr>
            <a:spLocks noGrp="1"/>
          </p:cNvSpPr>
          <p:nvPr>
            <p:ph type="body" sz="quarter" idx="22"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5"/>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35" name="Instructie 12 (JU-Free)">
            <a:extLst>
              <a:ext uri="{FF2B5EF4-FFF2-40B4-BE49-F238E27FC236}">
                <a16:creationId xmlns:a16="http://schemas.microsoft.com/office/drawing/2014/main" id="{8C278B74-2E8A-6FA2-DF1B-39B05E535776}"/>
              </a:ext>
              <a:ext uri="{C183D7F6-B498-43B3-948B-1728B52AA6E4}">
                <adec:decorative xmlns:adec="http://schemas.microsoft.com/office/drawing/2017/decorative" val="1"/>
              </a:ext>
            </a:extLst>
          </p:cNvPr>
          <p:cNvSpPr>
            <a:spLocks noGrp="1"/>
          </p:cNvSpPr>
          <p:nvPr>
            <p:ph type="body" sz="quarter" idx="23"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156733405"/>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565">
          <p15:clr>
            <a:srgbClr val="00000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dia wit, kop2 + tekst]">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4DB23C15-DFC4-6C10-AE37-EFE71B4132E7}"/>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 name="01_Title 2">
            <a:extLst>
              <a:ext uri="{FF2B5EF4-FFF2-40B4-BE49-F238E27FC236}">
                <a16:creationId xmlns:a16="http://schemas.microsoft.com/office/drawing/2014/main" id="{2FCDB449-C39F-F599-28CA-6957498C5DA3}"/>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Placeholder 3 [PHJU]">
            <a:extLst>
              <a:ext uri="{FF2B5EF4-FFF2-40B4-BE49-F238E27FC236}">
                <a16:creationId xmlns:a16="http://schemas.microsoft.com/office/drawing/2014/main" id="{B149E9BF-16EE-0CFD-86B0-B6858D854254}"/>
              </a:ext>
            </a:extLst>
          </p:cNvPr>
          <p:cNvSpPr>
            <a:spLocks noGrp="1" noSelect="1"/>
          </p:cNvSpPr>
          <p:nvPr>
            <p:ph type="body" sz="quarter" idx="19" hasCustomPrompt="1"/>
          </p:nvPr>
        </p:nvSpPr>
        <p:spPr>
          <a:xfrm>
            <a:off x="918720" y="3529440"/>
            <a:ext cx="10800000" cy="2787120"/>
          </a:xfrm>
        </p:spPr>
        <p:txBody>
          <a:bodyPr/>
          <a:lstStyle>
            <a:lvl1pPr>
              <a:defRPr/>
            </a:lvl1pPr>
          </a:lstStyle>
          <a:p>
            <a:pPr lvl="0"/>
            <a:r>
              <a:rPr lang="nl-NL"/>
              <a:t>[Tekst]</a:t>
            </a:r>
          </a:p>
        </p:txBody>
      </p:sp>
      <p:sp>
        <p:nvSpPr>
          <p:cNvPr id="5" name="Date Placeholder 4">
            <a:extLst>
              <a:ext uri="{FF2B5EF4-FFF2-40B4-BE49-F238E27FC236}">
                <a16:creationId xmlns:a16="http://schemas.microsoft.com/office/drawing/2014/main" id="{3A95BCB1-86C4-1A1C-033A-8640EEDE70D2}"/>
              </a:ext>
            </a:extLst>
          </p:cNvPr>
          <p:cNvSpPr>
            <a:spLocks noGrp="1" noSelect="1"/>
          </p:cNvSpPr>
          <p:nvPr>
            <p:ph type="dt" sz="half" idx="10"/>
          </p:nvPr>
        </p:nvSpPr>
        <p:spPr>
          <a:xfrm>
            <a:off x="10258560" y="6525000"/>
            <a:ext cx="1008000" cy="240120"/>
          </a:xfrm>
        </p:spPr>
        <p:txBody>
          <a:bodyPr/>
          <a:lstStyle/>
          <a:p>
            <a:fld id="{61B62A69-898C-4E33-9DA9-4DEAE2D8FA83}" type="datetime1">
              <a:rPr lang="nl-NL" smtClean="0"/>
              <a:t>3-12-2025</a:t>
            </a:fld>
            <a:endParaRPr lang="nl-NL"/>
          </a:p>
        </p:txBody>
      </p:sp>
      <p:sp>
        <p:nvSpPr>
          <p:cNvPr id="6" name="Footer Placeholder 5">
            <a:extLst>
              <a:ext uri="{FF2B5EF4-FFF2-40B4-BE49-F238E27FC236}">
                <a16:creationId xmlns:a16="http://schemas.microsoft.com/office/drawing/2014/main" id="{91CE3A7B-B837-F2B2-F800-67EF42225B8E}"/>
              </a:ext>
            </a:extLst>
          </p:cNvPr>
          <p:cNvSpPr>
            <a:spLocks noGrp="1" noSelect="1"/>
          </p:cNvSpPr>
          <p:nvPr>
            <p:ph type="ftr" sz="quarter" idx="11"/>
          </p:nvPr>
        </p:nvSpPr>
        <p:spPr>
          <a:xfrm>
            <a:off x="918720" y="6525000"/>
            <a:ext cx="8255880" cy="240120"/>
          </a:xfrm>
        </p:spPr>
        <p:txBody>
          <a:bodyPr/>
          <a:lstStyle/>
          <a:p>
            <a:endParaRPr lang="nl-NL"/>
          </a:p>
        </p:txBody>
      </p:sp>
      <p:sp>
        <p:nvSpPr>
          <p:cNvPr id="7" name="Slide Number Placeholder 6">
            <a:extLst>
              <a:ext uri="{FF2B5EF4-FFF2-40B4-BE49-F238E27FC236}">
                <a16:creationId xmlns:a16="http://schemas.microsoft.com/office/drawing/2014/main" id="{487F1B80-32E5-E19D-EDE9-83AAADE67A7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a:p>
        </p:txBody>
      </p:sp>
      <p:sp>
        <p:nvSpPr>
          <p:cNvPr id="8" name="Instruction Rectangle 7 {PHJU} (JU-Free)">
            <a:extLst>
              <a:ext uri="{FF2B5EF4-FFF2-40B4-BE49-F238E27FC236}">
                <a16:creationId xmlns:a16="http://schemas.microsoft.com/office/drawing/2014/main" id="{9593ABA4-D60A-C81B-020C-216DD77549E1}"/>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on Rectangle 8 {PHJU} (JU-Free)">
            <a:extLst>
              <a:ext uri="{FF2B5EF4-FFF2-40B4-BE49-F238E27FC236}">
                <a16:creationId xmlns:a16="http://schemas.microsoft.com/office/drawing/2014/main" id="{ADA88A73-4F95-CD49-034E-A78EE6E923E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e 9 (JU-Free)">
            <a:extLst>
              <a:ext uri="{FF2B5EF4-FFF2-40B4-BE49-F238E27FC236}">
                <a16:creationId xmlns:a16="http://schemas.microsoft.com/office/drawing/2014/main" id="{E39BF98B-0854-418D-0A28-A2A596F9D234}"/>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3282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klein)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5693C023-04CD-F5DF-583F-1DC2E622BAAB}"/>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 name="01_Picture placeholder JU 2 [PHJU]">
            <a:extLst>
              <a:ext uri="{FF2B5EF4-FFF2-40B4-BE49-F238E27FC236}">
                <a16:creationId xmlns:a16="http://schemas.microsoft.com/office/drawing/2014/main" id="{B1B0705D-9061-046D-1C00-3A7B8FD63038}"/>
              </a:ext>
            </a:extLst>
          </p:cNvPr>
          <p:cNvSpPr>
            <a:spLocks noGrp="1" noSelect="1"/>
          </p:cNvSpPr>
          <p:nvPr>
            <p:ph type="pic" sz="quarter" idx="10" hasCustomPrompt="1"/>
          </p:nvPr>
        </p:nvSpPr>
        <p:spPr bwMode="gray">
          <a:xfrm>
            <a:off x="913419" y="2053440"/>
            <a:ext cx="4280400" cy="4313880"/>
          </a:xfrm>
          <a:custGeom>
            <a:avLst/>
            <a:gdLst>
              <a:gd name="connsiteX0" fmla="*/ 0 w 4588800"/>
              <a:gd name="connsiteY0" fmla="*/ 0 h 4281600"/>
              <a:gd name="connsiteX1" fmla="*/ 4588800 w 4588800"/>
              <a:gd name="connsiteY1" fmla="*/ 0 h 4281600"/>
              <a:gd name="connsiteX2" fmla="*/ 4588800 w 4588800"/>
              <a:gd name="connsiteY2" fmla="*/ 4281600 h 4281600"/>
              <a:gd name="connsiteX3" fmla="*/ 0 w 4588800"/>
              <a:gd name="connsiteY3" fmla="*/ 4281600 h 4281600"/>
            </a:gdLst>
            <a:ahLst/>
            <a:cxnLst>
              <a:cxn ang="0">
                <a:pos x="connsiteX0" y="connsiteY0"/>
              </a:cxn>
              <a:cxn ang="0">
                <a:pos x="connsiteX1" y="connsiteY1"/>
              </a:cxn>
              <a:cxn ang="0">
                <a:pos x="connsiteX2" y="connsiteY2"/>
              </a:cxn>
              <a:cxn ang="0">
                <a:pos x="connsiteX3" y="connsiteY3"/>
              </a:cxn>
            </a:cxnLst>
            <a:rect l="l" t="t" r="r" b="b"/>
            <a:pathLst>
              <a:path w="4588800" h="4281600">
                <a:moveTo>
                  <a:pt x="0" y="0"/>
                </a:moveTo>
                <a:lnTo>
                  <a:pt x="4588800" y="0"/>
                </a:lnTo>
                <a:lnTo>
                  <a:pt x="4588800" y="4281600"/>
                </a:lnTo>
                <a:lnTo>
                  <a:pt x="0" y="4281600"/>
                </a:lnTo>
                <a:close/>
              </a:path>
            </a:pathLst>
          </a:custGeom>
        </p:spPr>
        <p:txBody>
          <a:bodyPr wrap="square">
            <a:noAutofit/>
          </a:bodyPr>
          <a:lstStyle>
            <a:lvl1pPr marL="0" indent="0">
              <a:buNone/>
              <a:defRPr b="0" baseline="0"/>
            </a:lvl1pPr>
          </a:lstStyle>
          <a:p>
            <a:r>
              <a:rPr lang="nl-NL"/>
              <a:t>[Afbeelding]</a:t>
            </a:r>
          </a:p>
        </p:txBody>
      </p:sp>
      <p:sp>
        <p:nvSpPr>
          <p:cNvPr id="3" name="02_Content Placeholder 3 [PHJU]">
            <a:extLst>
              <a:ext uri="{FF2B5EF4-FFF2-40B4-BE49-F238E27FC236}">
                <a16:creationId xmlns:a16="http://schemas.microsoft.com/office/drawing/2014/main" id="{39232853-1492-7647-6987-C3C918BEC67C}"/>
              </a:ext>
            </a:extLst>
          </p:cNvPr>
          <p:cNvSpPr>
            <a:spLocks noGrp="1" noSelect="1"/>
          </p:cNvSpPr>
          <p:nvPr>
            <p:ph idx="1" hasCustomPrompt="1"/>
          </p:nvPr>
        </p:nvSpPr>
        <p:spPr bwMode="gray">
          <a:xfrm>
            <a:off x="5549900" y="2053441"/>
            <a:ext cx="6166513" cy="4314058"/>
          </a:xfrm>
        </p:spPr>
        <p:txBody>
          <a:bodyPr/>
          <a:lstStyle>
            <a:lvl1pPr marL="287851" indent="-287851">
              <a:defRPr/>
            </a:lvl1pPr>
          </a:lstStyle>
          <a:p>
            <a:pPr lvl="0"/>
            <a:r>
              <a:rPr lang="nl-NL" noProof="1"/>
              <a:t>[</a:t>
            </a:r>
            <a:r>
              <a:rPr lang="nl-NL"/>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2F45C1AA-6431-229F-813A-D2ABFB15C819}"/>
              </a:ext>
            </a:extLst>
          </p:cNvPr>
          <p:cNvSpPr>
            <a:spLocks noGrp="1" noSelect="1"/>
          </p:cNvSpPr>
          <p:nvPr>
            <p:ph type="dt" sz="half" idx="11"/>
          </p:nvPr>
        </p:nvSpPr>
        <p:spPr bwMode="gray">
          <a:xfrm>
            <a:off x="10258560" y="6525000"/>
            <a:ext cx="1008000" cy="240120"/>
          </a:xfrm>
        </p:spPr>
        <p:txBody>
          <a:bodyPr/>
          <a:lstStyle/>
          <a:p>
            <a:fld id="{28D996FF-69B3-45B8-A25C-DEA5F134D00F}" type="datetime1">
              <a:rPr lang="nl-NL" smtClean="0"/>
              <a:t>3-12-2025</a:t>
            </a:fld>
            <a:endParaRPr lang="nl-NL"/>
          </a:p>
        </p:txBody>
      </p:sp>
      <p:sp>
        <p:nvSpPr>
          <p:cNvPr id="5" name="Footer Placeholder 5">
            <a:extLst>
              <a:ext uri="{FF2B5EF4-FFF2-40B4-BE49-F238E27FC236}">
                <a16:creationId xmlns:a16="http://schemas.microsoft.com/office/drawing/2014/main" id="{FBBD9602-EBC9-3238-D390-AA553754190C}"/>
              </a:ext>
            </a:extLst>
          </p:cNvPr>
          <p:cNvSpPr>
            <a:spLocks noGrp="1" noSelect="1"/>
          </p:cNvSpPr>
          <p:nvPr>
            <p:ph type="ftr" sz="quarter" idx="12"/>
          </p:nvPr>
        </p:nvSpPr>
        <p:spPr bwMode="gray">
          <a:xfrm>
            <a:off x="918720" y="6525000"/>
            <a:ext cx="8255880" cy="240120"/>
          </a:xfrm>
        </p:spPr>
        <p:txBody>
          <a:bodyPr/>
          <a:lstStyle/>
          <a:p>
            <a:endParaRPr lang="nl-NL"/>
          </a:p>
        </p:txBody>
      </p:sp>
      <p:sp>
        <p:nvSpPr>
          <p:cNvPr id="6" name="Slide Number Placeholder 6">
            <a:extLst>
              <a:ext uri="{FF2B5EF4-FFF2-40B4-BE49-F238E27FC236}">
                <a16:creationId xmlns:a16="http://schemas.microsoft.com/office/drawing/2014/main" id="{84C54F8D-5BF1-3672-04AF-7EA61E77A293}"/>
              </a:ext>
            </a:extLst>
          </p:cNvPr>
          <p:cNvSpPr>
            <a:spLocks noGrp="1" noSelect="1"/>
          </p:cNvSpPr>
          <p:nvPr>
            <p:ph type="sldNum" sz="quarter" idx="13"/>
          </p:nvPr>
        </p:nvSpPr>
        <p:spPr bwMode="gray">
          <a:xfrm>
            <a:off x="11334600" y="6525000"/>
            <a:ext cx="384120" cy="240120"/>
          </a:xfrm>
        </p:spPr>
        <p:txBody>
          <a:bodyPr/>
          <a:lstStyle/>
          <a:p>
            <a:pPr algn="l"/>
            <a:r>
              <a:rPr lang="nl-NL"/>
              <a:t>| </a:t>
            </a:r>
            <a:fld id="{6C885DEC-5AE5-4403-A92E-278225061E43}" type="slidenum">
              <a:rPr lang="nl-NL" smtClean="0"/>
              <a:pPr algn="l"/>
              <a:t>‹nr.›</a:t>
            </a:fld>
            <a:endParaRPr lang="nl-NL"/>
          </a:p>
        </p:txBody>
      </p:sp>
      <p:sp>
        <p:nvSpPr>
          <p:cNvPr id="8" name="Instruction Rectangle 7 {PHJU} (JU-Free)">
            <a:extLst>
              <a:ext uri="{FF2B5EF4-FFF2-40B4-BE49-F238E27FC236}">
                <a16:creationId xmlns:a16="http://schemas.microsoft.com/office/drawing/2014/main" id="{9C80C479-3981-5094-4D48-F3F330B15EA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on Rectangle 8 {PHJU} (JU-Free)">
            <a:extLst>
              <a:ext uri="{FF2B5EF4-FFF2-40B4-BE49-F238E27FC236}">
                <a16:creationId xmlns:a16="http://schemas.microsoft.com/office/drawing/2014/main" id="{FC97E019-11C1-0FBA-9F0B-B42069F17B25}"/>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e 9 (JU-Free)">
            <a:extLst>
              <a:ext uri="{FF2B5EF4-FFF2-40B4-BE49-F238E27FC236}">
                <a16:creationId xmlns:a16="http://schemas.microsoft.com/office/drawing/2014/main" id="{5356E3F5-951B-8E51-1312-5CA8627FC3D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018818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breed)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710A79A0-FA7E-EF71-7606-F6E05E50F939}"/>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 name="01_Picture placeholder JU 2 [PHJU]">
            <a:extLst>
              <a:ext uri="{FF2B5EF4-FFF2-40B4-BE49-F238E27FC236}">
                <a16:creationId xmlns:a16="http://schemas.microsoft.com/office/drawing/2014/main" id="{FDE61221-0BA4-4C46-41FF-0E870929141E}"/>
              </a:ext>
            </a:extLst>
          </p:cNvPr>
          <p:cNvSpPr>
            <a:spLocks noGrp="1" noSelect="1"/>
          </p:cNvSpPr>
          <p:nvPr>
            <p:ph type="pic" sz="quarter" idx="10" hasCustomPrompt="1"/>
          </p:nvPr>
        </p:nvSpPr>
        <p:spPr bwMode="gray">
          <a:xfrm>
            <a:off x="912933" y="2053440"/>
            <a:ext cx="5349600" cy="4313880"/>
          </a:xfrm>
          <a:custGeom>
            <a:avLst/>
            <a:gdLst>
              <a:gd name="connsiteX0" fmla="*/ 0 w 6432000"/>
              <a:gd name="connsiteY0" fmla="*/ 0 h 4296000"/>
              <a:gd name="connsiteX1" fmla="*/ 6432000 w 6432000"/>
              <a:gd name="connsiteY1" fmla="*/ 0 h 4296000"/>
              <a:gd name="connsiteX2" fmla="*/ 6432000 w 6432000"/>
              <a:gd name="connsiteY2" fmla="*/ 4296000 h 4296000"/>
              <a:gd name="connsiteX3" fmla="*/ 0 w 6432000"/>
              <a:gd name="connsiteY3" fmla="*/ 4296000 h 4296000"/>
            </a:gdLst>
            <a:ahLst/>
            <a:cxnLst>
              <a:cxn ang="0">
                <a:pos x="connsiteX0" y="connsiteY0"/>
              </a:cxn>
              <a:cxn ang="0">
                <a:pos x="connsiteX1" y="connsiteY1"/>
              </a:cxn>
              <a:cxn ang="0">
                <a:pos x="connsiteX2" y="connsiteY2"/>
              </a:cxn>
              <a:cxn ang="0">
                <a:pos x="connsiteX3" y="connsiteY3"/>
              </a:cxn>
            </a:cxnLst>
            <a:rect l="l" t="t" r="r" b="b"/>
            <a:pathLst>
              <a:path w="6432000" h="4296000">
                <a:moveTo>
                  <a:pt x="0" y="0"/>
                </a:moveTo>
                <a:lnTo>
                  <a:pt x="6432000" y="0"/>
                </a:lnTo>
                <a:lnTo>
                  <a:pt x="6432000" y="4296000"/>
                </a:lnTo>
                <a:lnTo>
                  <a:pt x="0" y="4296000"/>
                </a:lnTo>
                <a:close/>
              </a:path>
            </a:pathLst>
          </a:custGeom>
        </p:spPr>
        <p:txBody>
          <a:bodyPr wrap="square">
            <a:noAutofit/>
          </a:bodyPr>
          <a:lstStyle>
            <a:lvl1pPr marL="0" indent="0">
              <a:buNone/>
              <a:defRPr b="0" baseline="0"/>
            </a:lvl1pPr>
          </a:lstStyle>
          <a:p>
            <a:r>
              <a:rPr lang="nl-NL"/>
              <a:t>[Afbeelding]</a:t>
            </a:r>
          </a:p>
        </p:txBody>
      </p:sp>
      <p:sp>
        <p:nvSpPr>
          <p:cNvPr id="3" name="02_Content Placeholder 3 [PHJU]">
            <a:extLst>
              <a:ext uri="{FF2B5EF4-FFF2-40B4-BE49-F238E27FC236}">
                <a16:creationId xmlns:a16="http://schemas.microsoft.com/office/drawing/2014/main" id="{AB8B4886-2001-E35A-D470-E9A382DDC1F2}"/>
              </a:ext>
            </a:extLst>
          </p:cNvPr>
          <p:cNvSpPr>
            <a:spLocks noGrp="1" noSelect="1"/>
          </p:cNvSpPr>
          <p:nvPr>
            <p:ph idx="1" hasCustomPrompt="1"/>
          </p:nvPr>
        </p:nvSpPr>
        <p:spPr bwMode="gray">
          <a:xfrm>
            <a:off x="6608233" y="2053440"/>
            <a:ext cx="5113500" cy="4313880"/>
          </a:xfrm>
        </p:spPr>
        <p:txBody>
          <a:bodyPr/>
          <a:lstStyle>
            <a:lvl1pPr>
              <a:defRPr/>
            </a:lvl1pPr>
          </a:lstStyle>
          <a:p>
            <a:pPr lvl="0"/>
            <a:r>
              <a:rPr lang="nl-NL" noProof="1"/>
              <a:t>[</a:t>
            </a:r>
            <a:r>
              <a:rPr lang="nl-NL"/>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46529E3B-A204-F974-A183-DAA171F4DAC5}"/>
              </a:ext>
            </a:extLst>
          </p:cNvPr>
          <p:cNvSpPr>
            <a:spLocks noGrp="1" noSelect="1"/>
          </p:cNvSpPr>
          <p:nvPr>
            <p:ph type="dt" sz="half" idx="11"/>
          </p:nvPr>
        </p:nvSpPr>
        <p:spPr bwMode="gray">
          <a:xfrm>
            <a:off x="10258560" y="6525000"/>
            <a:ext cx="1008000" cy="240120"/>
          </a:xfrm>
        </p:spPr>
        <p:txBody>
          <a:bodyPr/>
          <a:lstStyle/>
          <a:p>
            <a:fld id="{E96C371A-28A4-44B0-8C76-5B561D9F1357}" type="datetime1">
              <a:rPr lang="nl-NL" smtClean="0"/>
              <a:t>3-12-2025</a:t>
            </a:fld>
            <a:endParaRPr lang="nl-NL"/>
          </a:p>
        </p:txBody>
      </p:sp>
      <p:sp>
        <p:nvSpPr>
          <p:cNvPr id="5" name="Footer Placeholder 5">
            <a:extLst>
              <a:ext uri="{FF2B5EF4-FFF2-40B4-BE49-F238E27FC236}">
                <a16:creationId xmlns:a16="http://schemas.microsoft.com/office/drawing/2014/main" id="{B9E78DCA-3344-CA6A-5E2A-17808870E664}"/>
              </a:ext>
            </a:extLst>
          </p:cNvPr>
          <p:cNvSpPr>
            <a:spLocks noGrp="1" noSelect="1"/>
          </p:cNvSpPr>
          <p:nvPr>
            <p:ph type="ftr" sz="quarter" idx="12"/>
          </p:nvPr>
        </p:nvSpPr>
        <p:spPr bwMode="gray">
          <a:xfrm>
            <a:off x="918720" y="6525000"/>
            <a:ext cx="8255880" cy="240120"/>
          </a:xfrm>
        </p:spPr>
        <p:txBody>
          <a:bodyPr/>
          <a:lstStyle/>
          <a:p>
            <a:endParaRPr lang="nl-NL"/>
          </a:p>
        </p:txBody>
      </p:sp>
      <p:sp>
        <p:nvSpPr>
          <p:cNvPr id="6" name="Slide Number Placeholder 6">
            <a:extLst>
              <a:ext uri="{FF2B5EF4-FFF2-40B4-BE49-F238E27FC236}">
                <a16:creationId xmlns:a16="http://schemas.microsoft.com/office/drawing/2014/main" id="{9C4FC76F-2EAE-7F6B-FE22-F58D80502FE0}"/>
              </a:ext>
            </a:extLst>
          </p:cNvPr>
          <p:cNvSpPr>
            <a:spLocks noGrp="1" noSelect="1"/>
          </p:cNvSpPr>
          <p:nvPr>
            <p:ph type="sldNum" sz="quarter" idx="13"/>
          </p:nvPr>
        </p:nvSpPr>
        <p:spPr bwMode="gray">
          <a:xfrm>
            <a:off x="11334600" y="6525000"/>
            <a:ext cx="384120" cy="240120"/>
          </a:xfrm>
        </p:spPr>
        <p:txBody>
          <a:bodyPr/>
          <a:lstStyle/>
          <a:p>
            <a:pPr algn="l"/>
            <a:r>
              <a:rPr lang="nl-NL"/>
              <a:t>| </a:t>
            </a:r>
            <a:fld id="{6C885DEC-5AE5-4403-A92E-278225061E43}" type="slidenum">
              <a:rPr lang="nl-NL" smtClean="0"/>
              <a:pPr algn="l"/>
              <a:t>‹nr.›</a:t>
            </a:fld>
            <a:endParaRPr lang="nl-NL"/>
          </a:p>
        </p:txBody>
      </p:sp>
      <p:sp>
        <p:nvSpPr>
          <p:cNvPr id="8" name="Instruction Rectangle 7 {PHJU} (JU-Free)">
            <a:extLst>
              <a:ext uri="{FF2B5EF4-FFF2-40B4-BE49-F238E27FC236}">
                <a16:creationId xmlns:a16="http://schemas.microsoft.com/office/drawing/2014/main" id="{5A84DD37-61D8-D05C-453D-EFB56F69285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on Rectangle 8 {PHJU} (JU-Free)">
            <a:extLst>
              <a:ext uri="{FF2B5EF4-FFF2-40B4-BE49-F238E27FC236}">
                <a16:creationId xmlns:a16="http://schemas.microsoft.com/office/drawing/2014/main" id="{CB612601-A780-E02A-EDE6-807F0EC2A168}"/>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e 9 (JU-Free)">
            <a:extLst>
              <a:ext uri="{FF2B5EF4-FFF2-40B4-BE49-F238E27FC236}">
                <a16:creationId xmlns:a16="http://schemas.microsoft.com/office/drawing/2014/main" id="{25AAABED-5D01-18B5-188F-4EF070634FBE}"/>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288625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hoog) + kader rechts]">
    <p:spTree>
      <p:nvGrpSpPr>
        <p:cNvPr id="1" name=""/>
        <p:cNvGrpSpPr/>
        <p:nvPr/>
      </p:nvGrpSpPr>
      <p:grpSpPr>
        <a:xfrm>
          <a:off x="0" y="0"/>
          <a:ext cx="0" cy="0"/>
          <a:chOff x="0" y="0"/>
          <a:chExt cx="0" cy="0"/>
        </a:xfrm>
      </p:grpSpPr>
      <p:grpSp>
        <p:nvGrpSpPr>
          <p:cNvPr id="14" name="logo 1">
            <a:extLst>
              <a:ext uri="{FF2B5EF4-FFF2-40B4-BE49-F238E27FC236}">
                <a16:creationId xmlns:a16="http://schemas.microsoft.com/office/drawing/2014/main" id="{D4138408-3D52-65CF-A50B-24BB14380E41}"/>
              </a:ext>
            </a:extLst>
          </p:cNvPr>
          <p:cNvGrpSpPr>
            <a:grpSpLocks noSelect="1"/>
          </p:cNvGrpSpPr>
          <p:nvPr userDrawn="1"/>
        </p:nvGrpSpPr>
        <p:grpSpPr bwMode="black">
          <a:xfrm>
            <a:off x="205317" y="182033"/>
            <a:ext cx="476251" cy="1619251"/>
            <a:chOff x="153988" y="136525"/>
            <a:chExt cx="357188" cy="1214438"/>
          </a:xfrm>
        </p:grpSpPr>
        <p:sp>
          <p:nvSpPr>
            <p:cNvPr id="15" name="Freeform 1">
              <a:extLst>
                <a:ext uri="{FF2B5EF4-FFF2-40B4-BE49-F238E27FC236}">
                  <a16:creationId xmlns:a16="http://schemas.microsoft.com/office/drawing/2014/main" id="{35EBA334-0D32-DF88-12CA-23800BB26E51}"/>
                </a:ext>
              </a:extLst>
            </p:cNvPr>
            <p:cNvSpPr>
              <a:spLocks noSelect="1"/>
            </p:cNvSpPr>
            <p:nvPr/>
          </p:nvSpPr>
          <p:spPr bwMode="black">
            <a:xfrm>
              <a:off x="153988" y="99377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a:p>
          </p:txBody>
        </p:sp>
        <p:sp>
          <p:nvSpPr>
            <p:cNvPr id="16" name="Freeform 1">
              <a:extLst>
                <a:ext uri="{FF2B5EF4-FFF2-40B4-BE49-F238E27FC236}">
                  <a16:creationId xmlns:a16="http://schemas.microsoft.com/office/drawing/2014/main" id="{A668DCED-35D0-55C0-5533-57DF214F336F}"/>
                </a:ext>
              </a:extLst>
            </p:cNvPr>
            <p:cNvSpPr>
              <a:spLocks noSelect="1"/>
            </p:cNvSpPr>
            <p:nvPr/>
          </p:nvSpPr>
          <p:spPr bwMode="black">
            <a:xfrm>
              <a:off x="153988" y="13652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a:p>
          </p:txBody>
        </p:sp>
        <p:sp>
          <p:nvSpPr>
            <p:cNvPr id="17" name="Freeform 1">
              <a:extLst>
                <a:ext uri="{FF2B5EF4-FFF2-40B4-BE49-F238E27FC236}">
                  <a16:creationId xmlns:a16="http://schemas.microsoft.com/office/drawing/2014/main" id="{C8333877-AD81-6C01-6332-942BB7158F4F}"/>
                </a:ext>
              </a:extLst>
            </p:cNvPr>
            <p:cNvSpPr>
              <a:spLocks noSelect="1"/>
            </p:cNvSpPr>
            <p:nvPr/>
          </p:nvSpPr>
          <p:spPr bwMode="black">
            <a:xfrm>
              <a:off x="153988" y="565150"/>
              <a:ext cx="357188" cy="357188"/>
            </a:xfrm>
            <a:custGeom>
              <a:avLst/>
              <a:gdLst/>
              <a:ahLst/>
              <a:cxnLst>
                <a:cxn ang="0">
                  <a:pos x="0" y="180"/>
                </a:cxn>
                <a:cxn ang="0">
                  <a:pos x="67" y="112"/>
                </a:cxn>
                <a:cxn ang="0">
                  <a:pos x="0" y="45"/>
                </a:cxn>
                <a:cxn ang="0">
                  <a:pos x="45" y="0"/>
                </a:cxn>
                <a:cxn ang="0">
                  <a:pos x="112" y="68"/>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8"/>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a:p>
          </p:txBody>
        </p:sp>
      </p:grpSp>
      <p:sp>
        <p:nvSpPr>
          <p:cNvPr id="2" name="01_Picture placeholder JU 2 [PHJU]">
            <a:extLst>
              <a:ext uri="{FF2B5EF4-FFF2-40B4-BE49-F238E27FC236}">
                <a16:creationId xmlns:a16="http://schemas.microsoft.com/office/drawing/2014/main" id="{DABF7C2E-D5F2-1282-09B0-A38D1402072E}"/>
              </a:ext>
            </a:extLst>
          </p:cNvPr>
          <p:cNvSpPr>
            <a:spLocks noGrp="1" noSelect="1"/>
          </p:cNvSpPr>
          <p:nvPr>
            <p:ph type="pic" sz="quarter" idx="10" hasCustomPrompt="1"/>
          </p:nvPr>
        </p:nvSpPr>
        <p:spPr bwMode="gray">
          <a:xfrm>
            <a:off x="918720" y="1017720"/>
            <a:ext cx="4280400" cy="5349600"/>
          </a:xfrm>
          <a:custGeom>
            <a:avLst/>
            <a:gdLst>
              <a:gd name="connsiteX0" fmla="*/ 0 w 4584000"/>
              <a:gd name="connsiteY0" fmla="*/ 0 h 6858000"/>
              <a:gd name="connsiteX1" fmla="*/ 4584000 w 4584000"/>
              <a:gd name="connsiteY1" fmla="*/ 0 h 6858000"/>
              <a:gd name="connsiteX2" fmla="*/ 4584000 w 4584000"/>
              <a:gd name="connsiteY2" fmla="*/ 6858000 h 6858000"/>
              <a:gd name="connsiteX3" fmla="*/ 0 w 4584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84000" h="6858000">
                <a:moveTo>
                  <a:pt x="0" y="0"/>
                </a:moveTo>
                <a:lnTo>
                  <a:pt x="4584000" y="0"/>
                </a:lnTo>
                <a:lnTo>
                  <a:pt x="4584000" y="6858000"/>
                </a:lnTo>
                <a:lnTo>
                  <a:pt x="0" y="6858000"/>
                </a:lnTo>
                <a:close/>
              </a:path>
            </a:pathLst>
          </a:custGeom>
        </p:spPr>
        <p:txBody>
          <a:bodyPr wrap="square">
            <a:noAutofit/>
          </a:bodyPr>
          <a:lstStyle>
            <a:lvl1pPr marL="0" indent="0">
              <a:buNone/>
              <a:defRPr b="0" baseline="0"/>
            </a:lvl1pPr>
          </a:lstStyle>
          <a:p>
            <a:r>
              <a:rPr lang="nl-NL"/>
              <a:t>[Afbeelding]</a:t>
            </a:r>
          </a:p>
        </p:txBody>
      </p:sp>
      <p:sp>
        <p:nvSpPr>
          <p:cNvPr id="3" name="02_Content Placeholder 3 [PHJU]">
            <a:extLst>
              <a:ext uri="{FF2B5EF4-FFF2-40B4-BE49-F238E27FC236}">
                <a16:creationId xmlns:a16="http://schemas.microsoft.com/office/drawing/2014/main" id="{A6BE811B-B097-240A-89BD-1A3C324C563A}"/>
              </a:ext>
            </a:extLst>
          </p:cNvPr>
          <p:cNvSpPr>
            <a:spLocks noGrp="1" noSelect="1"/>
          </p:cNvSpPr>
          <p:nvPr>
            <p:ph idx="1" hasCustomPrompt="1"/>
          </p:nvPr>
        </p:nvSpPr>
        <p:spPr bwMode="gray">
          <a:xfrm>
            <a:off x="5549759" y="2053440"/>
            <a:ext cx="6166440" cy="4313880"/>
          </a:xfrm>
        </p:spPr>
        <p:txBody>
          <a:bodyPr/>
          <a:lstStyle/>
          <a:p>
            <a:pPr lvl="0"/>
            <a:r>
              <a:rPr lang="nl-NL" noProof="1"/>
              <a:t>[</a:t>
            </a:r>
            <a:r>
              <a:rPr lang="nl-NL"/>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A357392D-0C11-D286-59FF-5722A9337444}"/>
              </a:ext>
            </a:extLst>
          </p:cNvPr>
          <p:cNvSpPr>
            <a:spLocks noGrp="1" noSelect="1"/>
          </p:cNvSpPr>
          <p:nvPr>
            <p:ph type="dt" sz="half" idx="11"/>
          </p:nvPr>
        </p:nvSpPr>
        <p:spPr bwMode="gray">
          <a:xfrm>
            <a:off x="10258560" y="6525000"/>
            <a:ext cx="1008000" cy="240120"/>
          </a:xfrm>
        </p:spPr>
        <p:txBody>
          <a:bodyPr/>
          <a:lstStyle/>
          <a:p>
            <a:fld id="{34A1D42D-2A80-4A09-B4FB-886B67CDE149}" type="datetime1">
              <a:rPr lang="nl-NL" smtClean="0"/>
              <a:t>3-12-2025</a:t>
            </a:fld>
            <a:endParaRPr lang="nl-NL"/>
          </a:p>
        </p:txBody>
      </p:sp>
      <p:sp>
        <p:nvSpPr>
          <p:cNvPr id="5" name="Footer Placeholder 5">
            <a:extLst>
              <a:ext uri="{FF2B5EF4-FFF2-40B4-BE49-F238E27FC236}">
                <a16:creationId xmlns:a16="http://schemas.microsoft.com/office/drawing/2014/main" id="{32E9F68C-3BED-0A4E-1CEC-73877204B71B}"/>
              </a:ext>
            </a:extLst>
          </p:cNvPr>
          <p:cNvSpPr>
            <a:spLocks noGrp="1" noSelect="1"/>
          </p:cNvSpPr>
          <p:nvPr>
            <p:ph type="ftr" sz="quarter" idx="12"/>
          </p:nvPr>
        </p:nvSpPr>
        <p:spPr bwMode="gray">
          <a:xfrm>
            <a:off x="918720" y="6525000"/>
            <a:ext cx="8255880" cy="240120"/>
          </a:xfrm>
        </p:spPr>
        <p:txBody>
          <a:bodyPr/>
          <a:lstStyle/>
          <a:p>
            <a:endParaRPr lang="nl-NL"/>
          </a:p>
        </p:txBody>
      </p:sp>
      <p:sp>
        <p:nvSpPr>
          <p:cNvPr id="6" name="Slide Number Placeholder 6">
            <a:extLst>
              <a:ext uri="{FF2B5EF4-FFF2-40B4-BE49-F238E27FC236}">
                <a16:creationId xmlns:a16="http://schemas.microsoft.com/office/drawing/2014/main" id="{E9F8FD23-4DE7-000A-FECA-19E2D8E311DE}"/>
              </a:ext>
            </a:extLst>
          </p:cNvPr>
          <p:cNvSpPr>
            <a:spLocks noGrp="1" noSelect="1"/>
          </p:cNvSpPr>
          <p:nvPr>
            <p:ph type="sldNum" sz="quarter" idx="13"/>
          </p:nvPr>
        </p:nvSpPr>
        <p:spPr bwMode="gray">
          <a:xfrm>
            <a:off x="11334600" y="6525000"/>
            <a:ext cx="384120" cy="240120"/>
          </a:xfrm>
        </p:spPr>
        <p:txBody>
          <a:bodyPr/>
          <a:lstStyle/>
          <a:p>
            <a:pPr algn="l"/>
            <a:r>
              <a:rPr lang="nl-NL"/>
              <a:t>| </a:t>
            </a:r>
            <a:fld id="{6C885DEC-5AE5-4403-A92E-278225061E43}" type="slidenum">
              <a:rPr lang="nl-NL" smtClean="0"/>
              <a:pPr algn="l"/>
              <a:t>‹nr.›</a:t>
            </a:fld>
            <a:endParaRPr lang="nl-NL"/>
          </a:p>
        </p:txBody>
      </p:sp>
      <p:sp>
        <p:nvSpPr>
          <p:cNvPr id="7" name="Instruction Rectangle 7 {PHJU} (JU-Free)">
            <a:extLst>
              <a:ext uri="{FF2B5EF4-FFF2-40B4-BE49-F238E27FC236}">
                <a16:creationId xmlns:a16="http://schemas.microsoft.com/office/drawing/2014/main" id="{574F84CE-CF2A-2A0A-64D7-E20CE3F05AC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8" name="Instruction Rectangle 8 {PHJU} (JU-Free)">
            <a:extLst>
              <a:ext uri="{FF2B5EF4-FFF2-40B4-BE49-F238E27FC236}">
                <a16:creationId xmlns:a16="http://schemas.microsoft.com/office/drawing/2014/main" id="{C6DF4A32-7FBE-C595-AA7F-2EE3102CB40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e 9 (JU-Free)">
            <a:extLst>
              <a:ext uri="{FF2B5EF4-FFF2-40B4-BE49-F238E27FC236}">
                <a16:creationId xmlns:a16="http://schemas.microsoft.com/office/drawing/2014/main" id="{1013D09F-5640-AC1A-0E6C-12176FFE27B3}"/>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945616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ussendia rood, kop1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a:p>
          </p:txBody>
        </p:sp>
      </p:grpSp>
      <p:sp>
        <p:nvSpPr>
          <p:cNvPr id="6" name="Frame 2">
            <a:extLst>
              <a:ext uri="{FF2B5EF4-FFF2-40B4-BE49-F238E27FC236}">
                <a16:creationId xmlns:a16="http://schemas.microsoft.com/office/drawing/2014/main" id="{583561CA-3751-2F65-9967-0CB81CFF337A}"/>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01_Title 3">
            <a:extLst>
              <a:ext uri="{FF2B5EF4-FFF2-40B4-BE49-F238E27FC236}">
                <a16:creationId xmlns:a16="http://schemas.microsoft.com/office/drawing/2014/main" id="{AEDB67BE-2134-ECE6-C987-7E3DFA9E7664}"/>
              </a:ext>
            </a:extLst>
          </p:cNvPr>
          <p:cNvSpPr>
            <a:spLocks noGrp="1" noSelect="1"/>
          </p:cNvSpPr>
          <p:nvPr>
            <p:ph type="title" hasCustomPrompt="1"/>
          </p:nvPr>
        </p:nvSpPr>
        <p:spPr>
          <a:xfrm>
            <a:off x="1136884" y="1971360"/>
            <a:ext cx="9792001" cy="10404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4" name="02_Placeholder 4 [PHJU]">
            <a:extLst>
              <a:ext uri="{FF2B5EF4-FFF2-40B4-BE49-F238E27FC236}">
                <a16:creationId xmlns:a16="http://schemas.microsoft.com/office/drawing/2014/main" id="{5776F566-BD50-3E41-70AA-4FE8B50C8C37}"/>
              </a:ext>
            </a:extLst>
          </p:cNvPr>
          <p:cNvSpPr>
            <a:spLocks noGrp="1" noSelect="1"/>
          </p:cNvSpPr>
          <p:nvPr>
            <p:ph type="body" idx="1" hasCustomPrompt="1"/>
          </p:nvPr>
        </p:nvSpPr>
        <p:spPr>
          <a:xfrm>
            <a:off x="1136880" y="3079800"/>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[subtitel]</a:t>
            </a:r>
          </a:p>
        </p:txBody>
      </p:sp>
      <p:sp>
        <p:nvSpPr>
          <p:cNvPr id="5" name="Instruction Rectangle 5 {PHJU} (JU-Free)">
            <a:extLst>
              <a:ext uri="{FF2B5EF4-FFF2-40B4-BE49-F238E27FC236}">
                <a16:creationId xmlns:a16="http://schemas.microsoft.com/office/drawing/2014/main" id="{5FE9FCBE-57E0-2576-487B-A14F6726544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on Rectangle 6 {PHJU} (JU-Free)">
            <a:extLst>
              <a:ext uri="{FF2B5EF4-FFF2-40B4-BE49-F238E27FC236}">
                <a16:creationId xmlns:a16="http://schemas.microsoft.com/office/drawing/2014/main" id="{C50C7819-96CD-12FC-AAD3-A74D719BA67C}"/>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1" name="Instructie 7 (JU-Free)">
            <a:extLst>
              <a:ext uri="{FF2B5EF4-FFF2-40B4-BE49-F238E27FC236}">
                <a16:creationId xmlns:a16="http://schemas.microsoft.com/office/drawing/2014/main" id="{4B123286-73BE-72C8-4530-9A8A532CB85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12" name="Date Placeholder 8">
            <a:extLst>
              <a:ext uri="{FF2B5EF4-FFF2-40B4-BE49-F238E27FC236}">
                <a16:creationId xmlns:a16="http://schemas.microsoft.com/office/drawing/2014/main" id="{09C91DE6-EFAF-D7F3-5BCE-2D9FF475410D}"/>
              </a:ext>
            </a:extLst>
          </p:cNvPr>
          <p:cNvSpPr>
            <a:spLocks noGrp="1" noSelect="1"/>
          </p:cNvSpPr>
          <p:nvPr>
            <p:ph type="dt" sz="half" idx="10"/>
          </p:nvPr>
        </p:nvSpPr>
        <p:spPr>
          <a:xfrm>
            <a:off x="1136880" y="6244920"/>
            <a:ext cx="2844720" cy="365040"/>
          </a:xfrm>
        </p:spPr>
        <p:txBody>
          <a:bodyPr/>
          <a:lstStyle>
            <a:lvl1pPr algn="l">
              <a:defRPr sz="2200" b="1">
                <a:solidFill>
                  <a:schemeClr val="bg1"/>
                </a:solidFill>
              </a:defRPr>
            </a:lvl1pPr>
          </a:lstStyle>
          <a:p>
            <a:fld id="{636063F6-14E5-4501-B09E-6EE8E2946399}" type="datetime1">
              <a:rPr lang="nl-NL" smtClean="0"/>
              <a:t>3-12-2025</a:t>
            </a:fld>
            <a:endParaRPr lang="nl-NL"/>
          </a:p>
        </p:txBody>
      </p:sp>
    </p:spTree>
    <p:extLst>
      <p:ext uri="{BB962C8B-B14F-4D97-AF65-F5344CB8AC3E}">
        <p14:creationId xmlns:p14="http://schemas.microsoft.com/office/powerpoint/2010/main" val="1853153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ussendia afbeelding]">
    <p:bg bwMode="gray">
      <p:bgPr>
        <a:solidFill>
          <a:schemeClr val="bg1"/>
        </a:solidFill>
        <a:effectLst/>
      </p:bgPr>
    </p:bg>
    <p:spTree>
      <p:nvGrpSpPr>
        <p:cNvPr id="1" name=""/>
        <p:cNvGrpSpPr/>
        <p:nvPr/>
      </p:nvGrpSpPr>
      <p:grpSpPr>
        <a:xfrm>
          <a:off x="0" y="0"/>
          <a:ext cx="0" cy="0"/>
          <a:chOff x="0" y="0"/>
          <a:chExt cx="0" cy="0"/>
        </a:xfrm>
      </p:grpSpPr>
      <p:sp>
        <p:nvSpPr>
          <p:cNvPr id="1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5" name="Frame 2">
            <a:extLst>
              <a:ext uri="{FF2B5EF4-FFF2-40B4-BE49-F238E27FC236}">
                <a16:creationId xmlns:a16="http://schemas.microsoft.com/office/drawing/2014/main" id="{422B148A-374D-129A-5677-EFB1DB237AC4}"/>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2" name="01_Picture placeholder JU 3 [PHJU]">
            <a:extLst>
              <a:ext uri="{FF2B5EF4-FFF2-40B4-BE49-F238E27FC236}">
                <a16:creationId xmlns:a16="http://schemas.microsoft.com/office/drawing/2014/main" id="{8F2050D4-2232-F66B-9E39-7668D02FF136}"/>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a:t>[Afbeelding]</a:t>
            </a:r>
            <a:endParaRPr lang="nl-BE"/>
          </a:p>
        </p:txBody>
      </p:sp>
      <p:sp>
        <p:nvSpPr>
          <p:cNvPr id="3" name="Date Placeholder 4">
            <a:extLst>
              <a:ext uri="{FF2B5EF4-FFF2-40B4-BE49-F238E27FC236}">
                <a16:creationId xmlns:a16="http://schemas.microsoft.com/office/drawing/2014/main" id="{3EBA0F6B-1388-6F18-6229-3117490B2815}"/>
              </a:ext>
            </a:extLst>
          </p:cNvPr>
          <p:cNvSpPr>
            <a:spLocks noGrp="1" noSelect="1"/>
          </p:cNvSpPr>
          <p:nvPr>
            <p:ph type="dt" sz="half" idx="10"/>
          </p:nvPr>
        </p:nvSpPr>
        <p:spPr bwMode="gray">
          <a:xfrm>
            <a:off x="10258560" y="6525000"/>
            <a:ext cx="1008000" cy="240120"/>
          </a:xfrm>
        </p:spPr>
        <p:txBody>
          <a:bodyPr/>
          <a:lstStyle/>
          <a:p>
            <a:fld id="{2B69C0E8-25A3-4F90-9322-0B4BB1A691B7}" type="datetime1">
              <a:rPr lang="nl-NL" smtClean="0"/>
              <a:t>3-12-2025</a:t>
            </a:fld>
            <a:endParaRPr lang="nl-NL"/>
          </a:p>
        </p:txBody>
      </p:sp>
      <p:sp>
        <p:nvSpPr>
          <p:cNvPr id="4" name="Footer Placeholder 5">
            <a:extLst>
              <a:ext uri="{FF2B5EF4-FFF2-40B4-BE49-F238E27FC236}">
                <a16:creationId xmlns:a16="http://schemas.microsoft.com/office/drawing/2014/main" id="{2CCB3477-6FCD-1340-7A77-0D8EAA83A039}"/>
              </a:ext>
            </a:extLst>
          </p:cNvPr>
          <p:cNvSpPr>
            <a:spLocks noGrp="1" noSelect="1"/>
          </p:cNvSpPr>
          <p:nvPr>
            <p:ph type="ftr" sz="quarter" idx="11"/>
          </p:nvPr>
        </p:nvSpPr>
        <p:spPr bwMode="gray">
          <a:xfrm>
            <a:off x="918720" y="6525000"/>
            <a:ext cx="8255880" cy="240120"/>
          </a:xfrm>
        </p:spPr>
        <p:txBody>
          <a:bodyPr/>
          <a:lstStyle/>
          <a:p>
            <a:endParaRPr lang="nl-NL"/>
          </a:p>
        </p:txBody>
      </p:sp>
      <p:sp>
        <p:nvSpPr>
          <p:cNvPr id="5" name="Slide Number Placeholder 6">
            <a:extLst>
              <a:ext uri="{FF2B5EF4-FFF2-40B4-BE49-F238E27FC236}">
                <a16:creationId xmlns:a16="http://schemas.microsoft.com/office/drawing/2014/main" id="{779B4394-970E-6605-1A87-0F0314D76640}"/>
              </a:ext>
            </a:extLst>
          </p:cNvPr>
          <p:cNvSpPr>
            <a:spLocks noGrp="1" noSelect="1"/>
          </p:cNvSpPr>
          <p:nvPr>
            <p:ph type="sldNum" sz="quarter" idx="12"/>
          </p:nvPr>
        </p:nvSpPr>
        <p:spPr bwMode="gray">
          <a:xfrm>
            <a:off x="11334600" y="6525000"/>
            <a:ext cx="384120" cy="240120"/>
          </a:xfrm>
        </p:spPr>
        <p:txBody>
          <a:bodyPr/>
          <a:lstStyle/>
          <a:p>
            <a:pPr algn="l"/>
            <a:r>
              <a:rPr lang="nl-NL"/>
              <a:t>| </a:t>
            </a:r>
            <a:fld id="{6C885DEC-5AE5-4403-A92E-278225061E43}" type="slidenum">
              <a:rPr lang="nl-NL" smtClean="0"/>
              <a:pPr algn="l"/>
              <a:t>‹nr.›</a:t>
            </a:fld>
            <a:endParaRPr lang="nl-NL"/>
          </a:p>
        </p:txBody>
      </p:sp>
      <p:sp>
        <p:nvSpPr>
          <p:cNvPr id="6" name="Instructie 7 (JU-Free)">
            <a:extLst>
              <a:ext uri="{FF2B5EF4-FFF2-40B4-BE49-F238E27FC236}">
                <a16:creationId xmlns:a16="http://schemas.microsoft.com/office/drawing/2014/main" id="{1DD05226-EFE0-2A38-65A6-BEBD74CE867B}"/>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a:p>
        </p:txBody>
      </p:sp>
      <p:sp>
        <p:nvSpPr>
          <p:cNvPr id="7" name="Instructie 8 (JU-Free)">
            <a:extLst>
              <a:ext uri="{FF2B5EF4-FFF2-40B4-BE49-F238E27FC236}">
                <a16:creationId xmlns:a16="http://schemas.microsoft.com/office/drawing/2014/main" id="{11AB693A-22B4-54BB-DB21-9D7FDDB93774}"/>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50012"/>
            <a:ext cx="1465333" cy="756000"/>
          </a:xfrm>
          <a:blipFill>
            <a:blip r:embed="rId2"/>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p>
        </p:txBody>
      </p:sp>
      <p:sp>
        <p:nvSpPr>
          <p:cNvPr id="8" name="Instruction Rectangle 9 {PHJU} (JU-Free)">
            <a:extLst>
              <a:ext uri="{FF2B5EF4-FFF2-40B4-BE49-F238E27FC236}">
                <a16:creationId xmlns:a16="http://schemas.microsoft.com/office/drawing/2014/main" id="{D8034A17-9135-E785-2209-63DB514BBC2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on Rectangle 10 {PHJU} (JU-Free)">
            <a:extLst>
              <a:ext uri="{FF2B5EF4-FFF2-40B4-BE49-F238E27FC236}">
                <a16:creationId xmlns:a16="http://schemas.microsoft.com/office/drawing/2014/main" id="{060C54F6-1FF1-BAF3-4744-E4CB418238B9}"/>
              </a:ext>
              <a:ext uri="{C183D7F6-B498-43B3-948B-1728B52AA6E4}">
                <adec:decorative xmlns:adec="http://schemas.microsoft.com/office/drawing/2017/decorative" val="1"/>
              </a:ext>
            </a:extLst>
          </p:cNvPr>
          <p:cNvSpPr>
            <a:spLocks noGrp="1"/>
          </p:cNvSpPr>
          <p:nvPr>
            <p:ph type="body" sz="quarter" idx="21"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e 11 (JU-Free)">
            <a:extLst>
              <a:ext uri="{FF2B5EF4-FFF2-40B4-BE49-F238E27FC236}">
                <a16:creationId xmlns:a16="http://schemas.microsoft.com/office/drawing/2014/main" id="{F2493D0E-E6DE-498F-C677-739A666CAA2B}"/>
              </a:ext>
              <a:ext uri="{C183D7F6-B498-43B3-948B-1728B52AA6E4}">
                <adec:decorative xmlns:adec="http://schemas.microsoft.com/office/drawing/2017/decorative" val="1"/>
              </a:ext>
            </a:extLst>
          </p:cNvPr>
          <p:cNvSpPr>
            <a:spLocks noGrp="1"/>
          </p:cNvSpPr>
          <p:nvPr>
            <p:ph type="body" sz="quarter" idx="22"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63230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dia wit, kop2]">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2BBDBD14-0812-464D-DA11-8F2625411951}"/>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Date Placeholder 2">
            <a:extLst>
              <a:ext uri="{FF2B5EF4-FFF2-40B4-BE49-F238E27FC236}">
                <a16:creationId xmlns:a16="http://schemas.microsoft.com/office/drawing/2014/main" id="{66548D97-7EB5-62FB-494B-1BCAA5221ACB}"/>
              </a:ext>
            </a:extLst>
          </p:cNvPr>
          <p:cNvSpPr>
            <a:spLocks noGrp="1" noSelect="1"/>
          </p:cNvSpPr>
          <p:nvPr>
            <p:ph type="dt" sz="half" idx="10"/>
          </p:nvPr>
        </p:nvSpPr>
        <p:spPr>
          <a:xfrm>
            <a:off x="10258560" y="6525000"/>
            <a:ext cx="1008000" cy="240120"/>
          </a:xfrm>
        </p:spPr>
        <p:txBody>
          <a:bodyPr/>
          <a:lstStyle/>
          <a:p>
            <a:fld id="{DC0E21FD-1757-4E68-98AA-F56E4E113978}" type="datetime1">
              <a:rPr lang="nl-NL" smtClean="0"/>
              <a:t>3-12-2025</a:t>
            </a:fld>
            <a:endParaRPr lang="nl-NL"/>
          </a:p>
        </p:txBody>
      </p:sp>
      <p:sp>
        <p:nvSpPr>
          <p:cNvPr id="5" name="Footer Placeholder 3">
            <a:extLst>
              <a:ext uri="{FF2B5EF4-FFF2-40B4-BE49-F238E27FC236}">
                <a16:creationId xmlns:a16="http://schemas.microsoft.com/office/drawing/2014/main" id="{64F33CA8-CC97-0745-9155-F58D442310B9}"/>
              </a:ext>
            </a:extLst>
          </p:cNvPr>
          <p:cNvSpPr>
            <a:spLocks noGrp="1" noSelect="1"/>
          </p:cNvSpPr>
          <p:nvPr>
            <p:ph type="ftr" sz="quarter" idx="11"/>
          </p:nvPr>
        </p:nvSpPr>
        <p:spPr>
          <a:xfrm>
            <a:off x="918720" y="6525000"/>
            <a:ext cx="8255880" cy="240120"/>
          </a:xfrm>
        </p:spPr>
        <p:txBody>
          <a:bodyPr/>
          <a:lstStyle/>
          <a:p>
            <a:endParaRPr lang="nl-NL"/>
          </a:p>
        </p:txBody>
      </p:sp>
      <p:sp>
        <p:nvSpPr>
          <p:cNvPr id="6" name="Slide Number Placeholder 4">
            <a:extLst>
              <a:ext uri="{FF2B5EF4-FFF2-40B4-BE49-F238E27FC236}">
                <a16:creationId xmlns:a16="http://schemas.microsoft.com/office/drawing/2014/main" id="{C03D1D04-7AA2-0D38-4702-A46B83A8CD72}"/>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a:p>
        </p:txBody>
      </p:sp>
      <p:sp>
        <p:nvSpPr>
          <p:cNvPr id="7" name="Instruction Rectangle 5 {PHJU} (JU-Free)">
            <a:extLst>
              <a:ext uri="{FF2B5EF4-FFF2-40B4-BE49-F238E27FC236}">
                <a16:creationId xmlns:a16="http://schemas.microsoft.com/office/drawing/2014/main" id="{90D225CC-BB97-25E7-0634-0547FEAD2FE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8" name="Instruction Rectangle 6 {PHJU} (JU-Free)">
            <a:extLst>
              <a:ext uri="{FF2B5EF4-FFF2-40B4-BE49-F238E27FC236}">
                <a16:creationId xmlns:a16="http://schemas.microsoft.com/office/drawing/2014/main" id="{E6D2223F-C988-2313-8A43-5C6A740730E2}"/>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9" name="Instructie 7 (JU-Free)">
            <a:extLst>
              <a:ext uri="{FF2B5EF4-FFF2-40B4-BE49-F238E27FC236}">
                <a16:creationId xmlns:a16="http://schemas.microsoft.com/office/drawing/2014/main" id="{A4CEEECB-ED14-C014-7CB0-82047CBAC8F1}"/>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48370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dia wit, kop2 + 2 kaders]">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FE9F41B5-E7BB-C980-7403-5FA6BC5110F2}"/>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Content Placeholder 2 [PHJU]">
            <a:extLst>
              <a:ext uri="{FF2B5EF4-FFF2-40B4-BE49-F238E27FC236}">
                <a16:creationId xmlns:a16="http://schemas.microsoft.com/office/drawing/2014/main" id="{6FAAEA1F-CBDA-8C6E-DCB7-753C3A4688C2}"/>
              </a:ext>
            </a:extLst>
          </p:cNvPr>
          <p:cNvSpPr>
            <a:spLocks noGrp="1" noSelect="1"/>
          </p:cNvSpPr>
          <p:nvPr>
            <p:ph sz="quarter" idx="13" hasCustomPrompt="1"/>
          </p:nvPr>
        </p:nvSpPr>
        <p:spPr bwMode="gray">
          <a:xfrm>
            <a:off x="918799" y="3529440"/>
            <a:ext cx="5184000" cy="2786400"/>
          </a:xfrm>
        </p:spPr>
        <p:txBody>
          <a:bodyPr/>
          <a:lstStyle/>
          <a:p>
            <a:pPr lvl="0"/>
            <a:r>
              <a:rPr lang="nl-NL" noProof="1"/>
              <a:t>[</a:t>
            </a:r>
            <a:r>
              <a:rPr lang="nl-NL"/>
              <a:t>Typ tekst of klik op een pictogram om een object in te voegen</a:t>
            </a:r>
            <a:r>
              <a:rPr lang="nl-NL" noProof="1"/>
              <a:t>]</a:t>
            </a:r>
          </a:p>
        </p:txBody>
      </p:sp>
      <p:sp>
        <p:nvSpPr>
          <p:cNvPr id="5" name="03_Content Placeholder 3 [PHJU]">
            <a:extLst>
              <a:ext uri="{FF2B5EF4-FFF2-40B4-BE49-F238E27FC236}">
                <a16:creationId xmlns:a16="http://schemas.microsoft.com/office/drawing/2014/main" id="{1AA682EC-2E67-7E48-0649-79DEBC52A4B4}"/>
              </a:ext>
            </a:extLst>
          </p:cNvPr>
          <p:cNvSpPr>
            <a:spLocks noGrp="1" noSelect="1"/>
          </p:cNvSpPr>
          <p:nvPr>
            <p:ph sz="quarter" idx="14" hasCustomPrompt="1"/>
          </p:nvPr>
        </p:nvSpPr>
        <p:spPr bwMode="gray">
          <a:xfrm>
            <a:off x="6534796" y="3529440"/>
            <a:ext cx="5184000" cy="2786400"/>
          </a:xfrm>
        </p:spPr>
        <p:txBody>
          <a:bodyPr/>
          <a:lstStyle/>
          <a:p>
            <a:pPr lvl="0"/>
            <a:r>
              <a:rPr lang="nl-NL" noProof="1"/>
              <a:t>[</a:t>
            </a:r>
            <a:r>
              <a:rPr lang="nl-NL"/>
              <a:t>Typ tekst of klik op een pictogram om een object in te voegen</a:t>
            </a:r>
            <a:r>
              <a:rPr lang="nl-NL" noProof="1"/>
              <a:t>]</a:t>
            </a:r>
          </a:p>
        </p:txBody>
      </p:sp>
      <p:sp>
        <p:nvSpPr>
          <p:cNvPr id="6" name="Date Placeholder 4">
            <a:extLst>
              <a:ext uri="{FF2B5EF4-FFF2-40B4-BE49-F238E27FC236}">
                <a16:creationId xmlns:a16="http://schemas.microsoft.com/office/drawing/2014/main" id="{90A04A4B-70AC-D491-8C52-9D9B2311D195}"/>
              </a:ext>
            </a:extLst>
          </p:cNvPr>
          <p:cNvSpPr>
            <a:spLocks noGrp="1" noSelect="1"/>
          </p:cNvSpPr>
          <p:nvPr>
            <p:ph type="dt" sz="half" idx="15"/>
          </p:nvPr>
        </p:nvSpPr>
        <p:spPr bwMode="gray">
          <a:xfrm>
            <a:off x="10258560" y="6525000"/>
            <a:ext cx="1008000" cy="240120"/>
          </a:xfrm>
        </p:spPr>
        <p:txBody>
          <a:bodyPr/>
          <a:lstStyle/>
          <a:p>
            <a:fld id="{48B014A4-CD98-46A1-A6F6-B4740AC33AF9}" type="datetime1">
              <a:rPr lang="nl-NL" smtClean="0"/>
              <a:t>3-12-2025</a:t>
            </a:fld>
            <a:endParaRPr lang="nl-NL"/>
          </a:p>
        </p:txBody>
      </p:sp>
      <p:sp>
        <p:nvSpPr>
          <p:cNvPr id="7" name="Footer Placeholder 5">
            <a:extLst>
              <a:ext uri="{FF2B5EF4-FFF2-40B4-BE49-F238E27FC236}">
                <a16:creationId xmlns:a16="http://schemas.microsoft.com/office/drawing/2014/main" id="{4FDF7698-F7B7-DC99-D824-4E4E80A5FD7B}"/>
              </a:ext>
            </a:extLst>
          </p:cNvPr>
          <p:cNvSpPr>
            <a:spLocks noGrp="1" noSelect="1"/>
          </p:cNvSpPr>
          <p:nvPr>
            <p:ph type="ftr" sz="quarter" idx="16"/>
          </p:nvPr>
        </p:nvSpPr>
        <p:spPr bwMode="gray">
          <a:xfrm>
            <a:off x="918720" y="6525000"/>
            <a:ext cx="8255880" cy="240120"/>
          </a:xfrm>
        </p:spPr>
        <p:txBody>
          <a:bodyPr/>
          <a:lstStyle/>
          <a:p>
            <a:endParaRPr lang="nl-NL"/>
          </a:p>
        </p:txBody>
      </p:sp>
      <p:sp>
        <p:nvSpPr>
          <p:cNvPr id="8" name="Slide Number Placeholder 6">
            <a:extLst>
              <a:ext uri="{FF2B5EF4-FFF2-40B4-BE49-F238E27FC236}">
                <a16:creationId xmlns:a16="http://schemas.microsoft.com/office/drawing/2014/main" id="{A4F231A5-D609-01DC-6456-1869741E432C}"/>
              </a:ext>
            </a:extLst>
          </p:cNvPr>
          <p:cNvSpPr>
            <a:spLocks noGrp="1" noSelect="1"/>
          </p:cNvSpPr>
          <p:nvPr>
            <p:ph type="sldNum" sz="quarter" idx="17"/>
          </p:nvPr>
        </p:nvSpPr>
        <p:spPr bwMode="gray">
          <a:xfrm>
            <a:off x="11334600" y="6525000"/>
            <a:ext cx="384120" cy="240120"/>
          </a:xfrm>
        </p:spPr>
        <p:txBody>
          <a:bodyPr/>
          <a:lstStyle/>
          <a:p>
            <a:pPr algn="l"/>
            <a:r>
              <a:rPr lang="nl-NL"/>
              <a:t>| </a:t>
            </a:r>
            <a:fld id="{6C885DEC-5AE5-4403-A92E-278225061E43}" type="slidenum">
              <a:rPr lang="nl-NL" smtClean="0"/>
              <a:pPr algn="l"/>
              <a:t>‹nr.›</a:t>
            </a:fld>
            <a:endParaRPr lang="nl-NL"/>
          </a:p>
        </p:txBody>
      </p:sp>
      <p:sp>
        <p:nvSpPr>
          <p:cNvPr id="9" name="Instruction Rectangle 7 {PHJU} (JU-Free)">
            <a:extLst>
              <a:ext uri="{FF2B5EF4-FFF2-40B4-BE49-F238E27FC236}">
                <a16:creationId xmlns:a16="http://schemas.microsoft.com/office/drawing/2014/main" id="{876A4273-8CFB-4237-8A0E-80B634772B2B}"/>
              </a:ext>
              <a:ext uri="{C183D7F6-B498-43B3-948B-1728B52AA6E4}">
                <adec:decorative xmlns:adec="http://schemas.microsoft.com/office/drawing/2017/decorative" val="1"/>
              </a:ext>
            </a:extLst>
          </p:cNvPr>
          <p:cNvSpPr>
            <a:spLocks noGrp="1"/>
          </p:cNvSpPr>
          <p:nvPr>
            <p:ph type="body" sz="quarter" idx="19"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0" name="Instruction Rectangle 8 {PHJU} (JU-Free)">
            <a:extLst>
              <a:ext uri="{FF2B5EF4-FFF2-40B4-BE49-F238E27FC236}">
                <a16:creationId xmlns:a16="http://schemas.microsoft.com/office/drawing/2014/main" id="{5C6358D4-F1BF-EE9B-ED5D-7FB1857545C4}"/>
              </a:ext>
              <a:ext uri="{C183D7F6-B498-43B3-948B-1728B52AA6E4}">
                <adec:decorative xmlns:adec="http://schemas.microsoft.com/office/drawing/2017/decorative" val="1"/>
              </a:ext>
            </a:extLst>
          </p:cNvPr>
          <p:cNvSpPr>
            <a:spLocks noGrp="1"/>
          </p:cNvSpPr>
          <p:nvPr>
            <p:ph type="body" sz="quarter" idx="20"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11" name="Instructie 9 (JU-Free)">
            <a:extLst>
              <a:ext uri="{FF2B5EF4-FFF2-40B4-BE49-F238E27FC236}">
                <a16:creationId xmlns:a16="http://schemas.microsoft.com/office/drawing/2014/main" id="{C76B99E8-0FFE-E404-D449-524B5522B481}"/>
              </a:ext>
              <a:ext uri="{C183D7F6-B498-43B3-948B-1728B52AA6E4}">
                <adec:decorative xmlns:adec="http://schemas.microsoft.com/office/drawing/2017/decorative" val="1"/>
              </a:ext>
            </a:extLst>
          </p:cNvPr>
          <p:cNvSpPr>
            <a:spLocks noGrp="1"/>
          </p:cNvSpPr>
          <p:nvPr>
            <p:ph type="body" sz="quarter" idx="21"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572332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eg met Andreaskruise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776474-A459-78AC-DF2F-F96AC0A329AD}"/>
              </a:ext>
            </a:extLst>
          </p:cNvPr>
          <p:cNvSpPr>
            <a:spLocks noGrp="1" noSelect="1"/>
          </p:cNvSpPr>
          <p:nvPr>
            <p:ph type="dt" sz="half" idx="10"/>
          </p:nvPr>
        </p:nvSpPr>
        <p:spPr>
          <a:xfrm>
            <a:off x="10258560" y="6525000"/>
            <a:ext cx="1008000" cy="240120"/>
          </a:xfrm>
        </p:spPr>
        <p:txBody>
          <a:bodyPr/>
          <a:lstStyle/>
          <a:p>
            <a:fld id="{200F621F-4600-4605-AF42-912A8AA63669}" type="datetime1">
              <a:rPr lang="nl-NL" smtClean="0"/>
              <a:t>3-12-2025</a:t>
            </a:fld>
            <a:endParaRPr lang="nl-NL"/>
          </a:p>
        </p:txBody>
      </p:sp>
      <p:sp>
        <p:nvSpPr>
          <p:cNvPr id="3" name="Footer Placeholder 2">
            <a:extLst>
              <a:ext uri="{FF2B5EF4-FFF2-40B4-BE49-F238E27FC236}">
                <a16:creationId xmlns:a16="http://schemas.microsoft.com/office/drawing/2014/main" id="{BEB747CF-40E8-496B-5DEF-DA1A58D848D8}"/>
              </a:ext>
            </a:extLst>
          </p:cNvPr>
          <p:cNvSpPr>
            <a:spLocks noGrp="1" noSelect="1"/>
          </p:cNvSpPr>
          <p:nvPr>
            <p:ph type="ftr" sz="quarter" idx="11"/>
          </p:nvPr>
        </p:nvSpPr>
        <p:spPr>
          <a:xfrm>
            <a:off x="918720" y="6525000"/>
            <a:ext cx="8255880" cy="240120"/>
          </a:xfrm>
        </p:spPr>
        <p:txBody>
          <a:bodyPr/>
          <a:lstStyle/>
          <a:p>
            <a:endParaRPr lang="nl-NL"/>
          </a:p>
        </p:txBody>
      </p:sp>
      <p:sp>
        <p:nvSpPr>
          <p:cNvPr id="4" name="Slide Number Placeholder 3">
            <a:extLst>
              <a:ext uri="{FF2B5EF4-FFF2-40B4-BE49-F238E27FC236}">
                <a16:creationId xmlns:a16="http://schemas.microsoft.com/office/drawing/2014/main" id="{6266D897-E2FA-B1B5-D18A-59CD3AF8E7FF}"/>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a:p>
        </p:txBody>
      </p:sp>
      <p:sp>
        <p:nvSpPr>
          <p:cNvPr id="5" name="Instruction Rectangle 4 {PHJU} (JU-Free)">
            <a:extLst>
              <a:ext uri="{FF2B5EF4-FFF2-40B4-BE49-F238E27FC236}">
                <a16:creationId xmlns:a16="http://schemas.microsoft.com/office/drawing/2014/main" id="{C3E9D40E-F470-DAC0-A9E0-9B50136F6E6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6" name="Instruction Rectangle 5 {PHJU} (JU-Free)">
            <a:extLst>
              <a:ext uri="{FF2B5EF4-FFF2-40B4-BE49-F238E27FC236}">
                <a16:creationId xmlns:a16="http://schemas.microsoft.com/office/drawing/2014/main" id="{D315B9C3-CD76-66D2-AD04-1061E1D2FA0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7" name="Instructie 6 (JU-Free)">
            <a:extLst>
              <a:ext uri="{FF2B5EF4-FFF2-40B4-BE49-F238E27FC236}">
                <a16:creationId xmlns:a16="http://schemas.microsoft.com/office/drawing/2014/main" id="{57F76DB0-737A-6CA8-5BCF-D20F2DF74AC7}"/>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854598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AC1E9-04D7-A39E-E9D6-87159891707E}"/>
              </a:ext>
            </a:extLst>
          </p:cNvPr>
          <p:cNvSpPr>
            <a:spLocks noGrp="1" noSelect="1"/>
          </p:cNvSpPr>
          <p:nvPr>
            <p:ph type="dt" sz="half" idx="10"/>
          </p:nvPr>
        </p:nvSpPr>
        <p:spPr>
          <a:xfrm>
            <a:off x="10258560" y="6525000"/>
            <a:ext cx="1008000" cy="240120"/>
          </a:xfrm>
        </p:spPr>
        <p:txBody>
          <a:bodyPr/>
          <a:lstStyle/>
          <a:p>
            <a:fld id="{AE4B0E4C-382C-4CD9-8722-558E556A7988}" type="datetime1">
              <a:rPr lang="nl-NL" smtClean="0"/>
              <a:t>3-12-2025</a:t>
            </a:fld>
            <a:endParaRPr lang="nl-NL"/>
          </a:p>
        </p:txBody>
      </p:sp>
      <p:sp>
        <p:nvSpPr>
          <p:cNvPr id="3" name="Footer Placeholder 2">
            <a:extLst>
              <a:ext uri="{FF2B5EF4-FFF2-40B4-BE49-F238E27FC236}">
                <a16:creationId xmlns:a16="http://schemas.microsoft.com/office/drawing/2014/main" id="{F03A9A61-6F83-08BB-EA8A-84A0B40BF1ED}"/>
              </a:ext>
            </a:extLst>
          </p:cNvPr>
          <p:cNvSpPr>
            <a:spLocks noGrp="1" noSelect="1"/>
          </p:cNvSpPr>
          <p:nvPr>
            <p:ph type="ftr" sz="quarter" idx="11"/>
          </p:nvPr>
        </p:nvSpPr>
        <p:spPr>
          <a:xfrm>
            <a:off x="918720" y="6525000"/>
            <a:ext cx="8255880" cy="240120"/>
          </a:xfrm>
        </p:spPr>
        <p:txBody>
          <a:bodyPr/>
          <a:lstStyle/>
          <a:p>
            <a:endParaRPr lang="nl-NL"/>
          </a:p>
        </p:txBody>
      </p:sp>
      <p:sp>
        <p:nvSpPr>
          <p:cNvPr id="4" name="Slide Number Placeholder 3">
            <a:extLst>
              <a:ext uri="{FF2B5EF4-FFF2-40B4-BE49-F238E27FC236}">
                <a16:creationId xmlns:a16="http://schemas.microsoft.com/office/drawing/2014/main" id="{7FFF3136-011A-A471-E02B-450067CA0D6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a:p>
        </p:txBody>
      </p:sp>
      <p:sp>
        <p:nvSpPr>
          <p:cNvPr id="5" name="Instruction Rectangle 4 {PHJU} (JU-Free)">
            <a:extLst>
              <a:ext uri="{FF2B5EF4-FFF2-40B4-BE49-F238E27FC236}">
                <a16:creationId xmlns:a16="http://schemas.microsoft.com/office/drawing/2014/main" id="{50AB8053-89F0-AE64-5E86-6297563CED9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6" name="Instruction Rectangle 5 {PHJU} (JU-Free)">
            <a:extLst>
              <a:ext uri="{FF2B5EF4-FFF2-40B4-BE49-F238E27FC236}">
                <a16:creationId xmlns:a16="http://schemas.microsoft.com/office/drawing/2014/main" id="{0E3E5DB2-65CE-B9CC-B435-5A2EAD65EE2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a:t> </a:t>
            </a:r>
            <a:endParaRPr lang="nl-BE"/>
          </a:p>
        </p:txBody>
      </p:sp>
      <p:sp>
        <p:nvSpPr>
          <p:cNvPr id="7" name="Instructie 6 (JU-Free)">
            <a:extLst>
              <a:ext uri="{FF2B5EF4-FFF2-40B4-BE49-F238E27FC236}">
                <a16:creationId xmlns:a16="http://schemas.microsoft.com/office/drawing/2014/main" id="{417B42DC-9F76-40A7-4412-70F3CA55E4BA}"/>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9853970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eldia rood, kop1 lang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3" name="Frame 2">
            <a:extLst>
              <a:ext uri="{FF2B5EF4-FFF2-40B4-BE49-F238E27FC236}">
                <a16:creationId xmlns:a16="http://schemas.microsoft.com/office/drawing/2014/main" id="{55780B36-97E9-44AB-BB95-1CFC28EF3893}"/>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01_Title 3">
            <a:extLst>
              <a:ext uri="{FF2B5EF4-FFF2-40B4-BE49-F238E27FC236}">
                <a16:creationId xmlns:a16="http://schemas.microsoft.com/office/drawing/2014/main" id="{30F71E0E-0CEA-734A-8813-2F08AA458F33}"/>
              </a:ext>
            </a:extLst>
          </p:cNvPr>
          <p:cNvSpPr>
            <a:spLocks noGrp="1" noSelect="1"/>
          </p:cNvSpPr>
          <p:nvPr>
            <p:ph type="title" hasCustomPrompt="1"/>
          </p:nvPr>
        </p:nvSpPr>
        <p:spPr>
          <a:xfrm>
            <a:off x="1136718" y="1971360"/>
            <a:ext cx="9792001"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7" name="02_Logo {PHJU} 4 (JU-Free)" descr="Logo Gemeente Amsterdam">
            <a:extLst>
              <a:ext uri="{FF2B5EF4-FFF2-40B4-BE49-F238E27FC236}">
                <a16:creationId xmlns:a16="http://schemas.microsoft.com/office/drawing/2014/main" id="{45ADF3EC-6CC1-4C8C-1E71-D54CB7739899}"/>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endParaRPr lang="nl-NL" dirty="0"/>
          </a:p>
        </p:txBody>
      </p:sp>
      <p:sp>
        <p:nvSpPr>
          <p:cNvPr id="18" name="03_Placeholder 5 [PHJU]">
            <a:extLst>
              <a:ext uri="{FF2B5EF4-FFF2-40B4-BE49-F238E27FC236}">
                <a16:creationId xmlns:a16="http://schemas.microsoft.com/office/drawing/2014/main" id="{A63934CB-5619-87FA-3086-22F894EDD98C}"/>
              </a:ext>
            </a:extLst>
          </p:cNvPr>
          <p:cNvSpPr>
            <a:spLocks noGrp="1" noSelect="1"/>
          </p:cNvSpPr>
          <p:nvPr>
            <p:ph type="body" idx="1" hasCustomPrompt="1"/>
          </p:nvPr>
        </p:nvSpPr>
        <p:spPr>
          <a:xfrm>
            <a:off x="1136712" y="4010039"/>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[jaar / subtitel]</a:t>
            </a:r>
          </a:p>
        </p:txBody>
      </p:sp>
      <p:sp>
        <p:nvSpPr>
          <p:cNvPr id="19" name="04_Date Placeholder 6 [PHJU] (JU-Free)">
            <a:extLst>
              <a:ext uri="{FF2B5EF4-FFF2-40B4-BE49-F238E27FC236}">
                <a16:creationId xmlns:a16="http://schemas.microsoft.com/office/drawing/2014/main" id="{3AB1E00E-700E-D2F1-E314-51F2438D6225}"/>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dirty="0"/>
              <a:t>[Datum]</a:t>
            </a:r>
          </a:p>
          <a:p>
            <a:pPr lvl="0"/>
            <a:r>
              <a:rPr lang="nl-NL" dirty="0"/>
              <a:t>JU-LEVEL1=Standaard</a:t>
            </a:r>
          </a:p>
        </p:txBody>
      </p:sp>
      <p:sp>
        <p:nvSpPr>
          <p:cNvPr id="20" name="Instructie 7 (JU-Free)">
            <a:extLst>
              <a:ext uri="{FF2B5EF4-FFF2-40B4-BE49-F238E27FC236}">
                <a16:creationId xmlns:a16="http://schemas.microsoft.com/office/drawing/2014/main" id="{951F8D6B-BEAD-9BF9-BF38-1224E376D80D}"/>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21" name="Instruction Rectangle 8 {PHJU} (JU-Free)">
            <a:extLst>
              <a:ext uri="{FF2B5EF4-FFF2-40B4-BE49-F238E27FC236}">
                <a16:creationId xmlns:a16="http://schemas.microsoft.com/office/drawing/2014/main" id="{9F8DF046-28C2-8A58-CB1E-A72AD94CA9F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29" name="Instruction Rectangle 9 {PHJU} (JU-Free)">
            <a:extLst>
              <a:ext uri="{FF2B5EF4-FFF2-40B4-BE49-F238E27FC236}">
                <a16:creationId xmlns:a16="http://schemas.microsoft.com/office/drawing/2014/main" id="{C4687F9D-C13D-95B9-EC63-56910467972E}"/>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Tree>
    <p:extLst>
      <p:ext uri="{BB962C8B-B14F-4D97-AF65-F5344CB8AC3E}">
        <p14:creationId xmlns:p14="http://schemas.microsoft.com/office/powerpoint/2010/main" val="3736239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eldia afbeelding, kop1 lang + tekst]">
    <p:spTree>
      <p:nvGrpSpPr>
        <p:cNvPr id="1" name=""/>
        <p:cNvGrpSpPr/>
        <p:nvPr/>
      </p:nvGrpSpPr>
      <p:grpSpPr>
        <a:xfrm>
          <a:off x="0" y="0"/>
          <a:ext cx="0" cy="0"/>
          <a:chOff x="0" y="0"/>
          <a:chExt cx="0" cy="0"/>
        </a:xfrm>
      </p:grpSpPr>
      <p:sp>
        <p:nvSpPr>
          <p:cNvPr id="4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dirty="0"/>
          </a:p>
        </p:txBody>
      </p:sp>
      <p:sp>
        <p:nvSpPr>
          <p:cNvPr id="9" name="Frame 2">
            <a:extLst>
              <a:ext uri="{FF2B5EF4-FFF2-40B4-BE49-F238E27FC236}">
                <a16:creationId xmlns:a16="http://schemas.microsoft.com/office/drawing/2014/main" id="{ACFDB2E9-FDF7-233F-5BA0-D39652128442}"/>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01_Picture placeholder JU 3 [PHJU]">
            <a:extLst>
              <a:ext uri="{FF2B5EF4-FFF2-40B4-BE49-F238E27FC236}">
                <a16:creationId xmlns:a16="http://schemas.microsoft.com/office/drawing/2014/main" id="{A244C69B-CF14-E500-97C8-CF28DEFBB7BA}"/>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dirty="0"/>
              <a:t>[Klik in dit vak en kies via Invoegen | Afbeeldingen de gewenste afbeelding]</a:t>
            </a:r>
            <a:endParaRPr lang="nl-BE" dirty="0"/>
          </a:p>
        </p:txBody>
      </p:sp>
      <p:sp>
        <p:nvSpPr>
          <p:cNvPr id="17" name="02_Title 4">
            <a:extLst>
              <a:ext uri="{FF2B5EF4-FFF2-40B4-BE49-F238E27FC236}">
                <a16:creationId xmlns:a16="http://schemas.microsoft.com/office/drawing/2014/main" id="{AD876C0C-37D0-5EFF-0A80-6E859951C99A}"/>
              </a:ext>
            </a:extLst>
          </p:cNvPr>
          <p:cNvSpPr>
            <a:spLocks noGrp="1" noSelect="1"/>
          </p:cNvSpPr>
          <p:nvPr>
            <p:ph type="title" hasCustomPrompt="1"/>
          </p:nvPr>
        </p:nvSpPr>
        <p:spPr>
          <a:xfrm>
            <a:off x="1136880" y="1972800"/>
            <a:ext cx="9792000"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8" name="03_Logo {PHJU} 5 (JU-Free)" descr="Logo Gemeente Amsterdam">
            <a:extLst>
              <a:ext uri="{FF2B5EF4-FFF2-40B4-BE49-F238E27FC236}">
                <a16:creationId xmlns:a16="http://schemas.microsoft.com/office/drawing/2014/main" id="{3651F160-2335-CD9D-32E9-D605B9EDAFA2}"/>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endParaRPr lang="nl-NL" dirty="0"/>
          </a:p>
        </p:txBody>
      </p:sp>
      <p:sp>
        <p:nvSpPr>
          <p:cNvPr id="19" name="04_Subtitle 6 [PHJU]">
            <a:extLst>
              <a:ext uri="{FF2B5EF4-FFF2-40B4-BE49-F238E27FC236}">
                <a16:creationId xmlns:a16="http://schemas.microsoft.com/office/drawing/2014/main" id="{6DA83DC9-2AA2-09EF-846F-FEA9F192E61A}"/>
              </a:ext>
            </a:extLst>
          </p:cNvPr>
          <p:cNvSpPr>
            <a:spLocks noGrp="1" noSelect="1"/>
          </p:cNvSpPr>
          <p:nvPr>
            <p:ph type="subTitle" idx="1" hasCustomPrompt="1"/>
          </p:nvPr>
        </p:nvSpPr>
        <p:spPr bwMode="gray">
          <a:xfrm>
            <a:off x="1136880" y="4012800"/>
            <a:ext cx="9792000" cy="1752600"/>
          </a:xfrm>
        </p:spPr>
        <p:txBody>
          <a:bodyPr/>
          <a:lstStyle>
            <a:lvl1pPr marL="0" indent="0" algn="l">
              <a:buNone/>
              <a:defRPr sz="4000">
                <a:solidFill>
                  <a:schemeClr val="bg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nl-NL" noProof="1"/>
              <a:t>[jaar / subtitel]</a:t>
            </a:r>
          </a:p>
        </p:txBody>
      </p:sp>
      <p:sp>
        <p:nvSpPr>
          <p:cNvPr id="20" name="05_Date Placeholder 7 [PHJU] (JU-Free)">
            <a:extLst>
              <a:ext uri="{FF2B5EF4-FFF2-40B4-BE49-F238E27FC236}">
                <a16:creationId xmlns:a16="http://schemas.microsoft.com/office/drawing/2014/main" id="{4AA77A3C-35B3-3DA8-D792-8AA502B6ADB0}"/>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dirty="0"/>
              <a:t>[Datum]</a:t>
            </a:r>
          </a:p>
          <a:p>
            <a:pPr lvl="0"/>
            <a:r>
              <a:rPr lang="nl-NL" dirty="0"/>
              <a:t>JU-LEVEL1=Standaard</a:t>
            </a:r>
          </a:p>
        </p:txBody>
      </p:sp>
      <p:sp>
        <p:nvSpPr>
          <p:cNvPr id="21" name="Instructie 8 (JU-Free)">
            <a:extLst>
              <a:ext uri="{FF2B5EF4-FFF2-40B4-BE49-F238E27FC236}">
                <a16:creationId xmlns:a16="http://schemas.microsoft.com/office/drawing/2014/main" id="{133FFC78-1BAA-C4E6-5329-B3F9141356AD}"/>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dirty="0"/>
          </a:p>
        </p:txBody>
      </p:sp>
      <p:sp>
        <p:nvSpPr>
          <p:cNvPr id="22" name="Instructie 9 (JU-Free)">
            <a:extLst>
              <a:ext uri="{FF2B5EF4-FFF2-40B4-BE49-F238E27FC236}">
                <a16:creationId xmlns:a16="http://schemas.microsoft.com/office/drawing/2014/main" id="{52E869F6-218B-0D78-4BC9-A761435046B7}"/>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44225"/>
            <a:ext cx="1465333" cy="756000"/>
          </a:xfrm>
          <a:blipFill>
            <a:blip r:embed="rId3"/>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dirty="0"/>
              <a:t> </a:t>
            </a:r>
          </a:p>
        </p:txBody>
      </p:sp>
      <p:sp>
        <p:nvSpPr>
          <p:cNvPr id="23" name="Instruction Rectangle 10 {PHJU} (JU-Free)">
            <a:extLst>
              <a:ext uri="{FF2B5EF4-FFF2-40B4-BE49-F238E27FC236}">
                <a16:creationId xmlns:a16="http://schemas.microsoft.com/office/drawing/2014/main" id="{D688509B-AFA4-81BF-808A-04B156C3A585}"/>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25" name="Instruction Rectangle 11 {PHJU} (JU-Free)">
            <a:extLst>
              <a:ext uri="{FF2B5EF4-FFF2-40B4-BE49-F238E27FC236}">
                <a16:creationId xmlns:a16="http://schemas.microsoft.com/office/drawing/2014/main" id="{44AF148A-F20B-C4AF-8831-5AB6627770EC}"/>
              </a:ext>
              <a:ext uri="{C183D7F6-B498-43B3-948B-1728B52AA6E4}">
                <adec:decorative xmlns:adec="http://schemas.microsoft.com/office/drawing/2017/decorative" val="1"/>
              </a:ext>
            </a:extLst>
          </p:cNvPr>
          <p:cNvSpPr>
            <a:spLocks noGrp="1"/>
          </p:cNvSpPr>
          <p:nvPr>
            <p:ph type="body" sz="quarter" idx="22"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5"/>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35" name="Instructie 12 (JU-Free)">
            <a:extLst>
              <a:ext uri="{FF2B5EF4-FFF2-40B4-BE49-F238E27FC236}">
                <a16:creationId xmlns:a16="http://schemas.microsoft.com/office/drawing/2014/main" id="{8C278B74-2E8A-6FA2-DF1B-39B05E535776}"/>
              </a:ext>
              <a:ext uri="{C183D7F6-B498-43B3-948B-1728B52AA6E4}">
                <adec:decorative xmlns:adec="http://schemas.microsoft.com/office/drawing/2017/decorative" val="1"/>
              </a:ext>
            </a:extLst>
          </p:cNvPr>
          <p:cNvSpPr>
            <a:spLocks noGrp="1"/>
          </p:cNvSpPr>
          <p:nvPr>
            <p:ph type="body" sz="quarter" idx="23"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3270560402"/>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565">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dia wit, kop2 + tekst]">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4DB23C15-DFC4-6C10-AE37-EFE71B4132E7}"/>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01_Title 2">
            <a:extLst>
              <a:ext uri="{FF2B5EF4-FFF2-40B4-BE49-F238E27FC236}">
                <a16:creationId xmlns:a16="http://schemas.microsoft.com/office/drawing/2014/main" id="{2FCDB449-C39F-F599-28CA-6957498C5DA3}"/>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Placeholder 3 [PHJU]">
            <a:extLst>
              <a:ext uri="{FF2B5EF4-FFF2-40B4-BE49-F238E27FC236}">
                <a16:creationId xmlns:a16="http://schemas.microsoft.com/office/drawing/2014/main" id="{B149E9BF-16EE-0CFD-86B0-B6858D854254}"/>
              </a:ext>
            </a:extLst>
          </p:cNvPr>
          <p:cNvSpPr>
            <a:spLocks noGrp="1" noSelect="1"/>
          </p:cNvSpPr>
          <p:nvPr>
            <p:ph type="body" sz="quarter" idx="19" hasCustomPrompt="1"/>
          </p:nvPr>
        </p:nvSpPr>
        <p:spPr>
          <a:xfrm>
            <a:off x="918720" y="3529440"/>
            <a:ext cx="10800000" cy="2787120"/>
          </a:xfrm>
        </p:spPr>
        <p:txBody>
          <a:bodyPr/>
          <a:lstStyle>
            <a:lvl1pPr>
              <a:defRPr/>
            </a:lvl1pPr>
          </a:lstStyle>
          <a:p>
            <a:pPr lvl="0"/>
            <a:r>
              <a:rPr lang="nl-NL"/>
              <a:t>[Tekst]</a:t>
            </a:r>
            <a:endParaRPr lang="nl-NL" dirty="0"/>
          </a:p>
        </p:txBody>
      </p:sp>
      <p:sp>
        <p:nvSpPr>
          <p:cNvPr id="5" name="Date Placeholder 4">
            <a:extLst>
              <a:ext uri="{FF2B5EF4-FFF2-40B4-BE49-F238E27FC236}">
                <a16:creationId xmlns:a16="http://schemas.microsoft.com/office/drawing/2014/main" id="{3A95BCB1-86C4-1A1C-033A-8640EEDE70D2}"/>
              </a:ext>
            </a:extLst>
          </p:cNvPr>
          <p:cNvSpPr>
            <a:spLocks noGrp="1" noSelect="1"/>
          </p:cNvSpPr>
          <p:nvPr>
            <p:ph type="dt" sz="half" idx="10"/>
          </p:nvPr>
        </p:nvSpPr>
        <p:spPr>
          <a:xfrm>
            <a:off x="10258560" y="6525000"/>
            <a:ext cx="1008000" cy="240120"/>
          </a:xfrm>
        </p:spPr>
        <p:txBody>
          <a:bodyPr/>
          <a:lstStyle/>
          <a:p>
            <a:fld id="{61B62A69-898C-4E33-9DA9-4DEAE2D8FA83}" type="datetime1">
              <a:rPr lang="nl-NL" smtClean="0"/>
              <a:t>3-12-2025</a:t>
            </a:fld>
            <a:endParaRPr lang="nl-NL" dirty="0"/>
          </a:p>
        </p:txBody>
      </p:sp>
      <p:sp>
        <p:nvSpPr>
          <p:cNvPr id="6" name="Footer Placeholder 5">
            <a:extLst>
              <a:ext uri="{FF2B5EF4-FFF2-40B4-BE49-F238E27FC236}">
                <a16:creationId xmlns:a16="http://schemas.microsoft.com/office/drawing/2014/main" id="{91CE3A7B-B837-F2B2-F800-67EF42225B8E}"/>
              </a:ext>
            </a:extLst>
          </p:cNvPr>
          <p:cNvSpPr>
            <a:spLocks noGrp="1" noSelect="1"/>
          </p:cNvSpPr>
          <p:nvPr>
            <p:ph type="ftr" sz="quarter" idx="11"/>
          </p:nvPr>
        </p:nvSpPr>
        <p:spPr>
          <a:xfrm>
            <a:off x="918720" y="6525000"/>
            <a:ext cx="8255880" cy="240120"/>
          </a:xfrm>
        </p:spPr>
        <p:txBody>
          <a:bodyPr/>
          <a:lstStyle/>
          <a:p>
            <a:endParaRPr lang="nl-NL" dirty="0"/>
          </a:p>
        </p:txBody>
      </p:sp>
      <p:sp>
        <p:nvSpPr>
          <p:cNvPr id="7" name="Slide Number Placeholder 6">
            <a:extLst>
              <a:ext uri="{FF2B5EF4-FFF2-40B4-BE49-F238E27FC236}">
                <a16:creationId xmlns:a16="http://schemas.microsoft.com/office/drawing/2014/main" id="{487F1B80-32E5-E19D-EDE9-83AAADE67A7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8" name="Instruction Rectangle 7 {PHJU} (JU-Free)">
            <a:extLst>
              <a:ext uri="{FF2B5EF4-FFF2-40B4-BE49-F238E27FC236}">
                <a16:creationId xmlns:a16="http://schemas.microsoft.com/office/drawing/2014/main" id="{9593ABA4-D60A-C81B-020C-216DD77549E1}"/>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ADA88A73-4F95-CD49-034E-A78EE6E923E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E39BF98B-0854-418D-0A28-A2A596F9D234}"/>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3787353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klein)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5693C023-04CD-F5DF-583F-1DC2E622BAAB}"/>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2 [PHJU]">
            <a:extLst>
              <a:ext uri="{FF2B5EF4-FFF2-40B4-BE49-F238E27FC236}">
                <a16:creationId xmlns:a16="http://schemas.microsoft.com/office/drawing/2014/main" id="{B1B0705D-9061-046D-1C00-3A7B8FD63038}"/>
              </a:ext>
            </a:extLst>
          </p:cNvPr>
          <p:cNvSpPr>
            <a:spLocks noGrp="1" noSelect="1"/>
          </p:cNvSpPr>
          <p:nvPr>
            <p:ph type="pic" sz="quarter" idx="10" hasCustomPrompt="1"/>
          </p:nvPr>
        </p:nvSpPr>
        <p:spPr bwMode="gray">
          <a:xfrm>
            <a:off x="913419" y="2053440"/>
            <a:ext cx="4280400" cy="4313880"/>
          </a:xfrm>
          <a:custGeom>
            <a:avLst/>
            <a:gdLst>
              <a:gd name="connsiteX0" fmla="*/ 0 w 4588800"/>
              <a:gd name="connsiteY0" fmla="*/ 0 h 4281600"/>
              <a:gd name="connsiteX1" fmla="*/ 4588800 w 4588800"/>
              <a:gd name="connsiteY1" fmla="*/ 0 h 4281600"/>
              <a:gd name="connsiteX2" fmla="*/ 4588800 w 4588800"/>
              <a:gd name="connsiteY2" fmla="*/ 4281600 h 4281600"/>
              <a:gd name="connsiteX3" fmla="*/ 0 w 4588800"/>
              <a:gd name="connsiteY3" fmla="*/ 4281600 h 4281600"/>
            </a:gdLst>
            <a:ahLst/>
            <a:cxnLst>
              <a:cxn ang="0">
                <a:pos x="connsiteX0" y="connsiteY0"/>
              </a:cxn>
              <a:cxn ang="0">
                <a:pos x="connsiteX1" y="connsiteY1"/>
              </a:cxn>
              <a:cxn ang="0">
                <a:pos x="connsiteX2" y="connsiteY2"/>
              </a:cxn>
              <a:cxn ang="0">
                <a:pos x="connsiteX3" y="connsiteY3"/>
              </a:cxn>
            </a:cxnLst>
            <a:rect l="l" t="t" r="r" b="b"/>
            <a:pathLst>
              <a:path w="4588800" h="4281600">
                <a:moveTo>
                  <a:pt x="0" y="0"/>
                </a:moveTo>
                <a:lnTo>
                  <a:pt x="4588800" y="0"/>
                </a:lnTo>
                <a:lnTo>
                  <a:pt x="4588800" y="4281600"/>
                </a:lnTo>
                <a:lnTo>
                  <a:pt x="0" y="42816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39232853-1492-7647-6987-C3C918BEC67C}"/>
              </a:ext>
            </a:extLst>
          </p:cNvPr>
          <p:cNvSpPr>
            <a:spLocks noGrp="1" noSelect="1"/>
          </p:cNvSpPr>
          <p:nvPr>
            <p:ph idx="1" hasCustomPrompt="1"/>
          </p:nvPr>
        </p:nvSpPr>
        <p:spPr bwMode="gray">
          <a:xfrm>
            <a:off x="5549900" y="2053441"/>
            <a:ext cx="6166513" cy="4314058"/>
          </a:xfrm>
        </p:spPr>
        <p:txBody>
          <a:bodyPr/>
          <a:lstStyle>
            <a:lvl1pPr marL="287851" indent="-287851">
              <a:defRPr/>
            </a:lvl1p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2F45C1AA-6431-229F-813A-D2ABFB15C819}"/>
              </a:ext>
            </a:extLst>
          </p:cNvPr>
          <p:cNvSpPr>
            <a:spLocks noGrp="1" noSelect="1"/>
          </p:cNvSpPr>
          <p:nvPr>
            <p:ph type="dt" sz="half" idx="11"/>
          </p:nvPr>
        </p:nvSpPr>
        <p:spPr bwMode="gray">
          <a:xfrm>
            <a:off x="10258560" y="6525000"/>
            <a:ext cx="1008000" cy="240120"/>
          </a:xfrm>
        </p:spPr>
        <p:txBody>
          <a:bodyPr/>
          <a:lstStyle/>
          <a:p>
            <a:fld id="{28D996FF-69B3-45B8-A25C-DEA5F134D00F}" type="datetime1">
              <a:rPr lang="nl-NL" smtClean="0"/>
              <a:t>3-12-2025</a:t>
            </a:fld>
            <a:endParaRPr lang="nl-NL" dirty="0"/>
          </a:p>
        </p:txBody>
      </p:sp>
      <p:sp>
        <p:nvSpPr>
          <p:cNvPr id="5" name="Footer Placeholder 5">
            <a:extLst>
              <a:ext uri="{FF2B5EF4-FFF2-40B4-BE49-F238E27FC236}">
                <a16:creationId xmlns:a16="http://schemas.microsoft.com/office/drawing/2014/main" id="{FBBD9602-EBC9-3238-D390-AA553754190C}"/>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84C54F8D-5BF1-3672-04AF-7EA61E77A293}"/>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8" name="Instruction Rectangle 7 {PHJU} (JU-Free)">
            <a:extLst>
              <a:ext uri="{FF2B5EF4-FFF2-40B4-BE49-F238E27FC236}">
                <a16:creationId xmlns:a16="http://schemas.microsoft.com/office/drawing/2014/main" id="{9C80C479-3981-5094-4D48-F3F330B15EA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FC97E019-11C1-0FBA-9F0B-B42069F17B25}"/>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5356E3F5-951B-8E51-1312-5CA8627FC3D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247293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breed)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710A79A0-FA7E-EF71-7606-F6E05E50F939}"/>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2 [PHJU]">
            <a:extLst>
              <a:ext uri="{FF2B5EF4-FFF2-40B4-BE49-F238E27FC236}">
                <a16:creationId xmlns:a16="http://schemas.microsoft.com/office/drawing/2014/main" id="{FDE61221-0BA4-4C46-41FF-0E870929141E}"/>
              </a:ext>
            </a:extLst>
          </p:cNvPr>
          <p:cNvSpPr>
            <a:spLocks noGrp="1" noSelect="1"/>
          </p:cNvSpPr>
          <p:nvPr>
            <p:ph type="pic" sz="quarter" idx="10" hasCustomPrompt="1"/>
          </p:nvPr>
        </p:nvSpPr>
        <p:spPr bwMode="gray">
          <a:xfrm>
            <a:off x="912933" y="2053440"/>
            <a:ext cx="5349600" cy="4313880"/>
          </a:xfrm>
          <a:custGeom>
            <a:avLst/>
            <a:gdLst>
              <a:gd name="connsiteX0" fmla="*/ 0 w 6432000"/>
              <a:gd name="connsiteY0" fmla="*/ 0 h 4296000"/>
              <a:gd name="connsiteX1" fmla="*/ 6432000 w 6432000"/>
              <a:gd name="connsiteY1" fmla="*/ 0 h 4296000"/>
              <a:gd name="connsiteX2" fmla="*/ 6432000 w 6432000"/>
              <a:gd name="connsiteY2" fmla="*/ 4296000 h 4296000"/>
              <a:gd name="connsiteX3" fmla="*/ 0 w 6432000"/>
              <a:gd name="connsiteY3" fmla="*/ 4296000 h 4296000"/>
            </a:gdLst>
            <a:ahLst/>
            <a:cxnLst>
              <a:cxn ang="0">
                <a:pos x="connsiteX0" y="connsiteY0"/>
              </a:cxn>
              <a:cxn ang="0">
                <a:pos x="connsiteX1" y="connsiteY1"/>
              </a:cxn>
              <a:cxn ang="0">
                <a:pos x="connsiteX2" y="connsiteY2"/>
              </a:cxn>
              <a:cxn ang="0">
                <a:pos x="connsiteX3" y="connsiteY3"/>
              </a:cxn>
            </a:cxnLst>
            <a:rect l="l" t="t" r="r" b="b"/>
            <a:pathLst>
              <a:path w="6432000" h="4296000">
                <a:moveTo>
                  <a:pt x="0" y="0"/>
                </a:moveTo>
                <a:lnTo>
                  <a:pt x="6432000" y="0"/>
                </a:lnTo>
                <a:lnTo>
                  <a:pt x="6432000" y="4296000"/>
                </a:lnTo>
                <a:lnTo>
                  <a:pt x="0" y="42960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AB8B4886-2001-E35A-D470-E9A382DDC1F2}"/>
              </a:ext>
            </a:extLst>
          </p:cNvPr>
          <p:cNvSpPr>
            <a:spLocks noGrp="1" noSelect="1"/>
          </p:cNvSpPr>
          <p:nvPr>
            <p:ph idx="1" hasCustomPrompt="1"/>
          </p:nvPr>
        </p:nvSpPr>
        <p:spPr bwMode="gray">
          <a:xfrm>
            <a:off x="6608233" y="2053440"/>
            <a:ext cx="5113500" cy="4313880"/>
          </a:xfrm>
        </p:spPr>
        <p:txBody>
          <a:bodyPr/>
          <a:lstStyle>
            <a:lvl1pPr>
              <a:defRPr/>
            </a:lvl1p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46529E3B-A204-F974-A183-DAA171F4DAC5}"/>
              </a:ext>
            </a:extLst>
          </p:cNvPr>
          <p:cNvSpPr>
            <a:spLocks noGrp="1" noSelect="1"/>
          </p:cNvSpPr>
          <p:nvPr>
            <p:ph type="dt" sz="half" idx="11"/>
          </p:nvPr>
        </p:nvSpPr>
        <p:spPr bwMode="gray">
          <a:xfrm>
            <a:off x="10258560" y="6525000"/>
            <a:ext cx="1008000" cy="240120"/>
          </a:xfrm>
        </p:spPr>
        <p:txBody>
          <a:bodyPr/>
          <a:lstStyle/>
          <a:p>
            <a:fld id="{E96C371A-28A4-44B0-8C76-5B561D9F1357}" type="datetime1">
              <a:rPr lang="nl-NL" smtClean="0"/>
              <a:t>3-12-2025</a:t>
            </a:fld>
            <a:endParaRPr lang="nl-NL" dirty="0"/>
          </a:p>
        </p:txBody>
      </p:sp>
      <p:sp>
        <p:nvSpPr>
          <p:cNvPr id="5" name="Footer Placeholder 5">
            <a:extLst>
              <a:ext uri="{FF2B5EF4-FFF2-40B4-BE49-F238E27FC236}">
                <a16:creationId xmlns:a16="http://schemas.microsoft.com/office/drawing/2014/main" id="{B9E78DCA-3344-CA6A-5E2A-17808870E664}"/>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9C4FC76F-2EAE-7F6B-FE22-F58D80502FE0}"/>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8" name="Instruction Rectangle 7 {PHJU} (JU-Free)">
            <a:extLst>
              <a:ext uri="{FF2B5EF4-FFF2-40B4-BE49-F238E27FC236}">
                <a16:creationId xmlns:a16="http://schemas.microsoft.com/office/drawing/2014/main" id="{5A84DD37-61D8-D05C-453D-EFB56F69285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CB612601-A780-E02A-EDE6-807F0EC2A168}"/>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25AAABED-5D01-18B5-188F-4EF070634FBE}"/>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3742162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hoog) + kader rechts]">
    <p:spTree>
      <p:nvGrpSpPr>
        <p:cNvPr id="1" name=""/>
        <p:cNvGrpSpPr/>
        <p:nvPr/>
      </p:nvGrpSpPr>
      <p:grpSpPr>
        <a:xfrm>
          <a:off x="0" y="0"/>
          <a:ext cx="0" cy="0"/>
          <a:chOff x="0" y="0"/>
          <a:chExt cx="0" cy="0"/>
        </a:xfrm>
      </p:grpSpPr>
      <p:grpSp>
        <p:nvGrpSpPr>
          <p:cNvPr id="14" name="logo 1">
            <a:extLst>
              <a:ext uri="{FF2B5EF4-FFF2-40B4-BE49-F238E27FC236}">
                <a16:creationId xmlns:a16="http://schemas.microsoft.com/office/drawing/2014/main" id="{D4138408-3D52-65CF-A50B-24BB14380E41}"/>
              </a:ext>
            </a:extLst>
          </p:cNvPr>
          <p:cNvGrpSpPr>
            <a:grpSpLocks noSelect="1"/>
          </p:cNvGrpSpPr>
          <p:nvPr userDrawn="1"/>
        </p:nvGrpSpPr>
        <p:grpSpPr bwMode="black">
          <a:xfrm>
            <a:off x="205317" y="182033"/>
            <a:ext cx="476251" cy="1619251"/>
            <a:chOff x="153988" y="136525"/>
            <a:chExt cx="357188" cy="1214438"/>
          </a:xfrm>
        </p:grpSpPr>
        <p:sp>
          <p:nvSpPr>
            <p:cNvPr id="15" name="Freeform 1">
              <a:extLst>
                <a:ext uri="{FF2B5EF4-FFF2-40B4-BE49-F238E27FC236}">
                  <a16:creationId xmlns:a16="http://schemas.microsoft.com/office/drawing/2014/main" id="{35EBA334-0D32-DF88-12CA-23800BB26E51}"/>
                </a:ext>
              </a:extLst>
            </p:cNvPr>
            <p:cNvSpPr>
              <a:spLocks noSelect="1"/>
            </p:cNvSpPr>
            <p:nvPr/>
          </p:nvSpPr>
          <p:spPr bwMode="black">
            <a:xfrm>
              <a:off x="153988" y="99377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16" name="Freeform 1">
              <a:extLst>
                <a:ext uri="{FF2B5EF4-FFF2-40B4-BE49-F238E27FC236}">
                  <a16:creationId xmlns:a16="http://schemas.microsoft.com/office/drawing/2014/main" id="{A668DCED-35D0-55C0-5533-57DF214F336F}"/>
                </a:ext>
              </a:extLst>
            </p:cNvPr>
            <p:cNvSpPr>
              <a:spLocks noSelect="1"/>
            </p:cNvSpPr>
            <p:nvPr/>
          </p:nvSpPr>
          <p:spPr bwMode="black">
            <a:xfrm>
              <a:off x="153988" y="13652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17" name="Freeform 1">
              <a:extLst>
                <a:ext uri="{FF2B5EF4-FFF2-40B4-BE49-F238E27FC236}">
                  <a16:creationId xmlns:a16="http://schemas.microsoft.com/office/drawing/2014/main" id="{C8333877-AD81-6C01-6332-942BB7158F4F}"/>
                </a:ext>
              </a:extLst>
            </p:cNvPr>
            <p:cNvSpPr>
              <a:spLocks noSelect="1"/>
            </p:cNvSpPr>
            <p:nvPr/>
          </p:nvSpPr>
          <p:spPr bwMode="black">
            <a:xfrm>
              <a:off x="153988" y="565150"/>
              <a:ext cx="357188" cy="357188"/>
            </a:xfrm>
            <a:custGeom>
              <a:avLst/>
              <a:gdLst/>
              <a:ahLst/>
              <a:cxnLst>
                <a:cxn ang="0">
                  <a:pos x="0" y="180"/>
                </a:cxn>
                <a:cxn ang="0">
                  <a:pos x="67" y="112"/>
                </a:cxn>
                <a:cxn ang="0">
                  <a:pos x="0" y="45"/>
                </a:cxn>
                <a:cxn ang="0">
                  <a:pos x="45" y="0"/>
                </a:cxn>
                <a:cxn ang="0">
                  <a:pos x="112" y="68"/>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8"/>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2" name="01_Picture placeholder JU 2 [PHJU]">
            <a:extLst>
              <a:ext uri="{FF2B5EF4-FFF2-40B4-BE49-F238E27FC236}">
                <a16:creationId xmlns:a16="http://schemas.microsoft.com/office/drawing/2014/main" id="{DABF7C2E-D5F2-1282-09B0-A38D1402072E}"/>
              </a:ext>
            </a:extLst>
          </p:cNvPr>
          <p:cNvSpPr>
            <a:spLocks noGrp="1" noSelect="1"/>
          </p:cNvSpPr>
          <p:nvPr>
            <p:ph type="pic" sz="quarter" idx="10" hasCustomPrompt="1"/>
          </p:nvPr>
        </p:nvSpPr>
        <p:spPr bwMode="gray">
          <a:xfrm>
            <a:off x="918720" y="1017720"/>
            <a:ext cx="4280400" cy="5349600"/>
          </a:xfrm>
          <a:custGeom>
            <a:avLst/>
            <a:gdLst>
              <a:gd name="connsiteX0" fmla="*/ 0 w 4584000"/>
              <a:gd name="connsiteY0" fmla="*/ 0 h 6858000"/>
              <a:gd name="connsiteX1" fmla="*/ 4584000 w 4584000"/>
              <a:gd name="connsiteY1" fmla="*/ 0 h 6858000"/>
              <a:gd name="connsiteX2" fmla="*/ 4584000 w 4584000"/>
              <a:gd name="connsiteY2" fmla="*/ 6858000 h 6858000"/>
              <a:gd name="connsiteX3" fmla="*/ 0 w 4584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84000" h="6858000">
                <a:moveTo>
                  <a:pt x="0" y="0"/>
                </a:moveTo>
                <a:lnTo>
                  <a:pt x="4584000" y="0"/>
                </a:lnTo>
                <a:lnTo>
                  <a:pt x="4584000" y="6858000"/>
                </a:lnTo>
                <a:lnTo>
                  <a:pt x="0" y="68580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A6BE811B-B097-240A-89BD-1A3C324C563A}"/>
              </a:ext>
            </a:extLst>
          </p:cNvPr>
          <p:cNvSpPr>
            <a:spLocks noGrp="1" noSelect="1"/>
          </p:cNvSpPr>
          <p:nvPr>
            <p:ph idx="1" hasCustomPrompt="1"/>
          </p:nvPr>
        </p:nvSpPr>
        <p:spPr bwMode="gray">
          <a:xfrm>
            <a:off x="5549759" y="2053440"/>
            <a:ext cx="6166440" cy="4313880"/>
          </a:xfrm>
        </p:spPr>
        <p:txBody>
          <a:body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A357392D-0C11-D286-59FF-5722A9337444}"/>
              </a:ext>
            </a:extLst>
          </p:cNvPr>
          <p:cNvSpPr>
            <a:spLocks noGrp="1" noSelect="1"/>
          </p:cNvSpPr>
          <p:nvPr>
            <p:ph type="dt" sz="half" idx="11"/>
          </p:nvPr>
        </p:nvSpPr>
        <p:spPr bwMode="gray">
          <a:xfrm>
            <a:off x="10258560" y="6525000"/>
            <a:ext cx="1008000" cy="240120"/>
          </a:xfrm>
        </p:spPr>
        <p:txBody>
          <a:bodyPr/>
          <a:lstStyle/>
          <a:p>
            <a:fld id="{34A1D42D-2A80-4A09-B4FB-886B67CDE149}" type="datetime1">
              <a:rPr lang="nl-NL" smtClean="0"/>
              <a:t>3-12-2025</a:t>
            </a:fld>
            <a:endParaRPr lang="nl-NL" dirty="0"/>
          </a:p>
        </p:txBody>
      </p:sp>
      <p:sp>
        <p:nvSpPr>
          <p:cNvPr id="5" name="Footer Placeholder 5">
            <a:extLst>
              <a:ext uri="{FF2B5EF4-FFF2-40B4-BE49-F238E27FC236}">
                <a16:creationId xmlns:a16="http://schemas.microsoft.com/office/drawing/2014/main" id="{32E9F68C-3BED-0A4E-1CEC-73877204B71B}"/>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E9F8FD23-4DE7-000A-FECA-19E2D8E311DE}"/>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7" name="Instruction Rectangle 7 {PHJU} (JU-Free)">
            <a:extLst>
              <a:ext uri="{FF2B5EF4-FFF2-40B4-BE49-F238E27FC236}">
                <a16:creationId xmlns:a16="http://schemas.microsoft.com/office/drawing/2014/main" id="{574F84CE-CF2A-2A0A-64D7-E20CE3F05AC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8" name="Instruction Rectangle 8 {PHJU} (JU-Free)">
            <a:extLst>
              <a:ext uri="{FF2B5EF4-FFF2-40B4-BE49-F238E27FC236}">
                <a16:creationId xmlns:a16="http://schemas.microsoft.com/office/drawing/2014/main" id="{C6DF4A32-7FBE-C595-AA7F-2EE3102CB40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e 9 (JU-Free)">
            <a:extLst>
              <a:ext uri="{FF2B5EF4-FFF2-40B4-BE49-F238E27FC236}">
                <a16:creationId xmlns:a16="http://schemas.microsoft.com/office/drawing/2014/main" id="{1013D09F-5640-AC1A-0E6C-12176FFE27B3}"/>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105896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ussendia rood, kop1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6" name="Frame 2">
            <a:extLst>
              <a:ext uri="{FF2B5EF4-FFF2-40B4-BE49-F238E27FC236}">
                <a16:creationId xmlns:a16="http://schemas.microsoft.com/office/drawing/2014/main" id="{583561CA-3751-2F65-9967-0CB81CFF337A}"/>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01_Title 3">
            <a:extLst>
              <a:ext uri="{FF2B5EF4-FFF2-40B4-BE49-F238E27FC236}">
                <a16:creationId xmlns:a16="http://schemas.microsoft.com/office/drawing/2014/main" id="{AEDB67BE-2134-ECE6-C987-7E3DFA9E7664}"/>
              </a:ext>
            </a:extLst>
          </p:cNvPr>
          <p:cNvSpPr>
            <a:spLocks noGrp="1" noSelect="1"/>
          </p:cNvSpPr>
          <p:nvPr>
            <p:ph type="title" hasCustomPrompt="1"/>
          </p:nvPr>
        </p:nvSpPr>
        <p:spPr>
          <a:xfrm>
            <a:off x="1136884" y="1971360"/>
            <a:ext cx="9792001" cy="10404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4" name="02_Placeholder 4 [PHJU]">
            <a:extLst>
              <a:ext uri="{FF2B5EF4-FFF2-40B4-BE49-F238E27FC236}">
                <a16:creationId xmlns:a16="http://schemas.microsoft.com/office/drawing/2014/main" id="{5776F566-BD50-3E41-70AA-4FE8B50C8C37}"/>
              </a:ext>
            </a:extLst>
          </p:cNvPr>
          <p:cNvSpPr>
            <a:spLocks noGrp="1" noSelect="1"/>
          </p:cNvSpPr>
          <p:nvPr>
            <p:ph type="body" idx="1" hasCustomPrompt="1"/>
          </p:nvPr>
        </p:nvSpPr>
        <p:spPr>
          <a:xfrm>
            <a:off x="1136880" y="3079800"/>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[subtitel]</a:t>
            </a:r>
          </a:p>
        </p:txBody>
      </p:sp>
      <p:sp>
        <p:nvSpPr>
          <p:cNvPr id="5" name="Instruction Rectangle 5 {PHJU} (JU-Free)">
            <a:extLst>
              <a:ext uri="{FF2B5EF4-FFF2-40B4-BE49-F238E27FC236}">
                <a16:creationId xmlns:a16="http://schemas.microsoft.com/office/drawing/2014/main" id="{5FE9FCBE-57E0-2576-487B-A14F6726544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on Rectangle 6 {PHJU} (JU-Free)">
            <a:extLst>
              <a:ext uri="{FF2B5EF4-FFF2-40B4-BE49-F238E27FC236}">
                <a16:creationId xmlns:a16="http://schemas.microsoft.com/office/drawing/2014/main" id="{C50C7819-96CD-12FC-AAD3-A74D719BA67C}"/>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1" name="Instructie 7 (JU-Free)">
            <a:extLst>
              <a:ext uri="{FF2B5EF4-FFF2-40B4-BE49-F238E27FC236}">
                <a16:creationId xmlns:a16="http://schemas.microsoft.com/office/drawing/2014/main" id="{4B123286-73BE-72C8-4530-9A8A532CB85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12" name="Date Placeholder 8">
            <a:extLst>
              <a:ext uri="{FF2B5EF4-FFF2-40B4-BE49-F238E27FC236}">
                <a16:creationId xmlns:a16="http://schemas.microsoft.com/office/drawing/2014/main" id="{09C91DE6-EFAF-D7F3-5BCE-2D9FF475410D}"/>
              </a:ext>
            </a:extLst>
          </p:cNvPr>
          <p:cNvSpPr>
            <a:spLocks noGrp="1" noSelect="1"/>
          </p:cNvSpPr>
          <p:nvPr>
            <p:ph type="dt" sz="half" idx="10"/>
          </p:nvPr>
        </p:nvSpPr>
        <p:spPr>
          <a:xfrm>
            <a:off x="1136880" y="6244920"/>
            <a:ext cx="2844720" cy="365040"/>
          </a:xfrm>
        </p:spPr>
        <p:txBody>
          <a:bodyPr/>
          <a:lstStyle>
            <a:lvl1pPr algn="l">
              <a:defRPr sz="2200" b="1">
                <a:solidFill>
                  <a:schemeClr val="bg1"/>
                </a:solidFill>
              </a:defRPr>
            </a:lvl1pPr>
          </a:lstStyle>
          <a:p>
            <a:fld id="{636063F6-14E5-4501-B09E-6EE8E2946399}" type="datetime1">
              <a:rPr lang="nl-NL" smtClean="0"/>
              <a:t>3-12-2025</a:t>
            </a:fld>
            <a:endParaRPr lang="nl-NL" dirty="0"/>
          </a:p>
        </p:txBody>
      </p:sp>
    </p:spTree>
    <p:extLst>
      <p:ext uri="{BB962C8B-B14F-4D97-AF65-F5344CB8AC3E}">
        <p14:creationId xmlns:p14="http://schemas.microsoft.com/office/powerpoint/2010/main" val="21410346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ussendia afbeelding]">
    <p:bg bwMode="gray">
      <p:bgPr>
        <a:solidFill>
          <a:schemeClr val="bg1"/>
        </a:solidFill>
        <a:effectLst/>
      </p:bgPr>
    </p:bg>
    <p:spTree>
      <p:nvGrpSpPr>
        <p:cNvPr id="1" name=""/>
        <p:cNvGrpSpPr/>
        <p:nvPr/>
      </p:nvGrpSpPr>
      <p:grpSpPr>
        <a:xfrm>
          <a:off x="0" y="0"/>
          <a:ext cx="0" cy="0"/>
          <a:chOff x="0" y="0"/>
          <a:chExt cx="0" cy="0"/>
        </a:xfrm>
      </p:grpSpPr>
      <p:sp>
        <p:nvSpPr>
          <p:cNvPr id="1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dirty="0"/>
          </a:p>
        </p:txBody>
      </p:sp>
      <p:sp>
        <p:nvSpPr>
          <p:cNvPr id="15" name="Frame 2">
            <a:extLst>
              <a:ext uri="{FF2B5EF4-FFF2-40B4-BE49-F238E27FC236}">
                <a16:creationId xmlns:a16="http://schemas.microsoft.com/office/drawing/2014/main" id="{422B148A-374D-129A-5677-EFB1DB237AC4}"/>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3 [PHJU]">
            <a:extLst>
              <a:ext uri="{FF2B5EF4-FFF2-40B4-BE49-F238E27FC236}">
                <a16:creationId xmlns:a16="http://schemas.microsoft.com/office/drawing/2014/main" id="{8F2050D4-2232-F66B-9E39-7668D02FF136}"/>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dirty="0"/>
              <a:t>[Afbeelding]</a:t>
            </a:r>
            <a:endParaRPr lang="nl-BE" dirty="0"/>
          </a:p>
        </p:txBody>
      </p:sp>
      <p:sp>
        <p:nvSpPr>
          <p:cNvPr id="3" name="Date Placeholder 4">
            <a:extLst>
              <a:ext uri="{FF2B5EF4-FFF2-40B4-BE49-F238E27FC236}">
                <a16:creationId xmlns:a16="http://schemas.microsoft.com/office/drawing/2014/main" id="{3EBA0F6B-1388-6F18-6229-3117490B2815}"/>
              </a:ext>
            </a:extLst>
          </p:cNvPr>
          <p:cNvSpPr>
            <a:spLocks noGrp="1" noSelect="1"/>
          </p:cNvSpPr>
          <p:nvPr>
            <p:ph type="dt" sz="half" idx="10"/>
          </p:nvPr>
        </p:nvSpPr>
        <p:spPr bwMode="gray">
          <a:xfrm>
            <a:off x="10258560" y="6525000"/>
            <a:ext cx="1008000" cy="240120"/>
          </a:xfrm>
        </p:spPr>
        <p:txBody>
          <a:bodyPr/>
          <a:lstStyle/>
          <a:p>
            <a:fld id="{2B69C0E8-25A3-4F90-9322-0B4BB1A691B7}" type="datetime1">
              <a:rPr lang="nl-NL" smtClean="0"/>
              <a:t>3-12-2025</a:t>
            </a:fld>
            <a:endParaRPr lang="nl-NL" dirty="0"/>
          </a:p>
        </p:txBody>
      </p:sp>
      <p:sp>
        <p:nvSpPr>
          <p:cNvPr id="4" name="Footer Placeholder 5">
            <a:extLst>
              <a:ext uri="{FF2B5EF4-FFF2-40B4-BE49-F238E27FC236}">
                <a16:creationId xmlns:a16="http://schemas.microsoft.com/office/drawing/2014/main" id="{2CCB3477-6FCD-1340-7A77-0D8EAA83A039}"/>
              </a:ext>
            </a:extLst>
          </p:cNvPr>
          <p:cNvSpPr>
            <a:spLocks noGrp="1" noSelect="1"/>
          </p:cNvSpPr>
          <p:nvPr>
            <p:ph type="ftr" sz="quarter" idx="11"/>
          </p:nvPr>
        </p:nvSpPr>
        <p:spPr bwMode="gray">
          <a:xfrm>
            <a:off x="918720" y="6525000"/>
            <a:ext cx="8255880" cy="240120"/>
          </a:xfrm>
        </p:spPr>
        <p:txBody>
          <a:bodyPr/>
          <a:lstStyle/>
          <a:p>
            <a:endParaRPr lang="nl-NL" dirty="0"/>
          </a:p>
        </p:txBody>
      </p:sp>
      <p:sp>
        <p:nvSpPr>
          <p:cNvPr id="5" name="Slide Number Placeholder 6">
            <a:extLst>
              <a:ext uri="{FF2B5EF4-FFF2-40B4-BE49-F238E27FC236}">
                <a16:creationId xmlns:a16="http://schemas.microsoft.com/office/drawing/2014/main" id="{779B4394-970E-6605-1A87-0F0314D76640}"/>
              </a:ext>
            </a:extLst>
          </p:cNvPr>
          <p:cNvSpPr>
            <a:spLocks noGrp="1" noSelect="1"/>
          </p:cNvSpPr>
          <p:nvPr>
            <p:ph type="sldNum" sz="quarter" idx="12"/>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6" name="Instructie 7 (JU-Free)">
            <a:extLst>
              <a:ext uri="{FF2B5EF4-FFF2-40B4-BE49-F238E27FC236}">
                <a16:creationId xmlns:a16="http://schemas.microsoft.com/office/drawing/2014/main" id="{1DD05226-EFE0-2A38-65A6-BEBD74CE867B}"/>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dirty="0"/>
          </a:p>
        </p:txBody>
      </p:sp>
      <p:sp>
        <p:nvSpPr>
          <p:cNvPr id="7" name="Instructie 8 (JU-Free)">
            <a:extLst>
              <a:ext uri="{FF2B5EF4-FFF2-40B4-BE49-F238E27FC236}">
                <a16:creationId xmlns:a16="http://schemas.microsoft.com/office/drawing/2014/main" id="{11AB693A-22B4-54BB-DB21-9D7FDDB93774}"/>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50012"/>
            <a:ext cx="1465333" cy="756000"/>
          </a:xfrm>
          <a:blipFill>
            <a:blip r:embed="rId2"/>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dirty="0"/>
              <a:t> </a:t>
            </a:r>
          </a:p>
        </p:txBody>
      </p:sp>
      <p:sp>
        <p:nvSpPr>
          <p:cNvPr id="8" name="Instruction Rectangle 9 {PHJU} (JU-Free)">
            <a:extLst>
              <a:ext uri="{FF2B5EF4-FFF2-40B4-BE49-F238E27FC236}">
                <a16:creationId xmlns:a16="http://schemas.microsoft.com/office/drawing/2014/main" id="{D8034A17-9135-E785-2209-63DB514BBC2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10 {PHJU} (JU-Free)">
            <a:extLst>
              <a:ext uri="{FF2B5EF4-FFF2-40B4-BE49-F238E27FC236}">
                <a16:creationId xmlns:a16="http://schemas.microsoft.com/office/drawing/2014/main" id="{060C54F6-1FF1-BAF3-4744-E4CB418238B9}"/>
              </a:ext>
              <a:ext uri="{C183D7F6-B498-43B3-948B-1728B52AA6E4}">
                <adec:decorative xmlns:adec="http://schemas.microsoft.com/office/drawing/2017/decorative" val="1"/>
              </a:ext>
            </a:extLst>
          </p:cNvPr>
          <p:cNvSpPr>
            <a:spLocks noGrp="1"/>
          </p:cNvSpPr>
          <p:nvPr>
            <p:ph type="body" sz="quarter" idx="21"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11 (JU-Free)">
            <a:extLst>
              <a:ext uri="{FF2B5EF4-FFF2-40B4-BE49-F238E27FC236}">
                <a16:creationId xmlns:a16="http://schemas.microsoft.com/office/drawing/2014/main" id="{F2493D0E-E6DE-498F-C677-739A666CAA2B}"/>
              </a:ext>
              <a:ext uri="{C183D7F6-B498-43B3-948B-1728B52AA6E4}">
                <adec:decorative xmlns:adec="http://schemas.microsoft.com/office/drawing/2017/decorative" val="1"/>
              </a:ext>
            </a:extLst>
          </p:cNvPr>
          <p:cNvSpPr>
            <a:spLocks noGrp="1"/>
          </p:cNvSpPr>
          <p:nvPr>
            <p:ph type="body" sz="quarter" idx="22"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293821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dia wit, kop2]">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2BBDBD14-0812-464D-DA11-8F2625411951}"/>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Date Placeholder 2">
            <a:extLst>
              <a:ext uri="{FF2B5EF4-FFF2-40B4-BE49-F238E27FC236}">
                <a16:creationId xmlns:a16="http://schemas.microsoft.com/office/drawing/2014/main" id="{66548D97-7EB5-62FB-494B-1BCAA5221ACB}"/>
              </a:ext>
            </a:extLst>
          </p:cNvPr>
          <p:cNvSpPr>
            <a:spLocks noGrp="1" noSelect="1"/>
          </p:cNvSpPr>
          <p:nvPr>
            <p:ph type="dt" sz="half" idx="10"/>
          </p:nvPr>
        </p:nvSpPr>
        <p:spPr>
          <a:xfrm>
            <a:off x="10258560" y="6525000"/>
            <a:ext cx="1008000" cy="240120"/>
          </a:xfrm>
        </p:spPr>
        <p:txBody>
          <a:bodyPr/>
          <a:lstStyle/>
          <a:p>
            <a:fld id="{DC0E21FD-1757-4E68-98AA-F56E4E113978}" type="datetime1">
              <a:rPr lang="nl-NL" smtClean="0"/>
              <a:t>3-12-2025</a:t>
            </a:fld>
            <a:endParaRPr lang="nl-NL" dirty="0"/>
          </a:p>
        </p:txBody>
      </p:sp>
      <p:sp>
        <p:nvSpPr>
          <p:cNvPr id="5" name="Footer Placeholder 3">
            <a:extLst>
              <a:ext uri="{FF2B5EF4-FFF2-40B4-BE49-F238E27FC236}">
                <a16:creationId xmlns:a16="http://schemas.microsoft.com/office/drawing/2014/main" id="{64F33CA8-CC97-0745-9155-F58D442310B9}"/>
              </a:ext>
            </a:extLst>
          </p:cNvPr>
          <p:cNvSpPr>
            <a:spLocks noGrp="1" noSelect="1"/>
          </p:cNvSpPr>
          <p:nvPr>
            <p:ph type="ftr" sz="quarter" idx="11"/>
          </p:nvPr>
        </p:nvSpPr>
        <p:spPr>
          <a:xfrm>
            <a:off x="918720" y="6525000"/>
            <a:ext cx="8255880" cy="240120"/>
          </a:xfrm>
        </p:spPr>
        <p:txBody>
          <a:bodyPr/>
          <a:lstStyle/>
          <a:p>
            <a:endParaRPr lang="nl-NL" dirty="0"/>
          </a:p>
        </p:txBody>
      </p:sp>
      <p:sp>
        <p:nvSpPr>
          <p:cNvPr id="6" name="Slide Number Placeholder 4">
            <a:extLst>
              <a:ext uri="{FF2B5EF4-FFF2-40B4-BE49-F238E27FC236}">
                <a16:creationId xmlns:a16="http://schemas.microsoft.com/office/drawing/2014/main" id="{C03D1D04-7AA2-0D38-4702-A46B83A8CD72}"/>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7" name="Instruction Rectangle 5 {PHJU} (JU-Free)">
            <a:extLst>
              <a:ext uri="{FF2B5EF4-FFF2-40B4-BE49-F238E27FC236}">
                <a16:creationId xmlns:a16="http://schemas.microsoft.com/office/drawing/2014/main" id="{90D225CC-BB97-25E7-0634-0547FEAD2FE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8" name="Instruction Rectangle 6 {PHJU} (JU-Free)">
            <a:extLst>
              <a:ext uri="{FF2B5EF4-FFF2-40B4-BE49-F238E27FC236}">
                <a16:creationId xmlns:a16="http://schemas.microsoft.com/office/drawing/2014/main" id="{E6D2223F-C988-2313-8A43-5C6A740730E2}"/>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e 7 (JU-Free)">
            <a:extLst>
              <a:ext uri="{FF2B5EF4-FFF2-40B4-BE49-F238E27FC236}">
                <a16:creationId xmlns:a16="http://schemas.microsoft.com/office/drawing/2014/main" id="{A4CEEECB-ED14-C014-7CB0-82047CBAC8F1}"/>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700104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dia wit, kop2 + 2 kaders]">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FE9F41B5-E7BB-C980-7403-5FA6BC5110F2}"/>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Content Placeholder 2 [PHJU]">
            <a:extLst>
              <a:ext uri="{FF2B5EF4-FFF2-40B4-BE49-F238E27FC236}">
                <a16:creationId xmlns:a16="http://schemas.microsoft.com/office/drawing/2014/main" id="{6FAAEA1F-CBDA-8C6E-DCB7-753C3A4688C2}"/>
              </a:ext>
            </a:extLst>
          </p:cNvPr>
          <p:cNvSpPr>
            <a:spLocks noGrp="1" noSelect="1"/>
          </p:cNvSpPr>
          <p:nvPr>
            <p:ph sz="quarter" idx="13" hasCustomPrompt="1"/>
          </p:nvPr>
        </p:nvSpPr>
        <p:spPr bwMode="gray">
          <a:xfrm>
            <a:off x="918799" y="3529440"/>
            <a:ext cx="5184000" cy="2786400"/>
          </a:xfrm>
        </p:spPr>
        <p:txBody>
          <a:bodyPr/>
          <a:lstStyle/>
          <a:p>
            <a:pPr lvl="0"/>
            <a:r>
              <a:rPr lang="nl-NL" noProof="1"/>
              <a:t>[</a:t>
            </a:r>
            <a:r>
              <a:rPr lang="nl-NL" dirty="0"/>
              <a:t>Typ tekst of klik op een pictogram om een object in te voegen</a:t>
            </a:r>
            <a:r>
              <a:rPr lang="nl-NL" noProof="1"/>
              <a:t>]</a:t>
            </a:r>
          </a:p>
        </p:txBody>
      </p:sp>
      <p:sp>
        <p:nvSpPr>
          <p:cNvPr id="5" name="03_Content Placeholder 3 [PHJU]">
            <a:extLst>
              <a:ext uri="{FF2B5EF4-FFF2-40B4-BE49-F238E27FC236}">
                <a16:creationId xmlns:a16="http://schemas.microsoft.com/office/drawing/2014/main" id="{1AA682EC-2E67-7E48-0649-79DEBC52A4B4}"/>
              </a:ext>
            </a:extLst>
          </p:cNvPr>
          <p:cNvSpPr>
            <a:spLocks noGrp="1" noSelect="1"/>
          </p:cNvSpPr>
          <p:nvPr>
            <p:ph sz="quarter" idx="14" hasCustomPrompt="1"/>
          </p:nvPr>
        </p:nvSpPr>
        <p:spPr bwMode="gray">
          <a:xfrm>
            <a:off x="6534796" y="3529440"/>
            <a:ext cx="5184000" cy="2786400"/>
          </a:xfrm>
        </p:spPr>
        <p:txBody>
          <a:bodyPr/>
          <a:lstStyle/>
          <a:p>
            <a:pPr lvl="0"/>
            <a:r>
              <a:rPr lang="nl-NL" noProof="1"/>
              <a:t>[</a:t>
            </a:r>
            <a:r>
              <a:rPr lang="nl-NL"/>
              <a:t>Typ tekst of klik op een pictogram om een object in te voegen</a:t>
            </a:r>
            <a:r>
              <a:rPr lang="nl-NL" noProof="1"/>
              <a:t>]</a:t>
            </a:r>
          </a:p>
        </p:txBody>
      </p:sp>
      <p:sp>
        <p:nvSpPr>
          <p:cNvPr id="6" name="Date Placeholder 4">
            <a:extLst>
              <a:ext uri="{FF2B5EF4-FFF2-40B4-BE49-F238E27FC236}">
                <a16:creationId xmlns:a16="http://schemas.microsoft.com/office/drawing/2014/main" id="{90A04A4B-70AC-D491-8C52-9D9B2311D195}"/>
              </a:ext>
            </a:extLst>
          </p:cNvPr>
          <p:cNvSpPr>
            <a:spLocks noGrp="1" noSelect="1"/>
          </p:cNvSpPr>
          <p:nvPr>
            <p:ph type="dt" sz="half" idx="15"/>
          </p:nvPr>
        </p:nvSpPr>
        <p:spPr bwMode="gray">
          <a:xfrm>
            <a:off x="10258560" y="6525000"/>
            <a:ext cx="1008000" cy="240120"/>
          </a:xfrm>
        </p:spPr>
        <p:txBody>
          <a:bodyPr/>
          <a:lstStyle/>
          <a:p>
            <a:fld id="{48B014A4-CD98-46A1-A6F6-B4740AC33AF9}" type="datetime1">
              <a:rPr lang="nl-NL" smtClean="0"/>
              <a:t>3-12-2025</a:t>
            </a:fld>
            <a:endParaRPr lang="nl-NL" dirty="0"/>
          </a:p>
        </p:txBody>
      </p:sp>
      <p:sp>
        <p:nvSpPr>
          <p:cNvPr id="7" name="Footer Placeholder 5">
            <a:extLst>
              <a:ext uri="{FF2B5EF4-FFF2-40B4-BE49-F238E27FC236}">
                <a16:creationId xmlns:a16="http://schemas.microsoft.com/office/drawing/2014/main" id="{4FDF7698-F7B7-DC99-D824-4E4E80A5FD7B}"/>
              </a:ext>
            </a:extLst>
          </p:cNvPr>
          <p:cNvSpPr>
            <a:spLocks noGrp="1" noSelect="1"/>
          </p:cNvSpPr>
          <p:nvPr>
            <p:ph type="ftr" sz="quarter" idx="16"/>
          </p:nvPr>
        </p:nvSpPr>
        <p:spPr bwMode="gray">
          <a:xfrm>
            <a:off x="918720" y="6525000"/>
            <a:ext cx="8255880" cy="240120"/>
          </a:xfrm>
        </p:spPr>
        <p:txBody>
          <a:bodyPr/>
          <a:lstStyle/>
          <a:p>
            <a:endParaRPr lang="nl-NL" dirty="0"/>
          </a:p>
        </p:txBody>
      </p:sp>
      <p:sp>
        <p:nvSpPr>
          <p:cNvPr id="8" name="Slide Number Placeholder 6">
            <a:extLst>
              <a:ext uri="{FF2B5EF4-FFF2-40B4-BE49-F238E27FC236}">
                <a16:creationId xmlns:a16="http://schemas.microsoft.com/office/drawing/2014/main" id="{A4F231A5-D609-01DC-6456-1869741E432C}"/>
              </a:ext>
            </a:extLst>
          </p:cNvPr>
          <p:cNvSpPr>
            <a:spLocks noGrp="1" noSelect="1"/>
          </p:cNvSpPr>
          <p:nvPr>
            <p:ph type="sldNum" sz="quarter" idx="17"/>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9" name="Instruction Rectangle 7 {PHJU} (JU-Free)">
            <a:extLst>
              <a:ext uri="{FF2B5EF4-FFF2-40B4-BE49-F238E27FC236}">
                <a16:creationId xmlns:a16="http://schemas.microsoft.com/office/drawing/2014/main" id="{876A4273-8CFB-4237-8A0E-80B634772B2B}"/>
              </a:ext>
              <a:ext uri="{C183D7F6-B498-43B3-948B-1728B52AA6E4}">
                <adec:decorative xmlns:adec="http://schemas.microsoft.com/office/drawing/2017/decorative" val="1"/>
              </a:ext>
            </a:extLst>
          </p:cNvPr>
          <p:cNvSpPr>
            <a:spLocks noGrp="1"/>
          </p:cNvSpPr>
          <p:nvPr>
            <p:ph type="body" sz="quarter" idx="19"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on Rectangle 8 {PHJU} (JU-Free)">
            <a:extLst>
              <a:ext uri="{FF2B5EF4-FFF2-40B4-BE49-F238E27FC236}">
                <a16:creationId xmlns:a16="http://schemas.microsoft.com/office/drawing/2014/main" id="{5C6358D4-F1BF-EE9B-ED5D-7FB1857545C4}"/>
              </a:ext>
              <a:ext uri="{C183D7F6-B498-43B3-948B-1728B52AA6E4}">
                <adec:decorative xmlns:adec="http://schemas.microsoft.com/office/drawing/2017/decorative" val="1"/>
              </a:ext>
            </a:extLst>
          </p:cNvPr>
          <p:cNvSpPr>
            <a:spLocks noGrp="1"/>
          </p:cNvSpPr>
          <p:nvPr>
            <p:ph type="body" sz="quarter" idx="20"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1" name="Instructie 9 (JU-Free)">
            <a:extLst>
              <a:ext uri="{FF2B5EF4-FFF2-40B4-BE49-F238E27FC236}">
                <a16:creationId xmlns:a16="http://schemas.microsoft.com/office/drawing/2014/main" id="{C76B99E8-0FFE-E404-D449-524B5522B481}"/>
              </a:ext>
              <a:ext uri="{C183D7F6-B498-43B3-948B-1728B52AA6E4}">
                <adec:decorative xmlns:adec="http://schemas.microsoft.com/office/drawing/2017/decorative" val="1"/>
              </a:ext>
            </a:extLst>
          </p:cNvPr>
          <p:cNvSpPr>
            <a:spLocks noGrp="1"/>
          </p:cNvSpPr>
          <p:nvPr>
            <p:ph type="body" sz="quarter" idx="21"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3686285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eeg met Andreaskruise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776474-A459-78AC-DF2F-F96AC0A329AD}"/>
              </a:ext>
            </a:extLst>
          </p:cNvPr>
          <p:cNvSpPr>
            <a:spLocks noGrp="1" noSelect="1"/>
          </p:cNvSpPr>
          <p:nvPr>
            <p:ph type="dt" sz="half" idx="10"/>
          </p:nvPr>
        </p:nvSpPr>
        <p:spPr>
          <a:xfrm>
            <a:off x="10258560" y="6525000"/>
            <a:ext cx="1008000" cy="240120"/>
          </a:xfrm>
        </p:spPr>
        <p:txBody>
          <a:bodyPr/>
          <a:lstStyle/>
          <a:p>
            <a:fld id="{200F621F-4600-4605-AF42-912A8AA63669}" type="datetime1">
              <a:rPr lang="nl-NL" smtClean="0"/>
              <a:t>3-12-2025</a:t>
            </a:fld>
            <a:endParaRPr lang="nl-NL" dirty="0"/>
          </a:p>
        </p:txBody>
      </p:sp>
      <p:sp>
        <p:nvSpPr>
          <p:cNvPr id="3" name="Footer Placeholder 2">
            <a:extLst>
              <a:ext uri="{FF2B5EF4-FFF2-40B4-BE49-F238E27FC236}">
                <a16:creationId xmlns:a16="http://schemas.microsoft.com/office/drawing/2014/main" id="{BEB747CF-40E8-496B-5DEF-DA1A58D848D8}"/>
              </a:ext>
            </a:extLst>
          </p:cNvPr>
          <p:cNvSpPr>
            <a:spLocks noGrp="1" noSelect="1"/>
          </p:cNvSpPr>
          <p:nvPr>
            <p:ph type="ftr" sz="quarter" idx="11"/>
          </p:nvPr>
        </p:nvSpPr>
        <p:spPr>
          <a:xfrm>
            <a:off x="918720" y="6525000"/>
            <a:ext cx="8255880" cy="240120"/>
          </a:xfrm>
        </p:spPr>
        <p:txBody>
          <a:bodyPr/>
          <a:lstStyle/>
          <a:p>
            <a:endParaRPr lang="nl-NL" dirty="0"/>
          </a:p>
        </p:txBody>
      </p:sp>
      <p:sp>
        <p:nvSpPr>
          <p:cNvPr id="4" name="Slide Number Placeholder 3">
            <a:extLst>
              <a:ext uri="{FF2B5EF4-FFF2-40B4-BE49-F238E27FC236}">
                <a16:creationId xmlns:a16="http://schemas.microsoft.com/office/drawing/2014/main" id="{6266D897-E2FA-B1B5-D18A-59CD3AF8E7FF}"/>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5" name="Instruction Rectangle 4 {PHJU} (JU-Free)">
            <a:extLst>
              <a:ext uri="{FF2B5EF4-FFF2-40B4-BE49-F238E27FC236}">
                <a16:creationId xmlns:a16="http://schemas.microsoft.com/office/drawing/2014/main" id="{C3E9D40E-F470-DAC0-A9E0-9B50136F6E6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6" name="Instruction Rectangle 5 {PHJU} (JU-Free)">
            <a:extLst>
              <a:ext uri="{FF2B5EF4-FFF2-40B4-BE49-F238E27FC236}">
                <a16:creationId xmlns:a16="http://schemas.microsoft.com/office/drawing/2014/main" id="{D315B9C3-CD76-66D2-AD04-1061E1D2FA0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7" name="Instructie 6 (JU-Free)">
            <a:extLst>
              <a:ext uri="{FF2B5EF4-FFF2-40B4-BE49-F238E27FC236}">
                <a16:creationId xmlns:a16="http://schemas.microsoft.com/office/drawing/2014/main" id="{57F76DB0-737A-6CA8-5BCF-D20F2DF74AC7}"/>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820040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AC1E9-04D7-A39E-E9D6-87159891707E}"/>
              </a:ext>
            </a:extLst>
          </p:cNvPr>
          <p:cNvSpPr>
            <a:spLocks noGrp="1" noSelect="1"/>
          </p:cNvSpPr>
          <p:nvPr>
            <p:ph type="dt" sz="half" idx="10"/>
          </p:nvPr>
        </p:nvSpPr>
        <p:spPr>
          <a:xfrm>
            <a:off x="10258560" y="6525000"/>
            <a:ext cx="1008000" cy="240120"/>
          </a:xfrm>
        </p:spPr>
        <p:txBody>
          <a:bodyPr/>
          <a:lstStyle/>
          <a:p>
            <a:fld id="{AE4B0E4C-382C-4CD9-8722-558E556A7988}" type="datetime1">
              <a:rPr lang="nl-NL" smtClean="0"/>
              <a:t>3-12-2025</a:t>
            </a:fld>
            <a:endParaRPr lang="nl-NL" dirty="0"/>
          </a:p>
        </p:txBody>
      </p:sp>
      <p:sp>
        <p:nvSpPr>
          <p:cNvPr id="3" name="Footer Placeholder 2">
            <a:extLst>
              <a:ext uri="{FF2B5EF4-FFF2-40B4-BE49-F238E27FC236}">
                <a16:creationId xmlns:a16="http://schemas.microsoft.com/office/drawing/2014/main" id="{F03A9A61-6F83-08BB-EA8A-84A0B40BF1ED}"/>
              </a:ext>
            </a:extLst>
          </p:cNvPr>
          <p:cNvSpPr>
            <a:spLocks noGrp="1" noSelect="1"/>
          </p:cNvSpPr>
          <p:nvPr>
            <p:ph type="ftr" sz="quarter" idx="11"/>
          </p:nvPr>
        </p:nvSpPr>
        <p:spPr>
          <a:xfrm>
            <a:off x="918720" y="6525000"/>
            <a:ext cx="8255880" cy="240120"/>
          </a:xfrm>
        </p:spPr>
        <p:txBody>
          <a:bodyPr/>
          <a:lstStyle/>
          <a:p>
            <a:endParaRPr lang="nl-NL" dirty="0"/>
          </a:p>
        </p:txBody>
      </p:sp>
      <p:sp>
        <p:nvSpPr>
          <p:cNvPr id="4" name="Slide Number Placeholder 3">
            <a:extLst>
              <a:ext uri="{FF2B5EF4-FFF2-40B4-BE49-F238E27FC236}">
                <a16:creationId xmlns:a16="http://schemas.microsoft.com/office/drawing/2014/main" id="{7FFF3136-011A-A471-E02B-450067CA0D6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5" name="Instruction Rectangle 4 {PHJU} (JU-Free)">
            <a:extLst>
              <a:ext uri="{FF2B5EF4-FFF2-40B4-BE49-F238E27FC236}">
                <a16:creationId xmlns:a16="http://schemas.microsoft.com/office/drawing/2014/main" id="{50AB8053-89F0-AE64-5E86-6297563CED9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6" name="Instruction Rectangle 5 {PHJU} (JU-Free)">
            <a:extLst>
              <a:ext uri="{FF2B5EF4-FFF2-40B4-BE49-F238E27FC236}">
                <a16:creationId xmlns:a16="http://schemas.microsoft.com/office/drawing/2014/main" id="{0E3E5DB2-65CE-B9CC-B435-5A2EAD65EE2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7" name="Instructie 6 (JU-Free)">
            <a:extLst>
              <a:ext uri="{FF2B5EF4-FFF2-40B4-BE49-F238E27FC236}">
                <a16:creationId xmlns:a16="http://schemas.microsoft.com/office/drawing/2014/main" id="{417B42DC-9F76-40A7-4412-70F3CA55E4BA}"/>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372021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1B083DC-5C12-7085-AFB0-925274EA9B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97EF605-014D-FB8F-3592-5CBF53157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A3FFB3-5D26-579D-40C8-684FD3B40F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8A374-2381-1447-B57F-82F232BB80D6}" type="datetimeFigureOut">
              <a:rPr lang="nl-NL" smtClean="0"/>
              <a:t>3-12-2025</a:t>
            </a:fld>
            <a:endParaRPr lang="nl-NL"/>
          </a:p>
        </p:txBody>
      </p:sp>
      <p:sp>
        <p:nvSpPr>
          <p:cNvPr id="5" name="Tijdelijke aanduiding voor voettekst 4">
            <a:extLst>
              <a:ext uri="{FF2B5EF4-FFF2-40B4-BE49-F238E27FC236}">
                <a16:creationId xmlns:a16="http://schemas.microsoft.com/office/drawing/2014/main" id="{9EB6F4A2-C0DF-6661-88BA-49F172C0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0068ED4-D328-C1F6-3EF5-10A234396F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00DD67-16BF-AE41-A62B-2779F19FFDE3}" type="slidenum">
              <a:rPr lang="nl-NL" smtClean="0"/>
              <a:t>‹nr.›</a:t>
            </a:fld>
            <a:endParaRPr lang="nl-NL"/>
          </a:p>
        </p:txBody>
      </p:sp>
    </p:spTree>
    <p:extLst>
      <p:ext uri="{BB962C8B-B14F-4D97-AF65-F5344CB8AC3E}">
        <p14:creationId xmlns:p14="http://schemas.microsoft.com/office/powerpoint/2010/main" val="3411953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noSelect="1"/>
          </p:cNvSpPr>
          <p:nvPr>
            <p:ph type="title"/>
          </p:nvPr>
        </p:nvSpPr>
        <p:spPr bwMode="black">
          <a:xfrm>
            <a:off x="918720" y="1916280"/>
            <a:ext cx="10800000" cy="1296000"/>
          </a:xfrm>
          <a:prstGeom prst="rect">
            <a:avLst/>
          </a:prstGeom>
        </p:spPr>
        <p:txBody>
          <a:bodyPr vert="horz" lIns="0" tIns="0" rIns="0" bIns="0" rtlCol="0" anchor="t">
            <a:noAutofit/>
          </a:bodyPr>
          <a:lstStyle/>
          <a:p>
            <a:r>
              <a:rPr lang="nl-NL"/>
              <a:t>[Titel]</a:t>
            </a:r>
          </a:p>
        </p:txBody>
      </p:sp>
      <p:sp>
        <p:nvSpPr>
          <p:cNvPr id="3" name="Frame 2 (JU-Free)"/>
          <p:cNvSpPr>
            <a:spLocks noGrp="1"/>
          </p:cNvSpPr>
          <p:nvPr>
            <p:ph type="body" idx="1"/>
          </p:nvPr>
        </p:nvSpPr>
        <p:spPr bwMode="black">
          <a:xfrm>
            <a:off x="918720" y="3529440"/>
            <a:ext cx="10800000" cy="2787120"/>
          </a:xfrm>
          <a:prstGeom prst="rect">
            <a:avLst/>
          </a:prstGeom>
        </p:spPr>
        <p:txBody>
          <a:bodyPr vert="horz" lIns="0" tIns="0" rIns="0" bIns="0" rtlCol="0">
            <a:noAutofit/>
          </a:bodyPr>
          <a:lstStyle/>
          <a:p>
            <a:pPr lvl="0"/>
            <a:r>
              <a:rPr lang="nl-NL"/>
              <a:t>JU-LEVEL1=Opsomming 1e niveau</a:t>
            </a:r>
          </a:p>
          <a:p>
            <a:pPr lvl="1"/>
            <a:r>
              <a:rPr lang="nl-NL"/>
              <a:t>JU-LEVEL2=Opsomming 2e niveau</a:t>
            </a:r>
          </a:p>
          <a:p>
            <a:pPr lvl="2"/>
            <a:r>
              <a:rPr lang="nl-NL"/>
              <a:t>JU-LEVEL3=Opsomming 3e niveau</a:t>
            </a:r>
          </a:p>
          <a:p>
            <a:pPr lvl="3"/>
            <a:r>
              <a:rPr lang="nl-NL"/>
              <a:t>JU-LEVEL4=Kop</a:t>
            </a:r>
          </a:p>
          <a:p>
            <a:pPr lvl="4"/>
            <a:r>
              <a:rPr lang="nl-NL"/>
              <a:t>JU-LEVEL5=Basistekst</a:t>
            </a:r>
          </a:p>
          <a:p>
            <a:pPr lvl="5"/>
            <a:r>
              <a:rPr lang="nl-NL"/>
              <a:t>JU-LEVEL6=Zwevend 1e niveau</a:t>
            </a:r>
          </a:p>
          <a:p>
            <a:pPr lvl="6"/>
            <a:r>
              <a:rPr lang="nl-NL"/>
              <a:t>JU-LEVEL7=Zwevend 2e niveau</a:t>
            </a:r>
          </a:p>
          <a:p>
            <a:pPr lvl="7"/>
            <a:r>
              <a:rPr lang="nl-NL"/>
              <a:t>JU-LEVEL8=Zwevend 3e niveau</a:t>
            </a:r>
          </a:p>
          <a:p>
            <a:pPr lvl="8"/>
            <a:r>
              <a:rPr lang="nl-NL"/>
              <a:t>JU-LEVEL9=Negende niveau=Basistekst klein</a:t>
            </a:r>
          </a:p>
        </p:txBody>
      </p:sp>
      <p:sp>
        <p:nvSpPr>
          <p:cNvPr id="4" name="Date Placeholder 3"/>
          <p:cNvSpPr>
            <a:spLocks noGrp="1" noSelect="1"/>
          </p:cNvSpPr>
          <p:nvPr>
            <p:ph type="dt" sz="half" idx="2"/>
          </p:nvPr>
        </p:nvSpPr>
        <p:spPr>
          <a:xfrm>
            <a:off x="10258560" y="6525000"/>
            <a:ext cx="1008000" cy="240120"/>
          </a:xfrm>
          <a:prstGeom prst="rect">
            <a:avLst/>
          </a:prstGeom>
        </p:spPr>
        <p:txBody>
          <a:bodyPr vert="horz" lIns="0" tIns="0" rIns="0" bIns="0" rtlCol="0" anchor="t">
            <a:noAutofit/>
          </a:bodyPr>
          <a:lstStyle>
            <a:lvl1pPr algn="r">
              <a:defRPr lang="nl-NL" sz="1333" kern="1200" smtClean="0">
                <a:solidFill>
                  <a:schemeClr val="bg2"/>
                </a:solidFill>
                <a:latin typeface="+mn-lt"/>
                <a:ea typeface="+mn-ea"/>
                <a:cs typeface="+mn-cs"/>
              </a:defRPr>
            </a:lvl1pPr>
          </a:lstStyle>
          <a:p>
            <a:fld id="{5674A368-8E8B-42F2-9EB5-D22B971427EE}" type="datetime1">
              <a:rPr lang="nl-NL" smtClean="0"/>
              <a:t>3-12-2025</a:t>
            </a:fld>
            <a:endParaRPr lang="nl-NL"/>
          </a:p>
        </p:txBody>
      </p:sp>
      <p:sp>
        <p:nvSpPr>
          <p:cNvPr id="5" name="Footer Placeholder 4"/>
          <p:cNvSpPr>
            <a:spLocks noGrp="1" noSelect="1"/>
          </p:cNvSpPr>
          <p:nvPr>
            <p:ph type="ftr" sz="quarter" idx="3"/>
          </p:nvPr>
        </p:nvSpPr>
        <p:spPr>
          <a:xfrm>
            <a:off x="918720" y="6525000"/>
            <a:ext cx="8255880" cy="240120"/>
          </a:xfrm>
          <a:prstGeom prst="rect">
            <a:avLst/>
          </a:prstGeom>
        </p:spPr>
        <p:txBody>
          <a:bodyPr vert="horz" lIns="0" tIns="0" rIns="0" bIns="0" rtlCol="0" anchor="t">
            <a:noAutofit/>
          </a:bodyPr>
          <a:lstStyle>
            <a:lvl1pPr algn="l">
              <a:defRPr lang="nl-BE" sz="1333" kern="1200" dirty="0">
                <a:solidFill>
                  <a:schemeClr val="bg2"/>
                </a:solidFill>
                <a:latin typeface="+mn-lt"/>
                <a:ea typeface="+mn-ea"/>
                <a:cs typeface="+mn-cs"/>
              </a:defRPr>
            </a:lvl1pPr>
          </a:lstStyle>
          <a:p>
            <a:endParaRPr lang="nl-NL"/>
          </a:p>
        </p:txBody>
      </p:sp>
      <p:sp>
        <p:nvSpPr>
          <p:cNvPr id="6" name="Slide Number Placeholder 5"/>
          <p:cNvSpPr>
            <a:spLocks noGrp="1" noSelect="1"/>
          </p:cNvSpPr>
          <p:nvPr>
            <p:ph type="sldNum" sz="quarter" idx="4"/>
          </p:nvPr>
        </p:nvSpPr>
        <p:spPr>
          <a:xfrm>
            <a:off x="11334600" y="6525000"/>
            <a:ext cx="384120" cy="240120"/>
          </a:xfrm>
          <a:prstGeom prst="rect">
            <a:avLst/>
          </a:prstGeom>
        </p:spPr>
        <p:txBody>
          <a:bodyPr vert="horz" lIns="0" tIns="0" rIns="0" bIns="0" rtlCol="0" anchor="t">
            <a:noAutofit/>
          </a:bodyPr>
          <a:lstStyle>
            <a:lvl1pPr marL="0" algn="l" defTabSz="1219140" rtl="0" eaLnBrk="1" latinLnBrk="0" hangingPunct="1">
              <a:defRPr lang="nl-NL" sz="1333" kern="1200" smtClean="0">
                <a:solidFill>
                  <a:schemeClr val="bg2"/>
                </a:solidFill>
                <a:latin typeface="+mn-lt"/>
                <a:ea typeface="+mn-ea"/>
                <a:cs typeface="+mn-cs"/>
              </a:defRPr>
            </a:lvl1pPr>
          </a:lstStyle>
          <a:p>
            <a:r>
              <a:rPr lang="nl-NL"/>
              <a:t>| </a:t>
            </a:r>
            <a:fld id="{8F18802B-E4C7-4B2D-B37A-6B7CC3C134EA}" type="slidenum">
              <a:rPr lang="nl-NL" smtClean="0"/>
              <a:pPr/>
              <a:t>‹nr.›</a:t>
            </a:fld>
            <a:endParaRPr lang="nl-NL"/>
          </a:p>
        </p:txBody>
      </p:sp>
      <p:sp>
        <p:nvSpPr>
          <p:cNvPr id="7" name="Frame 6">
            <a:extLst>
              <a:ext uri="{FF2B5EF4-FFF2-40B4-BE49-F238E27FC236}">
                <a16:creationId xmlns:a16="http://schemas.microsoft.com/office/drawing/2014/main" id="{C6E5E7C9-F36B-751C-39D6-6C3EB6D20A49}"/>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7A42D502-4DAB-83D9-C72C-DF343A5017F3}"/>
              </a:ext>
            </a:extLst>
          </p:cNvPr>
          <p:cNvSpPr txBox="1"/>
          <p:nvPr userDrawn="1">
            <p:extLst>
              <p:ext uri="{1162E1C5-73C7-4A58-AE30-91384D911F3F}">
                <p184:classification xmlns:p184="http://schemas.microsoft.com/office/powerpoint/2018/4/main" val="ftr"/>
              </p:ext>
            </p:extLst>
          </p:nvPr>
        </p:nvSpPr>
        <p:spPr>
          <a:xfrm>
            <a:off x="63500" y="6642100"/>
            <a:ext cx="760413" cy="152400"/>
          </a:xfrm>
          <a:prstGeom prst="rect">
            <a:avLst/>
          </a:prstGeom>
        </p:spPr>
        <p:txBody>
          <a:bodyPr horzOverflow="overflow" lIns="0" tIns="0" rIns="0" bIns="0">
            <a:spAutoFit/>
          </a:bodyPr>
          <a:lstStyle/>
          <a:p>
            <a:pPr algn="l"/>
            <a:r>
              <a:rPr lang="nl-NL"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Intern gebruik</a:t>
            </a:r>
          </a:p>
        </p:txBody>
      </p:sp>
    </p:spTree>
    <p:extLst>
      <p:ext uri="{BB962C8B-B14F-4D97-AF65-F5344CB8AC3E}">
        <p14:creationId xmlns:p14="http://schemas.microsoft.com/office/powerpoint/2010/main" val="2162861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p:txStyles>
    <p:titleStyle>
      <a:lvl1pPr algn="l" defTabSz="914400" rtl="0" eaLnBrk="1" latinLnBrk="0" hangingPunct="1">
        <a:lnSpc>
          <a:spcPct val="100000"/>
        </a:lnSpc>
        <a:spcBef>
          <a:spcPct val="0"/>
        </a:spcBef>
        <a:buNone/>
        <a:defRPr lang="nl-NL" sz="4200" b="1" kern="1200" dirty="0">
          <a:solidFill>
            <a:schemeClr val="accent1"/>
          </a:solidFill>
          <a:latin typeface="+mj-lt"/>
          <a:ea typeface="+mj-ea"/>
          <a:cs typeface="+mj-cs"/>
        </a:defRPr>
      </a:lvl1pPr>
    </p:titleStyle>
    <p:bodyStyle>
      <a:lvl1pPr marL="288000" indent="-288000" algn="l" defTabSz="914400" rtl="0" eaLnBrk="1" latinLnBrk="0" hangingPunct="1">
        <a:lnSpc>
          <a:spcPct val="100000"/>
        </a:lnSpc>
        <a:spcBef>
          <a:spcPts val="0"/>
        </a:spcBef>
        <a:buClr>
          <a:schemeClr val="accent1"/>
        </a:buClr>
        <a:buSzPct val="65000"/>
        <a:buFont typeface="Wingdings" panose="05000000000000000000" pitchFamily="2" charset="2"/>
        <a:buChar char=""/>
        <a:defRPr lang="nl-NL" sz="2600" b="0" kern="1200" dirty="0">
          <a:solidFill>
            <a:schemeClr val="tx1"/>
          </a:solidFill>
          <a:latin typeface="+mn-lt"/>
          <a:ea typeface="+mn-ea"/>
          <a:cs typeface="+mn-cs"/>
        </a:defRPr>
      </a:lvl1pPr>
      <a:lvl2pPr marL="576000" indent="-288000" algn="l" defTabSz="914400" rtl="0" eaLnBrk="1" latinLnBrk="0" hangingPunct="1">
        <a:lnSpc>
          <a:spcPct val="100000"/>
        </a:lnSpc>
        <a:spcBef>
          <a:spcPts val="0"/>
        </a:spcBef>
        <a:buFont typeface="Corbel" panose="020B0503020204020204" pitchFamily="34" charset="0"/>
        <a:buChar char="–"/>
        <a:defRPr lang="nl-NL" sz="2600" kern="1200" baseline="0" dirty="0">
          <a:solidFill>
            <a:schemeClr val="tx1"/>
          </a:solidFill>
          <a:latin typeface="+mn-lt"/>
          <a:ea typeface="+mn-ea"/>
          <a:cs typeface="+mn-cs"/>
        </a:defRPr>
      </a:lvl2pPr>
      <a:lvl3pPr marL="864000" indent="-288000" algn="l" defTabSz="914400" rtl="0" eaLnBrk="1" latinLnBrk="0" hangingPunct="1">
        <a:lnSpc>
          <a:spcPct val="100000"/>
        </a:lnSpc>
        <a:spcBef>
          <a:spcPts val="0"/>
        </a:spcBef>
        <a:buFont typeface="Corbel" panose="020B0503020204020204" pitchFamily="34" charset="0"/>
        <a:buChar char="-"/>
        <a:defRPr lang="nl-NL" sz="2200" kern="1200" dirty="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lang="nl-NL" sz="2600" b="1" kern="1200" dirty="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5pPr>
      <a:lvl6pPr marL="288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6pPr>
      <a:lvl7pPr marL="576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7pPr>
      <a:lvl8pPr marL="864000" indent="0" algn="l" defTabSz="914400" rtl="0" eaLnBrk="1" latinLnBrk="0" hangingPunct="1">
        <a:lnSpc>
          <a:spcPct val="100000"/>
        </a:lnSpc>
        <a:spcBef>
          <a:spcPts val="0"/>
        </a:spcBef>
        <a:buFont typeface="Arial" panose="020B0604020202020204" pitchFamily="34" charset="0"/>
        <a:buNone/>
        <a:defRPr lang="nl-NL" sz="2200" kern="1200" dirty="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lang="nl-NL" sz="1800" kern="1200" dirty="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noSelect="1"/>
          </p:cNvSpPr>
          <p:nvPr>
            <p:ph type="title"/>
          </p:nvPr>
        </p:nvSpPr>
        <p:spPr bwMode="black">
          <a:xfrm>
            <a:off x="918720" y="1916280"/>
            <a:ext cx="10800000" cy="1296000"/>
          </a:xfrm>
          <a:prstGeom prst="rect">
            <a:avLst/>
          </a:prstGeom>
        </p:spPr>
        <p:txBody>
          <a:bodyPr vert="horz" lIns="0" tIns="0" rIns="0" bIns="0" rtlCol="0" anchor="t">
            <a:noAutofit/>
          </a:bodyPr>
          <a:lstStyle/>
          <a:p>
            <a:r>
              <a:rPr lang="nl-NL"/>
              <a:t>[Titel]</a:t>
            </a:r>
            <a:endParaRPr lang="nl-NL" dirty="0"/>
          </a:p>
        </p:txBody>
      </p:sp>
      <p:sp>
        <p:nvSpPr>
          <p:cNvPr id="3" name="Frame 2 (JU-Free)"/>
          <p:cNvSpPr>
            <a:spLocks noGrp="1"/>
          </p:cNvSpPr>
          <p:nvPr>
            <p:ph type="body" idx="1"/>
          </p:nvPr>
        </p:nvSpPr>
        <p:spPr bwMode="black">
          <a:xfrm>
            <a:off x="918720" y="3529440"/>
            <a:ext cx="10800000" cy="2787120"/>
          </a:xfrm>
          <a:prstGeom prst="rect">
            <a:avLst/>
          </a:prstGeom>
        </p:spPr>
        <p:txBody>
          <a:bodyPr vert="horz" lIns="0" tIns="0" rIns="0" bIns="0" rtlCol="0">
            <a:noAutofit/>
          </a:bodyPr>
          <a:lstStyle/>
          <a:p>
            <a:pPr lvl="0"/>
            <a:r>
              <a:rPr lang="nl-NL"/>
              <a:t>JU-LEVEL1=Opsomming 1e niveau</a:t>
            </a:r>
          </a:p>
          <a:p>
            <a:pPr lvl="1"/>
            <a:r>
              <a:rPr lang="nl-NL"/>
              <a:t>JU-LEVEL2=Opsomming 2e niveau</a:t>
            </a:r>
          </a:p>
          <a:p>
            <a:pPr lvl="2"/>
            <a:r>
              <a:rPr lang="nl-NL"/>
              <a:t>JU-LEVEL3=Opsomming 3e niveau</a:t>
            </a:r>
          </a:p>
          <a:p>
            <a:pPr lvl="3"/>
            <a:r>
              <a:rPr lang="nl-NL"/>
              <a:t>JU-LEVEL4=Kop</a:t>
            </a:r>
          </a:p>
          <a:p>
            <a:pPr lvl="4"/>
            <a:r>
              <a:rPr lang="nl-NL"/>
              <a:t>JU-LEVEL5=Basistekst</a:t>
            </a:r>
          </a:p>
          <a:p>
            <a:pPr lvl="5"/>
            <a:r>
              <a:rPr lang="nl-NL"/>
              <a:t>JU-LEVEL6=Zwevend 1e niveau</a:t>
            </a:r>
          </a:p>
          <a:p>
            <a:pPr lvl="6"/>
            <a:r>
              <a:rPr lang="nl-NL"/>
              <a:t>JU-LEVEL7=Zwevend 2e niveau</a:t>
            </a:r>
          </a:p>
          <a:p>
            <a:pPr lvl="7"/>
            <a:r>
              <a:rPr lang="nl-NL"/>
              <a:t>JU-LEVEL8=Zwevend 3e niveau</a:t>
            </a:r>
          </a:p>
          <a:p>
            <a:pPr lvl="8"/>
            <a:r>
              <a:rPr lang="nl-NL"/>
              <a:t>JU-LEVEL9=Negende niveau=Basistekst klein</a:t>
            </a:r>
            <a:endParaRPr lang="nl-NL" dirty="0"/>
          </a:p>
        </p:txBody>
      </p:sp>
      <p:sp>
        <p:nvSpPr>
          <p:cNvPr id="4" name="Date Placeholder 3"/>
          <p:cNvSpPr>
            <a:spLocks noGrp="1" noSelect="1"/>
          </p:cNvSpPr>
          <p:nvPr>
            <p:ph type="dt" sz="half" idx="2"/>
          </p:nvPr>
        </p:nvSpPr>
        <p:spPr>
          <a:xfrm>
            <a:off x="10258560" y="6525000"/>
            <a:ext cx="1008000" cy="240120"/>
          </a:xfrm>
          <a:prstGeom prst="rect">
            <a:avLst/>
          </a:prstGeom>
        </p:spPr>
        <p:txBody>
          <a:bodyPr vert="horz" lIns="0" tIns="0" rIns="0" bIns="0" rtlCol="0" anchor="t">
            <a:noAutofit/>
          </a:bodyPr>
          <a:lstStyle>
            <a:lvl1pPr algn="r">
              <a:defRPr lang="nl-NL" sz="1333" kern="1200" smtClean="0">
                <a:solidFill>
                  <a:schemeClr val="bg2"/>
                </a:solidFill>
                <a:latin typeface="+mn-lt"/>
                <a:ea typeface="+mn-ea"/>
                <a:cs typeface="+mn-cs"/>
              </a:defRPr>
            </a:lvl1pPr>
          </a:lstStyle>
          <a:p>
            <a:fld id="{5674A368-8E8B-42F2-9EB5-D22B971427EE}" type="datetime1">
              <a:rPr lang="nl-NL" smtClean="0"/>
              <a:t>3-12-2025</a:t>
            </a:fld>
            <a:endParaRPr lang="nl-NL" dirty="0"/>
          </a:p>
        </p:txBody>
      </p:sp>
      <p:sp>
        <p:nvSpPr>
          <p:cNvPr id="5" name="Footer Placeholder 4"/>
          <p:cNvSpPr>
            <a:spLocks noGrp="1" noSelect="1"/>
          </p:cNvSpPr>
          <p:nvPr>
            <p:ph type="ftr" sz="quarter" idx="3"/>
          </p:nvPr>
        </p:nvSpPr>
        <p:spPr>
          <a:xfrm>
            <a:off x="918720" y="6525000"/>
            <a:ext cx="8255880" cy="240120"/>
          </a:xfrm>
          <a:prstGeom prst="rect">
            <a:avLst/>
          </a:prstGeom>
        </p:spPr>
        <p:txBody>
          <a:bodyPr vert="horz" lIns="0" tIns="0" rIns="0" bIns="0" rtlCol="0" anchor="t">
            <a:noAutofit/>
          </a:bodyPr>
          <a:lstStyle>
            <a:lvl1pPr algn="l">
              <a:defRPr lang="nl-BE" sz="1333" kern="1200" dirty="0">
                <a:solidFill>
                  <a:schemeClr val="bg2"/>
                </a:solidFill>
                <a:latin typeface="+mn-lt"/>
                <a:ea typeface="+mn-ea"/>
                <a:cs typeface="+mn-cs"/>
              </a:defRPr>
            </a:lvl1pPr>
          </a:lstStyle>
          <a:p>
            <a:endParaRPr lang="nl-NL" dirty="0"/>
          </a:p>
        </p:txBody>
      </p:sp>
      <p:sp>
        <p:nvSpPr>
          <p:cNvPr id="6" name="Slide Number Placeholder 5"/>
          <p:cNvSpPr>
            <a:spLocks noGrp="1" noSelect="1"/>
          </p:cNvSpPr>
          <p:nvPr>
            <p:ph type="sldNum" sz="quarter" idx="4"/>
          </p:nvPr>
        </p:nvSpPr>
        <p:spPr>
          <a:xfrm>
            <a:off x="11334600" y="6525000"/>
            <a:ext cx="384120" cy="240120"/>
          </a:xfrm>
          <a:prstGeom prst="rect">
            <a:avLst/>
          </a:prstGeom>
        </p:spPr>
        <p:txBody>
          <a:bodyPr vert="horz" lIns="0" tIns="0" rIns="0" bIns="0" rtlCol="0" anchor="t">
            <a:noAutofit/>
          </a:bodyPr>
          <a:lstStyle>
            <a:lvl1pPr marL="0" algn="l" defTabSz="1219140" rtl="0" eaLnBrk="1" latinLnBrk="0" hangingPunct="1">
              <a:defRPr lang="nl-NL" sz="1333" kern="1200" smtClean="0">
                <a:solidFill>
                  <a:schemeClr val="bg2"/>
                </a:solidFill>
                <a:latin typeface="+mn-lt"/>
                <a:ea typeface="+mn-ea"/>
                <a:cs typeface="+mn-cs"/>
              </a:defRPr>
            </a:lvl1pPr>
          </a:lstStyle>
          <a:p>
            <a:r>
              <a:rPr lang="nl-NL"/>
              <a:t>| </a:t>
            </a:r>
            <a:fld id="{8F18802B-E4C7-4B2D-B37A-6B7CC3C134EA}" type="slidenum">
              <a:rPr lang="nl-NL" smtClean="0"/>
              <a:pPr/>
              <a:t>‹nr.›</a:t>
            </a:fld>
            <a:endParaRPr lang="nl-NL" dirty="0"/>
          </a:p>
        </p:txBody>
      </p:sp>
      <p:sp>
        <p:nvSpPr>
          <p:cNvPr id="7" name="Frame 6">
            <a:extLst>
              <a:ext uri="{FF2B5EF4-FFF2-40B4-BE49-F238E27FC236}">
                <a16:creationId xmlns:a16="http://schemas.microsoft.com/office/drawing/2014/main" id="{C6E5E7C9-F36B-751C-39D6-6C3EB6D20A49}"/>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86065021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p:txStyles>
    <p:titleStyle>
      <a:lvl1pPr algn="l" defTabSz="914400" rtl="0" eaLnBrk="1" latinLnBrk="0" hangingPunct="1">
        <a:lnSpc>
          <a:spcPct val="100000"/>
        </a:lnSpc>
        <a:spcBef>
          <a:spcPct val="0"/>
        </a:spcBef>
        <a:buNone/>
        <a:defRPr lang="nl-NL" sz="4200" b="1" kern="1200" dirty="0">
          <a:solidFill>
            <a:schemeClr val="accent1"/>
          </a:solidFill>
          <a:latin typeface="+mj-lt"/>
          <a:ea typeface="+mj-ea"/>
          <a:cs typeface="+mj-cs"/>
        </a:defRPr>
      </a:lvl1pPr>
    </p:titleStyle>
    <p:bodyStyle>
      <a:lvl1pPr marL="288000" indent="-288000" algn="l" defTabSz="914400" rtl="0" eaLnBrk="1" latinLnBrk="0" hangingPunct="1">
        <a:lnSpc>
          <a:spcPct val="100000"/>
        </a:lnSpc>
        <a:spcBef>
          <a:spcPts val="0"/>
        </a:spcBef>
        <a:buClr>
          <a:schemeClr val="accent1"/>
        </a:buClr>
        <a:buSzPct val="65000"/>
        <a:buFont typeface="Wingdings" panose="05000000000000000000" pitchFamily="2" charset="2"/>
        <a:buChar char=""/>
        <a:defRPr lang="nl-NL" sz="2600" b="0" kern="1200" dirty="0">
          <a:solidFill>
            <a:schemeClr val="tx1"/>
          </a:solidFill>
          <a:latin typeface="+mn-lt"/>
          <a:ea typeface="+mn-ea"/>
          <a:cs typeface="+mn-cs"/>
        </a:defRPr>
      </a:lvl1pPr>
      <a:lvl2pPr marL="576000" indent="-288000" algn="l" defTabSz="914400" rtl="0" eaLnBrk="1" latinLnBrk="0" hangingPunct="1">
        <a:lnSpc>
          <a:spcPct val="100000"/>
        </a:lnSpc>
        <a:spcBef>
          <a:spcPts val="0"/>
        </a:spcBef>
        <a:buFont typeface="Corbel" panose="020B0503020204020204" pitchFamily="34" charset="0"/>
        <a:buChar char="–"/>
        <a:defRPr lang="nl-NL" sz="2600" kern="1200" baseline="0" dirty="0">
          <a:solidFill>
            <a:schemeClr val="tx1"/>
          </a:solidFill>
          <a:latin typeface="+mn-lt"/>
          <a:ea typeface="+mn-ea"/>
          <a:cs typeface="+mn-cs"/>
        </a:defRPr>
      </a:lvl2pPr>
      <a:lvl3pPr marL="864000" indent="-288000" algn="l" defTabSz="914400" rtl="0" eaLnBrk="1" latinLnBrk="0" hangingPunct="1">
        <a:lnSpc>
          <a:spcPct val="100000"/>
        </a:lnSpc>
        <a:spcBef>
          <a:spcPts val="0"/>
        </a:spcBef>
        <a:buFont typeface="Corbel" panose="020B0503020204020204" pitchFamily="34" charset="0"/>
        <a:buChar char="-"/>
        <a:defRPr lang="nl-NL" sz="2200" kern="1200" dirty="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lang="nl-NL" sz="2600" b="1" kern="1200" dirty="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5pPr>
      <a:lvl6pPr marL="288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6pPr>
      <a:lvl7pPr marL="576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7pPr>
      <a:lvl8pPr marL="864000" indent="0" algn="l" defTabSz="914400" rtl="0" eaLnBrk="1" latinLnBrk="0" hangingPunct="1">
        <a:lnSpc>
          <a:spcPct val="100000"/>
        </a:lnSpc>
        <a:spcBef>
          <a:spcPts val="0"/>
        </a:spcBef>
        <a:buFont typeface="Arial" panose="020B0604020202020204" pitchFamily="34" charset="0"/>
        <a:buNone/>
        <a:defRPr lang="nl-NL" sz="2200" kern="1200" dirty="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lang="nl-NL" sz="1800" kern="1200" dirty="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descr="Afbeelding met Lettertype, Graphics, logo, symbool&#10;&#10;Door AI gegenereerde inhoud is mogelijk onjuist.">
            <a:extLst>
              <a:ext uri="{FF2B5EF4-FFF2-40B4-BE49-F238E27FC236}">
                <a16:creationId xmlns:a16="http://schemas.microsoft.com/office/drawing/2014/main" id="{70E7093D-3E00-FBDF-EDB9-E7B413CFDA27}"/>
              </a:ext>
            </a:extLst>
          </p:cNvPr>
          <p:cNvPicPr>
            <a:picLocks noChangeAspect="1"/>
          </p:cNvPicPr>
          <p:nvPr/>
        </p:nvPicPr>
        <p:blipFill>
          <a:blip r:embed="rId2"/>
          <a:srcRect t="22752" r="1" b="22048"/>
          <a:stretch>
            <a:fillRect/>
          </a:stretch>
        </p:blipFill>
        <p:spPr>
          <a:xfrm>
            <a:off x="1342790" y="805187"/>
            <a:ext cx="9506419" cy="5247625"/>
          </a:xfrm>
          <a:prstGeom prst="rect">
            <a:avLst/>
          </a:prstGeom>
        </p:spPr>
      </p:pic>
    </p:spTree>
    <p:extLst>
      <p:ext uri="{BB962C8B-B14F-4D97-AF65-F5344CB8AC3E}">
        <p14:creationId xmlns:p14="http://schemas.microsoft.com/office/powerpoint/2010/main" val="1798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4BF9E-613B-3A5D-D797-D706F9E336B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1DF9C3-1AC9-8444-79EC-839AAD6C5E0D}"/>
              </a:ext>
            </a:extLst>
          </p:cNvPr>
          <p:cNvSpPr>
            <a:spLocks noGrp="1"/>
          </p:cNvSpPr>
          <p:nvPr>
            <p:ph type="ctrTitle"/>
          </p:nvPr>
        </p:nvSpPr>
        <p:spPr>
          <a:xfrm>
            <a:off x="1645186" y="1684225"/>
            <a:ext cx="9144000" cy="2387600"/>
          </a:xfrm>
        </p:spPr>
        <p:txBody>
          <a:bodyPr>
            <a:normAutofit/>
          </a:bodyPr>
          <a:lstStyle/>
          <a:p>
            <a:r>
              <a:rPr lang="nl-NL" sz="8000" dirty="0">
                <a:latin typeface="Verdana" panose="020B0604030504040204" pitchFamily="34" charset="0"/>
                <a:ea typeface="Verdana" panose="020B0604030504040204" pitchFamily="34" charset="0"/>
                <a:cs typeface="Verdana" panose="020B0604030504040204" pitchFamily="34" charset="0"/>
              </a:rPr>
              <a:t>Saskia de Geus</a:t>
            </a:r>
          </a:p>
        </p:txBody>
      </p:sp>
      <p:sp>
        <p:nvSpPr>
          <p:cNvPr id="3" name="Ondertitel 2">
            <a:extLst>
              <a:ext uri="{FF2B5EF4-FFF2-40B4-BE49-F238E27FC236}">
                <a16:creationId xmlns:a16="http://schemas.microsoft.com/office/drawing/2014/main" id="{D72D91AD-4B9A-8BED-4A5A-C059924F7489}"/>
              </a:ext>
            </a:extLst>
          </p:cNvPr>
          <p:cNvSpPr>
            <a:spLocks noGrp="1"/>
          </p:cNvSpPr>
          <p:nvPr>
            <p:ph type="subTitle" idx="1"/>
          </p:nvPr>
        </p:nvSpPr>
        <p:spPr>
          <a:xfrm>
            <a:off x="1645186" y="4637623"/>
            <a:ext cx="9144000" cy="1655762"/>
          </a:xfrm>
        </p:spPr>
        <p:txBody>
          <a:bodyPr>
            <a:normAutofit/>
          </a:bodyPr>
          <a:lstStyle/>
          <a:p>
            <a:r>
              <a:rPr lang="nl-NL" dirty="0">
                <a:latin typeface="Verdana" panose="020B0604030504040204" pitchFamily="34" charset="0"/>
                <a:ea typeface="Verdana" panose="020B0604030504040204" pitchFamily="34" charset="0"/>
                <a:cs typeface="Verdana" panose="020B0604030504040204" pitchFamily="34" charset="0"/>
              </a:rPr>
              <a:t>Manager programmateam Stedelijke Logistiek</a:t>
            </a:r>
          </a:p>
          <a:p>
            <a:r>
              <a:rPr lang="nl-NL" dirty="0">
                <a:latin typeface="Verdana" panose="020B0604030504040204" pitchFamily="34" charset="0"/>
                <a:ea typeface="Verdana" panose="020B0604030504040204" pitchFamily="34" charset="0"/>
                <a:cs typeface="Verdana" panose="020B0604030504040204" pitchFamily="34" charset="0"/>
              </a:rPr>
              <a:t>Gemeente Amsterdam</a:t>
            </a:r>
          </a:p>
        </p:txBody>
      </p:sp>
      <p:pic>
        <p:nvPicPr>
          <p:cNvPr id="5" name="Afbeelding 4">
            <a:extLst>
              <a:ext uri="{FF2B5EF4-FFF2-40B4-BE49-F238E27FC236}">
                <a16:creationId xmlns:a16="http://schemas.microsoft.com/office/drawing/2014/main" id="{682257BD-B7B0-A4C4-9588-2B240D497AF9}"/>
              </a:ext>
            </a:extLst>
          </p:cNvPr>
          <p:cNvPicPr>
            <a:picLocks noChangeAspect="1"/>
          </p:cNvPicPr>
          <p:nvPr/>
        </p:nvPicPr>
        <p:blipFill>
          <a:blip r:embed="rId2"/>
          <a:stretch>
            <a:fillRect/>
          </a:stretch>
        </p:blipFill>
        <p:spPr>
          <a:xfrm>
            <a:off x="0" y="144849"/>
            <a:ext cx="2540000" cy="2540000"/>
          </a:xfrm>
          <a:prstGeom prst="rect">
            <a:avLst/>
          </a:prstGeom>
        </p:spPr>
      </p:pic>
    </p:spTree>
    <p:extLst>
      <p:ext uri="{BB962C8B-B14F-4D97-AF65-F5344CB8AC3E}">
        <p14:creationId xmlns:p14="http://schemas.microsoft.com/office/powerpoint/2010/main" val="1666749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ECB666DF-04FC-9953-73B9-D23761290B27}"/>
              </a:ext>
            </a:extLst>
          </p:cNvPr>
          <p:cNvSpPr>
            <a:spLocks noGrp="1"/>
          </p:cNvSpPr>
          <p:nvPr>
            <p:ph type="title"/>
          </p:nvPr>
        </p:nvSpPr>
        <p:spPr>
          <a:xfrm>
            <a:off x="1136718" y="1971360"/>
            <a:ext cx="10661156" cy="1836000"/>
          </a:xfrm>
        </p:spPr>
        <p:txBody>
          <a:bodyPr/>
          <a:lstStyle/>
          <a:p>
            <a:r>
              <a:rPr lang="nl-NL" dirty="0"/>
              <a:t>Programma Stedelijke Logistiek</a:t>
            </a:r>
          </a:p>
        </p:txBody>
      </p:sp>
      <p:sp>
        <p:nvSpPr>
          <p:cNvPr id="21" name="Tijdelijke aanduiding voor tekst 20" descr="Logo Gemeente Amsterdam">
            <a:extLst>
              <a:ext uri="{FF2B5EF4-FFF2-40B4-BE49-F238E27FC236}">
                <a16:creationId xmlns:a16="http://schemas.microsoft.com/office/drawing/2014/main" id="{1A09B5DA-3ED4-C192-5458-EE7AF059185F}"/>
              </a:ext>
              <a:ext uri="{C183D7F6-B498-43B3-948B-1728B52AA6E4}">
                <adec:decorative xmlns:adec="http://schemas.microsoft.com/office/drawing/2017/decorative" val="0"/>
              </a:ext>
            </a:extLst>
          </p:cNvPr>
          <p:cNvSpPr>
            <a:spLocks noGrp="1"/>
          </p:cNvSpPr>
          <p:nvPr>
            <p:ph type="body" idx="1000"/>
          </p:nvPr>
        </p:nvSpPr>
        <p:spPr/>
        <p:txBody>
          <a:bodyPr/>
          <a:lstStyle/>
          <a:p>
            <a:endParaRPr lang="nl-NL"/>
          </a:p>
        </p:txBody>
      </p:sp>
      <p:sp>
        <p:nvSpPr>
          <p:cNvPr id="11" name="Tijdelijke aanduiding voor tekst 10">
            <a:extLst>
              <a:ext uri="{FF2B5EF4-FFF2-40B4-BE49-F238E27FC236}">
                <a16:creationId xmlns:a16="http://schemas.microsoft.com/office/drawing/2014/main" id="{9EDB2AA5-0489-DDCC-CDA8-8D2C6E7EE887}"/>
              </a:ext>
            </a:extLst>
          </p:cNvPr>
          <p:cNvSpPr>
            <a:spLocks noGrp="1"/>
          </p:cNvSpPr>
          <p:nvPr>
            <p:ph type="body" idx="1"/>
          </p:nvPr>
        </p:nvSpPr>
        <p:spPr/>
        <p:txBody>
          <a:bodyPr/>
          <a:lstStyle/>
          <a:p>
            <a:r>
              <a:rPr lang="nl-NL" dirty="0"/>
              <a:t>Welkom en een blik naar de toekomst</a:t>
            </a:r>
          </a:p>
          <a:p>
            <a:endParaRPr lang="nl-NL" dirty="0"/>
          </a:p>
        </p:txBody>
      </p:sp>
      <p:sp>
        <p:nvSpPr>
          <p:cNvPr id="12" name="Text Placeholder 11 (JU-Free)">
            <a:extLst>
              <a:ext uri="{FF2B5EF4-FFF2-40B4-BE49-F238E27FC236}">
                <a16:creationId xmlns:a16="http://schemas.microsoft.com/office/drawing/2014/main" id="{07A7BFE9-C9D7-14F2-0C5E-5F70DE6062C5}"/>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nl-NL"/>
          </a:p>
        </p:txBody>
      </p:sp>
      <p:sp>
        <p:nvSpPr>
          <p:cNvPr id="13" name="Text Placeholder 12 (JU-Free)">
            <a:extLst>
              <a:ext uri="{FF2B5EF4-FFF2-40B4-BE49-F238E27FC236}">
                <a16:creationId xmlns:a16="http://schemas.microsoft.com/office/drawing/2014/main" id="{5344E90A-5CAD-8A66-194A-86B1AB23BB50}"/>
              </a:ext>
              <a:ext uri="{C183D7F6-B498-43B3-948B-1728B52AA6E4}">
                <adec:decorative xmlns:adec="http://schemas.microsoft.com/office/drawing/2017/decorative" val="1"/>
              </a:ext>
            </a:extLst>
          </p:cNvPr>
          <p:cNvSpPr>
            <a:spLocks noGrp="1"/>
          </p:cNvSpPr>
          <p:nvPr>
            <p:ph type="body" sz="quarter" idx="15"/>
          </p:nvPr>
        </p:nvSpPr>
        <p:spPr/>
        <p:txBody>
          <a:bodyPr/>
          <a:lstStyle/>
          <a:p>
            <a:endParaRPr lang="nl-NL"/>
          </a:p>
        </p:txBody>
      </p:sp>
      <p:sp>
        <p:nvSpPr>
          <p:cNvPr id="14" name="Text Placeholder 13 (JU-Free)">
            <a:extLst>
              <a:ext uri="{FF2B5EF4-FFF2-40B4-BE49-F238E27FC236}">
                <a16:creationId xmlns:a16="http://schemas.microsoft.com/office/drawing/2014/main" id="{9C2BE28E-E385-D803-1FE2-01325241718A}"/>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nl-NL"/>
          </a:p>
        </p:txBody>
      </p:sp>
    </p:spTree>
    <p:extLst>
      <p:ext uri="{BB962C8B-B14F-4D97-AF65-F5344CB8AC3E}">
        <p14:creationId xmlns:p14="http://schemas.microsoft.com/office/powerpoint/2010/main" val="2520248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BCFEC247-1FF3-BA65-5DAD-9FF946437984}"/>
              </a:ext>
            </a:extLst>
          </p:cNvPr>
          <p:cNvSpPr>
            <a:spLocks noGrp="1"/>
          </p:cNvSpPr>
          <p:nvPr>
            <p:ph type="title"/>
          </p:nvPr>
        </p:nvSpPr>
        <p:spPr>
          <a:xfrm>
            <a:off x="918720" y="627413"/>
            <a:ext cx="10800000" cy="1296000"/>
          </a:xfrm>
        </p:spPr>
        <p:txBody>
          <a:bodyPr anchor="t">
            <a:normAutofit/>
          </a:bodyPr>
          <a:lstStyle/>
          <a:p>
            <a:r>
              <a:rPr lang="nl-NL" dirty="0"/>
              <a:t>Willkommen, </a:t>
            </a:r>
            <a:r>
              <a:rPr lang="nl-NL" dirty="0" err="1"/>
              <a:t>Bienvenue</a:t>
            </a:r>
            <a:r>
              <a:rPr lang="nl-NL" dirty="0"/>
              <a:t>, </a:t>
            </a:r>
            <a:r>
              <a:rPr lang="nl-NL" dirty="0" err="1"/>
              <a:t>Welcome</a:t>
            </a:r>
            <a:r>
              <a:rPr lang="nl-NL" dirty="0"/>
              <a:t>!</a:t>
            </a:r>
          </a:p>
        </p:txBody>
      </p:sp>
      <p:pic>
        <p:nvPicPr>
          <p:cNvPr id="1028" name="Picture 4" descr="Job Cohen en Femke Halsema spelen zichzelf in comedy-serie">
            <a:extLst>
              <a:ext uri="{FF2B5EF4-FFF2-40B4-BE49-F238E27FC236}">
                <a16:creationId xmlns:a16="http://schemas.microsoft.com/office/drawing/2014/main" id="{F439F141-6493-6B11-2246-EBBD78CB6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20" r="16342" b="2"/>
          <a:stretch>
            <a:fillRect/>
          </a:stretch>
        </p:blipFill>
        <p:spPr bwMode="auto">
          <a:xfrm>
            <a:off x="971053" y="2554076"/>
            <a:ext cx="5184000" cy="2786400"/>
          </a:xfrm>
          <a:prstGeom prst="rect">
            <a:avLst/>
          </a:prstGeom>
          <a:solidFill>
            <a:srgbClr val="FFFFFF"/>
          </a:solidFill>
        </p:spPr>
      </p:pic>
      <p:sp>
        <p:nvSpPr>
          <p:cNvPr id="16" name="Tijdelijke aanduiding voor tekst 15">
            <a:extLst>
              <a:ext uri="{FF2B5EF4-FFF2-40B4-BE49-F238E27FC236}">
                <a16:creationId xmlns:a16="http://schemas.microsoft.com/office/drawing/2014/main" id="{FC82C5E7-5902-D7EE-7D22-7F7C38B2E0FE}"/>
              </a:ext>
            </a:extLst>
          </p:cNvPr>
          <p:cNvSpPr>
            <a:spLocks noGrp="1"/>
          </p:cNvSpPr>
          <p:nvPr>
            <p:ph sz="quarter" idx="14"/>
          </p:nvPr>
        </p:nvSpPr>
        <p:spPr>
          <a:xfrm>
            <a:off x="6534796" y="2554074"/>
            <a:ext cx="5184000" cy="2786400"/>
          </a:xfrm>
        </p:spPr>
        <p:txBody>
          <a:bodyPr>
            <a:normAutofit/>
          </a:bodyPr>
          <a:lstStyle/>
          <a:p>
            <a:pPr>
              <a:spcAft>
                <a:spcPts val="600"/>
              </a:spcAft>
            </a:pPr>
            <a:r>
              <a:rPr lang="nl-NL" dirty="0"/>
              <a:t>Mijn kennismaking met stedelijke logistiek.</a:t>
            </a:r>
          </a:p>
          <a:p>
            <a:pPr>
              <a:spcAft>
                <a:spcPts val="600"/>
              </a:spcAft>
            </a:pPr>
            <a:r>
              <a:rPr lang="nl-NL" dirty="0"/>
              <a:t>Buiten en binnen.</a:t>
            </a:r>
          </a:p>
          <a:p>
            <a:pPr>
              <a:spcAft>
                <a:spcPts val="600"/>
              </a:spcAft>
            </a:pPr>
            <a:endParaRPr lang="nl-NL" dirty="0"/>
          </a:p>
          <a:p>
            <a:pPr>
              <a:spcAft>
                <a:spcPts val="600"/>
              </a:spcAft>
            </a:pPr>
            <a:endParaRPr lang="nl-NL" dirty="0"/>
          </a:p>
        </p:txBody>
      </p:sp>
      <p:sp>
        <p:nvSpPr>
          <p:cNvPr id="1033" name="Date Placeholder 4">
            <a:extLst>
              <a:ext uri="{FF2B5EF4-FFF2-40B4-BE49-F238E27FC236}">
                <a16:creationId xmlns:a16="http://schemas.microsoft.com/office/drawing/2014/main" id="{B3FCD6A7-F0F9-8D23-D48B-A427F9BEB299}"/>
              </a:ext>
            </a:extLst>
          </p:cNvPr>
          <p:cNvSpPr>
            <a:spLocks noGrp="1"/>
          </p:cNvSpPr>
          <p:nvPr>
            <p:ph type="dt" sz="half" idx="1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nl-NL" sz="1333" b="0" i="0" u="none" strike="noStrike" kern="1200" cap="none" spc="0" normalizeH="0" baseline="0" noProof="0" dirty="0">
              <a:ln>
                <a:noFill/>
              </a:ln>
              <a:solidFill>
                <a:srgbClr val="BEBEBE"/>
              </a:solidFill>
              <a:effectLst/>
              <a:uLnTx/>
              <a:uFillTx/>
              <a:latin typeface="Corbel"/>
              <a:ea typeface="+mn-ea"/>
              <a:cs typeface="+mn-cs"/>
            </a:endParaRPr>
          </a:p>
        </p:txBody>
      </p:sp>
      <p:sp>
        <p:nvSpPr>
          <p:cNvPr id="1035" name="Slide Number Placeholder 5">
            <a:extLst>
              <a:ext uri="{FF2B5EF4-FFF2-40B4-BE49-F238E27FC236}">
                <a16:creationId xmlns:a16="http://schemas.microsoft.com/office/drawing/2014/main" id="{7CAF11C8-2354-291A-20F4-B977E4C41202}"/>
              </a:ext>
            </a:extLst>
          </p:cNvPr>
          <p:cNvSpPr>
            <a:spLocks noGrp="1"/>
          </p:cNvSpPr>
          <p:nvPr>
            <p:ph type="sldNum" sz="quarter" idx="17"/>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dirty="0">
                <a:ln>
                  <a:noFill/>
                </a:ln>
                <a:solidFill>
                  <a:srgbClr val="BEBEBE"/>
                </a:solidFill>
                <a:effectLst/>
                <a:uLnTx/>
                <a:uFillTx/>
                <a:latin typeface="Corbel"/>
                <a:ea typeface="+mn-ea"/>
                <a:cs typeface="+mn-cs"/>
              </a:rPr>
              <a:t> </a:t>
            </a:r>
            <a:fld id="{6C885DEC-5AE5-4403-A92E-278225061E43}"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4</a:t>
            </a:fld>
            <a:endParaRPr kumimoji="0" lang="nl-NL" sz="1333" b="0" i="0" u="none" strike="noStrike" kern="1200" cap="none" spc="0" normalizeH="0" baseline="0" noProof="0" dirty="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3383875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119779E2-051B-0B67-F3C0-FB120AFCD1E6}"/>
              </a:ext>
            </a:extLst>
          </p:cNvPr>
          <p:cNvSpPr>
            <a:spLocks noGrp="1"/>
          </p:cNvSpPr>
          <p:nvPr>
            <p:ph type="body" sz="quarter" idx="15"/>
          </p:nvPr>
        </p:nvSpPr>
        <p:spPr/>
        <p:txBody>
          <a:bodyPr/>
          <a:lstStyle/>
          <a:p>
            <a:endParaRPr lang="nl-NL"/>
          </a:p>
        </p:txBody>
      </p:sp>
      <p:sp>
        <p:nvSpPr>
          <p:cNvPr id="11" name="Tijdelijke aanduiding voor tekst 10">
            <a:extLst>
              <a:ext uri="{FF2B5EF4-FFF2-40B4-BE49-F238E27FC236}">
                <a16:creationId xmlns:a16="http://schemas.microsoft.com/office/drawing/2014/main" id="{78EE33CE-4EB7-DAF4-23F0-027CCF647A1F}"/>
              </a:ext>
            </a:extLst>
          </p:cNvPr>
          <p:cNvSpPr>
            <a:spLocks noGrp="1"/>
          </p:cNvSpPr>
          <p:nvPr>
            <p:ph type="body" sz="quarter" idx="18"/>
          </p:nvPr>
        </p:nvSpPr>
        <p:spPr/>
        <p:txBody>
          <a:bodyPr/>
          <a:lstStyle/>
          <a:p>
            <a:endParaRPr lang="nl-NL"/>
          </a:p>
        </p:txBody>
      </p:sp>
      <p:sp>
        <p:nvSpPr>
          <p:cNvPr id="9" name="Tijdelijke aanduiding voor tekst 8">
            <a:extLst>
              <a:ext uri="{FF2B5EF4-FFF2-40B4-BE49-F238E27FC236}">
                <a16:creationId xmlns:a16="http://schemas.microsoft.com/office/drawing/2014/main" id="{9CACE64C-7693-6C57-F6DF-AE37519B0BF3}"/>
              </a:ext>
            </a:extLst>
          </p:cNvPr>
          <p:cNvSpPr>
            <a:spLocks noGrp="1"/>
          </p:cNvSpPr>
          <p:nvPr>
            <p:ph type="body" sz="quarter" idx="14"/>
          </p:nvPr>
        </p:nvSpPr>
        <p:spPr/>
        <p:txBody>
          <a:bodyPr/>
          <a:lstStyle/>
          <a:p>
            <a:endParaRPr lang="nl-NL"/>
          </a:p>
        </p:txBody>
      </p:sp>
      <p:pic>
        <p:nvPicPr>
          <p:cNvPr id="12" name="Afbeelding 11">
            <a:extLst>
              <a:ext uri="{FF2B5EF4-FFF2-40B4-BE49-F238E27FC236}">
                <a16:creationId xmlns:a16="http://schemas.microsoft.com/office/drawing/2014/main" id="{3E806169-9970-2231-FBC9-FE69F2A7CE8C}"/>
              </a:ext>
            </a:extLst>
          </p:cNvPr>
          <p:cNvPicPr>
            <a:picLocks noChangeAspect="1"/>
          </p:cNvPicPr>
          <p:nvPr/>
        </p:nvPicPr>
        <p:blipFill>
          <a:blip r:embed="rId2"/>
          <a:stretch>
            <a:fillRect/>
          </a:stretch>
        </p:blipFill>
        <p:spPr>
          <a:xfrm>
            <a:off x="2103120" y="1437105"/>
            <a:ext cx="7573549" cy="5353716"/>
          </a:xfrm>
          <a:prstGeom prst="rect">
            <a:avLst/>
          </a:prstGeom>
        </p:spPr>
      </p:pic>
      <p:sp>
        <p:nvSpPr>
          <p:cNvPr id="13" name="Tekstvak 12">
            <a:extLst>
              <a:ext uri="{FF2B5EF4-FFF2-40B4-BE49-F238E27FC236}">
                <a16:creationId xmlns:a16="http://schemas.microsoft.com/office/drawing/2014/main" id="{C8924419-FCBB-282A-71DE-EB94B05355D2}"/>
              </a:ext>
            </a:extLst>
          </p:cNvPr>
          <p:cNvSpPr txBox="1"/>
          <p:nvPr/>
        </p:nvSpPr>
        <p:spPr>
          <a:xfrm>
            <a:off x="932688" y="588561"/>
            <a:ext cx="10872215"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200" b="1" i="0" u="none" strike="noStrike" kern="1200" cap="none" spc="0" normalizeH="0" baseline="0" noProof="0" dirty="0">
                <a:ln>
                  <a:noFill/>
                </a:ln>
                <a:solidFill>
                  <a:srgbClr val="FF0000"/>
                </a:solidFill>
                <a:effectLst/>
                <a:uLnTx/>
                <a:uFillTx/>
                <a:latin typeface="Corbel"/>
                <a:ea typeface="+mn-ea"/>
                <a:cs typeface="+mn-cs"/>
              </a:rPr>
              <a:t>Transitie: schoner, lichter, efficiënter, veiliger</a:t>
            </a:r>
          </a:p>
        </p:txBody>
      </p:sp>
    </p:spTree>
    <p:extLst>
      <p:ext uri="{BB962C8B-B14F-4D97-AF65-F5344CB8AC3E}">
        <p14:creationId xmlns:p14="http://schemas.microsoft.com/office/powerpoint/2010/main" val="980231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404008-7BCC-27C4-7125-578433B3A9CC}"/>
              </a:ext>
            </a:extLst>
          </p:cNvPr>
          <p:cNvSpPr>
            <a:spLocks noGrp="1"/>
          </p:cNvSpPr>
          <p:nvPr>
            <p:ph type="title"/>
          </p:nvPr>
        </p:nvSpPr>
        <p:spPr>
          <a:xfrm>
            <a:off x="918720" y="645264"/>
            <a:ext cx="10800000" cy="1296000"/>
          </a:xfrm>
        </p:spPr>
        <p:txBody>
          <a:bodyPr anchor="t">
            <a:normAutofit/>
          </a:bodyPr>
          <a:lstStyle/>
          <a:p>
            <a:r>
              <a:rPr lang="nl-NL" dirty="0"/>
              <a:t>Onderzoeken</a:t>
            </a:r>
          </a:p>
        </p:txBody>
      </p:sp>
      <p:pic>
        <p:nvPicPr>
          <p:cNvPr id="2050" name="Picture 2" descr="Onderzoek Die De Onderzoeker Concept Zoeken Van De Onderzoeksstudie ...">
            <a:extLst>
              <a:ext uri="{FF2B5EF4-FFF2-40B4-BE49-F238E27FC236}">
                <a16:creationId xmlns:a16="http://schemas.microsoft.com/office/drawing/2014/main" id="{B45E028B-ABC8-5416-A8A4-1049B299AC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39126" y="2340720"/>
            <a:ext cx="4143345" cy="2786400"/>
          </a:xfrm>
          <a:prstGeom prst="rect">
            <a:avLst/>
          </a:prstGeom>
          <a:solidFill>
            <a:srgbClr val="FFFFFF"/>
          </a:solidFill>
        </p:spPr>
      </p:pic>
      <p:sp>
        <p:nvSpPr>
          <p:cNvPr id="3" name="Tijdelijke aanduiding voor tekst 2">
            <a:extLst>
              <a:ext uri="{FF2B5EF4-FFF2-40B4-BE49-F238E27FC236}">
                <a16:creationId xmlns:a16="http://schemas.microsoft.com/office/drawing/2014/main" id="{6E66B18C-58B0-5A37-63A1-681351C13448}"/>
              </a:ext>
            </a:extLst>
          </p:cNvPr>
          <p:cNvSpPr>
            <a:spLocks noGrp="1"/>
          </p:cNvSpPr>
          <p:nvPr>
            <p:ph sz="quarter" idx="14"/>
          </p:nvPr>
        </p:nvSpPr>
        <p:spPr>
          <a:xfrm>
            <a:off x="6534796" y="2322432"/>
            <a:ext cx="5184000" cy="2786400"/>
          </a:xfrm>
        </p:spPr>
        <p:txBody>
          <a:bodyPr>
            <a:normAutofit/>
          </a:bodyPr>
          <a:lstStyle/>
          <a:p>
            <a:pPr>
              <a:spcAft>
                <a:spcPts val="600"/>
              </a:spcAft>
            </a:pPr>
            <a:r>
              <a:rPr lang="nl-NL" dirty="0"/>
              <a:t>Outlook Stadslogistiek 2035, TNO en Topsector Logistiek (2024)</a:t>
            </a:r>
          </a:p>
        </p:txBody>
      </p:sp>
    </p:spTree>
    <p:extLst>
      <p:ext uri="{BB962C8B-B14F-4D97-AF65-F5344CB8AC3E}">
        <p14:creationId xmlns:p14="http://schemas.microsoft.com/office/powerpoint/2010/main" val="3135252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D16D1BF-8BA8-052A-050B-7800D437EFDD}"/>
              </a:ext>
            </a:extLst>
          </p:cNvPr>
          <p:cNvPicPr>
            <a:picLocks noChangeAspect="1"/>
          </p:cNvPicPr>
          <p:nvPr/>
        </p:nvPicPr>
        <p:blipFill>
          <a:blip r:embed="rId2"/>
          <a:stretch>
            <a:fillRect/>
          </a:stretch>
        </p:blipFill>
        <p:spPr>
          <a:xfrm>
            <a:off x="928866" y="219108"/>
            <a:ext cx="11072812" cy="6256138"/>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F5EE034E-6876-70C1-00EF-3CAFC12A7CBF}"/>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50799BD3-7A0D-4A17-C5F8-ACDC4E7F6784}"/>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7</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182294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17B5FC73-2A23-4322-F215-DEBA6312DC0E}"/>
              </a:ext>
            </a:extLst>
          </p:cNvPr>
          <p:cNvPicPr>
            <a:picLocks noChangeAspect="1"/>
          </p:cNvPicPr>
          <p:nvPr/>
        </p:nvPicPr>
        <p:blipFill>
          <a:blip r:embed="rId2"/>
          <a:stretch>
            <a:fillRect/>
          </a:stretch>
        </p:blipFill>
        <p:spPr>
          <a:xfrm>
            <a:off x="900572" y="228909"/>
            <a:ext cx="11072812" cy="6062361"/>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821F10E0-D0E9-02BB-4E73-3C35042C2DB2}"/>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DBF0D140-93E2-6923-0F41-1B697D07647A}"/>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8</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3472475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78E2A55-6419-EFBD-AD96-E7E308A0D61A}"/>
              </a:ext>
            </a:extLst>
          </p:cNvPr>
          <p:cNvPicPr>
            <a:picLocks noChangeAspect="1"/>
          </p:cNvPicPr>
          <p:nvPr/>
        </p:nvPicPr>
        <p:blipFill>
          <a:blip r:embed="rId2"/>
          <a:stretch>
            <a:fillRect/>
          </a:stretch>
        </p:blipFill>
        <p:spPr>
          <a:xfrm>
            <a:off x="837270" y="235128"/>
            <a:ext cx="11190535" cy="5986936"/>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E85FA8DB-2667-FACE-B2E0-4D3D96860593}"/>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7B7EB4C9-7FE5-9267-7CED-2B28409862F6}"/>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9</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1689779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B693BA4-ED4A-7A16-BF09-1FAA176E4404}"/>
              </a:ext>
            </a:extLst>
          </p:cNvPr>
          <p:cNvPicPr>
            <a:picLocks noChangeAspect="1"/>
          </p:cNvPicPr>
          <p:nvPr/>
        </p:nvPicPr>
        <p:blipFill>
          <a:blip r:embed="rId2"/>
          <a:stretch>
            <a:fillRect/>
          </a:stretch>
        </p:blipFill>
        <p:spPr>
          <a:xfrm>
            <a:off x="920157" y="223773"/>
            <a:ext cx="11072812" cy="6090046"/>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23BC0967-CFD3-4FF8-98A8-F07B695D47AC}"/>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4C3BACBB-F832-B44C-AD86-82F4FCC33B26}"/>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10</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29312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C61D855-B5E4-1EA2-4B7D-598C6C4A14CC}"/>
              </a:ext>
            </a:extLst>
          </p:cNvPr>
          <p:cNvPicPr>
            <a:picLocks noChangeAspect="1"/>
          </p:cNvPicPr>
          <p:nvPr/>
        </p:nvPicPr>
        <p:blipFill>
          <a:blip r:embed="rId2"/>
          <a:stretch>
            <a:fillRect/>
          </a:stretch>
        </p:blipFill>
        <p:spPr>
          <a:xfrm>
            <a:off x="899620" y="209002"/>
            <a:ext cx="11154312" cy="6023325"/>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AEA13BAB-C135-98C2-41EE-EDB4CEAFDBEB}"/>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43B8ACD2-B0D2-215B-FDD1-79FDC30FFAD7}"/>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11</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185995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A446CFC-7D24-C399-4A57-9C4A58BCA068}"/>
              </a:ext>
            </a:extLst>
          </p:cNvPr>
          <p:cNvPicPr>
            <a:picLocks noChangeAspect="1"/>
          </p:cNvPicPr>
          <p:nvPr/>
        </p:nvPicPr>
        <p:blipFill>
          <a:blip r:embed="rId2"/>
          <a:stretch>
            <a:fillRect/>
          </a:stretch>
        </p:blipFill>
        <p:spPr>
          <a:xfrm>
            <a:off x="998538" y="190959"/>
            <a:ext cx="11072812" cy="6173092"/>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82908DB3-61EC-CB6F-89D4-CD380494C7D9}"/>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65273C90-F9FE-7E10-2C03-A66CCDACC6EA}"/>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12</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373079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6805781-E1EB-5E21-F35A-BE9636E095CD}"/>
              </a:ext>
            </a:extLst>
          </p:cNvPr>
          <p:cNvPicPr>
            <a:picLocks noChangeAspect="1"/>
          </p:cNvPicPr>
          <p:nvPr/>
        </p:nvPicPr>
        <p:blipFill>
          <a:blip r:embed="rId2"/>
          <a:stretch>
            <a:fillRect/>
          </a:stretch>
        </p:blipFill>
        <p:spPr>
          <a:xfrm>
            <a:off x="998538" y="204802"/>
            <a:ext cx="11072812" cy="6145407"/>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ED4F5B4A-E272-D1DC-CCB7-ADBD6FC53C02}"/>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E3AC9C7F-AA59-4F51-C94D-81E3CA17883C}"/>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13</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3963206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A5585ED-A193-A738-730D-43B7ABE9B978}"/>
              </a:ext>
            </a:extLst>
          </p:cNvPr>
          <p:cNvPicPr>
            <a:picLocks noChangeAspect="1"/>
          </p:cNvPicPr>
          <p:nvPr/>
        </p:nvPicPr>
        <p:blipFill>
          <a:blip r:embed="rId2"/>
          <a:stretch>
            <a:fillRect/>
          </a:stretch>
        </p:blipFill>
        <p:spPr>
          <a:xfrm>
            <a:off x="2908663" y="68263"/>
            <a:ext cx="7142808" cy="6607097"/>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noFill/>
        </p:spPr>
      </p:pic>
      <p:sp>
        <p:nvSpPr>
          <p:cNvPr id="2" name="Tijdelijke aanduiding voor datum 1" hidden="1">
            <a:extLst>
              <a:ext uri="{FF2B5EF4-FFF2-40B4-BE49-F238E27FC236}">
                <a16:creationId xmlns:a16="http://schemas.microsoft.com/office/drawing/2014/main" id="{2B10061E-B083-8F45-1BB6-91060628587A}"/>
              </a:ext>
            </a:extLst>
          </p:cNvPr>
          <p:cNvSpPr>
            <a:spLocks noGrp="1"/>
          </p:cNvSpPr>
          <p:nvPr>
            <p:ph type="dt" sz="half" idx="4294967295"/>
          </p:nvPr>
        </p:nvSpPr>
        <p:spPr>
          <a:xfrm>
            <a:off x="10258560" y="6525000"/>
            <a:ext cx="1008000" cy="24012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00F621F-4600-4605-AF42-912A8AA63669}" type="datetime1">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3-12-2025</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
        <p:nvSpPr>
          <p:cNvPr id="3" name="Tijdelijke aanduiding voor dianummer 2" hidden="1">
            <a:extLst>
              <a:ext uri="{FF2B5EF4-FFF2-40B4-BE49-F238E27FC236}">
                <a16:creationId xmlns:a16="http://schemas.microsoft.com/office/drawing/2014/main" id="{E301E53F-32B3-18D8-DA88-8E21661DBF42}"/>
              </a:ext>
            </a:extLst>
          </p:cNvPr>
          <p:cNvSpPr>
            <a:spLocks noGrp="1"/>
          </p:cNvSpPr>
          <p:nvPr>
            <p:ph type="sldNum" sz="quarter" idx="4294967295"/>
          </p:nvPr>
        </p:nvSpPr>
        <p:spPr>
          <a:xfrm>
            <a:off x="11334600" y="6525000"/>
            <a:ext cx="384120" cy="240120"/>
          </a:xfrm>
        </p:spPr>
        <p:txBody>
          <a:bodyPr/>
          <a:lstStyle/>
          <a:p>
            <a:pPr marL="0" marR="0" lvl="0" indent="0" algn="l" defTabSz="1219140" rtl="0" eaLnBrk="1" fontAlgn="auto" latinLnBrk="0" hangingPunct="1">
              <a:lnSpc>
                <a:spcPct val="100000"/>
              </a:lnSpc>
              <a:spcBef>
                <a:spcPts val="0"/>
              </a:spcBef>
              <a:spcAft>
                <a:spcPts val="600"/>
              </a:spcAft>
              <a:buClrTx/>
              <a:buSzTx/>
              <a:buFontTx/>
              <a:buNone/>
              <a:tabLst/>
              <a:defRPr/>
            </a:pPr>
            <a:r>
              <a:rPr kumimoji="0" lang="nl-NL" sz="1333" b="0" i="0" u="none" strike="noStrike" kern="1200" cap="none" spc="0" normalizeH="0" baseline="0" noProof="0">
                <a:ln>
                  <a:noFill/>
                </a:ln>
                <a:solidFill>
                  <a:srgbClr val="BEBEBE"/>
                </a:solidFill>
                <a:effectLst/>
                <a:uLnTx/>
                <a:uFillTx/>
                <a:latin typeface="Corbel"/>
                <a:ea typeface="+mn-ea"/>
                <a:cs typeface="+mn-cs"/>
              </a:rPr>
              <a:t>| </a:t>
            </a:r>
            <a:fld id="{8F18802B-E4C7-4B2D-B37A-6B7CC3C134EA}" type="slidenum">
              <a:rPr kumimoji="0" lang="nl-NL" sz="1333" b="0" i="0" u="none" strike="noStrike" kern="1200" cap="none" spc="0" normalizeH="0" baseline="0" noProof="0" smtClean="0">
                <a:ln>
                  <a:noFill/>
                </a:ln>
                <a:solidFill>
                  <a:srgbClr val="BEBEBE"/>
                </a:solidFill>
                <a:effectLst/>
                <a:uLnTx/>
                <a:uFillTx/>
                <a:latin typeface="Corbel"/>
                <a:ea typeface="+mn-ea"/>
                <a:cs typeface="+mn-cs"/>
              </a:rPr>
              <a:pPr marL="0" marR="0" lvl="0" indent="0" algn="l" defTabSz="1219140" rtl="0" eaLnBrk="1" fontAlgn="auto" latinLnBrk="0" hangingPunct="1">
                <a:lnSpc>
                  <a:spcPct val="100000"/>
                </a:lnSpc>
                <a:spcBef>
                  <a:spcPts val="0"/>
                </a:spcBef>
                <a:spcAft>
                  <a:spcPts val="600"/>
                </a:spcAft>
                <a:buClrTx/>
                <a:buSzTx/>
                <a:buFontTx/>
                <a:buNone/>
                <a:tabLst/>
                <a:defRPr/>
              </a:pPr>
              <a:t>14</a:t>
            </a:fld>
            <a:endParaRPr kumimoji="0" lang="nl-NL" sz="1333" b="0" i="0" u="none" strike="noStrike" kern="1200" cap="none" spc="0" normalizeH="0" baseline="0" noProof="0">
              <a:ln>
                <a:noFill/>
              </a:ln>
              <a:solidFill>
                <a:srgbClr val="BEBEBE"/>
              </a:solidFill>
              <a:effectLst/>
              <a:uLnTx/>
              <a:uFillTx/>
              <a:latin typeface="Corbel"/>
              <a:ea typeface="+mn-ea"/>
              <a:cs typeface="+mn-cs"/>
            </a:endParaRPr>
          </a:p>
        </p:txBody>
      </p:sp>
    </p:spTree>
    <p:extLst>
      <p:ext uri="{BB962C8B-B14F-4D97-AF65-F5344CB8AC3E}">
        <p14:creationId xmlns:p14="http://schemas.microsoft.com/office/powerpoint/2010/main" val="900047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0A56C-FD88-A4A9-620D-852FD8D2AC02}"/>
              </a:ext>
            </a:extLst>
          </p:cNvPr>
          <p:cNvSpPr>
            <a:spLocks noGrp="1"/>
          </p:cNvSpPr>
          <p:nvPr>
            <p:ph type="title"/>
          </p:nvPr>
        </p:nvSpPr>
        <p:spPr>
          <a:xfrm>
            <a:off x="918720" y="644827"/>
            <a:ext cx="10800000" cy="1296000"/>
          </a:xfrm>
        </p:spPr>
        <p:txBody>
          <a:bodyPr anchor="t">
            <a:normAutofit/>
          </a:bodyPr>
          <a:lstStyle/>
          <a:p>
            <a:r>
              <a:rPr lang="nl-NL" dirty="0"/>
              <a:t>Conclusie</a:t>
            </a:r>
          </a:p>
        </p:txBody>
      </p:sp>
      <p:pic>
        <p:nvPicPr>
          <p:cNvPr id="3074" name="Picture 2" descr="Writing Note Showing Conclusion. Business Photo Showcasing Results ...">
            <a:extLst>
              <a:ext uri="{FF2B5EF4-FFF2-40B4-BE49-F238E27FC236}">
                <a16:creationId xmlns:a16="http://schemas.microsoft.com/office/drawing/2014/main" id="{EA88855F-1CB7-112F-BAF0-EAC050BD74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958" b="7518"/>
          <a:stretch>
            <a:fillRect/>
          </a:stretch>
        </p:blipFill>
        <p:spPr bwMode="auto">
          <a:xfrm>
            <a:off x="918799" y="2388618"/>
            <a:ext cx="5184000" cy="2786400"/>
          </a:xfrm>
          <a:prstGeom prst="rect">
            <a:avLst/>
          </a:prstGeom>
          <a:solidFill>
            <a:srgbClr val="FFFFFF"/>
          </a:solidFill>
        </p:spPr>
      </p:pic>
      <p:sp>
        <p:nvSpPr>
          <p:cNvPr id="3" name="Tijdelijke aanduiding voor tekst 2">
            <a:extLst>
              <a:ext uri="{FF2B5EF4-FFF2-40B4-BE49-F238E27FC236}">
                <a16:creationId xmlns:a16="http://schemas.microsoft.com/office/drawing/2014/main" id="{C0A88A9F-2A0B-4DF9-E7CF-57922016239B}"/>
              </a:ext>
            </a:extLst>
          </p:cNvPr>
          <p:cNvSpPr>
            <a:spLocks noGrp="1"/>
          </p:cNvSpPr>
          <p:nvPr>
            <p:ph sz="quarter" idx="14"/>
          </p:nvPr>
        </p:nvSpPr>
        <p:spPr>
          <a:xfrm>
            <a:off x="6534796" y="2345073"/>
            <a:ext cx="5184000" cy="2786400"/>
          </a:xfrm>
        </p:spPr>
        <p:txBody>
          <a:bodyPr>
            <a:normAutofit/>
          </a:bodyPr>
          <a:lstStyle/>
          <a:p>
            <a:pPr>
              <a:spcAft>
                <a:spcPts val="600"/>
              </a:spcAft>
            </a:pPr>
            <a:r>
              <a:rPr lang="nl-NL" dirty="0"/>
              <a:t>Restrictief beleid </a:t>
            </a:r>
            <a:r>
              <a:rPr lang="nl-NL" dirty="0" err="1"/>
              <a:t>èn</a:t>
            </a:r>
            <a:r>
              <a:rPr lang="nl-NL" dirty="0"/>
              <a:t> faciliteren</a:t>
            </a:r>
            <a:endParaRPr lang="nl-NL"/>
          </a:p>
          <a:p>
            <a:pPr>
              <a:spcAft>
                <a:spcPts val="600"/>
              </a:spcAft>
            </a:pPr>
            <a:r>
              <a:rPr lang="nl-NL" dirty="0"/>
              <a:t>Cruciaal: goede samenwerking tussen markt, overheid en kennisinstellingen</a:t>
            </a:r>
            <a:endParaRPr lang="nl-NL"/>
          </a:p>
        </p:txBody>
      </p:sp>
    </p:spTree>
    <p:extLst>
      <p:ext uri="{BB962C8B-B14F-4D97-AF65-F5344CB8AC3E}">
        <p14:creationId xmlns:p14="http://schemas.microsoft.com/office/powerpoint/2010/main" val="4052128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3567-4F49-A347-5E23-1C93FAFE64FF}"/>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B78FD4D-EC41-BE32-6060-CDADBA5E7BFC}"/>
              </a:ext>
            </a:extLst>
          </p:cNvPr>
          <p:cNvSpPr>
            <a:spLocks noGrp="1"/>
          </p:cNvSpPr>
          <p:nvPr>
            <p:ph idx="1"/>
          </p:nvPr>
        </p:nvSpPr>
        <p:spPr>
          <a:xfrm>
            <a:off x="1080571" y="2714633"/>
            <a:ext cx="10515600" cy="4351338"/>
          </a:xfrm>
        </p:spPr>
        <p:txBody>
          <a:bodyPr>
            <a:normAutofit/>
          </a:bodyPr>
          <a:lstStyle/>
          <a:p>
            <a:pPr marL="0" indent="0">
              <a:buNone/>
            </a:pPr>
            <a:endParaRPr lang="nl-NL"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nl-NL" sz="10000" dirty="0">
                <a:latin typeface="Verdana" panose="020B0604030504040204" pitchFamily="34" charset="0"/>
                <a:ea typeface="Verdana" panose="020B0604030504040204" pitchFamily="34" charset="0"/>
                <a:cs typeface="Verdana" panose="020B0604030504040204" pitchFamily="34" charset="0"/>
              </a:rPr>
              <a:t>Logistiek020.nl</a:t>
            </a:r>
          </a:p>
          <a:p>
            <a:pPr marL="0" indent="0">
              <a:buNone/>
            </a:pPr>
            <a:endParaRPr lang="nl-NL" i="1" dirty="0">
              <a:latin typeface="Verdana" panose="020B0604030504040204" pitchFamily="34" charset="0"/>
              <a:ea typeface="Verdana" panose="020B0604030504040204" pitchFamily="34" charset="0"/>
              <a:cs typeface="Verdana" panose="020B0604030504040204" pitchFamily="34" charset="0"/>
            </a:endParaRPr>
          </a:p>
        </p:txBody>
      </p:sp>
      <p:pic>
        <p:nvPicPr>
          <p:cNvPr id="6" name="Afbeelding 5">
            <a:extLst>
              <a:ext uri="{FF2B5EF4-FFF2-40B4-BE49-F238E27FC236}">
                <a16:creationId xmlns:a16="http://schemas.microsoft.com/office/drawing/2014/main" id="{937A3221-F546-AA35-A208-5A8E6F0B42CE}"/>
              </a:ext>
            </a:extLst>
          </p:cNvPr>
          <p:cNvPicPr>
            <a:picLocks noChangeAspect="1"/>
          </p:cNvPicPr>
          <p:nvPr/>
        </p:nvPicPr>
        <p:blipFill>
          <a:blip r:embed="rId3"/>
          <a:stretch>
            <a:fillRect/>
          </a:stretch>
        </p:blipFill>
        <p:spPr>
          <a:xfrm>
            <a:off x="0" y="155866"/>
            <a:ext cx="2540000" cy="2540000"/>
          </a:xfrm>
          <a:prstGeom prst="rect">
            <a:avLst/>
          </a:prstGeom>
        </p:spPr>
      </p:pic>
    </p:spTree>
    <p:extLst>
      <p:ext uri="{BB962C8B-B14F-4D97-AF65-F5344CB8AC3E}">
        <p14:creationId xmlns:p14="http://schemas.microsoft.com/office/powerpoint/2010/main" val="45325062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Huisstijl">
  <a:themeElements>
    <a:clrScheme name="Kleuren Gemeente Amsterdam">
      <a:dk1>
        <a:srgbClr val="000000"/>
      </a:dk1>
      <a:lt1>
        <a:srgbClr val="FFFFFF"/>
      </a:lt1>
      <a:dk2>
        <a:srgbClr val="000000"/>
      </a:dk2>
      <a:lt2>
        <a:srgbClr val="BEBEBE"/>
      </a:lt2>
      <a:accent1>
        <a:srgbClr val="EC0000"/>
      </a:accent1>
      <a:accent2>
        <a:srgbClr val="FF9100"/>
      </a:accent2>
      <a:accent3>
        <a:srgbClr val="BED200"/>
      </a:accent3>
      <a:accent4>
        <a:srgbClr val="00A03C"/>
      </a:accent4>
      <a:accent5>
        <a:srgbClr val="009DE6"/>
      </a:accent5>
      <a:accent6>
        <a:srgbClr val="004699"/>
      </a:accent6>
      <a:hlink>
        <a:srgbClr val="000000"/>
      </a:hlink>
      <a:folHlink>
        <a:srgbClr val="000000"/>
      </a:folHlink>
    </a:clrScheme>
    <a:fontScheme name="Lettertypen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ood">
      <a:srgbClr val="EC0000"/>
    </a:custClr>
    <a:custClr name="geel">
      <a:srgbClr val="FFE600"/>
    </a:custClr>
    <a:custClr name="oranje">
      <a:srgbClr val="FF9100"/>
    </a:custClr>
    <a:custClr name="magenta">
      <a:srgbClr val="E50082"/>
    </a:custClr>
    <a:custClr name="paars">
      <a:srgbClr val="A00078"/>
    </a:custClr>
    <a:custClr name="donkerblauw">
      <a:srgbClr val="004699"/>
    </a:custClr>
    <a:custClr name="blauw">
      <a:srgbClr val="009DE6"/>
    </a:custClr>
    <a:custClr name="donkergroen">
      <a:srgbClr val="00A03C"/>
    </a:custClr>
    <a:custClr name="groen">
      <a:srgbClr val="BED200"/>
    </a:custClr>
  </a:custClrLst>
  <a:extLst>
    <a:ext uri="{05A4C25C-085E-4340-85A3-A5531E510DB2}">
      <thm15:themeFamily xmlns:thm15="http://schemas.microsoft.com/office/thememl/2012/main" name="Presentatie Gemeente Amsterdam.potx" id="{2982A3A0-9231-4AE4-8E70-CE0F436EA80C}" vid="{F2813308-6A35-4C66-9273-099077B597E5}"/>
    </a:ext>
  </a:extLst>
</a:theme>
</file>

<file path=ppt/theme/theme3.xml><?xml version="1.0" encoding="utf-8"?>
<a:theme xmlns:a="http://schemas.openxmlformats.org/drawingml/2006/main" name="1_Huisstijl">
  <a:themeElements>
    <a:clrScheme name="Kleuren Gemeente Amsterdam">
      <a:dk1>
        <a:srgbClr val="000000"/>
      </a:dk1>
      <a:lt1>
        <a:srgbClr val="FFFFFF"/>
      </a:lt1>
      <a:dk2>
        <a:srgbClr val="000000"/>
      </a:dk2>
      <a:lt2>
        <a:srgbClr val="BEBEBE"/>
      </a:lt2>
      <a:accent1>
        <a:srgbClr val="EC0000"/>
      </a:accent1>
      <a:accent2>
        <a:srgbClr val="FF9100"/>
      </a:accent2>
      <a:accent3>
        <a:srgbClr val="BED200"/>
      </a:accent3>
      <a:accent4>
        <a:srgbClr val="00A03C"/>
      </a:accent4>
      <a:accent5>
        <a:srgbClr val="009DE6"/>
      </a:accent5>
      <a:accent6>
        <a:srgbClr val="004699"/>
      </a:accent6>
      <a:hlink>
        <a:srgbClr val="000000"/>
      </a:hlink>
      <a:folHlink>
        <a:srgbClr val="000000"/>
      </a:folHlink>
    </a:clrScheme>
    <a:fontScheme name="Lettertypen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ood">
      <a:srgbClr val="EC0000"/>
    </a:custClr>
    <a:custClr name="geel">
      <a:srgbClr val="FFE600"/>
    </a:custClr>
    <a:custClr name="oranje">
      <a:srgbClr val="FF9100"/>
    </a:custClr>
    <a:custClr name="magenta">
      <a:srgbClr val="E50082"/>
    </a:custClr>
    <a:custClr name="paars">
      <a:srgbClr val="A00078"/>
    </a:custClr>
    <a:custClr name="donkerblauw">
      <a:srgbClr val="004699"/>
    </a:custClr>
    <a:custClr name="blauw">
      <a:srgbClr val="009DE6"/>
    </a:custClr>
    <a:custClr name="donkergroen">
      <a:srgbClr val="00A03C"/>
    </a:custClr>
    <a:custClr name="groen">
      <a:srgbClr val="BED200"/>
    </a:custClr>
  </a:custClrLst>
  <a:extLst>
    <a:ext uri="{05A4C25C-085E-4340-85A3-A5531E510DB2}">
      <thm15:themeFamily xmlns:thm15="http://schemas.microsoft.com/office/thememl/2012/main" name="Presentatie Gemeente Amsterdam.potx" id="{2982A3A0-9231-4AE4-8E70-CE0F436EA80C}" vid="{F2813308-6A35-4C66-9273-099077B597E5}"/>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juid xmlns="http://www.joulesunlimited.com/juid"/>
</file>

<file path=customXml/item2.xml><?xml version="1.0" encoding="utf-8"?>
<juid xmlns="http://www.joulesunlimited.com/juid"/>
</file>

<file path=customXml/item3.xml><?xml version="1.0" encoding="utf-8"?>
<juid xmlns="http://www.joulesunlimited.com/juid"/>
</file>

<file path=customXml/item4.xml><?xml version="1.0" encoding="utf-8"?>
<juid xmlns="http://www.joulesunlimited.com/juid"/>
</file>

<file path=customXml/itemProps1.xml><?xml version="1.0" encoding="utf-8"?>
<ds:datastoreItem xmlns:ds="http://schemas.openxmlformats.org/officeDocument/2006/customXml" ds:itemID="{F755D5CA-0DF7-4ED0-9EF8-4F0F6DAC1F2C}">
  <ds:schemaRefs>
    <ds:schemaRef ds:uri="http://www.joulesunlimited.com/juid"/>
  </ds:schemaRefs>
</ds:datastoreItem>
</file>

<file path=customXml/itemProps2.xml><?xml version="1.0" encoding="utf-8"?>
<ds:datastoreItem xmlns:ds="http://schemas.openxmlformats.org/officeDocument/2006/customXml" ds:itemID="{86BE2942-21EE-DB4B-834C-2AE5DF877B3A}">
  <ds:schemaRefs>
    <ds:schemaRef ds:uri="http://www.joulesunlimited.com/juid"/>
  </ds:schemaRefs>
</ds:datastoreItem>
</file>

<file path=customXml/itemProps3.xml><?xml version="1.0" encoding="utf-8"?>
<ds:datastoreItem xmlns:ds="http://schemas.openxmlformats.org/officeDocument/2006/customXml" ds:itemID="{FAAB1A80-02C3-4F9D-8E85-3DF9E3A49ECD}">
  <ds:schemaRefs>
    <ds:schemaRef ds:uri="http://www.joulesunlimited.com/juid"/>
  </ds:schemaRefs>
</ds:datastoreItem>
</file>

<file path=customXml/itemProps4.xml><?xml version="1.0" encoding="utf-8"?>
<ds:datastoreItem xmlns:ds="http://schemas.openxmlformats.org/officeDocument/2006/customXml" ds:itemID="{0070BE18-AD65-8D42-BE2F-7E8C25F7D65B}">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otalTime>525</TotalTime>
  <Words>102</Words>
  <Application>Microsoft Office PowerPoint</Application>
  <PresentationFormat>Breedbeeld</PresentationFormat>
  <Paragraphs>35</Paragraphs>
  <Slides>16</Slides>
  <Notes>2</Notes>
  <HiddenSlides>0</HiddenSlides>
  <MMClips>0</MMClips>
  <ScaleCrop>false</ScaleCrop>
  <HeadingPairs>
    <vt:vector size="6" baseType="variant">
      <vt:variant>
        <vt:lpstr>Gebruikte lettertypen</vt:lpstr>
      </vt:variant>
      <vt:variant>
        <vt:i4>7</vt:i4>
      </vt:variant>
      <vt:variant>
        <vt:lpstr>Thema</vt:lpstr>
      </vt:variant>
      <vt:variant>
        <vt:i4>3</vt:i4>
      </vt:variant>
      <vt:variant>
        <vt:lpstr>Diatitels</vt:lpstr>
      </vt:variant>
      <vt:variant>
        <vt:i4>16</vt:i4>
      </vt:variant>
    </vt:vector>
  </HeadingPairs>
  <TitlesOfParts>
    <vt:vector size="26" baseType="lpstr">
      <vt:lpstr>Aptos</vt:lpstr>
      <vt:lpstr>Aptos Display</vt:lpstr>
      <vt:lpstr>Arial</vt:lpstr>
      <vt:lpstr>Calibri</vt:lpstr>
      <vt:lpstr>Corbel</vt:lpstr>
      <vt:lpstr>Verdana</vt:lpstr>
      <vt:lpstr>Wingdings</vt:lpstr>
      <vt:lpstr>Kantoorthema</vt:lpstr>
      <vt:lpstr>Huisstijl</vt:lpstr>
      <vt:lpstr>1_Huisstijl</vt:lpstr>
      <vt:lpstr>PowerPoint-presentatie</vt:lpstr>
      <vt:lpstr>Saskia de Geus</vt:lpstr>
      <vt:lpstr>Programma Stedelijke Logistiek</vt:lpstr>
      <vt:lpstr>Willkommen, Bienvenue, Welcome!</vt:lpstr>
      <vt:lpstr>PowerPoint-presentatie</vt:lpstr>
      <vt:lpstr>Onderzoeken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Conclusie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Masja Zeegers</dc:creator>
  <cp:lastModifiedBy>Berg, Hans van den</cp:lastModifiedBy>
  <cp:revision>50</cp:revision>
  <dcterms:created xsi:type="dcterms:W3CDTF">2025-11-13T10:38:02Z</dcterms:created>
  <dcterms:modified xsi:type="dcterms:W3CDTF">2025-12-03T15:32:55Z</dcterms:modified>
</cp:coreProperties>
</file>