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1"/>
    <p:sldMasterId id="2147483672" r:id="rId2"/>
  </p:sldMasterIdLst>
  <p:notesMasterIdLst>
    <p:notesMasterId r:id="rId6"/>
  </p:notesMasterIdLst>
  <p:sldIdLst>
    <p:sldId id="256" r:id="rId3"/>
    <p:sldId id="258" r:id="rId4"/>
    <p:sldId id="257" r:id="rId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5552F6-37BB-4175-941E-0975E99A00BF}">
  <a:tblStyle styleId="{1D5552F6-37BB-4175-941E-0975E99A00B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ea79392b96_2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3ea79392b96_2_3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algn="l" rtl="0" fontAlgn="base"/>
            <a:r>
              <a:rPr lang="da-DK" sz="1800" b="0" i="0" dirty="0">
                <a:solidFill>
                  <a:srgbClr val="000000"/>
                </a:solidFill>
                <a:effectLst/>
                <a:latin typeface="Calibri" panose="020F0502020204030204" pitchFamily="34" charset="0"/>
              </a:rPr>
              <a:t>Dont </a:t>
            </a:r>
            <a:r>
              <a:rPr lang="da-DK" sz="1800" b="0" i="0" dirty="0" err="1">
                <a:solidFill>
                  <a:srgbClr val="000000"/>
                </a:solidFill>
                <a:effectLst/>
                <a:latin typeface="Calibri" panose="020F0502020204030204" pitchFamily="34" charset="0"/>
              </a:rPr>
              <a:t>get</a:t>
            </a:r>
            <a:r>
              <a:rPr lang="da-DK" sz="1800" b="0" i="0" dirty="0">
                <a:solidFill>
                  <a:srgbClr val="000000"/>
                </a:solidFill>
                <a:effectLst/>
                <a:latin typeface="Calibri" panose="020F0502020204030204" pitchFamily="34" charset="0"/>
              </a:rPr>
              <a:t> lost in the </a:t>
            </a:r>
            <a:r>
              <a:rPr lang="da-DK" sz="1800" b="0" i="0" dirty="0" err="1">
                <a:solidFill>
                  <a:srgbClr val="000000"/>
                </a:solidFill>
                <a:effectLst/>
                <a:latin typeface="Calibri" panose="020F0502020204030204" pitchFamily="34" charset="0"/>
              </a:rPr>
              <a:t>rabbit</a:t>
            </a:r>
            <a:r>
              <a:rPr lang="da-DK" sz="1800" b="0" i="0" dirty="0">
                <a:solidFill>
                  <a:srgbClr val="000000"/>
                </a:solidFill>
                <a:effectLst/>
                <a:latin typeface="Calibri" panose="020F0502020204030204" pitchFamily="34" charset="0"/>
              </a:rPr>
              <a:t> hole. </a:t>
            </a:r>
            <a:r>
              <a:rPr lang="da-DK" sz="1800" b="0" i="0" dirty="0" err="1">
                <a:solidFill>
                  <a:srgbClr val="000000"/>
                </a:solidFill>
                <a:effectLst/>
                <a:latin typeface="Calibri" panose="020F0502020204030204" pitchFamily="34" charset="0"/>
              </a:rPr>
              <a:t>You</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are</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nearly</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there</a:t>
            </a:r>
            <a:r>
              <a:rPr lang="da-DK" sz="1800" b="0" i="0" dirty="0">
                <a:solidFill>
                  <a:srgbClr val="000000"/>
                </a:solidFill>
                <a:effectLst/>
                <a:latin typeface="Calibri" panose="020F0502020204030204" pitchFamily="34" charset="0"/>
              </a:rPr>
              <a:t>.  </a:t>
            </a:r>
            <a:endParaRPr lang="da-DK" b="0" i="0" dirty="0">
              <a:solidFill>
                <a:srgbClr val="000000"/>
              </a:solidFill>
              <a:effectLst/>
              <a:latin typeface="Segoe UI" panose="020B0502040204020203" pitchFamily="34" charset="0"/>
            </a:endParaRPr>
          </a:p>
          <a:p>
            <a:pPr algn="l" rtl="0" fontAlgn="base"/>
            <a:r>
              <a:rPr lang="da-DK" sz="1800" b="0" i="0" dirty="0">
                <a:solidFill>
                  <a:srgbClr val="000000"/>
                </a:solidFill>
                <a:effectLst/>
                <a:latin typeface="Calibri" panose="020F0502020204030204" pitchFamily="34" charset="0"/>
              </a:rPr>
              <a:t>Keep </a:t>
            </a:r>
            <a:r>
              <a:rPr lang="da-DK" sz="1800" b="0" i="0" dirty="0" err="1">
                <a:solidFill>
                  <a:srgbClr val="000000"/>
                </a:solidFill>
                <a:effectLst/>
                <a:latin typeface="Calibri" panose="020F0502020204030204" pitchFamily="34" charset="0"/>
              </a:rPr>
              <a:t>focus</a:t>
            </a:r>
            <a:r>
              <a:rPr lang="da-DK" sz="1800" b="0" i="0" dirty="0">
                <a:solidFill>
                  <a:srgbClr val="000000"/>
                </a:solidFill>
                <a:effectLst/>
                <a:latin typeface="Calibri" panose="020F0502020204030204" pitchFamily="34" charset="0"/>
              </a:rPr>
              <a:t> on the </a:t>
            </a:r>
            <a:r>
              <a:rPr lang="da-DK" sz="1800" b="0" i="0" dirty="0" err="1">
                <a:solidFill>
                  <a:srgbClr val="000000"/>
                </a:solidFill>
                <a:effectLst/>
                <a:latin typeface="Calibri" panose="020F0502020204030204" pitchFamily="34" charset="0"/>
              </a:rPr>
              <a:t>systematics</a:t>
            </a:r>
            <a:r>
              <a:rPr lang="da-DK" sz="1800" b="0" i="0" dirty="0">
                <a:solidFill>
                  <a:srgbClr val="000000"/>
                </a:solidFill>
                <a:effectLst/>
                <a:latin typeface="Calibri" panose="020F0502020204030204" pitchFamily="34" charset="0"/>
              </a:rPr>
              <a:t> of </a:t>
            </a:r>
            <a:r>
              <a:rPr lang="da-DK" sz="1800" b="0" i="0" dirty="0" err="1">
                <a:solidFill>
                  <a:srgbClr val="000000"/>
                </a:solidFill>
                <a:effectLst/>
                <a:latin typeface="Calibri" panose="020F0502020204030204" pitchFamily="34" charset="0"/>
              </a:rPr>
              <a:t>your</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search</a:t>
            </a:r>
            <a:r>
              <a:rPr lang="da-DK" sz="1800" b="0" i="0" dirty="0">
                <a:solidFill>
                  <a:srgbClr val="000000"/>
                </a:solidFill>
                <a:effectLst/>
                <a:latin typeface="Calibri" panose="020F0502020204030204" pitchFamily="34" charset="0"/>
              </a:rPr>
              <a:t>. </a:t>
            </a:r>
            <a:endParaRPr lang="da-DK" b="0" i="0" dirty="0">
              <a:solidFill>
                <a:srgbClr val="000000"/>
              </a:solidFill>
              <a:effectLst/>
              <a:latin typeface="Segoe UI" panose="020B0502040204020203" pitchFamily="34" charset="0"/>
            </a:endParaRPr>
          </a:p>
          <a:p>
            <a:pPr algn="l" rtl="0" fontAlgn="base"/>
            <a:r>
              <a:rPr lang="da-DK" sz="1800" b="0" i="0" dirty="0">
                <a:solidFill>
                  <a:srgbClr val="000000"/>
                </a:solidFill>
                <a:effectLst/>
                <a:latin typeface="Calibri" panose="020F0502020204030204" pitchFamily="34" charset="0"/>
              </a:rPr>
              <a:t>´Dont </a:t>
            </a:r>
            <a:r>
              <a:rPr lang="da-DK" sz="1800" b="0" i="0" dirty="0" err="1">
                <a:solidFill>
                  <a:srgbClr val="000000"/>
                </a:solidFill>
                <a:effectLst/>
                <a:latin typeface="Calibri" panose="020F0502020204030204" pitchFamily="34" charset="0"/>
              </a:rPr>
              <a:t>get</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ahead</a:t>
            </a:r>
            <a:r>
              <a:rPr lang="da-DK" sz="1800" b="0" i="0" dirty="0">
                <a:solidFill>
                  <a:srgbClr val="000000"/>
                </a:solidFill>
                <a:effectLst/>
                <a:latin typeface="Calibri" panose="020F0502020204030204" pitchFamily="34" charset="0"/>
              </a:rPr>
              <a:t> of </a:t>
            </a:r>
            <a:r>
              <a:rPr lang="da-DK" sz="1800" b="0" i="0" dirty="0" err="1">
                <a:solidFill>
                  <a:srgbClr val="000000"/>
                </a:solidFill>
                <a:effectLst/>
                <a:latin typeface="Calibri" panose="020F0502020204030204" pitchFamily="34" charset="0"/>
              </a:rPr>
              <a:t>yourself</a:t>
            </a:r>
            <a:r>
              <a:rPr lang="da-DK" sz="1800" b="0" i="0" dirty="0">
                <a:solidFill>
                  <a:srgbClr val="000000"/>
                </a:solidFill>
                <a:effectLst/>
                <a:latin typeface="Calibri" panose="020F0502020204030204" pitchFamily="34" charset="0"/>
              </a:rPr>
              <a:t>. in the </a:t>
            </a:r>
            <a:r>
              <a:rPr lang="da-DK" sz="1800" b="0" i="0" dirty="0" err="1">
                <a:solidFill>
                  <a:srgbClr val="000000"/>
                </a:solidFill>
                <a:effectLst/>
                <a:latin typeface="Calibri" panose="020F0502020204030204" pitchFamily="34" charset="0"/>
              </a:rPr>
              <a:t>exciting</a:t>
            </a:r>
            <a:r>
              <a:rPr lang="da-DK" sz="1800" b="0" i="0" dirty="0">
                <a:solidFill>
                  <a:srgbClr val="000000"/>
                </a:solidFill>
                <a:effectLst/>
                <a:latin typeface="Calibri" panose="020F0502020204030204" pitchFamily="34" charset="0"/>
              </a:rPr>
              <a:t> research </a:t>
            </a:r>
            <a:r>
              <a:rPr lang="da-DK" sz="1800" b="0" i="0" dirty="0" err="1">
                <a:solidFill>
                  <a:srgbClr val="000000"/>
                </a:solidFill>
                <a:effectLst/>
                <a:latin typeface="Calibri" panose="020F0502020204030204" pitchFamily="34" charset="0"/>
              </a:rPr>
              <a:t>you</a:t>
            </a:r>
            <a:r>
              <a:rPr lang="da-DK" sz="1800" b="0" i="0" dirty="0">
                <a:solidFill>
                  <a:srgbClr val="000000"/>
                </a:solidFill>
                <a:effectLst/>
                <a:latin typeface="Calibri" panose="020F0502020204030204" pitchFamily="34" charset="0"/>
              </a:rPr>
              <a:t> have </a:t>
            </a:r>
            <a:r>
              <a:rPr lang="da-DK" sz="1800" b="0" i="0" dirty="0" err="1">
                <a:solidFill>
                  <a:srgbClr val="000000"/>
                </a:solidFill>
                <a:effectLst/>
                <a:latin typeface="Calibri" panose="020F0502020204030204" pitchFamily="34" charset="0"/>
              </a:rPr>
              <a:t>found</a:t>
            </a:r>
            <a:r>
              <a:rPr lang="da-DK" sz="1800" b="0" i="0" dirty="0">
                <a:solidFill>
                  <a:srgbClr val="000000"/>
                </a:solidFill>
                <a:effectLst/>
                <a:latin typeface="Calibri" panose="020F0502020204030204" pitchFamily="34" charset="0"/>
              </a:rPr>
              <a:t>. So look at </a:t>
            </a:r>
            <a:r>
              <a:rPr lang="da-DK" sz="1800" b="0" i="0" dirty="0" err="1">
                <a:solidFill>
                  <a:srgbClr val="000000"/>
                </a:solidFill>
                <a:effectLst/>
                <a:latin typeface="Calibri" panose="020F0502020204030204" pitchFamily="34" charset="0"/>
              </a:rPr>
              <a:t>your</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result</a:t>
            </a:r>
            <a:r>
              <a:rPr lang="da-DK" sz="1800" b="0" i="0" dirty="0">
                <a:solidFill>
                  <a:srgbClr val="000000"/>
                </a:solidFill>
                <a:effectLst/>
                <a:latin typeface="Calibri" panose="020F0502020204030204" pitchFamily="34" charset="0"/>
              </a:rPr>
              <a:t>, and ask the right </a:t>
            </a:r>
            <a:r>
              <a:rPr lang="da-DK" sz="1800" b="0" i="0" dirty="0" err="1">
                <a:solidFill>
                  <a:srgbClr val="000000"/>
                </a:solidFill>
                <a:effectLst/>
                <a:latin typeface="Calibri" panose="020F0502020204030204" pitchFamily="34" charset="0"/>
              </a:rPr>
              <a:t>questions</a:t>
            </a:r>
            <a:r>
              <a:rPr lang="da-DK" sz="1800" b="0" i="0" dirty="0">
                <a:solidFill>
                  <a:srgbClr val="000000"/>
                </a:solidFill>
                <a:effectLst/>
                <a:latin typeface="Calibri" panose="020F0502020204030204" pitchFamily="34" charset="0"/>
              </a:rPr>
              <a:t>.  </a:t>
            </a:r>
            <a:endParaRPr lang="da-DK" b="0" i="0" dirty="0">
              <a:solidFill>
                <a:srgbClr val="000000"/>
              </a:solidFill>
              <a:effectLst/>
              <a:latin typeface="Segoe UI" panose="020B0502040204020203" pitchFamily="34" charset="0"/>
            </a:endParaRPr>
          </a:p>
          <a:p>
            <a:pPr algn="l" rtl="0" fontAlgn="base"/>
            <a:r>
              <a:rPr lang="da-DK" sz="1800" b="0" i="0" dirty="0" err="1">
                <a:solidFill>
                  <a:srgbClr val="000000"/>
                </a:solidFill>
                <a:effectLst/>
                <a:latin typeface="Calibri" panose="020F0502020204030204" pitchFamily="34" charset="0"/>
              </a:rPr>
              <a:t>What</a:t>
            </a:r>
            <a:r>
              <a:rPr lang="da-DK" sz="1800" b="0" i="0" dirty="0">
                <a:solidFill>
                  <a:srgbClr val="000000"/>
                </a:solidFill>
                <a:effectLst/>
                <a:latin typeface="Calibri" panose="020F0502020204030204" pitchFamily="34" charset="0"/>
              </a:rPr>
              <a:t> do </a:t>
            </a:r>
            <a:r>
              <a:rPr lang="da-DK" sz="1800" b="0" i="0" dirty="0" err="1">
                <a:solidFill>
                  <a:srgbClr val="000000"/>
                </a:solidFill>
                <a:effectLst/>
                <a:latin typeface="Calibri" panose="020F0502020204030204" pitchFamily="34" charset="0"/>
              </a:rPr>
              <a:t>you</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need</a:t>
            </a:r>
            <a:r>
              <a:rPr lang="da-DK" sz="1800" b="0" i="0" dirty="0">
                <a:solidFill>
                  <a:srgbClr val="000000"/>
                </a:solidFill>
                <a:effectLst/>
                <a:latin typeface="Calibri" panose="020F0502020204030204" pitchFamily="34" charset="0"/>
              </a:rPr>
              <a:t> to </a:t>
            </a:r>
            <a:r>
              <a:rPr lang="da-DK" sz="1800" b="0" i="0" dirty="0" err="1">
                <a:solidFill>
                  <a:srgbClr val="000000"/>
                </a:solidFill>
                <a:effectLst/>
                <a:latin typeface="Calibri" panose="020F0502020204030204" pitchFamily="34" charset="0"/>
              </a:rPr>
              <a:t>improve</a:t>
            </a:r>
            <a:r>
              <a:rPr lang="da-DK" sz="1800" b="0" i="0" dirty="0">
                <a:solidFill>
                  <a:srgbClr val="000000"/>
                </a:solidFill>
                <a:effectLst/>
                <a:latin typeface="Calibri" panose="020F0502020204030204" pitchFamily="34" charset="0"/>
              </a:rPr>
              <a:t> and </a:t>
            </a:r>
            <a:r>
              <a:rPr lang="da-DK" sz="1800" b="0" i="0" dirty="0" err="1">
                <a:solidFill>
                  <a:srgbClr val="000000"/>
                </a:solidFill>
                <a:effectLst/>
                <a:latin typeface="Calibri" panose="020F0502020204030204" pitchFamily="34" charset="0"/>
              </a:rPr>
              <a:t>what</a:t>
            </a:r>
            <a:r>
              <a:rPr lang="da-DK" sz="1800" b="0" i="0" dirty="0">
                <a:solidFill>
                  <a:srgbClr val="000000"/>
                </a:solidFill>
                <a:effectLst/>
                <a:latin typeface="Calibri" panose="020F0502020204030204" pitchFamily="34" charset="0"/>
              </a:rPr>
              <a:t> have </a:t>
            </a:r>
            <a:r>
              <a:rPr lang="da-DK" sz="1800" b="0" i="0" dirty="0" err="1">
                <a:solidFill>
                  <a:srgbClr val="000000"/>
                </a:solidFill>
                <a:effectLst/>
                <a:latin typeface="Calibri" panose="020F0502020204030204" pitchFamily="34" charset="0"/>
              </a:rPr>
              <a:t>you</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already</a:t>
            </a:r>
            <a:r>
              <a:rPr lang="da-DK" sz="1800" b="0" i="0" dirty="0">
                <a:solidFill>
                  <a:srgbClr val="000000"/>
                </a:solidFill>
                <a:effectLst/>
                <a:latin typeface="Calibri" panose="020F0502020204030204" pitchFamily="34" charset="0"/>
              </a:rPr>
              <a:t> </a:t>
            </a:r>
            <a:r>
              <a:rPr lang="da-DK" sz="1800" b="0" i="0" dirty="0" err="1">
                <a:solidFill>
                  <a:srgbClr val="000000"/>
                </a:solidFill>
                <a:effectLst/>
                <a:latin typeface="Calibri" panose="020F0502020204030204" pitchFamily="34" charset="0"/>
              </a:rPr>
              <a:t>learned</a:t>
            </a:r>
            <a:r>
              <a:rPr lang="da-DK" sz="1800" b="0" i="0" dirty="0">
                <a:solidFill>
                  <a:srgbClr val="000000"/>
                </a:solidFill>
                <a:effectLst/>
                <a:latin typeface="Calibri" panose="020F0502020204030204" pitchFamily="34" charset="0"/>
              </a:rPr>
              <a:t>.  </a:t>
            </a:r>
            <a:endParaRPr lang="da-DK" b="0" i="0" dirty="0">
              <a:solidFill>
                <a:srgbClr val="000000"/>
              </a:solidFill>
              <a:effectLst/>
              <a:latin typeface="Segoe UI" panose="020B0502040204020203" pitchFamily="34" charset="0"/>
            </a:endParaRPr>
          </a:p>
          <a:p>
            <a:pPr marL="0" lvl="0" indent="0" algn="l" rtl="0">
              <a:lnSpc>
                <a:spcPct val="115000"/>
              </a:lnSpc>
              <a:spcBef>
                <a:spcPts val="0"/>
              </a:spcBef>
              <a:spcAft>
                <a:spcPts val="0"/>
              </a:spcAft>
              <a:buClr>
                <a:schemeClr val="dk1"/>
              </a:buClr>
              <a:buSzPts val="1100"/>
              <a:buFont typeface="Arial"/>
              <a:buNone/>
            </a:pPr>
            <a:endParaRPr lang="en" dirty="0"/>
          </a:p>
          <a:p>
            <a:pPr marL="0" lvl="0" indent="0" algn="l" rtl="0">
              <a:lnSpc>
                <a:spcPct val="115000"/>
              </a:lnSpc>
              <a:spcBef>
                <a:spcPts val="0"/>
              </a:spcBef>
              <a:spcAft>
                <a:spcPts val="0"/>
              </a:spcAft>
              <a:buClr>
                <a:schemeClr val="dk1"/>
              </a:buClr>
              <a:buSzPts val="1100"/>
              <a:buFont typeface="Arial"/>
              <a:buNone/>
            </a:pPr>
            <a:r>
              <a:rPr lang="en" dirty="0"/>
              <a:t>Vi skal spille et traditionelt brætspil med termninger. Men spillet er udformet på baggrund af PRESS</a:t>
            </a:r>
          </a:p>
          <a:p>
            <a:pPr marL="0" lvl="0" indent="0" algn="l" rtl="0">
              <a:lnSpc>
                <a:spcPct val="115000"/>
              </a:lnSpc>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161" name="Google Shape;161;g3ea79392b96_2_35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
        <p:nvSpPr>
          <p:cNvPr id="162" name="Google Shape;162;g3ea79392b96_2_357:notes"/>
          <p:cNvSpPr txBox="1">
            <a:spLocks noGrp="1"/>
          </p:cNvSpPr>
          <p:nvPr>
            <p:ph type="hdr" idx="3"/>
          </p:nvPr>
        </p:nvSpPr>
        <p:spPr>
          <a:xfrm>
            <a:off x="0" y="0"/>
            <a:ext cx="2971800" cy="45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Copenhagen University Library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ea79392b96_2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ea79392b96_2_3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solidFill>
                  <a:schemeClr val="dk1"/>
                </a:solidFill>
                <a:latin typeface="Calibri"/>
                <a:ea typeface="Calibri"/>
                <a:cs typeface="Calibri"/>
                <a:sym typeface="Calibri"/>
              </a:rPr>
              <a:t>I den første runde skal alle identificere de stik som de har på hånden. </a:t>
            </a:r>
            <a:endParaRPr>
              <a:solidFill>
                <a:schemeClr val="dk1"/>
              </a:solidFill>
              <a:latin typeface="Calibri"/>
              <a:ea typeface="Calibri"/>
              <a:cs typeface="Calibri"/>
              <a:sym typeface="Calibri"/>
            </a:endParaRPr>
          </a:p>
          <a:p>
            <a:pPr marL="0" lvl="0" indent="0" algn="l" rtl="0">
              <a:spcBef>
                <a:spcPts val="0"/>
              </a:spcBef>
              <a:spcAft>
                <a:spcPts val="0"/>
              </a:spcAft>
              <a:buNone/>
            </a:pPr>
            <a:r>
              <a:rPr lang="en">
                <a:solidFill>
                  <a:schemeClr val="dk1"/>
                </a:solidFill>
                <a:latin typeface="Calibri"/>
                <a:ea typeface="Calibri"/>
                <a:cs typeface="Calibri"/>
                <a:sym typeface="Calibri"/>
              </a:rPr>
              <a:t>Man har et stik når man har fundet svarkortet (med hvis baggrund) til sine spørgsmålskort (dem markeret med et stort spørgsmålstegn) og kan forklare sammenhængen for sine medspillere. Godtages forklaringen af medspillerne kan stikket placeres på spillepladen under rette kategori. </a:t>
            </a:r>
            <a:endParaRPr/>
          </a:p>
        </p:txBody>
      </p:sp>
      <p:sp>
        <p:nvSpPr>
          <p:cNvPr id="177" name="Google Shape;177;g3ea79392b96_2_3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
        <p:nvSpPr>
          <p:cNvPr id="178" name="Google Shape;178;g3ea79392b96_2_384:notes"/>
          <p:cNvSpPr txBox="1">
            <a:spLocks noGrp="1"/>
          </p:cNvSpPr>
          <p:nvPr>
            <p:ph type="hdr" idx="3"/>
          </p:nvPr>
        </p:nvSpPr>
        <p:spPr>
          <a:xfrm>
            <a:off x="0" y="0"/>
            <a:ext cx="2971800" cy="457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Copenhagen University Library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3a55b9fa9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f3a55b9fa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t>I skal være 3-4 spillere i hver gruppe. Hver gruppe får </a:t>
            </a:r>
            <a:r>
              <a:rPr lang="en"/>
              <a:t>en spilleplade, spillebrikker samt 2 terninger </a:t>
            </a:r>
            <a:r>
              <a:rPr lang="en" dirty="0"/>
              <a:t>og et ark </a:t>
            </a:r>
            <a:r>
              <a:rPr lang="en"/>
              <a:t>med spørgsmål</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bullet list">
  <p:cSld name="Title and two bullet list">
    <p:bg>
      <p:bgPr>
        <a:solidFill>
          <a:schemeClr val="accent1"/>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41723" y="465536"/>
            <a:ext cx="8259364" cy="756046"/>
          </a:xfrm>
          <a:prstGeom prst="rect">
            <a:avLst/>
          </a:prstGeom>
          <a:noFill/>
          <a:ln>
            <a:noFill/>
          </a:ln>
        </p:spPr>
        <p:txBody>
          <a:bodyPr spcFirstLastPara="1" wrap="square" lIns="0" tIns="116100" rIns="0" bIns="0" anchor="t" anchorCtr="0">
            <a:noAutofit/>
          </a:bodyPr>
          <a:lstStyle>
            <a:lvl1pPr lvl="0" algn="l">
              <a:lnSpc>
                <a:spcPct val="100000"/>
              </a:lnSpc>
              <a:spcBef>
                <a:spcPts val="0"/>
              </a:spcBef>
              <a:spcAft>
                <a:spcPts val="0"/>
              </a:spcAft>
              <a:buClr>
                <a:schemeClr val="lt1"/>
              </a:buClr>
              <a:buSzPts val="5000"/>
              <a:buFont typeface="Arial"/>
              <a:buNone/>
              <a:defRPr sz="5000" b="1" i="0" cap="none">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1" name="Google Shape;61;p14"/>
          <p:cNvSpPr txBox="1">
            <a:spLocks noGrp="1"/>
          </p:cNvSpPr>
          <p:nvPr>
            <p:ph type="body" idx="1"/>
          </p:nvPr>
        </p:nvSpPr>
        <p:spPr>
          <a:xfrm>
            <a:off x="441723" y="1679486"/>
            <a:ext cx="4017600" cy="3047295"/>
          </a:xfrm>
          <a:prstGeom prst="rect">
            <a:avLst/>
          </a:prstGeom>
          <a:noFill/>
          <a:ln>
            <a:noFill/>
          </a:ln>
        </p:spPr>
        <p:txBody>
          <a:bodyPr spcFirstLastPara="1" wrap="square" lIns="0" tIns="0" rIns="0" bIns="0" anchor="t" anchorCtr="0">
            <a:noAutofit/>
          </a:bodyPr>
          <a:lstStyle>
            <a:lvl1pPr marL="457200" marR="0" lvl="0" indent="-342900" algn="l">
              <a:lnSpc>
                <a:spcPct val="100000"/>
              </a:lnSpc>
              <a:spcBef>
                <a:spcPts val="800"/>
              </a:spcBef>
              <a:spcAft>
                <a:spcPts val="0"/>
              </a:spcAft>
              <a:buClr>
                <a:schemeClr val="lt1"/>
              </a:buClr>
              <a:buSzPts val="1800"/>
              <a:buFont typeface="Arial"/>
              <a:buChar char="•"/>
              <a:defRPr b="0" i="0">
                <a:solidFill>
                  <a:schemeClr val="lt1"/>
                </a:solidFill>
              </a:defRPr>
            </a:lvl1pPr>
            <a:lvl2pPr marL="914400" lvl="1" indent="-323850" algn="l">
              <a:lnSpc>
                <a:spcPct val="100000"/>
              </a:lnSpc>
              <a:spcBef>
                <a:spcPts val="400"/>
              </a:spcBef>
              <a:spcAft>
                <a:spcPts val="0"/>
              </a:spcAft>
              <a:buClr>
                <a:schemeClr val="lt1"/>
              </a:buClr>
              <a:buSzPts val="1500"/>
              <a:buChar char="•"/>
              <a:defRPr b="0" i="0">
                <a:solidFill>
                  <a:schemeClr val="lt1"/>
                </a:solidFill>
              </a:defRPr>
            </a:lvl2pPr>
            <a:lvl3pPr marL="1371600" lvl="2" indent="-317500" algn="l">
              <a:lnSpc>
                <a:spcPct val="90000"/>
              </a:lnSpc>
              <a:spcBef>
                <a:spcPts val="400"/>
              </a:spcBef>
              <a:spcAft>
                <a:spcPts val="0"/>
              </a:spcAft>
              <a:buClr>
                <a:schemeClr val="lt1"/>
              </a:buClr>
              <a:buSzPts val="1400"/>
              <a:buChar char="•"/>
              <a:defRPr b="0" i="0">
                <a:solidFill>
                  <a:schemeClr val="lt1"/>
                </a:solidFill>
              </a:defRPr>
            </a:lvl3pPr>
            <a:lvl4pPr marL="1828800" lvl="3" indent="-317500" algn="l">
              <a:lnSpc>
                <a:spcPct val="90000"/>
              </a:lnSpc>
              <a:spcBef>
                <a:spcPts val="400"/>
              </a:spcBef>
              <a:spcAft>
                <a:spcPts val="0"/>
              </a:spcAft>
              <a:buClr>
                <a:schemeClr val="lt1"/>
              </a:buClr>
              <a:buSzPts val="1400"/>
              <a:buFont typeface="Arial"/>
              <a:buChar char="•"/>
              <a:defRPr b="0" i="0">
                <a:solidFill>
                  <a:schemeClr val="lt1"/>
                </a:solidFill>
              </a:defRPr>
            </a:lvl4pPr>
            <a:lvl5pPr marL="2286000" lvl="4" indent="-317500" algn="l">
              <a:lnSpc>
                <a:spcPct val="90000"/>
              </a:lnSpc>
              <a:spcBef>
                <a:spcPts val="400"/>
              </a:spcBef>
              <a:spcAft>
                <a:spcPts val="0"/>
              </a:spcAft>
              <a:buClr>
                <a:schemeClr val="lt1"/>
              </a:buClr>
              <a:buSzPts val="1400"/>
              <a:buChar char="•"/>
              <a:defRPr>
                <a:solidFill>
                  <a:schemeClr val="lt1"/>
                </a:solidFill>
              </a:defRPr>
            </a:lvl5pPr>
            <a:lvl6pPr marL="2743200" lvl="5" indent="-317500" algn="l">
              <a:lnSpc>
                <a:spcPct val="90000"/>
              </a:lnSpc>
              <a:spcBef>
                <a:spcPts val="400"/>
              </a:spcBef>
              <a:spcAft>
                <a:spcPts val="0"/>
              </a:spcAft>
              <a:buClr>
                <a:schemeClr val="lt1"/>
              </a:buClr>
              <a:buSzPts val="1400"/>
              <a:buChar char="•"/>
              <a:defRPr>
                <a:solidFill>
                  <a:schemeClr val="lt1"/>
                </a:solidFill>
              </a:defRPr>
            </a:lvl6pPr>
            <a:lvl7pPr marL="3200400" lvl="6" indent="-317500" algn="l">
              <a:lnSpc>
                <a:spcPct val="90000"/>
              </a:lnSpc>
              <a:spcBef>
                <a:spcPts val="400"/>
              </a:spcBef>
              <a:spcAft>
                <a:spcPts val="0"/>
              </a:spcAft>
              <a:buClr>
                <a:schemeClr val="lt1"/>
              </a:buClr>
              <a:buSzPts val="1400"/>
              <a:buChar char="•"/>
              <a:defRPr>
                <a:solidFill>
                  <a:schemeClr val="lt1"/>
                </a:solidFill>
              </a:defRPr>
            </a:lvl7pPr>
            <a:lvl8pPr marL="3657600" lvl="7" indent="-317500" algn="l">
              <a:lnSpc>
                <a:spcPct val="90000"/>
              </a:lnSpc>
              <a:spcBef>
                <a:spcPts val="400"/>
              </a:spcBef>
              <a:spcAft>
                <a:spcPts val="0"/>
              </a:spcAft>
              <a:buClr>
                <a:schemeClr val="lt1"/>
              </a:buClr>
              <a:buSzPts val="1400"/>
              <a:buChar char="•"/>
              <a:defRPr>
                <a:solidFill>
                  <a:schemeClr val="lt1"/>
                </a:solidFill>
              </a:defRPr>
            </a:lvl8pPr>
            <a:lvl9pPr marL="4114800" lvl="8" indent="-317500" algn="l">
              <a:lnSpc>
                <a:spcPct val="90000"/>
              </a:lnSpc>
              <a:spcBef>
                <a:spcPts val="400"/>
              </a:spcBef>
              <a:spcAft>
                <a:spcPts val="0"/>
              </a:spcAft>
              <a:buClr>
                <a:schemeClr val="lt1"/>
              </a:buClr>
              <a:buSzPts val="1400"/>
              <a:buChar char="•"/>
              <a:defRPr>
                <a:solidFill>
                  <a:schemeClr val="lt1"/>
                </a:solidFill>
              </a:defRPr>
            </a:lvl9pPr>
          </a:lstStyle>
          <a:p>
            <a:endParaRPr/>
          </a:p>
        </p:txBody>
      </p:sp>
      <p:sp>
        <p:nvSpPr>
          <p:cNvPr id="62" name="Google Shape;62;p14"/>
          <p:cNvSpPr txBox="1">
            <a:spLocks noGrp="1"/>
          </p:cNvSpPr>
          <p:nvPr>
            <p:ph type="body" idx="2"/>
          </p:nvPr>
        </p:nvSpPr>
        <p:spPr>
          <a:xfrm>
            <a:off x="4684500" y="1679486"/>
            <a:ext cx="4017600" cy="3047296"/>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800"/>
              </a:spcBef>
              <a:spcAft>
                <a:spcPts val="0"/>
              </a:spcAft>
              <a:buClr>
                <a:schemeClr val="lt1"/>
              </a:buClr>
              <a:buSzPts val="1800"/>
              <a:buChar char="•"/>
              <a:defRPr b="0" i="0"/>
            </a:lvl1pPr>
            <a:lvl2pPr marL="914400" lvl="1" indent="-323850" algn="l">
              <a:lnSpc>
                <a:spcPct val="100000"/>
              </a:lnSpc>
              <a:spcBef>
                <a:spcPts val="400"/>
              </a:spcBef>
              <a:spcAft>
                <a:spcPts val="0"/>
              </a:spcAft>
              <a:buClr>
                <a:schemeClr val="lt1"/>
              </a:buClr>
              <a:buSzPts val="1500"/>
              <a:buChar char="•"/>
              <a:defRPr b="0" i="0"/>
            </a:lvl2pPr>
            <a:lvl3pPr marL="1371600" lvl="2" indent="-317500" algn="l">
              <a:lnSpc>
                <a:spcPct val="90000"/>
              </a:lnSpc>
              <a:spcBef>
                <a:spcPts val="400"/>
              </a:spcBef>
              <a:spcAft>
                <a:spcPts val="0"/>
              </a:spcAft>
              <a:buClr>
                <a:schemeClr val="lt1"/>
              </a:buClr>
              <a:buSzPts val="1400"/>
              <a:buChar char="•"/>
              <a:defRPr b="0" i="0"/>
            </a:lvl3pPr>
            <a:lvl4pPr marL="1828800" lvl="3" indent="-317500" algn="l">
              <a:lnSpc>
                <a:spcPct val="90000"/>
              </a:lnSpc>
              <a:spcBef>
                <a:spcPts val="400"/>
              </a:spcBef>
              <a:spcAft>
                <a:spcPts val="0"/>
              </a:spcAft>
              <a:buClr>
                <a:schemeClr val="lt1"/>
              </a:buClr>
              <a:buSzPts val="1400"/>
              <a:buFont typeface="Arial"/>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Font typeface="Arial"/>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63" name="Google Shape;63;p14"/>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4" name="Google Shape;64;p14"/>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4"/>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66" name="Google Shape;66;p14"/>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i="0" u="none" strike="noStrike" cap="none">
                <a:solidFill>
                  <a:schemeClr val="dk1"/>
                </a:solidFill>
                <a:latin typeface="Arial"/>
                <a:ea typeface="Arial"/>
                <a:cs typeface="Arial"/>
                <a:sym typeface="Arial"/>
              </a:rPr>
              <a:t>Highlight words </a:t>
            </a:r>
            <a:r>
              <a:rPr lang="en" sz="1100" b="0" i="0" u="none" strike="noStrike" cap="none">
                <a:solidFill>
                  <a:schemeClr val="dk1"/>
                </a:solidFill>
                <a:latin typeface="Arial"/>
                <a:ea typeface="Arial"/>
                <a:cs typeface="Arial"/>
                <a:sym typeface="Arial"/>
              </a:rPr>
              <a:t>in headline using </a:t>
            </a:r>
            <a:r>
              <a:rPr lang="en" sz="1100" b="1" i="0" u="none" strike="noStrike" cap="none">
                <a:solidFill>
                  <a:schemeClr val="dk1"/>
                </a:solidFill>
                <a:latin typeface="Arial"/>
                <a:ea typeface="Arial"/>
                <a:cs typeface="Arial"/>
                <a:sym typeface="Arial"/>
              </a:rPr>
              <a:t>bold   </a:t>
            </a:r>
            <a:endParaRPr sz="11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2951">
          <p15:clr>
            <a:srgbClr val="F26B43"/>
          </p15:clr>
        </p15:guide>
        <p15:guide id="2" pos="2809">
          <p15:clr>
            <a:srgbClr val="F26B43"/>
          </p15:clr>
        </p15:guide>
        <p15:guide id="3" orient="horz" pos="1057">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one bullet list">
  <p:cSld name="Title and one bullet list">
    <p:bg>
      <p:bgPr>
        <a:solidFill>
          <a:schemeClr val="accent4"/>
        </a:solidFill>
        <a:effectLst/>
      </p:bgPr>
    </p:bg>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441722" y="465536"/>
            <a:ext cx="8259366" cy="647699"/>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400"/>
              <a:buFont typeface="Arial"/>
              <a:buNone/>
              <a:defRPr sz="2400" b="1" i="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9" name="Google Shape;69;p15"/>
          <p:cNvSpPr txBox="1">
            <a:spLocks noGrp="1"/>
          </p:cNvSpPr>
          <p:nvPr>
            <p:ph type="body" idx="1"/>
          </p:nvPr>
        </p:nvSpPr>
        <p:spPr>
          <a:xfrm>
            <a:off x="441722" y="1221581"/>
            <a:ext cx="8259366" cy="3505200"/>
          </a:xfrm>
          <a:prstGeom prst="rect">
            <a:avLst/>
          </a:prstGeom>
          <a:noFill/>
          <a:ln>
            <a:noFill/>
          </a:ln>
        </p:spPr>
        <p:txBody>
          <a:bodyPr spcFirstLastPara="1" wrap="square" lIns="0" tIns="0" rIns="0" bIns="0" anchor="t" anchorCtr="0">
            <a:noAutofit/>
          </a:bodyPr>
          <a:lstStyle>
            <a:lvl1pPr marL="457200" lvl="0" indent="-381000" algn="l">
              <a:lnSpc>
                <a:spcPct val="100000"/>
              </a:lnSpc>
              <a:spcBef>
                <a:spcPts val="800"/>
              </a:spcBef>
              <a:spcAft>
                <a:spcPts val="0"/>
              </a:spcAft>
              <a:buClr>
                <a:schemeClr val="lt1"/>
              </a:buClr>
              <a:buSzPts val="2400"/>
              <a:buFont typeface="Arial"/>
              <a:buChar char="•"/>
              <a:defRPr sz="2400" b="0" i="0">
                <a:solidFill>
                  <a:schemeClr val="lt1"/>
                </a:solidFill>
              </a:defRPr>
            </a:lvl1pPr>
            <a:lvl2pPr marL="914400" lvl="1" indent="-323850" algn="l">
              <a:lnSpc>
                <a:spcPct val="100000"/>
              </a:lnSpc>
              <a:spcBef>
                <a:spcPts val="400"/>
              </a:spcBef>
              <a:spcAft>
                <a:spcPts val="0"/>
              </a:spcAft>
              <a:buClr>
                <a:schemeClr val="lt1"/>
              </a:buClr>
              <a:buSzPts val="1500"/>
              <a:buChar char="•"/>
              <a:defRPr b="0" i="0">
                <a:solidFill>
                  <a:schemeClr val="lt1"/>
                </a:solidFill>
              </a:defRPr>
            </a:lvl2pPr>
            <a:lvl3pPr marL="1371600" lvl="2" indent="-317500" algn="l">
              <a:lnSpc>
                <a:spcPct val="90000"/>
              </a:lnSpc>
              <a:spcBef>
                <a:spcPts val="400"/>
              </a:spcBef>
              <a:spcAft>
                <a:spcPts val="0"/>
              </a:spcAft>
              <a:buClr>
                <a:schemeClr val="lt1"/>
              </a:buClr>
              <a:buSzPts val="1400"/>
              <a:buChar char="•"/>
              <a:defRPr b="0" i="0">
                <a:solidFill>
                  <a:schemeClr val="lt1"/>
                </a:solidFill>
              </a:defRPr>
            </a:lvl3pPr>
            <a:lvl4pPr marL="1828800" lvl="3" indent="-317500" algn="l">
              <a:lnSpc>
                <a:spcPct val="90000"/>
              </a:lnSpc>
              <a:spcBef>
                <a:spcPts val="400"/>
              </a:spcBef>
              <a:spcAft>
                <a:spcPts val="0"/>
              </a:spcAft>
              <a:buClr>
                <a:schemeClr val="lt1"/>
              </a:buClr>
              <a:buSzPts val="1400"/>
              <a:buFont typeface="Arial"/>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70" name="Google Shape;70;p15"/>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5"/>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5"/>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1"/>
        </a:solidFill>
        <a:effectLst/>
      </p:bgPr>
    </p:bg>
    <p:spTree>
      <p:nvGrpSpPr>
        <p:cNvPr id="1" name="Shape 73"/>
        <p:cNvGrpSpPr/>
        <p:nvPr/>
      </p:nvGrpSpPr>
      <p:grpSpPr>
        <a:xfrm>
          <a:off x="0" y="0"/>
          <a:ext cx="0" cy="0"/>
          <a:chOff x="0" y="0"/>
          <a:chExt cx="0" cy="0"/>
        </a:xfrm>
      </p:grpSpPr>
      <p:sp>
        <p:nvSpPr>
          <p:cNvPr id="74" name="Google Shape;74;p16"/>
          <p:cNvSpPr txBox="1"/>
          <p:nvPr/>
        </p:nvSpPr>
        <p:spPr>
          <a:xfrm>
            <a:off x="315960" y="459663"/>
            <a:ext cx="875714" cy="653572"/>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11300" b="1" i="0" u="none" strike="noStrike" cap="none">
                <a:solidFill>
                  <a:schemeClr val="lt1"/>
                </a:solidFill>
                <a:latin typeface="Arial"/>
                <a:ea typeface="Arial"/>
                <a:cs typeface="Arial"/>
                <a:sym typeface="Arial"/>
              </a:rPr>
              <a:t>”</a:t>
            </a:r>
            <a:endParaRPr sz="1100"/>
          </a:p>
        </p:txBody>
      </p:sp>
      <p:sp>
        <p:nvSpPr>
          <p:cNvPr id="75" name="Google Shape;75;p16"/>
          <p:cNvSpPr txBox="1">
            <a:spLocks noGrp="1"/>
          </p:cNvSpPr>
          <p:nvPr>
            <p:ph type="body" idx="1"/>
          </p:nvPr>
        </p:nvSpPr>
        <p:spPr>
          <a:xfrm>
            <a:off x="441722" y="1221581"/>
            <a:ext cx="8259365" cy="3086099"/>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3600"/>
              <a:buFont typeface="Arial"/>
              <a:buNone/>
              <a:defRPr sz="3600" b="0" cap="none">
                <a:solidFill>
                  <a:schemeClr val="lt1"/>
                </a:solidFill>
                <a:latin typeface="Arial"/>
                <a:ea typeface="Arial"/>
                <a:cs typeface="Arial"/>
                <a:sym typeface="Arial"/>
              </a:defRPr>
            </a:lvl1pPr>
            <a:lvl2pPr marL="914400" lvl="1" indent="-228600" algn="l">
              <a:lnSpc>
                <a:spcPct val="90000"/>
              </a:lnSpc>
              <a:spcBef>
                <a:spcPts val="400"/>
              </a:spcBef>
              <a:spcAft>
                <a:spcPts val="0"/>
              </a:spcAft>
              <a:buClr>
                <a:schemeClr val="dk1"/>
              </a:buClr>
              <a:buSzPts val="3600"/>
              <a:buFont typeface="Arial"/>
              <a:buNone/>
              <a:defRPr sz="3600" b="1" cap="none">
                <a:solidFill>
                  <a:schemeClr val="dk1"/>
                </a:solidFill>
                <a:latin typeface="Arial"/>
                <a:ea typeface="Arial"/>
                <a:cs typeface="Arial"/>
                <a:sym typeface="Arial"/>
              </a:defRPr>
            </a:lvl2pPr>
            <a:lvl3pPr marL="1371600" lvl="2" indent="-228600" algn="l">
              <a:lnSpc>
                <a:spcPct val="90000"/>
              </a:lnSpc>
              <a:spcBef>
                <a:spcPts val="400"/>
              </a:spcBef>
              <a:spcAft>
                <a:spcPts val="0"/>
              </a:spcAft>
              <a:buClr>
                <a:schemeClr val="dk1"/>
              </a:buClr>
              <a:buSzPts val="3600"/>
              <a:buFont typeface="Arial"/>
              <a:buNone/>
              <a:defRPr sz="3600" b="1" cap="none">
                <a:solidFill>
                  <a:schemeClr val="dk1"/>
                </a:solidFill>
                <a:latin typeface="Arial"/>
                <a:ea typeface="Arial"/>
                <a:cs typeface="Arial"/>
                <a:sym typeface="Arial"/>
              </a:defRPr>
            </a:lvl3pPr>
            <a:lvl4pPr marL="1828800" lvl="3" indent="-228600" algn="l">
              <a:lnSpc>
                <a:spcPct val="90000"/>
              </a:lnSpc>
              <a:spcBef>
                <a:spcPts val="400"/>
              </a:spcBef>
              <a:spcAft>
                <a:spcPts val="0"/>
              </a:spcAft>
              <a:buClr>
                <a:schemeClr val="dk1"/>
              </a:buClr>
              <a:buSzPts val="3600"/>
              <a:buFont typeface="Arial"/>
              <a:buNone/>
              <a:defRPr sz="3600" b="1" cap="none">
                <a:solidFill>
                  <a:schemeClr val="dk1"/>
                </a:solidFill>
                <a:latin typeface="Arial"/>
                <a:ea typeface="Arial"/>
                <a:cs typeface="Arial"/>
                <a:sym typeface="Arial"/>
              </a:defRPr>
            </a:lvl4pPr>
            <a:lvl5pPr marL="2286000" lvl="4" indent="-228600" algn="l">
              <a:lnSpc>
                <a:spcPct val="90000"/>
              </a:lnSpc>
              <a:spcBef>
                <a:spcPts val="400"/>
              </a:spcBef>
              <a:spcAft>
                <a:spcPts val="0"/>
              </a:spcAft>
              <a:buClr>
                <a:schemeClr val="dk1"/>
              </a:buClr>
              <a:buSzPts val="3600"/>
              <a:buFont typeface="Arial"/>
              <a:buNone/>
              <a:defRPr sz="3600" b="1" cap="none">
                <a:solidFill>
                  <a:schemeClr val="dk1"/>
                </a:solidFill>
                <a:latin typeface="Arial"/>
                <a:ea typeface="Arial"/>
                <a:cs typeface="Arial"/>
                <a:sym typeface="Arial"/>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76" name="Google Shape;76;p16"/>
          <p:cNvSpPr txBox="1">
            <a:spLocks noGrp="1"/>
          </p:cNvSpPr>
          <p:nvPr>
            <p:ph type="body" idx="2"/>
          </p:nvPr>
        </p:nvSpPr>
        <p:spPr>
          <a:xfrm>
            <a:off x="442800" y="4451228"/>
            <a:ext cx="8259300" cy="275553"/>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400"/>
              </a:spcBef>
              <a:spcAft>
                <a:spcPts val="0"/>
              </a:spcAft>
              <a:buClr>
                <a:schemeClr val="lt1"/>
              </a:buClr>
              <a:buSzPts val="1800"/>
              <a:buNone/>
              <a:defRPr sz="1800" b="0">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77" name="Google Shape;77;p16"/>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Google Shape;78;p16"/>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6"/>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ing">
  <p:cSld name="Section heading">
    <p:bg>
      <p:bgPr>
        <a:solidFill>
          <a:schemeClr val="accent4"/>
        </a:solidFill>
        <a:effectLst/>
      </p:bgPr>
    </p:bg>
    <p:spTree>
      <p:nvGrpSpPr>
        <p:cNvPr id="1" name="Shape 80"/>
        <p:cNvGrpSpPr/>
        <p:nvPr/>
      </p:nvGrpSpPr>
      <p:grpSpPr>
        <a:xfrm>
          <a:off x="0" y="0"/>
          <a:ext cx="0" cy="0"/>
          <a:chOff x="0" y="0"/>
          <a:chExt cx="0" cy="0"/>
        </a:xfrm>
      </p:grpSpPr>
      <p:sp>
        <p:nvSpPr>
          <p:cNvPr id="81" name="Google Shape;81;p17"/>
          <p:cNvSpPr txBox="1">
            <a:spLocks noGrp="1"/>
          </p:cNvSpPr>
          <p:nvPr>
            <p:ph type="body" idx="1"/>
          </p:nvPr>
        </p:nvSpPr>
        <p:spPr>
          <a:xfrm>
            <a:off x="0" y="1895859"/>
            <a:ext cx="9144000" cy="716630"/>
          </a:xfrm>
          <a:prstGeom prst="rect">
            <a:avLst/>
          </a:prstGeom>
          <a:noFill/>
          <a:ln>
            <a:noFill/>
          </a:ln>
        </p:spPr>
        <p:txBody>
          <a:bodyPr spcFirstLastPara="1" wrap="square" lIns="0" tIns="0" rIns="0" bIns="0" anchor="b" anchorCtr="0">
            <a:noAutofit/>
          </a:bodyPr>
          <a:lstStyle>
            <a:lvl1pPr marL="457200" lvl="0" indent="-228600" algn="ctr">
              <a:lnSpc>
                <a:spcPct val="100000"/>
              </a:lnSpc>
              <a:spcBef>
                <a:spcPts val="800"/>
              </a:spcBef>
              <a:spcAft>
                <a:spcPts val="0"/>
              </a:spcAft>
              <a:buClr>
                <a:schemeClr val="lt1"/>
              </a:buClr>
              <a:buSzPts val="5000"/>
              <a:buFont typeface="Arial"/>
              <a:buNone/>
              <a:defRPr sz="5000" b="1">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82" name="Google Shape;82;p17"/>
          <p:cNvSpPr txBox="1">
            <a:spLocks noGrp="1"/>
          </p:cNvSpPr>
          <p:nvPr>
            <p:ph type="body" idx="2"/>
          </p:nvPr>
        </p:nvSpPr>
        <p:spPr>
          <a:xfrm>
            <a:off x="0" y="2669889"/>
            <a:ext cx="9144000" cy="71662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800"/>
              </a:spcBef>
              <a:spcAft>
                <a:spcPts val="0"/>
              </a:spcAft>
              <a:buClr>
                <a:schemeClr val="lt1"/>
              </a:buClr>
              <a:buSzPts val="5000"/>
              <a:buFont typeface="Arial"/>
              <a:buNone/>
              <a:defRPr sz="5000" b="0">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83" name="Google Shape;83;p17"/>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7"/>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5" name="Google Shape;85;p17"/>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p:cSld name="Numbers">
    <p:bg>
      <p:bgPr>
        <a:solidFill>
          <a:schemeClr val="accent4"/>
        </a:solidFill>
        <a:effectLst/>
      </p:bgPr>
    </p:bg>
    <p:spTree>
      <p:nvGrpSpPr>
        <p:cNvPr id="1" name="Shape 86"/>
        <p:cNvGrpSpPr/>
        <p:nvPr/>
      </p:nvGrpSpPr>
      <p:grpSpPr>
        <a:xfrm>
          <a:off x="0" y="0"/>
          <a:ext cx="0" cy="0"/>
          <a:chOff x="0" y="0"/>
          <a:chExt cx="0" cy="0"/>
        </a:xfrm>
      </p:grpSpPr>
      <p:sp>
        <p:nvSpPr>
          <p:cNvPr id="87" name="Google Shape;87;p18"/>
          <p:cNvSpPr>
            <a:spLocks noGrp="1"/>
          </p:cNvSpPr>
          <p:nvPr>
            <p:ph type="body" idx="1"/>
          </p:nvPr>
        </p:nvSpPr>
        <p:spPr>
          <a:xfrm>
            <a:off x="444782" y="744526"/>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0"/>
              </a:spcBef>
              <a:spcAft>
                <a:spcPts val="0"/>
              </a:spcAft>
              <a:buClr>
                <a:schemeClr val="lt1"/>
              </a:buClr>
              <a:buSzPts val="4500"/>
              <a:buNone/>
              <a:defRPr sz="4500" b="1"/>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88" name="Google Shape;88;p18"/>
          <p:cNvSpPr txBox="1">
            <a:spLocks noGrp="1"/>
          </p:cNvSpPr>
          <p:nvPr>
            <p:ph type="body" idx="2"/>
          </p:nvPr>
        </p:nvSpPr>
        <p:spPr>
          <a:xfrm>
            <a:off x="1451482" y="744526"/>
            <a:ext cx="2692900"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400"/>
              </a:spcBef>
              <a:spcAft>
                <a:spcPts val="0"/>
              </a:spcAft>
              <a:buClr>
                <a:schemeClr val="lt1"/>
              </a:buClr>
              <a:buSzPts val="2100"/>
              <a:buNone/>
              <a:defRPr sz="2100" b="1"/>
            </a:lvl2pPr>
            <a:lvl3pPr marL="1371600" lvl="2" indent="-228600" algn="l">
              <a:lnSpc>
                <a:spcPct val="90000"/>
              </a:lnSpc>
              <a:spcBef>
                <a:spcPts val="400"/>
              </a:spcBef>
              <a:spcAft>
                <a:spcPts val="0"/>
              </a:spcAft>
              <a:buClr>
                <a:schemeClr val="lt1"/>
              </a:buClr>
              <a:buSzPts val="2100"/>
              <a:buNone/>
              <a:defRPr sz="2100" b="1"/>
            </a:lvl3pPr>
            <a:lvl4pPr marL="1828800" lvl="3" indent="-228600" algn="l">
              <a:lnSpc>
                <a:spcPct val="90000"/>
              </a:lnSpc>
              <a:spcBef>
                <a:spcPts val="400"/>
              </a:spcBef>
              <a:spcAft>
                <a:spcPts val="0"/>
              </a:spcAft>
              <a:buClr>
                <a:schemeClr val="lt1"/>
              </a:buClr>
              <a:buSzPts val="2100"/>
              <a:buNone/>
              <a:defRPr sz="2100" b="1"/>
            </a:lvl4pPr>
            <a:lvl5pPr marL="2286000" lvl="4" indent="-228600" algn="l">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89" name="Google Shape;89;p18"/>
          <p:cNvSpPr>
            <a:spLocks noGrp="1"/>
          </p:cNvSpPr>
          <p:nvPr>
            <p:ph type="body" idx="3"/>
          </p:nvPr>
        </p:nvSpPr>
        <p:spPr>
          <a:xfrm>
            <a:off x="4569602" y="683418"/>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800"/>
              </a:spcBef>
              <a:spcAft>
                <a:spcPts val="0"/>
              </a:spcAft>
              <a:buClr>
                <a:schemeClr val="lt1"/>
              </a:buClr>
              <a:buSzPts val="4500"/>
              <a:buNone/>
              <a:defRPr sz="4500" b="1"/>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0" name="Google Shape;90;p18"/>
          <p:cNvSpPr txBox="1">
            <a:spLocks noGrp="1"/>
          </p:cNvSpPr>
          <p:nvPr>
            <p:ph type="body" idx="4"/>
          </p:nvPr>
        </p:nvSpPr>
        <p:spPr>
          <a:xfrm>
            <a:off x="5578699" y="683418"/>
            <a:ext cx="2779367"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0"/>
              </a:spcBef>
              <a:spcAft>
                <a:spcPts val="0"/>
              </a:spcAft>
              <a:buClr>
                <a:schemeClr val="lt1"/>
              </a:buClr>
              <a:buSzPts val="2100"/>
              <a:buNone/>
              <a:defRPr sz="2100" b="1"/>
            </a:lvl2pPr>
            <a:lvl3pPr marL="1371600" lvl="2" indent="-228600" algn="l">
              <a:lnSpc>
                <a:spcPct val="100000"/>
              </a:lnSpc>
              <a:spcBef>
                <a:spcPts val="0"/>
              </a:spcBef>
              <a:spcAft>
                <a:spcPts val="0"/>
              </a:spcAft>
              <a:buClr>
                <a:schemeClr val="lt1"/>
              </a:buClr>
              <a:buSzPts val="2100"/>
              <a:buNone/>
              <a:defRPr sz="2100" b="1"/>
            </a:lvl3pPr>
            <a:lvl4pPr marL="1828800" lvl="3" indent="-228600" algn="l">
              <a:lnSpc>
                <a:spcPct val="100000"/>
              </a:lnSpc>
              <a:spcBef>
                <a:spcPts val="0"/>
              </a:spcBef>
              <a:spcAft>
                <a:spcPts val="0"/>
              </a:spcAft>
              <a:buClr>
                <a:schemeClr val="lt1"/>
              </a:buClr>
              <a:buSzPts val="2100"/>
              <a:buNone/>
              <a:defRPr sz="2100" b="1"/>
            </a:lvl4pPr>
            <a:lvl5pPr marL="2286000" lvl="4" indent="-228600" algn="l">
              <a:lnSpc>
                <a:spcPct val="100000"/>
              </a:lnSpc>
              <a:spcBef>
                <a:spcPts val="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1" name="Google Shape;91;p18"/>
          <p:cNvSpPr>
            <a:spLocks noGrp="1"/>
          </p:cNvSpPr>
          <p:nvPr>
            <p:ph type="body" idx="5"/>
          </p:nvPr>
        </p:nvSpPr>
        <p:spPr>
          <a:xfrm>
            <a:off x="1704651" y="1807369"/>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800"/>
              </a:spcBef>
              <a:spcAft>
                <a:spcPts val="0"/>
              </a:spcAft>
              <a:buClr>
                <a:schemeClr val="lt1"/>
              </a:buClr>
              <a:buSzPts val="4500"/>
              <a:buNone/>
              <a:defRPr sz="4500" b="1"/>
            </a:lvl1pPr>
            <a:lvl2pPr marL="914400" lvl="1" indent="-228600" algn="ctr">
              <a:lnSpc>
                <a:spcPct val="100000"/>
              </a:lnSpc>
              <a:spcBef>
                <a:spcPts val="400"/>
              </a:spcBef>
              <a:spcAft>
                <a:spcPts val="0"/>
              </a:spcAft>
              <a:buClr>
                <a:schemeClr val="lt1"/>
              </a:buClr>
              <a:buSzPts val="2100"/>
              <a:buNone/>
              <a:defRPr sz="2100" b="1"/>
            </a:lvl2pPr>
            <a:lvl3pPr marL="1371600" lvl="2" indent="-228600" algn="ctr">
              <a:lnSpc>
                <a:spcPct val="90000"/>
              </a:lnSpc>
              <a:spcBef>
                <a:spcPts val="400"/>
              </a:spcBef>
              <a:spcAft>
                <a:spcPts val="0"/>
              </a:spcAft>
              <a:buClr>
                <a:schemeClr val="lt1"/>
              </a:buClr>
              <a:buSzPts val="2100"/>
              <a:buNone/>
              <a:defRPr sz="2100" b="1"/>
            </a:lvl3pPr>
            <a:lvl4pPr marL="1828800" lvl="3" indent="-228600" algn="ctr">
              <a:lnSpc>
                <a:spcPct val="90000"/>
              </a:lnSpc>
              <a:spcBef>
                <a:spcPts val="400"/>
              </a:spcBef>
              <a:spcAft>
                <a:spcPts val="0"/>
              </a:spcAft>
              <a:buClr>
                <a:schemeClr val="lt1"/>
              </a:buClr>
              <a:buSzPts val="2100"/>
              <a:buNone/>
              <a:defRPr sz="2100" b="1"/>
            </a:lvl4pPr>
            <a:lvl5pPr marL="2286000" lvl="4" indent="-228600" algn="ctr">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2" name="Google Shape;92;p18"/>
          <p:cNvSpPr txBox="1">
            <a:spLocks noGrp="1"/>
          </p:cNvSpPr>
          <p:nvPr>
            <p:ph type="body" idx="6"/>
          </p:nvPr>
        </p:nvSpPr>
        <p:spPr>
          <a:xfrm>
            <a:off x="2715492" y="1807369"/>
            <a:ext cx="2334815"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400"/>
              </a:spcBef>
              <a:spcAft>
                <a:spcPts val="0"/>
              </a:spcAft>
              <a:buClr>
                <a:schemeClr val="lt1"/>
              </a:buClr>
              <a:buSzPts val="2100"/>
              <a:buNone/>
              <a:defRPr sz="2100" b="1"/>
            </a:lvl2pPr>
            <a:lvl3pPr marL="1371600" lvl="2" indent="-228600" algn="l">
              <a:lnSpc>
                <a:spcPct val="90000"/>
              </a:lnSpc>
              <a:spcBef>
                <a:spcPts val="400"/>
              </a:spcBef>
              <a:spcAft>
                <a:spcPts val="0"/>
              </a:spcAft>
              <a:buClr>
                <a:schemeClr val="lt1"/>
              </a:buClr>
              <a:buSzPts val="2100"/>
              <a:buNone/>
              <a:defRPr sz="2100" b="1"/>
            </a:lvl3pPr>
            <a:lvl4pPr marL="1828800" lvl="3" indent="-228600" algn="l">
              <a:lnSpc>
                <a:spcPct val="90000"/>
              </a:lnSpc>
              <a:spcBef>
                <a:spcPts val="400"/>
              </a:spcBef>
              <a:spcAft>
                <a:spcPts val="0"/>
              </a:spcAft>
              <a:buClr>
                <a:schemeClr val="lt1"/>
              </a:buClr>
              <a:buSzPts val="2100"/>
              <a:buNone/>
              <a:defRPr sz="2100" b="1"/>
            </a:lvl4pPr>
            <a:lvl5pPr marL="2286000" lvl="4" indent="-228600" algn="l">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3" name="Google Shape;93;p18"/>
          <p:cNvSpPr>
            <a:spLocks noGrp="1"/>
          </p:cNvSpPr>
          <p:nvPr>
            <p:ph type="body" idx="7"/>
          </p:nvPr>
        </p:nvSpPr>
        <p:spPr>
          <a:xfrm>
            <a:off x="5391150" y="2227660"/>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800"/>
              </a:spcBef>
              <a:spcAft>
                <a:spcPts val="0"/>
              </a:spcAft>
              <a:buClr>
                <a:schemeClr val="lt1"/>
              </a:buClr>
              <a:buSzPts val="4500"/>
              <a:buNone/>
              <a:defRPr sz="4500" b="1"/>
            </a:lvl1pPr>
            <a:lvl2pPr marL="914400" lvl="1" indent="-228600" algn="ctr">
              <a:lnSpc>
                <a:spcPct val="100000"/>
              </a:lnSpc>
              <a:spcBef>
                <a:spcPts val="400"/>
              </a:spcBef>
              <a:spcAft>
                <a:spcPts val="0"/>
              </a:spcAft>
              <a:buClr>
                <a:schemeClr val="lt1"/>
              </a:buClr>
              <a:buSzPts val="2100"/>
              <a:buNone/>
              <a:defRPr sz="2100" b="1"/>
            </a:lvl2pPr>
            <a:lvl3pPr marL="1371600" lvl="2" indent="-228600" algn="ctr">
              <a:lnSpc>
                <a:spcPct val="90000"/>
              </a:lnSpc>
              <a:spcBef>
                <a:spcPts val="400"/>
              </a:spcBef>
              <a:spcAft>
                <a:spcPts val="0"/>
              </a:spcAft>
              <a:buClr>
                <a:schemeClr val="lt1"/>
              </a:buClr>
              <a:buSzPts val="2100"/>
              <a:buNone/>
              <a:defRPr sz="2100" b="1"/>
            </a:lvl3pPr>
            <a:lvl4pPr marL="1828800" lvl="3" indent="-228600" algn="ctr">
              <a:lnSpc>
                <a:spcPct val="90000"/>
              </a:lnSpc>
              <a:spcBef>
                <a:spcPts val="400"/>
              </a:spcBef>
              <a:spcAft>
                <a:spcPts val="0"/>
              </a:spcAft>
              <a:buClr>
                <a:schemeClr val="lt1"/>
              </a:buClr>
              <a:buSzPts val="2100"/>
              <a:buNone/>
              <a:defRPr sz="2100" b="1"/>
            </a:lvl4pPr>
            <a:lvl5pPr marL="2286000" lvl="4" indent="-228600" algn="ctr">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4" name="Google Shape;94;p18"/>
          <p:cNvSpPr txBox="1">
            <a:spLocks noGrp="1"/>
          </p:cNvSpPr>
          <p:nvPr>
            <p:ph type="body" idx="8"/>
          </p:nvPr>
        </p:nvSpPr>
        <p:spPr>
          <a:xfrm>
            <a:off x="6401991" y="2227660"/>
            <a:ext cx="2299096"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0"/>
              </a:spcBef>
              <a:spcAft>
                <a:spcPts val="0"/>
              </a:spcAft>
              <a:buClr>
                <a:schemeClr val="lt1"/>
              </a:buClr>
              <a:buSzPts val="2100"/>
              <a:buNone/>
              <a:defRPr sz="2100" b="1"/>
            </a:lvl2pPr>
            <a:lvl3pPr marL="1371600" lvl="2" indent="-228600" algn="l">
              <a:lnSpc>
                <a:spcPct val="100000"/>
              </a:lnSpc>
              <a:spcBef>
                <a:spcPts val="0"/>
              </a:spcBef>
              <a:spcAft>
                <a:spcPts val="0"/>
              </a:spcAft>
              <a:buClr>
                <a:schemeClr val="lt1"/>
              </a:buClr>
              <a:buSzPts val="2100"/>
              <a:buNone/>
              <a:defRPr sz="2100" b="1"/>
            </a:lvl3pPr>
            <a:lvl4pPr marL="1828800" lvl="3" indent="-228600" algn="l">
              <a:lnSpc>
                <a:spcPct val="100000"/>
              </a:lnSpc>
              <a:spcBef>
                <a:spcPts val="0"/>
              </a:spcBef>
              <a:spcAft>
                <a:spcPts val="0"/>
              </a:spcAft>
              <a:buClr>
                <a:schemeClr val="lt1"/>
              </a:buClr>
              <a:buSzPts val="2100"/>
              <a:buNone/>
              <a:defRPr sz="2100" b="1"/>
            </a:lvl4pPr>
            <a:lvl5pPr marL="2286000" lvl="4" indent="-228600" algn="l">
              <a:lnSpc>
                <a:spcPct val="100000"/>
              </a:lnSpc>
              <a:spcBef>
                <a:spcPts val="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5" name="Google Shape;95;p18"/>
          <p:cNvSpPr>
            <a:spLocks noGrp="1"/>
          </p:cNvSpPr>
          <p:nvPr>
            <p:ph type="body" idx="9"/>
          </p:nvPr>
        </p:nvSpPr>
        <p:spPr>
          <a:xfrm>
            <a:off x="1094185" y="3374231"/>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800"/>
              </a:spcBef>
              <a:spcAft>
                <a:spcPts val="0"/>
              </a:spcAft>
              <a:buClr>
                <a:schemeClr val="lt1"/>
              </a:buClr>
              <a:buSzPts val="4500"/>
              <a:buNone/>
              <a:defRPr sz="4500" b="1"/>
            </a:lvl1pPr>
            <a:lvl2pPr marL="914400" lvl="1" indent="-228600" algn="ctr">
              <a:lnSpc>
                <a:spcPct val="100000"/>
              </a:lnSpc>
              <a:spcBef>
                <a:spcPts val="400"/>
              </a:spcBef>
              <a:spcAft>
                <a:spcPts val="0"/>
              </a:spcAft>
              <a:buClr>
                <a:schemeClr val="lt1"/>
              </a:buClr>
              <a:buSzPts val="2100"/>
              <a:buNone/>
              <a:defRPr sz="2100" b="1"/>
            </a:lvl2pPr>
            <a:lvl3pPr marL="1371600" lvl="2" indent="-228600" algn="ctr">
              <a:lnSpc>
                <a:spcPct val="90000"/>
              </a:lnSpc>
              <a:spcBef>
                <a:spcPts val="400"/>
              </a:spcBef>
              <a:spcAft>
                <a:spcPts val="0"/>
              </a:spcAft>
              <a:buClr>
                <a:schemeClr val="lt1"/>
              </a:buClr>
              <a:buSzPts val="2100"/>
              <a:buNone/>
              <a:defRPr sz="2100" b="1"/>
            </a:lvl3pPr>
            <a:lvl4pPr marL="1828800" lvl="3" indent="-228600" algn="ctr">
              <a:lnSpc>
                <a:spcPct val="90000"/>
              </a:lnSpc>
              <a:spcBef>
                <a:spcPts val="400"/>
              </a:spcBef>
              <a:spcAft>
                <a:spcPts val="0"/>
              </a:spcAft>
              <a:buClr>
                <a:schemeClr val="lt1"/>
              </a:buClr>
              <a:buSzPts val="2100"/>
              <a:buNone/>
              <a:defRPr sz="2100" b="1"/>
            </a:lvl4pPr>
            <a:lvl5pPr marL="2286000" lvl="4" indent="-228600" algn="ctr">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6" name="Google Shape;96;p18"/>
          <p:cNvSpPr txBox="1">
            <a:spLocks noGrp="1"/>
          </p:cNvSpPr>
          <p:nvPr>
            <p:ph type="body" idx="13"/>
          </p:nvPr>
        </p:nvSpPr>
        <p:spPr>
          <a:xfrm>
            <a:off x="2110826" y="3374231"/>
            <a:ext cx="2203999"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0"/>
              </a:spcBef>
              <a:spcAft>
                <a:spcPts val="0"/>
              </a:spcAft>
              <a:buClr>
                <a:schemeClr val="lt1"/>
              </a:buClr>
              <a:buSzPts val="2100"/>
              <a:buNone/>
              <a:defRPr sz="2100" b="1"/>
            </a:lvl2pPr>
            <a:lvl3pPr marL="1371600" lvl="2" indent="-228600" algn="l">
              <a:lnSpc>
                <a:spcPct val="100000"/>
              </a:lnSpc>
              <a:spcBef>
                <a:spcPts val="0"/>
              </a:spcBef>
              <a:spcAft>
                <a:spcPts val="0"/>
              </a:spcAft>
              <a:buClr>
                <a:schemeClr val="lt1"/>
              </a:buClr>
              <a:buSzPts val="2100"/>
              <a:buNone/>
              <a:defRPr sz="2100" b="1"/>
            </a:lvl3pPr>
            <a:lvl4pPr marL="1828800" lvl="3" indent="-228600" algn="l">
              <a:lnSpc>
                <a:spcPct val="100000"/>
              </a:lnSpc>
              <a:spcBef>
                <a:spcPts val="0"/>
              </a:spcBef>
              <a:spcAft>
                <a:spcPts val="0"/>
              </a:spcAft>
              <a:buClr>
                <a:schemeClr val="lt1"/>
              </a:buClr>
              <a:buSzPts val="2100"/>
              <a:buNone/>
              <a:defRPr sz="2100" b="1"/>
            </a:lvl4pPr>
            <a:lvl5pPr marL="2286000" lvl="4" indent="-228600" algn="l">
              <a:lnSpc>
                <a:spcPct val="100000"/>
              </a:lnSpc>
              <a:spcBef>
                <a:spcPts val="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7" name="Google Shape;97;p18"/>
          <p:cNvSpPr>
            <a:spLocks noGrp="1"/>
          </p:cNvSpPr>
          <p:nvPr>
            <p:ph type="body" idx="14"/>
          </p:nvPr>
        </p:nvSpPr>
        <p:spPr>
          <a:xfrm>
            <a:off x="4779169" y="3853533"/>
            <a:ext cx="872100" cy="872100"/>
          </a:xfrm>
          <a:prstGeom prst="ellipse">
            <a:avLst/>
          </a:prstGeom>
          <a:solidFill>
            <a:schemeClr val="lt1">
              <a:alpha val="20000"/>
            </a:schemeClr>
          </a:solidFill>
          <a:ln>
            <a:noFill/>
          </a:ln>
        </p:spPr>
        <p:txBody>
          <a:bodyPr spcFirstLastPara="1" wrap="square" lIns="0" tIns="54000" rIns="0" bIns="0" anchor="ctr" anchorCtr="0">
            <a:noAutofit/>
          </a:bodyPr>
          <a:lstStyle>
            <a:lvl1pPr marL="457200" lvl="0" indent="-228600" algn="ctr">
              <a:lnSpc>
                <a:spcPct val="100000"/>
              </a:lnSpc>
              <a:spcBef>
                <a:spcPts val="800"/>
              </a:spcBef>
              <a:spcAft>
                <a:spcPts val="0"/>
              </a:spcAft>
              <a:buClr>
                <a:schemeClr val="lt1"/>
              </a:buClr>
              <a:buSzPts val="4500"/>
              <a:buNone/>
              <a:defRPr sz="4500" b="1"/>
            </a:lvl1pPr>
            <a:lvl2pPr marL="914400" lvl="1" indent="-228600" algn="ctr">
              <a:lnSpc>
                <a:spcPct val="100000"/>
              </a:lnSpc>
              <a:spcBef>
                <a:spcPts val="400"/>
              </a:spcBef>
              <a:spcAft>
                <a:spcPts val="0"/>
              </a:spcAft>
              <a:buClr>
                <a:schemeClr val="lt1"/>
              </a:buClr>
              <a:buSzPts val="2100"/>
              <a:buNone/>
              <a:defRPr sz="2100" b="1"/>
            </a:lvl2pPr>
            <a:lvl3pPr marL="1371600" lvl="2" indent="-228600" algn="ctr">
              <a:lnSpc>
                <a:spcPct val="90000"/>
              </a:lnSpc>
              <a:spcBef>
                <a:spcPts val="400"/>
              </a:spcBef>
              <a:spcAft>
                <a:spcPts val="0"/>
              </a:spcAft>
              <a:buClr>
                <a:schemeClr val="lt1"/>
              </a:buClr>
              <a:buSzPts val="2100"/>
              <a:buNone/>
              <a:defRPr sz="2100" b="1"/>
            </a:lvl3pPr>
            <a:lvl4pPr marL="1828800" lvl="3" indent="-228600" algn="ctr">
              <a:lnSpc>
                <a:spcPct val="90000"/>
              </a:lnSpc>
              <a:spcBef>
                <a:spcPts val="400"/>
              </a:spcBef>
              <a:spcAft>
                <a:spcPts val="0"/>
              </a:spcAft>
              <a:buClr>
                <a:schemeClr val="lt1"/>
              </a:buClr>
              <a:buSzPts val="2100"/>
              <a:buNone/>
              <a:defRPr sz="2100" b="1"/>
            </a:lvl4pPr>
            <a:lvl5pPr marL="2286000" lvl="4" indent="-228600" algn="ctr">
              <a:lnSpc>
                <a:spcPct val="90000"/>
              </a:lnSpc>
              <a:spcBef>
                <a:spcPts val="40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8" name="Google Shape;98;p18"/>
          <p:cNvSpPr txBox="1">
            <a:spLocks noGrp="1"/>
          </p:cNvSpPr>
          <p:nvPr>
            <p:ph type="body" idx="15"/>
          </p:nvPr>
        </p:nvSpPr>
        <p:spPr>
          <a:xfrm>
            <a:off x="5790010" y="3853533"/>
            <a:ext cx="2507456" cy="872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chemeClr val="lt1"/>
              </a:buClr>
              <a:buSzPts val="2100"/>
              <a:buNone/>
              <a:defRPr sz="2100" b="1"/>
            </a:lvl1pPr>
            <a:lvl2pPr marL="914400" lvl="1" indent="-228600" algn="l">
              <a:lnSpc>
                <a:spcPct val="100000"/>
              </a:lnSpc>
              <a:spcBef>
                <a:spcPts val="0"/>
              </a:spcBef>
              <a:spcAft>
                <a:spcPts val="0"/>
              </a:spcAft>
              <a:buClr>
                <a:schemeClr val="lt1"/>
              </a:buClr>
              <a:buSzPts val="2100"/>
              <a:buNone/>
              <a:defRPr sz="2100" b="1"/>
            </a:lvl2pPr>
            <a:lvl3pPr marL="1371600" lvl="2" indent="-228600" algn="l">
              <a:lnSpc>
                <a:spcPct val="100000"/>
              </a:lnSpc>
              <a:spcBef>
                <a:spcPts val="0"/>
              </a:spcBef>
              <a:spcAft>
                <a:spcPts val="0"/>
              </a:spcAft>
              <a:buClr>
                <a:schemeClr val="lt1"/>
              </a:buClr>
              <a:buSzPts val="2100"/>
              <a:buNone/>
              <a:defRPr sz="2100" b="1"/>
            </a:lvl3pPr>
            <a:lvl4pPr marL="1828800" lvl="3" indent="-228600" algn="l">
              <a:lnSpc>
                <a:spcPct val="100000"/>
              </a:lnSpc>
              <a:spcBef>
                <a:spcPts val="0"/>
              </a:spcBef>
              <a:spcAft>
                <a:spcPts val="0"/>
              </a:spcAft>
              <a:buClr>
                <a:schemeClr val="lt1"/>
              </a:buClr>
              <a:buSzPts val="2100"/>
              <a:buNone/>
              <a:defRPr sz="2100" b="1"/>
            </a:lvl4pPr>
            <a:lvl5pPr marL="2286000" lvl="4" indent="-228600" algn="l">
              <a:lnSpc>
                <a:spcPct val="100000"/>
              </a:lnSpc>
              <a:spcBef>
                <a:spcPts val="0"/>
              </a:spcBef>
              <a:spcAft>
                <a:spcPts val="0"/>
              </a:spcAft>
              <a:buClr>
                <a:schemeClr val="lt1"/>
              </a:buClr>
              <a:buSzPts val="2100"/>
              <a:buNone/>
              <a:defRPr sz="2100" b="1"/>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99" name="Google Shape;99;p18"/>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18"/>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18"/>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02" name="Google Shape;102;p18"/>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text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rrow">
  <p:cSld name="Arrow">
    <p:bg>
      <p:bgPr>
        <a:solidFill>
          <a:schemeClr val="accent6"/>
        </a:solidFill>
        <a:effectLst/>
      </p:bgPr>
    </p:bg>
    <p:spTree>
      <p:nvGrpSpPr>
        <p:cNvPr id="1" name="Shape 103"/>
        <p:cNvGrpSpPr/>
        <p:nvPr/>
      </p:nvGrpSpPr>
      <p:grpSpPr>
        <a:xfrm>
          <a:off x="0" y="0"/>
          <a:ext cx="0" cy="0"/>
          <a:chOff x="0" y="0"/>
          <a:chExt cx="0" cy="0"/>
        </a:xfrm>
      </p:grpSpPr>
      <p:sp>
        <p:nvSpPr>
          <p:cNvPr id="104" name="Google Shape;104;p19"/>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19"/>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6" name="Google Shape;106;p19"/>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07" name="Google Shape;107;p19"/>
          <p:cNvSpPr txBox="1"/>
          <p:nvPr/>
        </p:nvSpPr>
        <p:spPr>
          <a:xfrm>
            <a:off x="-914400" y="-167053"/>
            <a:ext cx="0" cy="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3600"/>
              <a:buFont typeface="Arial"/>
              <a:buNone/>
            </a:pPr>
            <a:endParaRPr sz="3600" b="1">
              <a:solidFill>
                <a:srgbClr val="FFFFFF"/>
              </a:solidFill>
              <a:latin typeface="Arial"/>
              <a:ea typeface="Arial"/>
              <a:cs typeface="Arial"/>
              <a:sym typeface="Arial"/>
            </a:endParaRPr>
          </a:p>
        </p:txBody>
      </p:sp>
      <p:sp>
        <p:nvSpPr>
          <p:cNvPr id="108" name="Google Shape;108;p19"/>
          <p:cNvSpPr txBox="1"/>
          <p:nvPr/>
        </p:nvSpPr>
        <p:spPr>
          <a:xfrm>
            <a:off x="3398655" y="1741811"/>
            <a:ext cx="0" cy="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3600"/>
              <a:buFont typeface="Arial"/>
              <a:buNone/>
            </a:pPr>
            <a:endParaRPr sz="3600" b="1">
              <a:solidFill>
                <a:srgbClr val="FFFFFF"/>
              </a:solidFill>
              <a:latin typeface="Arial"/>
              <a:ea typeface="Arial"/>
              <a:cs typeface="Arial"/>
              <a:sym typeface="Arial"/>
            </a:endParaRPr>
          </a:p>
        </p:txBody>
      </p:sp>
      <p:sp>
        <p:nvSpPr>
          <p:cNvPr id="109" name="Google Shape;109;p19"/>
          <p:cNvSpPr txBox="1">
            <a:spLocks noGrp="1"/>
          </p:cNvSpPr>
          <p:nvPr>
            <p:ph type="title"/>
          </p:nvPr>
        </p:nvSpPr>
        <p:spPr>
          <a:xfrm>
            <a:off x="441722" y="465534"/>
            <a:ext cx="8259366" cy="648644"/>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300"/>
              <a:buFont typeface="Arial"/>
              <a:buNone/>
              <a:defRPr b="1">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p19"/>
          <p:cNvSpPr>
            <a:spLocks noGrp="1"/>
          </p:cNvSpPr>
          <p:nvPr>
            <p:ph type="body" idx="1"/>
          </p:nvPr>
        </p:nvSpPr>
        <p:spPr>
          <a:xfrm>
            <a:off x="1108533" y="1388029"/>
            <a:ext cx="526109" cy="526109"/>
          </a:xfrm>
          <a:prstGeom prst="ellipse">
            <a:avLst/>
          </a:prstGeom>
          <a:blipFill rotWithShape="1">
            <a:blip r:embed="rId2">
              <a:alphaModFix/>
            </a:blip>
            <a:stretch>
              <a:fillRect/>
            </a:stretch>
          </a:blipFill>
          <a:ln>
            <a:noFill/>
          </a:ln>
        </p:spPr>
        <p:txBody>
          <a:bodyPr spcFirstLastPara="1" wrap="square" lIns="702000" tIns="54000" rIns="0" bIns="0" anchor="ctr" anchorCtr="0">
            <a:noAutofit/>
          </a:bodyPr>
          <a:lstStyle>
            <a:lvl1pPr marL="457200" lvl="0" indent="-228600" algn="l">
              <a:lnSpc>
                <a:spcPct val="100000"/>
              </a:lnSpc>
              <a:spcBef>
                <a:spcPts val="0"/>
              </a:spcBef>
              <a:spcAft>
                <a:spcPts val="0"/>
              </a:spcAft>
              <a:buClr>
                <a:schemeClr val="lt1"/>
              </a:buClr>
              <a:buSzPts val="2100"/>
              <a:buNone/>
              <a:defRPr sz="2100" b="1">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111" name="Google Shape;111;p19"/>
          <p:cNvSpPr>
            <a:spLocks noGrp="1"/>
          </p:cNvSpPr>
          <p:nvPr>
            <p:ph type="body" idx="2"/>
          </p:nvPr>
        </p:nvSpPr>
        <p:spPr>
          <a:xfrm>
            <a:off x="4019102" y="1812530"/>
            <a:ext cx="526109" cy="526109"/>
          </a:xfrm>
          <a:prstGeom prst="ellipse">
            <a:avLst/>
          </a:prstGeom>
          <a:blipFill rotWithShape="1">
            <a:blip r:embed="rId2">
              <a:alphaModFix/>
            </a:blip>
            <a:stretch>
              <a:fillRect/>
            </a:stretch>
          </a:blipFill>
          <a:ln>
            <a:noFill/>
          </a:ln>
        </p:spPr>
        <p:txBody>
          <a:bodyPr spcFirstLastPara="1" wrap="square" lIns="702000" tIns="54000" rIns="0" bIns="0" anchor="ctr" anchorCtr="0">
            <a:noAutofit/>
          </a:bodyPr>
          <a:lstStyle>
            <a:lvl1pPr marL="457200" lvl="0" indent="-228600" algn="l">
              <a:lnSpc>
                <a:spcPct val="100000"/>
              </a:lnSpc>
              <a:spcBef>
                <a:spcPts val="0"/>
              </a:spcBef>
              <a:spcAft>
                <a:spcPts val="0"/>
              </a:spcAft>
              <a:buClr>
                <a:schemeClr val="lt1"/>
              </a:buClr>
              <a:buSzPts val="2100"/>
              <a:buNone/>
              <a:defRPr sz="2100" b="1">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112" name="Google Shape;112;p19"/>
          <p:cNvSpPr>
            <a:spLocks noGrp="1"/>
          </p:cNvSpPr>
          <p:nvPr>
            <p:ph type="body" idx="3"/>
          </p:nvPr>
        </p:nvSpPr>
        <p:spPr>
          <a:xfrm>
            <a:off x="2152212" y="2834972"/>
            <a:ext cx="526109" cy="526109"/>
          </a:xfrm>
          <a:prstGeom prst="ellipse">
            <a:avLst/>
          </a:prstGeom>
          <a:blipFill rotWithShape="1">
            <a:blip r:embed="rId2">
              <a:alphaModFix/>
            </a:blip>
            <a:stretch>
              <a:fillRect/>
            </a:stretch>
          </a:blipFill>
          <a:ln>
            <a:noFill/>
          </a:ln>
        </p:spPr>
        <p:txBody>
          <a:bodyPr spcFirstLastPara="1" wrap="square" lIns="702000" tIns="54000" rIns="0" bIns="0" anchor="ctr" anchorCtr="0">
            <a:noAutofit/>
          </a:bodyPr>
          <a:lstStyle>
            <a:lvl1pPr marL="457200" lvl="0" indent="-228600" algn="l">
              <a:lnSpc>
                <a:spcPct val="100000"/>
              </a:lnSpc>
              <a:spcBef>
                <a:spcPts val="0"/>
              </a:spcBef>
              <a:spcAft>
                <a:spcPts val="0"/>
              </a:spcAft>
              <a:buClr>
                <a:schemeClr val="lt1"/>
              </a:buClr>
              <a:buSzPts val="2100"/>
              <a:buNone/>
              <a:defRPr sz="2100" b="1">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113" name="Google Shape;113;p19"/>
          <p:cNvSpPr>
            <a:spLocks noGrp="1"/>
          </p:cNvSpPr>
          <p:nvPr>
            <p:ph type="body" idx="4"/>
          </p:nvPr>
        </p:nvSpPr>
        <p:spPr>
          <a:xfrm>
            <a:off x="5326002" y="3126335"/>
            <a:ext cx="526109" cy="526109"/>
          </a:xfrm>
          <a:prstGeom prst="ellipse">
            <a:avLst/>
          </a:prstGeom>
          <a:blipFill rotWithShape="1">
            <a:blip r:embed="rId2">
              <a:alphaModFix/>
            </a:blip>
            <a:stretch>
              <a:fillRect/>
            </a:stretch>
          </a:blipFill>
          <a:ln>
            <a:noFill/>
          </a:ln>
        </p:spPr>
        <p:txBody>
          <a:bodyPr spcFirstLastPara="1" wrap="square" lIns="702000" tIns="54000" rIns="0" bIns="0" anchor="ctr" anchorCtr="0">
            <a:noAutofit/>
          </a:bodyPr>
          <a:lstStyle>
            <a:lvl1pPr marL="457200" lvl="0" indent="-228600" algn="l">
              <a:lnSpc>
                <a:spcPct val="100000"/>
              </a:lnSpc>
              <a:spcBef>
                <a:spcPts val="0"/>
              </a:spcBef>
              <a:spcAft>
                <a:spcPts val="0"/>
              </a:spcAft>
              <a:buClr>
                <a:schemeClr val="lt1"/>
              </a:buClr>
              <a:buSzPts val="2100"/>
              <a:buNone/>
              <a:defRPr sz="2100" b="1">
                <a:solidFill>
                  <a:schemeClr val="lt1"/>
                </a:solidFill>
              </a:defRPr>
            </a:lvl1pPr>
            <a:lvl2pPr marL="914400" lvl="1" indent="-317500" algn="l">
              <a:lnSpc>
                <a:spcPct val="100000"/>
              </a:lnSpc>
              <a:spcBef>
                <a:spcPts val="400"/>
              </a:spcBef>
              <a:spcAft>
                <a:spcPts val="0"/>
              </a:spcAft>
              <a:buClr>
                <a:schemeClr val="lt1"/>
              </a:buClr>
              <a:buSzPts val="1400"/>
              <a:buChar char="•"/>
              <a:defRPr/>
            </a:lvl2pPr>
            <a:lvl3pPr marL="1371600" lvl="2" indent="-317500" algn="l">
              <a:lnSpc>
                <a:spcPct val="90000"/>
              </a:lnSpc>
              <a:spcBef>
                <a:spcPts val="400"/>
              </a:spcBef>
              <a:spcAft>
                <a:spcPts val="0"/>
              </a:spcAft>
              <a:buClr>
                <a:schemeClr val="lt1"/>
              </a:buClr>
              <a:buSzPts val="1400"/>
              <a:buChar char="•"/>
              <a:defRPr/>
            </a:lvl3pPr>
            <a:lvl4pPr marL="1828800" lvl="3" indent="-317500" algn="l">
              <a:lnSpc>
                <a:spcPct val="90000"/>
              </a:lnSpc>
              <a:spcBef>
                <a:spcPts val="400"/>
              </a:spcBef>
              <a:spcAft>
                <a:spcPts val="0"/>
              </a:spcAft>
              <a:buClr>
                <a:schemeClr val="lt1"/>
              </a:buClr>
              <a:buSzPts val="1400"/>
              <a:buChar char="•"/>
              <a:defRPr/>
            </a:lvl4pPr>
            <a:lvl5pPr marL="2286000" lvl="4" indent="-317500" algn="l">
              <a:lnSpc>
                <a:spcPct val="90000"/>
              </a:lnSpc>
              <a:spcBef>
                <a:spcPts val="400"/>
              </a:spcBef>
              <a:spcAft>
                <a:spcPts val="0"/>
              </a:spcAft>
              <a:buClr>
                <a:schemeClr val="lt1"/>
              </a:buClr>
              <a:buSzPts val="1400"/>
              <a:buChar char="•"/>
              <a:defRPr/>
            </a:lvl5pPr>
            <a:lvl6pPr marL="2743200" lvl="5" indent="-317500" algn="l">
              <a:lnSpc>
                <a:spcPct val="90000"/>
              </a:lnSpc>
              <a:spcBef>
                <a:spcPts val="400"/>
              </a:spcBef>
              <a:spcAft>
                <a:spcPts val="0"/>
              </a:spcAft>
              <a:buClr>
                <a:schemeClr val="lt1"/>
              </a:buClr>
              <a:buSzPts val="1400"/>
              <a:buChar char="•"/>
              <a:defRPr/>
            </a:lvl6pPr>
            <a:lvl7pPr marL="3200400" lvl="6" indent="-317500" algn="l">
              <a:lnSpc>
                <a:spcPct val="90000"/>
              </a:lnSpc>
              <a:spcBef>
                <a:spcPts val="400"/>
              </a:spcBef>
              <a:spcAft>
                <a:spcPts val="0"/>
              </a:spcAft>
              <a:buClr>
                <a:schemeClr val="lt1"/>
              </a:buClr>
              <a:buSzPts val="1400"/>
              <a:buChar char="•"/>
              <a:defRPr/>
            </a:lvl7pPr>
            <a:lvl8pPr marL="3657600" lvl="7" indent="-317500" algn="l">
              <a:lnSpc>
                <a:spcPct val="90000"/>
              </a:lnSpc>
              <a:spcBef>
                <a:spcPts val="400"/>
              </a:spcBef>
              <a:spcAft>
                <a:spcPts val="0"/>
              </a:spcAft>
              <a:buClr>
                <a:schemeClr val="lt1"/>
              </a:buClr>
              <a:buSzPts val="1400"/>
              <a:buChar char="•"/>
              <a:defRPr/>
            </a:lvl8pPr>
            <a:lvl9pPr marL="4114800" lvl="8" indent="-317500" algn="l">
              <a:lnSpc>
                <a:spcPct val="90000"/>
              </a:lnSpc>
              <a:spcBef>
                <a:spcPts val="400"/>
              </a:spcBef>
              <a:spcAft>
                <a:spcPts val="0"/>
              </a:spcAft>
              <a:buClr>
                <a:schemeClr val="lt1"/>
              </a:buClr>
              <a:buSzPts val="1400"/>
              <a:buChar char="•"/>
              <a:defRPr/>
            </a:lvl9pPr>
          </a:lstStyle>
          <a:p>
            <a:endParaRPr/>
          </a:p>
        </p:txBody>
      </p:sp>
      <p:sp>
        <p:nvSpPr>
          <p:cNvPr id="114" name="Google Shape;114;p19"/>
          <p:cNvSpPr txBox="1">
            <a:spLocks noGrp="1"/>
          </p:cNvSpPr>
          <p:nvPr>
            <p:ph type="body" idx="5"/>
          </p:nvPr>
        </p:nvSpPr>
        <p:spPr>
          <a:xfrm>
            <a:off x="441723" y="4217564"/>
            <a:ext cx="8259364" cy="509218"/>
          </a:xfrm>
          <a:prstGeom prst="rect">
            <a:avLst/>
          </a:prstGeom>
          <a:noFill/>
          <a:ln>
            <a:noFill/>
          </a:ln>
        </p:spPr>
        <p:txBody>
          <a:bodyPr spcFirstLastPara="1" wrap="square" lIns="0" tIns="0" rIns="0" bIns="0" anchor="b" anchorCtr="0">
            <a:noAutofit/>
          </a:bodyPr>
          <a:lstStyle>
            <a:lvl1pPr marL="457200" lvl="0" indent="-228600" algn="r">
              <a:lnSpc>
                <a:spcPct val="100000"/>
              </a:lnSpc>
              <a:spcBef>
                <a:spcPts val="400"/>
              </a:spcBef>
              <a:spcAft>
                <a:spcPts val="0"/>
              </a:spcAft>
              <a:buClr>
                <a:schemeClr val="lt1"/>
              </a:buClr>
              <a:buSzPts val="2100"/>
              <a:buFont typeface="Arial"/>
              <a:buNone/>
              <a:defRPr sz="2100"/>
            </a:lvl1pPr>
            <a:lvl2pPr marL="914400" lvl="1" indent="-228600" algn="l">
              <a:lnSpc>
                <a:spcPct val="100000"/>
              </a:lnSpc>
              <a:spcBef>
                <a:spcPts val="800"/>
              </a:spcBef>
              <a:spcAft>
                <a:spcPts val="0"/>
              </a:spcAft>
              <a:buClr>
                <a:schemeClr val="lt1"/>
              </a:buClr>
              <a:buSzPts val="2100"/>
              <a:buFont typeface="Arial"/>
              <a:buNone/>
              <a:defRPr sz="2100"/>
            </a:lvl2pPr>
            <a:lvl3pPr marL="1371600" lvl="2" indent="-228600" algn="l">
              <a:lnSpc>
                <a:spcPct val="100000"/>
              </a:lnSpc>
              <a:spcBef>
                <a:spcPts val="800"/>
              </a:spcBef>
              <a:spcAft>
                <a:spcPts val="0"/>
              </a:spcAft>
              <a:buClr>
                <a:schemeClr val="lt1"/>
              </a:buClr>
              <a:buSzPts val="2100"/>
              <a:buFont typeface="Arial"/>
              <a:buNone/>
              <a:defRPr sz="2100"/>
            </a:lvl3pPr>
            <a:lvl4pPr marL="1828800" lvl="3" indent="-228600" algn="l">
              <a:lnSpc>
                <a:spcPct val="100000"/>
              </a:lnSpc>
              <a:spcBef>
                <a:spcPts val="800"/>
              </a:spcBef>
              <a:spcAft>
                <a:spcPts val="0"/>
              </a:spcAft>
              <a:buClr>
                <a:schemeClr val="lt1"/>
              </a:buClr>
              <a:buSzPts val="2100"/>
              <a:buFont typeface="Arial"/>
              <a:buNone/>
              <a:defRPr sz="2100"/>
            </a:lvl4pPr>
            <a:lvl5pPr marL="2286000" lvl="4" indent="-228600" algn="l">
              <a:lnSpc>
                <a:spcPct val="100000"/>
              </a:lnSpc>
              <a:spcBef>
                <a:spcPts val="800"/>
              </a:spcBef>
              <a:spcAft>
                <a:spcPts val="0"/>
              </a:spcAft>
              <a:buClr>
                <a:schemeClr val="lt1"/>
              </a:buClr>
              <a:buSzPts val="2100"/>
              <a:buFont typeface="Arial"/>
              <a:buNone/>
              <a:defRPr sz="2100"/>
            </a:lvl5pPr>
            <a:lvl6pPr marL="2743200" lvl="5" indent="-228600" algn="l">
              <a:lnSpc>
                <a:spcPct val="100000"/>
              </a:lnSpc>
              <a:spcBef>
                <a:spcPts val="800"/>
              </a:spcBef>
              <a:spcAft>
                <a:spcPts val="0"/>
              </a:spcAft>
              <a:buClr>
                <a:schemeClr val="lt1"/>
              </a:buClr>
              <a:buSzPts val="2100"/>
              <a:buNone/>
              <a:defRPr sz="2100"/>
            </a:lvl6pPr>
            <a:lvl7pPr marL="3200400" lvl="6" indent="-228600" algn="l">
              <a:lnSpc>
                <a:spcPct val="100000"/>
              </a:lnSpc>
              <a:spcBef>
                <a:spcPts val="800"/>
              </a:spcBef>
              <a:spcAft>
                <a:spcPts val="0"/>
              </a:spcAft>
              <a:buClr>
                <a:schemeClr val="lt1"/>
              </a:buClr>
              <a:buSzPts val="2100"/>
              <a:buNone/>
              <a:defRPr sz="2100"/>
            </a:lvl7pPr>
            <a:lvl8pPr marL="3657600" lvl="7" indent="-228600" algn="l">
              <a:lnSpc>
                <a:spcPct val="100000"/>
              </a:lnSpc>
              <a:spcBef>
                <a:spcPts val="800"/>
              </a:spcBef>
              <a:spcAft>
                <a:spcPts val="0"/>
              </a:spcAft>
              <a:buClr>
                <a:schemeClr val="lt1"/>
              </a:buClr>
              <a:buSzPts val="2100"/>
              <a:buNone/>
              <a:defRPr sz="2100"/>
            </a:lvl8pPr>
            <a:lvl9pPr marL="4114800" lvl="8" indent="-228600" algn="l">
              <a:lnSpc>
                <a:spcPct val="100000"/>
              </a:lnSpc>
              <a:spcBef>
                <a:spcPts val="800"/>
              </a:spcBef>
              <a:spcAft>
                <a:spcPts val="0"/>
              </a:spcAft>
              <a:buClr>
                <a:schemeClr val="lt1"/>
              </a:buClr>
              <a:buSzPts val="2100"/>
              <a:buNone/>
              <a:defRPr sz="2100"/>
            </a:lvl9pPr>
          </a:lstStyle>
          <a:p>
            <a:endParaRPr/>
          </a:p>
        </p:txBody>
      </p:sp>
      <p:sp>
        <p:nvSpPr>
          <p:cNvPr id="115" name="Google Shape;115;p19"/>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with text right">
  <p:cSld name="Image with text right">
    <p:bg>
      <p:bgPr>
        <a:solidFill>
          <a:schemeClr val="accent1"/>
        </a:solidFill>
        <a:effectLst/>
      </p:bgPr>
    </p:bg>
    <p:spTree>
      <p:nvGrpSpPr>
        <p:cNvPr id="1" name="Shape 116"/>
        <p:cNvGrpSpPr/>
        <p:nvPr/>
      </p:nvGrpSpPr>
      <p:grpSpPr>
        <a:xfrm>
          <a:off x="0" y="0"/>
          <a:ext cx="0" cy="0"/>
          <a:chOff x="0" y="0"/>
          <a:chExt cx="0" cy="0"/>
        </a:xfrm>
      </p:grpSpPr>
      <p:sp>
        <p:nvSpPr>
          <p:cNvPr id="117" name="Google Shape;117;p20"/>
          <p:cNvSpPr>
            <a:spLocks noGrp="1"/>
          </p:cNvSpPr>
          <p:nvPr>
            <p:ph type="pic" idx="2"/>
          </p:nvPr>
        </p:nvSpPr>
        <p:spPr>
          <a:xfrm rot="-708434">
            <a:off x="764206" y="1482595"/>
            <a:ext cx="2874566" cy="2812230"/>
          </a:xfrm>
          <a:prstGeom prst="rect">
            <a:avLst/>
          </a:prstGeom>
          <a:solidFill>
            <a:srgbClr val="A5A5A5"/>
          </a:solidFill>
          <a:ln w="146050" cap="flat" cmpd="sng">
            <a:solidFill>
              <a:schemeClr val="lt1"/>
            </a:solidFill>
            <a:prstDash val="solid"/>
            <a:miter lim="800000"/>
            <a:headEnd type="none" w="sm" len="sm"/>
            <a:tailEnd type="none" w="sm" len="sm"/>
          </a:ln>
        </p:spPr>
      </p:sp>
      <p:sp>
        <p:nvSpPr>
          <p:cNvPr id="118" name="Google Shape;118;p20"/>
          <p:cNvSpPr txBox="1">
            <a:spLocks noGrp="1"/>
          </p:cNvSpPr>
          <p:nvPr>
            <p:ph type="title"/>
          </p:nvPr>
        </p:nvSpPr>
        <p:spPr>
          <a:xfrm>
            <a:off x="441724" y="465534"/>
            <a:ext cx="8259364" cy="64889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2300"/>
              <a:buFont typeface="Arial"/>
              <a:buNone/>
              <a:defRPr b="1">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9" name="Google Shape;119;p20"/>
          <p:cNvSpPr txBox="1">
            <a:spLocks noGrp="1"/>
          </p:cNvSpPr>
          <p:nvPr>
            <p:ph type="body" idx="1"/>
          </p:nvPr>
        </p:nvSpPr>
        <p:spPr>
          <a:xfrm>
            <a:off x="4337685" y="1572800"/>
            <a:ext cx="4363402" cy="3153981"/>
          </a:xfrm>
          <a:prstGeom prst="rect">
            <a:avLst/>
          </a:prstGeom>
          <a:noFill/>
          <a:ln>
            <a:noFill/>
          </a:ln>
        </p:spPr>
        <p:txBody>
          <a:bodyPr spcFirstLastPara="1" wrap="square" lIns="0" tIns="0" rIns="0" bIns="0" anchor="t" anchorCtr="0">
            <a:noAutofit/>
          </a:bodyPr>
          <a:lstStyle>
            <a:lvl1pPr marL="457200" lvl="0" indent="-400050" algn="l">
              <a:lnSpc>
                <a:spcPct val="100000"/>
              </a:lnSpc>
              <a:spcBef>
                <a:spcPts val="800"/>
              </a:spcBef>
              <a:spcAft>
                <a:spcPts val="0"/>
              </a:spcAft>
              <a:buClr>
                <a:schemeClr val="lt1"/>
              </a:buClr>
              <a:buSzPts val="2700"/>
              <a:buChar char="•"/>
              <a:defRPr sz="2700" b="1">
                <a:solidFill>
                  <a:schemeClr val="lt1"/>
                </a:solidFill>
              </a:defRPr>
            </a:lvl1pPr>
            <a:lvl2pPr marL="914400" lvl="1" indent="-381000" algn="l">
              <a:lnSpc>
                <a:spcPct val="100000"/>
              </a:lnSpc>
              <a:spcBef>
                <a:spcPts val="400"/>
              </a:spcBef>
              <a:spcAft>
                <a:spcPts val="0"/>
              </a:spcAft>
              <a:buClr>
                <a:schemeClr val="lt1"/>
              </a:buClr>
              <a:buSzPts val="2400"/>
              <a:buChar char="•"/>
              <a:defRPr sz="2400" b="1">
                <a:solidFill>
                  <a:schemeClr val="lt1"/>
                </a:solidFill>
              </a:defRPr>
            </a:lvl2pPr>
            <a:lvl3pPr marL="1371600" lvl="2" indent="-342900" algn="l">
              <a:lnSpc>
                <a:spcPct val="90000"/>
              </a:lnSpc>
              <a:spcBef>
                <a:spcPts val="400"/>
              </a:spcBef>
              <a:spcAft>
                <a:spcPts val="0"/>
              </a:spcAft>
              <a:buClr>
                <a:schemeClr val="lt1"/>
              </a:buClr>
              <a:buSzPts val="1800"/>
              <a:buChar char="•"/>
              <a:defRPr sz="1800" b="1">
                <a:solidFill>
                  <a:schemeClr val="lt1"/>
                </a:solidFill>
              </a:defRPr>
            </a:lvl3pPr>
            <a:lvl4pPr marL="1828800" lvl="3" indent="-317500" algn="l">
              <a:lnSpc>
                <a:spcPct val="90000"/>
              </a:lnSpc>
              <a:spcBef>
                <a:spcPts val="400"/>
              </a:spcBef>
              <a:spcAft>
                <a:spcPts val="0"/>
              </a:spcAft>
              <a:buClr>
                <a:schemeClr val="lt1"/>
              </a:buClr>
              <a:buSzPts val="1400"/>
              <a:buChar char="•"/>
              <a:defRPr b="1">
                <a:solidFill>
                  <a:schemeClr val="lt1"/>
                </a:solidFill>
              </a:defRPr>
            </a:lvl4pPr>
            <a:lvl5pPr marL="2286000" lvl="4" indent="-317500" algn="l">
              <a:lnSpc>
                <a:spcPct val="90000"/>
              </a:lnSpc>
              <a:spcBef>
                <a:spcPts val="400"/>
              </a:spcBef>
              <a:spcAft>
                <a:spcPts val="0"/>
              </a:spcAft>
              <a:buClr>
                <a:schemeClr val="lt1"/>
              </a:buClr>
              <a:buSzPts val="1400"/>
              <a:buChar char="•"/>
              <a:defRPr b="1">
                <a:solidFill>
                  <a:schemeClr val="lt1"/>
                </a:solidFill>
              </a:defRPr>
            </a:lvl5pPr>
            <a:lvl6pPr marL="2743200" lvl="5" indent="-317500" algn="l">
              <a:lnSpc>
                <a:spcPct val="90000"/>
              </a:lnSpc>
              <a:spcBef>
                <a:spcPts val="400"/>
              </a:spcBef>
              <a:spcAft>
                <a:spcPts val="0"/>
              </a:spcAft>
              <a:buClr>
                <a:schemeClr val="lt1"/>
              </a:buClr>
              <a:buSzPts val="1400"/>
              <a:buChar char="•"/>
              <a:defRPr b="1">
                <a:solidFill>
                  <a:schemeClr val="lt1"/>
                </a:solidFill>
              </a:defRPr>
            </a:lvl6pPr>
            <a:lvl7pPr marL="3200400" lvl="6" indent="-317500" algn="l">
              <a:lnSpc>
                <a:spcPct val="90000"/>
              </a:lnSpc>
              <a:spcBef>
                <a:spcPts val="400"/>
              </a:spcBef>
              <a:spcAft>
                <a:spcPts val="0"/>
              </a:spcAft>
              <a:buClr>
                <a:schemeClr val="lt1"/>
              </a:buClr>
              <a:buSzPts val="1400"/>
              <a:buChar char="•"/>
              <a:defRPr b="1">
                <a:solidFill>
                  <a:schemeClr val="lt1"/>
                </a:solidFill>
              </a:defRPr>
            </a:lvl7pPr>
            <a:lvl8pPr marL="3657600" lvl="7" indent="-317500" algn="l">
              <a:lnSpc>
                <a:spcPct val="90000"/>
              </a:lnSpc>
              <a:spcBef>
                <a:spcPts val="400"/>
              </a:spcBef>
              <a:spcAft>
                <a:spcPts val="0"/>
              </a:spcAft>
              <a:buClr>
                <a:schemeClr val="lt1"/>
              </a:buClr>
              <a:buSzPts val="1400"/>
              <a:buChar char="•"/>
              <a:defRPr b="1">
                <a:solidFill>
                  <a:schemeClr val="lt1"/>
                </a:solidFill>
              </a:defRPr>
            </a:lvl8pPr>
            <a:lvl9pPr marL="4114800" lvl="8" indent="-317500" algn="l">
              <a:lnSpc>
                <a:spcPct val="90000"/>
              </a:lnSpc>
              <a:spcBef>
                <a:spcPts val="400"/>
              </a:spcBef>
              <a:spcAft>
                <a:spcPts val="0"/>
              </a:spcAft>
              <a:buClr>
                <a:schemeClr val="lt1"/>
              </a:buClr>
              <a:buSzPts val="1400"/>
              <a:buChar char="•"/>
              <a:defRPr b="1">
                <a:solidFill>
                  <a:schemeClr val="lt1"/>
                </a:solidFill>
              </a:defRPr>
            </a:lvl9pPr>
          </a:lstStyle>
          <a:p>
            <a:endParaRPr/>
          </a:p>
        </p:txBody>
      </p:sp>
      <p:sp>
        <p:nvSpPr>
          <p:cNvPr id="120" name="Google Shape;120;p20"/>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0"/>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2" name="Google Shape;122;p20"/>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image A">
  <p:cSld name="Title and image A">
    <p:bg>
      <p:bgPr>
        <a:solidFill>
          <a:schemeClr val="dk1"/>
        </a:solidFill>
        <a:effectLst/>
      </p:bgPr>
    </p:bg>
    <p:spTree>
      <p:nvGrpSpPr>
        <p:cNvPr id="1" name="Shape 123"/>
        <p:cNvGrpSpPr/>
        <p:nvPr/>
      </p:nvGrpSpPr>
      <p:grpSpPr>
        <a:xfrm>
          <a:off x="0" y="0"/>
          <a:ext cx="0" cy="0"/>
          <a:chOff x="0" y="0"/>
          <a:chExt cx="0" cy="0"/>
        </a:xfrm>
      </p:grpSpPr>
      <p:sp>
        <p:nvSpPr>
          <p:cNvPr id="124" name="Google Shape;124;p21"/>
          <p:cNvSpPr>
            <a:spLocks noGrp="1"/>
          </p:cNvSpPr>
          <p:nvPr>
            <p:ph type="pic" idx="2"/>
          </p:nvPr>
        </p:nvSpPr>
        <p:spPr>
          <a:xfrm>
            <a:off x="1" y="248400"/>
            <a:ext cx="9143999" cy="4895100"/>
          </a:xfrm>
          <a:prstGeom prst="rect">
            <a:avLst/>
          </a:prstGeom>
          <a:solidFill>
            <a:srgbClr val="BFBFBF"/>
          </a:solidFill>
          <a:ln>
            <a:noFill/>
          </a:ln>
        </p:spPr>
      </p:sp>
      <p:sp>
        <p:nvSpPr>
          <p:cNvPr id="125" name="Google Shape;125;p21"/>
          <p:cNvSpPr txBox="1">
            <a:spLocks noGrp="1"/>
          </p:cNvSpPr>
          <p:nvPr>
            <p:ph type="title"/>
          </p:nvPr>
        </p:nvSpPr>
        <p:spPr>
          <a:xfrm>
            <a:off x="441724" y="567000"/>
            <a:ext cx="5116500" cy="799371"/>
          </a:xfrm>
          <a:prstGeom prst="rect">
            <a:avLst/>
          </a:prstGeom>
          <a:solidFill>
            <a:schemeClr val="accent1">
              <a:alpha val="99607"/>
            </a:schemeClr>
          </a:solidFill>
          <a:ln>
            <a:noFill/>
          </a:ln>
        </p:spPr>
        <p:txBody>
          <a:bodyPr spcFirstLastPara="1" wrap="square" lIns="189000" tIns="162000" rIns="189000" bIns="81000" anchor="t" anchorCtr="0">
            <a:spAutoFit/>
          </a:bodyPr>
          <a:lstStyle>
            <a:lvl1pPr lvl="0" algn="l">
              <a:lnSpc>
                <a:spcPct val="100000"/>
              </a:lnSpc>
              <a:spcBef>
                <a:spcPts val="0"/>
              </a:spcBef>
              <a:spcAft>
                <a:spcPts val="0"/>
              </a:spcAft>
              <a:buClr>
                <a:schemeClr val="lt1"/>
              </a:buClr>
              <a:buSzPts val="3600"/>
              <a:buFont typeface="Arial"/>
              <a:buNone/>
              <a:defRPr sz="3600" b="1">
                <a:solidFill>
                  <a:schemeClr val="lt1"/>
                </a:solidFill>
              </a:defRPr>
            </a:lvl1pPr>
            <a:lvl2pPr lvl="1">
              <a:spcBef>
                <a:spcPts val="50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6" name="Google Shape;126;p21"/>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1"/>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1"/>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29" name="Google Shape;129;p21"/>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image B">
  <p:cSld name="Title and image B">
    <p:bg>
      <p:bgPr>
        <a:solidFill>
          <a:schemeClr val="dk1"/>
        </a:solidFill>
        <a:effectLst/>
      </p:bgPr>
    </p:bg>
    <p:spTree>
      <p:nvGrpSpPr>
        <p:cNvPr id="1" name="Shape 130"/>
        <p:cNvGrpSpPr/>
        <p:nvPr/>
      </p:nvGrpSpPr>
      <p:grpSpPr>
        <a:xfrm>
          <a:off x="0" y="0"/>
          <a:ext cx="0" cy="0"/>
          <a:chOff x="0" y="0"/>
          <a:chExt cx="0" cy="0"/>
        </a:xfrm>
      </p:grpSpPr>
      <p:sp>
        <p:nvSpPr>
          <p:cNvPr id="131" name="Google Shape;131;p22"/>
          <p:cNvSpPr>
            <a:spLocks noGrp="1"/>
          </p:cNvSpPr>
          <p:nvPr>
            <p:ph type="pic" idx="2"/>
          </p:nvPr>
        </p:nvSpPr>
        <p:spPr>
          <a:xfrm>
            <a:off x="0" y="248400"/>
            <a:ext cx="9143999" cy="4895100"/>
          </a:xfrm>
          <a:prstGeom prst="rect">
            <a:avLst/>
          </a:prstGeom>
          <a:solidFill>
            <a:srgbClr val="BFBFBF"/>
          </a:solidFill>
          <a:ln>
            <a:noFill/>
          </a:ln>
        </p:spPr>
      </p:sp>
      <p:sp>
        <p:nvSpPr>
          <p:cNvPr id="132" name="Google Shape;132;p22"/>
          <p:cNvSpPr txBox="1">
            <a:spLocks noGrp="1"/>
          </p:cNvSpPr>
          <p:nvPr>
            <p:ph type="title"/>
          </p:nvPr>
        </p:nvSpPr>
        <p:spPr>
          <a:xfrm>
            <a:off x="441721" y="3721660"/>
            <a:ext cx="3130402" cy="1005121"/>
          </a:xfrm>
          <a:prstGeom prst="rect">
            <a:avLst/>
          </a:prstGeom>
          <a:solidFill>
            <a:schemeClr val="accent4">
              <a:alpha val="99607"/>
            </a:schemeClr>
          </a:solidFill>
          <a:ln>
            <a:noFill/>
          </a:ln>
        </p:spPr>
        <p:txBody>
          <a:bodyPr spcFirstLastPara="1" wrap="square" lIns="189000" tIns="81000" rIns="189000" bIns="0" anchor="t" anchorCtr="0">
            <a:spAutoFit/>
          </a:bodyPr>
          <a:lstStyle>
            <a:lvl1pPr lvl="0" algn="l">
              <a:lnSpc>
                <a:spcPct val="100000"/>
              </a:lnSpc>
              <a:spcBef>
                <a:spcPts val="0"/>
              </a:spcBef>
              <a:spcAft>
                <a:spcPts val="0"/>
              </a:spcAft>
              <a:buClr>
                <a:schemeClr val="lt1"/>
              </a:buClr>
              <a:buSzPts val="3000"/>
              <a:buFont typeface="Arial"/>
              <a:buNone/>
              <a:defRPr sz="3000" b="1">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2"/>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2"/>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2"/>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36" name="Google Shape;136;p22"/>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image C">
  <p:cSld name="Title and image C">
    <p:bg>
      <p:bgPr>
        <a:solidFill>
          <a:schemeClr val="dk1"/>
        </a:solidFill>
        <a:effectLst/>
      </p:bgPr>
    </p:bg>
    <p:spTree>
      <p:nvGrpSpPr>
        <p:cNvPr id="1" name="Shape 137"/>
        <p:cNvGrpSpPr/>
        <p:nvPr/>
      </p:nvGrpSpPr>
      <p:grpSpPr>
        <a:xfrm>
          <a:off x="0" y="0"/>
          <a:ext cx="0" cy="0"/>
          <a:chOff x="0" y="0"/>
          <a:chExt cx="0" cy="0"/>
        </a:xfrm>
      </p:grpSpPr>
      <p:sp>
        <p:nvSpPr>
          <p:cNvPr id="138" name="Google Shape;138;p23"/>
          <p:cNvSpPr>
            <a:spLocks noGrp="1"/>
          </p:cNvSpPr>
          <p:nvPr>
            <p:ph type="pic" idx="2"/>
          </p:nvPr>
        </p:nvSpPr>
        <p:spPr>
          <a:xfrm>
            <a:off x="0" y="248400"/>
            <a:ext cx="9143999" cy="4895100"/>
          </a:xfrm>
          <a:prstGeom prst="rect">
            <a:avLst/>
          </a:prstGeom>
          <a:solidFill>
            <a:srgbClr val="BFBFBF"/>
          </a:solidFill>
          <a:ln>
            <a:noFill/>
          </a:ln>
        </p:spPr>
      </p:sp>
      <p:sp>
        <p:nvSpPr>
          <p:cNvPr id="139" name="Google Shape;139;p23"/>
          <p:cNvSpPr txBox="1">
            <a:spLocks noGrp="1"/>
          </p:cNvSpPr>
          <p:nvPr>
            <p:ph type="title"/>
          </p:nvPr>
        </p:nvSpPr>
        <p:spPr>
          <a:xfrm>
            <a:off x="3584588" y="3373412"/>
            <a:ext cx="5116500" cy="799371"/>
          </a:xfrm>
          <a:prstGeom prst="rect">
            <a:avLst/>
          </a:prstGeom>
          <a:solidFill>
            <a:schemeClr val="dk1">
              <a:alpha val="99607"/>
            </a:schemeClr>
          </a:solidFill>
          <a:ln>
            <a:noFill/>
          </a:ln>
        </p:spPr>
        <p:txBody>
          <a:bodyPr spcFirstLastPara="1" wrap="square" lIns="189000" tIns="162000" rIns="189000" bIns="81000" anchor="t" anchorCtr="0">
            <a:spAutoFit/>
          </a:bodyPr>
          <a:lstStyle>
            <a:lvl1pPr lvl="0" algn="l">
              <a:lnSpc>
                <a:spcPct val="100000"/>
              </a:lnSpc>
              <a:spcBef>
                <a:spcPts val="0"/>
              </a:spcBef>
              <a:spcAft>
                <a:spcPts val="0"/>
              </a:spcAft>
              <a:buClr>
                <a:schemeClr val="lt1"/>
              </a:buClr>
              <a:buSzPts val="3600"/>
              <a:buFont typeface="Arial"/>
              <a:buNone/>
              <a:defRPr sz="3600" b="1">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0" name="Google Shape;140;p23"/>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3"/>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3"/>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43" name="Google Shape;143;p23"/>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image D">
  <p:cSld name="Title and image D">
    <p:bg>
      <p:bgPr>
        <a:solidFill>
          <a:schemeClr val="dk1"/>
        </a:solidFill>
        <a:effectLst/>
      </p:bgPr>
    </p:bg>
    <p:spTree>
      <p:nvGrpSpPr>
        <p:cNvPr id="1" name="Shape 144"/>
        <p:cNvGrpSpPr/>
        <p:nvPr/>
      </p:nvGrpSpPr>
      <p:grpSpPr>
        <a:xfrm>
          <a:off x="0" y="0"/>
          <a:ext cx="0" cy="0"/>
          <a:chOff x="0" y="0"/>
          <a:chExt cx="0" cy="0"/>
        </a:xfrm>
      </p:grpSpPr>
      <p:sp>
        <p:nvSpPr>
          <p:cNvPr id="145" name="Google Shape;145;p24"/>
          <p:cNvSpPr>
            <a:spLocks noGrp="1"/>
          </p:cNvSpPr>
          <p:nvPr>
            <p:ph type="pic" idx="2"/>
          </p:nvPr>
        </p:nvSpPr>
        <p:spPr>
          <a:xfrm>
            <a:off x="0" y="248400"/>
            <a:ext cx="9143999" cy="4895100"/>
          </a:xfrm>
          <a:prstGeom prst="rect">
            <a:avLst/>
          </a:prstGeom>
          <a:solidFill>
            <a:srgbClr val="BFBFBF"/>
          </a:solidFill>
          <a:ln>
            <a:noFill/>
          </a:ln>
        </p:spPr>
      </p:sp>
      <p:sp>
        <p:nvSpPr>
          <p:cNvPr id="146" name="Google Shape;146;p24"/>
          <p:cNvSpPr txBox="1">
            <a:spLocks noGrp="1"/>
          </p:cNvSpPr>
          <p:nvPr>
            <p:ph type="title"/>
          </p:nvPr>
        </p:nvSpPr>
        <p:spPr>
          <a:xfrm>
            <a:off x="441722" y="763051"/>
            <a:ext cx="8259365" cy="688135"/>
          </a:xfrm>
          <a:prstGeom prst="rect">
            <a:avLst/>
          </a:prstGeom>
          <a:solidFill>
            <a:schemeClr val="dk2">
              <a:alpha val="99607"/>
            </a:schemeClr>
          </a:solidFill>
          <a:ln>
            <a:noFill/>
          </a:ln>
        </p:spPr>
        <p:txBody>
          <a:bodyPr spcFirstLastPara="1" wrap="square" lIns="135000" tIns="135000" rIns="135000" bIns="135000" anchor="t" anchorCtr="0">
            <a:spAutoFit/>
          </a:bodyPr>
          <a:lstStyle>
            <a:lvl1pPr lvl="0" algn="l">
              <a:lnSpc>
                <a:spcPct val="100000"/>
              </a:lnSpc>
              <a:spcBef>
                <a:spcPts val="0"/>
              </a:spcBef>
              <a:spcAft>
                <a:spcPts val="0"/>
              </a:spcAft>
              <a:buClr>
                <a:schemeClr val="lt1"/>
              </a:buClr>
              <a:buSzPts val="2700"/>
              <a:buFont typeface="Arial"/>
              <a:buNone/>
              <a:defRPr sz="2700" b="1">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7" name="Google Shape;147;p24"/>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8" name="Google Shape;148;p24"/>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9" name="Google Shape;149;p24"/>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50" name="Google Shape;150;p24"/>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image E">
  <p:cSld name="Title and image E">
    <p:bg>
      <p:bgPr>
        <a:solidFill>
          <a:schemeClr val="dk1"/>
        </a:solidFill>
        <a:effectLst/>
      </p:bgPr>
    </p:bg>
    <p:spTree>
      <p:nvGrpSpPr>
        <p:cNvPr id="1" name="Shape 151"/>
        <p:cNvGrpSpPr/>
        <p:nvPr/>
      </p:nvGrpSpPr>
      <p:grpSpPr>
        <a:xfrm>
          <a:off x="0" y="0"/>
          <a:ext cx="0" cy="0"/>
          <a:chOff x="0" y="0"/>
          <a:chExt cx="0" cy="0"/>
        </a:xfrm>
      </p:grpSpPr>
      <p:sp>
        <p:nvSpPr>
          <p:cNvPr id="152" name="Google Shape;152;p25"/>
          <p:cNvSpPr>
            <a:spLocks noGrp="1"/>
          </p:cNvSpPr>
          <p:nvPr>
            <p:ph type="pic" idx="2"/>
          </p:nvPr>
        </p:nvSpPr>
        <p:spPr>
          <a:xfrm>
            <a:off x="0" y="248400"/>
            <a:ext cx="9143999" cy="4895100"/>
          </a:xfrm>
          <a:prstGeom prst="rect">
            <a:avLst/>
          </a:prstGeom>
          <a:solidFill>
            <a:srgbClr val="BFBFBF"/>
          </a:solidFill>
          <a:ln>
            <a:noFill/>
          </a:ln>
        </p:spPr>
      </p:sp>
      <p:sp>
        <p:nvSpPr>
          <p:cNvPr id="153" name="Google Shape;153;p25"/>
          <p:cNvSpPr txBox="1">
            <a:spLocks noGrp="1"/>
          </p:cNvSpPr>
          <p:nvPr>
            <p:ph type="title"/>
          </p:nvPr>
        </p:nvSpPr>
        <p:spPr>
          <a:xfrm>
            <a:off x="441722" y="3121496"/>
            <a:ext cx="8259365" cy="1605285"/>
          </a:xfrm>
          <a:prstGeom prst="rect">
            <a:avLst/>
          </a:prstGeom>
          <a:solidFill>
            <a:schemeClr val="dk1">
              <a:alpha val="45882"/>
            </a:schemeClr>
          </a:solidFill>
          <a:ln>
            <a:noFill/>
          </a:ln>
        </p:spPr>
        <p:txBody>
          <a:bodyPr spcFirstLastPara="1" wrap="square" lIns="189000" tIns="81000" rIns="189000" bIns="0" anchor="t" anchorCtr="0">
            <a:spAutoFit/>
          </a:bodyPr>
          <a:lstStyle>
            <a:lvl1pPr lvl="0" algn="ctr">
              <a:lnSpc>
                <a:spcPct val="100000"/>
              </a:lnSpc>
              <a:spcBef>
                <a:spcPts val="0"/>
              </a:spcBef>
              <a:spcAft>
                <a:spcPts val="0"/>
              </a:spcAft>
              <a:buClr>
                <a:schemeClr val="lt1"/>
              </a:buClr>
              <a:buSzPts val="5000"/>
              <a:buFont typeface="Arial"/>
              <a:buNone/>
              <a:defRPr sz="5000" b="1" cap="none">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4" name="Google Shape;154;p25"/>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5" name="Google Shape;155;p25"/>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lvl="0" algn="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6" name="Google Shape;156;p25"/>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‹nr.›</a:t>
            </a:fld>
            <a:endParaRPr/>
          </a:p>
        </p:txBody>
      </p:sp>
      <p:sp>
        <p:nvSpPr>
          <p:cNvPr id="157" name="Google Shape;157;p25"/>
          <p:cNvSpPr txBox="1"/>
          <p:nvPr/>
        </p:nvSpPr>
        <p:spPr>
          <a:xfrm>
            <a:off x="441723" y="-281668"/>
            <a:ext cx="8259364" cy="229751"/>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b="1">
                <a:solidFill>
                  <a:schemeClr val="dk1"/>
                </a:solidFill>
                <a:latin typeface="Arial"/>
                <a:ea typeface="Arial"/>
                <a:cs typeface="Arial"/>
                <a:sym typeface="Arial"/>
              </a:rPr>
              <a:t>Highlight words </a:t>
            </a:r>
            <a:r>
              <a:rPr lang="en" sz="1100" b="0">
                <a:solidFill>
                  <a:schemeClr val="dk1"/>
                </a:solidFill>
                <a:latin typeface="Arial"/>
                <a:ea typeface="Arial"/>
                <a:cs typeface="Arial"/>
                <a:sym typeface="Arial"/>
              </a:rPr>
              <a:t>in headline using </a:t>
            </a:r>
            <a:r>
              <a:rPr lang="en" sz="1100" b="1">
                <a:solidFill>
                  <a:schemeClr val="dk1"/>
                </a:solidFill>
                <a:latin typeface="Arial"/>
                <a:ea typeface="Arial"/>
                <a:cs typeface="Arial"/>
                <a:sym typeface="Arial"/>
              </a:rPr>
              <a:t>bold   </a:t>
            </a:r>
            <a:endParaRPr sz="1100" b="0">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41724" y="465535"/>
            <a:ext cx="8259364" cy="648644"/>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accent1"/>
              </a:buClr>
              <a:buSzPts val="2300"/>
              <a:buFont typeface="Arial"/>
              <a:buNone/>
              <a:defRPr sz="2300" b="0"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441723" y="1221581"/>
            <a:ext cx="8259365" cy="3505200"/>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8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1pPr>
            <a:lvl2pPr marL="914400" marR="0" lvl="1" indent="-323850" algn="l" rtl="0">
              <a:lnSpc>
                <a:spcPct val="100000"/>
              </a:lnSpc>
              <a:spcBef>
                <a:spcPts val="400"/>
              </a:spcBef>
              <a:spcAft>
                <a:spcPts val="0"/>
              </a:spcAft>
              <a:buClr>
                <a:schemeClr val="lt1"/>
              </a:buClr>
              <a:buSzPts val="1500"/>
              <a:buFont typeface="Arial"/>
              <a:buChar char="•"/>
              <a:defRPr sz="1500" b="0" i="0" u="none" strike="noStrike" cap="none">
                <a:solidFill>
                  <a:schemeClr val="lt1"/>
                </a:solidFill>
                <a:latin typeface="Arial"/>
                <a:ea typeface="Arial"/>
                <a:cs typeface="Arial"/>
                <a:sym typeface="Arial"/>
              </a:defRPr>
            </a:lvl2pPr>
            <a:lvl3pPr marL="1371600" marR="0" lvl="2"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3pPr>
            <a:lvl4pPr marL="1828800" marR="0" lvl="3"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4pPr>
            <a:lvl5pPr marL="2286000" marR="0" lvl="4"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5pPr>
            <a:lvl6pPr marL="2743200" marR="0" lvl="5"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6pPr>
            <a:lvl7pPr marL="3200400" marR="0" lvl="6"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7pPr>
            <a:lvl8pPr marL="3657600" marR="0" lvl="7"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8pPr>
            <a:lvl9pPr marL="4114800" marR="0" lvl="8" indent="-317500" algn="l" rtl="0">
              <a:lnSpc>
                <a:spcPct val="90000"/>
              </a:lnSpc>
              <a:spcBef>
                <a:spcPts val="4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9pPr>
          </a:lstStyle>
          <a:p>
            <a:endParaRPr/>
          </a:p>
        </p:txBody>
      </p:sp>
      <p:sp>
        <p:nvSpPr>
          <p:cNvPr id="53" name="Google Shape;53;p13"/>
          <p:cNvSpPr/>
          <p:nvPr/>
        </p:nvSpPr>
        <p:spPr>
          <a:xfrm>
            <a:off x="0" y="0"/>
            <a:ext cx="9144000" cy="249491"/>
          </a:xfrm>
          <a:prstGeom prst="rect">
            <a:avLst/>
          </a:prstGeom>
          <a:gradFill>
            <a:gsLst>
              <a:gs pos="0">
                <a:srgbClr val="FFFFFF"/>
              </a:gs>
              <a:gs pos="100000">
                <a:srgbClr val="EEEFEE">
                  <a:alpha val="92549"/>
                </a:srgbClr>
              </a:gs>
            </a:gsLst>
            <a:lin ang="540000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 name="Google Shape;54;p13"/>
          <p:cNvSpPr txBox="1">
            <a:spLocks noGrp="1"/>
          </p:cNvSpPr>
          <p:nvPr>
            <p:ph type="ftr" idx="11"/>
          </p:nvPr>
        </p:nvSpPr>
        <p:spPr>
          <a:xfrm>
            <a:off x="2427371" y="64309"/>
            <a:ext cx="5235871" cy="132598"/>
          </a:xfrm>
          <a:prstGeom prst="rect">
            <a:avLst/>
          </a:prstGeom>
          <a:noFill/>
          <a:ln>
            <a:noFill/>
          </a:ln>
        </p:spPr>
        <p:txBody>
          <a:bodyPr spcFirstLastPara="1" wrap="square" lIns="0" tIns="0" rIns="0" bIns="0" anchor="b" anchorCtr="0">
            <a:noAutofit/>
          </a:bodyPr>
          <a:lstStyle>
            <a:lvl1pPr marR="0" lvl="0" algn="r" rtl="0">
              <a:spcBef>
                <a:spcPts val="0"/>
              </a:spcBef>
              <a:spcAft>
                <a:spcPts val="0"/>
              </a:spcAft>
              <a:buSzPts val="1100"/>
              <a:buNone/>
              <a:defRPr sz="800" b="0" i="0" u="none" strike="noStrike" cap="none">
                <a:solidFill>
                  <a:srgbClr val="33333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lt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lt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lt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lt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lt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lt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lt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lt1"/>
                </a:solidFill>
                <a:latin typeface="Arial"/>
                <a:ea typeface="Arial"/>
                <a:cs typeface="Arial"/>
                <a:sym typeface="Arial"/>
              </a:defRPr>
            </a:lvl9pPr>
          </a:lstStyle>
          <a:p>
            <a:endParaRPr/>
          </a:p>
        </p:txBody>
      </p:sp>
      <p:sp>
        <p:nvSpPr>
          <p:cNvPr id="55" name="Google Shape;55;p13"/>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800" b="0" i="0" u="none" strike="noStrike" cap="none">
                <a:solidFill>
                  <a:srgbClr val="333333"/>
                </a:solidFill>
                <a:latin typeface="Arial"/>
                <a:ea typeface="Arial"/>
                <a:cs typeface="Arial"/>
                <a:sym typeface="Arial"/>
              </a:defRPr>
            </a:lvl1pPr>
            <a:lvl2pPr marL="0" marR="0" lvl="1" indent="0" algn="r" rtl="0">
              <a:spcBef>
                <a:spcPts val="0"/>
              </a:spcBef>
              <a:buNone/>
              <a:defRPr sz="800" b="0" i="0" u="none" strike="noStrike" cap="none">
                <a:solidFill>
                  <a:srgbClr val="333333"/>
                </a:solidFill>
                <a:latin typeface="Arial"/>
                <a:ea typeface="Arial"/>
                <a:cs typeface="Arial"/>
                <a:sym typeface="Arial"/>
              </a:defRPr>
            </a:lvl2pPr>
            <a:lvl3pPr marL="0" marR="0" lvl="2" indent="0" algn="r" rtl="0">
              <a:spcBef>
                <a:spcPts val="0"/>
              </a:spcBef>
              <a:buNone/>
              <a:defRPr sz="800" b="0" i="0" u="none" strike="noStrike" cap="none">
                <a:solidFill>
                  <a:srgbClr val="333333"/>
                </a:solidFill>
                <a:latin typeface="Arial"/>
                <a:ea typeface="Arial"/>
                <a:cs typeface="Arial"/>
                <a:sym typeface="Arial"/>
              </a:defRPr>
            </a:lvl3pPr>
            <a:lvl4pPr marL="0" marR="0" lvl="3" indent="0" algn="r" rtl="0">
              <a:spcBef>
                <a:spcPts val="0"/>
              </a:spcBef>
              <a:buNone/>
              <a:defRPr sz="800" b="0" i="0" u="none" strike="noStrike" cap="none">
                <a:solidFill>
                  <a:srgbClr val="333333"/>
                </a:solidFill>
                <a:latin typeface="Arial"/>
                <a:ea typeface="Arial"/>
                <a:cs typeface="Arial"/>
                <a:sym typeface="Arial"/>
              </a:defRPr>
            </a:lvl4pPr>
            <a:lvl5pPr marL="0" marR="0" lvl="4" indent="0" algn="r" rtl="0">
              <a:spcBef>
                <a:spcPts val="0"/>
              </a:spcBef>
              <a:buNone/>
              <a:defRPr sz="800" b="0" i="0" u="none" strike="noStrike" cap="none">
                <a:solidFill>
                  <a:srgbClr val="333333"/>
                </a:solidFill>
                <a:latin typeface="Arial"/>
                <a:ea typeface="Arial"/>
                <a:cs typeface="Arial"/>
                <a:sym typeface="Arial"/>
              </a:defRPr>
            </a:lvl5pPr>
            <a:lvl6pPr marL="0" marR="0" lvl="5" indent="0" algn="r" rtl="0">
              <a:spcBef>
                <a:spcPts val="0"/>
              </a:spcBef>
              <a:buNone/>
              <a:defRPr sz="800" b="0" i="0" u="none" strike="noStrike" cap="none">
                <a:solidFill>
                  <a:srgbClr val="333333"/>
                </a:solidFill>
                <a:latin typeface="Arial"/>
                <a:ea typeface="Arial"/>
                <a:cs typeface="Arial"/>
                <a:sym typeface="Arial"/>
              </a:defRPr>
            </a:lvl6pPr>
            <a:lvl7pPr marL="0" marR="0" lvl="6" indent="0" algn="r" rtl="0">
              <a:spcBef>
                <a:spcPts val="0"/>
              </a:spcBef>
              <a:buNone/>
              <a:defRPr sz="800" b="0" i="0" u="none" strike="noStrike" cap="none">
                <a:solidFill>
                  <a:srgbClr val="333333"/>
                </a:solidFill>
                <a:latin typeface="Arial"/>
                <a:ea typeface="Arial"/>
                <a:cs typeface="Arial"/>
                <a:sym typeface="Arial"/>
              </a:defRPr>
            </a:lvl7pPr>
            <a:lvl8pPr marL="0" marR="0" lvl="7" indent="0" algn="r" rtl="0">
              <a:spcBef>
                <a:spcPts val="0"/>
              </a:spcBef>
              <a:buNone/>
              <a:defRPr sz="800" b="0" i="0" u="none" strike="noStrike" cap="none">
                <a:solidFill>
                  <a:srgbClr val="333333"/>
                </a:solidFill>
                <a:latin typeface="Arial"/>
                <a:ea typeface="Arial"/>
                <a:cs typeface="Arial"/>
                <a:sym typeface="Arial"/>
              </a:defRPr>
            </a:lvl8pPr>
            <a:lvl9pPr marL="0" marR="0" lvl="8" indent="0" algn="r" rtl="0">
              <a:spcBef>
                <a:spcPts val="0"/>
              </a:spcBef>
              <a:buNone/>
              <a:defRPr sz="800" b="0" i="0" u="none" strike="noStrike" cap="none">
                <a:solidFill>
                  <a:srgbClr val="33333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‹nr.›</a:t>
            </a:fld>
            <a:endParaRPr/>
          </a:p>
        </p:txBody>
      </p:sp>
      <p:sp>
        <p:nvSpPr>
          <p:cNvPr id="56" name="Google Shape;56;p13"/>
          <p:cNvSpPr txBox="1">
            <a:spLocks noGrp="1"/>
          </p:cNvSpPr>
          <p:nvPr>
            <p:ph type="dt" idx="10"/>
          </p:nvPr>
        </p:nvSpPr>
        <p:spPr>
          <a:xfrm>
            <a:off x="7746833" y="64309"/>
            <a:ext cx="611232" cy="132598"/>
          </a:xfrm>
          <a:prstGeom prst="rect">
            <a:avLst/>
          </a:prstGeom>
          <a:noFill/>
          <a:ln>
            <a:noFill/>
          </a:ln>
        </p:spPr>
        <p:txBody>
          <a:bodyPr spcFirstLastPara="1" wrap="square" lIns="0" tIns="0" rIns="0" bIns="0" anchor="b" anchorCtr="0">
            <a:noAutofit/>
          </a:bodyPr>
          <a:lstStyle>
            <a:lvl1pPr marR="0" lvl="0" algn="r" rtl="0">
              <a:spcBef>
                <a:spcPts val="0"/>
              </a:spcBef>
              <a:spcAft>
                <a:spcPts val="0"/>
              </a:spcAft>
              <a:buSzPts val="1100"/>
              <a:buNone/>
              <a:defRPr sz="800" b="0" i="0" u="none" strike="noStrike" cap="none">
                <a:solidFill>
                  <a:srgbClr val="33333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lt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lt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lt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lt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lt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lt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lt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lt1"/>
                </a:solidFill>
                <a:latin typeface="Arial"/>
                <a:ea typeface="Arial"/>
                <a:cs typeface="Arial"/>
                <a:sym typeface="Arial"/>
              </a:defRPr>
            </a:lvl9pPr>
          </a:lstStyle>
          <a:p>
            <a:endParaRPr/>
          </a:p>
        </p:txBody>
      </p:sp>
      <p:pic>
        <p:nvPicPr>
          <p:cNvPr id="57" name="Google Shape;57;p13"/>
          <p:cNvPicPr preferRelativeResize="0"/>
          <p:nvPr/>
        </p:nvPicPr>
        <p:blipFill rotWithShape="1">
          <a:blip r:embed="rId14">
            <a:alphaModFix/>
          </a:blip>
          <a:srcRect l="12043" t="11448" r="17199" b="13844"/>
          <a:stretch/>
        </p:blipFill>
        <p:spPr>
          <a:xfrm>
            <a:off x="251651" y="47684"/>
            <a:ext cx="124887" cy="158472"/>
          </a:xfrm>
          <a:prstGeom prst="rect">
            <a:avLst/>
          </a:prstGeom>
          <a:noFill/>
          <a:ln>
            <a:noFill/>
          </a:ln>
        </p:spPr>
      </p:pic>
      <p:pic>
        <p:nvPicPr>
          <p:cNvPr id="58" name="Google Shape;58;p13"/>
          <p:cNvPicPr preferRelativeResize="0"/>
          <p:nvPr/>
        </p:nvPicPr>
        <p:blipFill rotWithShape="1">
          <a:blip r:embed="rId15">
            <a:alphaModFix/>
          </a:blip>
          <a:srcRect/>
          <a:stretch/>
        </p:blipFill>
        <p:spPr>
          <a:xfrm>
            <a:off x="421271" y="72350"/>
            <a:ext cx="1749486" cy="11964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93">
          <p15:clr>
            <a:srgbClr val="F26B43"/>
          </p15:clr>
        </p15:guide>
        <p15:guide id="2" orient="horz" pos="701">
          <p15:clr>
            <a:srgbClr val="F26B43"/>
          </p15:clr>
        </p15:guide>
        <p15:guide id="3" pos="278">
          <p15:clr>
            <a:srgbClr val="F26B43"/>
          </p15:clr>
        </p15:guide>
        <p15:guide id="4" pos="5481">
          <p15:clr>
            <a:srgbClr val="F26B43"/>
          </p15:clr>
        </p15:guide>
        <p15:guide id="5" orient="horz" pos="769">
          <p15:clr>
            <a:srgbClr val="F26B43"/>
          </p15:clr>
        </p15:guide>
        <p15:guide id="6" orient="horz" pos="297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cda-amc.ca/sites/default/files/pdf/CP0015_PRESS_Update_Report_2016.pdf"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6"/>
          <p:cNvSpPr txBox="1">
            <a:spLocks noGrp="1"/>
          </p:cNvSpPr>
          <p:nvPr>
            <p:ph type="title"/>
          </p:nvPr>
        </p:nvSpPr>
        <p:spPr>
          <a:xfrm>
            <a:off x="353290" y="429490"/>
            <a:ext cx="4578927" cy="4490548"/>
          </a:xfrm>
          <a:prstGeom prst="rect">
            <a:avLst/>
          </a:prstGeom>
          <a:noFill/>
          <a:ln>
            <a:noFill/>
          </a:ln>
        </p:spPr>
        <p:txBody>
          <a:bodyPr spcFirstLastPara="1" wrap="square" lIns="0" tIns="116100" rIns="0" bIns="0" anchor="t" anchorCtr="0">
            <a:noAutofit/>
          </a:bodyPr>
          <a:lstStyle/>
          <a:p>
            <a:pPr algn="l" rtl="0" fontAlgn="base"/>
            <a:r>
              <a:rPr lang="da-DK" sz="3800" dirty="0" err="1"/>
              <a:t>It’s</a:t>
            </a:r>
            <a:r>
              <a:rPr lang="da-DK" sz="3800" dirty="0"/>
              <a:t> time to </a:t>
            </a:r>
            <a:r>
              <a:rPr lang="da-DK" sz="3800" dirty="0" err="1"/>
              <a:t>reflect</a:t>
            </a:r>
            <a:br>
              <a:rPr lang="da-DK" sz="3800" dirty="0"/>
            </a:br>
            <a:r>
              <a:rPr lang="da-DK" sz="1600" dirty="0" err="1"/>
              <a:t>Use</a:t>
            </a:r>
            <a:r>
              <a:rPr lang="da-DK" sz="1600" dirty="0"/>
              <a:t> </a:t>
            </a:r>
            <a:r>
              <a:rPr lang="da-DK" sz="1600" dirty="0">
                <a:hlinkClick r:id="rId3">
                  <a:extLst>
                    <a:ext uri="{A12FA001-AC4F-418D-AE19-62706E023703}">
                      <ahyp:hlinkClr xmlns:ahyp="http://schemas.microsoft.com/office/drawing/2018/hyperlinkcolor" val="tx"/>
                    </a:ext>
                  </a:extLst>
                </a:hlinkClick>
              </a:rPr>
              <a:t>the PRESS checklist</a:t>
            </a:r>
            <a:br>
              <a:rPr lang="da-DK" sz="1600" dirty="0"/>
            </a:br>
            <a:br>
              <a:rPr lang="da-DK" sz="1600" dirty="0"/>
            </a:br>
            <a:r>
              <a:rPr lang="da-DK" sz="1600" dirty="0"/>
              <a:t>Are core </a:t>
            </a:r>
            <a:r>
              <a:rPr lang="da-DK" sz="1600" dirty="0" err="1"/>
              <a:t>papers</a:t>
            </a:r>
            <a:r>
              <a:rPr lang="da-DK" sz="1600" dirty="0"/>
              <a:t> </a:t>
            </a:r>
            <a:r>
              <a:rPr lang="da-DK" sz="1600" dirty="0" err="1"/>
              <a:t>included</a:t>
            </a:r>
            <a:r>
              <a:rPr lang="da-DK" sz="1600" dirty="0"/>
              <a:t> in the </a:t>
            </a:r>
            <a:r>
              <a:rPr lang="da-DK" sz="1600" dirty="0" err="1"/>
              <a:t>result</a:t>
            </a:r>
            <a:r>
              <a:rPr lang="da-DK" sz="1600" dirty="0"/>
              <a:t>? </a:t>
            </a:r>
            <a:br>
              <a:rPr lang="da-DK" sz="1600" dirty="0"/>
            </a:br>
            <a:br>
              <a:rPr lang="da-DK" sz="1600" dirty="0"/>
            </a:br>
            <a:r>
              <a:rPr lang="da-DK" sz="1600" dirty="0"/>
              <a:t>Are research </a:t>
            </a:r>
            <a:r>
              <a:rPr lang="da-DK" sz="1600" dirty="0" err="1"/>
              <a:t>question</a:t>
            </a:r>
            <a:r>
              <a:rPr lang="da-DK" sz="1600" dirty="0"/>
              <a:t> and </a:t>
            </a:r>
            <a:r>
              <a:rPr lang="da-DK" sz="1600" dirty="0" err="1"/>
              <a:t>search</a:t>
            </a:r>
            <a:r>
              <a:rPr lang="da-DK" sz="1600" dirty="0"/>
              <a:t> </a:t>
            </a:r>
            <a:r>
              <a:rPr lang="da-DK" sz="1600" dirty="0" err="1"/>
              <a:t>query</a:t>
            </a:r>
            <a:r>
              <a:rPr lang="da-DK" sz="1600" dirty="0"/>
              <a:t> in alignment? </a:t>
            </a:r>
            <a:br>
              <a:rPr lang="da-DK" sz="1600" dirty="0"/>
            </a:br>
            <a:br>
              <a:rPr lang="da-DK" sz="1600" dirty="0"/>
            </a:br>
            <a:r>
              <a:rPr lang="da-DK" sz="1600" dirty="0" err="1"/>
              <a:t>What</a:t>
            </a:r>
            <a:r>
              <a:rPr lang="da-DK" sz="1600" dirty="0"/>
              <a:t> </a:t>
            </a:r>
            <a:r>
              <a:rPr lang="da-DK" sz="1600" dirty="0" err="1"/>
              <a:t>are</a:t>
            </a:r>
            <a:r>
              <a:rPr lang="da-DK" sz="1600" dirty="0"/>
              <a:t> </a:t>
            </a:r>
            <a:r>
              <a:rPr lang="da-DK" sz="1600" dirty="0" err="1"/>
              <a:t>you</a:t>
            </a:r>
            <a:r>
              <a:rPr lang="da-DK" sz="1600" dirty="0"/>
              <a:t> missing – </a:t>
            </a:r>
            <a:r>
              <a:rPr lang="da-DK" sz="1600" dirty="0" err="1"/>
              <a:t>refine</a:t>
            </a:r>
            <a:r>
              <a:rPr lang="da-DK" sz="1600" dirty="0"/>
              <a:t> the </a:t>
            </a:r>
            <a:r>
              <a:rPr lang="da-DK" sz="1600" dirty="0" err="1"/>
              <a:t>search</a:t>
            </a:r>
            <a:r>
              <a:rPr lang="da-DK" sz="1600" dirty="0"/>
              <a:t> or time to </a:t>
            </a:r>
            <a:r>
              <a:rPr lang="da-DK" sz="1600" dirty="0" err="1"/>
              <a:t>search</a:t>
            </a:r>
            <a:r>
              <a:rPr lang="da-DK" sz="1600" dirty="0"/>
              <a:t> for </a:t>
            </a:r>
            <a:r>
              <a:rPr lang="da-DK" sz="1600" dirty="0" err="1"/>
              <a:t>grey</a:t>
            </a:r>
            <a:r>
              <a:rPr lang="da-DK" sz="1600" dirty="0"/>
              <a:t> </a:t>
            </a:r>
            <a:r>
              <a:rPr lang="da-DK" sz="1600" dirty="0" err="1"/>
              <a:t>literature</a:t>
            </a:r>
            <a:r>
              <a:rPr lang="da-DK" sz="1600" dirty="0"/>
              <a:t>? </a:t>
            </a:r>
            <a:br>
              <a:rPr lang="da-DK" sz="1600" dirty="0"/>
            </a:br>
            <a:br>
              <a:rPr lang="da-DK" sz="1600" dirty="0"/>
            </a:br>
            <a:r>
              <a:rPr lang="da-DK" sz="1600" dirty="0" err="1"/>
              <a:t>Collegial</a:t>
            </a:r>
            <a:r>
              <a:rPr lang="da-DK" sz="1600" dirty="0"/>
              <a:t> </a:t>
            </a:r>
            <a:r>
              <a:rPr lang="da-DK" sz="1600" dirty="0" err="1"/>
              <a:t>review</a:t>
            </a:r>
            <a:r>
              <a:rPr lang="da-DK" sz="1600" dirty="0"/>
              <a:t> </a:t>
            </a:r>
            <a:r>
              <a:rPr lang="da-DK" sz="1600" dirty="0" err="1"/>
              <a:t>might</a:t>
            </a:r>
            <a:r>
              <a:rPr lang="da-DK" sz="1600" dirty="0"/>
              <a:t> </a:t>
            </a:r>
            <a:r>
              <a:rPr lang="da-DK" sz="1600" dirty="0" err="1"/>
              <a:t>help</a:t>
            </a:r>
            <a:r>
              <a:rPr lang="da-DK" sz="1600" dirty="0"/>
              <a:t> </a:t>
            </a:r>
            <a:r>
              <a:rPr lang="da-DK" sz="1600" dirty="0" err="1"/>
              <a:t>you</a:t>
            </a:r>
            <a:r>
              <a:rPr lang="da-DK" sz="1600" dirty="0"/>
              <a:t> find missing terms &amp; </a:t>
            </a:r>
            <a:r>
              <a:rPr lang="da-DK" sz="1600" dirty="0" err="1"/>
              <a:t>sources</a:t>
            </a:r>
            <a:r>
              <a:rPr lang="da-DK" sz="1600" dirty="0"/>
              <a:t> </a:t>
            </a:r>
            <a:br>
              <a:rPr lang="da-DK" sz="1600" dirty="0"/>
            </a:br>
            <a:br>
              <a:rPr lang="da-DK" sz="1600" dirty="0"/>
            </a:br>
            <a:r>
              <a:rPr lang="da-DK" sz="1600" dirty="0"/>
              <a:t>Technical </a:t>
            </a:r>
            <a:r>
              <a:rPr lang="da-DK" sz="1600" dirty="0" err="1"/>
              <a:t>review</a:t>
            </a:r>
            <a:r>
              <a:rPr lang="da-DK" sz="1600" dirty="0"/>
              <a:t> (</a:t>
            </a:r>
            <a:r>
              <a:rPr lang="da-DK" sz="1600" dirty="0" err="1"/>
              <a:t>librarian</a:t>
            </a:r>
            <a:r>
              <a:rPr lang="da-DK" sz="1600" dirty="0"/>
              <a:t>) </a:t>
            </a:r>
            <a:r>
              <a:rPr lang="da-DK" sz="1600" dirty="0" err="1"/>
              <a:t>could</a:t>
            </a:r>
            <a:r>
              <a:rPr lang="da-DK" sz="1600" dirty="0"/>
              <a:t> </a:t>
            </a:r>
            <a:r>
              <a:rPr lang="da-DK" sz="1600" dirty="0" err="1"/>
              <a:t>optimise</a:t>
            </a:r>
            <a:r>
              <a:rPr lang="da-DK" sz="1600" dirty="0"/>
              <a:t> the </a:t>
            </a:r>
            <a:r>
              <a:rPr lang="da-DK" sz="1600" dirty="0" err="1"/>
              <a:t>search</a:t>
            </a:r>
            <a:r>
              <a:rPr lang="da-DK" sz="1600" dirty="0"/>
              <a:t> </a:t>
            </a:r>
            <a:r>
              <a:rPr lang="da-DK" sz="1600" dirty="0" err="1"/>
              <a:t>using</a:t>
            </a:r>
            <a:r>
              <a:rPr lang="da-DK" sz="1600" dirty="0"/>
              <a:t> database </a:t>
            </a:r>
            <a:r>
              <a:rPr lang="da-DK" sz="1600" dirty="0" err="1"/>
              <a:t>architecture</a:t>
            </a:r>
            <a:r>
              <a:rPr lang="da-DK" sz="1600" dirty="0"/>
              <a:t> and </a:t>
            </a:r>
            <a:r>
              <a:rPr lang="da-DK" sz="1600" dirty="0" err="1"/>
              <a:t>syntax</a:t>
            </a:r>
            <a:r>
              <a:rPr lang="da-DK" sz="1600" dirty="0"/>
              <a:t> </a:t>
            </a:r>
            <a:br>
              <a:rPr lang="da-DK" sz="1100" b="0" i="0" dirty="0">
                <a:solidFill>
                  <a:srgbClr val="000000"/>
                </a:solidFill>
                <a:effectLst/>
                <a:latin typeface="Calibri" panose="020F0502020204030204" pitchFamily="34" charset="0"/>
              </a:rPr>
            </a:br>
            <a:endParaRPr sz="2600" b="0" dirty="0"/>
          </a:p>
          <a:p>
            <a:pPr marL="0" lvl="0" indent="0" algn="ctr" rtl="0">
              <a:lnSpc>
                <a:spcPct val="100000"/>
              </a:lnSpc>
              <a:spcBef>
                <a:spcPts val="0"/>
              </a:spcBef>
              <a:spcAft>
                <a:spcPts val="0"/>
              </a:spcAft>
              <a:buClr>
                <a:schemeClr val="lt1"/>
              </a:buClr>
              <a:buSzPts val="5000"/>
              <a:buFont typeface="Arial"/>
              <a:buNone/>
            </a:pPr>
            <a:endParaRPr sz="2600" b="0" dirty="0"/>
          </a:p>
        </p:txBody>
      </p:sp>
      <p:sp>
        <p:nvSpPr>
          <p:cNvPr id="165" name="Google Shape;165;p26"/>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a:t>
            </a:fld>
            <a:endParaRPr/>
          </a:p>
        </p:txBody>
      </p:sp>
      <p:pic>
        <p:nvPicPr>
          <p:cNvPr id="1030" name="Picture 6">
            <a:extLst>
              <a:ext uri="{FF2B5EF4-FFF2-40B4-BE49-F238E27FC236}">
                <a16:creationId xmlns:a16="http://schemas.microsoft.com/office/drawing/2014/main" id="{706A34BC-BDFE-BB1C-6710-B98F13085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5476" y="824345"/>
            <a:ext cx="3232451" cy="39035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441724" y="465534"/>
            <a:ext cx="8259364" cy="648890"/>
          </a:xfrm>
          <a:prstGeom prst="rect">
            <a:avLst/>
          </a:prstGeom>
          <a:noFill/>
          <a:ln>
            <a:noFill/>
          </a:ln>
        </p:spPr>
        <p:txBody>
          <a:bodyPr spcFirstLastPara="1" wrap="square" lIns="0" tIns="0" rIns="0" bIns="0" anchor="t" anchorCtr="0">
            <a:noAutofit/>
          </a:bodyPr>
          <a:lstStyle/>
          <a:p>
            <a:pPr algn="l" fontAlgn="base"/>
            <a:r>
              <a:rPr lang="da-DK" sz="3600" b="0" i="0" dirty="0">
                <a:effectLst/>
                <a:latin typeface="Times New Roman" panose="02020603050405020304" pitchFamily="18" charset="0"/>
              </a:rPr>
              <a:t>The purpose of the</a:t>
            </a:r>
            <a:r>
              <a:rPr lang="da-DK" sz="3600" b="0" dirty="0">
                <a:latin typeface="Times New Roman" panose="02020603050405020304" pitchFamily="18" charset="0"/>
              </a:rPr>
              <a:t> </a:t>
            </a:r>
            <a:r>
              <a:rPr lang="da-DK" sz="3600" b="0" dirty="0" err="1">
                <a:latin typeface="Times New Roman" panose="02020603050405020304" pitchFamily="18" charset="0"/>
              </a:rPr>
              <a:t>exercise</a:t>
            </a:r>
            <a:r>
              <a:rPr lang="da-DK" sz="4000" b="0" dirty="0">
                <a:latin typeface="Times New Roman" panose="02020603050405020304" pitchFamily="18" charset="0"/>
              </a:rPr>
              <a:t> </a:t>
            </a:r>
          </a:p>
        </p:txBody>
      </p:sp>
      <p:sp>
        <p:nvSpPr>
          <p:cNvPr id="181" name="Google Shape;181;p28"/>
          <p:cNvSpPr txBox="1">
            <a:spLocks noGrp="1"/>
          </p:cNvSpPr>
          <p:nvPr>
            <p:ph type="body" idx="1"/>
          </p:nvPr>
        </p:nvSpPr>
        <p:spPr>
          <a:xfrm>
            <a:off x="371775" y="1507863"/>
            <a:ext cx="3724700" cy="2470800"/>
          </a:xfrm>
          <a:prstGeom prst="rect">
            <a:avLst/>
          </a:prstGeom>
          <a:noFill/>
          <a:ln>
            <a:noFill/>
          </a:ln>
        </p:spPr>
        <p:txBody>
          <a:bodyPr spcFirstLastPara="1" wrap="square" lIns="0" tIns="0" rIns="0" bIns="0" anchor="t" anchorCtr="0">
            <a:noAutofit/>
          </a:bodyPr>
          <a:lstStyle/>
          <a:p>
            <a:pPr algn="l" rtl="0" fontAlgn="base"/>
            <a:r>
              <a:rPr lang="da-DK" sz="1800" b="0" dirty="0">
                <a:latin typeface="Times New Roman" panose="02020603050405020304" pitchFamily="18" charset="0"/>
              </a:rPr>
              <a:t>Focus on </a:t>
            </a:r>
            <a:r>
              <a:rPr lang="da-DK" sz="1800" b="0" dirty="0" err="1">
                <a:latin typeface="Times New Roman" panose="02020603050405020304" pitchFamily="18" charset="0"/>
              </a:rPr>
              <a:t>your</a:t>
            </a:r>
            <a:r>
              <a:rPr lang="da-DK" sz="1800" b="0" dirty="0">
                <a:latin typeface="Times New Roman" panose="02020603050405020304" pitchFamily="18" charset="0"/>
              </a:rPr>
              <a:t> research </a:t>
            </a:r>
            <a:r>
              <a:rPr lang="da-DK" sz="1800" b="0" dirty="0" err="1">
                <a:latin typeface="Times New Roman" panose="02020603050405020304" pitchFamily="18" charset="0"/>
              </a:rPr>
              <a:t>question</a:t>
            </a:r>
            <a:r>
              <a:rPr lang="da-DK" sz="1800" b="0" dirty="0">
                <a:latin typeface="Times New Roman" panose="02020603050405020304" pitchFamily="18" charset="0"/>
              </a:rPr>
              <a:t> </a:t>
            </a:r>
          </a:p>
          <a:p>
            <a:pPr algn="l" rtl="0" fontAlgn="base"/>
            <a:r>
              <a:rPr lang="da-DK" sz="1800" b="0" dirty="0">
                <a:latin typeface="Times New Roman" panose="02020603050405020304" pitchFamily="18" charset="0"/>
              </a:rPr>
              <a:t>Do the </a:t>
            </a:r>
            <a:r>
              <a:rPr lang="da-DK" sz="1800" b="0" dirty="0" err="1">
                <a:latin typeface="Times New Roman" panose="02020603050405020304" pitchFamily="18" charset="0"/>
              </a:rPr>
              <a:t>articles</a:t>
            </a:r>
            <a:r>
              <a:rPr lang="da-DK" sz="1800" b="0" dirty="0">
                <a:latin typeface="Times New Roman" panose="02020603050405020304" pitchFamily="18" charset="0"/>
              </a:rPr>
              <a:t> give </a:t>
            </a:r>
            <a:r>
              <a:rPr lang="da-DK" sz="1800" b="0" dirty="0" err="1">
                <a:latin typeface="Times New Roman" panose="02020603050405020304" pitchFamily="18" charset="0"/>
              </a:rPr>
              <a:t>answers</a:t>
            </a:r>
            <a:r>
              <a:rPr lang="da-DK" sz="1800" b="0" dirty="0">
                <a:latin typeface="Times New Roman" panose="02020603050405020304" pitchFamily="18" charset="0"/>
              </a:rPr>
              <a:t>?  </a:t>
            </a:r>
          </a:p>
          <a:p>
            <a:pPr algn="l" rtl="0" fontAlgn="base"/>
            <a:r>
              <a:rPr lang="da-DK" sz="1800" b="0" dirty="0">
                <a:latin typeface="Times New Roman" panose="02020603050405020304" pitchFamily="18" charset="0"/>
              </a:rPr>
              <a:t>Do </a:t>
            </a:r>
            <a:r>
              <a:rPr lang="da-DK" sz="1800" b="0" dirty="0" err="1">
                <a:latin typeface="Times New Roman" panose="02020603050405020304" pitchFamily="18" charset="0"/>
              </a:rPr>
              <a:t>you</a:t>
            </a:r>
            <a:r>
              <a:rPr lang="da-DK" sz="1800" b="0" dirty="0">
                <a:latin typeface="Times New Roman" panose="02020603050405020304" pitchFamily="18" charset="0"/>
              </a:rPr>
              <a:t> </a:t>
            </a:r>
            <a:r>
              <a:rPr lang="da-DK" sz="1800" b="0" dirty="0" err="1">
                <a:latin typeface="Times New Roman" panose="02020603050405020304" pitchFamily="18" charset="0"/>
              </a:rPr>
              <a:t>need</a:t>
            </a:r>
            <a:r>
              <a:rPr lang="da-DK" sz="1800" b="0" dirty="0">
                <a:latin typeface="Times New Roman" panose="02020603050405020304" pitchFamily="18" charset="0"/>
              </a:rPr>
              <a:t> to </a:t>
            </a:r>
            <a:r>
              <a:rPr lang="da-DK" sz="1800" b="0" dirty="0" err="1">
                <a:latin typeface="Times New Roman" panose="02020603050405020304" pitchFamily="18" charset="0"/>
              </a:rPr>
              <a:t>broaden</a:t>
            </a:r>
            <a:r>
              <a:rPr lang="da-DK" sz="1800" b="0" dirty="0">
                <a:latin typeface="Times New Roman" panose="02020603050405020304" pitchFamily="18" charset="0"/>
              </a:rPr>
              <a:t> or </a:t>
            </a:r>
            <a:r>
              <a:rPr lang="da-DK" sz="1800" b="0" dirty="0" err="1">
                <a:latin typeface="Times New Roman" panose="02020603050405020304" pitchFamily="18" charset="0"/>
              </a:rPr>
              <a:t>narrow</a:t>
            </a:r>
            <a:r>
              <a:rPr lang="da-DK" sz="1800" b="0" dirty="0">
                <a:latin typeface="Times New Roman" panose="02020603050405020304" pitchFamily="18" charset="0"/>
              </a:rPr>
              <a:t> the </a:t>
            </a:r>
            <a:r>
              <a:rPr lang="da-DK" sz="1800" b="0" dirty="0" err="1">
                <a:latin typeface="Times New Roman" panose="02020603050405020304" pitchFamily="18" charset="0"/>
              </a:rPr>
              <a:t>search</a:t>
            </a:r>
            <a:r>
              <a:rPr lang="da-DK" sz="1800" b="0" dirty="0">
                <a:latin typeface="Times New Roman" panose="02020603050405020304" pitchFamily="18" charset="0"/>
              </a:rPr>
              <a:t>? </a:t>
            </a:r>
          </a:p>
          <a:p>
            <a:pPr algn="l" rtl="0" fontAlgn="base"/>
            <a:r>
              <a:rPr lang="da-DK" sz="1800" b="0" dirty="0">
                <a:latin typeface="Times New Roman" panose="02020603050405020304" pitchFamily="18" charset="0"/>
              </a:rPr>
              <a:t>Do </a:t>
            </a:r>
            <a:r>
              <a:rPr lang="da-DK" sz="1800" b="0" dirty="0" err="1">
                <a:latin typeface="Times New Roman" panose="02020603050405020304" pitchFamily="18" charset="0"/>
              </a:rPr>
              <a:t>you</a:t>
            </a:r>
            <a:r>
              <a:rPr lang="da-DK" sz="1800" b="0" dirty="0">
                <a:latin typeface="Times New Roman" panose="02020603050405020304" pitchFamily="18" charset="0"/>
              </a:rPr>
              <a:t> </a:t>
            </a:r>
            <a:r>
              <a:rPr lang="da-DK" sz="1800" b="0" dirty="0" err="1">
                <a:latin typeface="Times New Roman" panose="02020603050405020304" pitchFamily="18" charset="0"/>
              </a:rPr>
              <a:t>need</a:t>
            </a:r>
            <a:r>
              <a:rPr lang="da-DK" sz="1800" b="0" dirty="0">
                <a:latin typeface="Times New Roman" panose="02020603050405020304" pitchFamily="18" charset="0"/>
              </a:rPr>
              <a:t> to </a:t>
            </a:r>
            <a:r>
              <a:rPr lang="da-DK" sz="1800" b="0" dirty="0" err="1">
                <a:latin typeface="Times New Roman" panose="02020603050405020304" pitchFamily="18" charset="0"/>
              </a:rPr>
              <a:t>improve</a:t>
            </a:r>
            <a:r>
              <a:rPr lang="da-DK" sz="1800" b="0" dirty="0">
                <a:latin typeface="Times New Roman" panose="02020603050405020304" pitchFamily="18" charset="0"/>
              </a:rPr>
              <a:t> </a:t>
            </a:r>
            <a:r>
              <a:rPr lang="da-DK" sz="1800" b="0" dirty="0" err="1">
                <a:latin typeface="Times New Roman" panose="02020603050405020304" pitchFamily="18" charset="0"/>
              </a:rPr>
              <a:t>precision</a:t>
            </a:r>
            <a:r>
              <a:rPr lang="da-DK" sz="1800" b="0" dirty="0">
                <a:latin typeface="Times New Roman" panose="02020603050405020304" pitchFamily="18" charset="0"/>
              </a:rPr>
              <a:t>? </a:t>
            </a:r>
          </a:p>
          <a:p>
            <a:pPr marL="266700" lvl="0" indent="-88900" algn="l" rtl="0">
              <a:lnSpc>
                <a:spcPct val="100000"/>
              </a:lnSpc>
              <a:spcBef>
                <a:spcPts val="0"/>
              </a:spcBef>
              <a:spcAft>
                <a:spcPts val="0"/>
              </a:spcAft>
              <a:buClr>
                <a:schemeClr val="lt1"/>
              </a:buClr>
              <a:buSzPts val="2700"/>
              <a:buNone/>
            </a:pPr>
            <a:endParaRPr dirty="0"/>
          </a:p>
        </p:txBody>
      </p:sp>
      <p:sp>
        <p:nvSpPr>
          <p:cNvPr id="182" name="Google Shape;182;p28"/>
          <p:cNvSpPr txBox="1">
            <a:spLocks noGrp="1"/>
          </p:cNvSpPr>
          <p:nvPr>
            <p:ph type="sldNum" idx="12"/>
          </p:nvPr>
        </p:nvSpPr>
        <p:spPr>
          <a:xfrm>
            <a:off x="8414768" y="64309"/>
            <a:ext cx="286319" cy="132598"/>
          </a:xfrm>
          <a:prstGeom prst="rect">
            <a:avLst/>
          </a:prstGeom>
          <a:noFill/>
          <a:ln>
            <a:noFill/>
          </a:ln>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a:t>
            </a:fld>
            <a:endParaRPr/>
          </a:p>
        </p:txBody>
      </p:sp>
      <p:pic>
        <p:nvPicPr>
          <p:cNvPr id="3" name="Billede 2">
            <a:extLst>
              <a:ext uri="{FF2B5EF4-FFF2-40B4-BE49-F238E27FC236}">
                <a16:creationId xmlns:a16="http://schemas.microsoft.com/office/drawing/2014/main" id="{4A3406BF-83CC-E761-B5C9-B03E4BBC1DA1}"/>
              </a:ext>
            </a:extLst>
          </p:cNvPr>
          <p:cNvPicPr>
            <a:picLocks noChangeAspect="1"/>
          </p:cNvPicPr>
          <p:nvPr/>
        </p:nvPicPr>
        <p:blipFill>
          <a:blip r:embed="rId3"/>
          <a:stretch>
            <a:fillRect/>
          </a:stretch>
        </p:blipFill>
        <p:spPr>
          <a:xfrm>
            <a:off x="5853155" y="677204"/>
            <a:ext cx="2919070" cy="41321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441723" y="465535"/>
            <a:ext cx="8259300" cy="756000"/>
          </a:xfrm>
          <a:prstGeom prst="rect">
            <a:avLst/>
          </a:prstGeom>
        </p:spPr>
        <p:txBody>
          <a:bodyPr spcFirstLastPara="1" wrap="square" lIns="0" tIns="116100" rIns="0" bIns="0" anchor="t" anchorCtr="0">
            <a:noAutofit/>
          </a:bodyPr>
          <a:lstStyle/>
          <a:p>
            <a:pPr marL="0" lvl="0" indent="0" algn="ctr" rtl="0">
              <a:spcBef>
                <a:spcPts val="0"/>
              </a:spcBef>
              <a:spcAft>
                <a:spcPts val="0"/>
              </a:spcAft>
              <a:buNone/>
            </a:pPr>
            <a:r>
              <a:rPr lang="en" sz="3300" dirty="0"/>
              <a:t>Playing the PRESS’ing snake game</a:t>
            </a:r>
            <a:endParaRPr sz="3300" dirty="0"/>
          </a:p>
        </p:txBody>
      </p:sp>
      <p:sp>
        <p:nvSpPr>
          <p:cNvPr id="172" name="Google Shape;172;p27"/>
          <p:cNvSpPr txBox="1">
            <a:spLocks noGrp="1"/>
          </p:cNvSpPr>
          <p:nvPr>
            <p:ph type="body" idx="1"/>
          </p:nvPr>
        </p:nvSpPr>
        <p:spPr>
          <a:xfrm>
            <a:off x="441723" y="1679486"/>
            <a:ext cx="4017600" cy="3047400"/>
          </a:xfrm>
          <a:prstGeom prst="rect">
            <a:avLst/>
          </a:prstGeom>
        </p:spPr>
        <p:txBody>
          <a:bodyPr spcFirstLastPara="1" wrap="square" lIns="0" tIns="0" rIns="0" bIns="0" anchor="t" anchorCtr="0">
            <a:noAutofit/>
          </a:bodyPr>
          <a:lstStyle/>
          <a:p>
            <a:pPr marL="0" lvl="0" indent="0" algn="l" rtl="0">
              <a:spcBef>
                <a:spcPts val="800"/>
              </a:spcBef>
              <a:spcAft>
                <a:spcPts val="0"/>
              </a:spcAft>
              <a:buNone/>
            </a:pPr>
            <a:r>
              <a:rPr lang="en" sz="2500" dirty="0"/>
              <a:t>3-4 spillere</a:t>
            </a:r>
            <a:endParaRPr sz="2500" dirty="0"/>
          </a:p>
          <a:p>
            <a:pPr marL="0" lvl="0" indent="0" algn="l" rtl="0">
              <a:spcBef>
                <a:spcPts val="800"/>
              </a:spcBef>
              <a:spcAft>
                <a:spcPts val="0"/>
              </a:spcAft>
              <a:buNone/>
            </a:pPr>
            <a:endParaRPr sz="800" dirty="0"/>
          </a:p>
          <a:p>
            <a:pPr marL="0" lvl="0" indent="0" algn="l" rtl="0">
              <a:spcBef>
                <a:spcPts val="800"/>
              </a:spcBef>
              <a:spcAft>
                <a:spcPts val="0"/>
              </a:spcAft>
              <a:buNone/>
            </a:pPr>
            <a:r>
              <a:rPr lang="da-DK" sz="2500" dirty="0"/>
              <a:t>2 </a:t>
            </a:r>
            <a:r>
              <a:rPr lang="da-DK" sz="2500" dirty="0" err="1"/>
              <a:t>dice</a:t>
            </a:r>
            <a:endParaRPr sz="2500" dirty="0"/>
          </a:p>
          <a:p>
            <a:pPr marL="0" lvl="0" indent="0" algn="l" rtl="0">
              <a:spcBef>
                <a:spcPts val="800"/>
              </a:spcBef>
              <a:spcAft>
                <a:spcPts val="0"/>
              </a:spcAft>
              <a:buNone/>
            </a:pPr>
            <a:endParaRPr sz="800" dirty="0"/>
          </a:p>
          <a:p>
            <a:pPr marL="0" lvl="0" indent="0" algn="l" rtl="0">
              <a:spcBef>
                <a:spcPts val="800"/>
              </a:spcBef>
              <a:spcAft>
                <a:spcPts val="0"/>
              </a:spcAft>
              <a:buNone/>
            </a:pPr>
            <a:r>
              <a:rPr lang="da-DK" sz="2500" dirty="0"/>
              <a:t>One game </a:t>
            </a:r>
            <a:r>
              <a:rPr lang="da-DK" sz="2500" dirty="0" err="1"/>
              <a:t>piece</a:t>
            </a:r>
            <a:r>
              <a:rPr lang="da-DK" sz="2500" dirty="0"/>
              <a:t> pr person</a:t>
            </a:r>
            <a:endParaRPr sz="2500" dirty="0"/>
          </a:p>
          <a:p>
            <a:pPr marL="0" lvl="0" indent="0" algn="l" rtl="0">
              <a:spcBef>
                <a:spcPts val="800"/>
              </a:spcBef>
              <a:spcAft>
                <a:spcPts val="0"/>
              </a:spcAft>
              <a:buNone/>
            </a:pPr>
            <a:endParaRPr sz="800" dirty="0"/>
          </a:p>
          <a:p>
            <a:pPr marL="0" lvl="0" indent="0" algn="l" rtl="0">
              <a:spcBef>
                <a:spcPts val="800"/>
              </a:spcBef>
              <a:spcAft>
                <a:spcPts val="0"/>
              </a:spcAft>
              <a:buNone/>
            </a:pPr>
            <a:r>
              <a:rPr lang="da-DK" sz="2500" dirty="0"/>
              <a:t>One game board + checklist</a:t>
            </a:r>
            <a:endParaRPr sz="2500" dirty="0"/>
          </a:p>
        </p:txBody>
      </p:sp>
      <p:pic>
        <p:nvPicPr>
          <p:cNvPr id="3" name="Billede 2">
            <a:extLst>
              <a:ext uri="{FF2B5EF4-FFF2-40B4-BE49-F238E27FC236}">
                <a16:creationId xmlns:a16="http://schemas.microsoft.com/office/drawing/2014/main" id="{9731A464-C5A2-3653-6BA6-E8CE1DD426D6}"/>
              </a:ext>
            </a:extLst>
          </p:cNvPr>
          <p:cNvPicPr>
            <a:picLocks noChangeAspect="1"/>
          </p:cNvPicPr>
          <p:nvPr/>
        </p:nvPicPr>
        <p:blipFill>
          <a:blip r:embed="rId3"/>
          <a:stretch>
            <a:fillRect/>
          </a:stretch>
        </p:blipFill>
        <p:spPr>
          <a:xfrm>
            <a:off x="4786482" y="1622597"/>
            <a:ext cx="3833791" cy="2729577"/>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ugerdefineret design">
  <a:themeElements>
    <a:clrScheme name="KU 2023">
      <a:dk1>
        <a:srgbClr val="000000"/>
      </a:dk1>
      <a:lt1>
        <a:srgbClr val="FFFFFF"/>
      </a:lt1>
      <a:dk2>
        <a:srgbClr val="6E6E6E"/>
      </a:dk2>
      <a:lt2>
        <a:srgbClr val="E7E6E6"/>
      </a:lt2>
      <a:accent1>
        <a:srgbClr val="A31D20"/>
      </a:accent1>
      <a:accent2>
        <a:srgbClr val="7B7B7B"/>
      </a:accent2>
      <a:accent3>
        <a:srgbClr val="C73028"/>
      </a:accent3>
      <a:accent4>
        <a:srgbClr val="415570"/>
      </a:accent4>
      <a:accent5>
        <a:srgbClr val="197F8E"/>
      </a:accent5>
      <a:accent6>
        <a:srgbClr val="4B8324"/>
      </a:accent6>
      <a:hlink>
        <a:srgbClr val="A31D2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303</Words>
  <Application>Microsoft Office PowerPoint</Application>
  <PresentationFormat>Skærmshow (16:9)</PresentationFormat>
  <Paragraphs>29</Paragraphs>
  <Slides>3</Slides>
  <Notes>3</Notes>
  <HiddenSlides>0</HiddenSlides>
  <MMClips>0</MMClips>
  <ScaleCrop>false</ScaleCrop>
  <HeadingPairs>
    <vt:vector size="6" baseType="variant">
      <vt:variant>
        <vt:lpstr>Benyttede skrifttyper</vt:lpstr>
      </vt:variant>
      <vt:variant>
        <vt:i4>4</vt:i4>
      </vt:variant>
      <vt:variant>
        <vt:lpstr>Tema</vt:lpstr>
      </vt:variant>
      <vt:variant>
        <vt:i4>2</vt:i4>
      </vt:variant>
      <vt:variant>
        <vt:lpstr>Slidetitler</vt:lpstr>
      </vt:variant>
      <vt:variant>
        <vt:i4>3</vt:i4>
      </vt:variant>
    </vt:vector>
  </HeadingPairs>
  <TitlesOfParts>
    <vt:vector size="9" baseType="lpstr">
      <vt:lpstr>Arial</vt:lpstr>
      <vt:lpstr>Calibri</vt:lpstr>
      <vt:lpstr>Segoe UI</vt:lpstr>
      <vt:lpstr>Times New Roman</vt:lpstr>
      <vt:lpstr>Simple Light</vt:lpstr>
      <vt:lpstr>Brugerdefineret design</vt:lpstr>
      <vt:lpstr>It’s time to reflect Use the PRESS checklist  Are core papers included in the result?   Are research question and search query in alignment?   What are you missing – refine the search or time to search for grey literature?   Collegial review might help you find missing terms &amp; sources   Technical review (librarian) could optimise the search using database architecture and syntax   </vt:lpstr>
      <vt:lpstr>The purpose of the exercise </vt:lpstr>
      <vt:lpstr>Playing the PRESS’ing snake game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Trine Fjordback Søndergaard</dc:creator>
  <cp:lastModifiedBy>Trine Fjordback Søndergaard</cp:lastModifiedBy>
  <cp:revision>3</cp:revision>
  <dcterms:modified xsi:type="dcterms:W3CDTF">2026-07-20T12:44:52Z</dcterms:modified>
</cp:coreProperties>
</file>