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58" r:id="rId1"/>
  </p:sldMasterIdLst>
  <p:notesMasterIdLst>
    <p:notesMasterId r:id="rId6"/>
  </p:notesMasterIdLst>
  <p:handoutMasterIdLst>
    <p:handoutMasterId r:id="rId7"/>
  </p:handoutMasterIdLst>
  <p:sldIdLst>
    <p:sldId id="284" r:id="rId2"/>
    <p:sldId id="307" r:id="rId3"/>
    <p:sldId id="309" r:id="rId4"/>
    <p:sldId id="31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sektion" id="{EE94598F-944D-47DC-8C92-7505E8B1967C}">
          <p14:sldIdLst/>
        </p14:section>
        <p14:section name="Trine" id="{2385F32C-C827-4AA6-9FEC-60E5DBA262F5}">
          <p14:sldIdLst>
            <p14:sldId id="284"/>
            <p14:sldId id="307"/>
            <p14:sldId id="309"/>
            <p14:sldId id="31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936">
          <p15:clr>
            <a:srgbClr val="A4A3A4"/>
          </p15:clr>
        </p15:guide>
        <p15:guide id="2" orient="horz" pos="391">
          <p15:clr>
            <a:srgbClr val="A4A3A4"/>
          </p15:clr>
        </p15:guide>
        <p15:guide id="3" orient="horz" pos="3975">
          <p15:clr>
            <a:srgbClr val="A4A3A4"/>
          </p15:clr>
        </p15:guide>
        <p15:guide id="4" orient="horz" pos="1030">
          <p15:clr>
            <a:srgbClr val="A4A3A4"/>
          </p15:clr>
        </p15:guide>
        <p15:guide id="5" pos="7312">
          <p15:clr>
            <a:srgbClr val="A4A3A4"/>
          </p15:clr>
        </p15:guide>
        <p15:guide id="6" pos="37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76" autoAdjust="0"/>
    <p:restoredTop sz="81512" autoAdjust="0"/>
  </p:normalViewPr>
  <p:slideViewPr>
    <p:cSldViewPr snapToGrid="0" showGuides="1">
      <p:cViewPr varScale="1">
        <p:scale>
          <a:sx n="90" d="100"/>
          <a:sy n="90" d="100"/>
        </p:scale>
        <p:origin x="1602" y="102"/>
      </p:cViewPr>
      <p:guideLst>
        <p:guide orient="horz" pos="936"/>
        <p:guide orient="horz" pos="391"/>
        <p:guide orient="horz" pos="3975"/>
        <p:guide orient="horz" pos="1030"/>
        <p:guide pos="7312"/>
        <p:guide pos="3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22" d="100"/>
          <a:sy n="122" d="100"/>
        </p:scale>
        <p:origin x="491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F9E11-F642-4BF2-B4DC-AF7D35EA7551}" type="datetimeFigureOut">
              <a:rPr lang="en-GB" smtClean="0"/>
              <a:t>13/05/2026</a:t>
            </a:fld>
            <a:endParaRPr lang="en-GB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A371A3-64EC-4735-8565-D99D7827967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92714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72A38B-F9FA-4036-A084-652409E98F08}" type="datetimeFigureOut">
              <a:rPr lang="en-GB" smtClean="0"/>
              <a:t>13/05/2026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436F85-577F-4A92-A47F-D540A2BCC821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091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Gamification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9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Gamification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324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Gamification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99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Gamification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222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hyperlink" Target="http://www.designguide.ku.dk/ku/skabeloner/powerpoint/praesentationer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hyperlink" Target="http://image.ku.dk/lightbox/211/13407586855728741badb20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billede stor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lIns="6408000" tIns="360000" anchor="ctr" anchorCtr="0"/>
          <a:lstStyle>
            <a:lvl1pPr marL="0" indent="0" algn="l">
              <a:buNone/>
              <a:defRPr sz="320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da-DK" dirty="0"/>
              <a:t> Klik på ikonet, hvis du vil udskifte billedet</a:t>
            </a:r>
          </a:p>
        </p:txBody>
      </p:sp>
      <p:sp>
        <p:nvSpPr>
          <p:cNvPr id="2" name="Titel 2"/>
          <p:cNvSpPr>
            <a:spLocks noGrp="1"/>
          </p:cNvSpPr>
          <p:nvPr>
            <p:ph type="ctrTitle"/>
          </p:nvPr>
        </p:nvSpPr>
        <p:spPr>
          <a:xfrm>
            <a:off x="0" y="691815"/>
            <a:ext cx="5959476" cy="5474035"/>
          </a:xfrm>
          <a:blipFill>
            <a:blip r:embed="rId3"/>
            <a:stretch>
              <a:fillRect/>
            </a:stretch>
          </a:blipFill>
        </p:spPr>
        <p:txBody>
          <a:bodyPr lIns="540000" tIns="468000" rIns="360000" bIns="3384000" anchor="b" anchorCtr="0">
            <a:noAutofit/>
          </a:bodyPr>
          <a:lstStyle>
            <a:lvl1pPr algn="l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10329111" y="-385200"/>
            <a:ext cx="814976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9610733C-9034-4EF1-A134-C713BE098F55}" type="datetime1">
              <a:rPr lang="da-DK" smtClean="0"/>
              <a:t>13-05-2026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236495" y="-385200"/>
            <a:ext cx="6981162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11255542" y="-385200"/>
            <a:ext cx="381759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091A926C-488A-4E3E-9C21-57CAA120E114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1" name="Pladsholder til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588962" y="4053600"/>
            <a:ext cx="4946650" cy="899766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da-DK" dirty="0"/>
              <a:t>Navn på oplægsholder, KU-enhed, sted og dato</a:t>
            </a:r>
          </a:p>
        </p:txBody>
      </p:sp>
      <p:sp>
        <p:nvSpPr>
          <p:cNvPr id="9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588962" y="3007285"/>
            <a:ext cx="4946649" cy="726435"/>
          </a:xfrm>
        </p:spPr>
        <p:txBody>
          <a:bodyPr rIns="0">
            <a:noAutofit/>
          </a:bodyPr>
          <a:lstStyle>
            <a:lvl1pPr marL="0" indent="0" algn="l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tilføje undertitel</a:t>
            </a:r>
          </a:p>
        </p:txBody>
      </p:sp>
      <p:sp>
        <p:nvSpPr>
          <p:cNvPr id="12" name="Titel 1"/>
          <p:cNvSpPr>
            <a:spLocks noGrp="1"/>
          </p:cNvSpPr>
          <p:nvPr>
            <p:ph type="body" sz="quarter" idx="15" hasCustomPrompt="1"/>
          </p:nvPr>
        </p:nvSpPr>
        <p:spPr>
          <a:xfrm>
            <a:off x="587375" y="1020200"/>
            <a:ext cx="4946649" cy="1345417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a-DK" dirty="0"/>
              <a:t>Klik for at tilføje titel</a:t>
            </a:r>
          </a:p>
        </p:txBody>
      </p:sp>
    </p:spTree>
    <p:extLst>
      <p:ext uri="{BB962C8B-B14F-4D97-AF65-F5344CB8AC3E}">
        <p14:creationId xmlns:p14="http://schemas.microsoft.com/office/powerpoint/2010/main" val="3829081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billede lille venst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lIns="6408000" tIns="360000"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a-DK" sz="320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  <a:sym typeface="Wingdings" panose="05000000000000000000" pitchFamily="2" charset="2"/>
              </a:defRPr>
            </a:lvl1pPr>
          </a:lstStyle>
          <a:p>
            <a:r>
              <a:rPr lang="da-DK" dirty="0"/>
              <a:t> Klik på ikonet, hvis du vil udskifte billedet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10329111" y="-385200"/>
            <a:ext cx="814976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C64773BD-B564-4031-8BC1-8FE44AEFACDB}" type="datetime1">
              <a:rPr lang="da-DK" smtClean="0"/>
              <a:t>13-05-2026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236495" y="-385200"/>
            <a:ext cx="6981162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11255542" y="-385200"/>
            <a:ext cx="381759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091A926C-488A-4E3E-9C21-57CAA120E114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2" name="Titel 2"/>
          <p:cNvSpPr>
            <a:spLocks noGrp="1"/>
          </p:cNvSpPr>
          <p:nvPr>
            <p:ph type="ctrTitle"/>
          </p:nvPr>
        </p:nvSpPr>
        <p:spPr>
          <a:xfrm>
            <a:off x="0" y="2271092"/>
            <a:ext cx="5959476" cy="3895200"/>
          </a:xfrm>
          <a:blipFill>
            <a:blip r:embed="rId3"/>
            <a:stretch>
              <a:fillRect/>
            </a:stretch>
          </a:blipFill>
        </p:spPr>
        <p:txBody>
          <a:bodyPr lIns="540000" tIns="468000" rIns="360000" bIns="2340000" anchor="b" anchorCtr="0">
            <a:noAutofit/>
          </a:bodyPr>
          <a:lstStyle>
            <a:lvl1pPr algn="l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26" name="Pladsholder til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588963" y="4042705"/>
            <a:ext cx="4983162" cy="899766"/>
          </a:xfrm>
        </p:spPr>
        <p:txBody>
          <a:bodyPr r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da-DK" dirty="0"/>
              <a:t>Navn på oplægsholder, KU-enhed, sted og dato</a:t>
            </a:r>
          </a:p>
        </p:txBody>
      </p:sp>
      <p:sp>
        <p:nvSpPr>
          <p:cNvPr id="9" name="Titel 1"/>
          <p:cNvSpPr>
            <a:spLocks noGrp="1"/>
          </p:cNvSpPr>
          <p:nvPr>
            <p:ph type="body" sz="quarter" idx="15" hasCustomPrompt="1"/>
          </p:nvPr>
        </p:nvSpPr>
        <p:spPr>
          <a:xfrm>
            <a:off x="587375" y="2610941"/>
            <a:ext cx="4946649" cy="1109335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a-DK" dirty="0"/>
              <a:t>Klik for at tilføje titel</a:t>
            </a:r>
          </a:p>
        </p:txBody>
      </p:sp>
    </p:spTree>
    <p:extLst>
      <p:ext uri="{BB962C8B-B14F-4D97-AF65-F5344CB8AC3E}">
        <p14:creationId xmlns:p14="http://schemas.microsoft.com/office/powerpoint/2010/main" val="2967803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billede stor høj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8804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lIns="0" tIns="360000" rIns="6408000" anchor="ctr" anchorCtr="0"/>
          <a:lstStyle>
            <a:lvl1pPr marL="0" indent="0" algn="r">
              <a:buNone/>
              <a:defRPr sz="3200" baseline="0">
                <a:sym typeface="Wingdings" panose="05000000000000000000" pitchFamily="2" charset="2"/>
              </a:defRPr>
            </a:lvl1pPr>
          </a:lstStyle>
          <a:p>
            <a:r>
              <a:rPr lang="da-DK" dirty="0"/>
              <a:t>Klik på ikonet, hvis du vil udskifte billedet  </a:t>
            </a:r>
            <a:br>
              <a:rPr lang="da-DK" dirty="0"/>
            </a:br>
            <a:r>
              <a:rPr lang="da-DK" dirty="0"/>
              <a:t> </a:t>
            </a:r>
          </a:p>
        </p:txBody>
      </p:sp>
      <p:sp>
        <p:nvSpPr>
          <p:cNvPr id="2" name="Titel 2"/>
          <p:cNvSpPr>
            <a:spLocks noGrp="1"/>
          </p:cNvSpPr>
          <p:nvPr>
            <p:ph type="ctrTitle"/>
          </p:nvPr>
        </p:nvSpPr>
        <p:spPr>
          <a:xfrm>
            <a:off x="6243638" y="691815"/>
            <a:ext cx="5948362" cy="5474035"/>
          </a:xfrm>
          <a:blipFill>
            <a:blip r:embed="rId3"/>
            <a:stretch>
              <a:fillRect/>
            </a:stretch>
          </a:blipFill>
        </p:spPr>
        <p:txBody>
          <a:bodyPr lIns="360000" tIns="468000" rIns="540000" bIns="3384000" anchor="b" anchorCtr="0">
            <a:noAutofit/>
          </a:bodyPr>
          <a:lstStyle>
            <a:lvl1pPr algn="l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10329111" y="-385164"/>
            <a:ext cx="814976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C333159E-FBB4-453B-BB73-EC3ABA0B9EC3}" type="datetime1">
              <a:rPr lang="da-DK" smtClean="0"/>
              <a:t>13-05-2026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236495" y="-385164"/>
            <a:ext cx="6981162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11255542" y="-385164"/>
            <a:ext cx="381759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091A926C-488A-4E3E-9C21-57CAA120E114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5" name="Pladsholder til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6622257" y="4053600"/>
            <a:ext cx="4979193" cy="899766"/>
          </a:xfrm>
        </p:spPr>
        <p:txBody>
          <a:bodyPr r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da-DK" dirty="0"/>
              <a:t>Navn på oplægsholder, KU-enhed, sted og dato</a:t>
            </a:r>
          </a:p>
        </p:txBody>
      </p:sp>
      <p:sp>
        <p:nvSpPr>
          <p:cNvPr id="9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6622257" y="3007285"/>
            <a:ext cx="4979193" cy="726435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tilføje undertitel</a:t>
            </a:r>
          </a:p>
        </p:txBody>
      </p:sp>
      <p:sp>
        <p:nvSpPr>
          <p:cNvPr id="10" name="Titel 1"/>
          <p:cNvSpPr>
            <a:spLocks noGrp="1"/>
          </p:cNvSpPr>
          <p:nvPr>
            <p:ph type="body" sz="quarter" idx="15" hasCustomPrompt="1"/>
          </p:nvPr>
        </p:nvSpPr>
        <p:spPr>
          <a:xfrm>
            <a:off x="6622257" y="1020200"/>
            <a:ext cx="4977606" cy="1345417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a-DK" dirty="0"/>
              <a:t>Klik for at tilføje titel</a:t>
            </a:r>
          </a:p>
        </p:txBody>
      </p:sp>
    </p:spTree>
    <p:extLst>
      <p:ext uri="{BB962C8B-B14F-4D97-AF65-F5344CB8AC3E}">
        <p14:creationId xmlns:p14="http://schemas.microsoft.com/office/powerpoint/2010/main" val="2903454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billede lille høj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lIns="0" tIns="360000" rIns="6408000" anchor="ctr" anchorCtr="0"/>
          <a:lstStyle>
            <a:lvl1pPr marL="0" indent="0" algn="r">
              <a:buNone/>
              <a:defRPr sz="320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da-DK" dirty="0"/>
              <a:t>Klik på ikonet, hvis du vil udskifte billedet  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10329111" y="-385200"/>
            <a:ext cx="814976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72EBC29C-0917-4C4D-9E80-3B6188930562}" type="datetime1">
              <a:rPr lang="da-DK" smtClean="0"/>
              <a:t>13-05-2026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236495" y="-385200"/>
            <a:ext cx="6981162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11255542" y="-385200"/>
            <a:ext cx="381759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091A926C-488A-4E3E-9C21-57CAA120E114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2" name="Titel 2"/>
          <p:cNvSpPr>
            <a:spLocks noGrp="1"/>
          </p:cNvSpPr>
          <p:nvPr>
            <p:ph type="ctrTitle"/>
          </p:nvPr>
        </p:nvSpPr>
        <p:spPr>
          <a:xfrm>
            <a:off x="6243638" y="2271092"/>
            <a:ext cx="5948362" cy="3895200"/>
          </a:xfrm>
          <a:blipFill>
            <a:blip r:embed="rId3"/>
            <a:stretch>
              <a:fillRect/>
            </a:stretch>
          </a:blipFill>
        </p:spPr>
        <p:txBody>
          <a:bodyPr lIns="360000" tIns="468000" rIns="540000" bIns="2448000" anchor="b" anchorCtr="0">
            <a:noAutofit/>
          </a:bodyPr>
          <a:lstStyle>
            <a:lvl1pPr algn="l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9" name="Pladsholder til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6622257" y="4053600"/>
            <a:ext cx="4979193" cy="899766"/>
          </a:xfrm>
        </p:spPr>
        <p:txBody>
          <a:bodyPr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aseline="0"/>
            </a:lvl1pPr>
          </a:lstStyle>
          <a:p>
            <a:pPr lvl="0"/>
            <a:r>
              <a:rPr lang="da-DK" dirty="0"/>
              <a:t>Navn på oplægsholder, KU-enhed, sted og dato</a:t>
            </a:r>
          </a:p>
        </p:txBody>
      </p:sp>
      <p:sp>
        <p:nvSpPr>
          <p:cNvPr id="10" name="Titel 1"/>
          <p:cNvSpPr>
            <a:spLocks noGrp="1"/>
          </p:cNvSpPr>
          <p:nvPr>
            <p:ph type="body" sz="quarter" idx="15" hasCustomPrompt="1"/>
          </p:nvPr>
        </p:nvSpPr>
        <p:spPr>
          <a:xfrm>
            <a:off x="6622258" y="2610941"/>
            <a:ext cx="4962920" cy="1109335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a-DK" dirty="0"/>
              <a:t>Klik for at tilføje titel</a:t>
            </a:r>
          </a:p>
        </p:txBody>
      </p:sp>
    </p:spTree>
    <p:extLst>
      <p:ext uri="{BB962C8B-B14F-4D97-AF65-F5344CB8AC3E}">
        <p14:creationId xmlns:p14="http://schemas.microsoft.com/office/powerpoint/2010/main" val="629679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segl sto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8350" cy="6858000"/>
          </a:xfrm>
          <a:prstGeom prst="rect">
            <a:avLst/>
          </a:prstGeom>
          <a:gradFill flip="none" rotWithShape="1">
            <a:gsLst>
              <a:gs pos="0">
                <a:srgbClr val="DDDDDD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34" r="10628" b="7654"/>
          <a:stretch/>
        </p:blipFill>
        <p:spPr>
          <a:xfrm>
            <a:off x="1733575" y="-6016"/>
            <a:ext cx="10465859" cy="6858000"/>
          </a:xfrm>
          <a:prstGeom prst="rect">
            <a:avLst/>
          </a:prstGeom>
        </p:spPr>
      </p:pic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10329111" y="-385200"/>
            <a:ext cx="814976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8880D59A-D7B0-4B9B-8B78-E4C3DDBABBD4}" type="datetime1">
              <a:rPr lang="da-DK" smtClean="0"/>
              <a:t>13-05-2026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236495" y="-385200"/>
            <a:ext cx="6981162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11255542" y="-385200"/>
            <a:ext cx="381759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091A926C-488A-4E3E-9C21-57CAA120E114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2" name="Titel 2"/>
          <p:cNvSpPr>
            <a:spLocks noGrp="1"/>
          </p:cNvSpPr>
          <p:nvPr>
            <p:ph type="ctrTitle" hasCustomPrompt="1"/>
          </p:nvPr>
        </p:nvSpPr>
        <p:spPr>
          <a:xfrm>
            <a:off x="0" y="691815"/>
            <a:ext cx="5959476" cy="5474035"/>
          </a:xfrm>
          <a:blipFill>
            <a:blip r:embed="rId3"/>
            <a:stretch>
              <a:fillRect/>
            </a:stretch>
          </a:blipFill>
        </p:spPr>
        <p:txBody>
          <a:bodyPr lIns="540000" tIns="468000" rIns="360000" bIns="3384000" anchor="b" anchorCtr="0">
            <a:noAutofit/>
          </a:bodyPr>
          <a:lstStyle>
            <a:lvl1pPr algn="l">
              <a:lnSpc>
                <a:spcPct val="9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master</a:t>
            </a:r>
          </a:p>
        </p:txBody>
      </p:sp>
      <p:sp>
        <p:nvSpPr>
          <p:cNvPr id="37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588964" y="3007285"/>
            <a:ext cx="4946648" cy="726435"/>
          </a:xfrm>
        </p:spPr>
        <p:txBody>
          <a:bodyPr rIns="0">
            <a:noAutofit/>
          </a:bodyPr>
          <a:lstStyle>
            <a:lvl1pPr marL="0" indent="0" algn="l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tilføje undertitel</a:t>
            </a:r>
          </a:p>
        </p:txBody>
      </p:sp>
      <p:sp>
        <p:nvSpPr>
          <p:cNvPr id="38" name="Pladsholder til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588963" y="4053600"/>
            <a:ext cx="4946649" cy="899766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da-DK" dirty="0"/>
              <a:t>Navn på oplægsholder, KU-enhed, sted og dato</a:t>
            </a:r>
          </a:p>
        </p:txBody>
      </p:sp>
      <p:sp>
        <p:nvSpPr>
          <p:cNvPr id="12" name="Titel 1"/>
          <p:cNvSpPr>
            <a:spLocks noGrp="1"/>
          </p:cNvSpPr>
          <p:nvPr>
            <p:ph type="body" sz="quarter" idx="14" hasCustomPrompt="1"/>
          </p:nvPr>
        </p:nvSpPr>
        <p:spPr>
          <a:xfrm>
            <a:off x="587375" y="1020200"/>
            <a:ext cx="4946649" cy="1345417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a-DK" dirty="0"/>
              <a:t>Klik for at tilføje titel</a:t>
            </a:r>
          </a:p>
        </p:txBody>
      </p:sp>
    </p:spTree>
    <p:extLst>
      <p:ext uri="{BB962C8B-B14F-4D97-AF65-F5344CB8AC3E}">
        <p14:creationId xmlns:p14="http://schemas.microsoft.com/office/powerpoint/2010/main" val="4281795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segl lil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/>
          <p:nvPr userDrawn="1"/>
        </p:nvSpPr>
        <p:spPr>
          <a:xfrm>
            <a:off x="0" y="0"/>
            <a:ext cx="12198350" cy="6858000"/>
          </a:xfrm>
          <a:prstGeom prst="rect">
            <a:avLst/>
          </a:prstGeom>
          <a:gradFill flip="none" rotWithShape="1">
            <a:gsLst>
              <a:gs pos="0">
                <a:srgbClr val="DDDDDD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34" r="10628" b="7654"/>
          <a:stretch/>
        </p:blipFill>
        <p:spPr>
          <a:xfrm>
            <a:off x="1733575" y="-6016"/>
            <a:ext cx="10465859" cy="6858000"/>
          </a:xfrm>
          <a:prstGeom prst="rect">
            <a:avLst/>
          </a:prstGeom>
        </p:spPr>
      </p:pic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10329111" y="-385200"/>
            <a:ext cx="814976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DACD5312-4BB5-4AD3-ABB6-C66798F20444}" type="datetime1">
              <a:rPr lang="da-DK" smtClean="0"/>
              <a:t>13-05-2026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236495" y="-385200"/>
            <a:ext cx="6981162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11255542" y="-385200"/>
            <a:ext cx="381759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091A926C-488A-4E3E-9C21-57CAA120E114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2" name="Titel 2"/>
          <p:cNvSpPr>
            <a:spLocks noGrp="1"/>
          </p:cNvSpPr>
          <p:nvPr>
            <p:ph type="ctrTitle"/>
          </p:nvPr>
        </p:nvSpPr>
        <p:spPr>
          <a:xfrm>
            <a:off x="0" y="2271092"/>
            <a:ext cx="5959476" cy="3895200"/>
          </a:xfrm>
          <a:blipFill>
            <a:blip r:embed="rId3"/>
            <a:stretch>
              <a:fillRect/>
            </a:stretch>
          </a:blipFill>
        </p:spPr>
        <p:txBody>
          <a:bodyPr lIns="540000" tIns="468000" rIns="360000" bIns="2340000" anchor="b" anchorCtr="0">
            <a:noAutofit/>
          </a:bodyPr>
          <a:lstStyle>
            <a:lvl1pPr algn="l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15" name="Pladsholder til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588963" y="4053600"/>
            <a:ext cx="4946649" cy="899766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da-DK" dirty="0"/>
              <a:t>Navn på oplægsholder, KU-enhed, sted og dato</a:t>
            </a:r>
          </a:p>
        </p:txBody>
      </p:sp>
      <p:sp>
        <p:nvSpPr>
          <p:cNvPr id="10" name="Titel 1"/>
          <p:cNvSpPr>
            <a:spLocks noGrp="1"/>
          </p:cNvSpPr>
          <p:nvPr>
            <p:ph type="body" sz="quarter" idx="14" hasCustomPrompt="1"/>
          </p:nvPr>
        </p:nvSpPr>
        <p:spPr>
          <a:xfrm>
            <a:off x="587375" y="2610941"/>
            <a:ext cx="4946649" cy="1109335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a-DK" dirty="0"/>
              <a:t>Klik for at tilføje titel</a:t>
            </a:r>
          </a:p>
        </p:txBody>
      </p:sp>
    </p:spTree>
    <p:extLst>
      <p:ext uri="{BB962C8B-B14F-4D97-AF65-F5344CB8AC3E}">
        <p14:creationId xmlns:p14="http://schemas.microsoft.com/office/powerpoint/2010/main" val="1690682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8963" y="620714"/>
            <a:ext cx="11012488" cy="865186"/>
          </a:xfrm>
        </p:spPr>
        <p:txBody>
          <a:bodyPr/>
          <a:lstStyle/>
          <a:p>
            <a:pPr lvl="0"/>
            <a:r>
              <a:rPr lang="da-DK" dirty="0"/>
              <a:t>Klik for at tilføje overskrift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8963" y="1635125"/>
            <a:ext cx="11012488" cy="4675188"/>
          </a:xfrm>
        </p:spPr>
        <p:txBody>
          <a:bodyPr vert="horz" lIns="0" tIns="0" rIns="0" bIns="0" rtlCol="0">
            <a:noAutofit/>
          </a:bodyPr>
          <a:lstStyle>
            <a:lvl1pPr>
              <a:defRPr lang="da-DK" dirty="0" smtClean="0"/>
            </a:lvl1pPr>
            <a:lvl2pPr>
              <a:defRPr lang="da-DK" dirty="0" smtClean="0"/>
            </a:lvl2pPr>
            <a:lvl3pPr>
              <a:defRPr lang="da-DK" dirty="0" smtClean="0"/>
            </a:lvl3pPr>
            <a:lvl4pPr marL="719138" indent="0">
              <a:buNone/>
              <a:defRPr/>
            </a:lvl4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9339-1C74-4825-ADEB-BCD7E13EFC81}" type="datetime1">
              <a:rPr lang="da-DK" smtClean="0"/>
              <a:t>13-05-2026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96859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og to indholdsobjekt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8964" y="620714"/>
            <a:ext cx="11012486" cy="865186"/>
          </a:xfrm>
        </p:spPr>
        <p:txBody>
          <a:bodyPr/>
          <a:lstStyle/>
          <a:p>
            <a:pPr lvl="0"/>
            <a:r>
              <a:rPr lang="da-DK" dirty="0"/>
              <a:t>Klik for at tilføje overskrift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588964" y="1635125"/>
            <a:ext cx="5358535" cy="4675187"/>
          </a:xfrm>
        </p:spPr>
        <p:txBody>
          <a:bodyPr vert="horz" lIns="0" tIns="0" rIns="0" bIns="0" rtlCol="0">
            <a:noAutofit/>
          </a:bodyPr>
          <a:lstStyle>
            <a:lvl1pPr>
              <a:defRPr lang="da-DK" dirty="0" smtClean="0"/>
            </a:lvl1pPr>
            <a:lvl2pPr>
              <a:defRPr lang="da-DK" dirty="0" smtClean="0"/>
            </a:lvl2pPr>
            <a:lvl3pPr>
              <a:defRPr lang="da-DK" dirty="0" smtClean="0"/>
            </a:lvl3pPr>
            <a:lvl4pPr>
              <a:defRPr lang="da-DK" dirty="0" smtClean="0"/>
            </a:lvl4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44502" y="1635125"/>
            <a:ext cx="5356948" cy="4675187"/>
          </a:xfrm>
        </p:spPr>
        <p:txBody>
          <a:bodyPr vert="horz" lIns="0" tIns="0" rIns="0" bIns="0" rtlCol="0">
            <a:noAutofit/>
          </a:bodyPr>
          <a:lstStyle>
            <a:lvl1pPr>
              <a:defRPr lang="da-DK" dirty="0" smtClean="0"/>
            </a:lvl1pPr>
            <a:lvl2pPr>
              <a:defRPr lang="da-DK" dirty="0" smtClean="0"/>
            </a:lvl2pPr>
            <a:lvl3pPr>
              <a:defRPr lang="da-DK" dirty="0" smtClean="0"/>
            </a:lvl3pPr>
            <a:lvl4pPr marL="719138" indent="0">
              <a:buNone/>
              <a:defRPr lang="da-DK" dirty="0" smtClean="0"/>
            </a:lvl4pPr>
            <a:lvl5pPr>
              <a:defRPr lang="da-DK" dirty="0"/>
            </a:lvl5pPr>
            <a:lvl8pPr marL="719138" indent="0">
              <a:buNone/>
              <a:defRPr/>
            </a:lvl8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FFEAA-BA47-4F55-BB2A-ABDD4DBF5CDE}" type="datetime1">
              <a:rPr lang="da-DK" smtClean="0"/>
              <a:t>13-05-2026</a:t>
            </a:fld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54967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dhold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6243639" y="1635125"/>
            <a:ext cx="5357812" cy="4675187"/>
          </a:xfrm>
          <a:blipFill>
            <a:blip r:embed="rId2"/>
            <a:stretch>
              <a:fillRect/>
            </a:stretch>
          </a:blipFill>
        </p:spPr>
        <p:txBody>
          <a:bodyPr lIns="0" tIns="2304000" rIns="0" anchor="t" anchorCtr="0"/>
          <a:lstStyle>
            <a:lvl1pPr marL="0" indent="0" algn="ctr">
              <a:buNone/>
              <a:defRPr sz="320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da-DK" dirty="0"/>
              <a:t>Klik på ikonet, hvis du vil udskifte billedet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8965" y="620712"/>
            <a:ext cx="11012486" cy="865187"/>
          </a:xfrm>
        </p:spPr>
        <p:txBody>
          <a:bodyPr/>
          <a:lstStyle/>
          <a:p>
            <a:pPr lvl="0"/>
            <a:r>
              <a:rPr lang="da-DK" dirty="0"/>
              <a:t>Klik for at tilføje overskrift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588964" y="1635125"/>
            <a:ext cx="5359398" cy="4675188"/>
          </a:xfrm>
        </p:spPr>
        <p:txBody>
          <a:bodyPr vert="horz" lIns="0" tIns="0" rIns="0" bIns="0" rtlCol="0">
            <a:noAutofit/>
          </a:bodyPr>
          <a:lstStyle>
            <a:lvl1pPr>
              <a:defRPr lang="da-DK" dirty="0" smtClean="0"/>
            </a:lvl1pPr>
            <a:lvl2pPr>
              <a:defRPr lang="da-DK" dirty="0" smtClean="0"/>
            </a:lvl2pPr>
            <a:lvl3pPr>
              <a:defRPr lang="da-DK" dirty="0" smtClean="0"/>
            </a:lvl3pPr>
            <a:lvl4pPr>
              <a:defRPr lang="da-DK" dirty="0" smtClean="0"/>
            </a:lvl4pPr>
            <a:lvl5pPr>
              <a:defRPr lang="da-DK" dirty="0"/>
            </a:lvl5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542C-E4D2-4366-8573-42718107279F}" type="datetime1">
              <a:rPr lang="da-DK" smtClean="0"/>
              <a:t>13-05-2026</a:t>
            </a:fld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17783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bille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588963" y="1635125"/>
            <a:ext cx="11012487" cy="4675188"/>
          </a:xfrm>
          <a:blipFill>
            <a:blip r:embed="rId2"/>
            <a:stretch>
              <a:fillRect/>
            </a:stretch>
          </a:blipFill>
        </p:spPr>
        <p:txBody>
          <a:bodyPr lIns="0" tIns="2304000" rIns="0" anchor="t" anchorCtr="0"/>
          <a:lstStyle>
            <a:lvl1pPr marL="0" indent="0" algn="ctr">
              <a:buNone/>
              <a:defRPr sz="320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da-DK" dirty="0"/>
              <a:t>Klik på ikonet, hvis du vil udskifte billedet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8964" y="620712"/>
            <a:ext cx="11012486" cy="865187"/>
          </a:xfrm>
        </p:spPr>
        <p:txBody>
          <a:bodyPr/>
          <a:lstStyle/>
          <a:p>
            <a:r>
              <a:rPr lang="da-DK" dirty="0"/>
              <a:t>Klik for at tilføje overskrift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854C8-09F9-49F3-9200-F6E55E50E9FD}" type="datetime1">
              <a:rPr lang="da-DK" smtClean="0"/>
              <a:t>13-05-2026</a:t>
            </a:fld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19167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lle tekstlabel højre og bille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334851"/>
            <a:ext cx="12192000" cy="6523149"/>
          </a:xfrm>
          <a:blipFill>
            <a:blip r:embed="rId2"/>
            <a:stretch>
              <a:fillRect/>
            </a:stretch>
          </a:blipFill>
        </p:spPr>
        <p:txBody>
          <a:bodyPr lIns="0" tIns="360000" rIns="6408000" anchor="ctr" anchorCtr="0"/>
          <a:lstStyle>
            <a:lvl1pPr marL="0" indent="0" algn="r">
              <a:buNone/>
              <a:defRPr sz="3200" baseline="0">
                <a:solidFill>
                  <a:schemeClr val="tx1"/>
                </a:solidFill>
                <a:sym typeface="Wingdings" panose="05000000000000000000" pitchFamily="2" charset="2"/>
              </a:defRPr>
            </a:lvl1pPr>
          </a:lstStyle>
          <a:p>
            <a:r>
              <a:rPr lang="da-DK" dirty="0"/>
              <a:t>Klik på ikonet, hvis du vil udskifte billedet 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243638" y="4903567"/>
            <a:ext cx="5948362" cy="1398808"/>
          </a:xfrm>
          <a:solidFill>
            <a:srgbClr val="A31D20">
              <a:alpha val="95000"/>
            </a:srgbClr>
          </a:solidFill>
        </p:spPr>
        <p:txBody>
          <a:bodyPr lIns="252000" tIns="144000" rIns="540000" bIns="144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tekst 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F2C5F-F0E5-452B-A2F2-3EA33BA229B5}" type="datetime1">
              <a:rPr lang="da-DK" smtClean="0"/>
              <a:t>13-05-2026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60550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lle tekstlabel venstre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334851"/>
            <a:ext cx="12192000" cy="6523149"/>
          </a:xfrm>
          <a:blipFill>
            <a:blip r:embed="rId2"/>
            <a:stretch>
              <a:fillRect/>
            </a:stretch>
          </a:blipFill>
        </p:spPr>
        <p:txBody>
          <a:bodyPr lIns="0" tIns="360000" rIns="6408000" anchor="ctr" anchorCtr="0"/>
          <a:lstStyle>
            <a:lvl1pPr marL="0" indent="0" algn="r">
              <a:buNone/>
              <a:defRPr sz="320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da-DK" dirty="0"/>
              <a:t>Klik på ikonet, hvis du vil udskifte billedet 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903567"/>
            <a:ext cx="5948362" cy="1398808"/>
          </a:xfrm>
          <a:solidFill>
            <a:srgbClr val="A31D20">
              <a:alpha val="95000"/>
            </a:srgbClr>
          </a:solidFill>
        </p:spPr>
        <p:txBody>
          <a:bodyPr lIns="576000" tIns="144000" rIns="252000" bIns="144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tekst</a:t>
            </a:r>
            <a:br>
              <a:rPr lang="da-DK" sz="2400" spc="100" dirty="0">
                <a:solidFill>
                  <a:schemeClr val="bg1"/>
                </a:solidFill>
                <a:latin typeface="+mj-lt"/>
                <a:cs typeface="Microsoft New Tai Lue"/>
              </a:rPr>
            </a:br>
            <a:r>
              <a:rPr lang="da-DK" dirty="0"/>
              <a:t> 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46445-93A7-4948-90C3-5E545867631D}" type="datetime1">
              <a:rPr lang="da-DK" smtClean="0"/>
              <a:t>13-05-2026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94560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tekstlabel højre og bille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334851"/>
            <a:ext cx="12192000" cy="6523149"/>
          </a:xfrm>
          <a:blipFill>
            <a:blip r:embed="rId2"/>
            <a:stretch>
              <a:fillRect/>
            </a:stretch>
          </a:blipFill>
        </p:spPr>
        <p:txBody>
          <a:bodyPr lIns="0" tIns="360000" rIns="6408000" anchor="ctr" anchorCtr="0"/>
          <a:lstStyle>
            <a:lvl1pPr marL="0" indent="0" algn="r">
              <a:buNone/>
              <a:defRPr sz="3200" baseline="0">
                <a:sym typeface="Wingdings" panose="05000000000000000000" pitchFamily="2" charset="2"/>
              </a:defRPr>
            </a:lvl1pPr>
          </a:lstStyle>
          <a:p>
            <a:r>
              <a:rPr lang="da-DK" dirty="0"/>
              <a:t>Klik på ikonet, hvis du vil udskifte billedet  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DFD51-CB30-4E30-94A9-3C7B4B0535D6}" type="datetime1">
              <a:rPr lang="da-DK" smtClean="0"/>
              <a:t>13-05-2026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10" name="Pladsholder til tekst 9"/>
          <p:cNvSpPr>
            <a:spLocks noGrp="1"/>
          </p:cNvSpPr>
          <p:nvPr>
            <p:ph type="body" sz="quarter" idx="15" hasCustomPrompt="1"/>
          </p:nvPr>
        </p:nvSpPr>
        <p:spPr>
          <a:xfrm>
            <a:off x="6243638" y="2036763"/>
            <a:ext cx="5948362" cy="4265612"/>
          </a:xfrm>
          <a:solidFill>
            <a:schemeClr val="accent1">
              <a:alpha val="95000"/>
            </a:schemeClr>
          </a:solidFill>
        </p:spPr>
        <p:txBody>
          <a:bodyPr lIns="252000" tIns="144000" rIns="540000" bIns="144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719138" indent="-357188">
              <a:defRPr>
                <a:solidFill>
                  <a:schemeClr val="bg1"/>
                </a:solidFill>
              </a:defRPr>
            </a:lvl2pPr>
            <a:lvl3pPr marL="719138" indent="-358775">
              <a:defRPr>
                <a:solidFill>
                  <a:schemeClr val="bg1"/>
                </a:solidFill>
              </a:defRPr>
            </a:lvl3pPr>
            <a:lvl4pPr marL="719138" indent="-358775">
              <a:defRPr>
                <a:solidFill>
                  <a:schemeClr val="bg1"/>
                </a:solidFill>
              </a:defRPr>
            </a:lvl4pPr>
            <a:lvl5pPr marL="719138" indent="-358775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tilføje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758010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tekstlabel venstre og bille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334851"/>
            <a:ext cx="12192000" cy="6523149"/>
          </a:xfrm>
          <a:blipFill>
            <a:blip r:embed="rId2"/>
            <a:stretch>
              <a:fillRect/>
            </a:stretch>
          </a:blipFill>
        </p:spPr>
        <p:txBody>
          <a:bodyPr lIns="6408000" tIns="360000" rIns="0" anchor="ctr" anchorCtr="0"/>
          <a:lstStyle>
            <a:lvl1pPr marL="0" indent="0" algn="l">
              <a:buNone/>
              <a:defRPr sz="320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da-DK" dirty="0"/>
              <a:t> Klik på ikonet, hvis </a:t>
            </a:r>
            <a:br>
              <a:rPr lang="da-DK" dirty="0"/>
            </a:br>
            <a:r>
              <a:rPr lang="da-DK" dirty="0"/>
              <a:t>du vil udskifte billedet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E4329-2AA9-435B-BDB4-F4C3408B6DCE}" type="datetime1">
              <a:rPr lang="da-DK" smtClean="0"/>
              <a:t>13-05-2026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8" name="Pladsholder til tekst 9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2036763"/>
            <a:ext cx="5948362" cy="4265612"/>
          </a:xfrm>
          <a:solidFill>
            <a:schemeClr val="accent1">
              <a:alpha val="95000"/>
            </a:schemeClr>
          </a:solidFill>
        </p:spPr>
        <p:txBody>
          <a:bodyPr lIns="576000" tIns="144000" rIns="252000" bIns="144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719138" indent="-358775">
              <a:defRPr>
                <a:solidFill>
                  <a:schemeClr val="bg1"/>
                </a:solidFill>
              </a:defRPr>
            </a:lvl2pPr>
            <a:lvl3pPr marL="719138" indent="-358775">
              <a:defRPr>
                <a:solidFill>
                  <a:schemeClr val="bg1"/>
                </a:solidFill>
              </a:defRPr>
            </a:lvl3pPr>
            <a:lvl4pPr marL="719138" indent="-358775">
              <a:defRPr>
                <a:solidFill>
                  <a:schemeClr val="bg1"/>
                </a:solidFill>
              </a:defRPr>
            </a:lvl4pPr>
            <a:lvl5pPr marL="719138" indent="-358775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tilføje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1472760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sal-punktopstilling rø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64807-3496-47E8-915B-96DB96A167BC}" type="datetime1">
              <a:rPr lang="da-DK" smtClean="0"/>
              <a:t>13-05-2026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7" name="Pladsholder til tekst 9"/>
          <p:cNvSpPr>
            <a:spLocks noGrp="1"/>
          </p:cNvSpPr>
          <p:nvPr>
            <p:ph type="body" sz="quarter" idx="15" hasCustomPrompt="1"/>
          </p:nvPr>
        </p:nvSpPr>
        <p:spPr>
          <a:xfrm>
            <a:off x="588963" y="620713"/>
            <a:ext cx="11012487" cy="5682589"/>
          </a:xfrm>
          <a:noFill/>
        </p:spPr>
        <p:txBody>
          <a:bodyPr lIns="0" tIns="0" rIns="0" bIns="0"/>
          <a:lstStyle>
            <a:lvl1pPr marL="449263" indent="-449263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da-DK" sz="4800" b="0" kern="1200" cap="all" spc="24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49263" indent="-449263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da-DK" sz="4800" b="0" kern="1200" cap="all" spc="24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449263" indent="-449263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da-DK" sz="4800" b="0" kern="1200" cap="all" spc="24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449263" indent="-449263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da-DK" sz="4800" b="0" kern="1200" cap="all" spc="24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449263" indent="-449263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da-DK" sz="4800" b="0" kern="1200" cap="all" spc="24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da-DK" dirty="0"/>
              <a:t>Klik for at tilføje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1987839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felt 8"/>
          <p:cNvSpPr txBox="1"/>
          <p:nvPr userDrawn="1"/>
        </p:nvSpPr>
        <p:spPr>
          <a:xfrm>
            <a:off x="421280" y="612884"/>
            <a:ext cx="116761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5000" b="1" dirty="0">
                <a:solidFill>
                  <a:schemeClr val="bg1"/>
                </a:solidFill>
              </a:rPr>
              <a:t>”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EB03B-DE17-4D8C-BE2B-1AD42424342D}" type="datetime1">
              <a:rPr lang="da-DK" smtClean="0"/>
              <a:t>13-05-2026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7" name="Pladsholder til tekst 9"/>
          <p:cNvSpPr>
            <a:spLocks noGrp="1"/>
          </p:cNvSpPr>
          <p:nvPr>
            <p:ph type="body" sz="quarter" idx="15" hasCustomPrompt="1"/>
          </p:nvPr>
        </p:nvSpPr>
        <p:spPr>
          <a:xfrm>
            <a:off x="588963" y="1628775"/>
            <a:ext cx="11012487" cy="4114799"/>
          </a:xfrm>
          <a:noFill/>
        </p:spPr>
        <p:txBody>
          <a:bodyPr lIns="0" tIns="0" rIns="0" bIns="0" anchor="t" anchorCtr="0"/>
          <a:lstStyle>
            <a:lvl1pPr marL="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da-DK" sz="48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da-DK" sz="4800" b="1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da-DK" sz="4800" b="1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da-DK" sz="4800" b="1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da-DK" sz="48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da-DK" dirty="0"/>
              <a:t>Klik for at tilføje tekst</a:t>
            </a:r>
          </a:p>
        </p:txBody>
      </p:sp>
      <p:sp>
        <p:nvSpPr>
          <p:cNvPr id="8" name="Pladsholder til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582712" y="5934971"/>
            <a:ext cx="11019496" cy="367404"/>
          </a:xfrm>
        </p:spPr>
        <p:txBody>
          <a:bodyPr>
            <a:normAutofit/>
          </a:bodyPr>
          <a:lstStyle>
            <a:lvl1pPr marL="0" indent="0">
              <a:buNone/>
              <a:defRPr sz="24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Navn, kilde</a:t>
            </a:r>
          </a:p>
        </p:txBody>
      </p:sp>
    </p:spTree>
    <p:extLst>
      <p:ext uri="{BB962C8B-B14F-4D97-AF65-F5344CB8AC3E}">
        <p14:creationId xmlns:p14="http://schemas.microsoft.com/office/powerpoint/2010/main" val="4142963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pejlede tekst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54F7B-C476-4203-AE9B-5470D905B3E4}" type="datetime1">
              <a:rPr lang="da-DK" smtClean="0"/>
              <a:t>13-05-2026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9" name="Pladsholder til tekst 9"/>
          <p:cNvSpPr>
            <a:spLocks noGrp="1"/>
          </p:cNvSpPr>
          <p:nvPr>
            <p:ph type="body" sz="quarter" idx="15" hasCustomPrompt="1"/>
          </p:nvPr>
        </p:nvSpPr>
        <p:spPr>
          <a:xfrm>
            <a:off x="588964" y="1628775"/>
            <a:ext cx="5358535" cy="4674527"/>
          </a:xfrm>
          <a:noFill/>
        </p:spPr>
        <p:txBody>
          <a:bodyPr lIns="0" tIns="0" rIns="0" bIns="0"/>
          <a:lstStyle>
            <a:lvl1pPr marL="0" indent="0" algn="r" defTabSz="914400" rtl="0" eaLnBrk="1" latinLnBrk="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None/>
              <a:defRPr lang="da-DK" sz="3600" b="1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r" defTabSz="914400" rtl="0" eaLnBrk="1" latinLnBrk="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None/>
              <a:defRPr lang="da-DK" sz="3600" b="1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r" defTabSz="914400" rtl="0" eaLnBrk="1" latinLnBrk="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None/>
              <a:defRPr lang="da-DK" sz="3600" b="1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r" defTabSz="914400" rtl="0" eaLnBrk="1" latinLnBrk="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None/>
              <a:defRPr lang="da-DK" sz="3600" b="1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r" defTabSz="914400" rtl="0" eaLnBrk="1" latinLnBrk="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None/>
              <a:defRPr lang="da-DK" sz="36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da-DK" dirty="0"/>
              <a:t>Klik for at tilføje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10" name="Pladsholder til tekst 9"/>
          <p:cNvSpPr>
            <a:spLocks noGrp="1"/>
          </p:cNvSpPr>
          <p:nvPr>
            <p:ph type="body" sz="quarter" idx="16" hasCustomPrompt="1"/>
          </p:nvPr>
        </p:nvSpPr>
        <p:spPr>
          <a:xfrm>
            <a:off x="6244503" y="1628775"/>
            <a:ext cx="5356948" cy="4674527"/>
          </a:xfrm>
          <a:noFill/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None/>
              <a:defRPr lang="da-DK" sz="36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None/>
              <a:defRPr lang="da-DK" sz="36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None/>
              <a:defRPr lang="da-DK" sz="36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None/>
              <a:defRPr lang="da-DK" sz="36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None/>
              <a:defRPr lang="da-DK" sz="3600" b="0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da-DK" dirty="0"/>
              <a:t>Klik for at tilføje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 </a:t>
            </a:r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588964" y="620714"/>
            <a:ext cx="11012486" cy="8635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Klik for at tilføje overskrift</a:t>
            </a:r>
          </a:p>
        </p:txBody>
      </p:sp>
    </p:spTree>
    <p:extLst>
      <p:ext uri="{BB962C8B-B14F-4D97-AF65-F5344CB8AC3E}">
        <p14:creationId xmlns:p14="http://schemas.microsoft.com/office/powerpoint/2010/main" val="26273087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nitsoversk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363C-5D45-41B3-8FA7-E4A3C28213BA}" type="datetime1">
              <a:rPr lang="da-DK" smtClean="0"/>
              <a:t>13-05-2026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588963" y="1628775"/>
            <a:ext cx="11012487" cy="4673600"/>
          </a:xfrm>
        </p:spPr>
        <p:txBody>
          <a:bodyPr anchor="t" anchorCtr="0"/>
          <a:lstStyle>
            <a:lvl1pPr>
              <a:defRPr sz="64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Klik for at tilføje tekst</a:t>
            </a:r>
          </a:p>
        </p:txBody>
      </p:sp>
    </p:spTree>
    <p:extLst>
      <p:ext uri="{BB962C8B-B14F-4D97-AF65-F5344CB8AC3E}">
        <p14:creationId xmlns:p14="http://schemas.microsoft.com/office/powerpoint/2010/main" val="35438843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tilføje overskrift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97C15-2114-4FA8-A531-51E467CB49E5}" type="datetime1">
              <a:rPr lang="da-DK" smtClean="0"/>
              <a:t>13-05-2026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609304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7E5B2-C656-407A-ACD0-1DF350477539}" type="datetime1">
              <a:rPr lang="da-DK" smtClean="0"/>
              <a:t>13-05-2026</a:t>
            </a:fld>
            <a:endParaRPr lang="da-DK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315452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520552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uger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 txBox="1">
            <a:spLocks/>
          </p:cNvSpPr>
          <p:nvPr userDrawn="1"/>
        </p:nvSpPr>
        <p:spPr>
          <a:xfrm>
            <a:off x="588964" y="613649"/>
            <a:ext cx="11012486" cy="87992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lnSpc>
                <a:spcPct val="100000"/>
              </a:lnSpc>
              <a:spcBef>
                <a:spcPct val="0"/>
              </a:spcBef>
              <a:buNone/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a-DK" sz="3000" dirty="0">
                <a:solidFill>
                  <a:schemeClr val="tx1"/>
                </a:solidFill>
              </a:rPr>
              <a:t>Brugerguide</a:t>
            </a:r>
            <a:r>
              <a:rPr lang="da-DK" baseline="0" dirty="0">
                <a:solidFill>
                  <a:schemeClr val="tx1"/>
                </a:solidFill>
              </a:rPr>
              <a:t> </a:t>
            </a:r>
            <a:r>
              <a:rPr lang="da-DK" sz="1800" baseline="0" dirty="0">
                <a:solidFill>
                  <a:schemeClr val="tx1"/>
                </a:solidFill>
              </a:rPr>
              <a:t>– </a:t>
            </a:r>
            <a:r>
              <a:rPr lang="da-DK" sz="1800" dirty="0">
                <a:solidFill>
                  <a:schemeClr val="tx1"/>
                </a:solidFill>
              </a:rPr>
              <a:t>Slet, før du færdiggør din</a:t>
            </a:r>
            <a:r>
              <a:rPr lang="da-DK" sz="1800" baseline="0" dirty="0">
                <a:solidFill>
                  <a:schemeClr val="tx1"/>
                </a:solidFill>
              </a:rPr>
              <a:t> </a:t>
            </a:r>
            <a:r>
              <a:rPr lang="da-DK" sz="1800" dirty="0">
                <a:solidFill>
                  <a:schemeClr val="tx1"/>
                </a:solidFill>
              </a:rPr>
              <a:t>præsentation</a:t>
            </a:r>
          </a:p>
        </p:txBody>
      </p:sp>
      <p:sp>
        <p:nvSpPr>
          <p:cNvPr id="48" name="Text Box 48"/>
          <p:cNvSpPr txBox="1">
            <a:spLocks noChangeArrowheads="1"/>
          </p:cNvSpPr>
          <p:nvPr userDrawn="1"/>
        </p:nvSpPr>
        <p:spPr bwMode="auto">
          <a:xfrm>
            <a:off x="587376" y="1640495"/>
            <a:ext cx="1750290" cy="3842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KU-skabeloner til PowerPoint</a:t>
            </a:r>
            <a:br>
              <a: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Når du åbner PowerPoint på din KU-pc, åbner en skabelon i 4:3-format og med dansk KU-logo.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a-DK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Når du klikker på KU-fanen i værktøjslinjen, kan du via knappen ”Vælg Skabelon” vælge mellem skabeloner</a:t>
            </a:r>
          </a:p>
          <a:p>
            <a:pPr marL="88900" lvl="0" indent="-8890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/>
            </a:pPr>
            <a:r>
              <a:rPr lang="da-DK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på henholdsvis dansk og engelsk </a:t>
            </a:r>
          </a:p>
          <a:p>
            <a:pPr marL="88900" lvl="0" indent="-8890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/>
            </a:pPr>
            <a:r>
              <a:rPr lang="da-DK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 formaterne 4:3 og 16:9</a:t>
            </a:r>
          </a:p>
          <a:p>
            <a:pPr marL="88900" lvl="0" indent="-8890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/>
            </a:pPr>
            <a:r>
              <a:rPr lang="da-DK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 ”fuld” eller ”tom” version (i den fulde version ser du et eksempel på hver diastype i venstrespalten)</a:t>
            </a:r>
          </a:p>
          <a:p>
            <a:pPr marL="88900" lvl="0" indent="-88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/>
            </a:pPr>
            <a:r>
              <a:rPr lang="da-DK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samt en demopræsentation med indsat tekst på engelsk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a-DK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Hvis du bruger en ”fuld” version, skal du slette de dias, du ikke vil bruge.</a:t>
            </a:r>
            <a:br>
              <a:rPr lang="da-DK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a-DK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a-DK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Mac-brugere m.fl. kan hente PowerPoint-skabelonerne på</a:t>
            </a:r>
            <a:r>
              <a:rPr lang="da-DK" sz="800" baseline="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z="800" dirty="0">
                <a:solidFill>
                  <a:schemeClr val="accent4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www.designguide.ku.dk/ku/</a:t>
            </a:r>
            <a:br>
              <a:rPr lang="da-DK" sz="800" dirty="0">
                <a:solidFill>
                  <a:schemeClr val="accent4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</a:br>
            <a:r>
              <a:rPr lang="da-DK" sz="800" dirty="0">
                <a:solidFill>
                  <a:schemeClr val="accent4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skabeloner/powerpoint/</a:t>
            </a:r>
            <a:br>
              <a:rPr lang="da-DK" sz="800" dirty="0">
                <a:solidFill>
                  <a:schemeClr val="accent4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</a:br>
            <a:r>
              <a:rPr lang="da-DK" sz="800" dirty="0">
                <a:solidFill>
                  <a:schemeClr val="accent4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praesentationer/</a:t>
            </a:r>
            <a:endParaRPr lang="da-DK" sz="800" dirty="0">
              <a:solidFill>
                <a:schemeClr val="accent4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Text Box 48"/>
          <p:cNvSpPr txBox="1">
            <a:spLocks noChangeArrowheads="1"/>
          </p:cNvSpPr>
          <p:nvPr userDrawn="1"/>
        </p:nvSpPr>
        <p:spPr bwMode="auto">
          <a:xfrm>
            <a:off x="2576655" y="4237555"/>
            <a:ext cx="1755548" cy="176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Indsæt  din enheds navn (fx institut), sidenummer og dato</a:t>
            </a:r>
            <a:br>
              <a:rPr lang="da-DK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da-DK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da-DK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Vælg </a:t>
            </a:r>
            <a:r>
              <a:rPr lang="da-DK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Indsæt </a:t>
            </a:r>
            <a:r>
              <a:rPr lang="da-DK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 topmenuen 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da-DK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da-DK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Vælg </a:t>
            </a:r>
            <a:r>
              <a:rPr lang="da-DK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Sidehoved og Sidefod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da-DK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da-DK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Udfyld felterne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da-DK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4. Vælg </a:t>
            </a:r>
            <a:r>
              <a:rPr lang="da-DK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Anvend på alle </a:t>
            </a:r>
            <a:r>
              <a:rPr lang="da-DK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 eller </a:t>
            </a:r>
            <a:r>
              <a:rPr lang="da-DK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Anvend</a:t>
            </a:r>
            <a:r>
              <a:rPr lang="da-DK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hvis det kun skal være på et enkelt dias/slide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da-DK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Oplysningerne placeres i højre side af den grå topbjælke.</a:t>
            </a:r>
          </a:p>
        </p:txBody>
      </p:sp>
      <p:sp>
        <p:nvSpPr>
          <p:cNvPr id="50" name="Text Box 48"/>
          <p:cNvSpPr txBox="1">
            <a:spLocks noChangeArrowheads="1"/>
          </p:cNvSpPr>
          <p:nvPr userDrawn="1"/>
        </p:nvSpPr>
        <p:spPr bwMode="auto">
          <a:xfrm>
            <a:off x="587375" y="5678667"/>
            <a:ext cx="189959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Lav nyt dias/slide (hhv. 2010- + 2013- og 2016-version) </a:t>
            </a:r>
            <a:br>
              <a: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8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da-DK" altLang="da-DK" sz="8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</a:t>
            </a:r>
            <a:r>
              <a:rPr lang="da-DK" altLang="da-DK" sz="8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Startside/Hjem</a:t>
            </a:r>
          </a:p>
        </p:txBody>
      </p:sp>
      <p:pic>
        <p:nvPicPr>
          <p:cNvPr id="51" name="Billede 40"/>
          <p:cNvPicPr>
            <a:picLocks noChangeAspect="1"/>
          </p:cNvPicPr>
          <p:nvPr userDrawn="1"/>
        </p:nvPicPr>
        <p:blipFill rotWithShape="1">
          <a:blip r:embed="rId3"/>
          <a:srcRect l="36944" r="2272" b="69429"/>
          <a:stretch/>
        </p:blipFill>
        <p:spPr>
          <a:xfrm>
            <a:off x="4157637" y="2940574"/>
            <a:ext cx="395416" cy="126627"/>
          </a:xfrm>
          <a:prstGeom prst="rect">
            <a:avLst/>
          </a:prstGeom>
        </p:spPr>
      </p:pic>
      <p:sp>
        <p:nvSpPr>
          <p:cNvPr id="52" name="Text Box 48"/>
          <p:cNvSpPr txBox="1">
            <a:spLocks noChangeArrowheads="1"/>
          </p:cNvSpPr>
          <p:nvPr userDrawn="1"/>
        </p:nvSpPr>
        <p:spPr bwMode="auto">
          <a:xfrm>
            <a:off x="2587038" y="2582327"/>
            <a:ext cx="1624241" cy="72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Diastype</a:t>
            </a:r>
            <a:br>
              <a: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8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da-DK" altLang="da-DK" sz="8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</a:t>
            </a:r>
            <a:r>
              <a:rPr lang="da-DK" altLang="da-DK" sz="8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Startside/Hjem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8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</a:t>
            </a:r>
            <a:r>
              <a:rPr lang="da-DK" altLang="da-DK" sz="8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da-DK" altLang="da-DK" sz="8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Vælg </a:t>
            </a:r>
            <a:r>
              <a:rPr lang="da-DK" altLang="da-DK" sz="8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Layout</a:t>
            </a:r>
            <a:r>
              <a:rPr lang="da-DK" altLang="da-DK" sz="8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for at ændre dit nuværende dias/slide til et alternativt layout</a:t>
            </a:r>
          </a:p>
        </p:txBody>
      </p:sp>
      <p:sp>
        <p:nvSpPr>
          <p:cNvPr id="53" name="Text Box 48"/>
          <p:cNvSpPr txBox="1">
            <a:spLocks noChangeArrowheads="1"/>
          </p:cNvSpPr>
          <p:nvPr userDrawn="1"/>
        </p:nvSpPr>
        <p:spPr bwMode="auto">
          <a:xfrm>
            <a:off x="2576655" y="3571524"/>
            <a:ext cx="16346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Skrift</a:t>
            </a:r>
            <a:br>
              <a:rPr lang="da-DK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8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KU Anvender skriften Microsoft New Tai Lue i PowerPoint.</a:t>
            </a:r>
            <a:endParaRPr lang="da-DK" altLang="da-DK" sz="8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4" name="Text Box 48"/>
          <p:cNvSpPr txBox="1">
            <a:spLocks noChangeArrowheads="1"/>
          </p:cNvSpPr>
          <p:nvPr userDrawn="1"/>
        </p:nvSpPr>
        <p:spPr bwMode="auto">
          <a:xfrm>
            <a:off x="4739114" y="1627125"/>
            <a:ext cx="1634624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Gitter- og hjælpelinjer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For at se gitter- og hjælpelinjer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1. </a:t>
            </a:r>
            <a: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Klik på </a:t>
            </a:r>
            <a:r>
              <a:rPr lang="da-DK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Vis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2. </a:t>
            </a:r>
            <a: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Vælg </a:t>
            </a:r>
            <a:r>
              <a:rPr lang="da-DK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Gitterlinjer</a:t>
            </a:r>
            <a: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og/eller </a:t>
            </a:r>
            <a:r>
              <a:rPr lang="da-DK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Hjælpelinjer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For at etablere flere gitter- og hjælpelinjer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1. </a:t>
            </a:r>
            <a: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Før musen over en eksisterende hjælpelinje og klik på linjen (koordinater på linjen vises)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2. </a:t>
            </a:r>
            <a: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Hold </a:t>
            </a:r>
            <a:r>
              <a:rPr lang="da-DK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CTRL</a:t>
            </a:r>
            <a: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nede, mens du flytter placeringen af den eksisterende linje (tilføjer en ny)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Tip: </a:t>
            </a:r>
            <a: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Tryk </a:t>
            </a:r>
            <a:r>
              <a:rPr lang="da-DK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Alt + F9</a:t>
            </a:r>
            <a: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for hurtig visning af hjælpelinjer</a:t>
            </a:r>
          </a:p>
        </p:txBody>
      </p:sp>
      <p:sp>
        <p:nvSpPr>
          <p:cNvPr id="55" name="Text Box 48"/>
          <p:cNvSpPr txBox="1">
            <a:spLocks noChangeArrowheads="1"/>
          </p:cNvSpPr>
          <p:nvPr userDrawn="1"/>
        </p:nvSpPr>
        <p:spPr bwMode="auto">
          <a:xfrm>
            <a:off x="4728822" y="4141417"/>
            <a:ext cx="1634624" cy="1920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Indsæt billede</a:t>
            </a:r>
            <a:br>
              <a:rPr lang="da-DK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På layouts med billedholder: Klik på ikon og vælg </a:t>
            </a:r>
            <a:r>
              <a:rPr lang="da-DK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Indsæt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Teksten ”Klik her, hvis du vil udskifte billedet” bliver ikke vist i din præsentation.  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Du kan hente KU-billeder, som er tilpasset og minimeret til henholdsvis 4:3- og 16:9-format via dette link:</a:t>
            </a:r>
            <a:b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da-DK" sz="800" b="0" noProof="1">
                <a:solidFill>
                  <a:schemeClr val="accent4"/>
                </a:solidFill>
                <a:latin typeface="+mj-lt"/>
                <a:cs typeface="Arial" panose="020B0604020202020204" pitchFamily="34" charset="0"/>
                <a:hlinkClick r:id="rId4"/>
              </a:rPr>
              <a:t>http://image.ku.dk/lightbox/211/13407586855728741badb20/</a:t>
            </a:r>
            <a:r>
              <a:rPr lang="da-DK" sz="800" b="0" baseline="0" noProof="1">
                <a:solidFill>
                  <a:schemeClr val="accent4"/>
                </a:solidFill>
                <a:latin typeface="+mj-lt"/>
                <a:cs typeface="Arial" panose="020B0604020202020204" pitchFamily="34" charset="0"/>
                <a:hlinkClick r:id="rId4"/>
              </a:rPr>
              <a:t> </a:t>
            </a:r>
            <a:endParaRPr lang="da-DK" sz="800" b="0" noProof="1">
              <a:solidFill>
                <a:schemeClr val="accent4"/>
              </a:solidFill>
              <a:latin typeface="+mj-lt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Vælg slideshow-visning for at gøre linket aktivt.</a:t>
            </a:r>
          </a:p>
        </p:txBody>
      </p:sp>
      <p:sp>
        <p:nvSpPr>
          <p:cNvPr id="56" name="Text Box 48"/>
          <p:cNvSpPr txBox="1">
            <a:spLocks noChangeArrowheads="1"/>
          </p:cNvSpPr>
          <p:nvPr userDrawn="1"/>
        </p:nvSpPr>
        <p:spPr bwMode="auto">
          <a:xfrm>
            <a:off x="6691561" y="1640495"/>
            <a:ext cx="163462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Billedstørrelser</a:t>
            </a:r>
            <a:br>
              <a:rPr lang="da-DK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De optimale billedstørrelser er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4:3-format: 1.500 x 1.073 pixels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16:9-format: 1.500 x 818 pixels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Gem billederne i 72 dpi og i ”jpg-medium-kvalitet”</a:t>
            </a:r>
          </a:p>
        </p:txBody>
      </p:sp>
      <p:sp>
        <p:nvSpPr>
          <p:cNvPr id="57" name="Text Box 48"/>
          <p:cNvSpPr txBox="1">
            <a:spLocks noChangeArrowheads="1"/>
          </p:cNvSpPr>
          <p:nvPr userDrawn="1"/>
        </p:nvSpPr>
        <p:spPr bwMode="auto">
          <a:xfrm>
            <a:off x="6691561" y="2720006"/>
            <a:ext cx="1634624" cy="1920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Beskær billede</a:t>
            </a:r>
            <a:br>
              <a:rPr lang="da-DK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da-DK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1</a:t>
            </a:r>
            <a: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. Klik </a:t>
            </a:r>
            <a:r>
              <a:rPr lang="da-DK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Beskær</a:t>
            </a:r>
            <a: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for at ændre billedets fokus/størrelse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2. </a:t>
            </a:r>
            <a: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Ønsker du at skalere billedet, så hold </a:t>
            </a:r>
            <a:r>
              <a:rPr lang="da-DK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SHIFT</a:t>
            </a:r>
            <a: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-knappen nede, mens du trækker i billedets hjørner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3. </a:t>
            </a:r>
            <a: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Højreklik på billedet og vælg </a:t>
            </a:r>
            <a:r>
              <a:rPr lang="da-DK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Placer bagerst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Tip: </a:t>
            </a:r>
            <a: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Hvis du sletter billedet og indsætter et nyt, kan billedet lægge sig foran tekst og grafik. Hvis dette sker, skal du vælge billedet, højreklikke og vælge </a:t>
            </a:r>
            <a:r>
              <a:rPr lang="da-DK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Placer bagerst</a:t>
            </a:r>
          </a:p>
        </p:txBody>
      </p:sp>
      <p:sp>
        <p:nvSpPr>
          <p:cNvPr id="58" name="Text Box 48"/>
          <p:cNvSpPr txBox="1">
            <a:spLocks noChangeArrowheads="1"/>
          </p:cNvSpPr>
          <p:nvPr userDrawn="1"/>
        </p:nvSpPr>
        <p:spPr bwMode="auto">
          <a:xfrm>
            <a:off x="6691561" y="4765322"/>
            <a:ext cx="1634624" cy="88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Skabelonens farver</a:t>
            </a:r>
            <a:br>
              <a:rPr lang="da-DK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Du kan vælge mellem en række farver til baggrunde og grafer.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Højreklik på den flade, du vil skifte farve på, og derefter malerbøtte-ikonet (Fyldfarve til figur)</a:t>
            </a:r>
          </a:p>
        </p:txBody>
      </p:sp>
      <p:sp>
        <p:nvSpPr>
          <p:cNvPr id="59" name="Text Box 48"/>
          <p:cNvSpPr txBox="1">
            <a:spLocks noChangeArrowheads="1"/>
          </p:cNvSpPr>
          <p:nvPr userDrawn="1"/>
        </p:nvSpPr>
        <p:spPr bwMode="auto">
          <a:xfrm>
            <a:off x="6691561" y="5815137"/>
            <a:ext cx="16346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Mere information</a:t>
            </a:r>
            <a:br>
              <a:rPr lang="da-DK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Se</a:t>
            </a:r>
            <a:r>
              <a:rPr lang="da-DK" sz="800" b="0" baseline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designguiden</a:t>
            </a:r>
            <a:r>
              <a:rPr lang="da-DK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på</a:t>
            </a:r>
            <a:br>
              <a:rPr lang="da-DK" sz="800" b="0" baseline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da-DK" sz="800" b="0" noProof="1">
                <a:solidFill>
                  <a:schemeClr val="accent4"/>
                </a:solidFill>
                <a:latin typeface="+mj-lt"/>
                <a:cs typeface="Arial" panose="020B0604020202020204" pitchFamily="34" charset="0"/>
                <a:hlinkClick r:id="rId2"/>
              </a:rPr>
              <a:t>www.designguide.ku.dk/ku/</a:t>
            </a:r>
            <a:br>
              <a:rPr lang="da-DK" sz="800" b="0" noProof="1">
                <a:solidFill>
                  <a:schemeClr val="accent4"/>
                </a:solidFill>
                <a:latin typeface="+mj-lt"/>
                <a:cs typeface="Arial" panose="020B0604020202020204" pitchFamily="34" charset="0"/>
                <a:hlinkClick r:id="rId2"/>
              </a:rPr>
            </a:br>
            <a:r>
              <a:rPr lang="da-DK" sz="800" b="0" noProof="1">
                <a:solidFill>
                  <a:schemeClr val="accent4"/>
                </a:solidFill>
                <a:latin typeface="+mj-lt"/>
                <a:cs typeface="Arial" panose="020B0604020202020204" pitchFamily="34" charset="0"/>
                <a:hlinkClick r:id="rId2"/>
              </a:rPr>
              <a:t>skabeloner/powerpoint/</a:t>
            </a:r>
            <a:br>
              <a:rPr lang="da-DK" sz="800" b="0" noProof="1">
                <a:solidFill>
                  <a:schemeClr val="accent4"/>
                </a:solidFill>
                <a:latin typeface="+mj-lt"/>
                <a:cs typeface="Arial" panose="020B0604020202020204" pitchFamily="34" charset="0"/>
                <a:hlinkClick r:id="rId2"/>
              </a:rPr>
            </a:br>
            <a:r>
              <a:rPr lang="da-DK" sz="800" b="0" noProof="1">
                <a:solidFill>
                  <a:schemeClr val="accent4"/>
                </a:solidFill>
                <a:latin typeface="+mj-lt"/>
                <a:cs typeface="Arial" panose="020B0604020202020204" pitchFamily="34" charset="0"/>
                <a:hlinkClick r:id="rId2"/>
              </a:rPr>
              <a:t>praesentationer/</a:t>
            </a:r>
            <a:endParaRPr lang="da-DK" sz="800" b="0" noProof="1">
              <a:solidFill>
                <a:schemeClr val="accent4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60" name="Billede 25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268044" y="4201412"/>
            <a:ext cx="257327" cy="275280"/>
          </a:xfrm>
          <a:prstGeom prst="rect">
            <a:avLst/>
          </a:prstGeom>
        </p:spPr>
      </p:pic>
      <p:pic>
        <p:nvPicPr>
          <p:cNvPr id="61" name="Billede 36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223538" y="2795378"/>
            <a:ext cx="288708" cy="275280"/>
          </a:xfrm>
          <a:prstGeom prst="rect">
            <a:avLst/>
          </a:prstGeom>
        </p:spPr>
      </p:pic>
      <p:pic>
        <p:nvPicPr>
          <p:cNvPr id="62" name="Billede 37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241826" y="3187789"/>
            <a:ext cx="223122" cy="228843"/>
          </a:xfrm>
          <a:prstGeom prst="rect">
            <a:avLst/>
          </a:prstGeom>
        </p:spPr>
      </p:pic>
      <p:sp>
        <p:nvSpPr>
          <p:cNvPr id="63" name="Text Box 48"/>
          <p:cNvSpPr txBox="1">
            <a:spLocks noChangeArrowheads="1"/>
          </p:cNvSpPr>
          <p:nvPr userDrawn="1"/>
        </p:nvSpPr>
        <p:spPr bwMode="auto">
          <a:xfrm>
            <a:off x="2564067" y="1666128"/>
            <a:ext cx="176813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da-DK" altLang="da-DK" sz="8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</a:t>
            </a:r>
            <a:r>
              <a:rPr lang="da-DK" altLang="da-DK" sz="8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da-DK" altLang="da-DK" sz="8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Under knappen </a:t>
            </a:r>
            <a:r>
              <a:rPr lang="da-DK" altLang="da-DK" sz="8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Nyt dias/Nyt slide</a:t>
            </a:r>
            <a:r>
              <a:rPr lang="da-DK" altLang="da-DK" sz="8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. Klik på øverste del af knappen for at oprette i et dias/slide magen til det markerede. Klik på nederste del for at se et udvalg af mulige layoutvalg</a:t>
            </a:r>
            <a:endParaRPr lang="da-DK" altLang="da-DK" sz="8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64" name="Billede 39"/>
          <p:cNvPicPr>
            <a:picLocks noChangeAspect="1"/>
          </p:cNvPicPr>
          <p:nvPr userDrawn="1"/>
        </p:nvPicPr>
        <p:blipFill rotWithShape="1">
          <a:blip r:embed="rId3"/>
          <a:srcRect l="2931" r="60888"/>
          <a:stretch/>
        </p:blipFill>
        <p:spPr>
          <a:xfrm>
            <a:off x="4231619" y="1844048"/>
            <a:ext cx="235367" cy="418987"/>
          </a:xfrm>
          <a:prstGeom prst="rect">
            <a:avLst/>
          </a:prstGeom>
        </p:spPr>
      </p:pic>
      <p:sp>
        <p:nvSpPr>
          <p:cNvPr id="65" name="Freeform 10"/>
          <p:cNvSpPr>
            <a:spLocks noChangeAspect="1"/>
          </p:cNvSpPr>
          <p:nvPr userDrawn="1"/>
        </p:nvSpPr>
        <p:spPr>
          <a:xfrm rot="19800000">
            <a:off x="4404080" y="1900198"/>
            <a:ext cx="69672" cy="124351"/>
          </a:xfrm>
          <a:custGeom>
            <a:avLst/>
            <a:gdLst>
              <a:gd name="connsiteX0" fmla="*/ 381342 w 762684"/>
              <a:gd name="connsiteY0" fmla="*/ 0 h 1361254"/>
              <a:gd name="connsiteX1" fmla="*/ 762684 w 762684"/>
              <a:gd name="connsiteY1" fmla="*/ 823784 h 1361254"/>
              <a:gd name="connsiteX2" fmla="*/ 459602 w 762684"/>
              <a:gd name="connsiteY2" fmla="*/ 823784 h 1361254"/>
              <a:gd name="connsiteX3" fmla="*/ 459601 w 762684"/>
              <a:gd name="connsiteY3" fmla="*/ 1282994 h 1361254"/>
              <a:gd name="connsiteX4" fmla="*/ 381341 w 762684"/>
              <a:gd name="connsiteY4" fmla="*/ 1361254 h 1361254"/>
              <a:gd name="connsiteX5" fmla="*/ 381342 w 762684"/>
              <a:gd name="connsiteY5" fmla="*/ 1361253 h 1361254"/>
              <a:gd name="connsiteX6" fmla="*/ 303082 w 762684"/>
              <a:gd name="connsiteY6" fmla="*/ 1282993 h 1361254"/>
              <a:gd name="connsiteX7" fmla="*/ 303082 w 762684"/>
              <a:gd name="connsiteY7" fmla="*/ 823784 h 1361254"/>
              <a:gd name="connsiteX8" fmla="*/ 0 w 762684"/>
              <a:gd name="connsiteY8" fmla="*/ 823784 h 1361254"/>
              <a:gd name="connsiteX0" fmla="*/ 381342 w 762684"/>
              <a:gd name="connsiteY0" fmla="*/ 0 h 1361254"/>
              <a:gd name="connsiteX1" fmla="*/ 425041 w 762684"/>
              <a:gd name="connsiteY1" fmla="*/ 100982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81342 w 762684"/>
              <a:gd name="connsiteY10" fmla="*/ 0 h 1361254"/>
              <a:gd name="connsiteX0" fmla="*/ 381342 w 762684"/>
              <a:gd name="connsiteY0" fmla="*/ 0 h 1361254"/>
              <a:gd name="connsiteX1" fmla="*/ 425041 w 762684"/>
              <a:gd name="connsiteY1" fmla="*/ 100982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16886 w 762684"/>
              <a:gd name="connsiteY10" fmla="*/ 123104 h 1361254"/>
              <a:gd name="connsiteX11" fmla="*/ 381342 w 762684"/>
              <a:gd name="connsiteY11" fmla="*/ 0 h 1361254"/>
              <a:gd name="connsiteX0" fmla="*/ 381342 w 762684"/>
              <a:gd name="connsiteY0" fmla="*/ 0 h 1361254"/>
              <a:gd name="connsiteX1" fmla="*/ 425041 w 762684"/>
              <a:gd name="connsiteY1" fmla="*/ 100982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36550 w 762684"/>
              <a:gd name="connsiteY10" fmla="*/ 91149 h 1361254"/>
              <a:gd name="connsiteX11" fmla="*/ 381342 w 762684"/>
              <a:gd name="connsiteY11" fmla="*/ 0 h 1361254"/>
              <a:gd name="connsiteX0" fmla="*/ 381342 w 762684"/>
              <a:gd name="connsiteY0" fmla="*/ 0 h 1361254"/>
              <a:gd name="connsiteX1" fmla="*/ 425041 w 762684"/>
              <a:gd name="connsiteY1" fmla="*/ 27240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36550 w 762684"/>
              <a:gd name="connsiteY10" fmla="*/ 91149 h 1361254"/>
              <a:gd name="connsiteX11" fmla="*/ 381342 w 762684"/>
              <a:gd name="connsiteY11" fmla="*/ 0 h 1361254"/>
              <a:gd name="connsiteX0" fmla="*/ 381342 w 762684"/>
              <a:gd name="connsiteY0" fmla="*/ 0 h 1361254"/>
              <a:gd name="connsiteX1" fmla="*/ 425041 w 762684"/>
              <a:gd name="connsiteY1" fmla="*/ 27240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34092 w 762684"/>
              <a:gd name="connsiteY10" fmla="*/ 19866 h 1361254"/>
              <a:gd name="connsiteX11" fmla="*/ 381342 w 762684"/>
              <a:gd name="connsiteY11" fmla="*/ 0 h 1361254"/>
              <a:gd name="connsiteX0" fmla="*/ 381342 w 762684"/>
              <a:gd name="connsiteY0" fmla="*/ 0 h 1361254"/>
              <a:gd name="connsiteX1" fmla="*/ 425041 w 762684"/>
              <a:gd name="connsiteY1" fmla="*/ 27240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48840 w 762684"/>
              <a:gd name="connsiteY10" fmla="*/ 27241 h 1361254"/>
              <a:gd name="connsiteX11" fmla="*/ 381342 w 762684"/>
              <a:gd name="connsiteY11" fmla="*/ 0 h 1361254"/>
              <a:gd name="connsiteX0" fmla="*/ 381342 w 762684"/>
              <a:gd name="connsiteY0" fmla="*/ 0 h 1361254"/>
              <a:gd name="connsiteX1" fmla="*/ 425041 w 762684"/>
              <a:gd name="connsiteY1" fmla="*/ 27240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34092 w 762684"/>
              <a:gd name="connsiteY10" fmla="*/ 27241 h 1361254"/>
              <a:gd name="connsiteX11" fmla="*/ 381342 w 762684"/>
              <a:gd name="connsiteY11" fmla="*/ 0 h 1361254"/>
              <a:gd name="connsiteX0" fmla="*/ 381342 w 762684"/>
              <a:gd name="connsiteY0" fmla="*/ 0 h 1361254"/>
              <a:gd name="connsiteX1" fmla="*/ 425041 w 762684"/>
              <a:gd name="connsiteY1" fmla="*/ 27240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34092 w 762684"/>
              <a:gd name="connsiteY10" fmla="*/ 27241 h 1361254"/>
              <a:gd name="connsiteX11" fmla="*/ 381342 w 762684"/>
              <a:gd name="connsiteY11" fmla="*/ 0 h 1361254"/>
              <a:gd name="connsiteX0" fmla="*/ 381342 w 762684"/>
              <a:gd name="connsiteY0" fmla="*/ 34 h 1361288"/>
              <a:gd name="connsiteX1" fmla="*/ 425041 w 762684"/>
              <a:gd name="connsiteY1" fmla="*/ 27274 h 1361288"/>
              <a:gd name="connsiteX2" fmla="*/ 762684 w 762684"/>
              <a:gd name="connsiteY2" fmla="*/ 823818 h 1361288"/>
              <a:gd name="connsiteX3" fmla="*/ 459602 w 762684"/>
              <a:gd name="connsiteY3" fmla="*/ 823818 h 1361288"/>
              <a:gd name="connsiteX4" fmla="*/ 459601 w 762684"/>
              <a:gd name="connsiteY4" fmla="*/ 1283028 h 1361288"/>
              <a:gd name="connsiteX5" fmla="*/ 381341 w 762684"/>
              <a:gd name="connsiteY5" fmla="*/ 1361288 h 1361288"/>
              <a:gd name="connsiteX6" fmla="*/ 381342 w 762684"/>
              <a:gd name="connsiteY6" fmla="*/ 1361287 h 1361288"/>
              <a:gd name="connsiteX7" fmla="*/ 303082 w 762684"/>
              <a:gd name="connsiteY7" fmla="*/ 1283027 h 1361288"/>
              <a:gd name="connsiteX8" fmla="*/ 303082 w 762684"/>
              <a:gd name="connsiteY8" fmla="*/ 823818 h 1361288"/>
              <a:gd name="connsiteX9" fmla="*/ 0 w 762684"/>
              <a:gd name="connsiteY9" fmla="*/ 823818 h 1361288"/>
              <a:gd name="connsiteX10" fmla="*/ 334092 w 762684"/>
              <a:gd name="connsiteY10" fmla="*/ 27275 h 1361288"/>
              <a:gd name="connsiteX11" fmla="*/ 381342 w 762684"/>
              <a:gd name="connsiteY11" fmla="*/ 34 h 1361288"/>
              <a:gd name="connsiteX0" fmla="*/ 381342 w 762684"/>
              <a:gd name="connsiteY0" fmla="*/ 269 h 1361523"/>
              <a:gd name="connsiteX1" fmla="*/ 425041 w 762684"/>
              <a:gd name="connsiteY1" fmla="*/ 27509 h 1361523"/>
              <a:gd name="connsiteX2" fmla="*/ 762684 w 762684"/>
              <a:gd name="connsiteY2" fmla="*/ 824053 h 1361523"/>
              <a:gd name="connsiteX3" fmla="*/ 459602 w 762684"/>
              <a:gd name="connsiteY3" fmla="*/ 824053 h 1361523"/>
              <a:gd name="connsiteX4" fmla="*/ 459601 w 762684"/>
              <a:gd name="connsiteY4" fmla="*/ 1283263 h 1361523"/>
              <a:gd name="connsiteX5" fmla="*/ 381341 w 762684"/>
              <a:gd name="connsiteY5" fmla="*/ 1361523 h 1361523"/>
              <a:gd name="connsiteX6" fmla="*/ 381342 w 762684"/>
              <a:gd name="connsiteY6" fmla="*/ 1361522 h 1361523"/>
              <a:gd name="connsiteX7" fmla="*/ 303082 w 762684"/>
              <a:gd name="connsiteY7" fmla="*/ 1283262 h 1361523"/>
              <a:gd name="connsiteX8" fmla="*/ 303082 w 762684"/>
              <a:gd name="connsiteY8" fmla="*/ 824053 h 1361523"/>
              <a:gd name="connsiteX9" fmla="*/ 0 w 762684"/>
              <a:gd name="connsiteY9" fmla="*/ 824053 h 1361523"/>
              <a:gd name="connsiteX10" fmla="*/ 334092 w 762684"/>
              <a:gd name="connsiteY10" fmla="*/ 27510 h 1361523"/>
              <a:gd name="connsiteX11" fmla="*/ 381342 w 762684"/>
              <a:gd name="connsiteY11" fmla="*/ 269 h 1361523"/>
              <a:gd name="connsiteX0" fmla="*/ 381342 w 762684"/>
              <a:gd name="connsiteY0" fmla="*/ 414 h 1361668"/>
              <a:gd name="connsiteX1" fmla="*/ 425041 w 762684"/>
              <a:gd name="connsiteY1" fmla="*/ 27654 h 1361668"/>
              <a:gd name="connsiteX2" fmla="*/ 762684 w 762684"/>
              <a:gd name="connsiteY2" fmla="*/ 824198 h 1361668"/>
              <a:gd name="connsiteX3" fmla="*/ 459602 w 762684"/>
              <a:gd name="connsiteY3" fmla="*/ 824198 h 1361668"/>
              <a:gd name="connsiteX4" fmla="*/ 459601 w 762684"/>
              <a:gd name="connsiteY4" fmla="*/ 1283408 h 1361668"/>
              <a:gd name="connsiteX5" fmla="*/ 381341 w 762684"/>
              <a:gd name="connsiteY5" fmla="*/ 1361668 h 1361668"/>
              <a:gd name="connsiteX6" fmla="*/ 381342 w 762684"/>
              <a:gd name="connsiteY6" fmla="*/ 1361667 h 1361668"/>
              <a:gd name="connsiteX7" fmla="*/ 303082 w 762684"/>
              <a:gd name="connsiteY7" fmla="*/ 1283407 h 1361668"/>
              <a:gd name="connsiteX8" fmla="*/ 303082 w 762684"/>
              <a:gd name="connsiteY8" fmla="*/ 824198 h 1361668"/>
              <a:gd name="connsiteX9" fmla="*/ 0 w 762684"/>
              <a:gd name="connsiteY9" fmla="*/ 824198 h 1361668"/>
              <a:gd name="connsiteX10" fmla="*/ 334092 w 762684"/>
              <a:gd name="connsiteY10" fmla="*/ 27655 h 1361668"/>
              <a:gd name="connsiteX11" fmla="*/ 381342 w 762684"/>
              <a:gd name="connsiteY11" fmla="*/ 414 h 1361668"/>
              <a:gd name="connsiteX0" fmla="*/ 381342 w 762684"/>
              <a:gd name="connsiteY0" fmla="*/ 414 h 1361668"/>
              <a:gd name="connsiteX1" fmla="*/ 425041 w 762684"/>
              <a:gd name="connsiteY1" fmla="*/ 27654 h 1361668"/>
              <a:gd name="connsiteX2" fmla="*/ 762684 w 762684"/>
              <a:gd name="connsiteY2" fmla="*/ 824198 h 1361668"/>
              <a:gd name="connsiteX3" fmla="*/ 459602 w 762684"/>
              <a:gd name="connsiteY3" fmla="*/ 824198 h 1361668"/>
              <a:gd name="connsiteX4" fmla="*/ 459601 w 762684"/>
              <a:gd name="connsiteY4" fmla="*/ 1283408 h 1361668"/>
              <a:gd name="connsiteX5" fmla="*/ 381341 w 762684"/>
              <a:gd name="connsiteY5" fmla="*/ 1361668 h 1361668"/>
              <a:gd name="connsiteX6" fmla="*/ 381342 w 762684"/>
              <a:gd name="connsiteY6" fmla="*/ 1361667 h 1361668"/>
              <a:gd name="connsiteX7" fmla="*/ 303082 w 762684"/>
              <a:gd name="connsiteY7" fmla="*/ 1283407 h 1361668"/>
              <a:gd name="connsiteX8" fmla="*/ 303082 w 762684"/>
              <a:gd name="connsiteY8" fmla="*/ 824198 h 1361668"/>
              <a:gd name="connsiteX9" fmla="*/ 0 w 762684"/>
              <a:gd name="connsiteY9" fmla="*/ 824198 h 1361668"/>
              <a:gd name="connsiteX10" fmla="*/ 334092 w 762684"/>
              <a:gd name="connsiteY10" fmla="*/ 27655 h 1361668"/>
              <a:gd name="connsiteX11" fmla="*/ 381342 w 762684"/>
              <a:gd name="connsiteY11" fmla="*/ 414 h 1361668"/>
              <a:gd name="connsiteX0" fmla="*/ 381342 w 762684"/>
              <a:gd name="connsiteY0" fmla="*/ 18 h 1361272"/>
              <a:gd name="connsiteX1" fmla="*/ 425041 w 762684"/>
              <a:gd name="connsiteY1" fmla="*/ 27258 h 1361272"/>
              <a:gd name="connsiteX2" fmla="*/ 762684 w 762684"/>
              <a:gd name="connsiteY2" fmla="*/ 823802 h 1361272"/>
              <a:gd name="connsiteX3" fmla="*/ 459602 w 762684"/>
              <a:gd name="connsiteY3" fmla="*/ 823802 h 1361272"/>
              <a:gd name="connsiteX4" fmla="*/ 459601 w 762684"/>
              <a:gd name="connsiteY4" fmla="*/ 1283012 h 1361272"/>
              <a:gd name="connsiteX5" fmla="*/ 381341 w 762684"/>
              <a:gd name="connsiteY5" fmla="*/ 1361272 h 1361272"/>
              <a:gd name="connsiteX6" fmla="*/ 381342 w 762684"/>
              <a:gd name="connsiteY6" fmla="*/ 1361271 h 1361272"/>
              <a:gd name="connsiteX7" fmla="*/ 303082 w 762684"/>
              <a:gd name="connsiteY7" fmla="*/ 1283011 h 1361272"/>
              <a:gd name="connsiteX8" fmla="*/ 303082 w 762684"/>
              <a:gd name="connsiteY8" fmla="*/ 823802 h 1361272"/>
              <a:gd name="connsiteX9" fmla="*/ 0 w 762684"/>
              <a:gd name="connsiteY9" fmla="*/ 823802 h 1361272"/>
              <a:gd name="connsiteX10" fmla="*/ 334092 w 762684"/>
              <a:gd name="connsiteY10" fmla="*/ 27259 h 1361272"/>
              <a:gd name="connsiteX11" fmla="*/ 381342 w 762684"/>
              <a:gd name="connsiteY11" fmla="*/ 18 h 1361272"/>
              <a:gd name="connsiteX0" fmla="*/ 381342 w 762684"/>
              <a:gd name="connsiteY0" fmla="*/ 0 h 1361254"/>
              <a:gd name="connsiteX1" fmla="*/ 425041 w 762684"/>
              <a:gd name="connsiteY1" fmla="*/ 27240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34092 w 762684"/>
              <a:gd name="connsiteY10" fmla="*/ 27241 h 1361254"/>
              <a:gd name="connsiteX11" fmla="*/ 381342 w 762684"/>
              <a:gd name="connsiteY11" fmla="*/ 0 h 1361254"/>
              <a:gd name="connsiteX0" fmla="*/ 381342 w 762684"/>
              <a:gd name="connsiteY0" fmla="*/ 0 h 1361254"/>
              <a:gd name="connsiteX1" fmla="*/ 426750 w 762684"/>
              <a:gd name="connsiteY1" fmla="*/ 27240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34092 w 762684"/>
              <a:gd name="connsiteY10" fmla="*/ 27241 h 1361254"/>
              <a:gd name="connsiteX11" fmla="*/ 381342 w 762684"/>
              <a:gd name="connsiteY11" fmla="*/ 0 h 1361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62684" h="1361254">
                <a:moveTo>
                  <a:pt x="381342" y="0"/>
                </a:moveTo>
                <a:cubicBezTo>
                  <a:pt x="395908" y="1387"/>
                  <a:pt x="412184" y="3630"/>
                  <a:pt x="426750" y="27240"/>
                </a:cubicBezTo>
                <a:lnTo>
                  <a:pt x="762684" y="823784"/>
                </a:lnTo>
                <a:lnTo>
                  <a:pt x="459602" y="823784"/>
                </a:lnTo>
                <a:cubicBezTo>
                  <a:pt x="459602" y="976854"/>
                  <a:pt x="459601" y="1129924"/>
                  <a:pt x="459601" y="1282994"/>
                </a:cubicBezTo>
                <a:cubicBezTo>
                  <a:pt x="459601" y="1326216"/>
                  <a:pt x="424563" y="1361254"/>
                  <a:pt x="381341" y="1361254"/>
                </a:cubicBezTo>
                <a:lnTo>
                  <a:pt x="381342" y="1361253"/>
                </a:lnTo>
                <a:cubicBezTo>
                  <a:pt x="338120" y="1361253"/>
                  <a:pt x="303082" y="1326215"/>
                  <a:pt x="303082" y="1282993"/>
                </a:cubicBezTo>
                <a:lnTo>
                  <a:pt x="303082" y="823784"/>
                </a:lnTo>
                <a:lnTo>
                  <a:pt x="0" y="823784"/>
                </a:lnTo>
                <a:lnTo>
                  <a:pt x="334092" y="27241"/>
                </a:lnTo>
                <a:cubicBezTo>
                  <a:pt x="343005" y="9615"/>
                  <a:pt x="366447" y="533"/>
                  <a:pt x="381342" y="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66" name="Freeform 10"/>
          <p:cNvSpPr>
            <a:spLocks noChangeAspect="1"/>
          </p:cNvSpPr>
          <p:nvPr userDrawn="1"/>
        </p:nvSpPr>
        <p:spPr>
          <a:xfrm rot="19800000">
            <a:off x="4416414" y="2138150"/>
            <a:ext cx="69672" cy="124351"/>
          </a:xfrm>
          <a:custGeom>
            <a:avLst/>
            <a:gdLst>
              <a:gd name="connsiteX0" fmla="*/ 381342 w 762684"/>
              <a:gd name="connsiteY0" fmla="*/ 0 h 1361254"/>
              <a:gd name="connsiteX1" fmla="*/ 762684 w 762684"/>
              <a:gd name="connsiteY1" fmla="*/ 823784 h 1361254"/>
              <a:gd name="connsiteX2" fmla="*/ 459602 w 762684"/>
              <a:gd name="connsiteY2" fmla="*/ 823784 h 1361254"/>
              <a:gd name="connsiteX3" fmla="*/ 459601 w 762684"/>
              <a:gd name="connsiteY3" fmla="*/ 1282994 h 1361254"/>
              <a:gd name="connsiteX4" fmla="*/ 381341 w 762684"/>
              <a:gd name="connsiteY4" fmla="*/ 1361254 h 1361254"/>
              <a:gd name="connsiteX5" fmla="*/ 381342 w 762684"/>
              <a:gd name="connsiteY5" fmla="*/ 1361253 h 1361254"/>
              <a:gd name="connsiteX6" fmla="*/ 303082 w 762684"/>
              <a:gd name="connsiteY6" fmla="*/ 1282993 h 1361254"/>
              <a:gd name="connsiteX7" fmla="*/ 303082 w 762684"/>
              <a:gd name="connsiteY7" fmla="*/ 823784 h 1361254"/>
              <a:gd name="connsiteX8" fmla="*/ 0 w 762684"/>
              <a:gd name="connsiteY8" fmla="*/ 823784 h 1361254"/>
              <a:gd name="connsiteX0" fmla="*/ 381342 w 762684"/>
              <a:gd name="connsiteY0" fmla="*/ 0 h 1361254"/>
              <a:gd name="connsiteX1" fmla="*/ 425041 w 762684"/>
              <a:gd name="connsiteY1" fmla="*/ 100982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81342 w 762684"/>
              <a:gd name="connsiteY10" fmla="*/ 0 h 1361254"/>
              <a:gd name="connsiteX0" fmla="*/ 381342 w 762684"/>
              <a:gd name="connsiteY0" fmla="*/ 0 h 1361254"/>
              <a:gd name="connsiteX1" fmla="*/ 425041 w 762684"/>
              <a:gd name="connsiteY1" fmla="*/ 100982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16886 w 762684"/>
              <a:gd name="connsiteY10" fmla="*/ 123104 h 1361254"/>
              <a:gd name="connsiteX11" fmla="*/ 381342 w 762684"/>
              <a:gd name="connsiteY11" fmla="*/ 0 h 1361254"/>
              <a:gd name="connsiteX0" fmla="*/ 381342 w 762684"/>
              <a:gd name="connsiteY0" fmla="*/ 0 h 1361254"/>
              <a:gd name="connsiteX1" fmla="*/ 425041 w 762684"/>
              <a:gd name="connsiteY1" fmla="*/ 100982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36550 w 762684"/>
              <a:gd name="connsiteY10" fmla="*/ 91149 h 1361254"/>
              <a:gd name="connsiteX11" fmla="*/ 381342 w 762684"/>
              <a:gd name="connsiteY11" fmla="*/ 0 h 1361254"/>
              <a:gd name="connsiteX0" fmla="*/ 381342 w 762684"/>
              <a:gd name="connsiteY0" fmla="*/ 0 h 1361254"/>
              <a:gd name="connsiteX1" fmla="*/ 425041 w 762684"/>
              <a:gd name="connsiteY1" fmla="*/ 27240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36550 w 762684"/>
              <a:gd name="connsiteY10" fmla="*/ 91149 h 1361254"/>
              <a:gd name="connsiteX11" fmla="*/ 381342 w 762684"/>
              <a:gd name="connsiteY11" fmla="*/ 0 h 1361254"/>
              <a:gd name="connsiteX0" fmla="*/ 381342 w 762684"/>
              <a:gd name="connsiteY0" fmla="*/ 0 h 1361254"/>
              <a:gd name="connsiteX1" fmla="*/ 425041 w 762684"/>
              <a:gd name="connsiteY1" fmla="*/ 27240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34092 w 762684"/>
              <a:gd name="connsiteY10" fmla="*/ 19866 h 1361254"/>
              <a:gd name="connsiteX11" fmla="*/ 381342 w 762684"/>
              <a:gd name="connsiteY11" fmla="*/ 0 h 1361254"/>
              <a:gd name="connsiteX0" fmla="*/ 381342 w 762684"/>
              <a:gd name="connsiteY0" fmla="*/ 0 h 1361254"/>
              <a:gd name="connsiteX1" fmla="*/ 425041 w 762684"/>
              <a:gd name="connsiteY1" fmla="*/ 27240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48840 w 762684"/>
              <a:gd name="connsiteY10" fmla="*/ 27241 h 1361254"/>
              <a:gd name="connsiteX11" fmla="*/ 381342 w 762684"/>
              <a:gd name="connsiteY11" fmla="*/ 0 h 1361254"/>
              <a:gd name="connsiteX0" fmla="*/ 381342 w 762684"/>
              <a:gd name="connsiteY0" fmla="*/ 0 h 1361254"/>
              <a:gd name="connsiteX1" fmla="*/ 425041 w 762684"/>
              <a:gd name="connsiteY1" fmla="*/ 27240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34092 w 762684"/>
              <a:gd name="connsiteY10" fmla="*/ 27241 h 1361254"/>
              <a:gd name="connsiteX11" fmla="*/ 381342 w 762684"/>
              <a:gd name="connsiteY11" fmla="*/ 0 h 1361254"/>
              <a:gd name="connsiteX0" fmla="*/ 381342 w 762684"/>
              <a:gd name="connsiteY0" fmla="*/ 0 h 1361254"/>
              <a:gd name="connsiteX1" fmla="*/ 425041 w 762684"/>
              <a:gd name="connsiteY1" fmla="*/ 27240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34092 w 762684"/>
              <a:gd name="connsiteY10" fmla="*/ 27241 h 1361254"/>
              <a:gd name="connsiteX11" fmla="*/ 381342 w 762684"/>
              <a:gd name="connsiteY11" fmla="*/ 0 h 1361254"/>
              <a:gd name="connsiteX0" fmla="*/ 381342 w 762684"/>
              <a:gd name="connsiteY0" fmla="*/ 34 h 1361288"/>
              <a:gd name="connsiteX1" fmla="*/ 425041 w 762684"/>
              <a:gd name="connsiteY1" fmla="*/ 27274 h 1361288"/>
              <a:gd name="connsiteX2" fmla="*/ 762684 w 762684"/>
              <a:gd name="connsiteY2" fmla="*/ 823818 h 1361288"/>
              <a:gd name="connsiteX3" fmla="*/ 459602 w 762684"/>
              <a:gd name="connsiteY3" fmla="*/ 823818 h 1361288"/>
              <a:gd name="connsiteX4" fmla="*/ 459601 w 762684"/>
              <a:gd name="connsiteY4" fmla="*/ 1283028 h 1361288"/>
              <a:gd name="connsiteX5" fmla="*/ 381341 w 762684"/>
              <a:gd name="connsiteY5" fmla="*/ 1361288 h 1361288"/>
              <a:gd name="connsiteX6" fmla="*/ 381342 w 762684"/>
              <a:gd name="connsiteY6" fmla="*/ 1361287 h 1361288"/>
              <a:gd name="connsiteX7" fmla="*/ 303082 w 762684"/>
              <a:gd name="connsiteY7" fmla="*/ 1283027 h 1361288"/>
              <a:gd name="connsiteX8" fmla="*/ 303082 w 762684"/>
              <a:gd name="connsiteY8" fmla="*/ 823818 h 1361288"/>
              <a:gd name="connsiteX9" fmla="*/ 0 w 762684"/>
              <a:gd name="connsiteY9" fmla="*/ 823818 h 1361288"/>
              <a:gd name="connsiteX10" fmla="*/ 334092 w 762684"/>
              <a:gd name="connsiteY10" fmla="*/ 27275 h 1361288"/>
              <a:gd name="connsiteX11" fmla="*/ 381342 w 762684"/>
              <a:gd name="connsiteY11" fmla="*/ 34 h 1361288"/>
              <a:gd name="connsiteX0" fmla="*/ 381342 w 762684"/>
              <a:gd name="connsiteY0" fmla="*/ 269 h 1361523"/>
              <a:gd name="connsiteX1" fmla="*/ 425041 w 762684"/>
              <a:gd name="connsiteY1" fmla="*/ 27509 h 1361523"/>
              <a:gd name="connsiteX2" fmla="*/ 762684 w 762684"/>
              <a:gd name="connsiteY2" fmla="*/ 824053 h 1361523"/>
              <a:gd name="connsiteX3" fmla="*/ 459602 w 762684"/>
              <a:gd name="connsiteY3" fmla="*/ 824053 h 1361523"/>
              <a:gd name="connsiteX4" fmla="*/ 459601 w 762684"/>
              <a:gd name="connsiteY4" fmla="*/ 1283263 h 1361523"/>
              <a:gd name="connsiteX5" fmla="*/ 381341 w 762684"/>
              <a:gd name="connsiteY5" fmla="*/ 1361523 h 1361523"/>
              <a:gd name="connsiteX6" fmla="*/ 381342 w 762684"/>
              <a:gd name="connsiteY6" fmla="*/ 1361522 h 1361523"/>
              <a:gd name="connsiteX7" fmla="*/ 303082 w 762684"/>
              <a:gd name="connsiteY7" fmla="*/ 1283262 h 1361523"/>
              <a:gd name="connsiteX8" fmla="*/ 303082 w 762684"/>
              <a:gd name="connsiteY8" fmla="*/ 824053 h 1361523"/>
              <a:gd name="connsiteX9" fmla="*/ 0 w 762684"/>
              <a:gd name="connsiteY9" fmla="*/ 824053 h 1361523"/>
              <a:gd name="connsiteX10" fmla="*/ 334092 w 762684"/>
              <a:gd name="connsiteY10" fmla="*/ 27510 h 1361523"/>
              <a:gd name="connsiteX11" fmla="*/ 381342 w 762684"/>
              <a:gd name="connsiteY11" fmla="*/ 269 h 1361523"/>
              <a:gd name="connsiteX0" fmla="*/ 381342 w 762684"/>
              <a:gd name="connsiteY0" fmla="*/ 414 h 1361668"/>
              <a:gd name="connsiteX1" fmla="*/ 425041 w 762684"/>
              <a:gd name="connsiteY1" fmla="*/ 27654 h 1361668"/>
              <a:gd name="connsiteX2" fmla="*/ 762684 w 762684"/>
              <a:gd name="connsiteY2" fmla="*/ 824198 h 1361668"/>
              <a:gd name="connsiteX3" fmla="*/ 459602 w 762684"/>
              <a:gd name="connsiteY3" fmla="*/ 824198 h 1361668"/>
              <a:gd name="connsiteX4" fmla="*/ 459601 w 762684"/>
              <a:gd name="connsiteY4" fmla="*/ 1283408 h 1361668"/>
              <a:gd name="connsiteX5" fmla="*/ 381341 w 762684"/>
              <a:gd name="connsiteY5" fmla="*/ 1361668 h 1361668"/>
              <a:gd name="connsiteX6" fmla="*/ 381342 w 762684"/>
              <a:gd name="connsiteY6" fmla="*/ 1361667 h 1361668"/>
              <a:gd name="connsiteX7" fmla="*/ 303082 w 762684"/>
              <a:gd name="connsiteY7" fmla="*/ 1283407 h 1361668"/>
              <a:gd name="connsiteX8" fmla="*/ 303082 w 762684"/>
              <a:gd name="connsiteY8" fmla="*/ 824198 h 1361668"/>
              <a:gd name="connsiteX9" fmla="*/ 0 w 762684"/>
              <a:gd name="connsiteY9" fmla="*/ 824198 h 1361668"/>
              <a:gd name="connsiteX10" fmla="*/ 334092 w 762684"/>
              <a:gd name="connsiteY10" fmla="*/ 27655 h 1361668"/>
              <a:gd name="connsiteX11" fmla="*/ 381342 w 762684"/>
              <a:gd name="connsiteY11" fmla="*/ 414 h 1361668"/>
              <a:gd name="connsiteX0" fmla="*/ 381342 w 762684"/>
              <a:gd name="connsiteY0" fmla="*/ 414 h 1361668"/>
              <a:gd name="connsiteX1" fmla="*/ 425041 w 762684"/>
              <a:gd name="connsiteY1" fmla="*/ 27654 h 1361668"/>
              <a:gd name="connsiteX2" fmla="*/ 762684 w 762684"/>
              <a:gd name="connsiteY2" fmla="*/ 824198 h 1361668"/>
              <a:gd name="connsiteX3" fmla="*/ 459602 w 762684"/>
              <a:gd name="connsiteY3" fmla="*/ 824198 h 1361668"/>
              <a:gd name="connsiteX4" fmla="*/ 459601 w 762684"/>
              <a:gd name="connsiteY4" fmla="*/ 1283408 h 1361668"/>
              <a:gd name="connsiteX5" fmla="*/ 381341 w 762684"/>
              <a:gd name="connsiteY5" fmla="*/ 1361668 h 1361668"/>
              <a:gd name="connsiteX6" fmla="*/ 381342 w 762684"/>
              <a:gd name="connsiteY6" fmla="*/ 1361667 h 1361668"/>
              <a:gd name="connsiteX7" fmla="*/ 303082 w 762684"/>
              <a:gd name="connsiteY7" fmla="*/ 1283407 h 1361668"/>
              <a:gd name="connsiteX8" fmla="*/ 303082 w 762684"/>
              <a:gd name="connsiteY8" fmla="*/ 824198 h 1361668"/>
              <a:gd name="connsiteX9" fmla="*/ 0 w 762684"/>
              <a:gd name="connsiteY9" fmla="*/ 824198 h 1361668"/>
              <a:gd name="connsiteX10" fmla="*/ 334092 w 762684"/>
              <a:gd name="connsiteY10" fmla="*/ 27655 h 1361668"/>
              <a:gd name="connsiteX11" fmla="*/ 381342 w 762684"/>
              <a:gd name="connsiteY11" fmla="*/ 414 h 1361668"/>
              <a:gd name="connsiteX0" fmla="*/ 381342 w 762684"/>
              <a:gd name="connsiteY0" fmla="*/ 18 h 1361272"/>
              <a:gd name="connsiteX1" fmla="*/ 425041 w 762684"/>
              <a:gd name="connsiteY1" fmla="*/ 27258 h 1361272"/>
              <a:gd name="connsiteX2" fmla="*/ 762684 w 762684"/>
              <a:gd name="connsiteY2" fmla="*/ 823802 h 1361272"/>
              <a:gd name="connsiteX3" fmla="*/ 459602 w 762684"/>
              <a:gd name="connsiteY3" fmla="*/ 823802 h 1361272"/>
              <a:gd name="connsiteX4" fmla="*/ 459601 w 762684"/>
              <a:gd name="connsiteY4" fmla="*/ 1283012 h 1361272"/>
              <a:gd name="connsiteX5" fmla="*/ 381341 w 762684"/>
              <a:gd name="connsiteY5" fmla="*/ 1361272 h 1361272"/>
              <a:gd name="connsiteX6" fmla="*/ 381342 w 762684"/>
              <a:gd name="connsiteY6" fmla="*/ 1361271 h 1361272"/>
              <a:gd name="connsiteX7" fmla="*/ 303082 w 762684"/>
              <a:gd name="connsiteY7" fmla="*/ 1283011 h 1361272"/>
              <a:gd name="connsiteX8" fmla="*/ 303082 w 762684"/>
              <a:gd name="connsiteY8" fmla="*/ 823802 h 1361272"/>
              <a:gd name="connsiteX9" fmla="*/ 0 w 762684"/>
              <a:gd name="connsiteY9" fmla="*/ 823802 h 1361272"/>
              <a:gd name="connsiteX10" fmla="*/ 334092 w 762684"/>
              <a:gd name="connsiteY10" fmla="*/ 27259 h 1361272"/>
              <a:gd name="connsiteX11" fmla="*/ 381342 w 762684"/>
              <a:gd name="connsiteY11" fmla="*/ 18 h 1361272"/>
              <a:gd name="connsiteX0" fmla="*/ 381342 w 762684"/>
              <a:gd name="connsiteY0" fmla="*/ 0 h 1361254"/>
              <a:gd name="connsiteX1" fmla="*/ 425041 w 762684"/>
              <a:gd name="connsiteY1" fmla="*/ 27240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34092 w 762684"/>
              <a:gd name="connsiteY10" fmla="*/ 27241 h 1361254"/>
              <a:gd name="connsiteX11" fmla="*/ 381342 w 762684"/>
              <a:gd name="connsiteY11" fmla="*/ 0 h 1361254"/>
              <a:gd name="connsiteX0" fmla="*/ 381342 w 762684"/>
              <a:gd name="connsiteY0" fmla="*/ 0 h 1361254"/>
              <a:gd name="connsiteX1" fmla="*/ 426750 w 762684"/>
              <a:gd name="connsiteY1" fmla="*/ 27240 h 1361254"/>
              <a:gd name="connsiteX2" fmla="*/ 762684 w 762684"/>
              <a:gd name="connsiteY2" fmla="*/ 823784 h 1361254"/>
              <a:gd name="connsiteX3" fmla="*/ 459602 w 762684"/>
              <a:gd name="connsiteY3" fmla="*/ 823784 h 1361254"/>
              <a:gd name="connsiteX4" fmla="*/ 459601 w 762684"/>
              <a:gd name="connsiteY4" fmla="*/ 1282994 h 1361254"/>
              <a:gd name="connsiteX5" fmla="*/ 381341 w 762684"/>
              <a:gd name="connsiteY5" fmla="*/ 1361254 h 1361254"/>
              <a:gd name="connsiteX6" fmla="*/ 381342 w 762684"/>
              <a:gd name="connsiteY6" fmla="*/ 1361253 h 1361254"/>
              <a:gd name="connsiteX7" fmla="*/ 303082 w 762684"/>
              <a:gd name="connsiteY7" fmla="*/ 1282993 h 1361254"/>
              <a:gd name="connsiteX8" fmla="*/ 303082 w 762684"/>
              <a:gd name="connsiteY8" fmla="*/ 823784 h 1361254"/>
              <a:gd name="connsiteX9" fmla="*/ 0 w 762684"/>
              <a:gd name="connsiteY9" fmla="*/ 823784 h 1361254"/>
              <a:gd name="connsiteX10" fmla="*/ 334092 w 762684"/>
              <a:gd name="connsiteY10" fmla="*/ 27241 h 1361254"/>
              <a:gd name="connsiteX11" fmla="*/ 381342 w 762684"/>
              <a:gd name="connsiteY11" fmla="*/ 0 h 1361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62684" h="1361254">
                <a:moveTo>
                  <a:pt x="381342" y="0"/>
                </a:moveTo>
                <a:cubicBezTo>
                  <a:pt x="395908" y="1387"/>
                  <a:pt x="412184" y="3630"/>
                  <a:pt x="426750" y="27240"/>
                </a:cubicBezTo>
                <a:lnTo>
                  <a:pt x="762684" y="823784"/>
                </a:lnTo>
                <a:lnTo>
                  <a:pt x="459602" y="823784"/>
                </a:lnTo>
                <a:cubicBezTo>
                  <a:pt x="459602" y="976854"/>
                  <a:pt x="459601" y="1129924"/>
                  <a:pt x="459601" y="1282994"/>
                </a:cubicBezTo>
                <a:cubicBezTo>
                  <a:pt x="459601" y="1326216"/>
                  <a:pt x="424563" y="1361254"/>
                  <a:pt x="381341" y="1361254"/>
                </a:cubicBezTo>
                <a:lnTo>
                  <a:pt x="381342" y="1361253"/>
                </a:lnTo>
                <a:cubicBezTo>
                  <a:pt x="338120" y="1361253"/>
                  <a:pt x="303082" y="1326215"/>
                  <a:pt x="303082" y="1282993"/>
                </a:cubicBezTo>
                <a:lnTo>
                  <a:pt x="303082" y="823784"/>
                </a:lnTo>
                <a:lnTo>
                  <a:pt x="0" y="823784"/>
                </a:lnTo>
                <a:lnTo>
                  <a:pt x="334092" y="27241"/>
                </a:lnTo>
                <a:cubicBezTo>
                  <a:pt x="343005" y="9615"/>
                  <a:pt x="366447" y="533"/>
                  <a:pt x="381342" y="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279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588965" y="620714"/>
            <a:ext cx="11012486" cy="86518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88964" y="1635125"/>
            <a:ext cx="11012487" cy="46751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4</a:t>
            </a:r>
          </a:p>
          <a:p>
            <a:pPr lvl="4"/>
            <a:r>
              <a:rPr lang="da-DK" dirty="0"/>
              <a:t>5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7" name="Rectangle 19"/>
          <p:cNvSpPr/>
          <p:nvPr userDrawn="1"/>
        </p:nvSpPr>
        <p:spPr>
          <a:xfrm>
            <a:off x="0" y="2"/>
            <a:ext cx="12192000" cy="332655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EEFEE">
                  <a:alpha val="93000"/>
                </a:srgbClr>
              </a:gs>
            </a:gsLst>
            <a:lin ang="5400000" scaled="0"/>
            <a:tileRect/>
          </a:gradFill>
          <a:ln w="381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4"/>
          <a:srcRect l="12043" t="11448" r="17199" b="13844"/>
          <a:stretch/>
        </p:blipFill>
        <p:spPr>
          <a:xfrm>
            <a:off x="335534" y="63578"/>
            <a:ext cx="166516" cy="211296"/>
          </a:xfrm>
          <a:prstGeom prst="rect">
            <a:avLst/>
          </a:prstGeom>
        </p:spPr>
      </p:pic>
      <p:pic>
        <p:nvPicPr>
          <p:cNvPr id="9" name="Picture 27"/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98" y="96467"/>
            <a:ext cx="2346641" cy="159521"/>
          </a:xfrm>
          <a:prstGeom prst="rect">
            <a:avLst/>
          </a:prstGeom>
        </p:spPr>
      </p:pic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236495" y="85745"/>
            <a:ext cx="6981162" cy="17679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>
                <a:solidFill>
                  <a:srgbClr val="333333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11219691" y="85745"/>
            <a:ext cx="381759" cy="17679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>
                <a:solidFill>
                  <a:srgbClr val="333333"/>
                </a:solidFill>
              </a:defRPr>
            </a:lvl1pPr>
          </a:lstStyle>
          <a:p>
            <a:fld id="{091A926C-488A-4E3E-9C21-57CAA120E114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10329111" y="85745"/>
            <a:ext cx="814976" cy="17679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>
                <a:solidFill>
                  <a:srgbClr val="333333"/>
                </a:solidFill>
              </a:defRPr>
            </a:lvl1pPr>
          </a:lstStyle>
          <a:p>
            <a:fld id="{4276E65D-4FB3-40ED-B65A-20F69F4A226A}" type="datetime1">
              <a:rPr lang="da-DK" smtClean="0"/>
              <a:t>13-05-2026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03620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4" r:id="rId2"/>
    <p:sldLayoutId id="2147483673" r:id="rId3"/>
    <p:sldLayoutId id="2147483671" r:id="rId4"/>
    <p:sldLayoutId id="2147483659" r:id="rId5"/>
    <p:sldLayoutId id="2147483672" r:id="rId6"/>
    <p:sldLayoutId id="2147483660" r:id="rId7"/>
    <p:sldLayoutId id="2147483662" r:id="rId8"/>
    <p:sldLayoutId id="2147483684" r:id="rId9"/>
    <p:sldLayoutId id="2147483685" r:id="rId10"/>
    <p:sldLayoutId id="2147483677" r:id="rId11"/>
    <p:sldLayoutId id="2147483675" r:id="rId12"/>
    <p:sldLayoutId id="2147483676" r:id="rId13"/>
    <p:sldLayoutId id="2147483678" r:id="rId14"/>
    <p:sldLayoutId id="2147483681" r:id="rId15"/>
    <p:sldLayoutId id="2147483682" r:id="rId16"/>
    <p:sldLayoutId id="2147483683" r:id="rId17"/>
    <p:sldLayoutId id="2147483687" r:id="rId18"/>
    <p:sldLayoutId id="2147483664" r:id="rId19"/>
    <p:sldLayoutId id="2147483665" r:id="rId20"/>
    <p:sldLayoutId id="2147483689" r:id="rId21"/>
    <p:sldLayoutId id="2147483688" r:id="rId22"/>
  </p:sldLayoutIdLst>
  <p:hf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kern="1200" spc="6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61950" indent="-36195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lang="da-DK" sz="2400" kern="1200" spc="60" baseline="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719138" marR="0" indent="-358775" algn="l" defTabSz="914400" rtl="0" eaLnBrk="1" fontAlgn="auto" latinLnBrk="0" hangingPunct="1">
        <a:lnSpc>
          <a:spcPct val="10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lang="da-DK" sz="2000" kern="1200" spc="60" baseline="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1073150" indent="-3540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a-DK" sz="180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719138" indent="3540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a-DK" sz="18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719138" indent="354013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lang="da-DK" sz="1800" kern="1200" spc="60" baseline="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719138" indent="3540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a-DK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719138" indent="3540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a-DK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719138" indent="3540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a-DK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719138" indent="3540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a-DK" sz="1800" kern="1200" dirty="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70" userDrawn="1">
          <p15:clr>
            <a:srgbClr val="F26B43"/>
          </p15:clr>
        </p15:guide>
        <p15:guide id="2" pos="7307" userDrawn="1">
          <p15:clr>
            <a:srgbClr val="F26B43"/>
          </p15:clr>
        </p15:guide>
        <p15:guide id="3" orient="horz" pos="391" userDrawn="1">
          <p15:clr>
            <a:srgbClr val="F26B43"/>
          </p15:clr>
        </p15:guide>
        <p15:guide id="4" orient="horz" pos="935" userDrawn="1">
          <p15:clr>
            <a:srgbClr val="F26B43"/>
          </p15:clr>
        </p15:guide>
        <p15:guide id="5" pos="371" userDrawn="1">
          <p15:clr>
            <a:srgbClr val="F26B43"/>
          </p15:clr>
        </p15:guide>
        <p15:guide id="6" pos="7308" userDrawn="1">
          <p15:clr>
            <a:srgbClr val="F26B43"/>
          </p15:clr>
        </p15:guide>
        <p15:guide id="7" orient="horz" pos="1026" userDrawn="1">
          <p15:clr>
            <a:srgbClr val="F26B43"/>
          </p15:clr>
        </p15:guide>
        <p15:guide id="8" orient="horz" pos="397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da-DK" smtClean="0"/>
              <a:pPr/>
              <a:t>1</a:t>
            </a:fld>
            <a:endParaRPr lang="da-DK" dirty="0"/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9145" cy="292633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-1" y="1400432"/>
            <a:ext cx="7068065" cy="476586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88962" y="2504302"/>
            <a:ext cx="6136957" cy="2717937"/>
          </a:xfrm>
        </p:spPr>
        <p:txBody>
          <a:bodyPr/>
          <a:lstStyle/>
          <a:p>
            <a:r>
              <a:rPr lang="da-DK" b="1" dirty="0"/>
              <a:t>Hver aspekt/blok søges for sig selv</a:t>
            </a:r>
          </a:p>
          <a:p>
            <a:endParaRPr lang="da-DK" dirty="0"/>
          </a:p>
          <a:p>
            <a:r>
              <a:rPr lang="en-US" b="1" dirty="0" err="1"/>
              <a:t>Søgning</a:t>
            </a:r>
            <a:r>
              <a:rPr lang="en-US" b="1" dirty="0"/>
              <a:t> 1 </a:t>
            </a:r>
            <a:r>
              <a:rPr lang="en-US" dirty="0"/>
              <a:t>= </a:t>
            </a:r>
          </a:p>
          <a:p>
            <a:endParaRPr lang="en-US" dirty="0"/>
          </a:p>
          <a:p>
            <a:pPr algn="ctr"/>
            <a:r>
              <a:rPr lang="en-US" dirty="0"/>
              <a:t>"Shoulder Pain"[Mesh] </a:t>
            </a:r>
            <a:r>
              <a:rPr lang="en-US" b="1" dirty="0"/>
              <a:t>OR</a:t>
            </a:r>
            <a:r>
              <a:rPr lang="en-US" dirty="0"/>
              <a:t> “shoulder pains”</a:t>
            </a:r>
            <a:r>
              <a:rPr lang="en-US" sz="180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[Text Word]</a:t>
            </a:r>
            <a:r>
              <a:rPr lang="en-US" sz="1800" b="1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a-DK" dirty="0"/>
              <a:t> 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" y="1820562"/>
            <a:ext cx="7068064" cy="584887"/>
          </a:xfrm>
        </p:spPr>
        <p:txBody>
          <a:bodyPr/>
          <a:lstStyle/>
          <a:p>
            <a:pPr algn="ctr"/>
            <a:r>
              <a:rPr lang="da-DK" dirty="0"/>
              <a:t>Søgehistorie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78B0D-3E8D-4E5F-B4CE-FE73AE88A3CA}" type="datetime1">
              <a:rPr lang="da-DK" smtClean="0"/>
              <a:t>13-05-2026</a:t>
            </a:fld>
            <a:endParaRPr lang="da-DK" dirty="0"/>
          </a:p>
        </p:txBody>
      </p:sp>
      <p:sp>
        <p:nvSpPr>
          <p:cNvPr id="12" name="Tekstfelt 11"/>
          <p:cNvSpPr txBox="1"/>
          <p:nvPr/>
        </p:nvSpPr>
        <p:spPr>
          <a:xfrm>
            <a:off x="587375" y="5296931"/>
            <a:ext cx="4594225" cy="28469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  <a:spcAft>
                <a:spcPts val="0"/>
              </a:spcAft>
            </a:pPr>
            <a:r>
              <a:rPr lang="en-GB" sz="900" cap="all" spc="2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KØBENHAVNS </a:t>
            </a:r>
            <a:r>
              <a:rPr lang="en-GB" sz="1000" cap="all" spc="2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UNIVERSITETsbibliotek</a:t>
            </a:r>
            <a:endParaRPr lang="da-DK" sz="900" cap="all" spc="21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8118575" y="1866599"/>
            <a:ext cx="3136965" cy="707886"/>
          </a:xfrm>
          <a:prstGeom prst="rect">
            <a:avLst/>
          </a:prstGeom>
          <a:solidFill>
            <a:srgbClr val="FFFF66">
              <a:alpha val="50000"/>
            </a:srgbClr>
          </a:solidFill>
          <a:ln w="28575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da-DK" sz="2000" b="1" dirty="0">
                <a:solidFill>
                  <a:srgbClr val="FFC000"/>
                </a:solidFill>
              </a:rPr>
              <a:t>Du mangler at bruge frasesøgning indsæt ””</a:t>
            </a:r>
          </a:p>
        </p:txBody>
      </p:sp>
      <p:sp>
        <p:nvSpPr>
          <p:cNvPr id="11" name="Rektangel 10"/>
          <p:cNvSpPr/>
          <p:nvPr/>
        </p:nvSpPr>
        <p:spPr>
          <a:xfrm>
            <a:off x="8118574" y="2716434"/>
            <a:ext cx="3136967" cy="707886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da-DK" sz="2000" b="1" dirty="0">
                <a:solidFill>
                  <a:srgbClr val="FF0000"/>
                </a:solidFill>
              </a:rPr>
              <a:t>Du mangler at trunkere!</a:t>
            </a:r>
          </a:p>
          <a:p>
            <a:r>
              <a:rPr lang="da-DK" sz="2000" b="1" dirty="0">
                <a:solidFill>
                  <a:srgbClr val="FF0000"/>
                </a:solidFill>
              </a:rPr>
              <a:t>Indsæt en *</a:t>
            </a:r>
          </a:p>
        </p:txBody>
      </p:sp>
      <p:sp>
        <p:nvSpPr>
          <p:cNvPr id="13" name="Rektangel 12"/>
          <p:cNvSpPr/>
          <p:nvPr/>
        </p:nvSpPr>
        <p:spPr>
          <a:xfrm>
            <a:off x="8118574" y="3569407"/>
            <a:ext cx="3136966" cy="1323439"/>
          </a:xfrm>
          <a:prstGeom prst="rect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  <a:ln w="28575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r>
              <a:rPr lang="da-DK" sz="2000" b="1" dirty="0">
                <a:solidFill>
                  <a:srgbClr val="92D050"/>
                </a:solidFill>
              </a:rPr>
              <a:t>Du mangler at stå på to ben!</a:t>
            </a:r>
          </a:p>
          <a:p>
            <a:r>
              <a:rPr lang="da-DK" sz="2000" b="1" dirty="0">
                <a:solidFill>
                  <a:srgbClr val="92D050"/>
                </a:solidFill>
              </a:rPr>
              <a:t>Tilføj </a:t>
            </a:r>
            <a:r>
              <a:rPr lang="da-DK" sz="2000" b="1" dirty="0" err="1">
                <a:solidFill>
                  <a:srgbClr val="92D050"/>
                </a:solidFill>
              </a:rPr>
              <a:t>MeSH</a:t>
            </a:r>
            <a:r>
              <a:rPr lang="da-DK" sz="2000" b="1" dirty="0">
                <a:solidFill>
                  <a:srgbClr val="92D050"/>
                </a:solidFill>
              </a:rPr>
              <a:t> term eller fritekstord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EE5BB790-780A-5C60-9ED3-EE8035DDEB88}"/>
              </a:ext>
            </a:extLst>
          </p:cNvPr>
          <p:cNvSpPr txBox="1"/>
          <p:nvPr/>
        </p:nvSpPr>
        <p:spPr>
          <a:xfrm>
            <a:off x="3476847" y="3531988"/>
            <a:ext cx="32490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a-DK" dirty="0"/>
              <a:t>”</a:t>
            </a:r>
            <a:r>
              <a:rPr lang="da-DK" dirty="0" err="1"/>
              <a:t>shoulder</a:t>
            </a:r>
            <a:r>
              <a:rPr lang="da-DK" dirty="0"/>
              <a:t> </a:t>
            </a:r>
            <a:r>
              <a:rPr lang="da-DK" dirty="0" err="1"/>
              <a:t>pain</a:t>
            </a:r>
            <a:r>
              <a:rPr lang="da-DK" dirty="0">
                <a:solidFill>
                  <a:srgbClr val="FF0000"/>
                </a:solidFill>
              </a:rPr>
              <a:t>*</a:t>
            </a:r>
            <a:r>
              <a:rPr lang="da-DK" dirty="0"/>
              <a:t>”</a:t>
            </a:r>
            <a:r>
              <a:rPr lang="en-US" sz="180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[Text Word]</a:t>
            </a:r>
            <a:r>
              <a:rPr lang="en-US" sz="1800" b="1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99283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da-DK" smtClean="0"/>
              <a:pPr/>
              <a:t>2</a:t>
            </a:fld>
            <a:endParaRPr lang="da-DK" dirty="0"/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9145" cy="292633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-1" y="1400432"/>
            <a:ext cx="7068065" cy="476586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88962" y="2504302"/>
            <a:ext cx="6136957" cy="2717937"/>
          </a:xfrm>
        </p:spPr>
        <p:txBody>
          <a:bodyPr/>
          <a:lstStyle/>
          <a:p>
            <a:r>
              <a:rPr lang="da-DK" b="1" dirty="0"/>
              <a:t>Hver aspekt/blok søges for sig selv</a:t>
            </a:r>
          </a:p>
          <a:p>
            <a:endParaRPr lang="da-DK" dirty="0"/>
          </a:p>
          <a:p>
            <a:endParaRPr lang="da-DK" dirty="0"/>
          </a:p>
          <a:p>
            <a:r>
              <a:rPr lang="en-US" b="1" dirty="0" err="1"/>
              <a:t>Søgning</a:t>
            </a:r>
            <a:r>
              <a:rPr lang="en-US" b="1" dirty="0"/>
              <a:t> 2 </a:t>
            </a:r>
            <a:r>
              <a:rPr lang="en-US" dirty="0"/>
              <a:t>= </a:t>
            </a:r>
          </a:p>
          <a:p>
            <a:endParaRPr lang="en-US" dirty="0"/>
          </a:p>
          <a:p>
            <a:r>
              <a:rPr lang="en-US" dirty="0"/>
              <a:t>"Breast Implants"[Mesh] </a:t>
            </a:r>
            <a:r>
              <a:rPr lang="en-US" b="1" dirty="0"/>
              <a:t>OR </a:t>
            </a:r>
            <a:r>
              <a:rPr lang="en-US" sz="180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breast implant*[Text Word] </a:t>
            </a:r>
            <a:r>
              <a:rPr lang="en-US" sz="1800" b="1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en-US" sz="180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 breast surgery[Text Word]</a:t>
            </a:r>
            <a:r>
              <a:rPr lang="en-US" sz="1800" b="1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 OR </a:t>
            </a:r>
            <a:r>
              <a:rPr lang="en-US" sz="180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silicone breast*[Text Word]</a:t>
            </a:r>
            <a:endParaRPr lang="da-DK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" y="1820562"/>
            <a:ext cx="7068064" cy="584887"/>
          </a:xfrm>
        </p:spPr>
        <p:txBody>
          <a:bodyPr/>
          <a:lstStyle/>
          <a:p>
            <a:pPr algn="ctr"/>
            <a:r>
              <a:rPr lang="da-DK" dirty="0"/>
              <a:t>Søgehistorie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78B0D-3E8D-4E5F-B4CE-FE73AE88A3CA}" type="datetime1">
              <a:rPr lang="da-DK" smtClean="0"/>
              <a:t>13-05-2026</a:t>
            </a:fld>
            <a:endParaRPr lang="da-DK" dirty="0"/>
          </a:p>
        </p:txBody>
      </p:sp>
      <p:sp>
        <p:nvSpPr>
          <p:cNvPr id="12" name="Tekstfelt 11"/>
          <p:cNvSpPr txBox="1"/>
          <p:nvPr/>
        </p:nvSpPr>
        <p:spPr>
          <a:xfrm>
            <a:off x="587375" y="5296931"/>
            <a:ext cx="4594225" cy="28469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  <a:spcAft>
                <a:spcPts val="0"/>
              </a:spcAft>
            </a:pPr>
            <a:r>
              <a:rPr lang="en-GB" sz="900" cap="all" spc="2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KØBENHAVNS </a:t>
            </a:r>
            <a:r>
              <a:rPr lang="en-GB" sz="1000" cap="all" spc="2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UNIVERSITETsbibliotek</a:t>
            </a:r>
            <a:endParaRPr lang="da-DK" sz="900" cap="all" spc="21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8118575" y="1866599"/>
            <a:ext cx="3136965" cy="707886"/>
          </a:xfrm>
          <a:prstGeom prst="rect">
            <a:avLst/>
          </a:prstGeom>
          <a:solidFill>
            <a:srgbClr val="FFFF66">
              <a:alpha val="50000"/>
            </a:srgbClr>
          </a:solidFill>
          <a:ln w="28575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da-DK" sz="2000" b="1" dirty="0">
                <a:solidFill>
                  <a:srgbClr val="FFC000"/>
                </a:solidFill>
              </a:rPr>
              <a:t>Du mangler at bruge frasesøgning indsæt ””</a:t>
            </a:r>
          </a:p>
        </p:txBody>
      </p:sp>
      <p:sp>
        <p:nvSpPr>
          <p:cNvPr id="11" name="Rektangel 10"/>
          <p:cNvSpPr/>
          <p:nvPr/>
        </p:nvSpPr>
        <p:spPr>
          <a:xfrm>
            <a:off x="8118574" y="2730101"/>
            <a:ext cx="3136967" cy="707886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da-DK" sz="2000" b="1" dirty="0">
                <a:solidFill>
                  <a:srgbClr val="FF0000"/>
                </a:solidFill>
              </a:rPr>
              <a:t>Du mangler at trunkere!</a:t>
            </a:r>
          </a:p>
          <a:p>
            <a:r>
              <a:rPr lang="da-DK" sz="2000" b="1" dirty="0">
                <a:solidFill>
                  <a:srgbClr val="FF0000"/>
                </a:solidFill>
              </a:rPr>
              <a:t>Indsæt en *</a:t>
            </a:r>
          </a:p>
        </p:txBody>
      </p:sp>
      <p:sp>
        <p:nvSpPr>
          <p:cNvPr id="13" name="Rektangel 12"/>
          <p:cNvSpPr/>
          <p:nvPr/>
        </p:nvSpPr>
        <p:spPr>
          <a:xfrm>
            <a:off x="8118574" y="3593603"/>
            <a:ext cx="3136966" cy="1323439"/>
          </a:xfrm>
          <a:prstGeom prst="rect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  <a:ln w="28575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r>
              <a:rPr lang="da-DK" sz="2000" b="1" dirty="0">
                <a:solidFill>
                  <a:srgbClr val="92D050"/>
                </a:solidFill>
              </a:rPr>
              <a:t>Du mangler at stå på to ben!</a:t>
            </a:r>
          </a:p>
          <a:p>
            <a:r>
              <a:rPr lang="da-DK" sz="2000" b="1" dirty="0">
                <a:solidFill>
                  <a:srgbClr val="92D050"/>
                </a:solidFill>
              </a:rPr>
              <a:t>Tilføj </a:t>
            </a:r>
            <a:r>
              <a:rPr lang="da-DK" sz="2000" b="1" dirty="0" err="1">
                <a:solidFill>
                  <a:srgbClr val="92D050"/>
                </a:solidFill>
              </a:rPr>
              <a:t>MeSH</a:t>
            </a:r>
            <a:r>
              <a:rPr lang="da-DK" sz="2000" b="1" dirty="0">
                <a:solidFill>
                  <a:srgbClr val="92D050"/>
                </a:solidFill>
              </a:rPr>
              <a:t> term eller fritekstord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C6BD3C52-3B4A-4A52-912D-EF698AB25964}"/>
              </a:ext>
            </a:extLst>
          </p:cNvPr>
          <p:cNvSpPr txBox="1"/>
          <p:nvPr/>
        </p:nvSpPr>
        <p:spPr>
          <a:xfrm>
            <a:off x="600737" y="3783362"/>
            <a:ext cx="5866588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"Breast Implants"[Mesh] </a:t>
            </a:r>
            <a:r>
              <a:rPr lang="en-US" b="1" dirty="0"/>
              <a:t>OR </a:t>
            </a:r>
            <a:r>
              <a:rPr lang="en-US" dirty="0">
                <a:highlight>
                  <a:srgbClr val="FFFF00"/>
                </a:highlight>
              </a:rPr>
              <a:t>“</a:t>
            </a:r>
            <a:r>
              <a:rPr lang="en-US" dirty="0"/>
              <a:t>breast implant*</a:t>
            </a:r>
            <a:r>
              <a:rPr lang="en-US" dirty="0">
                <a:highlight>
                  <a:srgbClr val="FFFF00"/>
                </a:highlight>
              </a:rPr>
              <a:t>“</a:t>
            </a:r>
            <a:r>
              <a:rPr lang="en-US" dirty="0"/>
              <a:t>[Text Word] </a:t>
            </a:r>
            <a:r>
              <a:rPr lang="en-US" b="1" dirty="0"/>
              <a:t>OR</a:t>
            </a:r>
            <a:r>
              <a:rPr lang="en-US" dirty="0"/>
              <a:t> </a:t>
            </a:r>
            <a:r>
              <a:rPr lang="en-US" dirty="0">
                <a:highlight>
                  <a:srgbClr val="FFFF00"/>
                </a:highlight>
              </a:rPr>
              <a:t>“</a:t>
            </a:r>
            <a:r>
              <a:rPr lang="en-US" dirty="0"/>
              <a:t>breast surgery</a:t>
            </a:r>
            <a:r>
              <a:rPr lang="en-US" dirty="0">
                <a:highlight>
                  <a:srgbClr val="FFFF00"/>
                </a:highlight>
              </a:rPr>
              <a:t>“</a:t>
            </a:r>
            <a:r>
              <a:rPr lang="en-US" dirty="0"/>
              <a:t>[Text Word]</a:t>
            </a:r>
            <a:r>
              <a:rPr lang="en-US" b="1" dirty="0"/>
              <a:t> OR </a:t>
            </a:r>
            <a:r>
              <a:rPr lang="en-US" dirty="0">
                <a:highlight>
                  <a:srgbClr val="FFFF00"/>
                </a:highlight>
              </a:rPr>
              <a:t>“</a:t>
            </a:r>
            <a:r>
              <a:rPr lang="en-US" dirty="0"/>
              <a:t>silicone breast*</a:t>
            </a:r>
            <a:r>
              <a:rPr lang="en-US" dirty="0">
                <a:highlight>
                  <a:srgbClr val="FFFF00"/>
                </a:highlight>
              </a:rPr>
              <a:t>“</a:t>
            </a:r>
            <a:r>
              <a:rPr lang="en-US" dirty="0"/>
              <a:t>[Text Word]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31066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da-DK" smtClean="0"/>
              <a:pPr/>
              <a:t>3</a:t>
            </a:fld>
            <a:endParaRPr lang="da-DK" dirty="0"/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9145" cy="292633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-1" y="1400432"/>
            <a:ext cx="7068065" cy="476586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88962" y="2504302"/>
            <a:ext cx="6136957" cy="2717937"/>
          </a:xfrm>
        </p:spPr>
        <p:txBody>
          <a:bodyPr/>
          <a:lstStyle/>
          <a:p>
            <a:r>
              <a:rPr lang="da-DK" b="1" dirty="0"/>
              <a:t>Hver aspekt/blok søges for sig selv</a:t>
            </a:r>
          </a:p>
          <a:p>
            <a:endParaRPr lang="da-DK" dirty="0"/>
          </a:p>
          <a:p>
            <a:r>
              <a:rPr lang="en-US" b="1" dirty="0" err="1"/>
              <a:t>Søgning</a:t>
            </a:r>
            <a:r>
              <a:rPr lang="en-US" b="1" dirty="0"/>
              <a:t> 3 </a:t>
            </a:r>
            <a:r>
              <a:rPr lang="en-US" dirty="0"/>
              <a:t>=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sz="1800" kern="1200" dirty="0">
              <a:solidFill>
                <a:schemeClr val="dk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80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cosmetic[Text Word]</a:t>
            </a:r>
            <a:r>
              <a:rPr lang="en-US" sz="1800" b="1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 OR </a:t>
            </a:r>
            <a:r>
              <a:rPr lang="en-US" sz="180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esthetic[Text Word] </a:t>
            </a:r>
            <a:r>
              <a:rPr lang="en-US" sz="1800" b="1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OR </a:t>
            </a:r>
            <a:r>
              <a:rPr lang="en-US" sz="180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aesthetic[Text Word] </a:t>
            </a:r>
            <a:r>
              <a:rPr lang="en-US" sz="1800" b="1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OR </a:t>
            </a:r>
            <a:r>
              <a:rPr lang="en-US" sz="180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plastic[Text Word]</a:t>
            </a:r>
            <a:endParaRPr lang="da-DK" sz="1200" strike="sngStrike" kern="1200" dirty="0">
              <a:solidFill>
                <a:schemeClr val="dk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a-DK" b="1" dirty="0"/>
          </a:p>
          <a:p>
            <a:r>
              <a:rPr lang="da-DK" dirty="0"/>
              <a:t> 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" y="1820562"/>
            <a:ext cx="7068064" cy="584887"/>
          </a:xfrm>
        </p:spPr>
        <p:txBody>
          <a:bodyPr/>
          <a:lstStyle/>
          <a:p>
            <a:pPr algn="ctr"/>
            <a:r>
              <a:rPr lang="da-DK" dirty="0"/>
              <a:t>Søgehistorie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78B0D-3E8D-4E5F-B4CE-FE73AE88A3CA}" type="datetime1">
              <a:rPr lang="da-DK" smtClean="0"/>
              <a:t>13-05-2026</a:t>
            </a:fld>
            <a:endParaRPr lang="da-DK" dirty="0"/>
          </a:p>
        </p:txBody>
      </p:sp>
      <p:sp>
        <p:nvSpPr>
          <p:cNvPr id="12" name="Tekstfelt 11"/>
          <p:cNvSpPr txBox="1"/>
          <p:nvPr/>
        </p:nvSpPr>
        <p:spPr>
          <a:xfrm>
            <a:off x="587375" y="5296931"/>
            <a:ext cx="4594225" cy="28469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  <a:spcAft>
                <a:spcPts val="0"/>
              </a:spcAft>
            </a:pPr>
            <a:r>
              <a:rPr lang="en-GB" sz="900" cap="all" spc="2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KØBENHAVNS </a:t>
            </a:r>
            <a:r>
              <a:rPr lang="en-GB" sz="1000" cap="all" spc="2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UNIVERSITETsbibliotek</a:t>
            </a:r>
            <a:endParaRPr lang="da-DK" sz="900" cap="all" spc="21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8118575" y="1866599"/>
            <a:ext cx="3136965" cy="707886"/>
          </a:xfrm>
          <a:prstGeom prst="rect">
            <a:avLst/>
          </a:prstGeom>
          <a:solidFill>
            <a:srgbClr val="FFFF66">
              <a:alpha val="50000"/>
            </a:srgbClr>
          </a:solidFill>
          <a:ln w="28575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da-DK" sz="2000" b="1" dirty="0">
                <a:solidFill>
                  <a:srgbClr val="FFC000"/>
                </a:solidFill>
              </a:rPr>
              <a:t>Du mangler at bruge frasesøgning indsæt ””</a:t>
            </a:r>
          </a:p>
        </p:txBody>
      </p:sp>
      <p:sp>
        <p:nvSpPr>
          <p:cNvPr id="11" name="Rektangel 10"/>
          <p:cNvSpPr/>
          <p:nvPr/>
        </p:nvSpPr>
        <p:spPr>
          <a:xfrm>
            <a:off x="8118574" y="2716434"/>
            <a:ext cx="3136967" cy="707886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da-DK" sz="2000" b="1" dirty="0">
                <a:solidFill>
                  <a:srgbClr val="FF0000"/>
                </a:solidFill>
              </a:rPr>
              <a:t>Du mangler at trunkere!</a:t>
            </a:r>
          </a:p>
          <a:p>
            <a:r>
              <a:rPr lang="da-DK" sz="2000" b="1" dirty="0">
                <a:solidFill>
                  <a:srgbClr val="FF0000"/>
                </a:solidFill>
              </a:rPr>
              <a:t>Indsæt en *</a:t>
            </a:r>
          </a:p>
        </p:txBody>
      </p:sp>
      <p:sp>
        <p:nvSpPr>
          <p:cNvPr id="13" name="Rektangel 12"/>
          <p:cNvSpPr/>
          <p:nvPr/>
        </p:nvSpPr>
        <p:spPr>
          <a:xfrm>
            <a:off x="8118574" y="3569407"/>
            <a:ext cx="3136966" cy="1323439"/>
          </a:xfrm>
          <a:prstGeom prst="rect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  <a:ln w="28575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r>
              <a:rPr lang="da-DK" sz="2000" b="1" dirty="0">
                <a:solidFill>
                  <a:srgbClr val="92D050"/>
                </a:solidFill>
              </a:rPr>
              <a:t>Du mangler at stå på to ben!</a:t>
            </a:r>
          </a:p>
          <a:p>
            <a:r>
              <a:rPr lang="da-DK" sz="2000" b="1" dirty="0">
                <a:solidFill>
                  <a:srgbClr val="92D050"/>
                </a:solidFill>
              </a:rPr>
              <a:t>Tilføj </a:t>
            </a:r>
            <a:r>
              <a:rPr lang="da-DK" sz="2000" b="1" dirty="0" err="1">
                <a:solidFill>
                  <a:srgbClr val="92D050"/>
                </a:solidFill>
              </a:rPr>
              <a:t>MeSH</a:t>
            </a:r>
            <a:r>
              <a:rPr lang="da-DK" sz="2000" b="1" dirty="0">
                <a:solidFill>
                  <a:srgbClr val="92D050"/>
                </a:solidFill>
              </a:rPr>
              <a:t> term eller fritekstord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9A99DEAB-7675-C13C-D0AF-731569F3F1A6}"/>
              </a:ext>
            </a:extLst>
          </p:cNvPr>
          <p:cNvSpPr txBox="1"/>
          <p:nvPr/>
        </p:nvSpPr>
        <p:spPr>
          <a:xfrm>
            <a:off x="479829" y="3424320"/>
            <a:ext cx="6108404" cy="98142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indent="0" algn="l" rtl="0" eaLnBrk="1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kern="1200" dirty="0">
                <a:solidFill>
                  <a:schemeClr val="accent6"/>
                </a:solidFill>
                <a:effectLst/>
                <a:latin typeface="+mn-lt"/>
                <a:ea typeface="+mn-ea"/>
                <a:cs typeface="+mn-cs"/>
              </a:rPr>
              <a:t>"Surgery, Plastic"[Mesh] </a:t>
            </a:r>
            <a:r>
              <a:rPr lang="en-US" sz="1800" b="1" kern="1200" dirty="0">
                <a:solidFill>
                  <a:schemeClr val="accent6"/>
                </a:solidFill>
                <a:effectLst/>
                <a:latin typeface="+mn-lt"/>
                <a:ea typeface="+mn-ea"/>
                <a:cs typeface="+mn-cs"/>
              </a:rPr>
              <a:t>OR </a:t>
            </a:r>
            <a:r>
              <a:rPr lang="en-US" sz="1800" kern="1200" spc="60" baseline="0" dirty="0">
                <a:solidFill>
                  <a:srgbClr val="000000"/>
                </a:solidFill>
                <a:effectLst/>
                <a:latin typeface="Microsoft New Tai Lue" panose="020B0502040204020203" pitchFamily="34" charset="0"/>
                <a:ea typeface="+mn-ea"/>
                <a:cs typeface="+mn-cs"/>
              </a:rPr>
              <a:t>cosmetic[Text Word]</a:t>
            </a:r>
            <a:r>
              <a:rPr lang="en-US" sz="1800" b="1" kern="1200" spc="60" baseline="0" dirty="0">
                <a:solidFill>
                  <a:srgbClr val="000000"/>
                </a:solidFill>
                <a:effectLst/>
                <a:latin typeface="Microsoft New Tai Lue" panose="020B0502040204020203" pitchFamily="34" charset="0"/>
                <a:ea typeface="+mn-ea"/>
                <a:cs typeface="+mn-cs"/>
              </a:rPr>
              <a:t> OR </a:t>
            </a:r>
            <a:r>
              <a:rPr lang="en-US" sz="1800" kern="1200" spc="60" baseline="0" dirty="0">
                <a:solidFill>
                  <a:srgbClr val="000000"/>
                </a:solidFill>
                <a:effectLst/>
                <a:latin typeface="Microsoft New Tai Lue" panose="020B0502040204020203" pitchFamily="34" charset="0"/>
                <a:ea typeface="+mn-ea"/>
                <a:cs typeface="+mn-cs"/>
              </a:rPr>
              <a:t>esthetic</a:t>
            </a:r>
            <a:r>
              <a:rPr lang="en-US" sz="1800" kern="1200" spc="60" baseline="0" dirty="0">
                <a:solidFill>
                  <a:srgbClr val="FF0000"/>
                </a:solidFill>
                <a:effectLst/>
                <a:latin typeface="Microsoft New Tai Lue" panose="020B0502040204020203" pitchFamily="34" charset="0"/>
                <a:ea typeface="+mn-ea"/>
                <a:cs typeface="+mn-cs"/>
              </a:rPr>
              <a:t>*</a:t>
            </a:r>
            <a:r>
              <a:rPr lang="en-US" sz="1800" kern="1200" spc="60" baseline="0" dirty="0">
                <a:solidFill>
                  <a:srgbClr val="000000"/>
                </a:solidFill>
                <a:effectLst/>
                <a:latin typeface="Microsoft New Tai Lue" panose="020B0502040204020203" pitchFamily="34" charset="0"/>
                <a:ea typeface="+mn-ea"/>
                <a:cs typeface="+mn-cs"/>
              </a:rPr>
              <a:t>[Text Word] </a:t>
            </a:r>
            <a:r>
              <a:rPr lang="en-US" sz="1800" b="1" kern="1200" spc="60" baseline="0" dirty="0">
                <a:solidFill>
                  <a:srgbClr val="000000"/>
                </a:solidFill>
                <a:effectLst/>
                <a:latin typeface="Microsoft New Tai Lue" panose="020B0502040204020203" pitchFamily="34" charset="0"/>
                <a:ea typeface="+mn-ea"/>
                <a:cs typeface="+mn-cs"/>
              </a:rPr>
              <a:t>OR </a:t>
            </a:r>
            <a:r>
              <a:rPr lang="en-US" sz="1800" kern="1200" spc="60" baseline="0" dirty="0">
                <a:solidFill>
                  <a:srgbClr val="000000"/>
                </a:solidFill>
                <a:effectLst/>
                <a:latin typeface="Microsoft New Tai Lue" panose="020B0502040204020203" pitchFamily="34" charset="0"/>
                <a:ea typeface="+mn-ea"/>
                <a:cs typeface="+mn-cs"/>
              </a:rPr>
              <a:t>aesthetic</a:t>
            </a:r>
            <a:r>
              <a:rPr lang="en-US" sz="1800" kern="1200" spc="60" baseline="0" dirty="0">
                <a:solidFill>
                  <a:srgbClr val="FF0000"/>
                </a:solidFill>
                <a:effectLst/>
                <a:latin typeface="Microsoft New Tai Lue" panose="020B0502040204020203" pitchFamily="34" charset="0"/>
                <a:ea typeface="+mn-ea"/>
                <a:cs typeface="+mn-cs"/>
              </a:rPr>
              <a:t>*</a:t>
            </a:r>
            <a:r>
              <a:rPr lang="en-US" sz="1800" kern="1200" spc="60" baseline="0" dirty="0">
                <a:solidFill>
                  <a:srgbClr val="000000"/>
                </a:solidFill>
                <a:effectLst/>
                <a:latin typeface="Microsoft New Tai Lue" panose="020B0502040204020203" pitchFamily="34" charset="0"/>
                <a:ea typeface="+mn-ea"/>
                <a:cs typeface="+mn-cs"/>
              </a:rPr>
              <a:t>[Text Word] </a:t>
            </a:r>
            <a:r>
              <a:rPr lang="en-US" sz="1800" b="1" kern="1200" spc="60" baseline="0" dirty="0">
                <a:solidFill>
                  <a:srgbClr val="000000"/>
                </a:solidFill>
                <a:effectLst/>
                <a:latin typeface="Microsoft New Tai Lue" panose="020B0502040204020203" pitchFamily="34" charset="0"/>
                <a:ea typeface="+mn-ea"/>
                <a:cs typeface="+mn-cs"/>
              </a:rPr>
              <a:t>OR </a:t>
            </a:r>
            <a:r>
              <a:rPr lang="en-US" sz="1800" kern="1200" spc="60" baseline="0" dirty="0">
                <a:solidFill>
                  <a:srgbClr val="000000"/>
                </a:solidFill>
                <a:effectLst/>
                <a:latin typeface="Microsoft New Tai Lue" panose="020B0502040204020203" pitchFamily="34" charset="0"/>
                <a:ea typeface="+mn-ea"/>
                <a:cs typeface="+mn-cs"/>
              </a:rPr>
              <a:t>plastic[Text Word]</a:t>
            </a:r>
            <a:endParaRPr lang="da-DK" dirty="0">
              <a:effectLst/>
            </a:endParaRP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37FAA391-0A31-F17E-1AAB-CE85C3D01775}"/>
              </a:ext>
            </a:extLst>
          </p:cNvPr>
          <p:cNvSpPr txBox="1"/>
          <p:nvPr/>
        </p:nvSpPr>
        <p:spPr>
          <a:xfrm>
            <a:off x="2234202" y="4619643"/>
            <a:ext cx="2390962" cy="38869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indent="0" algn="l" rtl="0" eaLnBrk="1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OBS: Mere end </a:t>
            </a:r>
            <a:r>
              <a:rPr lang="en-US" sz="1800" kern="1200" dirty="0" err="1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800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rgbClr val="FF0000"/>
                </a:solidFill>
                <a:effectLst/>
              </a:rPr>
              <a:t>fejl</a:t>
            </a:r>
            <a:endParaRPr lang="da-DK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68653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da-DK" smtClean="0"/>
              <a:pPr/>
              <a:t>4</a:t>
            </a:fld>
            <a:endParaRPr lang="da-DK" dirty="0"/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9145" cy="292633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-1" y="1400432"/>
            <a:ext cx="7068065" cy="476586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88962" y="2504302"/>
            <a:ext cx="6136957" cy="2717937"/>
          </a:xfrm>
        </p:spPr>
        <p:txBody>
          <a:bodyPr/>
          <a:lstStyle/>
          <a:p>
            <a:r>
              <a:rPr lang="en-US" b="1" dirty="0"/>
              <a:t>Dine </a:t>
            </a:r>
            <a:r>
              <a:rPr lang="en-US" b="1" dirty="0" err="1"/>
              <a:t>blokke</a:t>
            </a:r>
            <a:r>
              <a:rPr lang="en-US" b="1" dirty="0"/>
              <a:t> </a:t>
            </a:r>
            <a:r>
              <a:rPr lang="en-US" b="1" dirty="0" err="1"/>
              <a:t>kombineres</a:t>
            </a:r>
            <a:endParaRPr lang="en-US" b="1" dirty="0"/>
          </a:p>
          <a:p>
            <a:endParaRPr lang="en-US" b="1" dirty="0"/>
          </a:p>
          <a:p>
            <a:r>
              <a:rPr lang="en-US" b="1" dirty="0" err="1"/>
              <a:t>Søgning</a:t>
            </a:r>
            <a:r>
              <a:rPr lang="en-US" b="1" dirty="0"/>
              <a:t> 4 </a:t>
            </a:r>
            <a:r>
              <a:rPr lang="en-US" dirty="0"/>
              <a:t>=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600" i="0" dirty="0">
                <a:solidFill>
                  <a:srgbClr val="212121"/>
                </a:solidFill>
                <a:effectLst/>
                <a:latin typeface="BlinkMacSystemFont"/>
              </a:rPr>
              <a:t>(("Surgery, Plastic"[Mesh] OR cosmetic[Text Word] OR esthetic*[Text Word] OR aesthetic*[Text Word] OR plastic[Text Word]) AND ("Breast Implants"[Mesh] OR "breast implant*"[Text Word] OR "breast surgery"[Text Word] OR "silicone breast*"[Text Word])) AND ("Shoulder Pain"[Mesh] OR (shoulder*[Text Word] AND pain*[Text Word]))</a:t>
            </a:r>
            <a:r>
              <a:rPr lang="da-DK" sz="1600" dirty="0"/>
              <a:t> 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" y="1820562"/>
            <a:ext cx="7068064" cy="584887"/>
          </a:xfrm>
        </p:spPr>
        <p:txBody>
          <a:bodyPr/>
          <a:lstStyle/>
          <a:p>
            <a:pPr algn="ctr"/>
            <a:r>
              <a:rPr lang="da-DK" dirty="0"/>
              <a:t>Søgehistorie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78B0D-3E8D-4E5F-B4CE-FE73AE88A3CA}" type="datetime1">
              <a:rPr lang="da-DK" smtClean="0"/>
              <a:t>13-05-2026</a:t>
            </a:fld>
            <a:endParaRPr lang="da-DK" dirty="0"/>
          </a:p>
        </p:txBody>
      </p:sp>
      <p:sp>
        <p:nvSpPr>
          <p:cNvPr id="12" name="Tekstfelt 11"/>
          <p:cNvSpPr txBox="1"/>
          <p:nvPr/>
        </p:nvSpPr>
        <p:spPr>
          <a:xfrm>
            <a:off x="587375" y="5296931"/>
            <a:ext cx="4594225" cy="28469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  <a:spcAft>
                <a:spcPts val="0"/>
              </a:spcAft>
            </a:pPr>
            <a:r>
              <a:rPr lang="en-GB" sz="900" cap="all" spc="2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KØBENHAVNS </a:t>
            </a:r>
            <a:r>
              <a:rPr lang="en-GB" sz="1000" cap="all" spc="2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UNIVERSITETsbibliotek</a:t>
            </a:r>
            <a:endParaRPr lang="da-DK" sz="900" cap="all" spc="21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8118575" y="1866599"/>
            <a:ext cx="3136965" cy="1015663"/>
          </a:xfrm>
          <a:prstGeom prst="rect">
            <a:avLst/>
          </a:prstGeom>
          <a:solidFill>
            <a:srgbClr val="FFFF66">
              <a:alpha val="50000"/>
            </a:srgbClr>
          </a:solidFill>
          <a:ln w="28575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da-DK" sz="2000" b="1" dirty="0">
                <a:solidFill>
                  <a:srgbClr val="FFC000"/>
                </a:solidFill>
              </a:rPr>
              <a:t>Blokke kombineres altid med den </a:t>
            </a:r>
            <a:r>
              <a:rPr lang="da-DK" sz="2000" b="1" dirty="0" err="1">
                <a:solidFill>
                  <a:srgbClr val="FFC000"/>
                </a:solidFill>
              </a:rPr>
              <a:t>boolske</a:t>
            </a:r>
            <a:r>
              <a:rPr lang="da-DK" sz="2000" b="1" dirty="0">
                <a:solidFill>
                  <a:srgbClr val="FFC000"/>
                </a:solidFill>
              </a:rPr>
              <a:t> operator OR</a:t>
            </a:r>
          </a:p>
        </p:txBody>
      </p:sp>
      <p:sp>
        <p:nvSpPr>
          <p:cNvPr id="11" name="Rektangel 10"/>
          <p:cNvSpPr/>
          <p:nvPr/>
        </p:nvSpPr>
        <p:spPr>
          <a:xfrm>
            <a:off x="8118574" y="3067524"/>
            <a:ext cx="3136967" cy="1015663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da-DK" sz="2000" b="1" dirty="0">
                <a:solidFill>
                  <a:srgbClr val="FF0000"/>
                </a:solidFill>
              </a:rPr>
              <a:t>Blokke kombineres altid med den </a:t>
            </a:r>
            <a:r>
              <a:rPr lang="da-DK" sz="2000" b="1" dirty="0" err="1">
                <a:solidFill>
                  <a:srgbClr val="FF0000"/>
                </a:solidFill>
              </a:rPr>
              <a:t>boolske</a:t>
            </a:r>
            <a:r>
              <a:rPr lang="da-DK" sz="2000" b="1" dirty="0">
                <a:solidFill>
                  <a:srgbClr val="FF0000"/>
                </a:solidFill>
              </a:rPr>
              <a:t> operator AND</a:t>
            </a:r>
          </a:p>
        </p:txBody>
      </p:sp>
      <p:sp>
        <p:nvSpPr>
          <p:cNvPr id="13" name="Rektangel 12"/>
          <p:cNvSpPr/>
          <p:nvPr/>
        </p:nvSpPr>
        <p:spPr>
          <a:xfrm>
            <a:off x="8118574" y="4258185"/>
            <a:ext cx="3136966" cy="1015663"/>
          </a:xfrm>
          <a:prstGeom prst="rect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  <a:ln w="28575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r>
              <a:rPr lang="da-DK" sz="2000" b="1" dirty="0">
                <a:solidFill>
                  <a:srgbClr val="92D050"/>
                </a:solidFill>
              </a:rPr>
              <a:t>Blokke skilles let fra hinanden ved at finde </a:t>
            </a:r>
            <a:r>
              <a:rPr lang="da-DK" sz="2000" b="1" dirty="0" err="1">
                <a:solidFill>
                  <a:srgbClr val="92D050"/>
                </a:solidFill>
              </a:rPr>
              <a:t>Mesh</a:t>
            </a:r>
            <a:r>
              <a:rPr lang="da-DK" sz="2000" b="1" dirty="0">
                <a:solidFill>
                  <a:srgbClr val="92D050"/>
                </a:solidFill>
              </a:rPr>
              <a:t> termen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9A99DEAB-7675-C13C-D0AF-731569F3F1A6}"/>
              </a:ext>
            </a:extLst>
          </p:cNvPr>
          <p:cNvSpPr txBox="1"/>
          <p:nvPr/>
        </p:nvSpPr>
        <p:spPr>
          <a:xfrm>
            <a:off x="393244" y="3351727"/>
            <a:ext cx="6108404" cy="187051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dirty="0">
                <a:solidFill>
                  <a:srgbClr val="212121"/>
                </a:solidFill>
                <a:highlight>
                  <a:srgbClr val="FFFF99"/>
                </a:highlight>
                <a:latin typeface="BlinkMacSystemFont"/>
              </a:rPr>
              <a:t>(("Surgery, Plastic"[Mesh] OR cosmetic[Text Word] OR esthetic*[Text Word] OR aesthetic*[Text Word] OR plastic[Text Word]) </a:t>
            </a:r>
            <a:r>
              <a:rPr lang="en-US" dirty="0">
                <a:solidFill>
                  <a:srgbClr val="FF0000"/>
                </a:solidFill>
                <a:latin typeface="BlinkMacSystemFont"/>
              </a:rPr>
              <a:t>AND</a:t>
            </a:r>
            <a:r>
              <a:rPr lang="en-US" dirty="0">
                <a:solidFill>
                  <a:srgbClr val="212121"/>
                </a:solidFill>
                <a:latin typeface="BlinkMacSystemFont"/>
              </a:rPr>
              <a:t> </a:t>
            </a:r>
            <a:r>
              <a:rPr lang="en-US" dirty="0">
                <a:solidFill>
                  <a:srgbClr val="212121"/>
                </a:solidFill>
                <a:highlight>
                  <a:srgbClr val="00FF00"/>
                </a:highlight>
                <a:latin typeface="BlinkMacSystemFont"/>
              </a:rPr>
              <a:t>("Breast Implants"[Mesh] OR "breast implant*"[Text Word] OR "breast surgery"[Text Word] OR "silicone breast*"[Text Word])) </a:t>
            </a:r>
            <a:r>
              <a:rPr lang="en-US" dirty="0">
                <a:solidFill>
                  <a:srgbClr val="FF0000"/>
                </a:solidFill>
                <a:latin typeface="BlinkMacSystemFont"/>
              </a:rPr>
              <a:t>AND</a:t>
            </a:r>
            <a:r>
              <a:rPr lang="en-US" dirty="0">
                <a:solidFill>
                  <a:srgbClr val="212121"/>
                </a:solidFill>
                <a:latin typeface="BlinkMacSystemFont"/>
              </a:rPr>
              <a:t> </a:t>
            </a:r>
            <a:r>
              <a:rPr lang="en-US" dirty="0">
                <a:solidFill>
                  <a:srgbClr val="212121"/>
                </a:solidFill>
                <a:highlight>
                  <a:srgbClr val="00FFFF"/>
                </a:highlight>
                <a:latin typeface="BlinkMacSystemFont"/>
              </a:rPr>
              <a:t>("Shoulder Pain"[Mesh] OR (shoulder*[Text Word] AND pain*[Text Word]))</a:t>
            </a:r>
            <a:r>
              <a:rPr lang="da-DK" dirty="0">
                <a:highlight>
                  <a:srgbClr val="00FFFF"/>
                </a:highlight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134279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theme/theme1.xml><?xml version="1.0" encoding="utf-8"?>
<a:theme xmlns:a="http://schemas.openxmlformats.org/drawingml/2006/main" name="Brugerdefineret design">
  <a:themeElements>
    <a:clrScheme name="KU 2016">
      <a:dk1>
        <a:sysClr val="windowText" lastClr="000000"/>
      </a:dk1>
      <a:lt1>
        <a:sysClr val="window" lastClr="FFFFFF"/>
      </a:lt1>
      <a:dk2>
        <a:srgbClr val="6E6E6E"/>
      </a:dk2>
      <a:lt2>
        <a:srgbClr val="E7E6E6"/>
      </a:lt2>
      <a:accent1>
        <a:srgbClr val="A31D20"/>
      </a:accent1>
      <a:accent2>
        <a:srgbClr val="7B7B7B"/>
      </a:accent2>
      <a:accent3>
        <a:srgbClr val="D49F3A"/>
      </a:accent3>
      <a:accent4>
        <a:srgbClr val="42759B"/>
      </a:accent4>
      <a:accent5>
        <a:srgbClr val="79ADB1"/>
      </a:accent5>
      <a:accent6>
        <a:srgbClr val="779921"/>
      </a:accent6>
      <a:hlink>
        <a:srgbClr val="A31D20"/>
      </a:hlink>
      <a:folHlink>
        <a:srgbClr val="000000"/>
      </a:folHlink>
    </a:clrScheme>
    <a:fontScheme name="KU2016">
      <a:majorFont>
        <a:latin typeface="Microsoft New Tai Lue"/>
        <a:ea typeface=""/>
        <a:cs typeface=""/>
      </a:majorFont>
      <a:minorFont>
        <a:latin typeface="Microsoft New Tai Lue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6_9_DK_fuld.potx" id="{60E0EC36-883E-44E8-9950-4576E5703A74}" vid="{4677909B-C992-40AE-90DB-042763996D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16_9_DK_fuld</Template>
  <TotalTime>0</TotalTime>
  <Words>481</Words>
  <Application>Microsoft Office PowerPoint</Application>
  <PresentationFormat>Widescreen</PresentationFormat>
  <Paragraphs>69</Paragraphs>
  <Slides>4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11" baseType="lpstr">
      <vt:lpstr>Arial</vt:lpstr>
      <vt:lpstr>BlinkMacSystemFont</vt:lpstr>
      <vt:lpstr>Calibri</vt:lpstr>
      <vt:lpstr>Microsoft New Tai Lue</vt:lpstr>
      <vt:lpstr>Times New Roman</vt:lpstr>
      <vt:lpstr>Wingdings</vt:lpstr>
      <vt:lpstr>Brugerdefineret design</vt:lpstr>
      <vt:lpstr>PowerPoint-præsentation</vt:lpstr>
      <vt:lpstr>PowerPoint-præsentation</vt:lpstr>
      <vt:lpstr>PowerPoint-præsentation</vt:lpstr>
      <vt:lpstr>PowerPoint-præsentation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2019-09-09T09:03:04Z</dcterms:created>
  <dcterms:modified xsi:type="dcterms:W3CDTF">2026-05-13T13:08:42Z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:">
    <vt:lpwstr>www.skabelon.dk</vt:lpwstr>
  </property>
</Properties>
</file>