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85A924-37F1-4AD7-9803-B063A7707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02900E-B890-44C2-BBF8-17EB75F22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F88FD2-37FD-4F0A-9FCF-585CA1ED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083-3E25-40D3-A0E8-B01E7C260C62}" type="datetimeFigureOut">
              <a:rPr lang="sv-SE" smtClean="0"/>
              <a:t>2020-10-15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48C0F7-5A3F-4478-972A-61EC60ECA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DC780F-DEC7-4BF4-8410-3635D25E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2A1B-3166-44DE-A292-89A42C6887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54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A65BF9-13F5-4603-8836-F5092CEB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CCD531F-B12A-4C40-8DF0-A1AB7B042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A95342-0225-4439-9E63-36C3A568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083-3E25-40D3-A0E8-B01E7C260C62}" type="datetimeFigureOut">
              <a:rPr lang="sv-SE" smtClean="0"/>
              <a:t>2020-10-15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700D9A-14A8-483A-B3AE-C9935735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5C7D79-9A45-4E2B-AE85-05030C00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2A1B-3166-44DE-A292-89A42C6887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58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938FADD-3F49-4933-AC02-31FA2DE77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857EEC8-8EFD-4220-9C53-56E9D0F67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9FA392-DF68-4EA3-BEC8-21970EDB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083-3E25-40D3-A0E8-B01E7C260C62}" type="datetimeFigureOut">
              <a:rPr lang="sv-SE" smtClean="0"/>
              <a:t>2020-10-15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05E8F9-4BFB-4980-B6B1-55FCB764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B75836-FD4B-4697-8EDE-30487D77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2A1B-3166-44DE-A292-89A42C6887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08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DF769B-912C-49AC-910A-C9764E18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2583F4-2460-4B57-BEB4-00FDB4E72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EAE5BB-7641-4164-BE4F-D56C717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083-3E25-40D3-A0E8-B01E7C260C62}" type="datetimeFigureOut">
              <a:rPr lang="sv-SE" smtClean="0"/>
              <a:t>2020-10-15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D90C0D-4C6C-4CD5-88D7-A604BC3B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8DBE1E-02D5-45D3-84A9-0BA5428B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2A1B-3166-44DE-A292-89A42C6887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22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7BC833-FDC0-43AE-B913-D038B7BD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5B7BEF0-177C-4E91-87BF-A4858477E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2B053E-750F-4B42-AF22-A8B104F7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083-3E25-40D3-A0E8-B01E7C260C62}" type="datetimeFigureOut">
              <a:rPr lang="sv-SE" smtClean="0"/>
              <a:t>2020-10-15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D31ABD-6983-4586-ACE2-C448521F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CA3802-11B7-49B4-B1BE-A2356150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2A1B-3166-44DE-A292-89A42C6887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54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7AA87F-E90F-4AAE-BF45-ACF7CF64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C593F2-CF7B-4ADF-A2D9-15FCD7D05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A0F1270-D516-45B3-A950-5C45841BD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670B4F0-3DDB-489E-8343-9677163B7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083-3E25-40D3-A0E8-B01E7C260C62}" type="datetimeFigureOut">
              <a:rPr lang="sv-SE" smtClean="0"/>
              <a:t>2020-10-15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D158536-711C-404E-8306-6B6B0FC4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840A05-C7DD-45E1-BBAA-E9514F5D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2A1B-3166-44DE-A292-89A42C6887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294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AA215-E97A-4240-B74F-E23A2BA5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4DFBD2-1519-4B99-A83C-06B99DF1B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7B205F8-0FE7-43F8-A22B-DBF85CA9B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3BEB594-8BED-40E5-A57A-3A7F043D6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CC79705-87F7-459B-A6A6-535F3E3D7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AE1A3EE-7A1A-4ECF-9CE2-1124C5A4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083-3E25-40D3-A0E8-B01E7C260C62}" type="datetimeFigureOut">
              <a:rPr lang="sv-SE" smtClean="0"/>
              <a:t>2020-10-15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53DAD53-5105-49B0-8CAB-4156FD56B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37B9686-A67D-4F75-8E05-12004816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2A1B-3166-44DE-A292-89A42C6887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82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1AD726-CD97-46E9-AD74-607C62CE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5F95CE2-5C74-4C18-81DE-F792AD31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083-3E25-40D3-A0E8-B01E7C260C62}" type="datetimeFigureOut">
              <a:rPr lang="sv-SE" smtClean="0"/>
              <a:t>2020-10-15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3925B93-4F65-4D49-83B2-0B9A20C4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C5947FF-0BA1-4DBA-BAAD-8F9C2C5D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2A1B-3166-44DE-A292-89A42C6887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1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2C4FEA3-DD37-4F5E-AB8D-2DD18C57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083-3E25-40D3-A0E8-B01E7C260C62}" type="datetimeFigureOut">
              <a:rPr lang="sv-SE" smtClean="0"/>
              <a:t>2020-10-15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5020E7-8344-4E11-A303-A14BF4A2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E9A884-7C60-4DDC-996D-FB463618C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2A1B-3166-44DE-A292-89A42C6887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873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99D239-4519-469F-A304-C0AAD3D5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6E7308-6522-4283-9EC1-032C89EC4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49D07E-70A8-4D2E-9A87-7BE0F032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35F98F-48A6-40E5-8037-4111CB77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083-3E25-40D3-A0E8-B01E7C260C62}" type="datetimeFigureOut">
              <a:rPr lang="sv-SE" smtClean="0"/>
              <a:t>2020-10-15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674EED0-D88A-4E60-A79E-55208855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6F3B1A7-7354-47CA-94A6-42EE1602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2A1B-3166-44DE-A292-89A42C6887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53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651658-D99C-4794-9A8C-F4ED9734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9BAA000-A61B-479F-B621-89842BAE6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BE40ED-8FDC-4434-ACB5-40032E309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136BC91-F5CE-4783-8EA6-1F50C0DB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083-3E25-40D3-A0E8-B01E7C260C62}" type="datetimeFigureOut">
              <a:rPr lang="sv-SE" smtClean="0"/>
              <a:t>2020-10-15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48714F8-131F-47DE-A90F-ED3DC9DD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1B70F51-3BE9-4647-9C40-61CF2DCF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2A1B-3166-44DE-A292-89A42C6887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919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D516938-60A3-4741-BA78-9CFF1E0D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C4AF44-7FD4-402B-95F1-924C9D3FC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81C40D-C097-4FA6-970F-EBD4162BC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B3083-3E25-40D3-A0E8-B01E7C260C62}" type="datetimeFigureOut">
              <a:rPr lang="sv-SE" smtClean="0"/>
              <a:t>2020-10-15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F72FE8-A342-44DB-856D-DC1B04E68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AEB96A-E9DD-4D72-93E2-E9AF87F02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22A1B-3166-44DE-A292-89A42C6887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119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Bildobjekt 6" descr="En bild som visar trafik, ljus&#10;&#10;Automatiskt genererad beskrivning">
            <a:extLst>
              <a:ext uri="{FF2B5EF4-FFF2-40B4-BE49-F238E27FC236}">
                <a16:creationId xmlns:a16="http://schemas.microsoft.com/office/drawing/2014/main" id="{E49518D2-7FE9-411A-86A5-15800CF15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" b="-4"/>
          <a:stretch/>
        </p:blipFill>
        <p:spPr>
          <a:xfrm rot="5400000">
            <a:off x="860681" y="-297652"/>
            <a:ext cx="3017405" cy="4256173"/>
          </a:xfrm>
          <a:prstGeom prst="rect">
            <a:avLst/>
          </a:prstGeom>
        </p:spPr>
      </p:pic>
      <p:pic>
        <p:nvPicPr>
          <p:cNvPr id="9" name="Bildobjekt 8" descr="En bild som visar trafik, ljus&#10;&#10;Automatiskt genererad beskrivning">
            <a:extLst>
              <a:ext uri="{FF2B5EF4-FFF2-40B4-BE49-F238E27FC236}">
                <a16:creationId xmlns:a16="http://schemas.microsoft.com/office/drawing/2014/main" id="{56879633-4C4D-4A81-9892-473273242F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r="11252" b="-4"/>
          <a:stretch/>
        </p:blipFill>
        <p:spPr>
          <a:xfrm rot="5400000">
            <a:off x="974406" y="2777743"/>
            <a:ext cx="2789954" cy="4256173"/>
          </a:xfrm>
          <a:prstGeom prst="rect">
            <a:avLst/>
          </a:prstGeom>
        </p:spPr>
      </p:pic>
      <p:pic>
        <p:nvPicPr>
          <p:cNvPr id="5" name="Bildobjekt 4" descr="En bild som visar trafik, ljus&#10;&#10;Automatiskt genererad beskrivning">
            <a:extLst>
              <a:ext uri="{FF2B5EF4-FFF2-40B4-BE49-F238E27FC236}">
                <a16:creationId xmlns:a16="http://schemas.microsoft.com/office/drawing/2014/main" id="{F94AF0D1-7922-4A37-8AC9-7ED611983A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65" t="9211" r="23653" b="1"/>
          <a:stretch/>
        </p:blipFill>
        <p:spPr>
          <a:xfrm>
            <a:off x="5247818" y="410075"/>
            <a:ext cx="2801923" cy="542835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6640D944-28D9-4EF0-9691-9EBE89777F47}"/>
              </a:ext>
            </a:extLst>
          </p:cNvPr>
          <p:cNvSpPr/>
          <p:nvPr/>
        </p:nvSpPr>
        <p:spPr>
          <a:xfrm>
            <a:off x="5893913" y="5740039"/>
            <a:ext cx="1761402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</a:rPr>
              <a:t>NÄTIS</a:t>
            </a:r>
          </a:p>
        </p:txBody>
      </p:sp>
    </p:spTree>
    <p:extLst>
      <p:ext uri="{BB962C8B-B14F-4D97-AF65-F5344CB8AC3E}">
        <p14:creationId xmlns:p14="http://schemas.microsoft.com/office/powerpoint/2010/main" val="390714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</Words>
  <Application>Microsoft Office PowerPoint</Application>
  <PresentationFormat>Bildspel på skärmen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Stencil</vt:lpstr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Pilar Sanhueza Poblete</dc:creator>
  <cp:lastModifiedBy>Pilar Sanhueza Poblete</cp:lastModifiedBy>
  <cp:revision>5</cp:revision>
  <cp:lastPrinted>2020-10-13T12:28:02Z</cp:lastPrinted>
  <dcterms:created xsi:type="dcterms:W3CDTF">2020-10-13T12:26:21Z</dcterms:created>
  <dcterms:modified xsi:type="dcterms:W3CDTF">2020-10-15T13:22:20Z</dcterms:modified>
</cp:coreProperties>
</file>