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6858000" cy="9906000" type="A4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22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 Falk" userId="ce890e3e-0032-4118-9f26-93ec4750220a" providerId="ADAL" clId="{5A840DB3-7F17-42FB-8F18-E5954EBD320D}"/>
    <pc:docChg chg="modSld">
      <pc:chgData name="Per Falk" userId="ce890e3e-0032-4118-9f26-93ec4750220a" providerId="ADAL" clId="{5A840DB3-7F17-42FB-8F18-E5954EBD320D}" dt="2020-07-27T11:28:56.717" v="3" actId="20577"/>
      <pc:docMkLst>
        <pc:docMk/>
      </pc:docMkLst>
      <pc:sldChg chg="modSp mod">
        <pc:chgData name="Per Falk" userId="ce890e3e-0032-4118-9f26-93ec4750220a" providerId="ADAL" clId="{5A840DB3-7F17-42FB-8F18-E5954EBD320D}" dt="2020-07-27T11:28:56.717" v="3" actId="20577"/>
        <pc:sldMkLst>
          <pc:docMk/>
          <pc:sldMk cId="1406620664" sldId="256"/>
        </pc:sldMkLst>
        <pc:spChg chg="mod">
          <ac:chgData name="Per Falk" userId="ce890e3e-0032-4118-9f26-93ec4750220a" providerId="ADAL" clId="{5A840DB3-7F17-42FB-8F18-E5954EBD320D}" dt="2020-07-27T11:28:56.717" v="3" actId="20577"/>
          <ac:spMkLst>
            <pc:docMk/>
            <pc:sldMk cId="1406620664" sldId="256"/>
            <ac:spMk id="4" creationId="{5F476DE6-6E05-417D-BEFE-BEB72F513FF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30AD17-474A-4FD7-911D-3E2F396E0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B3BECB9-0FD1-42D5-BED3-8951A6FB8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2DEAC8-B3BE-4CBC-8291-50EE6A10C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936FC1-A5A9-464E-A7F1-702E5F2C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85D6FC-125C-4D3A-81DB-8D00C0C60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9870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FEBF21-62CD-4431-8C3E-9EA895DFB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8F02101-9CA2-4881-912B-6BB1D1F8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716FDD-41EE-4ACC-9258-47F008218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A09344-912D-4B38-86B7-5848D8412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080FF5-C5E4-41E4-8178-99117532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182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C29F268-E1B1-4293-B5A5-13DBB59BC9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5FA9093-84FB-49F0-8075-AE6746D7F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C5B843-A887-4B28-A8A4-803933F69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D313C0-6574-4ADF-A1BD-0F46CA619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E40CF1F-FBD2-4703-9496-E1D2DCC9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5858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8E2C19-F1C1-4155-B735-7287E3B8B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3CE99A-351F-4F3B-B737-770873A22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9D139B-8773-4931-A0C7-CDF9F8F4E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8E8AF4E-08AF-4D60-A4D9-D49BE8239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BA55F3-3CC1-4ADA-836D-1723D053E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8376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AFABF5-09AD-49B7-AA5B-B38FB983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396A388-301D-4DA6-BC0A-B17AC5051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51C591-47C4-4F6A-9375-B01BF576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E3FBDD-B928-4721-B607-5F2EEB0F7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3E2242-753A-4D19-BCB3-171A2284B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336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497753-50B4-414A-B635-A9F6D5C9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710DB3-CC41-4D2D-85BC-D8A343358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929EC13-B8AE-455E-AF4D-6A223DA50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EC7B5F0-227A-4484-AF70-8E5116949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B1CE5B-1C01-4601-8D34-6AEBDEBC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EC3217-33FE-4E67-9503-20671CF5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856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B56722-F923-42B4-8775-96E0B2F76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1873BB5-6A93-467A-B1C1-D00566EB3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B6A775B-256F-44AD-BF68-1C3708F16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74162EC-3E55-4BA1-8283-15F9D130A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0C485BC-8E71-4070-98A4-2AAED54B5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3EFC934-8167-4817-8EB9-5CE8A87B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7A0C466-E167-40F2-9CEE-45560F62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97DB3E9-26CA-453C-A1A8-265EB280B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070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7CD42A-C410-4018-AB8A-3C1F5960B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6C74F53-9A43-4C3B-9CE8-0896D1EC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16EE805-FC1F-4BBC-8BF5-AFDB5993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8993A8F-7C1F-41D9-A379-5E178C95A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332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EE8CF2-82E0-4B1E-893D-30E83149B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A827996-4713-46AD-B4F0-AE0CA2AD3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B856CDA-90B8-4EF8-A5F4-CB44913A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898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CD46F1-8D0C-472C-B9A9-0740CDC52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D972F0-B477-4AB0-930A-FF69D008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6A710B1-1C7F-46BF-8E40-629BB0BD8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16F4ADF-3E14-4E56-AEF5-99EC6E34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B3D0D9B-6C27-4868-8564-EF0476082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566B95-FE47-4B46-BB1E-CCC61F41B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1324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CB0F77-01E6-4C7F-AA16-8EF4D93A6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D5CFF84-DB48-4E44-9AF7-7B87E2FAB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732237A-CED8-4597-B51F-C4D561A6D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A9FC71-0B84-437F-AB70-80B58BCBF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AFF523C-BFB7-4FE5-9AC0-0B37C0691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47DB5DA-77A2-4D5A-8596-6591C5DCF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5139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5864907-8FD1-499E-83A5-C88FEBC75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50DF174-5984-49E5-8DA4-F9C641A94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D915FD-7725-4EC3-B048-3022EA18C9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F3FE6-2B19-43EC-98D1-DBCE1D6920F5}" type="datetimeFigureOut">
              <a:rPr lang="sv-SE" smtClean="0"/>
              <a:t>2020-07-27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A54CC6-9195-4014-9019-C3DA711795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181D31-4C46-45F1-B20F-F14DA0E1F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9B582-F3B0-464E-A1D4-C5A99B9E4EA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358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7E60FA0F-37BF-479D-B3A0-3E7EB82812AF}"/>
              </a:ext>
            </a:extLst>
          </p:cNvPr>
          <p:cNvCxnSpPr/>
          <p:nvPr/>
        </p:nvCxnSpPr>
        <p:spPr>
          <a:xfrm>
            <a:off x="3248891" y="1759527"/>
            <a:ext cx="0" cy="67610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ruta 13">
            <a:extLst>
              <a:ext uri="{FF2B5EF4-FFF2-40B4-BE49-F238E27FC236}">
                <a16:creationId xmlns:a16="http://schemas.microsoft.com/office/drawing/2014/main" id="{3170A4D0-037C-4CF0-B257-120AA7F452CA}"/>
              </a:ext>
            </a:extLst>
          </p:cNvPr>
          <p:cNvSpPr txBox="1"/>
          <p:nvPr/>
        </p:nvSpPr>
        <p:spPr>
          <a:xfrm flipH="1">
            <a:off x="142692" y="5396262"/>
            <a:ext cx="3542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>
                <a:latin typeface="+mj-lt"/>
              </a:rPr>
              <a:t>Nackdelar med nuläget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62268EA7-1B2F-4EFA-926C-65CE4EEB8339}"/>
              </a:ext>
            </a:extLst>
          </p:cNvPr>
          <p:cNvSpPr txBox="1"/>
          <p:nvPr/>
        </p:nvSpPr>
        <p:spPr>
          <a:xfrm flipH="1">
            <a:off x="2978713" y="5396262"/>
            <a:ext cx="3542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>
                <a:latin typeface="+mj-lt"/>
              </a:rPr>
              <a:t>Nackdelar med förändring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F476DE6-6E05-417D-BEFE-BEB72F513FFE}"/>
              </a:ext>
            </a:extLst>
          </p:cNvPr>
          <p:cNvSpPr txBox="1"/>
          <p:nvPr/>
        </p:nvSpPr>
        <p:spPr>
          <a:xfrm flipH="1">
            <a:off x="447500" y="595745"/>
            <a:ext cx="3542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+mj-lt"/>
              </a:rPr>
              <a:t>Ambivalenskorset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4B320198-2331-406C-AD10-05D0FAEF6F8C}"/>
              </a:ext>
            </a:extLst>
          </p:cNvPr>
          <p:cNvCxnSpPr>
            <a:cxnSpLocks/>
          </p:cNvCxnSpPr>
          <p:nvPr/>
        </p:nvCxnSpPr>
        <p:spPr>
          <a:xfrm>
            <a:off x="595745" y="5140036"/>
            <a:ext cx="55695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ruta 12">
            <a:extLst>
              <a:ext uri="{FF2B5EF4-FFF2-40B4-BE49-F238E27FC236}">
                <a16:creationId xmlns:a16="http://schemas.microsoft.com/office/drawing/2014/main" id="{097E1F53-B52A-493E-8934-892D516016C7}"/>
              </a:ext>
            </a:extLst>
          </p:cNvPr>
          <p:cNvSpPr txBox="1"/>
          <p:nvPr/>
        </p:nvSpPr>
        <p:spPr>
          <a:xfrm flipH="1">
            <a:off x="142693" y="1752692"/>
            <a:ext cx="3542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>
                <a:latin typeface="+mj-lt"/>
              </a:rPr>
              <a:t>Fördelar med nuläget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154B797D-C5CE-4EDA-82AF-EADFA7C5F41C}"/>
              </a:ext>
            </a:extLst>
          </p:cNvPr>
          <p:cNvSpPr txBox="1"/>
          <p:nvPr/>
        </p:nvSpPr>
        <p:spPr>
          <a:xfrm flipH="1">
            <a:off x="2978713" y="1752692"/>
            <a:ext cx="3542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>
                <a:latin typeface="+mj-lt"/>
              </a:rPr>
              <a:t>Fördelar med förändring</a:t>
            </a:r>
          </a:p>
        </p:txBody>
      </p:sp>
      <p:sp>
        <p:nvSpPr>
          <p:cNvPr id="17" name="Pil: uppåtböjd 16">
            <a:extLst>
              <a:ext uri="{FF2B5EF4-FFF2-40B4-BE49-F238E27FC236}">
                <a16:creationId xmlns:a16="http://schemas.microsoft.com/office/drawing/2014/main" id="{22C40624-D958-4DC5-94A7-292BD87B12D2}"/>
              </a:ext>
            </a:extLst>
          </p:cNvPr>
          <p:cNvSpPr/>
          <p:nvPr/>
        </p:nvSpPr>
        <p:spPr>
          <a:xfrm>
            <a:off x="2767437" y="4953000"/>
            <a:ext cx="1046016" cy="539259"/>
          </a:xfrm>
          <a:prstGeom prst="curved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20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FC63A3917DBC44B17F6EFED9302FF7" ma:contentTypeVersion="11" ma:contentTypeDescription="Skapa ett nytt dokument." ma:contentTypeScope="" ma:versionID="0e32709a3cca3b18012e94dc39b36361">
  <xsd:schema xmlns:xsd="http://www.w3.org/2001/XMLSchema" xmlns:xs="http://www.w3.org/2001/XMLSchema" xmlns:p="http://schemas.microsoft.com/office/2006/metadata/properties" xmlns:ns3="e31246cb-6fdb-41e5-862c-c52e6a926852" xmlns:ns4="635d3a9c-d2e6-4fd0-949b-ae4ad08a5e57" targetNamespace="http://schemas.microsoft.com/office/2006/metadata/properties" ma:root="true" ma:fieldsID="3895d88ddc6f28a062d286df9dc8ba28" ns3:_="" ns4:_="">
    <xsd:import namespace="e31246cb-6fdb-41e5-862c-c52e6a926852"/>
    <xsd:import namespace="635d3a9c-d2e6-4fd0-949b-ae4ad08a5e5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1246cb-6fdb-41e5-862c-c52e6a9268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5d3a9c-d2e6-4fd0-949b-ae4ad08a5e5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E14E87-A3BC-41FD-8F8C-D4788DD571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1246cb-6fdb-41e5-862c-c52e6a926852"/>
    <ds:schemaRef ds:uri="635d3a9c-d2e6-4fd0-949b-ae4ad08a5e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04502E-EB4F-4F2E-BFF4-9BA582E5AD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F82C2D-9424-43D1-BE4A-1DA0612AC2A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</Words>
  <Application>Microsoft Office PowerPoint</Application>
  <PresentationFormat>A4 (210 x 297 mm)</PresentationFormat>
  <Paragraphs>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Per Falk</dc:creator>
  <cp:lastModifiedBy>Per Falk</cp:lastModifiedBy>
  <cp:revision>1</cp:revision>
  <dcterms:created xsi:type="dcterms:W3CDTF">2020-07-27T11:21:04Z</dcterms:created>
  <dcterms:modified xsi:type="dcterms:W3CDTF">2020-07-27T11:28:58Z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0x010100C5FC63A3917DBC44B17F6EFED9302FF7</vt:lpwstr>
  </property>
</Properties>
</file>