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34DB2E-7694-4F56-ABB4-84B92A6A349D}" v="1" dt="2020-03-09T11:28:42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 Falk" userId="ce890e3e-0032-4118-9f26-93ec4750220a" providerId="ADAL" clId="{9534DB2E-7694-4F56-ABB4-84B92A6A349D}"/>
    <pc:docChg chg="custSel modSld">
      <pc:chgData name="Per Falk" userId="ce890e3e-0032-4118-9f26-93ec4750220a" providerId="ADAL" clId="{9534DB2E-7694-4F56-ABB4-84B92A6A349D}" dt="2020-03-09T12:19:04.059" v="0" actId="26606"/>
      <pc:docMkLst>
        <pc:docMk/>
      </pc:docMkLst>
      <pc:sldChg chg="addSp delSp">
        <pc:chgData name="Per Falk" userId="ce890e3e-0032-4118-9f26-93ec4750220a" providerId="ADAL" clId="{9534DB2E-7694-4F56-ABB4-84B92A6A349D}" dt="2020-03-09T12:19:04.059" v="0" actId="26606"/>
        <pc:sldMkLst>
          <pc:docMk/>
          <pc:sldMk cId="3408871225" sldId="261"/>
        </pc:sldMkLst>
        <pc:spChg chg="del">
          <ac:chgData name="Per Falk" userId="ce890e3e-0032-4118-9f26-93ec4750220a" providerId="ADAL" clId="{9534DB2E-7694-4F56-ABB4-84B92A6A349D}" dt="2020-03-09T12:19:04.059" v="0" actId="26606"/>
          <ac:spMkLst>
            <pc:docMk/>
            <pc:sldMk cId="3408871225" sldId="261"/>
            <ac:spMk id="28" creationId="{C96C8BAF-68F3-4B78-B238-35DF5D86560D}"/>
          </ac:spMkLst>
        </pc:spChg>
        <pc:spChg chg="add">
          <ac:chgData name="Per Falk" userId="ce890e3e-0032-4118-9f26-93ec4750220a" providerId="ADAL" clId="{9534DB2E-7694-4F56-ABB4-84B92A6A349D}" dt="2020-03-09T12:19:04.059" v="0" actId="26606"/>
          <ac:spMkLst>
            <pc:docMk/>
            <pc:sldMk cId="3408871225" sldId="261"/>
            <ac:spMk id="45" creationId="{C96C8BAF-68F3-4B78-B238-35DF5D86560D}"/>
          </ac:spMkLst>
        </pc:spChg>
        <pc:grpChg chg="del">
          <ac:chgData name="Per Falk" userId="ce890e3e-0032-4118-9f26-93ec4750220a" providerId="ADAL" clId="{9534DB2E-7694-4F56-ABB4-84B92A6A349D}" dt="2020-03-09T12:19:04.059" v="0" actId="26606"/>
          <ac:grpSpMkLst>
            <pc:docMk/>
            <pc:sldMk cId="3408871225" sldId="261"/>
            <ac:grpSpMk id="30" creationId="{4F4CD6D0-5A87-4BA2-A13A-0E40511C3CFA}"/>
          </ac:grpSpMkLst>
        </pc:grpChg>
        <pc:grpChg chg="del">
          <ac:chgData name="Per Falk" userId="ce890e3e-0032-4118-9f26-93ec4750220a" providerId="ADAL" clId="{9534DB2E-7694-4F56-ABB4-84B92A6A349D}" dt="2020-03-09T12:19:04.059" v="0" actId="26606"/>
          <ac:grpSpMkLst>
            <pc:docMk/>
            <pc:sldMk cId="3408871225" sldId="261"/>
            <ac:grpSpMk id="34" creationId="{E9537076-EF48-4F72-9164-FD8260D550AC}"/>
          </ac:grpSpMkLst>
        </pc:grpChg>
        <pc:grpChg chg="del">
          <ac:chgData name="Per Falk" userId="ce890e3e-0032-4118-9f26-93ec4750220a" providerId="ADAL" clId="{9534DB2E-7694-4F56-ABB4-84B92A6A349D}" dt="2020-03-09T12:19:04.059" v="0" actId="26606"/>
          <ac:grpSpMkLst>
            <pc:docMk/>
            <pc:sldMk cId="3408871225" sldId="261"/>
            <ac:grpSpMk id="38" creationId="{6EFC3492-86BD-4D75-B5B4-C2DBFE0BD106}"/>
          </ac:grpSpMkLst>
        </pc:grpChg>
        <pc:grpChg chg="add">
          <ac:chgData name="Per Falk" userId="ce890e3e-0032-4118-9f26-93ec4750220a" providerId="ADAL" clId="{9534DB2E-7694-4F56-ABB4-84B92A6A349D}" dt="2020-03-09T12:19:04.059" v="0" actId="26606"/>
          <ac:grpSpMkLst>
            <pc:docMk/>
            <pc:sldMk cId="3408871225" sldId="261"/>
            <ac:grpSpMk id="47" creationId="{4F4CD6D0-5A87-4BA2-A13A-0E40511C3CFA}"/>
          </ac:grpSpMkLst>
        </pc:grpChg>
        <pc:grpChg chg="add">
          <ac:chgData name="Per Falk" userId="ce890e3e-0032-4118-9f26-93ec4750220a" providerId="ADAL" clId="{9534DB2E-7694-4F56-ABB4-84B92A6A349D}" dt="2020-03-09T12:19:04.059" v="0" actId="26606"/>
          <ac:grpSpMkLst>
            <pc:docMk/>
            <pc:sldMk cId="3408871225" sldId="261"/>
            <ac:grpSpMk id="51" creationId="{E9537076-EF48-4F72-9164-FD8260D550AC}"/>
          </ac:grpSpMkLst>
        </pc:grpChg>
        <pc:grpChg chg="add">
          <ac:chgData name="Per Falk" userId="ce890e3e-0032-4118-9f26-93ec4750220a" providerId="ADAL" clId="{9534DB2E-7694-4F56-ABB4-84B92A6A349D}" dt="2020-03-09T12:19:04.059" v="0" actId="26606"/>
          <ac:grpSpMkLst>
            <pc:docMk/>
            <pc:sldMk cId="3408871225" sldId="261"/>
            <ac:grpSpMk id="55" creationId="{6EFC3492-86BD-4D75-B5B4-C2DBFE0BD10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369822-E9A2-4653-BB58-745BA383B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83D9847-D3D8-4797-BB05-A53B39980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1D66EF-22C7-462F-AC1B-58DEAD834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7586CFC-7D27-482B-BDE2-0398A8049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3772B1-3AA2-472B-B6C1-D90554519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81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79127E-6E9A-403E-9C69-33373CDA9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2315643-06AD-4F3E-A507-E6F718896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4AB4DC-7674-4387-A2AF-7DF60FA26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9D6F11-6E80-40A5-B266-7C413114C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33DF76-C76D-4D2E-86E4-264F2328E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765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973710B-4F6C-4DF9-8E9D-B939EA9FC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6C51B5-AD49-4831-A262-FF064032E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5277C41-E761-4A6D-80CF-924797AAB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7B5E87-D0D9-41D0-8F2B-9D4217B15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4C550D-C0C1-4843-BE3F-08289CCDA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133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29E023-8B44-4D81-ACF4-12F1870B3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C57FF6-8CD8-41D1-B7C2-74BEDFF05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490E382-E237-476A-9214-6D0215DB0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96F399A-98D3-4917-8250-19489B2F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CF8CCA-79A8-4601-8F67-12AA0FAFC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518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1BE7B4-E968-4DD2-A578-D006FB3AA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309766-F72A-4509-97F2-51FAB718B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4C0252-3CC3-40BC-A3B1-81A9A81C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2DBD25-2093-435C-914A-707814CCD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E86D07-A19C-49C3-9767-940977A00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887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F1DBF6-E4AD-4992-845F-4719CE8D9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018C67-D3DE-478C-9BF9-6C79918C24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82FC307-5E4D-401E-9BDF-03A7EE945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DB6F533-E85D-4020-A98E-8C8DF6A6A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2E4AE11-9B87-4742-BABD-8005414AB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9BB341-74AE-4C21-9A44-87757979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282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5448C-2175-4EDE-BFCE-817492B13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3AE45F-FB9D-4C31-9252-01CCEC128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D368E3-CF0E-43F0-A1AB-D49C33F61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32B7EA5-DA22-41EF-B82A-8F955CA7B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694D5B9-A639-4DF2-A3CD-DF0C56891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C69447E-B7FF-41A2-A3DE-87D8106F0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5751B2F-8214-404B-BD73-03182A32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084BFC6-7657-4737-8B01-1E271394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107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962C0A-FF52-40CB-A1F2-229FDAAA8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117297A-04A3-4456-819E-DF2447BB3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A3CF17-D9A2-4C89-A1C3-27897CCC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A23E07-0713-46FC-92AA-B9FB12CC0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1814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37AB028-FD68-4F77-99D0-5499BFF9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5C6E70D-D19A-4747-AC8D-3D8C2406F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4D3A2E3-0452-4D37-99F6-211B112DD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747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036D48-5FC1-4DF0-BB6C-16D838774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EADD47-E528-4B44-B5B5-7C14BCF9B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3DE1F17-AD9F-4601-95CE-B8E3FDDFD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E5EF8B6-3156-4F9F-83F2-FBB337F23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E490C05-5EB3-4021-B3C6-B682B7E1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B4C03D-2101-4956-8317-939D55C2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88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649541-B605-4E50-B0E0-02FF7009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D2850B5-485A-447A-A9D9-F99306B33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08B09E-F444-4AED-9B53-A63B398CC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086672-103B-4EF9-910A-B28A118ED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E59ED6-0B55-4CF9-834F-DF981682F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E771D72-963B-4E0A-8B85-189689963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731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9760C4-4F0A-4888-ABA5-543193D09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52429AD-0C0F-4D9C-963C-845614BEE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4F565B-EBA4-467E-8264-8D4085F9D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D2CA2-8846-42ED-B99B-A641CBAB9504}" type="datetimeFigureOut">
              <a:rPr lang="sv-SE" smtClean="0"/>
              <a:t>2020-03-09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59D8A6A-31A0-4D1C-91E3-3475590D14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8B2D77-D3FA-486E-93A8-23FA8EB8C3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D0C03-362A-4688-8D34-D65CF5C102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188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1" name="Bildobjekt 30" descr="En bild som visar ritning&#10;&#10;Automatiskt genererad beskrivning">
            <a:extLst>
              <a:ext uri="{FF2B5EF4-FFF2-40B4-BE49-F238E27FC236}">
                <a16:creationId xmlns:a16="http://schemas.microsoft.com/office/drawing/2014/main" id="{C26E4844-169D-4693-BF45-CFCAC3E9A7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8" y="1650910"/>
            <a:ext cx="3209544" cy="3253510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Bildobjekt 18" descr="En bild som visar skjorta&#10;&#10;Automatiskt genererad beskrivning">
            <a:extLst>
              <a:ext uri="{FF2B5EF4-FFF2-40B4-BE49-F238E27FC236}">
                <a16:creationId xmlns:a16="http://schemas.microsoft.com/office/drawing/2014/main" id="{A8B3B8E6-84EA-415B-B267-CFCFCFFF5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33" y="1672893"/>
            <a:ext cx="3209544" cy="3209544"/>
          </a:xfrm>
          <a:prstGeom prst="rect">
            <a:avLst/>
          </a:prstGeom>
        </p:spPr>
      </p:pic>
      <p:grpSp>
        <p:nvGrpSpPr>
          <p:cNvPr id="51" name="Group 50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6" name="Bildobjekt 35" descr="En bild som visar ritning&#10;&#10;Automatiskt genererad beskrivning">
            <a:extLst>
              <a:ext uri="{FF2B5EF4-FFF2-40B4-BE49-F238E27FC236}">
                <a16:creationId xmlns:a16="http://schemas.microsoft.com/office/drawing/2014/main" id="{1B20A88F-5753-45CF-9C18-A8DDFD8B11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87" y="1672893"/>
            <a:ext cx="3209544" cy="320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743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Bildobjekt 8" descr="En bild som visar ritning&#10;&#10;Automatiskt genererad beskrivning">
            <a:extLst>
              <a:ext uri="{FF2B5EF4-FFF2-40B4-BE49-F238E27FC236}">
                <a16:creationId xmlns:a16="http://schemas.microsoft.com/office/drawing/2014/main" id="{B37DE9A0-F7D4-482D-8CCB-C719EDD8F1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8" y="1672893"/>
            <a:ext cx="3209544" cy="3209544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Bildobjekt 7" descr="En bild som visar bord&#10;&#10;Automatiskt genererad beskrivning">
            <a:extLst>
              <a:ext uri="{FF2B5EF4-FFF2-40B4-BE49-F238E27FC236}">
                <a16:creationId xmlns:a16="http://schemas.microsoft.com/office/drawing/2014/main" id="{8958064C-2261-4F92-A9ED-FCAFCCAEC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33" y="1672893"/>
            <a:ext cx="3209544" cy="3209544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Bildobjekt 6">
            <a:extLst>
              <a:ext uri="{FF2B5EF4-FFF2-40B4-BE49-F238E27FC236}">
                <a16:creationId xmlns:a16="http://schemas.microsoft.com/office/drawing/2014/main" id="{B031A129-BAC2-40B3-B9D2-A505207F1D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87" y="1672893"/>
            <a:ext cx="3209544" cy="320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02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Bildobjekt 2" descr="En bild som visar ritning&#10;&#10;Automatiskt genererad beskrivning">
            <a:extLst>
              <a:ext uri="{FF2B5EF4-FFF2-40B4-BE49-F238E27FC236}">
                <a16:creationId xmlns:a16="http://schemas.microsoft.com/office/drawing/2014/main" id="{802C6395-35FD-486E-B8F3-9A9D26240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8" y="1672893"/>
            <a:ext cx="3209544" cy="3209544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Bildobjekt 1">
            <a:extLst>
              <a:ext uri="{FF2B5EF4-FFF2-40B4-BE49-F238E27FC236}">
                <a16:creationId xmlns:a16="http://schemas.microsoft.com/office/drawing/2014/main" id="{5151DECC-C98B-4AC9-976F-A3D8D67D8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33" y="1672893"/>
            <a:ext cx="3209544" cy="3209544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1F120FCB-26D6-4CEF-9D92-E4C728FD88A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03"/>
          <a:stretch/>
        </p:blipFill>
        <p:spPr>
          <a:xfrm>
            <a:off x="8275887" y="1736160"/>
            <a:ext cx="3209544" cy="3083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26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9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5238E82E-32A6-4551-8262-1A7A29538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8" y="1672893"/>
            <a:ext cx="3209544" cy="3209544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Bildobjekt 1" descr="En bild som visar ritning, spel, bord&#10;&#10;Automatiskt genererad beskrivning">
            <a:extLst>
              <a:ext uri="{FF2B5EF4-FFF2-40B4-BE49-F238E27FC236}">
                <a16:creationId xmlns:a16="http://schemas.microsoft.com/office/drawing/2014/main" id="{224C6D6B-80B2-49D5-8013-9024BD299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33" y="1672893"/>
            <a:ext cx="3209544" cy="3209544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Bildobjekt 4">
            <a:extLst>
              <a:ext uri="{FF2B5EF4-FFF2-40B4-BE49-F238E27FC236}">
                <a16:creationId xmlns:a16="http://schemas.microsoft.com/office/drawing/2014/main" id="{7932410F-B166-4C14-89CF-3ADFA74712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87" y="1672893"/>
            <a:ext cx="3209544" cy="320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24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7A09DE44-ADF6-4ECB-B344-0DA5F53A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8" y="1650910"/>
            <a:ext cx="3209544" cy="325351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Bildobjekt 1" descr="En bild som visar spel, spegel&#10;&#10;Automatiskt genererad beskrivning">
            <a:extLst>
              <a:ext uri="{FF2B5EF4-FFF2-40B4-BE49-F238E27FC236}">
                <a16:creationId xmlns:a16="http://schemas.microsoft.com/office/drawing/2014/main" id="{1CD2C81E-FB1C-46BE-8A00-B6FE3263B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33" y="1672893"/>
            <a:ext cx="3209544" cy="3209544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Bildobjekt 2" descr="En bild som visar skjorta&#10;&#10;Automatiskt genererad beskrivning">
            <a:extLst>
              <a:ext uri="{FF2B5EF4-FFF2-40B4-BE49-F238E27FC236}">
                <a16:creationId xmlns:a16="http://schemas.microsoft.com/office/drawing/2014/main" id="{68868D5C-0FBF-4E48-9C43-5413EABDDE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87" y="1672893"/>
            <a:ext cx="3209544" cy="320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2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C96C8BAF-68F3-4B78-B238-35DF5D8656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F4CD6D0-5A87-4BA2-A13A-0E40511C3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4774" y="699565"/>
            <a:ext cx="3553132" cy="5156200"/>
            <a:chOff x="7807230" y="2012810"/>
            <a:chExt cx="3251252" cy="3459865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877EAC0-2063-444D-8EE9-72FED2E03B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C155BF8-661A-4F4A-B4EC-923105C69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3" name="Bildobjekt 22" descr="En bild som visar ritning&#10;&#10;Automatiskt genererad beskrivning">
            <a:extLst>
              <a:ext uri="{FF2B5EF4-FFF2-40B4-BE49-F238E27FC236}">
                <a16:creationId xmlns:a16="http://schemas.microsoft.com/office/drawing/2014/main" id="{B1DE5E15-74DE-4476-A3AE-306FC8A3E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8" y="1672893"/>
            <a:ext cx="3209544" cy="3209544"/>
          </a:xfrm>
          <a:prstGeom prst="rect">
            <a:avLst/>
          </a:prstGeom>
        </p:spPr>
      </p:pic>
      <p:grpSp>
        <p:nvGrpSpPr>
          <p:cNvPr id="51" name="Group 50">
            <a:extLst>
              <a:ext uri="{FF2B5EF4-FFF2-40B4-BE49-F238E27FC236}">
                <a16:creationId xmlns:a16="http://schemas.microsoft.com/office/drawing/2014/main" id="{E9537076-EF48-4F72-9164-FD8260D55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19434" y="699565"/>
            <a:ext cx="3553132" cy="5156200"/>
            <a:chOff x="7807230" y="2012810"/>
            <a:chExt cx="3251252" cy="3459865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89673CB-C48B-4D05-B6E4-B88CD5BAA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6C31A20-B341-476E-8C04-A26C87E1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8" name="Bildobjekt 17" descr="En bild som visar ritning&#10;&#10;Automatiskt genererad beskrivning">
            <a:extLst>
              <a:ext uri="{FF2B5EF4-FFF2-40B4-BE49-F238E27FC236}">
                <a16:creationId xmlns:a16="http://schemas.microsoft.com/office/drawing/2014/main" id="{600542A7-19C0-4EF0-81EA-A5C210320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333" y="1672893"/>
            <a:ext cx="3209544" cy="3209544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6EFC3492-86BD-4D75-B5B4-C2DBFE0BD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04093" y="699565"/>
            <a:ext cx="3553132" cy="5156200"/>
            <a:chOff x="7807230" y="2012810"/>
            <a:chExt cx="3251252" cy="3459865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72E5074-2516-4705-BFF1-F508394A0A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2259E4C-F24C-4180-AEC3-76255D535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2" name="Bildobjekt 21" descr="En bild som visar ritning&#10;&#10;Automatiskt genererad beskrivning">
            <a:extLst>
              <a:ext uri="{FF2B5EF4-FFF2-40B4-BE49-F238E27FC236}">
                <a16:creationId xmlns:a16="http://schemas.microsoft.com/office/drawing/2014/main" id="{6F78B121-2EC4-4DDF-A590-919CC61951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87" y="1672893"/>
            <a:ext cx="3209544" cy="320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871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5FC63A3917DBC44B17F6EFED9302FF7" ma:contentTypeVersion="10" ma:contentTypeDescription="Skapa ett nytt dokument." ma:contentTypeScope="" ma:versionID="a41cd7498f931599a956aa3ff4631cfd">
  <xsd:schema xmlns:xsd="http://www.w3.org/2001/XMLSchema" xmlns:xs="http://www.w3.org/2001/XMLSchema" xmlns:p="http://schemas.microsoft.com/office/2006/metadata/properties" xmlns:ns3="e31246cb-6fdb-41e5-862c-c52e6a926852" xmlns:ns4="635d3a9c-d2e6-4fd0-949b-ae4ad08a5e57" targetNamespace="http://schemas.microsoft.com/office/2006/metadata/properties" ma:root="true" ma:fieldsID="0292bf42d906fa0362f413de222fc384" ns3:_="" ns4:_="">
    <xsd:import namespace="e31246cb-6fdb-41e5-862c-c52e6a926852"/>
    <xsd:import namespace="635d3a9c-d2e6-4fd0-949b-ae4ad08a5e5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1246cb-6fdb-41e5-862c-c52e6a9268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5d3a9c-d2e6-4fd0-949b-ae4ad08a5e5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4797AF-4260-4B09-885F-F6A5333278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1246cb-6fdb-41e5-862c-c52e6a926852"/>
    <ds:schemaRef ds:uri="635d3a9c-d2e6-4fd0-949b-ae4ad08a5e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F7E038-695D-47AE-81DC-FD6078958F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84251E-44A1-491C-B622-BEF64AC8DBC0}">
  <ds:schemaRefs>
    <ds:schemaRef ds:uri="http://purl.org/dc/elements/1.1/"/>
    <ds:schemaRef ds:uri="http://schemas.microsoft.com/office/2006/metadata/properties"/>
    <ds:schemaRef ds:uri="e31246cb-6fdb-41e5-862c-c52e6a92685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635d3a9c-d2e6-4fd0-949b-ae4ad08a5e57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0</Words>
  <Application>Microsoft Office PowerPoint</Application>
  <PresentationFormat>Bredbild</PresentationFormat>
  <Paragraphs>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Per Falk</dc:creator>
  <cp:lastModifiedBy>Per Falk</cp:lastModifiedBy>
  <cp:revision>1</cp:revision>
  <cp:lastPrinted>2020-03-09T12:18:59Z</cp:lastPrinted>
  <dcterms:created xsi:type="dcterms:W3CDTF">2020-03-09T10:32:26Z</dcterms:created>
  <dcterms:modified xsi:type="dcterms:W3CDTF">2020-03-09T12:19:14Z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0x010100C5FC63A3917DBC44B17F6EFED9302FF7</vt:lpwstr>
  </property>
</Properties>
</file>