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Lst>
  <p:notesMasterIdLst>
    <p:notesMasterId r:id="rId23"/>
  </p:notesMasterIdLst>
  <p:handoutMasterIdLst>
    <p:handoutMasterId r:id="rId24"/>
  </p:handoutMasterIdLst>
  <p:sldIdLst>
    <p:sldId id="8098" r:id="rId5"/>
    <p:sldId id="2147198960" r:id="rId6"/>
    <p:sldId id="2147198968" r:id="rId7"/>
    <p:sldId id="2147198953" r:id="rId8"/>
    <p:sldId id="2147198961" r:id="rId9"/>
    <p:sldId id="2147198978" r:id="rId10"/>
    <p:sldId id="2147198992" r:id="rId11"/>
    <p:sldId id="2147198966" r:id="rId12"/>
    <p:sldId id="2147198974" r:id="rId13"/>
    <p:sldId id="2147198948" r:id="rId14"/>
    <p:sldId id="2147198982" r:id="rId15"/>
    <p:sldId id="2147198969" r:id="rId16"/>
    <p:sldId id="2147198985" r:id="rId17"/>
    <p:sldId id="2147198979" r:id="rId18"/>
    <p:sldId id="2147198989" r:id="rId19"/>
    <p:sldId id="2147198983" r:id="rId20"/>
    <p:sldId id="8100" r:id="rId21"/>
    <p:sldId id="2147198975" r:id="rId22"/>
  </p:sldIdLst>
  <p:sldSz cx="12192000" cy="6858000"/>
  <p:notesSz cx="6797675"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3D57"/>
    <a:srgbClr val="143D56"/>
    <a:srgbClr val="595852"/>
    <a:srgbClr val="B3B1A3"/>
    <a:srgbClr val="DBDBD4"/>
    <a:srgbClr val="535353"/>
    <a:srgbClr val="4141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6E4E67-4353-46AC-8ABC-1FCA14AD4140}" v="630" dt="2025-02-11T20:53:48.263"/>
    <p1510:client id="{C60B34F9-10D5-4A65-A564-2AE3B68AEDA3}" v="3044" dt="2025-02-11T21:40:43.3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784" autoAdjust="0"/>
  </p:normalViewPr>
  <p:slideViewPr>
    <p:cSldViewPr snapToGrid="0">
      <p:cViewPr varScale="1">
        <p:scale>
          <a:sx n="90" d="100"/>
          <a:sy n="90" d="100"/>
        </p:scale>
        <p:origin x="1344" y="96"/>
      </p:cViewPr>
      <p:guideLst/>
    </p:cSldViewPr>
  </p:slideViewPr>
  <p:notesTextViewPr>
    <p:cViewPr>
      <p:scale>
        <a:sx n="1" d="1"/>
        <a:sy n="1" d="1"/>
      </p:scale>
      <p:origin x="0" y="-37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AA64CA-448D-45EA-AF8B-AFAC95F8A198}"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58CEBAAC-E3CC-4A71-89DF-F1EEDFAFF83A}">
      <dgm:prSet/>
      <dgm:spPr/>
      <dgm:t>
        <a:bodyPr/>
        <a:lstStyle/>
        <a:p>
          <a:r>
            <a:rPr lang="nb-NO" b="0" baseline="0">
              <a:solidFill>
                <a:schemeClr val="tx1"/>
              </a:solidFill>
            </a:rPr>
            <a:t>Spesialergoterapeuter for barn og unge </a:t>
          </a:r>
          <a:endParaRPr lang="en-US">
            <a:solidFill>
              <a:schemeClr val="tx1"/>
            </a:solidFill>
          </a:endParaRPr>
        </a:p>
      </dgm:t>
    </dgm:pt>
    <dgm:pt modelId="{A7E045DD-BA84-4E88-A2A7-5F46285438B0}" type="parTrans" cxnId="{239B6D94-B1B6-406F-88B7-84DCB6F52FC1}">
      <dgm:prSet/>
      <dgm:spPr/>
      <dgm:t>
        <a:bodyPr/>
        <a:lstStyle/>
        <a:p>
          <a:endParaRPr lang="en-US"/>
        </a:p>
      </dgm:t>
    </dgm:pt>
    <dgm:pt modelId="{D1DC390D-05ED-4FF9-A90F-090A16936BD9}" type="sibTrans" cxnId="{239B6D94-B1B6-406F-88B7-84DCB6F52FC1}">
      <dgm:prSet/>
      <dgm:spPr/>
      <dgm:t>
        <a:bodyPr/>
        <a:lstStyle/>
        <a:p>
          <a:endParaRPr lang="en-US"/>
        </a:p>
      </dgm:t>
    </dgm:pt>
    <dgm:pt modelId="{21F938C3-2B53-4E40-9801-6A8C18AC2B59}">
      <dgm:prSet/>
      <dgm:spPr/>
      <dgm:t>
        <a:bodyPr/>
        <a:lstStyle/>
        <a:p>
          <a:r>
            <a:rPr lang="nb-NO" b="0" baseline="0">
              <a:solidFill>
                <a:schemeClr val="tx1"/>
              </a:solidFill>
            </a:rPr>
            <a:t>Jobbet i Ergoterapitjenesten for barn i Molde kommune siste 15 år</a:t>
          </a:r>
          <a:endParaRPr lang="en-US">
            <a:solidFill>
              <a:schemeClr val="tx1"/>
            </a:solidFill>
          </a:endParaRPr>
        </a:p>
      </dgm:t>
    </dgm:pt>
    <dgm:pt modelId="{07648CF6-5F17-4C7B-A179-368506C42664}" type="parTrans" cxnId="{EB9819E0-C8B0-4545-9738-68B359D1CC9B}">
      <dgm:prSet/>
      <dgm:spPr/>
      <dgm:t>
        <a:bodyPr/>
        <a:lstStyle/>
        <a:p>
          <a:endParaRPr lang="en-US"/>
        </a:p>
      </dgm:t>
    </dgm:pt>
    <dgm:pt modelId="{24DF01BD-64A1-43A4-8A92-B0F756FFF453}" type="sibTrans" cxnId="{EB9819E0-C8B0-4545-9738-68B359D1CC9B}">
      <dgm:prSet/>
      <dgm:spPr/>
      <dgm:t>
        <a:bodyPr/>
        <a:lstStyle/>
        <a:p>
          <a:endParaRPr lang="en-US"/>
        </a:p>
      </dgm:t>
    </dgm:pt>
    <dgm:pt modelId="{B14794A4-0987-4AE4-A46B-493AC6F50035}">
      <dgm:prSet/>
      <dgm:spPr/>
      <dgm:t>
        <a:bodyPr/>
        <a:lstStyle/>
        <a:p>
          <a:r>
            <a:rPr lang="nb-NO" b="0" baseline="0" dirty="0">
              <a:solidFill>
                <a:schemeClr val="tx1"/>
              </a:solidFill>
            </a:rPr>
            <a:t>Videreutdanning i psykologi, pedagogikk, spesialpedagogikk </a:t>
          </a:r>
          <a:endParaRPr lang="en-US" dirty="0">
            <a:solidFill>
              <a:schemeClr val="tx1"/>
            </a:solidFill>
          </a:endParaRPr>
        </a:p>
      </dgm:t>
    </dgm:pt>
    <dgm:pt modelId="{60F71783-6404-4AE1-80AF-306B3B8ACB13}" type="parTrans" cxnId="{A5C8E801-B3D3-4E1A-BF0E-850B7778988E}">
      <dgm:prSet/>
      <dgm:spPr/>
      <dgm:t>
        <a:bodyPr/>
        <a:lstStyle/>
        <a:p>
          <a:endParaRPr lang="en-US"/>
        </a:p>
      </dgm:t>
    </dgm:pt>
    <dgm:pt modelId="{1D6B29A7-2EE6-4AD3-92C1-02CBE9F95192}" type="sibTrans" cxnId="{A5C8E801-B3D3-4E1A-BF0E-850B7778988E}">
      <dgm:prSet/>
      <dgm:spPr/>
      <dgm:t>
        <a:bodyPr/>
        <a:lstStyle/>
        <a:p>
          <a:endParaRPr lang="en-US"/>
        </a:p>
      </dgm:t>
    </dgm:pt>
    <dgm:pt modelId="{B489EAB0-6BF3-4851-89E1-E5E20835196F}">
      <dgm:prSet/>
      <dgm:spPr/>
      <dgm:t>
        <a:bodyPr/>
        <a:lstStyle/>
        <a:p>
          <a:r>
            <a:rPr lang="nb-NO" b="0" baseline="0">
              <a:solidFill>
                <a:schemeClr val="tx1"/>
              </a:solidFill>
            </a:rPr>
            <a:t>Prosjektleder og prosjektmedarbeider i MTEK-prosjektet for barn og unge i Molde </a:t>
          </a:r>
          <a:endParaRPr lang="en-US">
            <a:solidFill>
              <a:schemeClr val="tx1"/>
            </a:solidFill>
          </a:endParaRPr>
        </a:p>
      </dgm:t>
    </dgm:pt>
    <dgm:pt modelId="{1EE5BCEF-904C-4439-A9DE-F5712CB99E1A}" type="parTrans" cxnId="{323B158B-D077-4A5A-B49F-397D3A9B4C9F}">
      <dgm:prSet/>
      <dgm:spPr/>
      <dgm:t>
        <a:bodyPr/>
        <a:lstStyle/>
        <a:p>
          <a:endParaRPr lang="en-US"/>
        </a:p>
      </dgm:t>
    </dgm:pt>
    <dgm:pt modelId="{D7EC766E-AAFE-4F80-8950-6491D0D77A94}" type="sibTrans" cxnId="{323B158B-D077-4A5A-B49F-397D3A9B4C9F}">
      <dgm:prSet/>
      <dgm:spPr/>
      <dgm:t>
        <a:bodyPr/>
        <a:lstStyle/>
        <a:p>
          <a:endParaRPr lang="en-US"/>
        </a:p>
      </dgm:t>
    </dgm:pt>
    <dgm:pt modelId="{855BD173-B221-430C-AE4B-24BAAA040DCD}">
      <dgm:prSet/>
      <dgm:spPr/>
      <dgm:t>
        <a:bodyPr/>
        <a:lstStyle/>
        <a:p>
          <a:r>
            <a:rPr lang="nb-NO" b="0" baseline="0">
              <a:solidFill>
                <a:schemeClr val="tx1"/>
              </a:solidFill>
            </a:rPr>
            <a:t>Erfaring fra andre prosjekter og utviklingsarbeid i kommunen</a:t>
          </a:r>
          <a:endParaRPr lang="en-US">
            <a:solidFill>
              <a:schemeClr val="tx1"/>
            </a:solidFill>
          </a:endParaRPr>
        </a:p>
      </dgm:t>
    </dgm:pt>
    <dgm:pt modelId="{81E9A064-3B2C-4474-92AF-B3A23961DDEF}" type="parTrans" cxnId="{67FE8C12-3181-469A-9869-67E68FA657E9}">
      <dgm:prSet/>
      <dgm:spPr/>
      <dgm:t>
        <a:bodyPr/>
        <a:lstStyle/>
        <a:p>
          <a:endParaRPr lang="en-US"/>
        </a:p>
      </dgm:t>
    </dgm:pt>
    <dgm:pt modelId="{818010BE-529B-43AD-9872-148F68047984}" type="sibTrans" cxnId="{67FE8C12-3181-469A-9869-67E68FA657E9}">
      <dgm:prSet/>
      <dgm:spPr/>
      <dgm:t>
        <a:bodyPr/>
        <a:lstStyle/>
        <a:p>
          <a:endParaRPr lang="en-US"/>
        </a:p>
      </dgm:t>
    </dgm:pt>
    <dgm:pt modelId="{1AD78089-4E3F-42A3-9F3A-D4DC6E4706BB}">
      <dgm:prSet/>
      <dgm:spPr/>
      <dgm:t>
        <a:bodyPr/>
        <a:lstStyle/>
        <a:p>
          <a:r>
            <a:rPr lang="nb-NO" b="0" baseline="0">
              <a:solidFill>
                <a:schemeClr val="tx1"/>
              </a:solidFill>
            </a:rPr>
            <a:t>Brenner for aktivitet, deltakelse og mestring for alle, også for de med vansker innen språk, kommunikasjon, tid og struktur</a:t>
          </a:r>
          <a:endParaRPr lang="en-US">
            <a:solidFill>
              <a:schemeClr val="tx1"/>
            </a:solidFill>
          </a:endParaRPr>
        </a:p>
      </dgm:t>
    </dgm:pt>
    <dgm:pt modelId="{28A6A475-FE26-41CB-A9EA-A044B8A67594}" type="parTrans" cxnId="{41E35F7F-0C06-4AD3-AFC1-39ECA6EB45B8}">
      <dgm:prSet/>
      <dgm:spPr/>
      <dgm:t>
        <a:bodyPr/>
        <a:lstStyle/>
        <a:p>
          <a:endParaRPr lang="en-US"/>
        </a:p>
      </dgm:t>
    </dgm:pt>
    <dgm:pt modelId="{5AE851EC-1315-4171-97C1-E4BF8269CB92}" type="sibTrans" cxnId="{41E35F7F-0C06-4AD3-AFC1-39ECA6EB45B8}">
      <dgm:prSet/>
      <dgm:spPr/>
      <dgm:t>
        <a:bodyPr/>
        <a:lstStyle/>
        <a:p>
          <a:endParaRPr lang="en-US"/>
        </a:p>
      </dgm:t>
    </dgm:pt>
    <dgm:pt modelId="{A7B2BB8B-B31D-4725-9094-758E5FF27254}" type="pres">
      <dgm:prSet presAssocID="{89AA64CA-448D-45EA-AF8B-AFAC95F8A198}" presName="diagram" presStyleCnt="0">
        <dgm:presLayoutVars>
          <dgm:dir/>
          <dgm:resizeHandles val="exact"/>
        </dgm:presLayoutVars>
      </dgm:prSet>
      <dgm:spPr/>
    </dgm:pt>
    <dgm:pt modelId="{D0248C95-2791-49CC-AAE0-7DC022F21ED7}" type="pres">
      <dgm:prSet presAssocID="{58CEBAAC-E3CC-4A71-89DF-F1EEDFAFF83A}" presName="node" presStyleLbl="node1" presStyleIdx="0" presStyleCnt="6">
        <dgm:presLayoutVars>
          <dgm:bulletEnabled val="1"/>
        </dgm:presLayoutVars>
      </dgm:prSet>
      <dgm:spPr/>
    </dgm:pt>
    <dgm:pt modelId="{EB88BAC4-7DF4-4DD3-AEA9-B1F223083C75}" type="pres">
      <dgm:prSet presAssocID="{D1DC390D-05ED-4FF9-A90F-090A16936BD9}" presName="sibTrans" presStyleCnt="0"/>
      <dgm:spPr/>
    </dgm:pt>
    <dgm:pt modelId="{9A63FAD1-EAB6-4168-9A05-5BD21CEA7B5C}" type="pres">
      <dgm:prSet presAssocID="{21F938C3-2B53-4E40-9801-6A8C18AC2B59}" presName="node" presStyleLbl="node1" presStyleIdx="1" presStyleCnt="6" custLinFactX="10257" custLinFactNeighborX="100000" custLinFactNeighborY="-1143">
        <dgm:presLayoutVars>
          <dgm:bulletEnabled val="1"/>
        </dgm:presLayoutVars>
      </dgm:prSet>
      <dgm:spPr/>
    </dgm:pt>
    <dgm:pt modelId="{5DF71E04-A8D6-43B6-8F3C-CAF4D2CBC838}" type="pres">
      <dgm:prSet presAssocID="{24DF01BD-64A1-43A4-8A92-B0F756FFF453}" presName="sibTrans" presStyleCnt="0"/>
      <dgm:spPr/>
    </dgm:pt>
    <dgm:pt modelId="{855E5BED-B25A-4811-AE6C-93E8128B067A}" type="pres">
      <dgm:prSet presAssocID="{B14794A4-0987-4AE4-A46B-493AC6F50035}" presName="node" presStyleLbl="node1" presStyleIdx="2" presStyleCnt="6" custLinFactX="-11275" custLinFactNeighborX="-100000" custLinFactNeighborY="-1143">
        <dgm:presLayoutVars>
          <dgm:bulletEnabled val="1"/>
        </dgm:presLayoutVars>
      </dgm:prSet>
      <dgm:spPr/>
    </dgm:pt>
    <dgm:pt modelId="{554170D0-898E-4103-964F-65754E851E3B}" type="pres">
      <dgm:prSet presAssocID="{1D6B29A7-2EE6-4AD3-92C1-02CBE9F95192}" presName="sibTrans" presStyleCnt="0"/>
      <dgm:spPr/>
    </dgm:pt>
    <dgm:pt modelId="{DA61ACDF-291E-4976-9295-7E2A9FC26907}" type="pres">
      <dgm:prSet presAssocID="{B489EAB0-6BF3-4851-89E1-E5E20835196F}" presName="node" presStyleLbl="node1" presStyleIdx="3" presStyleCnt="6">
        <dgm:presLayoutVars>
          <dgm:bulletEnabled val="1"/>
        </dgm:presLayoutVars>
      </dgm:prSet>
      <dgm:spPr/>
    </dgm:pt>
    <dgm:pt modelId="{3A6D75C2-939E-49CA-B0F3-BA6D2BC59B10}" type="pres">
      <dgm:prSet presAssocID="{D7EC766E-AAFE-4F80-8950-6491D0D77A94}" presName="sibTrans" presStyleCnt="0"/>
      <dgm:spPr/>
    </dgm:pt>
    <dgm:pt modelId="{49AA4C65-D234-4D7B-A6F3-75654D252886}" type="pres">
      <dgm:prSet presAssocID="{855BD173-B221-430C-AE4B-24BAAA040DCD}" presName="node" presStyleLbl="node1" presStyleIdx="4" presStyleCnt="6">
        <dgm:presLayoutVars>
          <dgm:bulletEnabled val="1"/>
        </dgm:presLayoutVars>
      </dgm:prSet>
      <dgm:spPr/>
    </dgm:pt>
    <dgm:pt modelId="{79F6A46C-7CFE-46B9-9C1B-237E66CF83D7}" type="pres">
      <dgm:prSet presAssocID="{818010BE-529B-43AD-9872-148F68047984}" presName="sibTrans" presStyleCnt="0"/>
      <dgm:spPr/>
    </dgm:pt>
    <dgm:pt modelId="{E914165D-A2E7-4A3E-B76C-FA70EFEC1FE2}" type="pres">
      <dgm:prSet presAssocID="{1AD78089-4E3F-42A3-9F3A-D4DC6E4706BB}" presName="node" presStyleLbl="node1" presStyleIdx="5" presStyleCnt="6">
        <dgm:presLayoutVars>
          <dgm:bulletEnabled val="1"/>
        </dgm:presLayoutVars>
      </dgm:prSet>
      <dgm:spPr/>
    </dgm:pt>
  </dgm:ptLst>
  <dgm:cxnLst>
    <dgm:cxn modelId="{A5C8E801-B3D3-4E1A-BF0E-850B7778988E}" srcId="{89AA64CA-448D-45EA-AF8B-AFAC95F8A198}" destId="{B14794A4-0987-4AE4-A46B-493AC6F50035}" srcOrd="2" destOrd="0" parTransId="{60F71783-6404-4AE1-80AF-306B3B8ACB13}" sibTransId="{1D6B29A7-2EE6-4AD3-92C1-02CBE9F95192}"/>
    <dgm:cxn modelId="{67FE8C12-3181-469A-9869-67E68FA657E9}" srcId="{89AA64CA-448D-45EA-AF8B-AFAC95F8A198}" destId="{855BD173-B221-430C-AE4B-24BAAA040DCD}" srcOrd="4" destOrd="0" parTransId="{81E9A064-3B2C-4474-92AF-B3A23961DDEF}" sibTransId="{818010BE-529B-43AD-9872-148F68047984}"/>
    <dgm:cxn modelId="{F7050267-71AF-47CC-B4DC-0BF5E578A67D}" type="presOf" srcId="{B14794A4-0987-4AE4-A46B-493AC6F50035}" destId="{855E5BED-B25A-4811-AE6C-93E8128B067A}" srcOrd="0" destOrd="0" presId="urn:microsoft.com/office/officeart/2005/8/layout/default"/>
    <dgm:cxn modelId="{A718E96F-C40E-4FD4-BD37-95602CE00A8A}" type="presOf" srcId="{855BD173-B221-430C-AE4B-24BAAA040DCD}" destId="{49AA4C65-D234-4D7B-A6F3-75654D252886}" srcOrd="0" destOrd="0" presId="urn:microsoft.com/office/officeart/2005/8/layout/default"/>
    <dgm:cxn modelId="{6D04687B-EDAB-4432-9DFE-7786B414A90D}" type="presOf" srcId="{21F938C3-2B53-4E40-9801-6A8C18AC2B59}" destId="{9A63FAD1-EAB6-4168-9A05-5BD21CEA7B5C}" srcOrd="0" destOrd="0" presId="urn:microsoft.com/office/officeart/2005/8/layout/default"/>
    <dgm:cxn modelId="{41E35F7F-0C06-4AD3-AFC1-39ECA6EB45B8}" srcId="{89AA64CA-448D-45EA-AF8B-AFAC95F8A198}" destId="{1AD78089-4E3F-42A3-9F3A-D4DC6E4706BB}" srcOrd="5" destOrd="0" parTransId="{28A6A475-FE26-41CB-A9EA-A044B8A67594}" sibTransId="{5AE851EC-1315-4171-97C1-E4BF8269CB92}"/>
    <dgm:cxn modelId="{323B158B-D077-4A5A-B49F-397D3A9B4C9F}" srcId="{89AA64CA-448D-45EA-AF8B-AFAC95F8A198}" destId="{B489EAB0-6BF3-4851-89E1-E5E20835196F}" srcOrd="3" destOrd="0" parTransId="{1EE5BCEF-904C-4439-A9DE-F5712CB99E1A}" sibTransId="{D7EC766E-AAFE-4F80-8950-6491D0D77A94}"/>
    <dgm:cxn modelId="{D0BF278B-BF17-4596-8AE1-704A4636F9BF}" type="presOf" srcId="{89AA64CA-448D-45EA-AF8B-AFAC95F8A198}" destId="{A7B2BB8B-B31D-4725-9094-758E5FF27254}" srcOrd="0" destOrd="0" presId="urn:microsoft.com/office/officeart/2005/8/layout/default"/>
    <dgm:cxn modelId="{239B6D94-B1B6-406F-88B7-84DCB6F52FC1}" srcId="{89AA64CA-448D-45EA-AF8B-AFAC95F8A198}" destId="{58CEBAAC-E3CC-4A71-89DF-F1EEDFAFF83A}" srcOrd="0" destOrd="0" parTransId="{A7E045DD-BA84-4E88-A2A7-5F46285438B0}" sibTransId="{D1DC390D-05ED-4FF9-A90F-090A16936BD9}"/>
    <dgm:cxn modelId="{AB28419C-5879-4248-A6BF-F121733E6D1A}" type="presOf" srcId="{58CEBAAC-E3CC-4A71-89DF-F1EEDFAFF83A}" destId="{D0248C95-2791-49CC-AAE0-7DC022F21ED7}" srcOrd="0" destOrd="0" presId="urn:microsoft.com/office/officeart/2005/8/layout/default"/>
    <dgm:cxn modelId="{270BAE9F-EF6A-4219-A5D0-C17313E7D12F}" type="presOf" srcId="{1AD78089-4E3F-42A3-9F3A-D4DC6E4706BB}" destId="{E914165D-A2E7-4A3E-B76C-FA70EFEC1FE2}" srcOrd="0" destOrd="0" presId="urn:microsoft.com/office/officeart/2005/8/layout/default"/>
    <dgm:cxn modelId="{EB9819E0-C8B0-4545-9738-68B359D1CC9B}" srcId="{89AA64CA-448D-45EA-AF8B-AFAC95F8A198}" destId="{21F938C3-2B53-4E40-9801-6A8C18AC2B59}" srcOrd="1" destOrd="0" parTransId="{07648CF6-5F17-4C7B-A179-368506C42664}" sibTransId="{24DF01BD-64A1-43A4-8A92-B0F756FFF453}"/>
    <dgm:cxn modelId="{800111E6-E4E1-4108-A34F-E1B8532F6120}" type="presOf" srcId="{B489EAB0-6BF3-4851-89E1-E5E20835196F}" destId="{DA61ACDF-291E-4976-9295-7E2A9FC26907}" srcOrd="0" destOrd="0" presId="urn:microsoft.com/office/officeart/2005/8/layout/default"/>
    <dgm:cxn modelId="{74066C87-AB71-47DF-9B7B-AA581A5942A5}" type="presParOf" srcId="{A7B2BB8B-B31D-4725-9094-758E5FF27254}" destId="{D0248C95-2791-49CC-AAE0-7DC022F21ED7}" srcOrd="0" destOrd="0" presId="urn:microsoft.com/office/officeart/2005/8/layout/default"/>
    <dgm:cxn modelId="{66C85418-0B4E-41DD-8C77-FE9C374F2FC9}" type="presParOf" srcId="{A7B2BB8B-B31D-4725-9094-758E5FF27254}" destId="{EB88BAC4-7DF4-4DD3-AEA9-B1F223083C75}" srcOrd="1" destOrd="0" presId="urn:microsoft.com/office/officeart/2005/8/layout/default"/>
    <dgm:cxn modelId="{C07DC864-0EA0-4FCD-BBA7-C401DF6EB5FA}" type="presParOf" srcId="{A7B2BB8B-B31D-4725-9094-758E5FF27254}" destId="{9A63FAD1-EAB6-4168-9A05-5BD21CEA7B5C}" srcOrd="2" destOrd="0" presId="urn:microsoft.com/office/officeart/2005/8/layout/default"/>
    <dgm:cxn modelId="{4DD63946-AA49-4011-A71B-B02B416DD648}" type="presParOf" srcId="{A7B2BB8B-B31D-4725-9094-758E5FF27254}" destId="{5DF71E04-A8D6-43B6-8F3C-CAF4D2CBC838}" srcOrd="3" destOrd="0" presId="urn:microsoft.com/office/officeart/2005/8/layout/default"/>
    <dgm:cxn modelId="{A0EA5C0E-5CCA-4450-9264-6FD32F5475F6}" type="presParOf" srcId="{A7B2BB8B-B31D-4725-9094-758E5FF27254}" destId="{855E5BED-B25A-4811-AE6C-93E8128B067A}" srcOrd="4" destOrd="0" presId="urn:microsoft.com/office/officeart/2005/8/layout/default"/>
    <dgm:cxn modelId="{32DFEEF3-6A6A-4EE6-AD74-831CFA9AB504}" type="presParOf" srcId="{A7B2BB8B-B31D-4725-9094-758E5FF27254}" destId="{554170D0-898E-4103-964F-65754E851E3B}" srcOrd="5" destOrd="0" presId="urn:microsoft.com/office/officeart/2005/8/layout/default"/>
    <dgm:cxn modelId="{83A64625-4D93-4A71-82F8-6ECBC4CC11F6}" type="presParOf" srcId="{A7B2BB8B-B31D-4725-9094-758E5FF27254}" destId="{DA61ACDF-291E-4976-9295-7E2A9FC26907}" srcOrd="6" destOrd="0" presId="urn:microsoft.com/office/officeart/2005/8/layout/default"/>
    <dgm:cxn modelId="{0738A086-FB76-453F-80BA-6372D7C78F05}" type="presParOf" srcId="{A7B2BB8B-B31D-4725-9094-758E5FF27254}" destId="{3A6D75C2-939E-49CA-B0F3-BA6D2BC59B10}" srcOrd="7" destOrd="0" presId="urn:microsoft.com/office/officeart/2005/8/layout/default"/>
    <dgm:cxn modelId="{498FA3A5-2AE8-437C-A452-045317D85C1E}" type="presParOf" srcId="{A7B2BB8B-B31D-4725-9094-758E5FF27254}" destId="{49AA4C65-D234-4D7B-A6F3-75654D252886}" srcOrd="8" destOrd="0" presId="urn:microsoft.com/office/officeart/2005/8/layout/default"/>
    <dgm:cxn modelId="{ABA0C143-010C-4C1D-AC25-6B00B74D0440}" type="presParOf" srcId="{A7B2BB8B-B31D-4725-9094-758E5FF27254}" destId="{79F6A46C-7CFE-46B9-9C1B-237E66CF83D7}" srcOrd="9" destOrd="0" presId="urn:microsoft.com/office/officeart/2005/8/layout/default"/>
    <dgm:cxn modelId="{73CCF851-EFA1-4047-923E-12DAB84C6B02}" type="presParOf" srcId="{A7B2BB8B-B31D-4725-9094-758E5FF27254}" destId="{E914165D-A2E7-4A3E-B76C-FA70EFEC1FE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029D57-ADE6-4C87-8069-D11F3F406E90}"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F361B605-5104-43F1-A343-461B1B49F1F4}">
      <dgm:prSet/>
      <dgm:spPr/>
      <dgm:t>
        <a:bodyPr/>
        <a:lstStyle/>
        <a:p>
          <a:r>
            <a:rPr lang="nb-NO" dirty="0">
              <a:solidFill>
                <a:schemeClr val="tx1"/>
              </a:solidFill>
              <a:latin typeface="Arial" panose="020B0604020202020204"/>
            </a:rPr>
            <a:t>Historisk tilbakeblikk	</a:t>
          </a:r>
          <a:endParaRPr lang="en-US" dirty="0">
            <a:solidFill>
              <a:schemeClr val="tx1"/>
            </a:solidFill>
          </a:endParaRPr>
        </a:p>
      </dgm:t>
    </dgm:pt>
    <dgm:pt modelId="{1564EB6E-D9F6-4E1F-91E6-DA10434AB4E8}" type="parTrans" cxnId="{D64220C0-F171-4058-AF4E-CBBD66A10ECD}">
      <dgm:prSet/>
      <dgm:spPr/>
      <dgm:t>
        <a:bodyPr/>
        <a:lstStyle/>
        <a:p>
          <a:endParaRPr lang="en-US"/>
        </a:p>
      </dgm:t>
    </dgm:pt>
    <dgm:pt modelId="{948AC4AC-BE1A-4CFA-97E3-438B8401439B}" type="sibTrans" cxnId="{D64220C0-F171-4058-AF4E-CBBD66A10ECD}">
      <dgm:prSet/>
      <dgm:spPr/>
      <dgm:t>
        <a:bodyPr/>
        <a:lstStyle/>
        <a:p>
          <a:endParaRPr lang="en-US"/>
        </a:p>
      </dgm:t>
    </dgm:pt>
    <dgm:pt modelId="{FC791526-C874-45CE-9916-6D332EB2C2E0}">
      <dgm:prSet/>
      <dgm:spPr/>
      <dgm:t>
        <a:bodyPr/>
        <a:lstStyle/>
        <a:p>
          <a:pPr rtl="0">
            <a:lnSpc>
              <a:spcPct val="100000"/>
            </a:lnSpc>
          </a:pPr>
          <a:r>
            <a:rPr lang="en-US" dirty="0" err="1"/>
            <a:t>Tilfeldig</a:t>
          </a:r>
          <a:r>
            <a:rPr lang="en-US" dirty="0"/>
            <a:t> </a:t>
          </a:r>
          <a:r>
            <a:rPr lang="en-US" dirty="0" err="1"/>
            <a:t>formidling</a:t>
          </a:r>
          <a:r>
            <a:rPr lang="en-US" dirty="0"/>
            <a:t> av </a:t>
          </a:r>
          <a:r>
            <a:rPr lang="en-US" dirty="0" err="1"/>
            <a:t>teknologi</a:t>
          </a:r>
          <a:r>
            <a:rPr lang="en-US" dirty="0"/>
            <a:t>, </a:t>
          </a:r>
          <a:r>
            <a:rPr lang="en-US" dirty="0" err="1"/>
            <a:t>ergoterapeuter</a:t>
          </a:r>
          <a:r>
            <a:rPr lang="en-US" dirty="0"/>
            <a:t>, </a:t>
          </a:r>
          <a:r>
            <a:rPr lang="en-US" dirty="0" err="1"/>
            <a:t>lærere</a:t>
          </a:r>
          <a:r>
            <a:rPr lang="en-US" dirty="0"/>
            <a:t>, </a:t>
          </a:r>
          <a:r>
            <a:rPr lang="en-US" dirty="0" err="1"/>
            <a:t>andre</a:t>
          </a:r>
          <a:r>
            <a:rPr lang="en-US" dirty="0"/>
            <a:t> </a:t>
          </a:r>
        </a:p>
      </dgm:t>
    </dgm:pt>
    <dgm:pt modelId="{C7210360-0F45-4D2F-A1F5-C7426EDEC3CD}" type="parTrans" cxnId="{214A91A0-4853-48B3-BBDE-E1DC5D763982}">
      <dgm:prSet/>
      <dgm:spPr/>
      <dgm:t>
        <a:bodyPr/>
        <a:lstStyle/>
        <a:p>
          <a:endParaRPr lang="en-US"/>
        </a:p>
      </dgm:t>
    </dgm:pt>
    <dgm:pt modelId="{65790A4E-C7AD-4020-9F93-DD8063F9F29A}" type="sibTrans" cxnId="{214A91A0-4853-48B3-BBDE-E1DC5D763982}">
      <dgm:prSet/>
      <dgm:spPr/>
      <dgm:t>
        <a:bodyPr/>
        <a:lstStyle/>
        <a:p>
          <a:endParaRPr lang="en-US"/>
        </a:p>
      </dgm:t>
    </dgm:pt>
    <dgm:pt modelId="{28DDDBF8-5311-4298-8954-18B9B614880C}">
      <dgm:prSet/>
      <dgm:spPr/>
      <dgm:t>
        <a:bodyPr/>
        <a:lstStyle/>
        <a:p>
          <a:r>
            <a:rPr lang="nb-NO">
              <a:solidFill>
                <a:schemeClr val="tx1"/>
              </a:solidFill>
            </a:rPr>
            <a:t>Ergoterapitjenesten ønsket bedre system i kommunen</a:t>
          </a:r>
          <a:endParaRPr lang="en-US">
            <a:solidFill>
              <a:schemeClr val="tx1"/>
            </a:solidFill>
          </a:endParaRPr>
        </a:p>
      </dgm:t>
    </dgm:pt>
    <dgm:pt modelId="{B5892FF6-0588-4816-A847-9D7F2E18A984}" type="parTrans" cxnId="{F2875FB6-E6AA-420E-B4E7-DF8EC13FF002}">
      <dgm:prSet/>
      <dgm:spPr/>
      <dgm:t>
        <a:bodyPr/>
        <a:lstStyle/>
        <a:p>
          <a:endParaRPr lang="en-US"/>
        </a:p>
      </dgm:t>
    </dgm:pt>
    <dgm:pt modelId="{DCC7583A-0D0D-4428-B863-A959E5265D1C}" type="sibTrans" cxnId="{F2875FB6-E6AA-420E-B4E7-DF8EC13FF002}">
      <dgm:prSet/>
      <dgm:spPr/>
      <dgm:t>
        <a:bodyPr/>
        <a:lstStyle/>
        <a:p>
          <a:endParaRPr lang="en-US"/>
        </a:p>
      </dgm:t>
    </dgm:pt>
    <dgm:pt modelId="{EA20B03F-F0F9-4AAB-97FF-8BFF7C94785E}">
      <dgm:prSet/>
      <dgm:spPr/>
      <dgm:t>
        <a:bodyPr/>
        <a:lstStyle/>
        <a:p>
          <a:pPr>
            <a:lnSpc>
              <a:spcPct val="100000"/>
            </a:lnSpc>
          </a:pPr>
          <a:r>
            <a:rPr lang="nb-NO" dirty="0" err="1"/>
            <a:t>Personuavhengig</a:t>
          </a:r>
          <a:r>
            <a:rPr lang="nb-NO" dirty="0"/>
            <a:t> system </a:t>
          </a:r>
          <a:endParaRPr lang="en-US" dirty="0"/>
        </a:p>
      </dgm:t>
    </dgm:pt>
    <dgm:pt modelId="{35B001B0-B7A4-429A-B352-C54CF68AF1AD}" type="parTrans" cxnId="{86276EAA-245E-4B9E-AB4B-84228FB22387}">
      <dgm:prSet/>
      <dgm:spPr/>
      <dgm:t>
        <a:bodyPr/>
        <a:lstStyle/>
        <a:p>
          <a:endParaRPr lang="en-US"/>
        </a:p>
      </dgm:t>
    </dgm:pt>
    <dgm:pt modelId="{05600A05-5FFC-47B0-8BAA-BC4550280B62}" type="sibTrans" cxnId="{86276EAA-245E-4B9E-AB4B-84228FB22387}">
      <dgm:prSet/>
      <dgm:spPr/>
      <dgm:t>
        <a:bodyPr/>
        <a:lstStyle/>
        <a:p>
          <a:endParaRPr lang="en-US"/>
        </a:p>
      </dgm:t>
    </dgm:pt>
    <dgm:pt modelId="{438B87AF-1B27-4453-81E4-577CD864B4FD}">
      <dgm:prSet/>
      <dgm:spPr/>
      <dgm:t>
        <a:bodyPr/>
        <a:lstStyle/>
        <a:p>
          <a:pPr>
            <a:lnSpc>
              <a:spcPct val="100000"/>
            </a:lnSpc>
          </a:pPr>
          <a:r>
            <a:rPr lang="en-US" dirty="0" err="1"/>
            <a:t>Lik</a:t>
          </a:r>
          <a:r>
            <a:rPr lang="en-US" dirty="0"/>
            <a:t> </a:t>
          </a:r>
          <a:r>
            <a:rPr lang="en-US" dirty="0" err="1"/>
            <a:t>tilgang</a:t>
          </a:r>
          <a:r>
            <a:rPr lang="en-US" dirty="0"/>
            <a:t> </a:t>
          </a:r>
          <a:r>
            <a:rPr lang="en-US" dirty="0" err="1"/>
            <a:t>på</a:t>
          </a:r>
          <a:r>
            <a:rPr lang="en-US" dirty="0"/>
            <a:t> </a:t>
          </a:r>
          <a:r>
            <a:rPr lang="en-US" dirty="0" err="1"/>
            <a:t>teknologi</a:t>
          </a:r>
          <a:r>
            <a:rPr lang="en-US" dirty="0"/>
            <a:t> for alle med </a:t>
          </a:r>
          <a:r>
            <a:rPr lang="en-US" dirty="0" err="1"/>
            <a:t>behov</a:t>
          </a:r>
          <a:endParaRPr lang="en-US" dirty="0"/>
        </a:p>
      </dgm:t>
    </dgm:pt>
    <dgm:pt modelId="{FB4E1D87-E7C8-49BE-8162-4582DC5755C0}" type="parTrans" cxnId="{213ADE2C-B965-49A6-AB66-E75A9224B768}">
      <dgm:prSet/>
      <dgm:spPr/>
      <dgm:t>
        <a:bodyPr/>
        <a:lstStyle/>
        <a:p>
          <a:endParaRPr lang="en-US"/>
        </a:p>
      </dgm:t>
    </dgm:pt>
    <dgm:pt modelId="{6AE64896-CF78-40C5-9B19-FF547EF979B8}" type="sibTrans" cxnId="{213ADE2C-B965-49A6-AB66-E75A9224B768}">
      <dgm:prSet/>
      <dgm:spPr/>
      <dgm:t>
        <a:bodyPr/>
        <a:lstStyle/>
        <a:p>
          <a:endParaRPr lang="en-US"/>
        </a:p>
      </dgm:t>
    </dgm:pt>
    <dgm:pt modelId="{CEB5BAA2-4C0E-44BF-B80B-76B118A70CD3}">
      <dgm:prSet/>
      <dgm:spPr/>
      <dgm:t>
        <a:bodyPr/>
        <a:lstStyle/>
        <a:p>
          <a:pPr>
            <a:lnSpc>
              <a:spcPct val="100000"/>
            </a:lnSpc>
          </a:pPr>
          <a:r>
            <a:rPr lang="nb-NO" dirty="0"/>
            <a:t>Foreldre/pårørendeinvolvering og systematisk oppfølging</a:t>
          </a:r>
          <a:endParaRPr lang="en-US" dirty="0"/>
        </a:p>
      </dgm:t>
    </dgm:pt>
    <dgm:pt modelId="{1CB78FB1-B50C-4AEE-B855-195D53ADC977}" type="parTrans" cxnId="{8EE266EF-54AC-4FB9-B662-3DBCFEAD40C2}">
      <dgm:prSet/>
      <dgm:spPr/>
      <dgm:t>
        <a:bodyPr/>
        <a:lstStyle/>
        <a:p>
          <a:endParaRPr lang="en-US"/>
        </a:p>
      </dgm:t>
    </dgm:pt>
    <dgm:pt modelId="{77B81A28-AFC1-4857-8EA5-178BB43DA2C2}" type="sibTrans" cxnId="{8EE266EF-54AC-4FB9-B662-3DBCFEAD40C2}">
      <dgm:prSet/>
      <dgm:spPr/>
      <dgm:t>
        <a:bodyPr/>
        <a:lstStyle/>
        <a:p>
          <a:endParaRPr lang="en-US"/>
        </a:p>
      </dgm:t>
    </dgm:pt>
    <dgm:pt modelId="{64D5910C-1BBE-47B7-AE22-08270E279FDF}">
      <dgm:prSet/>
      <dgm:spPr/>
      <dgm:t>
        <a:bodyPr/>
        <a:lstStyle/>
        <a:p>
          <a:pPr rtl="0">
            <a:lnSpc>
              <a:spcPct val="100000"/>
            </a:lnSpc>
          </a:pPr>
          <a:r>
            <a:rPr lang="en-US" dirty="0"/>
            <a:t>Alle </a:t>
          </a:r>
          <a:r>
            <a:rPr lang="en-US" dirty="0" err="1"/>
            <a:t>jobbet</a:t>
          </a:r>
          <a:r>
            <a:rPr lang="en-US" dirty="0"/>
            <a:t> med </a:t>
          </a:r>
          <a:r>
            <a:rPr lang="en-US" dirty="0" err="1"/>
            <a:t>sitt</a:t>
          </a:r>
          <a:r>
            <a:rPr lang="en-US" dirty="0"/>
            <a:t> </a:t>
          </a:r>
        </a:p>
      </dgm:t>
    </dgm:pt>
    <dgm:pt modelId="{039EB891-7327-403D-8F0D-CC0BE674B8E1}" type="parTrans" cxnId="{D94B4434-EA70-4790-B9F3-8591810A82AC}">
      <dgm:prSet/>
      <dgm:spPr/>
      <dgm:t>
        <a:bodyPr/>
        <a:lstStyle/>
        <a:p>
          <a:endParaRPr lang="nb-NO"/>
        </a:p>
      </dgm:t>
    </dgm:pt>
    <dgm:pt modelId="{8B79218E-A59A-499E-8EB0-C9FF12571A0E}" type="sibTrans" cxnId="{D94B4434-EA70-4790-B9F3-8591810A82AC}">
      <dgm:prSet/>
      <dgm:spPr/>
      <dgm:t>
        <a:bodyPr/>
        <a:lstStyle/>
        <a:p>
          <a:endParaRPr lang="nb-NO"/>
        </a:p>
      </dgm:t>
    </dgm:pt>
    <dgm:pt modelId="{EE950CFC-F0EB-49AE-A4F5-D71CB8AD3A06}">
      <dgm:prSet/>
      <dgm:spPr/>
      <dgm:t>
        <a:bodyPr/>
        <a:lstStyle/>
        <a:p>
          <a:pPr rtl="0">
            <a:lnSpc>
              <a:spcPct val="100000"/>
            </a:lnSpc>
          </a:pPr>
          <a:r>
            <a:rPr lang="en-US" dirty="0" err="1"/>
            <a:t>Uoversiktlig</a:t>
          </a:r>
          <a:r>
            <a:rPr lang="en-US" dirty="0"/>
            <a:t> for </a:t>
          </a:r>
          <a:r>
            <a:rPr lang="en-US" dirty="0" err="1"/>
            <a:t>foreldre</a:t>
          </a:r>
          <a:endParaRPr lang="en-US" dirty="0"/>
        </a:p>
      </dgm:t>
    </dgm:pt>
    <dgm:pt modelId="{2C01893B-0EFD-4BED-929E-C997E534BE48}" type="parTrans" cxnId="{6357F032-808B-4DB5-8E49-637EEE5FCD3A}">
      <dgm:prSet/>
      <dgm:spPr/>
      <dgm:t>
        <a:bodyPr/>
        <a:lstStyle/>
        <a:p>
          <a:endParaRPr lang="nb-NO"/>
        </a:p>
      </dgm:t>
    </dgm:pt>
    <dgm:pt modelId="{9003C6FA-76B8-4D5B-9CD4-0E2DA95A8A3A}" type="sibTrans" cxnId="{6357F032-808B-4DB5-8E49-637EEE5FCD3A}">
      <dgm:prSet/>
      <dgm:spPr/>
      <dgm:t>
        <a:bodyPr/>
        <a:lstStyle/>
        <a:p>
          <a:endParaRPr lang="nb-NO"/>
        </a:p>
      </dgm:t>
    </dgm:pt>
    <dgm:pt modelId="{1228C73F-9AB9-45A6-9B99-73A9B0764F8A}" type="pres">
      <dgm:prSet presAssocID="{23029D57-ADE6-4C87-8069-D11F3F406E90}" presName="linear" presStyleCnt="0">
        <dgm:presLayoutVars>
          <dgm:animLvl val="lvl"/>
          <dgm:resizeHandles val="exact"/>
        </dgm:presLayoutVars>
      </dgm:prSet>
      <dgm:spPr/>
    </dgm:pt>
    <dgm:pt modelId="{805923A6-ACBA-4EA5-9C6B-E5771702AF98}" type="pres">
      <dgm:prSet presAssocID="{F361B605-5104-43F1-A343-461B1B49F1F4}" presName="parentText" presStyleLbl="node1" presStyleIdx="0" presStyleCnt="2">
        <dgm:presLayoutVars>
          <dgm:chMax val="0"/>
          <dgm:bulletEnabled val="1"/>
        </dgm:presLayoutVars>
      </dgm:prSet>
      <dgm:spPr/>
    </dgm:pt>
    <dgm:pt modelId="{425DF06F-D0B7-4D64-8A52-6FB70EE506A6}" type="pres">
      <dgm:prSet presAssocID="{F361B605-5104-43F1-A343-461B1B49F1F4}" presName="childText" presStyleLbl="revTx" presStyleIdx="0" presStyleCnt="2">
        <dgm:presLayoutVars>
          <dgm:bulletEnabled val="1"/>
        </dgm:presLayoutVars>
      </dgm:prSet>
      <dgm:spPr/>
    </dgm:pt>
    <dgm:pt modelId="{8D128D2E-BC6D-41BB-A7B0-5F4121769191}" type="pres">
      <dgm:prSet presAssocID="{28DDDBF8-5311-4298-8954-18B9B614880C}" presName="parentText" presStyleLbl="node1" presStyleIdx="1" presStyleCnt="2">
        <dgm:presLayoutVars>
          <dgm:chMax val="0"/>
          <dgm:bulletEnabled val="1"/>
        </dgm:presLayoutVars>
      </dgm:prSet>
      <dgm:spPr/>
    </dgm:pt>
    <dgm:pt modelId="{E82BAA7D-100E-4217-A28A-EDE23F2308D7}" type="pres">
      <dgm:prSet presAssocID="{28DDDBF8-5311-4298-8954-18B9B614880C}" presName="childText" presStyleLbl="revTx" presStyleIdx="1" presStyleCnt="2">
        <dgm:presLayoutVars>
          <dgm:bulletEnabled val="1"/>
        </dgm:presLayoutVars>
      </dgm:prSet>
      <dgm:spPr/>
    </dgm:pt>
  </dgm:ptLst>
  <dgm:cxnLst>
    <dgm:cxn modelId="{AD13180D-CDBB-452B-9D48-1718B759EC45}" type="presOf" srcId="{23029D57-ADE6-4C87-8069-D11F3F406E90}" destId="{1228C73F-9AB9-45A6-9B99-73A9B0764F8A}" srcOrd="0" destOrd="0" presId="urn:microsoft.com/office/officeart/2005/8/layout/vList2"/>
    <dgm:cxn modelId="{E11C5C20-769A-4920-8D95-1D534471F78C}" type="presOf" srcId="{CEB5BAA2-4C0E-44BF-B80B-76B118A70CD3}" destId="{E82BAA7D-100E-4217-A28A-EDE23F2308D7}" srcOrd="0" destOrd="2" presId="urn:microsoft.com/office/officeart/2005/8/layout/vList2"/>
    <dgm:cxn modelId="{213ADE2C-B965-49A6-AB66-E75A9224B768}" srcId="{28DDDBF8-5311-4298-8954-18B9B614880C}" destId="{438B87AF-1B27-4453-81E4-577CD864B4FD}" srcOrd="1" destOrd="0" parTransId="{FB4E1D87-E7C8-49BE-8162-4582DC5755C0}" sibTransId="{6AE64896-CF78-40C5-9B19-FF547EF979B8}"/>
    <dgm:cxn modelId="{FEDD7C2D-BFBE-4D49-B547-03EA70FBB427}" type="presOf" srcId="{FC791526-C874-45CE-9916-6D332EB2C2E0}" destId="{425DF06F-D0B7-4D64-8A52-6FB70EE506A6}" srcOrd="0" destOrd="0" presId="urn:microsoft.com/office/officeart/2005/8/layout/vList2"/>
    <dgm:cxn modelId="{6357F032-808B-4DB5-8E49-637EEE5FCD3A}" srcId="{F361B605-5104-43F1-A343-461B1B49F1F4}" destId="{EE950CFC-F0EB-49AE-A4F5-D71CB8AD3A06}" srcOrd="2" destOrd="0" parTransId="{2C01893B-0EFD-4BED-929E-C997E534BE48}" sibTransId="{9003C6FA-76B8-4D5B-9CD4-0E2DA95A8A3A}"/>
    <dgm:cxn modelId="{D94B4434-EA70-4790-B9F3-8591810A82AC}" srcId="{F361B605-5104-43F1-A343-461B1B49F1F4}" destId="{64D5910C-1BBE-47B7-AE22-08270E279FDF}" srcOrd="1" destOrd="0" parTransId="{039EB891-7327-403D-8F0D-CC0BE674B8E1}" sibTransId="{8B79218E-A59A-499E-8EB0-C9FF12571A0E}"/>
    <dgm:cxn modelId="{356E4935-BCC6-44CD-A5A5-FB5A99162277}" type="presOf" srcId="{64D5910C-1BBE-47B7-AE22-08270E279FDF}" destId="{425DF06F-D0B7-4D64-8A52-6FB70EE506A6}" srcOrd="0" destOrd="1" presId="urn:microsoft.com/office/officeart/2005/8/layout/vList2"/>
    <dgm:cxn modelId="{1B66345A-A251-4FB5-90C3-3160355F049A}" type="presOf" srcId="{438B87AF-1B27-4453-81E4-577CD864B4FD}" destId="{E82BAA7D-100E-4217-A28A-EDE23F2308D7}" srcOrd="0" destOrd="1" presId="urn:microsoft.com/office/officeart/2005/8/layout/vList2"/>
    <dgm:cxn modelId="{A11B1E80-FBD7-41E7-8B3C-9F3D552C1BDC}" type="presOf" srcId="{28DDDBF8-5311-4298-8954-18B9B614880C}" destId="{8D128D2E-BC6D-41BB-A7B0-5F4121769191}" srcOrd="0" destOrd="0" presId="urn:microsoft.com/office/officeart/2005/8/layout/vList2"/>
    <dgm:cxn modelId="{FA837385-600A-4020-86B6-2EB86E92FEA8}" type="presOf" srcId="{F361B605-5104-43F1-A343-461B1B49F1F4}" destId="{805923A6-ACBA-4EA5-9C6B-E5771702AF98}" srcOrd="0" destOrd="0" presId="urn:microsoft.com/office/officeart/2005/8/layout/vList2"/>
    <dgm:cxn modelId="{214A91A0-4853-48B3-BBDE-E1DC5D763982}" srcId="{F361B605-5104-43F1-A343-461B1B49F1F4}" destId="{FC791526-C874-45CE-9916-6D332EB2C2E0}" srcOrd="0" destOrd="0" parTransId="{C7210360-0F45-4D2F-A1F5-C7426EDEC3CD}" sibTransId="{65790A4E-C7AD-4020-9F93-DD8063F9F29A}"/>
    <dgm:cxn modelId="{86276EAA-245E-4B9E-AB4B-84228FB22387}" srcId="{28DDDBF8-5311-4298-8954-18B9B614880C}" destId="{EA20B03F-F0F9-4AAB-97FF-8BFF7C94785E}" srcOrd="0" destOrd="0" parTransId="{35B001B0-B7A4-429A-B352-C54CF68AF1AD}" sibTransId="{05600A05-5FFC-47B0-8BAA-BC4550280B62}"/>
    <dgm:cxn modelId="{D0A2E1B4-C36F-4D5C-B55E-75F4147F0BF6}" type="presOf" srcId="{EE950CFC-F0EB-49AE-A4F5-D71CB8AD3A06}" destId="{425DF06F-D0B7-4D64-8A52-6FB70EE506A6}" srcOrd="0" destOrd="2" presId="urn:microsoft.com/office/officeart/2005/8/layout/vList2"/>
    <dgm:cxn modelId="{F2875FB6-E6AA-420E-B4E7-DF8EC13FF002}" srcId="{23029D57-ADE6-4C87-8069-D11F3F406E90}" destId="{28DDDBF8-5311-4298-8954-18B9B614880C}" srcOrd="1" destOrd="0" parTransId="{B5892FF6-0588-4816-A847-9D7F2E18A984}" sibTransId="{DCC7583A-0D0D-4428-B863-A959E5265D1C}"/>
    <dgm:cxn modelId="{D64220C0-F171-4058-AF4E-CBBD66A10ECD}" srcId="{23029D57-ADE6-4C87-8069-D11F3F406E90}" destId="{F361B605-5104-43F1-A343-461B1B49F1F4}" srcOrd="0" destOrd="0" parTransId="{1564EB6E-D9F6-4E1F-91E6-DA10434AB4E8}" sibTransId="{948AC4AC-BE1A-4CFA-97E3-438B8401439B}"/>
    <dgm:cxn modelId="{57D4A1EE-FBEA-4481-952A-0127B16411CD}" type="presOf" srcId="{EA20B03F-F0F9-4AAB-97FF-8BFF7C94785E}" destId="{E82BAA7D-100E-4217-A28A-EDE23F2308D7}" srcOrd="0" destOrd="0" presId="urn:microsoft.com/office/officeart/2005/8/layout/vList2"/>
    <dgm:cxn modelId="{8EE266EF-54AC-4FB9-B662-3DBCFEAD40C2}" srcId="{28DDDBF8-5311-4298-8954-18B9B614880C}" destId="{CEB5BAA2-4C0E-44BF-B80B-76B118A70CD3}" srcOrd="2" destOrd="0" parTransId="{1CB78FB1-B50C-4AEE-B855-195D53ADC977}" sibTransId="{77B81A28-AFC1-4857-8EA5-178BB43DA2C2}"/>
    <dgm:cxn modelId="{A680D395-D85F-42DA-A973-CB7980C06714}" type="presParOf" srcId="{1228C73F-9AB9-45A6-9B99-73A9B0764F8A}" destId="{805923A6-ACBA-4EA5-9C6B-E5771702AF98}" srcOrd="0" destOrd="0" presId="urn:microsoft.com/office/officeart/2005/8/layout/vList2"/>
    <dgm:cxn modelId="{972E3AEA-812F-4BCE-AA39-B294BA27C840}" type="presParOf" srcId="{1228C73F-9AB9-45A6-9B99-73A9B0764F8A}" destId="{425DF06F-D0B7-4D64-8A52-6FB70EE506A6}" srcOrd="1" destOrd="0" presId="urn:microsoft.com/office/officeart/2005/8/layout/vList2"/>
    <dgm:cxn modelId="{A632AFD0-0BE4-49D8-AB2C-75ECF1D91782}" type="presParOf" srcId="{1228C73F-9AB9-45A6-9B99-73A9B0764F8A}" destId="{8D128D2E-BC6D-41BB-A7B0-5F4121769191}" srcOrd="2" destOrd="0" presId="urn:microsoft.com/office/officeart/2005/8/layout/vList2"/>
    <dgm:cxn modelId="{FA7E1A55-17BB-4FAD-AFC4-FA73CFCA87B7}" type="presParOf" srcId="{1228C73F-9AB9-45A6-9B99-73A9B0764F8A}" destId="{E82BAA7D-100E-4217-A28A-EDE23F2308D7}"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7F1D92-B324-4C10-A0EE-A4AD5214948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4B24287-EC82-4B62-B85F-88D45C2C8369}">
      <dgm:prSet/>
      <dgm:spPr/>
      <dgm:t>
        <a:bodyPr/>
        <a:lstStyle/>
        <a:p>
          <a:r>
            <a:rPr lang="nb-NO">
              <a:solidFill>
                <a:schemeClr val="tx1"/>
              </a:solidFill>
            </a:rPr>
            <a:t>Prosjektmidler fra h-</a:t>
          </a:r>
          <a:r>
            <a:rPr lang="nb-NO" err="1">
              <a:solidFill>
                <a:schemeClr val="tx1"/>
              </a:solidFill>
            </a:rPr>
            <a:t>dir</a:t>
          </a:r>
          <a:endParaRPr lang="en-US">
            <a:solidFill>
              <a:schemeClr val="tx1"/>
            </a:solidFill>
          </a:endParaRPr>
        </a:p>
      </dgm:t>
    </dgm:pt>
    <dgm:pt modelId="{FE2134CB-5A68-4B33-B38C-3279CF67B79F}" type="parTrans" cxnId="{1BD7B9A7-3F6B-46CD-876D-EE5391414AC4}">
      <dgm:prSet/>
      <dgm:spPr/>
      <dgm:t>
        <a:bodyPr/>
        <a:lstStyle/>
        <a:p>
          <a:endParaRPr lang="en-US"/>
        </a:p>
      </dgm:t>
    </dgm:pt>
    <dgm:pt modelId="{791FC9C1-271A-4429-A466-954FA5AA3566}" type="sibTrans" cxnId="{1BD7B9A7-3F6B-46CD-876D-EE5391414AC4}">
      <dgm:prSet/>
      <dgm:spPr/>
      <dgm:t>
        <a:bodyPr/>
        <a:lstStyle/>
        <a:p>
          <a:endParaRPr lang="en-US"/>
        </a:p>
      </dgm:t>
    </dgm:pt>
    <dgm:pt modelId="{3CA2C5C6-9A5A-4E7D-87D3-CFDCAA45DD39}">
      <dgm:prSet/>
      <dgm:spPr/>
      <dgm:t>
        <a:bodyPr/>
        <a:lstStyle/>
        <a:p>
          <a:r>
            <a:rPr lang="nb-NO" b="0"/>
            <a:t>Nasjonalt velferdsteknologiprogram barn og unge 2021-2023 - </a:t>
          </a:r>
          <a:r>
            <a:rPr lang="nb-NO"/>
            <a:t>Digitale kalendere</a:t>
          </a:r>
          <a:endParaRPr lang="en-US"/>
        </a:p>
      </dgm:t>
    </dgm:pt>
    <dgm:pt modelId="{EE8F0BEF-0C5F-4D56-9FCD-490AE53EF403}" type="parTrans" cxnId="{15536A05-BBDB-460D-992E-E975EF10D951}">
      <dgm:prSet/>
      <dgm:spPr/>
      <dgm:t>
        <a:bodyPr/>
        <a:lstStyle/>
        <a:p>
          <a:endParaRPr lang="en-US"/>
        </a:p>
      </dgm:t>
    </dgm:pt>
    <dgm:pt modelId="{1D4EA1D9-DEEE-4BE7-857D-6E745EA30C91}" type="sibTrans" cxnId="{15536A05-BBDB-460D-992E-E975EF10D951}">
      <dgm:prSet/>
      <dgm:spPr/>
      <dgm:t>
        <a:bodyPr/>
        <a:lstStyle/>
        <a:p>
          <a:endParaRPr lang="en-US"/>
        </a:p>
      </dgm:t>
    </dgm:pt>
    <dgm:pt modelId="{2230B17C-0373-4448-A883-7938C884EFEF}">
      <dgm:prSet/>
      <dgm:spPr/>
      <dgm:t>
        <a:bodyPr/>
        <a:lstStyle/>
        <a:p>
          <a:r>
            <a:rPr lang="nb-NO" b="0"/>
            <a:t>Helseteknologiordningen 2024 - Elektronisk talemaskin</a:t>
          </a:r>
          <a:endParaRPr lang="en-US"/>
        </a:p>
      </dgm:t>
    </dgm:pt>
    <dgm:pt modelId="{94E2DEB0-7169-4055-A78B-D8A9BC866FF4}" type="parTrans" cxnId="{D7EC1398-A17E-4E1B-88FF-295E48332115}">
      <dgm:prSet/>
      <dgm:spPr/>
      <dgm:t>
        <a:bodyPr/>
        <a:lstStyle/>
        <a:p>
          <a:endParaRPr lang="en-US"/>
        </a:p>
      </dgm:t>
    </dgm:pt>
    <dgm:pt modelId="{5165830D-A35C-4E0E-AD68-B09F880A4278}" type="sibTrans" cxnId="{D7EC1398-A17E-4E1B-88FF-295E48332115}">
      <dgm:prSet/>
      <dgm:spPr/>
      <dgm:t>
        <a:bodyPr/>
        <a:lstStyle/>
        <a:p>
          <a:endParaRPr lang="en-US"/>
        </a:p>
      </dgm:t>
    </dgm:pt>
    <dgm:pt modelId="{96F261F3-6E8F-4EAB-B6E7-9CA26EBD6569}">
      <dgm:prSet/>
      <dgm:spPr/>
      <dgm:t>
        <a:bodyPr/>
        <a:lstStyle/>
        <a:p>
          <a:r>
            <a:rPr lang="en-US" err="1">
              <a:solidFill>
                <a:schemeClr val="tx1"/>
              </a:solidFill>
            </a:rPr>
            <a:t>Tverrfaglig</a:t>
          </a:r>
          <a:r>
            <a:rPr lang="en-US">
              <a:solidFill>
                <a:schemeClr val="tx1"/>
              </a:solidFill>
            </a:rPr>
            <a:t> </a:t>
          </a:r>
          <a:r>
            <a:rPr lang="en-US" err="1">
              <a:solidFill>
                <a:schemeClr val="tx1"/>
              </a:solidFill>
            </a:rPr>
            <a:t>og</a:t>
          </a:r>
          <a:r>
            <a:rPr lang="en-US">
              <a:solidFill>
                <a:schemeClr val="tx1"/>
              </a:solidFill>
            </a:rPr>
            <a:t> </a:t>
          </a:r>
          <a:r>
            <a:rPr lang="en-US" err="1">
              <a:solidFill>
                <a:schemeClr val="tx1"/>
              </a:solidFill>
            </a:rPr>
            <a:t>tverrsektorielt</a:t>
          </a:r>
          <a:r>
            <a:rPr lang="en-US">
              <a:solidFill>
                <a:schemeClr val="tx1"/>
              </a:solidFill>
            </a:rPr>
            <a:t> </a:t>
          </a:r>
          <a:r>
            <a:rPr lang="en-US" err="1">
              <a:solidFill>
                <a:schemeClr val="tx1"/>
              </a:solidFill>
            </a:rPr>
            <a:t>samarbeid</a:t>
          </a:r>
          <a:r>
            <a:rPr lang="en-US">
              <a:solidFill>
                <a:schemeClr val="tx1"/>
              </a:solidFill>
            </a:rPr>
            <a:t> </a:t>
          </a:r>
          <a:r>
            <a:rPr lang="en-US" err="1">
              <a:solidFill>
                <a:schemeClr val="tx1"/>
              </a:solidFill>
            </a:rPr>
            <a:t>fra</a:t>
          </a:r>
          <a:r>
            <a:rPr lang="en-US">
              <a:solidFill>
                <a:schemeClr val="tx1"/>
              </a:solidFill>
            </a:rPr>
            <a:t> start</a:t>
          </a:r>
        </a:p>
      </dgm:t>
    </dgm:pt>
    <dgm:pt modelId="{3ED2F184-8538-4BD3-AFA3-8F9074B4CC9D}" type="parTrans" cxnId="{5B22D7B0-7664-4003-8D87-B516C6FBA1AC}">
      <dgm:prSet/>
      <dgm:spPr/>
      <dgm:t>
        <a:bodyPr/>
        <a:lstStyle/>
        <a:p>
          <a:endParaRPr lang="en-US"/>
        </a:p>
      </dgm:t>
    </dgm:pt>
    <dgm:pt modelId="{79645A51-CED1-4DA1-BB3B-207F401CE311}" type="sibTrans" cxnId="{5B22D7B0-7664-4003-8D87-B516C6FBA1AC}">
      <dgm:prSet/>
      <dgm:spPr/>
      <dgm:t>
        <a:bodyPr/>
        <a:lstStyle/>
        <a:p>
          <a:endParaRPr lang="en-US"/>
        </a:p>
      </dgm:t>
    </dgm:pt>
    <dgm:pt modelId="{CD846CDC-3692-416F-8067-BCD83E0E2739}">
      <dgm:prSet/>
      <dgm:spPr/>
      <dgm:t>
        <a:bodyPr/>
        <a:lstStyle/>
        <a:p>
          <a:r>
            <a:rPr lang="en-US" err="1"/>
            <a:t>Forankring</a:t>
          </a:r>
          <a:r>
            <a:rPr lang="en-US"/>
            <a:t> </a:t>
          </a:r>
          <a:r>
            <a:rPr lang="en-US" err="1"/>
            <a:t>på</a:t>
          </a:r>
          <a:r>
            <a:rPr lang="en-US"/>
            <a:t> </a:t>
          </a:r>
          <a:r>
            <a:rPr lang="en-US" err="1"/>
            <a:t>ledernivå</a:t>
          </a:r>
          <a:r>
            <a:rPr lang="en-US"/>
            <a:t> </a:t>
          </a:r>
          <a:r>
            <a:rPr lang="en-US" err="1"/>
            <a:t>før</a:t>
          </a:r>
          <a:r>
            <a:rPr lang="en-US"/>
            <a:t> </a:t>
          </a:r>
          <a:r>
            <a:rPr lang="en-US" err="1"/>
            <a:t>søknad</a:t>
          </a:r>
          <a:r>
            <a:rPr lang="en-US"/>
            <a:t> </a:t>
          </a:r>
          <a:r>
            <a:rPr lang="en-US" err="1"/>
            <a:t>til</a:t>
          </a:r>
          <a:r>
            <a:rPr lang="en-US"/>
            <a:t> h-</a:t>
          </a:r>
          <a:r>
            <a:rPr lang="en-US" err="1"/>
            <a:t>dir</a:t>
          </a:r>
          <a:endParaRPr lang="en-US"/>
        </a:p>
      </dgm:t>
    </dgm:pt>
    <dgm:pt modelId="{E74F2E6D-91B4-4AD1-9C9E-9B5C1000D7EB}" type="parTrans" cxnId="{60BC823A-ED18-470C-B095-CFB41DD74D6C}">
      <dgm:prSet/>
      <dgm:spPr/>
      <dgm:t>
        <a:bodyPr/>
        <a:lstStyle/>
        <a:p>
          <a:endParaRPr lang="en-US"/>
        </a:p>
      </dgm:t>
    </dgm:pt>
    <dgm:pt modelId="{2C200207-9D05-4B9C-9731-B2F5BF199F4D}" type="sibTrans" cxnId="{60BC823A-ED18-470C-B095-CFB41DD74D6C}">
      <dgm:prSet/>
      <dgm:spPr/>
      <dgm:t>
        <a:bodyPr/>
        <a:lstStyle/>
        <a:p>
          <a:endParaRPr lang="en-US"/>
        </a:p>
      </dgm:t>
    </dgm:pt>
    <dgm:pt modelId="{A4028F96-B083-4D57-91C5-7E9A053974A6}">
      <dgm:prSet/>
      <dgm:spPr/>
      <dgm:t>
        <a:bodyPr/>
        <a:lstStyle/>
        <a:p>
          <a:r>
            <a:rPr lang="en-US"/>
            <a:t>Prosjektgruppe fra helse og oppvekst – ergoterapeuter, ppt, spes.ped skole, koordinator for e-helse og teknologi </a:t>
          </a:r>
        </a:p>
      </dgm:t>
    </dgm:pt>
    <dgm:pt modelId="{41A2B2B9-D6E0-46CD-AE7E-DDB52ADD7712}" type="parTrans" cxnId="{CBEFEB64-B4C7-4619-8F7B-E745CEAB817B}">
      <dgm:prSet/>
      <dgm:spPr/>
      <dgm:t>
        <a:bodyPr/>
        <a:lstStyle/>
        <a:p>
          <a:endParaRPr lang="en-US"/>
        </a:p>
      </dgm:t>
    </dgm:pt>
    <dgm:pt modelId="{36716FF5-EE99-4323-A9D2-480C2829FAF6}" type="sibTrans" cxnId="{CBEFEB64-B4C7-4619-8F7B-E745CEAB817B}">
      <dgm:prSet/>
      <dgm:spPr/>
      <dgm:t>
        <a:bodyPr/>
        <a:lstStyle/>
        <a:p>
          <a:endParaRPr lang="en-US"/>
        </a:p>
      </dgm:t>
    </dgm:pt>
    <dgm:pt modelId="{8DC89906-6F93-4415-B45A-B2D8202F6AF1}">
      <dgm:prSet/>
      <dgm:spPr/>
      <dgm:t>
        <a:bodyPr/>
        <a:lstStyle/>
        <a:p>
          <a:r>
            <a:rPr lang="en-US"/>
            <a:t>Arbeid med barn og unge – avhengig av samarbeid på tvers</a:t>
          </a:r>
        </a:p>
      </dgm:t>
    </dgm:pt>
    <dgm:pt modelId="{A62A81E7-7687-491C-9128-74B836564422}" type="parTrans" cxnId="{4946219A-5673-4BC6-8091-923C56D2252D}">
      <dgm:prSet/>
      <dgm:spPr/>
      <dgm:t>
        <a:bodyPr/>
        <a:lstStyle/>
        <a:p>
          <a:endParaRPr lang="en-US"/>
        </a:p>
      </dgm:t>
    </dgm:pt>
    <dgm:pt modelId="{27A4CF6D-A092-47DD-9B4B-B1D309E453AB}" type="sibTrans" cxnId="{4946219A-5673-4BC6-8091-923C56D2252D}">
      <dgm:prSet/>
      <dgm:spPr/>
      <dgm:t>
        <a:bodyPr/>
        <a:lstStyle/>
        <a:p>
          <a:endParaRPr lang="en-US"/>
        </a:p>
      </dgm:t>
    </dgm:pt>
    <dgm:pt modelId="{A2626106-81EF-4950-A083-9CA972D4C6A5}">
      <dgm:prSet/>
      <dgm:spPr/>
      <dgm:t>
        <a:bodyPr/>
        <a:lstStyle/>
        <a:p>
          <a:r>
            <a:rPr lang="en-US" err="1">
              <a:solidFill>
                <a:schemeClr val="tx1"/>
              </a:solidFill>
            </a:rPr>
            <a:t>Teknologi</a:t>
          </a:r>
          <a:r>
            <a:rPr lang="en-US">
              <a:solidFill>
                <a:schemeClr val="tx1"/>
              </a:solidFill>
            </a:rPr>
            <a:t> </a:t>
          </a:r>
          <a:r>
            <a:rPr lang="en-US" err="1">
              <a:solidFill>
                <a:schemeClr val="tx1"/>
              </a:solidFill>
            </a:rPr>
            <a:t>fra</a:t>
          </a:r>
          <a:r>
            <a:rPr lang="en-US">
              <a:solidFill>
                <a:schemeClr val="tx1"/>
              </a:solidFill>
            </a:rPr>
            <a:t> Nav </a:t>
          </a:r>
          <a:r>
            <a:rPr lang="en-US" err="1">
              <a:solidFill>
                <a:schemeClr val="tx1"/>
              </a:solidFill>
            </a:rPr>
            <a:t>Hjelpemiddelsentral</a:t>
          </a:r>
          <a:endParaRPr lang="en-US">
            <a:solidFill>
              <a:schemeClr val="tx1"/>
            </a:solidFill>
          </a:endParaRPr>
        </a:p>
      </dgm:t>
    </dgm:pt>
    <dgm:pt modelId="{4EADA707-562D-4228-B884-7270FEDF04CB}" type="parTrans" cxnId="{670FA6B5-FA51-4DF7-B911-076E89106778}">
      <dgm:prSet/>
      <dgm:spPr/>
      <dgm:t>
        <a:bodyPr/>
        <a:lstStyle/>
        <a:p>
          <a:endParaRPr lang="en-US"/>
        </a:p>
      </dgm:t>
    </dgm:pt>
    <dgm:pt modelId="{9B61736E-0652-4358-A32D-A80862F4709B}" type="sibTrans" cxnId="{670FA6B5-FA51-4DF7-B911-076E89106778}">
      <dgm:prSet/>
      <dgm:spPr/>
      <dgm:t>
        <a:bodyPr/>
        <a:lstStyle/>
        <a:p>
          <a:endParaRPr lang="en-US"/>
        </a:p>
      </dgm:t>
    </dgm:pt>
    <dgm:pt modelId="{EFB15C44-0203-489E-9CD9-733C3A5AB1DC}">
      <dgm:prSet/>
      <dgm:spPr/>
      <dgm:t>
        <a:bodyPr/>
        <a:lstStyle/>
        <a:p>
          <a:r>
            <a:rPr lang="en-US" err="1"/>
            <a:t>Tilgjengelig</a:t>
          </a:r>
          <a:r>
            <a:rPr lang="en-US"/>
            <a:t> for alle </a:t>
          </a:r>
          <a:r>
            <a:rPr lang="en-US" err="1"/>
            <a:t>ut</a:t>
          </a:r>
          <a:r>
            <a:rPr lang="en-US"/>
            <a:t> </a:t>
          </a:r>
          <a:r>
            <a:rPr lang="en-US" err="1"/>
            <a:t>fra</a:t>
          </a:r>
          <a:r>
            <a:rPr lang="en-US"/>
            <a:t> </a:t>
          </a:r>
          <a:r>
            <a:rPr lang="en-US" err="1"/>
            <a:t>behov</a:t>
          </a:r>
          <a:endParaRPr lang="en-US"/>
        </a:p>
      </dgm:t>
    </dgm:pt>
    <dgm:pt modelId="{7F63F733-C8E3-4094-A9D1-4562592048AA}" type="parTrans" cxnId="{FD24D0F0-9308-4CEC-A5A0-338777F447F4}">
      <dgm:prSet/>
      <dgm:spPr/>
      <dgm:t>
        <a:bodyPr/>
        <a:lstStyle/>
        <a:p>
          <a:endParaRPr lang="en-US"/>
        </a:p>
      </dgm:t>
    </dgm:pt>
    <dgm:pt modelId="{F0EC5226-7BC8-4754-B95E-8133B2D0B061}" type="sibTrans" cxnId="{FD24D0F0-9308-4CEC-A5A0-338777F447F4}">
      <dgm:prSet/>
      <dgm:spPr/>
      <dgm:t>
        <a:bodyPr/>
        <a:lstStyle/>
        <a:p>
          <a:endParaRPr lang="en-US"/>
        </a:p>
      </dgm:t>
    </dgm:pt>
    <dgm:pt modelId="{00BFC9F9-D911-40C2-B859-00313F87CDBF}">
      <dgm:prSet/>
      <dgm:spPr/>
      <dgm:t>
        <a:bodyPr/>
        <a:lstStyle/>
        <a:p>
          <a:r>
            <a:rPr lang="en-US"/>
            <a:t>Nav ansvarlig for teknologien</a:t>
          </a:r>
        </a:p>
      </dgm:t>
    </dgm:pt>
    <dgm:pt modelId="{E5BEF7A7-494F-4014-B2CF-4355DA8E38C0}" type="parTrans" cxnId="{7C679CFB-5001-4579-8027-631C4A1BDD96}">
      <dgm:prSet/>
      <dgm:spPr/>
      <dgm:t>
        <a:bodyPr/>
        <a:lstStyle/>
        <a:p>
          <a:endParaRPr lang="en-US"/>
        </a:p>
      </dgm:t>
    </dgm:pt>
    <dgm:pt modelId="{795B697A-F81A-4344-9512-80BC016A80A4}" type="sibTrans" cxnId="{7C679CFB-5001-4579-8027-631C4A1BDD96}">
      <dgm:prSet/>
      <dgm:spPr/>
      <dgm:t>
        <a:bodyPr/>
        <a:lstStyle/>
        <a:p>
          <a:endParaRPr lang="en-US"/>
        </a:p>
      </dgm:t>
    </dgm:pt>
    <dgm:pt modelId="{B4D8862B-7693-483C-81A4-DE6EC6ECC198}">
      <dgm:prSet/>
      <dgm:spPr/>
      <dgm:t>
        <a:bodyPr/>
        <a:lstStyle/>
        <a:p>
          <a:r>
            <a:rPr lang="en-US" err="1">
              <a:solidFill>
                <a:schemeClr val="tx1"/>
              </a:solidFill>
            </a:rPr>
            <a:t>Systematisk</a:t>
          </a:r>
          <a:r>
            <a:rPr lang="en-US">
              <a:solidFill>
                <a:schemeClr val="tx1"/>
              </a:solidFill>
            </a:rPr>
            <a:t> </a:t>
          </a:r>
          <a:r>
            <a:rPr lang="en-US" err="1">
              <a:solidFill>
                <a:schemeClr val="tx1"/>
              </a:solidFill>
            </a:rPr>
            <a:t>arbeid</a:t>
          </a:r>
          <a:endParaRPr lang="en-US">
            <a:solidFill>
              <a:schemeClr val="tx1"/>
            </a:solidFill>
          </a:endParaRPr>
        </a:p>
      </dgm:t>
    </dgm:pt>
    <dgm:pt modelId="{763ABABF-1B80-4A6E-B04D-23749419BBE5}" type="parTrans" cxnId="{C9792F70-60FF-4256-A931-4953FE1F4515}">
      <dgm:prSet/>
      <dgm:spPr/>
      <dgm:t>
        <a:bodyPr/>
        <a:lstStyle/>
        <a:p>
          <a:endParaRPr lang="en-US"/>
        </a:p>
      </dgm:t>
    </dgm:pt>
    <dgm:pt modelId="{25D9E254-2D7C-4156-8EEC-A80B9EEE4F97}" type="sibTrans" cxnId="{C9792F70-60FF-4256-A931-4953FE1F4515}">
      <dgm:prSet/>
      <dgm:spPr/>
      <dgm:t>
        <a:bodyPr/>
        <a:lstStyle/>
        <a:p>
          <a:endParaRPr lang="en-US"/>
        </a:p>
      </dgm:t>
    </dgm:pt>
    <dgm:pt modelId="{76C13C1F-EF58-4E8C-A0F0-DF23AA5C7B6A}">
      <dgm:prSet/>
      <dgm:spPr/>
      <dgm:t>
        <a:bodyPr/>
        <a:lstStyle/>
        <a:p>
          <a:r>
            <a:rPr lang="en-US"/>
            <a:t>Mål om sterk forankring</a:t>
          </a:r>
        </a:p>
      </dgm:t>
    </dgm:pt>
    <dgm:pt modelId="{2ED02818-ED77-44B3-A9D2-CDFE1FEDDC47}" type="parTrans" cxnId="{4998EC7D-3A10-49E4-824E-9E4E6E08EDAB}">
      <dgm:prSet/>
      <dgm:spPr/>
      <dgm:t>
        <a:bodyPr/>
        <a:lstStyle/>
        <a:p>
          <a:endParaRPr lang="en-US"/>
        </a:p>
      </dgm:t>
    </dgm:pt>
    <dgm:pt modelId="{8A848E12-5743-41EE-A1A2-72ABF6FA30CA}" type="sibTrans" cxnId="{4998EC7D-3A10-49E4-824E-9E4E6E08EDAB}">
      <dgm:prSet/>
      <dgm:spPr/>
      <dgm:t>
        <a:bodyPr/>
        <a:lstStyle/>
        <a:p>
          <a:endParaRPr lang="en-US"/>
        </a:p>
      </dgm:t>
    </dgm:pt>
    <dgm:pt modelId="{64A0D850-164E-49F4-A113-7427FD4D45FB}">
      <dgm:prSet/>
      <dgm:spPr/>
      <dgm:t>
        <a:bodyPr/>
        <a:lstStyle/>
        <a:p>
          <a:r>
            <a:rPr lang="en-US"/>
            <a:t>Delingskultur i organisasjonen</a:t>
          </a:r>
        </a:p>
      </dgm:t>
    </dgm:pt>
    <dgm:pt modelId="{37BBA6E9-FF36-49E4-B97B-E33894DA4348}" type="parTrans" cxnId="{9E8D63E2-EC2D-455F-9A6F-D809221C05C9}">
      <dgm:prSet/>
      <dgm:spPr/>
      <dgm:t>
        <a:bodyPr/>
        <a:lstStyle/>
        <a:p>
          <a:endParaRPr lang="en-US"/>
        </a:p>
      </dgm:t>
    </dgm:pt>
    <dgm:pt modelId="{441781A9-5D30-4ED6-9792-C6564F92D234}" type="sibTrans" cxnId="{9E8D63E2-EC2D-455F-9A6F-D809221C05C9}">
      <dgm:prSet/>
      <dgm:spPr/>
      <dgm:t>
        <a:bodyPr/>
        <a:lstStyle/>
        <a:p>
          <a:endParaRPr lang="en-US"/>
        </a:p>
      </dgm:t>
    </dgm:pt>
    <dgm:pt modelId="{2613A5F1-67F2-491E-9CE7-D781EE8983E1}">
      <dgm:prSet/>
      <dgm:spPr/>
      <dgm:t>
        <a:bodyPr/>
        <a:lstStyle/>
        <a:p>
          <a:r>
            <a:rPr lang="en-US" err="1"/>
            <a:t>Systemavhengig</a:t>
          </a:r>
          <a:r>
            <a:rPr lang="en-US"/>
            <a:t> </a:t>
          </a:r>
          <a:r>
            <a:rPr lang="en-US" err="1"/>
            <a:t>i</a:t>
          </a:r>
          <a:r>
            <a:rPr lang="en-US"/>
            <a:t> </a:t>
          </a:r>
          <a:r>
            <a:rPr lang="en-US" err="1"/>
            <a:t>stedet</a:t>
          </a:r>
          <a:r>
            <a:rPr lang="en-US"/>
            <a:t> for </a:t>
          </a:r>
          <a:r>
            <a:rPr lang="en-US" err="1"/>
            <a:t>personavhengige</a:t>
          </a:r>
          <a:r>
            <a:rPr lang="en-US"/>
            <a:t> </a:t>
          </a:r>
          <a:r>
            <a:rPr lang="en-US" err="1"/>
            <a:t>tjenester</a:t>
          </a:r>
          <a:r>
            <a:rPr lang="en-US"/>
            <a:t>	</a:t>
          </a:r>
        </a:p>
      </dgm:t>
    </dgm:pt>
    <dgm:pt modelId="{AD271254-C028-4C0F-BE10-629EE650A7DB}" type="parTrans" cxnId="{AE7FDDCB-6FE7-4CF5-812E-0D2BE421AC52}">
      <dgm:prSet/>
      <dgm:spPr/>
      <dgm:t>
        <a:bodyPr/>
        <a:lstStyle/>
        <a:p>
          <a:endParaRPr lang="en-US"/>
        </a:p>
      </dgm:t>
    </dgm:pt>
    <dgm:pt modelId="{4BF91D2A-6363-4C34-87D4-14EF6631274F}" type="sibTrans" cxnId="{AE7FDDCB-6FE7-4CF5-812E-0D2BE421AC52}">
      <dgm:prSet/>
      <dgm:spPr/>
      <dgm:t>
        <a:bodyPr/>
        <a:lstStyle/>
        <a:p>
          <a:endParaRPr lang="en-US"/>
        </a:p>
      </dgm:t>
    </dgm:pt>
    <dgm:pt modelId="{F9CB7DC5-4A09-4915-AD83-D39A06BC0972}">
      <dgm:prSet/>
      <dgm:spPr/>
      <dgm:t>
        <a:bodyPr/>
        <a:lstStyle/>
        <a:p>
          <a:r>
            <a:rPr lang="en-US" err="1"/>
            <a:t>Varige</a:t>
          </a:r>
          <a:r>
            <a:rPr lang="en-US"/>
            <a:t> </a:t>
          </a:r>
          <a:r>
            <a:rPr lang="en-US" err="1"/>
            <a:t>endringer</a:t>
          </a:r>
          <a:r>
            <a:rPr lang="en-US"/>
            <a:t> </a:t>
          </a:r>
          <a:r>
            <a:rPr lang="en-US" err="1"/>
            <a:t>i</a:t>
          </a:r>
          <a:r>
            <a:rPr lang="en-US"/>
            <a:t> </a:t>
          </a:r>
          <a:r>
            <a:rPr lang="en-US" err="1"/>
            <a:t>kommunen</a:t>
          </a:r>
          <a:r>
            <a:rPr lang="en-US"/>
            <a:t> </a:t>
          </a:r>
          <a:r>
            <a:rPr lang="en-US" err="1"/>
            <a:t>etter</a:t>
          </a:r>
          <a:r>
            <a:rPr lang="en-US"/>
            <a:t> </a:t>
          </a:r>
          <a:r>
            <a:rPr lang="en-US" err="1"/>
            <a:t>prosjektperioden</a:t>
          </a:r>
          <a:endParaRPr lang="en-US"/>
        </a:p>
      </dgm:t>
    </dgm:pt>
    <dgm:pt modelId="{14CF0ECE-0692-46F3-AEDD-4AB5890E070B}" type="parTrans" cxnId="{87755BC8-3E59-46A6-B6EB-D8B690EC3A48}">
      <dgm:prSet/>
      <dgm:spPr/>
      <dgm:t>
        <a:bodyPr/>
        <a:lstStyle/>
        <a:p>
          <a:endParaRPr lang="nb-NO"/>
        </a:p>
      </dgm:t>
    </dgm:pt>
    <dgm:pt modelId="{B755B174-A4BC-4F17-B8BF-AE775BD53BB6}" type="sibTrans" cxnId="{87755BC8-3E59-46A6-B6EB-D8B690EC3A48}">
      <dgm:prSet/>
      <dgm:spPr/>
      <dgm:t>
        <a:bodyPr/>
        <a:lstStyle/>
        <a:p>
          <a:endParaRPr lang="nb-NO"/>
        </a:p>
      </dgm:t>
    </dgm:pt>
    <dgm:pt modelId="{5CD02A31-CD5E-401E-9CF8-23D48EDD125B}" type="pres">
      <dgm:prSet presAssocID="{F67F1D92-B324-4C10-A0EE-A4AD52149483}" presName="linear" presStyleCnt="0">
        <dgm:presLayoutVars>
          <dgm:animLvl val="lvl"/>
          <dgm:resizeHandles val="exact"/>
        </dgm:presLayoutVars>
      </dgm:prSet>
      <dgm:spPr/>
    </dgm:pt>
    <dgm:pt modelId="{E1E50C96-7DF5-436F-A0EC-70E4FC83369B}" type="pres">
      <dgm:prSet presAssocID="{94B24287-EC82-4B62-B85F-88D45C2C8369}" presName="parentText" presStyleLbl="node1" presStyleIdx="0" presStyleCnt="4">
        <dgm:presLayoutVars>
          <dgm:chMax val="0"/>
          <dgm:bulletEnabled val="1"/>
        </dgm:presLayoutVars>
      </dgm:prSet>
      <dgm:spPr/>
    </dgm:pt>
    <dgm:pt modelId="{A9288FCF-5F45-40BA-A38A-5001544F064B}" type="pres">
      <dgm:prSet presAssocID="{94B24287-EC82-4B62-B85F-88D45C2C8369}" presName="childText" presStyleLbl="revTx" presStyleIdx="0" presStyleCnt="4">
        <dgm:presLayoutVars>
          <dgm:bulletEnabled val="1"/>
        </dgm:presLayoutVars>
      </dgm:prSet>
      <dgm:spPr/>
    </dgm:pt>
    <dgm:pt modelId="{F4BFBD84-1A49-4996-906C-ED41B3B6A24C}" type="pres">
      <dgm:prSet presAssocID="{96F261F3-6E8F-4EAB-B6E7-9CA26EBD6569}" presName="parentText" presStyleLbl="node1" presStyleIdx="1" presStyleCnt="4">
        <dgm:presLayoutVars>
          <dgm:chMax val="0"/>
          <dgm:bulletEnabled val="1"/>
        </dgm:presLayoutVars>
      </dgm:prSet>
      <dgm:spPr/>
    </dgm:pt>
    <dgm:pt modelId="{8FBEC127-F792-4BAB-B837-6D941A420A3E}" type="pres">
      <dgm:prSet presAssocID="{96F261F3-6E8F-4EAB-B6E7-9CA26EBD6569}" presName="childText" presStyleLbl="revTx" presStyleIdx="1" presStyleCnt="4">
        <dgm:presLayoutVars>
          <dgm:bulletEnabled val="1"/>
        </dgm:presLayoutVars>
      </dgm:prSet>
      <dgm:spPr/>
    </dgm:pt>
    <dgm:pt modelId="{0D33D49D-F544-45DD-8326-B6D687031169}" type="pres">
      <dgm:prSet presAssocID="{A2626106-81EF-4950-A083-9CA972D4C6A5}" presName="parentText" presStyleLbl="node1" presStyleIdx="2" presStyleCnt="4">
        <dgm:presLayoutVars>
          <dgm:chMax val="0"/>
          <dgm:bulletEnabled val="1"/>
        </dgm:presLayoutVars>
      </dgm:prSet>
      <dgm:spPr/>
    </dgm:pt>
    <dgm:pt modelId="{5DFF5311-4E27-4FE3-B032-40A474EF5448}" type="pres">
      <dgm:prSet presAssocID="{A2626106-81EF-4950-A083-9CA972D4C6A5}" presName="childText" presStyleLbl="revTx" presStyleIdx="2" presStyleCnt="4">
        <dgm:presLayoutVars>
          <dgm:bulletEnabled val="1"/>
        </dgm:presLayoutVars>
      </dgm:prSet>
      <dgm:spPr/>
    </dgm:pt>
    <dgm:pt modelId="{597A7A00-7526-4F42-882C-11A37D63AB22}" type="pres">
      <dgm:prSet presAssocID="{B4D8862B-7693-483C-81A4-DE6EC6ECC198}" presName="parentText" presStyleLbl="node1" presStyleIdx="3" presStyleCnt="4">
        <dgm:presLayoutVars>
          <dgm:chMax val="0"/>
          <dgm:bulletEnabled val="1"/>
        </dgm:presLayoutVars>
      </dgm:prSet>
      <dgm:spPr/>
    </dgm:pt>
    <dgm:pt modelId="{D1195197-95B0-44A8-97AD-8269BF5718C6}" type="pres">
      <dgm:prSet presAssocID="{B4D8862B-7693-483C-81A4-DE6EC6ECC198}" presName="childText" presStyleLbl="revTx" presStyleIdx="3" presStyleCnt="4">
        <dgm:presLayoutVars>
          <dgm:bulletEnabled val="1"/>
        </dgm:presLayoutVars>
      </dgm:prSet>
      <dgm:spPr/>
    </dgm:pt>
  </dgm:ptLst>
  <dgm:cxnLst>
    <dgm:cxn modelId="{15536A05-BBDB-460D-992E-E975EF10D951}" srcId="{94B24287-EC82-4B62-B85F-88D45C2C8369}" destId="{3CA2C5C6-9A5A-4E7D-87D3-CFDCAA45DD39}" srcOrd="0" destOrd="0" parTransId="{EE8F0BEF-0C5F-4D56-9FCD-490AE53EF403}" sibTransId="{1D4EA1D9-DEEE-4BE7-857D-6E745EA30C91}"/>
    <dgm:cxn modelId="{14CA1D14-2288-47D2-9223-D18BA1524B00}" type="presOf" srcId="{A2626106-81EF-4950-A083-9CA972D4C6A5}" destId="{0D33D49D-F544-45DD-8326-B6D687031169}" srcOrd="0" destOrd="0" presId="urn:microsoft.com/office/officeart/2005/8/layout/vList2"/>
    <dgm:cxn modelId="{FD87D116-5108-4475-A87B-5A534BFE9DEE}" type="presOf" srcId="{F67F1D92-B324-4C10-A0EE-A4AD52149483}" destId="{5CD02A31-CD5E-401E-9CF8-23D48EDD125B}" srcOrd="0" destOrd="0" presId="urn:microsoft.com/office/officeart/2005/8/layout/vList2"/>
    <dgm:cxn modelId="{72C5EA24-3BB7-4A84-9A84-880CB005F6E5}" type="presOf" srcId="{A4028F96-B083-4D57-91C5-7E9A053974A6}" destId="{8FBEC127-F792-4BAB-B837-6D941A420A3E}" srcOrd="0" destOrd="1" presId="urn:microsoft.com/office/officeart/2005/8/layout/vList2"/>
    <dgm:cxn modelId="{4A340439-4AC3-482D-ADDC-D22C987C750B}" type="presOf" srcId="{2613A5F1-67F2-491E-9CE7-D781EE8983E1}" destId="{D1195197-95B0-44A8-97AD-8269BF5718C6}" srcOrd="0" destOrd="3" presId="urn:microsoft.com/office/officeart/2005/8/layout/vList2"/>
    <dgm:cxn modelId="{60BC823A-ED18-470C-B095-CFB41DD74D6C}" srcId="{96F261F3-6E8F-4EAB-B6E7-9CA26EBD6569}" destId="{CD846CDC-3692-416F-8067-BCD83E0E2739}" srcOrd="0" destOrd="0" parTransId="{E74F2E6D-91B4-4AD1-9C9E-9B5C1000D7EB}" sibTransId="{2C200207-9D05-4B9C-9731-B2F5BF199F4D}"/>
    <dgm:cxn modelId="{F5513C3C-78FB-44BA-BCED-AF23D0B4DD02}" type="presOf" srcId="{CD846CDC-3692-416F-8067-BCD83E0E2739}" destId="{8FBEC127-F792-4BAB-B837-6D941A420A3E}" srcOrd="0" destOrd="0" presId="urn:microsoft.com/office/officeart/2005/8/layout/vList2"/>
    <dgm:cxn modelId="{7CF9BE3E-9FF6-4AAD-B5ED-E2CD7CA38095}" type="presOf" srcId="{3CA2C5C6-9A5A-4E7D-87D3-CFDCAA45DD39}" destId="{A9288FCF-5F45-40BA-A38A-5001544F064B}" srcOrd="0" destOrd="0" presId="urn:microsoft.com/office/officeart/2005/8/layout/vList2"/>
    <dgm:cxn modelId="{5C430D43-B3C6-4A0B-B993-F7845EE1F233}" type="presOf" srcId="{00BFC9F9-D911-40C2-B859-00313F87CDBF}" destId="{5DFF5311-4E27-4FE3-B032-40A474EF5448}" srcOrd="0" destOrd="1" presId="urn:microsoft.com/office/officeart/2005/8/layout/vList2"/>
    <dgm:cxn modelId="{CBEFEB64-B4C7-4619-8F7B-E745CEAB817B}" srcId="{96F261F3-6E8F-4EAB-B6E7-9CA26EBD6569}" destId="{A4028F96-B083-4D57-91C5-7E9A053974A6}" srcOrd="1" destOrd="0" parTransId="{41A2B2B9-D6E0-46CD-AE7E-DDB52ADD7712}" sibTransId="{36716FF5-EE99-4323-A9D2-480C2829FAF6}"/>
    <dgm:cxn modelId="{6521C04F-DAC9-4DF6-AE8E-B702FB36E501}" type="presOf" srcId="{8DC89906-6F93-4415-B45A-B2D8202F6AF1}" destId="{8FBEC127-F792-4BAB-B837-6D941A420A3E}" srcOrd="0" destOrd="2" presId="urn:microsoft.com/office/officeart/2005/8/layout/vList2"/>
    <dgm:cxn modelId="{C9792F70-60FF-4256-A931-4953FE1F4515}" srcId="{F67F1D92-B324-4C10-A0EE-A4AD52149483}" destId="{B4D8862B-7693-483C-81A4-DE6EC6ECC198}" srcOrd="3" destOrd="0" parTransId="{763ABABF-1B80-4A6E-B04D-23749419BBE5}" sibTransId="{25D9E254-2D7C-4156-8EEC-A80B9EEE4F97}"/>
    <dgm:cxn modelId="{4998EC7D-3A10-49E4-824E-9E4E6E08EDAB}" srcId="{B4D8862B-7693-483C-81A4-DE6EC6ECC198}" destId="{76C13C1F-EF58-4E8C-A0F0-DF23AA5C7B6A}" srcOrd="0" destOrd="0" parTransId="{2ED02818-ED77-44B3-A9D2-CDFE1FEDDC47}" sibTransId="{8A848E12-5743-41EE-A1A2-72ABF6FA30CA}"/>
    <dgm:cxn modelId="{2FEF4784-2019-41E7-BB2A-F24D15251683}" type="presOf" srcId="{96F261F3-6E8F-4EAB-B6E7-9CA26EBD6569}" destId="{F4BFBD84-1A49-4996-906C-ED41B3B6A24C}" srcOrd="0" destOrd="0" presId="urn:microsoft.com/office/officeart/2005/8/layout/vList2"/>
    <dgm:cxn modelId="{D7EC1398-A17E-4E1B-88FF-295E48332115}" srcId="{94B24287-EC82-4B62-B85F-88D45C2C8369}" destId="{2230B17C-0373-4448-A883-7938C884EFEF}" srcOrd="1" destOrd="0" parTransId="{94E2DEB0-7169-4055-A78B-D8A9BC866FF4}" sibTransId="{5165830D-A35C-4E0E-AD68-B09F880A4278}"/>
    <dgm:cxn modelId="{4946219A-5673-4BC6-8091-923C56D2252D}" srcId="{96F261F3-6E8F-4EAB-B6E7-9CA26EBD6569}" destId="{8DC89906-6F93-4415-B45A-B2D8202F6AF1}" srcOrd="2" destOrd="0" parTransId="{A62A81E7-7687-491C-9128-74B836564422}" sibTransId="{27A4CF6D-A092-47DD-9B4B-B1D309E453AB}"/>
    <dgm:cxn modelId="{1BD7B9A7-3F6B-46CD-876D-EE5391414AC4}" srcId="{F67F1D92-B324-4C10-A0EE-A4AD52149483}" destId="{94B24287-EC82-4B62-B85F-88D45C2C8369}" srcOrd="0" destOrd="0" parTransId="{FE2134CB-5A68-4B33-B38C-3279CF67B79F}" sibTransId="{791FC9C1-271A-4429-A466-954FA5AA3566}"/>
    <dgm:cxn modelId="{5B22D7B0-7664-4003-8D87-B516C6FBA1AC}" srcId="{F67F1D92-B324-4C10-A0EE-A4AD52149483}" destId="{96F261F3-6E8F-4EAB-B6E7-9CA26EBD6569}" srcOrd="1" destOrd="0" parTransId="{3ED2F184-8538-4BD3-AFA3-8F9074B4CC9D}" sibTransId="{79645A51-CED1-4DA1-BB3B-207F401CE311}"/>
    <dgm:cxn modelId="{62C2FAB3-EEC6-47FF-8F58-45B9834B3ABC}" type="presOf" srcId="{64A0D850-164E-49F4-A113-7427FD4D45FB}" destId="{D1195197-95B0-44A8-97AD-8269BF5718C6}" srcOrd="0" destOrd="2" presId="urn:microsoft.com/office/officeart/2005/8/layout/vList2"/>
    <dgm:cxn modelId="{670FA6B5-FA51-4DF7-B911-076E89106778}" srcId="{F67F1D92-B324-4C10-A0EE-A4AD52149483}" destId="{A2626106-81EF-4950-A083-9CA972D4C6A5}" srcOrd="2" destOrd="0" parTransId="{4EADA707-562D-4228-B884-7270FEDF04CB}" sibTransId="{9B61736E-0652-4358-A32D-A80862F4709B}"/>
    <dgm:cxn modelId="{34CB8AB8-C9E5-4036-AE91-7346A125E724}" type="presOf" srcId="{EFB15C44-0203-489E-9CD9-733C3A5AB1DC}" destId="{5DFF5311-4E27-4FE3-B032-40A474EF5448}" srcOrd="0" destOrd="0" presId="urn:microsoft.com/office/officeart/2005/8/layout/vList2"/>
    <dgm:cxn modelId="{9DF942C4-CC80-4D70-813F-09B96B33D1B1}" type="presOf" srcId="{2230B17C-0373-4448-A883-7938C884EFEF}" destId="{A9288FCF-5F45-40BA-A38A-5001544F064B}" srcOrd="0" destOrd="1" presId="urn:microsoft.com/office/officeart/2005/8/layout/vList2"/>
    <dgm:cxn modelId="{87755BC8-3E59-46A6-B6EB-D8B690EC3A48}" srcId="{B4D8862B-7693-483C-81A4-DE6EC6ECC198}" destId="{F9CB7DC5-4A09-4915-AD83-D39A06BC0972}" srcOrd="1" destOrd="0" parTransId="{14CF0ECE-0692-46F3-AEDD-4AB5890E070B}" sibTransId="{B755B174-A4BC-4F17-B8BF-AE775BD53BB6}"/>
    <dgm:cxn modelId="{D94728CB-CD66-4A9C-9C2A-82AC42B7D21D}" type="presOf" srcId="{76C13C1F-EF58-4E8C-A0F0-DF23AA5C7B6A}" destId="{D1195197-95B0-44A8-97AD-8269BF5718C6}" srcOrd="0" destOrd="0" presId="urn:microsoft.com/office/officeart/2005/8/layout/vList2"/>
    <dgm:cxn modelId="{AE7FDDCB-6FE7-4CF5-812E-0D2BE421AC52}" srcId="{B4D8862B-7693-483C-81A4-DE6EC6ECC198}" destId="{2613A5F1-67F2-491E-9CE7-D781EE8983E1}" srcOrd="3" destOrd="0" parTransId="{AD271254-C028-4C0F-BE10-629EE650A7DB}" sibTransId="{4BF91D2A-6363-4C34-87D4-14EF6631274F}"/>
    <dgm:cxn modelId="{B71F4DD8-4582-4E10-8330-73B2FEFC0351}" type="presOf" srcId="{F9CB7DC5-4A09-4915-AD83-D39A06BC0972}" destId="{D1195197-95B0-44A8-97AD-8269BF5718C6}" srcOrd="0" destOrd="1" presId="urn:microsoft.com/office/officeart/2005/8/layout/vList2"/>
    <dgm:cxn modelId="{9E8D63E2-EC2D-455F-9A6F-D809221C05C9}" srcId="{B4D8862B-7693-483C-81A4-DE6EC6ECC198}" destId="{64A0D850-164E-49F4-A113-7427FD4D45FB}" srcOrd="2" destOrd="0" parTransId="{37BBA6E9-FF36-49E4-B97B-E33894DA4348}" sibTransId="{441781A9-5D30-4ED6-9792-C6564F92D234}"/>
    <dgm:cxn modelId="{E0425CE3-B217-48B4-BFD3-7DBF84C25B50}" type="presOf" srcId="{B4D8862B-7693-483C-81A4-DE6EC6ECC198}" destId="{597A7A00-7526-4F42-882C-11A37D63AB22}" srcOrd="0" destOrd="0" presId="urn:microsoft.com/office/officeart/2005/8/layout/vList2"/>
    <dgm:cxn modelId="{00D30EE6-C7A8-4DBB-A487-FFE8137CCE59}" type="presOf" srcId="{94B24287-EC82-4B62-B85F-88D45C2C8369}" destId="{E1E50C96-7DF5-436F-A0EC-70E4FC83369B}" srcOrd="0" destOrd="0" presId="urn:microsoft.com/office/officeart/2005/8/layout/vList2"/>
    <dgm:cxn modelId="{FD24D0F0-9308-4CEC-A5A0-338777F447F4}" srcId="{A2626106-81EF-4950-A083-9CA972D4C6A5}" destId="{EFB15C44-0203-489E-9CD9-733C3A5AB1DC}" srcOrd="0" destOrd="0" parTransId="{7F63F733-C8E3-4094-A9D1-4562592048AA}" sibTransId="{F0EC5226-7BC8-4754-B95E-8133B2D0B061}"/>
    <dgm:cxn modelId="{7C679CFB-5001-4579-8027-631C4A1BDD96}" srcId="{A2626106-81EF-4950-A083-9CA972D4C6A5}" destId="{00BFC9F9-D911-40C2-B859-00313F87CDBF}" srcOrd="1" destOrd="0" parTransId="{E5BEF7A7-494F-4014-B2CF-4355DA8E38C0}" sibTransId="{795B697A-F81A-4344-9512-80BC016A80A4}"/>
    <dgm:cxn modelId="{1E84D012-CEB4-4FED-B6ED-06AE343C020E}" type="presParOf" srcId="{5CD02A31-CD5E-401E-9CF8-23D48EDD125B}" destId="{E1E50C96-7DF5-436F-A0EC-70E4FC83369B}" srcOrd="0" destOrd="0" presId="urn:microsoft.com/office/officeart/2005/8/layout/vList2"/>
    <dgm:cxn modelId="{D5664643-8313-41D9-8851-F0781DA96593}" type="presParOf" srcId="{5CD02A31-CD5E-401E-9CF8-23D48EDD125B}" destId="{A9288FCF-5F45-40BA-A38A-5001544F064B}" srcOrd="1" destOrd="0" presId="urn:microsoft.com/office/officeart/2005/8/layout/vList2"/>
    <dgm:cxn modelId="{53802482-EF48-4457-BA8A-0E3A56B9D8E3}" type="presParOf" srcId="{5CD02A31-CD5E-401E-9CF8-23D48EDD125B}" destId="{F4BFBD84-1A49-4996-906C-ED41B3B6A24C}" srcOrd="2" destOrd="0" presId="urn:microsoft.com/office/officeart/2005/8/layout/vList2"/>
    <dgm:cxn modelId="{AF2CECD5-A0E9-4218-95BF-E927AAA48144}" type="presParOf" srcId="{5CD02A31-CD5E-401E-9CF8-23D48EDD125B}" destId="{8FBEC127-F792-4BAB-B837-6D941A420A3E}" srcOrd="3" destOrd="0" presId="urn:microsoft.com/office/officeart/2005/8/layout/vList2"/>
    <dgm:cxn modelId="{92921AE4-50DD-408D-9DD3-AC2D7BA2B78D}" type="presParOf" srcId="{5CD02A31-CD5E-401E-9CF8-23D48EDD125B}" destId="{0D33D49D-F544-45DD-8326-B6D687031169}" srcOrd="4" destOrd="0" presId="urn:microsoft.com/office/officeart/2005/8/layout/vList2"/>
    <dgm:cxn modelId="{605D2D3D-9EC7-4660-B15B-0AA4349BE124}" type="presParOf" srcId="{5CD02A31-CD5E-401E-9CF8-23D48EDD125B}" destId="{5DFF5311-4E27-4FE3-B032-40A474EF5448}" srcOrd="5" destOrd="0" presId="urn:microsoft.com/office/officeart/2005/8/layout/vList2"/>
    <dgm:cxn modelId="{54D507E3-8DCC-4F5A-9A55-563C54BCE895}" type="presParOf" srcId="{5CD02A31-CD5E-401E-9CF8-23D48EDD125B}" destId="{597A7A00-7526-4F42-882C-11A37D63AB22}" srcOrd="6" destOrd="0" presId="urn:microsoft.com/office/officeart/2005/8/layout/vList2"/>
    <dgm:cxn modelId="{1E94A9CF-F8E6-472C-B197-E6A316CD37BF}" type="presParOf" srcId="{5CD02A31-CD5E-401E-9CF8-23D48EDD125B}" destId="{D1195197-95B0-44A8-97AD-8269BF5718C6}"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8D94930-CE3C-43D6-94BF-87E12B935466}"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5B0F836E-2FB7-4AD2-8AF0-9603C8749ABA}">
      <dgm:prSet/>
      <dgm:spPr/>
      <dgm:t>
        <a:bodyPr/>
        <a:lstStyle/>
        <a:p>
          <a:r>
            <a:rPr lang="nb-NO" b="0" dirty="0">
              <a:solidFill>
                <a:srgbClr val="143D56"/>
              </a:solidFill>
            </a:rPr>
            <a:t>Økt kunnskap og kompetanse – barnehage</a:t>
          </a:r>
          <a:endParaRPr lang="en-US" dirty="0">
            <a:solidFill>
              <a:srgbClr val="143D56"/>
            </a:solidFill>
          </a:endParaRPr>
        </a:p>
      </dgm:t>
    </dgm:pt>
    <dgm:pt modelId="{56262C07-F359-40E6-A4C0-0AE69ADAA86D}" type="parTrans" cxnId="{F923A959-2120-465B-9E81-03DD4CAB262E}">
      <dgm:prSet/>
      <dgm:spPr/>
      <dgm:t>
        <a:bodyPr/>
        <a:lstStyle/>
        <a:p>
          <a:endParaRPr lang="en-US"/>
        </a:p>
      </dgm:t>
    </dgm:pt>
    <dgm:pt modelId="{C47AD765-8114-4089-8BDA-B89933713A15}" type="sibTrans" cxnId="{F923A959-2120-465B-9E81-03DD4CAB262E}">
      <dgm:prSet/>
      <dgm:spPr/>
      <dgm:t>
        <a:bodyPr/>
        <a:lstStyle/>
        <a:p>
          <a:endParaRPr lang="en-US"/>
        </a:p>
      </dgm:t>
    </dgm:pt>
    <dgm:pt modelId="{91475934-2BD1-4DA2-8241-6078BF59986B}">
      <dgm:prSet/>
      <dgm:spPr/>
      <dgm:t>
        <a:bodyPr/>
        <a:lstStyle/>
        <a:p>
          <a:r>
            <a:rPr lang="nb-NO" b="0" dirty="0"/>
            <a:t>Ansatte kjenner til teknologi og tør å ta teknologi i bruk</a:t>
          </a:r>
          <a:endParaRPr lang="en-US" dirty="0"/>
        </a:p>
      </dgm:t>
    </dgm:pt>
    <dgm:pt modelId="{7F638519-2C39-4825-B995-5779AC34510D}" type="parTrans" cxnId="{3A96C217-E350-4026-A8D4-1767ABFA9981}">
      <dgm:prSet/>
      <dgm:spPr/>
      <dgm:t>
        <a:bodyPr/>
        <a:lstStyle/>
        <a:p>
          <a:endParaRPr lang="en-US"/>
        </a:p>
      </dgm:t>
    </dgm:pt>
    <dgm:pt modelId="{3B282568-364B-42D2-9F74-BB610F07894F}" type="sibTrans" cxnId="{3A96C217-E350-4026-A8D4-1767ABFA9981}">
      <dgm:prSet/>
      <dgm:spPr/>
      <dgm:t>
        <a:bodyPr/>
        <a:lstStyle/>
        <a:p>
          <a:endParaRPr lang="en-US"/>
        </a:p>
      </dgm:t>
    </dgm:pt>
    <dgm:pt modelId="{BD7C5C9C-76D6-40B1-9844-F18AB7C130EF}">
      <dgm:prSet/>
      <dgm:spPr/>
      <dgm:t>
        <a:bodyPr/>
        <a:lstStyle/>
        <a:p>
          <a:r>
            <a:rPr lang="nb-NO" b="0" dirty="0">
              <a:solidFill>
                <a:srgbClr val="143D56"/>
              </a:solidFill>
            </a:rPr>
            <a:t>Økt samarbeid og rolleavklaring</a:t>
          </a:r>
          <a:endParaRPr lang="en-US" dirty="0">
            <a:solidFill>
              <a:srgbClr val="143D56"/>
            </a:solidFill>
          </a:endParaRPr>
        </a:p>
      </dgm:t>
    </dgm:pt>
    <dgm:pt modelId="{436344DA-848C-4B5E-9331-1B85E2495BC8}" type="parTrans" cxnId="{036A1B30-56D4-40D4-9517-B9DE4E95F6CA}">
      <dgm:prSet/>
      <dgm:spPr/>
      <dgm:t>
        <a:bodyPr/>
        <a:lstStyle/>
        <a:p>
          <a:endParaRPr lang="en-US"/>
        </a:p>
      </dgm:t>
    </dgm:pt>
    <dgm:pt modelId="{080289C2-9661-458B-81DC-99D4DEF61600}" type="sibTrans" cxnId="{036A1B30-56D4-40D4-9517-B9DE4E95F6CA}">
      <dgm:prSet/>
      <dgm:spPr/>
      <dgm:t>
        <a:bodyPr/>
        <a:lstStyle/>
        <a:p>
          <a:endParaRPr lang="en-US"/>
        </a:p>
      </dgm:t>
    </dgm:pt>
    <dgm:pt modelId="{C2FC2F3C-9F94-44E4-87C0-507917C235DE}">
      <dgm:prSet/>
      <dgm:spPr/>
      <dgm:t>
        <a:bodyPr/>
        <a:lstStyle/>
        <a:p>
          <a:r>
            <a:rPr lang="nb-NO" b="0" dirty="0"/>
            <a:t>Tydelig rollefordeling mellom ergoterapeut, </a:t>
          </a:r>
          <a:r>
            <a:rPr lang="nb-NO" b="0" dirty="0" err="1"/>
            <a:t>ppt</a:t>
          </a:r>
          <a:r>
            <a:rPr lang="nb-NO" b="0" dirty="0"/>
            <a:t>, spesialpedagoger og barnehage</a:t>
          </a:r>
          <a:endParaRPr lang="en-US" dirty="0"/>
        </a:p>
      </dgm:t>
    </dgm:pt>
    <dgm:pt modelId="{E3B15BD5-0ABA-4AE0-B303-FB2E92D604B9}" type="parTrans" cxnId="{F6969884-DA4A-4EEE-82B6-67EE92168FE3}">
      <dgm:prSet/>
      <dgm:spPr/>
      <dgm:t>
        <a:bodyPr/>
        <a:lstStyle/>
        <a:p>
          <a:endParaRPr lang="en-US"/>
        </a:p>
      </dgm:t>
    </dgm:pt>
    <dgm:pt modelId="{35883598-1A82-485D-AE67-82AE68204228}" type="sibTrans" cxnId="{F6969884-DA4A-4EEE-82B6-67EE92168FE3}">
      <dgm:prSet/>
      <dgm:spPr/>
      <dgm:t>
        <a:bodyPr/>
        <a:lstStyle/>
        <a:p>
          <a:endParaRPr lang="en-US"/>
        </a:p>
      </dgm:t>
    </dgm:pt>
    <dgm:pt modelId="{8EB33BF9-3822-4625-BE90-BA022F9EFC86}">
      <dgm:prSet/>
      <dgm:spPr/>
      <dgm:t>
        <a:bodyPr/>
        <a:lstStyle/>
        <a:p>
          <a:r>
            <a:rPr lang="nb-NO" b="0" dirty="0"/>
            <a:t>Rutinebeskrivelser tilgjengelig for alle</a:t>
          </a:r>
          <a:endParaRPr lang="en-US" dirty="0"/>
        </a:p>
      </dgm:t>
    </dgm:pt>
    <dgm:pt modelId="{BA1FEC41-CE1E-4006-B509-BEAF89F5CB90}" type="parTrans" cxnId="{E849230E-8830-4E99-B84B-1E776E6373BF}">
      <dgm:prSet/>
      <dgm:spPr/>
      <dgm:t>
        <a:bodyPr/>
        <a:lstStyle/>
        <a:p>
          <a:endParaRPr lang="en-US"/>
        </a:p>
      </dgm:t>
    </dgm:pt>
    <dgm:pt modelId="{5DDC1C7E-4840-4525-9D9F-6AA2689C142F}" type="sibTrans" cxnId="{E849230E-8830-4E99-B84B-1E776E6373BF}">
      <dgm:prSet/>
      <dgm:spPr/>
      <dgm:t>
        <a:bodyPr/>
        <a:lstStyle/>
        <a:p>
          <a:endParaRPr lang="en-US"/>
        </a:p>
      </dgm:t>
    </dgm:pt>
    <dgm:pt modelId="{80EA90D7-829B-4EED-B55B-048C1DDDBB5F}">
      <dgm:prSet/>
      <dgm:spPr/>
      <dgm:t>
        <a:bodyPr/>
        <a:lstStyle/>
        <a:p>
          <a:r>
            <a:rPr lang="nb-NO" b="0" dirty="0"/>
            <a:t>Godt tverrfaglig samarbeid i </a:t>
          </a:r>
          <a:endParaRPr lang="en-US" dirty="0"/>
        </a:p>
      </dgm:t>
    </dgm:pt>
    <dgm:pt modelId="{A7231307-08F9-43CB-A134-71DB0A8AB321}" type="parTrans" cxnId="{BA3256EF-965E-4FD9-B8DA-73811273F86D}">
      <dgm:prSet/>
      <dgm:spPr/>
      <dgm:t>
        <a:bodyPr/>
        <a:lstStyle/>
        <a:p>
          <a:endParaRPr lang="en-US"/>
        </a:p>
      </dgm:t>
    </dgm:pt>
    <dgm:pt modelId="{67B37917-BD6A-47C0-BA7C-EA008E4C7CA9}" type="sibTrans" cxnId="{BA3256EF-965E-4FD9-B8DA-73811273F86D}">
      <dgm:prSet/>
      <dgm:spPr/>
      <dgm:t>
        <a:bodyPr/>
        <a:lstStyle/>
        <a:p>
          <a:endParaRPr lang="en-US"/>
        </a:p>
      </dgm:t>
    </dgm:pt>
    <dgm:pt modelId="{1F38E186-DBA5-4164-BE09-07FB01A8A870}">
      <dgm:prSet/>
      <dgm:spPr/>
      <dgm:t>
        <a:bodyPr/>
        <a:lstStyle/>
        <a:p>
          <a:r>
            <a:rPr lang="nb-NO" b="0" dirty="0">
              <a:solidFill>
                <a:srgbClr val="143D56"/>
              </a:solidFill>
            </a:rPr>
            <a:t>Tidlig innsats</a:t>
          </a:r>
          <a:endParaRPr lang="en-US" dirty="0">
            <a:solidFill>
              <a:srgbClr val="143D56"/>
            </a:solidFill>
          </a:endParaRPr>
        </a:p>
      </dgm:t>
    </dgm:pt>
    <dgm:pt modelId="{49EFE516-C8E4-4364-8F5D-37BF6357DCB4}" type="parTrans" cxnId="{E255198B-45C5-4537-BC4D-9E0D6E05BBAC}">
      <dgm:prSet/>
      <dgm:spPr/>
      <dgm:t>
        <a:bodyPr/>
        <a:lstStyle/>
        <a:p>
          <a:endParaRPr lang="en-US"/>
        </a:p>
      </dgm:t>
    </dgm:pt>
    <dgm:pt modelId="{A0BBFB7E-84BC-4DE7-A4B6-99C83C3648FB}" type="sibTrans" cxnId="{E255198B-45C5-4537-BC4D-9E0D6E05BBAC}">
      <dgm:prSet/>
      <dgm:spPr/>
      <dgm:t>
        <a:bodyPr/>
        <a:lstStyle/>
        <a:p>
          <a:endParaRPr lang="en-US"/>
        </a:p>
      </dgm:t>
    </dgm:pt>
    <dgm:pt modelId="{173E41AC-24AE-4D62-A3EB-C1A0FC44CA4B}">
      <dgm:prSet/>
      <dgm:spPr/>
      <dgm:t>
        <a:bodyPr/>
        <a:lstStyle/>
        <a:p>
          <a:r>
            <a:rPr lang="nb-NO" b="0" dirty="0"/>
            <a:t>Fanger opp de fleste med behov før skolestart</a:t>
          </a:r>
          <a:endParaRPr lang="en-US" dirty="0"/>
        </a:p>
      </dgm:t>
    </dgm:pt>
    <dgm:pt modelId="{FD5B705A-A03F-4300-8A31-23CC8F218082}" type="parTrans" cxnId="{EC156D62-6669-4D95-A9E0-D2E9BF887349}">
      <dgm:prSet/>
      <dgm:spPr/>
      <dgm:t>
        <a:bodyPr/>
        <a:lstStyle/>
        <a:p>
          <a:endParaRPr lang="en-US"/>
        </a:p>
      </dgm:t>
    </dgm:pt>
    <dgm:pt modelId="{A2F576CC-4236-46F6-A3E4-75109293FC20}" type="sibTrans" cxnId="{EC156D62-6669-4D95-A9E0-D2E9BF887349}">
      <dgm:prSet/>
      <dgm:spPr/>
      <dgm:t>
        <a:bodyPr/>
        <a:lstStyle/>
        <a:p>
          <a:endParaRPr lang="en-US"/>
        </a:p>
      </dgm:t>
    </dgm:pt>
    <dgm:pt modelId="{0F05158D-90C7-48D9-8B50-BC1E11B4A989}">
      <dgm:prSet/>
      <dgm:spPr/>
      <dgm:t>
        <a:bodyPr/>
        <a:lstStyle/>
        <a:p>
          <a:r>
            <a:rPr lang="nb-NO" b="0" dirty="0"/>
            <a:t>Barn får tidlig tilgang på teknologi </a:t>
          </a:r>
          <a:endParaRPr lang="en-US" dirty="0"/>
        </a:p>
      </dgm:t>
    </dgm:pt>
    <dgm:pt modelId="{E6991B8E-B81B-49E8-A98D-CEDE2E6B7025}" type="parTrans" cxnId="{30F70C3F-867C-430E-BB5B-B699A80D1897}">
      <dgm:prSet/>
      <dgm:spPr/>
      <dgm:t>
        <a:bodyPr/>
        <a:lstStyle/>
        <a:p>
          <a:endParaRPr lang="en-US"/>
        </a:p>
      </dgm:t>
    </dgm:pt>
    <dgm:pt modelId="{E986F880-C5BE-4039-9017-332A50B80F64}" type="sibTrans" cxnId="{30F70C3F-867C-430E-BB5B-B699A80D1897}">
      <dgm:prSet/>
      <dgm:spPr/>
      <dgm:t>
        <a:bodyPr/>
        <a:lstStyle/>
        <a:p>
          <a:endParaRPr lang="en-US"/>
        </a:p>
      </dgm:t>
    </dgm:pt>
    <dgm:pt modelId="{EED51B2C-4876-45E6-9BBA-86A150A781BE}">
      <dgm:prSet/>
      <dgm:spPr/>
      <dgm:t>
        <a:bodyPr/>
        <a:lstStyle/>
        <a:p>
          <a:r>
            <a:rPr lang="nb-NO" b="0" dirty="0"/>
            <a:t>Foreldre får informasjon om teknologi</a:t>
          </a:r>
          <a:endParaRPr lang="en-US" dirty="0"/>
        </a:p>
      </dgm:t>
    </dgm:pt>
    <dgm:pt modelId="{CF9F2727-DF17-4DD4-9342-496105A4F750}" type="parTrans" cxnId="{0A18519D-16C3-4F39-B56E-47704F8ECAAE}">
      <dgm:prSet/>
      <dgm:spPr/>
      <dgm:t>
        <a:bodyPr/>
        <a:lstStyle/>
        <a:p>
          <a:endParaRPr lang="en-US"/>
        </a:p>
      </dgm:t>
    </dgm:pt>
    <dgm:pt modelId="{09A3D44A-B161-4FF4-8ECF-9A132B60E55D}" type="sibTrans" cxnId="{0A18519D-16C3-4F39-B56E-47704F8ECAAE}">
      <dgm:prSet/>
      <dgm:spPr/>
      <dgm:t>
        <a:bodyPr/>
        <a:lstStyle/>
        <a:p>
          <a:endParaRPr lang="en-US"/>
        </a:p>
      </dgm:t>
    </dgm:pt>
    <dgm:pt modelId="{65FB9A83-2B96-4727-B918-0CFA0418A2F8}" type="pres">
      <dgm:prSet presAssocID="{88D94930-CE3C-43D6-94BF-87E12B935466}" presName="linear" presStyleCnt="0">
        <dgm:presLayoutVars>
          <dgm:dir/>
          <dgm:animLvl val="lvl"/>
          <dgm:resizeHandles val="exact"/>
        </dgm:presLayoutVars>
      </dgm:prSet>
      <dgm:spPr/>
    </dgm:pt>
    <dgm:pt modelId="{F0286F18-71E2-43B8-828A-96C0775B5BB5}" type="pres">
      <dgm:prSet presAssocID="{5B0F836E-2FB7-4AD2-8AF0-9603C8749ABA}" presName="parentLin" presStyleCnt="0"/>
      <dgm:spPr/>
    </dgm:pt>
    <dgm:pt modelId="{603FF190-483D-4119-B110-63070CCB2A32}" type="pres">
      <dgm:prSet presAssocID="{5B0F836E-2FB7-4AD2-8AF0-9603C8749ABA}" presName="parentLeftMargin" presStyleLbl="node1" presStyleIdx="0" presStyleCnt="3"/>
      <dgm:spPr/>
    </dgm:pt>
    <dgm:pt modelId="{1F40FA33-D378-4B94-BB1E-A760EDA9B2C4}" type="pres">
      <dgm:prSet presAssocID="{5B0F836E-2FB7-4AD2-8AF0-9603C8749ABA}" presName="parentText" presStyleLbl="node1" presStyleIdx="0" presStyleCnt="3">
        <dgm:presLayoutVars>
          <dgm:chMax val="0"/>
          <dgm:bulletEnabled val="1"/>
        </dgm:presLayoutVars>
      </dgm:prSet>
      <dgm:spPr/>
    </dgm:pt>
    <dgm:pt modelId="{9BD1A1E2-5762-4513-922E-4A2C38A25CBC}" type="pres">
      <dgm:prSet presAssocID="{5B0F836E-2FB7-4AD2-8AF0-9603C8749ABA}" presName="negativeSpace" presStyleCnt="0"/>
      <dgm:spPr/>
    </dgm:pt>
    <dgm:pt modelId="{177DA48C-3155-4577-AB97-2ED104EEBC5D}" type="pres">
      <dgm:prSet presAssocID="{5B0F836E-2FB7-4AD2-8AF0-9603C8749ABA}" presName="childText" presStyleLbl="conFgAcc1" presStyleIdx="0" presStyleCnt="3">
        <dgm:presLayoutVars>
          <dgm:bulletEnabled val="1"/>
        </dgm:presLayoutVars>
      </dgm:prSet>
      <dgm:spPr/>
    </dgm:pt>
    <dgm:pt modelId="{9D0E9AA6-144C-4E5C-BE4E-8D894175E020}" type="pres">
      <dgm:prSet presAssocID="{C47AD765-8114-4089-8BDA-B89933713A15}" presName="spaceBetweenRectangles" presStyleCnt="0"/>
      <dgm:spPr/>
    </dgm:pt>
    <dgm:pt modelId="{195A7F09-CC86-449D-8D6B-7DECA90860A6}" type="pres">
      <dgm:prSet presAssocID="{BD7C5C9C-76D6-40B1-9844-F18AB7C130EF}" presName="parentLin" presStyleCnt="0"/>
      <dgm:spPr/>
    </dgm:pt>
    <dgm:pt modelId="{7EFA402A-6777-4E67-A110-5C78F6C95D34}" type="pres">
      <dgm:prSet presAssocID="{BD7C5C9C-76D6-40B1-9844-F18AB7C130EF}" presName="parentLeftMargin" presStyleLbl="node1" presStyleIdx="0" presStyleCnt="3"/>
      <dgm:spPr/>
    </dgm:pt>
    <dgm:pt modelId="{BBE738B9-04ED-4B7F-898C-9F92C5D5BF2E}" type="pres">
      <dgm:prSet presAssocID="{BD7C5C9C-76D6-40B1-9844-F18AB7C130EF}" presName="parentText" presStyleLbl="node1" presStyleIdx="1" presStyleCnt="3">
        <dgm:presLayoutVars>
          <dgm:chMax val="0"/>
          <dgm:bulletEnabled val="1"/>
        </dgm:presLayoutVars>
      </dgm:prSet>
      <dgm:spPr/>
    </dgm:pt>
    <dgm:pt modelId="{327688D4-D9BC-40EF-8ACE-3DC9EB1E0E51}" type="pres">
      <dgm:prSet presAssocID="{BD7C5C9C-76D6-40B1-9844-F18AB7C130EF}" presName="negativeSpace" presStyleCnt="0"/>
      <dgm:spPr/>
    </dgm:pt>
    <dgm:pt modelId="{9E6F47BB-8971-4F19-98D3-09B48D8757F6}" type="pres">
      <dgm:prSet presAssocID="{BD7C5C9C-76D6-40B1-9844-F18AB7C130EF}" presName="childText" presStyleLbl="conFgAcc1" presStyleIdx="1" presStyleCnt="3">
        <dgm:presLayoutVars>
          <dgm:bulletEnabled val="1"/>
        </dgm:presLayoutVars>
      </dgm:prSet>
      <dgm:spPr/>
    </dgm:pt>
    <dgm:pt modelId="{53F03E94-E952-4D26-B41A-85E9D304F34D}" type="pres">
      <dgm:prSet presAssocID="{080289C2-9661-458B-81DC-99D4DEF61600}" presName="spaceBetweenRectangles" presStyleCnt="0"/>
      <dgm:spPr/>
    </dgm:pt>
    <dgm:pt modelId="{F899BEAF-F58C-4CCB-BE1D-1783115744B0}" type="pres">
      <dgm:prSet presAssocID="{1F38E186-DBA5-4164-BE09-07FB01A8A870}" presName="parentLin" presStyleCnt="0"/>
      <dgm:spPr/>
    </dgm:pt>
    <dgm:pt modelId="{450FDE84-E382-4D55-AE99-FF936A2EE30A}" type="pres">
      <dgm:prSet presAssocID="{1F38E186-DBA5-4164-BE09-07FB01A8A870}" presName="parentLeftMargin" presStyleLbl="node1" presStyleIdx="1" presStyleCnt="3"/>
      <dgm:spPr/>
    </dgm:pt>
    <dgm:pt modelId="{A9A80ACA-687B-4C5F-B520-BCB9997EDB65}" type="pres">
      <dgm:prSet presAssocID="{1F38E186-DBA5-4164-BE09-07FB01A8A870}" presName="parentText" presStyleLbl="node1" presStyleIdx="2" presStyleCnt="3">
        <dgm:presLayoutVars>
          <dgm:chMax val="0"/>
          <dgm:bulletEnabled val="1"/>
        </dgm:presLayoutVars>
      </dgm:prSet>
      <dgm:spPr/>
    </dgm:pt>
    <dgm:pt modelId="{1741D83D-2131-4CF1-8A2E-4F25AA4CAFA6}" type="pres">
      <dgm:prSet presAssocID="{1F38E186-DBA5-4164-BE09-07FB01A8A870}" presName="negativeSpace" presStyleCnt="0"/>
      <dgm:spPr/>
    </dgm:pt>
    <dgm:pt modelId="{6FB605FA-8CC1-407C-A7F4-6A4E2C9F07EF}" type="pres">
      <dgm:prSet presAssocID="{1F38E186-DBA5-4164-BE09-07FB01A8A870}" presName="childText" presStyleLbl="conFgAcc1" presStyleIdx="2" presStyleCnt="3">
        <dgm:presLayoutVars>
          <dgm:bulletEnabled val="1"/>
        </dgm:presLayoutVars>
      </dgm:prSet>
      <dgm:spPr/>
    </dgm:pt>
  </dgm:ptLst>
  <dgm:cxnLst>
    <dgm:cxn modelId="{E849230E-8830-4E99-B84B-1E776E6373BF}" srcId="{BD7C5C9C-76D6-40B1-9844-F18AB7C130EF}" destId="{8EB33BF9-3822-4625-BE90-BA022F9EFC86}" srcOrd="1" destOrd="0" parTransId="{BA1FEC41-CE1E-4006-B509-BEAF89F5CB90}" sibTransId="{5DDC1C7E-4840-4525-9D9F-6AA2689C142F}"/>
    <dgm:cxn modelId="{41032110-EEB1-464C-9410-03795508937B}" type="presOf" srcId="{1F38E186-DBA5-4164-BE09-07FB01A8A870}" destId="{450FDE84-E382-4D55-AE99-FF936A2EE30A}" srcOrd="0" destOrd="0" presId="urn:microsoft.com/office/officeart/2005/8/layout/list1"/>
    <dgm:cxn modelId="{3A96C217-E350-4026-A8D4-1767ABFA9981}" srcId="{5B0F836E-2FB7-4AD2-8AF0-9603C8749ABA}" destId="{91475934-2BD1-4DA2-8241-6078BF59986B}" srcOrd="0" destOrd="0" parTransId="{7F638519-2C39-4825-B995-5779AC34510D}" sibTransId="{3B282568-364B-42D2-9F74-BB610F07894F}"/>
    <dgm:cxn modelId="{036A1B30-56D4-40D4-9517-B9DE4E95F6CA}" srcId="{88D94930-CE3C-43D6-94BF-87E12B935466}" destId="{BD7C5C9C-76D6-40B1-9844-F18AB7C130EF}" srcOrd="1" destOrd="0" parTransId="{436344DA-848C-4B5E-9331-1B85E2495BC8}" sibTransId="{080289C2-9661-458B-81DC-99D4DEF61600}"/>
    <dgm:cxn modelId="{AEE4053C-6D81-4B8B-85C3-F446395760AD}" type="presOf" srcId="{173E41AC-24AE-4D62-A3EB-C1A0FC44CA4B}" destId="{6FB605FA-8CC1-407C-A7F4-6A4E2C9F07EF}" srcOrd="0" destOrd="0" presId="urn:microsoft.com/office/officeart/2005/8/layout/list1"/>
    <dgm:cxn modelId="{30F70C3F-867C-430E-BB5B-B699A80D1897}" srcId="{1F38E186-DBA5-4164-BE09-07FB01A8A870}" destId="{0F05158D-90C7-48D9-8B50-BC1E11B4A989}" srcOrd="1" destOrd="0" parTransId="{E6991B8E-B81B-49E8-A98D-CEDE2E6B7025}" sibTransId="{E986F880-C5BE-4039-9017-332A50B80F64}"/>
    <dgm:cxn modelId="{EC156D62-6669-4D95-A9E0-D2E9BF887349}" srcId="{1F38E186-DBA5-4164-BE09-07FB01A8A870}" destId="{173E41AC-24AE-4D62-A3EB-C1A0FC44CA4B}" srcOrd="0" destOrd="0" parTransId="{FD5B705A-A03F-4300-8A31-23CC8F218082}" sibTransId="{A2F576CC-4236-46F6-A3E4-75109293FC20}"/>
    <dgm:cxn modelId="{0BDA0063-D149-4C8B-95AE-7ED4EED72356}" type="presOf" srcId="{80EA90D7-829B-4EED-B55B-048C1DDDBB5F}" destId="{9E6F47BB-8971-4F19-98D3-09B48D8757F6}" srcOrd="0" destOrd="2" presId="urn:microsoft.com/office/officeart/2005/8/layout/list1"/>
    <dgm:cxn modelId="{7524F146-9EC8-4569-9FE2-4F87CB54A23E}" type="presOf" srcId="{C2FC2F3C-9F94-44E4-87C0-507917C235DE}" destId="{9E6F47BB-8971-4F19-98D3-09B48D8757F6}" srcOrd="0" destOrd="0" presId="urn:microsoft.com/office/officeart/2005/8/layout/list1"/>
    <dgm:cxn modelId="{AC28946F-25EE-487E-875D-150DDA412391}" type="presOf" srcId="{BD7C5C9C-76D6-40B1-9844-F18AB7C130EF}" destId="{BBE738B9-04ED-4B7F-898C-9F92C5D5BF2E}" srcOrd="1" destOrd="0" presId="urn:microsoft.com/office/officeart/2005/8/layout/list1"/>
    <dgm:cxn modelId="{F923A959-2120-465B-9E81-03DD4CAB262E}" srcId="{88D94930-CE3C-43D6-94BF-87E12B935466}" destId="{5B0F836E-2FB7-4AD2-8AF0-9603C8749ABA}" srcOrd="0" destOrd="0" parTransId="{56262C07-F359-40E6-A4C0-0AE69ADAA86D}" sibTransId="{C47AD765-8114-4089-8BDA-B89933713A15}"/>
    <dgm:cxn modelId="{F6969884-DA4A-4EEE-82B6-67EE92168FE3}" srcId="{BD7C5C9C-76D6-40B1-9844-F18AB7C130EF}" destId="{C2FC2F3C-9F94-44E4-87C0-507917C235DE}" srcOrd="0" destOrd="0" parTransId="{E3B15BD5-0ABA-4AE0-B303-FB2E92D604B9}" sibTransId="{35883598-1A82-485D-AE67-82AE68204228}"/>
    <dgm:cxn modelId="{E255198B-45C5-4537-BC4D-9E0D6E05BBAC}" srcId="{88D94930-CE3C-43D6-94BF-87E12B935466}" destId="{1F38E186-DBA5-4164-BE09-07FB01A8A870}" srcOrd="2" destOrd="0" parTransId="{49EFE516-C8E4-4364-8F5D-37BF6357DCB4}" sibTransId="{A0BBFB7E-84BC-4DE7-A4B6-99C83C3648FB}"/>
    <dgm:cxn modelId="{2070698B-D215-4AF3-9720-920CE37440B3}" type="presOf" srcId="{91475934-2BD1-4DA2-8241-6078BF59986B}" destId="{177DA48C-3155-4577-AB97-2ED104EEBC5D}" srcOrd="0" destOrd="0" presId="urn:microsoft.com/office/officeart/2005/8/layout/list1"/>
    <dgm:cxn modelId="{0A18519D-16C3-4F39-B56E-47704F8ECAAE}" srcId="{1F38E186-DBA5-4164-BE09-07FB01A8A870}" destId="{EED51B2C-4876-45E6-9BBA-86A150A781BE}" srcOrd="2" destOrd="0" parTransId="{CF9F2727-DF17-4DD4-9342-496105A4F750}" sibTransId="{09A3D44A-B161-4FF4-8ECF-9A132B60E55D}"/>
    <dgm:cxn modelId="{BE03E2AC-F1A1-442C-8049-63DE898E4F6F}" type="presOf" srcId="{0F05158D-90C7-48D9-8B50-BC1E11B4A989}" destId="{6FB605FA-8CC1-407C-A7F4-6A4E2C9F07EF}" srcOrd="0" destOrd="1" presId="urn:microsoft.com/office/officeart/2005/8/layout/list1"/>
    <dgm:cxn modelId="{1683C0B1-C53E-4E98-BF96-12A7FF4BE071}" type="presOf" srcId="{BD7C5C9C-76D6-40B1-9844-F18AB7C130EF}" destId="{7EFA402A-6777-4E67-A110-5C78F6C95D34}" srcOrd="0" destOrd="0" presId="urn:microsoft.com/office/officeart/2005/8/layout/list1"/>
    <dgm:cxn modelId="{733982BC-E2CC-496A-BEB9-47B02882EBF9}" type="presOf" srcId="{8EB33BF9-3822-4625-BE90-BA022F9EFC86}" destId="{9E6F47BB-8971-4F19-98D3-09B48D8757F6}" srcOrd="0" destOrd="1" presId="urn:microsoft.com/office/officeart/2005/8/layout/list1"/>
    <dgm:cxn modelId="{FDD2EEC5-22A6-429C-ADF7-F4C1C545FB7C}" type="presOf" srcId="{5B0F836E-2FB7-4AD2-8AF0-9603C8749ABA}" destId="{1F40FA33-D378-4B94-BB1E-A760EDA9B2C4}" srcOrd="1" destOrd="0" presId="urn:microsoft.com/office/officeart/2005/8/layout/list1"/>
    <dgm:cxn modelId="{D664D0D1-302E-4922-95A5-20973931DF75}" type="presOf" srcId="{EED51B2C-4876-45E6-9BBA-86A150A781BE}" destId="{6FB605FA-8CC1-407C-A7F4-6A4E2C9F07EF}" srcOrd="0" destOrd="2" presId="urn:microsoft.com/office/officeart/2005/8/layout/list1"/>
    <dgm:cxn modelId="{DA34B1DE-B527-4537-950E-6DF2E10BB116}" type="presOf" srcId="{5B0F836E-2FB7-4AD2-8AF0-9603C8749ABA}" destId="{603FF190-483D-4119-B110-63070CCB2A32}" srcOrd="0" destOrd="0" presId="urn:microsoft.com/office/officeart/2005/8/layout/list1"/>
    <dgm:cxn modelId="{A3744FE9-7A04-433C-A743-E141C8A1CF70}" type="presOf" srcId="{1F38E186-DBA5-4164-BE09-07FB01A8A870}" destId="{A9A80ACA-687B-4C5F-B520-BCB9997EDB65}" srcOrd="1" destOrd="0" presId="urn:microsoft.com/office/officeart/2005/8/layout/list1"/>
    <dgm:cxn modelId="{BA3256EF-965E-4FD9-B8DA-73811273F86D}" srcId="{BD7C5C9C-76D6-40B1-9844-F18AB7C130EF}" destId="{80EA90D7-829B-4EED-B55B-048C1DDDBB5F}" srcOrd="2" destOrd="0" parTransId="{A7231307-08F9-43CB-A134-71DB0A8AB321}" sibTransId="{67B37917-BD6A-47C0-BA7C-EA008E4C7CA9}"/>
    <dgm:cxn modelId="{C63A39F5-DBE1-4675-97D1-13C1ABF306EE}" type="presOf" srcId="{88D94930-CE3C-43D6-94BF-87E12B935466}" destId="{65FB9A83-2B96-4727-B918-0CFA0418A2F8}" srcOrd="0" destOrd="0" presId="urn:microsoft.com/office/officeart/2005/8/layout/list1"/>
    <dgm:cxn modelId="{9ED2C364-0731-48AA-BE51-142AB4819AF9}" type="presParOf" srcId="{65FB9A83-2B96-4727-B918-0CFA0418A2F8}" destId="{F0286F18-71E2-43B8-828A-96C0775B5BB5}" srcOrd="0" destOrd="0" presId="urn:microsoft.com/office/officeart/2005/8/layout/list1"/>
    <dgm:cxn modelId="{2BA49B68-CD69-4CCE-9924-8CAAEF6FD8E1}" type="presParOf" srcId="{F0286F18-71E2-43B8-828A-96C0775B5BB5}" destId="{603FF190-483D-4119-B110-63070CCB2A32}" srcOrd="0" destOrd="0" presId="urn:microsoft.com/office/officeart/2005/8/layout/list1"/>
    <dgm:cxn modelId="{A3DABC29-1901-4ACC-916F-30702700AD8A}" type="presParOf" srcId="{F0286F18-71E2-43B8-828A-96C0775B5BB5}" destId="{1F40FA33-D378-4B94-BB1E-A760EDA9B2C4}" srcOrd="1" destOrd="0" presId="urn:microsoft.com/office/officeart/2005/8/layout/list1"/>
    <dgm:cxn modelId="{8F98F762-4856-4847-9F2A-0177688C466D}" type="presParOf" srcId="{65FB9A83-2B96-4727-B918-0CFA0418A2F8}" destId="{9BD1A1E2-5762-4513-922E-4A2C38A25CBC}" srcOrd="1" destOrd="0" presId="urn:microsoft.com/office/officeart/2005/8/layout/list1"/>
    <dgm:cxn modelId="{A1788051-81C1-45DE-B371-13E1F5E095DE}" type="presParOf" srcId="{65FB9A83-2B96-4727-B918-0CFA0418A2F8}" destId="{177DA48C-3155-4577-AB97-2ED104EEBC5D}" srcOrd="2" destOrd="0" presId="urn:microsoft.com/office/officeart/2005/8/layout/list1"/>
    <dgm:cxn modelId="{825698E9-01FD-4C57-AC56-E10FEED6F230}" type="presParOf" srcId="{65FB9A83-2B96-4727-B918-0CFA0418A2F8}" destId="{9D0E9AA6-144C-4E5C-BE4E-8D894175E020}" srcOrd="3" destOrd="0" presId="urn:microsoft.com/office/officeart/2005/8/layout/list1"/>
    <dgm:cxn modelId="{C7AE2AB3-556D-4A47-A701-CE9EEFA2B85D}" type="presParOf" srcId="{65FB9A83-2B96-4727-B918-0CFA0418A2F8}" destId="{195A7F09-CC86-449D-8D6B-7DECA90860A6}" srcOrd="4" destOrd="0" presId="urn:microsoft.com/office/officeart/2005/8/layout/list1"/>
    <dgm:cxn modelId="{5E45EA24-5892-49B9-A371-B6A0FA28F7F5}" type="presParOf" srcId="{195A7F09-CC86-449D-8D6B-7DECA90860A6}" destId="{7EFA402A-6777-4E67-A110-5C78F6C95D34}" srcOrd="0" destOrd="0" presId="urn:microsoft.com/office/officeart/2005/8/layout/list1"/>
    <dgm:cxn modelId="{EACF412D-AB47-4244-9B37-A886EE5794EF}" type="presParOf" srcId="{195A7F09-CC86-449D-8D6B-7DECA90860A6}" destId="{BBE738B9-04ED-4B7F-898C-9F92C5D5BF2E}" srcOrd="1" destOrd="0" presId="urn:microsoft.com/office/officeart/2005/8/layout/list1"/>
    <dgm:cxn modelId="{EC200111-62F7-47A2-8359-732FD8337571}" type="presParOf" srcId="{65FB9A83-2B96-4727-B918-0CFA0418A2F8}" destId="{327688D4-D9BC-40EF-8ACE-3DC9EB1E0E51}" srcOrd="5" destOrd="0" presId="urn:microsoft.com/office/officeart/2005/8/layout/list1"/>
    <dgm:cxn modelId="{C41F7A4C-6022-4606-8276-7AFB022ACD2C}" type="presParOf" srcId="{65FB9A83-2B96-4727-B918-0CFA0418A2F8}" destId="{9E6F47BB-8971-4F19-98D3-09B48D8757F6}" srcOrd="6" destOrd="0" presId="urn:microsoft.com/office/officeart/2005/8/layout/list1"/>
    <dgm:cxn modelId="{78D017D6-F5B3-4630-9636-67377C7D8DA2}" type="presParOf" srcId="{65FB9A83-2B96-4727-B918-0CFA0418A2F8}" destId="{53F03E94-E952-4D26-B41A-85E9D304F34D}" srcOrd="7" destOrd="0" presId="urn:microsoft.com/office/officeart/2005/8/layout/list1"/>
    <dgm:cxn modelId="{54BAED60-1A8C-4413-A827-8D18ABBDE821}" type="presParOf" srcId="{65FB9A83-2B96-4727-B918-0CFA0418A2F8}" destId="{F899BEAF-F58C-4CCB-BE1D-1783115744B0}" srcOrd="8" destOrd="0" presId="urn:microsoft.com/office/officeart/2005/8/layout/list1"/>
    <dgm:cxn modelId="{6A6264F9-9075-4A33-9095-8241D94DB303}" type="presParOf" srcId="{F899BEAF-F58C-4CCB-BE1D-1783115744B0}" destId="{450FDE84-E382-4D55-AE99-FF936A2EE30A}" srcOrd="0" destOrd="0" presId="urn:microsoft.com/office/officeart/2005/8/layout/list1"/>
    <dgm:cxn modelId="{7C77E8D4-7CB2-412E-AAA9-B716120127CF}" type="presParOf" srcId="{F899BEAF-F58C-4CCB-BE1D-1783115744B0}" destId="{A9A80ACA-687B-4C5F-B520-BCB9997EDB65}" srcOrd="1" destOrd="0" presId="urn:microsoft.com/office/officeart/2005/8/layout/list1"/>
    <dgm:cxn modelId="{1023392B-3349-4175-B6D4-F247B34C46EF}" type="presParOf" srcId="{65FB9A83-2B96-4727-B918-0CFA0418A2F8}" destId="{1741D83D-2131-4CF1-8A2E-4F25AA4CAFA6}" srcOrd="9" destOrd="0" presId="urn:microsoft.com/office/officeart/2005/8/layout/list1"/>
    <dgm:cxn modelId="{F3627722-0D83-488D-B69C-8E0CD3882001}" type="presParOf" srcId="{65FB9A83-2B96-4727-B918-0CFA0418A2F8}" destId="{6FB605FA-8CC1-407C-A7F4-6A4E2C9F07E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10CBE9-B38B-49A4-9F00-691C7678DD9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CAC6E21-95E9-4E63-AC33-A6182E5CC8D9}">
      <dgm:prSet custT="1"/>
      <dgm:spPr/>
      <dgm:t>
        <a:bodyPr/>
        <a:lstStyle/>
        <a:p>
          <a:r>
            <a:rPr lang="nb-NO" sz="2800" dirty="0">
              <a:solidFill>
                <a:srgbClr val="143D57"/>
              </a:solidFill>
            </a:rPr>
            <a:t>Overgang til skole</a:t>
          </a:r>
          <a:endParaRPr lang="en-US" sz="2800" dirty="0">
            <a:solidFill>
              <a:srgbClr val="143D57"/>
            </a:solidFill>
          </a:endParaRPr>
        </a:p>
      </dgm:t>
    </dgm:pt>
    <dgm:pt modelId="{2CB4E3CC-5146-44B7-9E5B-E152D41BF70F}" type="parTrans" cxnId="{14210878-1E51-43A0-9A5E-310C083AAB97}">
      <dgm:prSet/>
      <dgm:spPr/>
      <dgm:t>
        <a:bodyPr/>
        <a:lstStyle/>
        <a:p>
          <a:endParaRPr lang="en-US"/>
        </a:p>
      </dgm:t>
    </dgm:pt>
    <dgm:pt modelId="{4EF2FE33-6863-462D-8498-37BD12BD6B31}" type="sibTrans" cxnId="{14210878-1E51-43A0-9A5E-310C083AAB97}">
      <dgm:prSet/>
      <dgm:spPr/>
      <dgm:t>
        <a:bodyPr/>
        <a:lstStyle/>
        <a:p>
          <a:endParaRPr lang="en-US"/>
        </a:p>
      </dgm:t>
    </dgm:pt>
    <dgm:pt modelId="{8108AFC6-530B-40FB-BA05-EF9F39DEADE6}">
      <dgm:prSet/>
      <dgm:spPr/>
      <dgm:t>
        <a:bodyPr/>
        <a:lstStyle/>
        <a:p>
          <a:r>
            <a:rPr lang="nb-NO" dirty="0"/>
            <a:t>Ulik organisering fra skole til skole</a:t>
          </a:r>
          <a:endParaRPr lang="en-US" dirty="0"/>
        </a:p>
      </dgm:t>
    </dgm:pt>
    <dgm:pt modelId="{D84ADB49-DA3E-454E-BA0B-8947F51E7F59}" type="parTrans" cxnId="{0487AC5C-CBA1-4FD2-B9E7-EF22321DBAFC}">
      <dgm:prSet/>
      <dgm:spPr/>
      <dgm:t>
        <a:bodyPr/>
        <a:lstStyle/>
        <a:p>
          <a:endParaRPr lang="en-US"/>
        </a:p>
      </dgm:t>
    </dgm:pt>
    <dgm:pt modelId="{E077E642-64A9-47B6-9E04-5908E7330E79}" type="sibTrans" cxnId="{0487AC5C-CBA1-4FD2-B9E7-EF22321DBAFC}">
      <dgm:prSet/>
      <dgm:spPr/>
      <dgm:t>
        <a:bodyPr/>
        <a:lstStyle/>
        <a:p>
          <a:endParaRPr lang="en-US"/>
        </a:p>
      </dgm:t>
    </dgm:pt>
    <dgm:pt modelId="{DBB2380B-482D-4E88-8C8B-47FF4F89653A}">
      <dgm:prSet/>
      <dgm:spPr/>
      <dgm:t>
        <a:bodyPr/>
        <a:lstStyle/>
        <a:p>
          <a:r>
            <a:rPr lang="nb-NO" dirty="0"/>
            <a:t>Flere ansatte, overganger, andre rammer og forutsetninger</a:t>
          </a:r>
          <a:endParaRPr lang="en-US" dirty="0"/>
        </a:p>
      </dgm:t>
    </dgm:pt>
    <dgm:pt modelId="{4EFAF1C5-9353-4E83-AE33-B93BE393A115}" type="parTrans" cxnId="{AC45F3B1-448C-49B2-AA16-962CAF2FBB85}">
      <dgm:prSet/>
      <dgm:spPr/>
      <dgm:t>
        <a:bodyPr/>
        <a:lstStyle/>
        <a:p>
          <a:endParaRPr lang="en-US"/>
        </a:p>
      </dgm:t>
    </dgm:pt>
    <dgm:pt modelId="{D0F3BF69-1B67-4E8A-A02B-9ADCA681D10A}" type="sibTrans" cxnId="{AC45F3B1-448C-49B2-AA16-962CAF2FBB85}">
      <dgm:prSet/>
      <dgm:spPr/>
      <dgm:t>
        <a:bodyPr/>
        <a:lstStyle/>
        <a:p>
          <a:endParaRPr lang="en-US"/>
        </a:p>
      </dgm:t>
    </dgm:pt>
    <dgm:pt modelId="{104EB51B-77BE-464A-947D-D64944AAA416}">
      <dgm:prSet/>
      <dgm:spPr/>
      <dgm:t>
        <a:bodyPr/>
        <a:lstStyle/>
        <a:p>
          <a:r>
            <a:rPr lang="nb-NO" dirty="0"/>
            <a:t>Ulikt kunnskapsnivå om pedagogisk opplæring til barn med talemaskin</a:t>
          </a:r>
          <a:endParaRPr lang="en-US" dirty="0"/>
        </a:p>
      </dgm:t>
    </dgm:pt>
    <dgm:pt modelId="{CC45A111-9257-4C73-A9C9-6FB2004CFF35}" type="parTrans" cxnId="{37CAC01E-2327-4220-8305-63B4626B2111}">
      <dgm:prSet/>
      <dgm:spPr/>
      <dgm:t>
        <a:bodyPr/>
        <a:lstStyle/>
        <a:p>
          <a:endParaRPr lang="en-US"/>
        </a:p>
      </dgm:t>
    </dgm:pt>
    <dgm:pt modelId="{8C407445-1811-45A5-92F3-AF333BDC3023}" type="sibTrans" cxnId="{37CAC01E-2327-4220-8305-63B4626B2111}">
      <dgm:prSet/>
      <dgm:spPr/>
      <dgm:t>
        <a:bodyPr/>
        <a:lstStyle/>
        <a:p>
          <a:endParaRPr lang="en-US"/>
        </a:p>
      </dgm:t>
    </dgm:pt>
    <dgm:pt modelId="{F09DB7BB-F807-4B28-8AE0-C9C0A3A5F237}">
      <dgm:prSet custT="1"/>
      <dgm:spPr/>
      <dgm:t>
        <a:bodyPr/>
        <a:lstStyle/>
        <a:p>
          <a:r>
            <a:rPr lang="nb-NO" sz="2800" dirty="0">
              <a:solidFill>
                <a:schemeClr val="tx1"/>
              </a:solidFill>
            </a:rPr>
            <a:t>MTEK på alle arenaer</a:t>
          </a:r>
          <a:endParaRPr lang="en-US" sz="2800" dirty="0">
            <a:solidFill>
              <a:schemeClr val="tx1"/>
            </a:solidFill>
          </a:endParaRPr>
        </a:p>
      </dgm:t>
    </dgm:pt>
    <dgm:pt modelId="{9660392D-A6F5-4EE6-A64A-3434B3EFD6A3}" type="parTrans" cxnId="{5B5B5C5F-6850-4E29-B679-7BA31E248005}">
      <dgm:prSet/>
      <dgm:spPr/>
      <dgm:t>
        <a:bodyPr/>
        <a:lstStyle/>
        <a:p>
          <a:endParaRPr lang="en-US"/>
        </a:p>
      </dgm:t>
    </dgm:pt>
    <dgm:pt modelId="{45B89573-E858-4B6E-858A-5D2DA3F0788E}" type="sibTrans" cxnId="{5B5B5C5F-6850-4E29-B679-7BA31E248005}">
      <dgm:prSet/>
      <dgm:spPr/>
      <dgm:t>
        <a:bodyPr/>
        <a:lstStyle/>
        <a:p>
          <a:endParaRPr lang="en-US"/>
        </a:p>
      </dgm:t>
    </dgm:pt>
    <dgm:pt modelId="{E2020A23-8C9B-4037-9752-503092381831}">
      <dgm:prSet/>
      <dgm:spPr/>
      <dgm:t>
        <a:bodyPr/>
        <a:lstStyle/>
        <a:p>
          <a:r>
            <a:rPr lang="nb-NO" dirty="0"/>
            <a:t>Utfordrende å få til kontinuitet på avlastning</a:t>
          </a:r>
          <a:endParaRPr lang="en-US" dirty="0"/>
        </a:p>
      </dgm:t>
    </dgm:pt>
    <dgm:pt modelId="{3D08D56E-4E65-46E2-B130-A39235DEA850}" type="parTrans" cxnId="{340230FC-1F3F-41A1-952B-5E1612AB59EF}">
      <dgm:prSet/>
      <dgm:spPr/>
      <dgm:t>
        <a:bodyPr/>
        <a:lstStyle/>
        <a:p>
          <a:endParaRPr lang="en-US"/>
        </a:p>
      </dgm:t>
    </dgm:pt>
    <dgm:pt modelId="{1498C0B4-974B-4FB1-B6F9-641ABD988CE8}" type="sibTrans" cxnId="{340230FC-1F3F-41A1-952B-5E1612AB59EF}">
      <dgm:prSet/>
      <dgm:spPr/>
      <dgm:t>
        <a:bodyPr/>
        <a:lstStyle/>
        <a:p>
          <a:endParaRPr lang="en-US"/>
        </a:p>
      </dgm:t>
    </dgm:pt>
    <dgm:pt modelId="{830CF36D-1BD4-4A0A-8769-EEDFE5A8E624}">
      <dgm:prSet/>
      <dgm:spPr/>
      <dgm:t>
        <a:bodyPr/>
        <a:lstStyle/>
        <a:p>
          <a:r>
            <a:rPr lang="nb-NO" dirty="0"/>
            <a:t>Variasjon i involvering og forståelse hos foreldre</a:t>
          </a:r>
          <a:endParaRPr lang="en-US" dirty="0"/>
        </a:p>
      </dgm:t>
    </dgm:pt>
    <dgm:pt modelId="{512ED4B8-0799-46C5-A9A8-A9732E98EB29}" type="parTrans" cxnId="{EDF42E76-BAE5-4441-8964-1738636E1D90}">
      <dgm:prSet/>
      <dgm:spPr/>
      <dgm:t>
        <a:bodyPr/>
        <a:lstStyle/>
        <a:p>
          <a:endParaRPr lang="en-US"/>
        </a:p>
      </dgm:t>
    </dgm:pt>
    <dgm:pt modelId="{635750E4-6210-4F1D-B76F-D2253530B82A}" type="sibTrans" cxnId="{EDF42E76-BAE5-4441-8964-1738636E1D90}">
      <dgm:prSet/>
      <dgm:spPr/>
      <dgm:t>
        <a:bodyPr/>
        <a:lstStyle/>
        <a:p>
          <a:endParaRPr lang="en-US"/>
        </a:p>
      </dgm:t>
    </dgm:pt>
    <dgm:pt modelId="{96B915C9-E610-4FE6-A367-9F9EB72FE24A}">
      <dgm:prSet custT="1"/>
      <dgm:spPr/>
      <dgm:t>
        <a:bodyPr/>
        <a:lstStyle/>
        <a:p>
          <a:r>
            <a:rPr lang="nb-NO" sz="2800" dirty="0">
              <a:solidFill>
                <a:schemeClr val="tx1"/>
              </a:solidFill>
            </a:rPr>
            <a:t>Kunnskapsnivå og kompetanse</a:t>
          </a:r>
          <a:endParaRPr lang="en-US" sz="2800" dirty="0">
            <a:solidFill>
              <a:schemeClr val="tx1"/>
            </a:solidFill>
          </a:endParaRPr>
        </a:p>
      </dgm:t>
    </dgm:pt>
    <dgm:pt modelId="{B703879E-216D-495B-A71B-0B4DCA715410}" type="parTrans" cxnId="{4B903598-38CF-474E-B2C4-F8A44E1A34A4}">
      <dgm:prSet/>
      <dgm:spPr/>
      <dgm:t>
        <a:bodyPr/>
        <a:lstStyle/>
        <a:p>
          <a:endParaRPr lang="en-US"/>
        </a:p>
      </dgm:t>
    </dgm:pt>
    <dgm:pt modelId="{AFB059E8-C5A1-4654-AA7F-E5BA8E6572E2}" type="sibTrans" cxnId="{4B903598-38CF-474E-B2C4-F8A44E1A34A4}">
      <dgm:prSet/>
      <dgm:spPr/>
      <dgm:t>
        <a:bodyPr/>
        <a:lstStyle/>
        <a:p>
          <a:endParaRPr lang="en-US"/>
        </a:p>
      </dgm:t>
    </dgm:pt>
    <dgm:pt modelId="{F1EBFAC1-6289-45E5-ACCC-13C1CC2EA564}">
      <dgm:prSet/>
      <dgm:spPr/>
      <dgm:t>
        <a:bodyPr/>
        <a:lstStyle/>
        <a:p>
          <a:r>
            <a:rPr lang="nb-NO" dirty="0"/>
            <a:t>Opplæring til nyansatte</a:t>
          </a:r>
          <a:endParaRPr lang="en-US" dirty="0"/>
        </a:p>
      </dgm:t>
    </dgm:pt>
    <dgm:pt modelId="{7F1F2F2D-DB64-492D-A143-641A8A2941E7}" type="parTrans" cxnId="{7587279E-2505-44BF-B42E-6B6109CE1834}">
      <dgm:prSet/>
      <dgm:spPr/>
      <dgm:t>
        <a:bodyPr/>
        <a:lstStyle/>
        <a:p>
          <a:endParaRPr lang="en-US"/>
        </a:p>
      </dgm:t>
    </dgm:pt>
    <dgm:pt modelId="{0E9AB981-26BD-4711-8755-FD3D047B93C1}" type="sibTrans" cxnId="{7587279E-2505-44BF-B42E-6B6109CE1834}">
      <dgm:prSet/>
      <dgm:spPr/>
      <dgm:t>
        <a:bodyPr/>
        <a:lstStyle/>
        <a:p>
          <a:endParaRPr lang="en-US"/>
        </a:p>
      </dgm:t>
    </dgm:pt>
    <dgm:pt modelId="{94BF64BA-6D66-493E-BFF5-F373E29E6F77}">
      <dgm:prSet/>
      <dgm:spPr/>
      <dgm:t>
        <a:bodyPr/>
        <a:lstStyle/>
        <a:p>
          <a:r>
            <a:rPr lang="nb-NO" dirty="0"/>
            <a:t>Oppgavefordeling i enhetene</a:t>
          </a:r>
          <a:endParaRPr lang="en-US" dirty="0"/>
        </a:p>
      </dgm:t>
    </dgm:pt>
    <dgm:pt modelId="{25505FB2-CC0C-411C-A8CC-9F8F6842E4D6}" type="parTrans" cxnId="{B02801D0-77BB-4CAC-BEB0-13020C78E248}">
      <dgm:prSet/>
      <dgm:spPr/>
      <dgm:t>
        <a:bodyPr/>
        <a:lstStyle/>
        <a:p>
          <a:endParaRPr lang="en-US"/>
        </a:p>
      </dgm:t>
    </dgm:pt>
    <dgm:pt modelId="{11A97216-5BA6-4737-B482-916EBD79FF48}" type="sibTrans" cxnId="{B02801D0-77BB-4CAC-BEB0-13020C78E248}">
      <dgm:prSet/>
      <dgm:spPr/>
      <dgm:t>
        <a:bodyPr/>
        <a:lstStyle/>
        <a:p>
          <a:endParaRPr lang="en-US"/>
        </a:p>
      </dgm:t>
    </dgm:pt>
    <dgm:pt modelId="{2DF558AA-1088-40FB-A416-A74864443022}">
      <dgm:prSet/>
      <dgm:spPr/>
      <dgm:t>
        <a:bodyPr/>
        <a:lstStyle/>
        <a:p>
          <a:r>
            <a:rPr lang="en-US" dirty="0" err="1"/>
            <a:t>Blir</a:t>
          </a:r>
          <a:r>
            <a:rPr lang="en-US" dirty="0"/>
            <a:t> </a:t>
          </a:r>
          <a:r>
            <a:rPr lang="en-US" dirty="0" err="1"/>
            <a:t>tiltak</a:t>
          </a:r>
          <a:r>
            <a:rPr lang="en-US" dirty="0"/>
            <a:t> </a:t>
          </a:r>
          <a:r>
            <a:rPr lang="en-US" dirty="0" err="1"/>
            <a:t>videreført</a:t>
          </a:r>
          <a:r>
            <a:rPr lang="en-US" dirty="0"/>
            <a:t>?</a:t>
          </a:r>
        </a:p>
      </dgm:t>
    </dgm:pt>
    <dgm:pt modelId="{ACFEEAC4-D42D-480E-9E91-B285F479BB4F}" type="parTrans" cxnId="{B05BD0DA-8949-4709-B272-EC890768CDAC}">
      <dgm:prSet/>
      <dgm:spPr/>
      <dgm:t>
        <a:bodyPr/>
        <a:lstStyle/>
        <a:p>
          <a:endParaRPr lang="nb-NO"/>
        </a:p>
      </dgm:t>
    </dgm:pt>
    <dgm:pt modelId="{9B870EFE-1219-4237-B30B-B7FD8CA21CDC}" type="sibTrans" cxnId="{B05BD0DA-8949-4709-B272-EC890768CDAC}">
      <dgm:prSet/>
      <dgm:spPr/>
      <dgm:t>
        <a:bodyPr/>
        <a:lstStyle/>
        <a:p>
          <a:endParaRPr lang="nb-NO"/>
        </a:p>
      </dgm:t>
    </dgm:pt>
    <dgm:pt modelId="{2E76C03F-775A-42A8-A06C-A33F6ED0B3D1}">
      <dgm:prSet/>
      <dgm:spPr/>
      <dgm:t>
        <a:bodyPr/>
        <a:lstStyle/>
        <a:p>
          <a:r>
            <a:rPr lang="en-US" dirty="0" err="1"/>
            <a:t>Hvordan</a:t>
          </a:r>
          <a:r>
            <a:rPr lang="en-US" dirty="0"/>
            <a:t> </a:t>
          </a:r>
          <a:r>
            <a:rPr lang="en-US" dirty="0" err="1"/>
            <a:t>sikre</a:t>
          </a:r>
          <a:r>
            <a:rPr lang="en-US" dirty="0"/>
            <a:t> bruk </a:t>
          </a:r>
          <a:r>
            <a:rPr lang="en-US" dirty="0" err="1"/>
            <a:t>på</a:t>
          </a:r>
          <a:r>
            <a:rPr lang="en-US" dirty="0"/>
            <a:t> alle </a:t>
          </a:r>
          <a:r>
            <a:rPr lang="en-US" dirty="0" err="1"/>
            <a:t>arenaer</a:t>
          </a:r>
          <a:r>
            <a:rPr lang="en-US" dirty="0"/>
            <a:t>?</a:t>
          </a:r>
        </a:p>
      </dgm:t>
    </dgm:pt>
    <dgm:pt modelId="{A3DDA3EA-6A82-49F7-937A-92260D24F56F}" type="parTrans" cxnId="{6427BC42-7C6D-4E72-87C7-B2302E888251}">
      <dgm:prSet/>
      <dgm:spPr/>
      <dgm:t>
        <a:bodyPr/>
        <a:lstStyle/>
        <a:p>
          <a:endParaRPr lang="nb-NO"/>
        </a:p>
      </dgm:t>
    </dgm:pt>
    <dgm:pt modelId="{15785A96-E816-4114-A0E5-707B8AF8D899}" type="sibTrans" cxnId="{6427BC42-7C6D-4E72-87C7-B2302E888251}">
      <dgm:prSet/>
      <dgm:spPr/>
      <dgm:t>
        <a:bodyPr/>
        <a:lstStyle/>
        <a:p>
          <a:endParaRPr lang="nb-NO"/>
        </a:p>
      </dgm:t>
    </dgm:pt>
    <dgm:pt modelId="{18FF6A4C-CC0A-4674-AC24-4D25FB6CF962}">
      <dgm:prSet/>
      <dgm:spPr/>
      <dgm:t>
        <a:bodyPr/>
        <a:lstStyle/>
        <a:p>
          <a:r>
            <a:rPr lang="en-US" dirty="0" err="1"/>
            <a:t>Krevende</a:t>
          </a:r>
          <a:r>
            <a:rPr lang="en-US" dirty="0"/>
            <a:t> å </a:t>
          </a:r>
          <a:r>
            <a:rPr lang="en-US" dirty="0" err="1"/>
            <a:t>opprettholde</a:t>
          </a:r>
          <a:r>
            <a:rPr lang="en-US" dirty="0"/>
            <a:t> – </a:t>
          </a:r>
          <a:r>
            <a:rPr lang="en-US" dirty="0" err="1"/>
            <a:t>endringer</a:t>
          </a:r>
          <a:r>
            <a:rPr lang="en-US" dirty="0"/>
            <a:t> </a:t>
          </a:r>
          <a:r>
            <a:rPr lang="en-US" dirty="0" err="1"/>
            <a:t>i</a:t>
          </a:r>
          <a:r>
            <a:rPr lang="en-US" dirty="0"/>
            <a:t> </a:t>
          </a:r>
          <a:r>
            <a:rPr lang="en-US" dirty="0" err="1"/>
            <a:t>organisering</a:t>
          </a:r>
          <a:r>
            <a:rPr lang="en-US" dirty="0"/>
            <a:t>, </a:t>
          </a:r>
          <a:r>
            <a:rPr lang="en-US" dirty="0" err="1"/>
            <a:t>ansatte</a:t>
          </a:r>
          <a:r>
            <a:rPr lang="en-US" dirty="0"/>
            <a:t>, </a:t>
          </a:r>
        </a:p>
      </dgm:t>
    </dgm:pt>
    <dgm:pt modelId="{1504E422-BC55-4760-B59D-22AEAF85CBBA}" type="parTrans" cxnId="{61D186F7-23C2-4D1E-AD78-5492D34A4E9D}">
      <dgm:prSet/>
      <dgm:spPr/>
      <dgm:t>
        <a:bodyPr/>
        <a:lstStyle/>
        <a:p>
          <a:endParaRPr lang="nb-NO"/>
        </a:p>
      </dgm:t>
    </dgm:pt>
    <dgm:pt modelId="{19C68A93-531D-4E75-94E0-A0FA002DE73E}" type="sibTrans" cxnId="{61D186F7-23C2-4D1E-AD78-5492D34A4E9D}">
      <dgm:prSet/>
      <dgm:spPr/>
      <dgm:t>
        <a:bodyPr/>
        <a:lstStyle/>
        <a:p>
          <a:endParaRPr lang="nb-NO"/>
        </a:p>
      </dgm:t>
    </dgm:pt>
    <dgm:pt modelId="{145A71FD-7048-46FB-B2AA-5A2DCFE8D0D1}" type="pres">
      <dgm:prSet presAssocID="{1310CBE9-B38B-49A4-9F00-691C7678DD99}" presName="Name0" presStyleCnt="0">
        <dgm:presLayoutVars>
          <dgm:dir/>
          <dgm:animLvl val="lvl"/>
          <dgm:resizeHandles val="exact"/>
        </dgm:presLayoutVars>
      </dgm:prSet>
      <dgm:spPr/>
    </dgm:pt>
    <dgm:pt modelId="{759914D9-A332-4BE8-8DDF-0233EAE98198}" type="pres">
      <dgm:prSet presAssocID="{ECAC6E21-95E9-4E63-AC33-A6182E5CC8D9}" presName="linNode" presStyleCnt="0"/>
      <dgm:spPr/>
    </dgm:pt>
    <dgm:pt modelId="{9A85E5AD-57D4-4999-A28A-7F2E0BD4E36A}" type="pres">
      <dgm:prSet presAssocID="{ECAC6E21-95E9-4E63-AC33-A6182E5CC8D9}" presName="parentText" presStyleLbl="node1" presStyleIdx="0" presStyleCnt="3">
        <dgm:presLayoutVars>
          <dgm:chMax val="1"/>
          <dgm:bulletEnabled val="1"/>
        </dgm:presLayoutVars>
      </dgm:prSet>
      <dgm:spPr/>
    </dgm:pt>
    <dgm:pt modelId="{1B696521-5097-49CE-A686-24F62D8EC563}" type="pres">
      <dgm:prSet presAssocID="{ECAC6E21-95E9-4E63-AC33-A6182E5CC8D9}" presName="descendantText" presStyleLbl="alignAccFollowNode1" presStyleIdx="0" presStyleCnt="3">
        <dgm:presLayoutVars>
          <dgm:bulletEnabled val="1"/>
        </dgm:presLayoutVars>
      </dgm:prSet>
      <dgm:spPr/>
    </dgm:pt>
    <dgm:pt modelId="{1749B019-5F19-469B-8A57-03D73902E7E3}" type="pres">
      <dgm:prSet presAssocID="{4EF2FE33-6863-462D-8498-37BD12BD6B31}" presName="sp" presStyleCnt="0"/>
      <dgm:spPr/>
    </dgm:pt>
    <dgm:pt modelId="{7D7AE932-CB61-4964-94B1-8F68A68202C3}" type="pres">
      <dgm:prSet presAssocID="{F09DB7BB-F807-4B28-8AE0-C9C0A3A5F237}" presName="linNode" presStyleCnt="0"/>
      <dgm:spPr/>
    </dgm:pt>
    <dgm:pt modelId="{EF79DB42-C6C3-4059-AFBE-572B7A7D45D6}" type="pres">
      <dgm:prSet presAssocID="{F09DB7BB-F807-4B28-8AE0-C9C0A3A5F237}" presName="parentText" presStyleLbl="node1" presStyleIdx="1" presStyleCnt="3">
        <dgm:presLayoutVars>
          <dgm:chMax val="1"/>
          <dgm:bulletEnabled val="1"/>
        </dgm:presLayoutVars>
      </dgm:prSet>
      <dgm:spPr/>
    </dgm:pt>
    <dgm:pt modelId="{7665CBEB-9494-437A-B983-FDE52E7C97D1}" type="pres">
      <dgm:prSet presAssocID="{F09DB7BB-F807-4B28-8AE0-C9C0A3A5F237}" presName="descendantText" presStyleLbl="alignAccFollowNode1" presStyleIdx="1" presStyleCnt="3">
        <dgm:presLayoutVars>
          <dgm:bulletEnabled val="1"/>
        </dgm:presLayoutVars>
      </dgm:prSet>
      <dgm:spPr/>
    </dgm:pt>
    <dgm:pt modelId="{FF0C2CA5-3324-4A16-B7D4-652FDE274C77}" type="pres">
      <dgm:prSet presAssocID="{45B89573-E858-4B6E-858A-5D2DA3F0788E}" presName="sp" presStyleCnt="0"/>
      <dgm:spPr/>
    </dgm:pt>
    <dgm:pt modelId="{DAF5AB16-3A81-44B4-9CD6-1E0CBBA53D17}" type="pres">
      <dgm:prSet presAssocID="{96B915C9-E610-4FE6-A367-9F9EB72FE24A}" presName="linNode" presStyleCnt="0"/>
      <dgm:spPr/>
    </dgm:pt>
    <dgm:pt modelId="{9498BA81-4644-4B6A-917F-AE9C2CFB806E}" type="pres">
      <dgm:prSet presAssocID="{96B915C9-E610-4FE6-A367-9F9EB72FE24A}" presName="parentText" presStyleLbl="node1" presStyleIdx="2" presStyleCnt="3">
        <dgm:presLayoutVars>
          <dgm:chMax val="1"/>
          <dgm:bulletEnabled val="1"/>
        </dgm:presLayoutVars>
      </dgm:prSet>
      <dgm:spPr/>
    </dgm:pt>
    <dgm:pt modelId="{32E4AFEC-3F26-4325-8CF8-5CD23CF2DA29}" type="pres">
      <dgm:prSet presAssocID="{96B915C9-E610-4FE6-A367-9F9EB72FE24A}" presName="descendantText" presStyleLbl="alignAccFollowNode1" presStyleIdx="2" presStyleCnt="3">
        <dgm:presLayoutVars>
          <dgm:bulletEnabled val="1"/>
        </dgm:presLayoutVars>
      </dgm:prSet>
      <dgm:spPr/>
    </dgm:pt>
  </dgm:ptLst>
  <dgm:cxnLst>
    <dgm:cxn modelId="{32C40202-5DBA-40B6-B219-1C1512EF70E7}" type="presOf" srcId="{1310CBE9-B38B-49A4-9F00-691C7678DD99}" destId="{145A71FD-7048-46FB-B2AA-5A2DCFE8D0D1}" srcOrd="0" destOrd="0" presId="urn:microsoft.com/office/officeart/2005/8/layout/vList5"/>
    <dgm:cxn modelId="{37CAC01E-2327-4220-8305-63B4626B2111}" srcId="{ECAC6E21-95E9-4E63-AC33-A6182E5CC8D9}" destId="{104EB51B-77BE-464A-947D-D64944AAA416}" srcOrd="3" destOrd="0" parTransId="{CC45A111-9257-4C73-A9C9-6FB2004CFF35}" sibTransId="{8C407445-1811-45A5-92F3-AF333BDC3023}"/>
    <dgm:cxn modelId="{A1A40436-D9DF-4CAC-B7BB-F2B1CA5F65AF}" type="presOf" srcId="{104EB51B-77BE-464A-947D-D64944AAA416}" destId="{1B696521-5097-49CE-A686-24F62D8EC563}" srcOrd="0" destOrd="3" presId="urn:microsoft.com/office/officeart/2005/8/layout/vList5"/>
    <dgm:cxn modelId="{F780BC39-7ADF-461D-8DB1-2AF968C1E8E1}" type="presOf" srcId="{94BF64BA-6D66-493E-BFF5-F373E29E6F77}" destId="{32E4AFEC-3F26-4325-8CF8-5CD23CF2DA29}" srcOrd="0" destOrd="2" presId="urn:microsoft.com/office/officeart/2005/8/layout/vList5"/>
    <dgm:cxn modelId="{0487AC5C-CBA1-4FD2-B9E7-EF22321DBAFC}" srcId="{ECAC6E21-95E9-4E63-AC33-A6182E5CC8D9}" destId="{8108AFC6-530B-40FB-BA05-EF9F39DEADE6}" srcOrd="1" destOrd="0" parTransId="{D84ADB49-DA3E-454E-BA0B-8947F51E7F59}" sibTransId="{E077E642-64A9-47B6-9E04-5908E7330E79}"/>
    <dgm:cxn modelId="{5B5B5C5F-6850-4E29-B679-7BA31E248005}" srcId="{1310CBE9-B38B-49A4-9F00-691C7678DD99}" destId="{F09DB7BB-F807-4B28-8AE0-C9C0A3A5F237}" srcOrd="1" destOrd="0" parTransId="{9660392D-A6F5-4EE6-A64A-3434B3EFD6A3}" sibTransId="{45B89573-E858-4B6E-858A-5D2DA3F0788E}"/>
    <dgm:cxn modelId="{6427BC42-7C6D-4E72-87C7-B2302E888251}" srcId="{F09DB7BB-F807-4B28-8AE0-C9C0A3A5F237}" destId="{2E76C03F-775A-42A8-A06C-A33F6ED0B3D1}" srcOrd="0" destOrd="0" parTransId="{A3DDA3EA-6A82-49F7-937A-92260D24F56F}" sibTransId="{15785A96-E816-4114-A0E5-707B8AF8D899}"/>
    <dgm:cxn modelId="{42855343-054D-4E91-8AE4-BF5C4302E507}" type="presOf" srcId="{96B915C9-E610-4FE6-A367-9F9EB72FE24A}" destId="{9498BA81-4644-4B6A-917F-AE9C2CFB806E}" srcOrd="0" destOrd="0" presId="urn:microsoft.com/office/officeart/2005/8/layout/vList5"/>
    <dgm:cxn modelId="{6CAF5F6E-9678-4C53-AC97-3E9F095D19EB}" type="presOf" srcId="{8108AFC6-530B-40FB-BA05-EF9F39DEADE6}" destId="{1B696521-5097-49CE-A686-24F62D8EC563}" srcOrd="0" destOrd="1" presId="urn:microsoft.com/office/officeart/2005/8/layout/vList5"/>
    <dgm:cxn modelId="{EDF42E76-BAE5-4441-8964-1738636E1D90}" srcId="{F09DB7BB-F807-4B28-8AE0-C9C0A3A5F237}" destId="{830CF36D-1BD4-4A0A-8769-EEDFE5A8E624}" srcOrd="2" destOrd="0" parTransId="{512ED4B8-0799-46C5-A9A8-A9732E98EB29}" sibTransId="{635750E4-6210-4F1D-B76F-D2253530B82A}"/>
    <dgm:cxn modelId="{14210878-1E51-43A0-9A5E-310C083AAB97}" srcId="{1310CBE9-B38B-49A4-9F00-691C7678DD99}" destId="{ECAC6E21-95E9-4E63-AC33-A6182E5CC8D9}" srcOrd="0" destOrd="0" parTransId="{2CB4E3CC-5146-44B7-9E5B-E152D41BF70F}" sibTransId="{4EF2FE33-6863-462D-8498-37BD12BD6B31}"/>
    <dgm:cxn modelId="{BFF7337F-766B-4F6A-AAC9-F01A833900DB}" type="presOf" srcId="{DBB2380B-482D-4E88-8C8B-47FF4F89653A}" destId="{1B696521-5097-49CE-A686-24F62D8EC563}" srcOrd="0" destOrd="2" presId="urn:microsoft.com/office/officeart/2005/8/layout/vList5"/>
    <dgm:cxn modelId="{FF372C8B-BAC0-446B-9962-0ED0ED4A0780}" type="presOf" srcId="{E2020A23-8C9B-4037-9752-503092381831}" destId="{7665CBEB-9494-437A-B983-FDE52E7C97D1}" srcOrd="0" destOrd="1" presId="urn:microsoft.com/office/officeart/2005/8/layout/vList5"/>
    <dgm:cxn modelId="{3B75EF91-691F-485E-B002-6B5671FFA1BD}" type="presOf" srcId="{18FF6A4C-CC0A-4674-AC24-4D25FB6CF962}" destId="{32E4AFEC-3F26-4325-8CF8-5CD23CF2DA29}" srcOrd="0" destOrd="0" presId="urn:microsoft.com/office/officeart/2005/8/layout/vList5"/>
    <dgm:cxn modelId="{4B903598-38CF-474E-B2C4-F8A44E1A34A4}" srcId="{1310CBE9-B38B-49A4-9F00-691C7678DD99}" destId="{96B915C9-E610-4FE6-A367-9F9EB72FE24A}" srcOrd="2" destOrd="0" parTransId="{B703879E-216D-495B-A71B-0B4DCA715410}" sibTransId="{AFB059E8-C5A1-4654-AA7F-E5BA8E6572E2}"/>
    <dgm:cxn modelId="{7587279E-2505-44BF-B42E-6B6109CE1834}" srcId="{96B915C9-E610-4FE6-A367-9F9EB72FE24A}" destId="{F1EBFAC1-6289-45E5-ACCC-13C1CC2EA564}" srcOrd="1" destOrd="0" parTransId="{7F1F2F2D-DB64-492D-A143-641A8A2941E7}" sibTransId="{0E9AB981-26BD-4711-8755-FD3D047B93C1}"/>
    <dgm:cxn modelId="{AC45F3B1-448C-49B2-AA16-962CAF2FBB85}" srcId="{ECAC6E21-95E9-4E63-AC33-A6182E5CC8D9}" destId="{DBB2380B-482D-4E88-8C8B-47FF4F89653A}" srcOrd="2" destOrd="0" parTransId="{4EFAF1C5-9353-4E83-AE33-B93BE393A115}" sibTransId="{D0F3BF69-1B67-4E8A-A02B-9ADCA681D10A}"/>
    <dgm:cxn modelId="{E55DE9C0-190D-45A3-A7BA-79FC6C815AC9}" type="presOf" srcId="{F09DB7BB-F807-4B28-8AE0-C9C0A3A5F237}" destId="{EF79DB42-C6C3-4059-AFBE-572B7A7D45D6}" srcOrd="0" destOrd="0" presId="urn:microsoft.com/office/officeart/2005/8/layout/vList5"/>
    <dgm:cxn modelId="{48C21DCB-94E3-4222-902C-2CC333300987}" type="presOf" srcId="{ECAC6E21-95E9-4E63-AC33-A6182E5CC8D9}" destId="{9A85E5AD-57D4-4999-A28A-7F2E0BD4E36A}" srcOrd="0" destOrd="0" presId="urn:microsoft.com/office/officeart/2005/8/layout/vList5"/>
    <dgm:cxn modelId="{B02801D0-77BB-4CAC-BEB0-13020C78E248}" srcId="{96B915C9-E610-4FE6-A367-9F9EB72FE24A}" destId="{94BF64BA-6D66-493E-BFF5-F373E29E6F77}" srcOrd="2" destOrd="0" parTransId="{25505FB2-CC0C-411C-A8CC-9F8F6842E4D6}" sibTransId="{11A97216-5BA6-4737-B482-916EBD79FF48}"/>
    <dgm:cxn modelId="{FD1287D6-5F40-4373-A39E-BB13D0FEDEB1}" type="presOf" srcId="{830CF36D-1BD4-4A0A-8769-EEDFE5A8E624}" destId="{7665CBEB-9494-437A-B983-FDE52E7C97D1}" srcOrd="0" destOrd="2" presId="urn:microsoft.com/office/officeart/2005/8/layout/vList5"/>
    <dgm:cxn modelId="{778527D7-29D0-48B2-AB7A-93BCBC833B57}" type="presOf" srcId="{F1EBFAC1-6289-45E5-ACCC-13C1CC2EA564}" destId="{32E4AFEC-3F26-4325-8CF8-5CD23CF2DA29}" srcOrd="0" destOrd="1" presId="urn:microsoft.com/office/officeart/2005/8/layout/vList5"/>
    <dgm:cxn modelId="{B05BD0DA-8949-4709-B272-EC890768CDAC}" srcId="{ECAC6E21-95E9-4E63-AC33-A6182E5CC8D9}" destId="{2DF558AA-1088-40FB-A416-A74864443022}" srcOrd="0" destOrd="0" parTransId="{ACFEEAC4-D42D-480E-9E91-B285F479BB4F}" sibTransId="{9B870EFE-1219-4237-B30B-B7FD8CA21CDC}"/>
    <dgm:cxn modelId="{2322A7EC-818E-4F8C-8066-AF294B4FE240}" type="presOf" srcId="{2DF558AA-1088-40FB-A416-A74864443022}" destId="{1B696521-5097-49CE-A686-24F62D8EC563}" srcOrd="0" destOrd="0" presId="urn:microsoft.com/office/officeart/2005/8/layout/vList5"/>
    <dgm:cxn modelId="{493093EE-7F50-4668-A94F-48DE7E3625A5}" type="presOf" srcId="{2E76C03F-775A-42A8-A06C-A33F6ED0B3D1}" destId="{7665CBEB-9494-437A-B983-FDE52E7C97D1}" srcOrd="0" destOrd="0" presId="urn:microsoft.com/office/officeart/2005/8/layout/vList5"/>
    <dgm:cxn modelId="{61D186F7-23C2-4D1E-AD78-5492D34A4E9D}" srcId="{96B915C9-E610-4FE6-A367-9F9EB72FE24A}" destId="{18FF6A4C-CC0A-4674-AC24-4D25FB6CF962}" srcOrd="0" destOrd="0" parTransId="{1504E422-BC55-4760-B59D-22AEAF85CBBA}" sibTransId="{19C68A93-531D-4E75-94E0-A0FA002DE73E}"/>
    <dgm:cxn modelId="{340230FC-1F3F-41A1-952B-5E1612AB59EF}" srcId="{F09DB7BB-F807-4B28-8AE0-C9C0A3A5F237}" destId="{E2020A23-8C9B-4037-9752-503092381831}" srcOrd="1" destOrd="0" parTransId="{3D08D56E-4E65-46E2-B130-A39235DEA850}" sibTransId="{1498C0B4-974B-4FB1-B6F9-641ABD988CE8}"/>
    <dgm:cxn modelId="{A58AE3B0-855B-4DBA-9495-61983C1F1521}" type="presParOf" srcId="{145A71FD-7048-46FB-B2AA-5A2DCFE8D0D1}" destId="{759914D9-A332-4BE8-8DDF-0233EAE98198}" srcOrd="0" destOrd="0" presId="urn:microsoft.com/office/officeart/2005/8/layout/vList5"/>
    <dgm:cxn modelId="{12FB2F84-F3BB-4BB0-BDEC-B01C2921A0DD}" type="presParOf" srcId="{759914D9-A332-4BE8-8DDF-0233EAE98198}" destId="{9A85E5AD-57D4-4999-A28A-7F2E0BD4E36A}" srcOrd="0" destOrd="0" presId="urn:microsoft.com/office/officeart/2005/8/layout/vList5"/>
    <dgm:cxn modelId="{E2213CB7-D283-484B-A52B-D3B4934A5AB8}" type="presParOf" srcId="{759914D9-A332-4BE8-8DDF-0233EAE98198}" destId="{1B696521-5097-49CE-A686-24F62D8EC563}" srcOrd="1" destOrd="0" presId="urn:microsoft.com/office/officeart/2005/8/layout/vList5"/>
    <dgm:cxn modelId="{63B617D3-9CE2-417E-A2C1-AD4A9BD571B1}" type="presParOf" srcId="{145A71FD-7048-46FB-B2AA-5A2DCFE8D0D1}" destId="{1749B019-5F19-469B-8A57-03D73902E7E3}" srcOrd="1" destOrd="0" presId="urn:microsoft.com/office/officeart/2005/8/layout/vList5"/>
    <dgm:cxn modelId="{DD4DE282-4BAE-4D43-BA38-0930D9650C44}" type="presParOf" srcId="{145A71FD-7048-46FB-B2AA-5A2DCFE8D0D1}" destId="{7D7AE932-CB61-4964-94B1-8F68A68202C3}" srcOrd="2" destOrd="0" presId="urn:microsoft.com/office/officeart/2005/8/layout/vList5"/>
    <dgm:cxn modelId="{49BF3C6F-5131-43D8-9594-CC7F920178B7}" type="presParOf" srcId="{7D7AE932-CB61-4964-94B1-8F68A68202C3}" destId="{EF79DB42-C6C3-4059-AFBE-572B7A7D45D6}" srcOrd="0" destOrd="0" presId="urn:microsoft.com/office/officeart/2005/8/layout/vList5"/>
    <dgm:cxn modelId="{1129FD2B-AD10-430E-8CD1-9B3C0B616AAA}" type="presParOf" srcId="{7D7AE932-CB61-4964-94B1-8F68A68202C3}" destId="{7665CBEB-9494-437A-B983-FDE52E7C97D1}" srcOrd="1" destOrd="0" presId="urn:microsoft.com/office/officeart/2005/8/layout/vList5"/>
    <dgm:cxn modelId="{F6402620-93CC-436D-9A11-8A90793D0E76}" type="presParOf" srcId="{145A71FD-7048-46FB-B2AA-5A2DCFE8D0D1}" destId="{FF0C2CA5-3324-4A16-B7D4-652FDE274C77}" srcOrd="3" destOrd="0" presId="urn:microsoft.com/office/officeart/2005/8/layout/vList5"/>
    <dgm:cxn modelId="{8AD24718-3319-4727-8EB7-AF42EFD7E43C}" type="presParOf" srcId="{145A71FD-7048-46FB-B2AA-5A2DCFE8D0D1}" destId="{DAF5AB16-3A81-44B4-9CD6-1E0CBBA53D17}" srcOrd="4" destOrd="0" presId="urn:microsoft.com/office/officeart/2005/8/layout/vList5"/>
    <dgm:cxn modelId="{B259D052-B5E9-4546-8AEE-E92F7EEE20DB}" type="presParOf" srcId="{DAF5AB16-3A81-44B4-9CD6-1E0CBBA53D17}" destId="{9498BA81-4644-4B6A-917F-AE9C2CFB806E}" srcOrd="0" destOrd="0" presId="urn:microsoft.com/office/officeart/2005/8/layout/vList5"/>
    <dgm:cxn modelId="{A4FA43D2-802B-47E5-9483-A6FDE5A13E43}" type="presParOf" srcId="{DAF5AB16-3A81-44B4-9CD6-1E0CBBA53D17}" destId="{32E4AFEC-3F26-4325-8CF8-5CD23CF2DA2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48C95-2791-49CC-AAE0-7DC022F21ED7}">
      <dsp:nvSpPr>
        <dsp:cNvPr id="0" name=""/>
        <dsp:cNvSpPr/>
      </dsp:nvSpPr>
      <dsp:spPr>
        <a:xfrm>
          <a:off x="41313" y="1893"/>
          <a:ext cx="3279221" cy="19675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b-NO" sz="2200" b="0" kern="1200" baseline="0">
              <a:solidFill>
                <a:schemeClr val="tx1"/>
              </a:solidFill>
            </a:rPr>
            <a:t>Spesialergoterapeuter for barn og unge </a:t>
          </a:r>
          <a:endParaRPr lang="en-US" sz="2200" kern="1200">
            <a:solidFill>
              <a:schemeClr val="tx1"/>
            </a:solidFill>
          </a:endParaRPr>
        </a:p>
      </dsp:txBody>
      <dsp:txXfrm>
        <a:off x="41313" y="1893"/>
        <a:ext cx="3279221" cy="1967533"/>
      </dsp:txXfrm>
    </dsp:sp>
    <dsp:sp modelId="{9A63FAD1-EAB6-4168-9A05-5BD21CEA7B5C}">
      <dsp:nvSpPr>
        <dsp:cNvPr id="0" name=""/>
        <dsp:cNvSpPr/>
      </dsp:nvSpPr>
      <dsp:spPr>
        <a:xfrm>
          <a:off x="7264028" y="0"/>
          <a:ext cx="3279221" cy="19675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b-NO" sz="2200" b="0" kern="1200" baseline="0">
              <a:solidFill>
                <a:schemeClr val="tx1"/>
              </a:solidFill>
            </a:rPr>
            <a:t>Jobbet i Ergoterapitjenesten for barn i Molde kommune siste 15 år</a:t>
          </a:r>
          <a:endParaRPr lang="en-US" sz="2200" kern="1200">
            <a:solidFill>
              <a:schemeClr val="tx1"/>
            </a:solidFill>
          </a:endParaRPr>
        </a:p>
      </dsp:txBody>
      <dsp:txXfrm>
        <a:off x="7264028" y="0"/>
        <a:ext cx="3279221" cy="1967533"/>
      </dsp:txXfrm>
    </dsp:sp>
    <dsp:sp modelId="{855E5BED-B25A-4811-AE6C-93E8128B067A}">
      <dsp:nvSpPr>
        <dsp:cNvPr id="0" name=""/>
        <dsp:cNvSpPr/>
      </dsp:nvSpPr>
      <dsp:spPr>
        <a:xfrm>
          <a:off x="3606646" y="0"/>
          <a:ext cx="3279221" cy="19675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b-NO" sz="2200" b="0" kern="1200" baseline="0" dirty="0">
              <a:solidFill>
                <a:schemeClr val="tx1"/>
              </a:solidFill>
            </a:rPr>
            <a:t>Videreutdanning i psykologi, pedagogikk, spesialpedagogikk </a:t>
          </a:r>
          <a:endParaRPr lang="en-US" sz="2200" kern="1200" dirty="0">
            <a:solidFill>
              <a:schemeClr val="tx1"/>
            </a:solidFill>
          </a:endParaRPr>
        </a:p>
      </dsp:txBody>
      <dsp:txXfrm>
        <a:off x="3606646" y="0"/>
        <a:ext cx="3279221" cy="1967533"/>
      </dsp:txXfrm>
    </dsp:sp>
    <dsp:sp modelId="{DA61ACDF-291E-4976-9295-7E2A9FC26907}">
      <dsp:nvSpPr>
        <dsp:cNvPr id="0" name=""/>
        <dsp:cNvSpPr/>
      </dsp:nvSpPr>
      <dsp:spPr>
        <a:xfrm>
          <a:off x="41313" y="2297349"/>
          <a:ext cx="3279221" cy="19675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b-NO" sz="2200" b="0" kern="1200" baseline="0">
              <a:solidFill>
                <a:schemeClr val="tx1"/>
              </a:solidFill>
            </a:rPr>
            <a:t>Prosjektleder og prosjektmedarbeider i MTEK-prosjektet for barn og unge i Molde </a:t>
          </a:r>
          <a:endParaRPr lang="en-US" sz="2200" kern="1200">
            <a:solidFill>
              <a:schemeClr val="tx1"/>
            </a:solidFill>
          </a:endParaRPr>
        </a:p>
      </dsp:txBody>
      <dsp:txXfrm>
        <a:off x="41313" y="2297349"/>
        <a:ext cx="3279221" cy="1967533"/>
      </dsp:txXfrm>
    </dsp:sp>
    <dsp:sp modelId="{49AA4C65-D234-4D7B-A6F3-75654D252886}">
      <dsp:nvSpPr>
        <dsp:cNvPr id="0" name=""/>
        <dsp:cNvSpPr/>
      </dsp:nvSpPr>
      <dsp:spPr>
        <a:xfrm>
          <a:off x="3648457" y="2297349"/>
          <a:ext cx="3279221" cy="19675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b-NO" sz="2200" b="0" kern="1200" baseline="0">
              <a:solidFill>
                <a:schemeClr val="tx1"/>
              </a:solidFill>
            </a:rPr>
            <a:t>Erfaring fra andre prosjekter og utviklingsarbeid i kommunen</a:t>
          </a:r>
          <a:endParaRPr lang="en-US" sz="2200" kern="1200">
            <a:solidFill>
              <a:schemeClr val="tx1"/>
            </a:solidFill>
          </a:endParaRPr>
        </a:p>
      </dsp:txBody>
      <dsp:txXfrm>
        <a:off x="3648457" y="2297349"/>
        <a:ext cx="3279221" cy="1967533"/>
      </dsp:txXfrm>
    </dsp:sp>
    <dsp:sp modelId="{E914165D-A2E7-4A3E-B76C-FA70EFEC1FE2}">
      <dsp:nvSpPr>
        <dsp:cNvPr id="0" name=""/>
        <dsp:cNvSpPr/>
      </dsp:nvSpPr>
      <dsp:spPr>
        <a:xfrm>
          <a:off x="7255601" y="2297349"/>
          <a:ext cx="3279221" cy="19675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b-NO" sz="2200" b="0" kern="1200" baseline="0">
              <a:solidFill>
                <a:schemeClr val="tx1"/>
              </a:solidFill>
            </a:rPr>
            <a:t>Brenner for aktivitet, deltakelse og mestring for alle, også for de med vansker innen språk, kommunikasjon, tid og struktur</a:t>
          </a:r>
          <a:endParaRPr lang="en-US" sz="2200" kern="1200">
            <a:solidFill>
              <a:schemeClr val="tx1"/>
            </a:solidFill>
          </a:endParaRPr>
        </a:p>
      </dsp:txBody>
      <dsp:txXfrm>
        <a:off x="7255601" y="2297349"/>
        <a:ext cx="3279221" cy="19675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5923A6-ACBA-4EA5-9C6B-E5771702AF98}">
      <dsp:nvSpPr>
        <dsp:cNvPr id="0" name=""/>
        <dsp:cNvSpPr/>
      </dsp:nvSpPr>
      <dsp:spPr>
        <a:xfrm>
          <a:off x="0" y="59787"/>
          <a:ext cx="10576136" cy="748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nb-NO" sz="3200" kern="1200" dirty="0">
              <a:solidFill>
                <a:schemeClr val="tx1"/>
              </a:solidFill>
              <a:latin typeface="Arial" panose="020B0604020202020204"/>
            </a:rPr>
            <a:t>Historisk tilbakeblikk	</a:t>
          </a:r>
          <a:endParaRPr lang="en-US" sz="3200" kern="1200" dirty="0">
            <a:solidFill>
              <a:schemeClr val="tx1"/>
            </a:solidFill>
          </a:endParaRPr>
        </a:p>
      </dsp:txBody>
      <dsp:txXfrm>
        <a:off x="36553" y="96340"/>
        <a:ext cx="10503030" cy="675694"/>
      </dsp:txXfrm>
    </dsp:sp>
    <dsp:sp modelId="{425DF06F-D0B7-4D64-8A52-6FB70EE506A6}">
      <dsp:nvSpPr>
        <dsp:cNvPr id="0" name=""/>
        <dsp:cNvSpPr/>
      </dsp:nvSpPr>
      <dsp:spPr>
        <a:xfrm>
          <a:off x="0" y="808587"/>
          <a:ext cx="10576136" cy="132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792" tIns="40640" rIns="227584" bIns="40640" numCol="1" spcCol="1270" anchor="t" anchorCtr="0">
          <a:noAutofit/>
        </a:bodyPr>
        <a:lstStyle/>
        <a:p>
          <a:pPr marL="228600" lvl="1" indent="-228600" algn="l" defTabSz="1111250" rtl="0">
            <a:lnSpc>
              <a:spcPct val="100000"/>
            </a:lnSpc>
            <a:spcBef>
              <a:spcPct val="0"/>
            </a:spcBef>
            <a:spcAft>
              <a:spcPct val="20000"/>
            </a:spcAft>
            <a:buChar char="•"/>
          </a:pPr>
          <a:r>
            <a:rPr lang="en-US" sz="2500" kern="1200" dirty="0" err="1"/>
            <a:t>Tilfeldig</a:t>
          </a:r>
          <a:r>
            <a:rPr lang="en-US" sz="2500" kern="1200" dirty="0"/>
            <a:t> </a:t>
          </a:r>
          <a:r>
            <a:rPr lang="en-US" sz="2500" kern="1200" dirty="0" err="1"/>
            <a:t>formidling</a:t>
          </a:r>
          <a:r>
            <a:rPr lang="en-US" sz="2500" kern="1200" dirty="0"/>
            <a:t> av </a:t>
          </a:r>
          <a:r>
            <a:rPr lang="en-US" sz="2500" kern="1200" dirty="0" err="1"/>
            <a:t>teknologi</a:t>
          </a:r>
          <a:r>
            <a:rPr lang="en-US" sz="2500" kern="1200" dirty="0"/>
            <a:t>, </a:t>
          </a:r>
          <a:r>
            <a:rPr lang="en-US" sz="2500" kern="1200" dirty="0" err="1"/>
            <a:t>ergoterapeuter</a:t>
          </a:r>
          <a:r>
            <a:rPr lang="en-US" sz="2500" kern="1200" dirty="0"/>
            <a:t>, </a:t>
          </a:r>
          <a:r>
            <a:rPr lang="en-US" sz="2500" kern="1200" dirty="0" err="1"/>
            <a:t>lærere</a:t>
          </a:r>
          <a:r>
            <a:rPr lang="en-US" sz="2500" kern="1200" dirty="0"/>
            <a:t>, </a:t>
          </a:r>
          <a:r>
            <a:rPr lang="en-US" sz="2500" kern="1200" dirty="0" err="1"/>
            <a:t>andre</a:t>
          </a:r>
          <a:r>
            <a:rPr lang="en-US" sz="2500" kern="1200" dirty="0"/>
            <a:t> </a:t>
          </a:r>
        </a:p>
        <a:p>
          <a:pPr marL="228600" lvl="1" indent="-228600" algn="l" defTabSz="1111250" rtl="0">
            <a:lnSpc>
              <a:spcPct val="100000"/>
            </a:lnSpc>
            <a:spcBef>
              <a:spcPct val="0"/>
            </a:spcBef>
            <a:spcAft>
              <a:spcPct val="20000"/>
            </a:spcAft>
            <a:buChar char="•"/>
          </a:pPr>
          <a:r>
            <a:rPr lang="en-US" sz="2500" kern="1200" dirty="0"/>
            <a:t>Alle </a:t>
          </a:r>
          <a:r>
            <a:rPr lang="en-US" sz="2500" kern="1200" dirty="0" err="1"/>
            <a:t>jobbet</a:t>
          </a:r>
          <a:r>
            <a:rPr lang="en-US" sz="2500" kern="1200" dirty="0"/>
            <a:t> med </a:t>
          </a:r>
          <a:r>
            <a:rPr lang="en-US" sz="2500" kern="1200" dirty="0" err="1"/>
            <a:t>sitt</a:t>
          </a:r>
          <a:r>
            <a:rPr lang="en-US" sz="2500" kern="1200" dirty="0"/>
            <a:t> </a:t>
          </a:r>
        </a:p>
        <a:p>
          <a:pPr marL="228600" lvl="1" indent="-228600" algn="l" defTabSz="1111250" rtl="0">
            <a:lnSpc>
              <a:spcPct val="100000"/>
            </a:lnSpc>
            <a:spcBef>
              <a:spcPct val="0"/>
            </a:spcBef>
            <a:spcAft>
              <a:spcPct val="20000"/>
            </a:spcAft>
            <a:buChar char="•"/>
          </a:pPr>
          <a:r>
            <a:rPr lang="en-US" sz="2500" kern="1200" dirty="0" err="1"/>
            <a:t>Uoversiktlig</a:t>
          </a:r>
          <a:r>
            <a:rPr lang="en-US" sz="2500" kern="1200" dirty="0"/>
            <a:t> for </a:t>
          </a:r>
          <a:r>
            <a:rPr lang="en-US" sz="2500" kern="1200" dirty="0" err="1"/>
            <a:t>foreldre</a:t>
          </a:r>
          <a:endParaRPr lang="en-US" sz="2500" kern="1200" dirty="0"/>
        </a:p>
      </dsp:txBody>
      <dsp:txXfrm>
        <a:off x="0" y="808587"/>
        <a:ext cx="10576136" cy="1324800"/>
      </dsp:txXfrm>
    </dsp:sp>
    <dsp:sp modelId="{8D128D2E-BC6D-41BB-A7B0-5F4121769191}">
      <dsp:nvSpPr>
        <dsp:cNvPr id="0" name=""/>
        <dsp:cNvSpPr/>
      </dsp:nvSpPr>
      <dsp:spPr>
        <a:xfrm>
          <a:off x="0" y="2133388"/>
          <a:ext cx="10576136" cy="748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nb-NO" sz="3200" kern="1200">
              <a:solidFill>
                <a:schemeClr val="tx1"/>
              </a:solidFill>
            </a:rPr>
            <a:t>Ergoterapitjenesten ønsket bedre system i kommunen</a:t>
          </a:r>
          <a:endParaRPr lang="en-US" sz="3200" kern="1200">
            <a:solidFill>
              <a:schemeClr val="tx1"/>
            </a:solidFill>
          </a:endParaRPr>
        </a:p>
      </dsp:txBody>
      <dsp:txXfrm>
        <a:off x="36553" y="2169941"/>
        <a:ext cx="10503030" cy="675694"/>
      </dsp:txXfrm>
    </dsp:sp>
    <dsp:sp modelId="{E82BAA7D-100E-4217-A28A-EDE23F2308D7}">
      <dsp:nvSpPr>
        <dsp:cNvPr id="0" name=""/>
        <dsp:cNvSpPr/>
      </dsp:nvSpPr>
      <dsp:spPr>
        <a:xfrm>
          <a:off x="0" y="2882188"/>
          <a:ext cx="10576136" cy="132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792" tIns="40640" rIns="227584" bIns="40640" numCol="1" spcCol="1270" anchor="t" anchorCtr="0">
          <a:noAutofit/>
        </a:bodyPr>
        <a:lstStyle/>
        <a:p>
          <a:pPr marL="228600" lvl="1" indent="-228600" algn="l" defTabSz="1111250">
            <a:lnSpc>
              <a:spcPct val="100000"/>
            </a:lnSpc>
            <a:spcBef>
              <a:spcPct val="0"/>
            </a:spcBef>
            <a:spcAft>
              <a:spcPct val="20000"/>
            </a:spcAft>
            <a:buChar char="•"/>
          </a:pPr>
          <a:r>
            <a:rPr lang="nb-NO" sz="2500" kern="1200" dirty="0" err="1"/>
            <a:t>Personuavhengig</a:t>
          </a:r>
          <a:r>
            <a:rPr lang="nb-NO" sz="2500" kern="1200" dirty="0"/>
            <a:t> system </a:t>
          </a:r>
          <a:endParaRPr lang="en-US" sz="2500" kern="1200" dirty="0"/>
        </a:p>
        <a:p>
          <a:pPr marL="228600" lvl="1" indent="-228600" algn="l" defTabSz="1111250">
            <a:lnSpc>
              <a:spcPct val="100000"/>
            </a:lnSpc>
            <a:spcBef>
              <a:spcPct val="0"/>
            </a:spcBef>
            <a:spcAft>
              <a:spcPct val="20000"/>
            </a:spcAft>
            <a:buChar char="•"/>
          </a:pPr>
          <a:r>
            <a:rPr lang="en-US" sz="2500" kern="1200" dirty="0" err="1"/>
            <a:t>Lik</a:t>
          </a:r>
          <a:r>
            <a:rPr lang="en-US" sz="2500" kern="1200" dirty="0"/>
            <a:t> </a:t>
          </a:r>
          <a:r>
            <a:rPr lang="en-US" sz="2500" kern="1200" dirty="0" err="1"/>
            <a:t>tilgang</a:t>
          </a:r>
          <a:r>
            <a:rPr lang="en-US" sz="2500" kern="1200" dirty="0"/>
            <a:t> </a:t>
          </a:r>
          <a:r>
            <a:rPr lang="en-US" sz="2500" kern="1200" dirty="0" err="1"/>
            <a:t>på</a:t>
          </a:r>
          <a:r>
            <a:rPr lang="en-US" sz="2500" kern="1200" dirty="0"/>
            <a:t> </a:t>
          </a:r>
          <a:r>
            <a:rPr lang="en-US" sz="2500" kern="1200" dirty="0" err="1"/>
            <a:t>teknologi</a:t>
          </a:r>
          <a:r>
            <a:rPr lang="en-US" sz="2500" kern="1200" dirty="0"/>
            <a:t> for alle med </a:t>
          </a:r>
          <a:r>
            <a:rPr lang="en-US" sz="2500" kern="1200" dirty="0" err="1"/>
            <a:t>behov</a:t>
          </a:r>
          <a:endParaRPr lang="en-US" sz="2500" kern="1200" dirty="0"/>
        </a:p>
        <a:p>
          <a:pPr marL="228600" lvl="1" indent="-228600" algn="l" defTabSz="1111250">
            <a:lnSpc>
              <a:spcPct val="100000"/>
            </a:lnSpc>
            <a:spcBef>
              <a:spcPct val="0"/>
            </a:spcBef>
            <a:spcAft>
              <a:spcPct val="20000"/>
            </a:spcAft>
            <a:buChar char="•"/>
          </a:pPr>
          <a:r>
            <a:rPr lang="nb-NO" sz="2500" kern="1200" dirty="0"/>
            <a:t>Foreldre/pårørendeinvolvering og systematisk oppfølging</a:t>
          </a:r>
          <a:endParaRPr lang="en-US" sz="2500" kern="1200" dirty="0"/>
        </a:p>
      </dsp:txBody>
      <dsp:txXfrm>
        <a:off x="0" y="2882188"/>
        <a:ext cx="10576136" cy="1324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E50C96-7DF5-436F-A0EC-70E4FC83369B}">
      <dsp:nvSpPr>
        <dsp:cNvPr id="0" name=""/>
        <dsp:cNvSpPr/>
      </dsp:nvSpPr>
      <dsp:spPr>
        <a:xfrm>
          <a:off x="0" y="66762"/>
          <a:ext cx="10576136"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b-NO" sz="1900" kern="1200">
              <a:solidFill>
                <a:schemeClr val="tx1"/>
              </a:solidFill>
            </a:rPr>
            <a:t>Prosjektmidler fra h-</a:t>
          </a:r>
          <a:r>
            <a:rPr lang="nb-NO" sz="1900" kern="1200" err="1">
              <a:solidFill>
                <a:schemeClr val="tx1"/>
              </a:solidFill>
            </a:rPr>
            <a:t>dir</a:t>
          </a:r>
          <a:endParaRPr lang="en-US" sz="1900" kern="1200">
            <a:solidFill>
              <a:schemeClr val="tx1"/>
            </a:solidFill>
          </a:endParaRPr>
        </a:p>
      </dsp:txBody>
      <dsp:txXfrm>
        <a:off x="21704" y="88466"/>
        <a:ext cx="10532728" cy="401192"/>
      </dsp:txXfrm>
    </dsp:sp>
    <dsp:sp modelId="{A9288FCF-5F45-40BA-A38A-5001544F064B}">
      <dsp:nvSpPr>
        <dsp:cNvPr id="0" name=""/>
        <dsp:cNvSpPr/>
      </dsp:nvSpPr>
      <dsp:spPr>
        <a:xfrm>
          <a:off x="0" y="511362"/>
          <a:ext cx="10576136" cy="491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79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nb-NO" sz="1500" b="0" kern="1200"/>
            <a:t>Nasjonalt velferdsteknologiprogram barn og unge 2021-2023 - </a:t>
          </a:r>
          <a:r>
            <a:rPr lang="nb-NO" sz="1500" kern="1200"/>
            <a:t>Digitale kalendere</a:t>
          </a:r>
          <a:endParaRPr lang="en-US" sz="1500" kern="1200"/>
        </a:p>
        <a:p>
          <a:pPr marL="114300" lvl="1" indent="-114300" algn="l" defTabSz="666750">
            <a:lnSpc>
              <a:spcPct val="90000"/>
            </a:lnSpc>
            <a:spcBef>
              <a:spcPct val="0"/>
            </a:spcBef>
            <a:spcAft>
              <a:spcPct val="20000"/>
            </a:spcAft>
            <a:buChar char="•"/>
          </a:pPr>
          <a:r>
            <a:rPr lang="nb-NO" sz="1500" b="0" kern="1200"/>
            <a:t>Helseteknologiordningen 2024 - Elektronisk talemaskin</a:t>
          </a:r>
          <a:endParaRPr lang="en-US" sz="1500" kern="1200"/>
        </a:p>
      </dsp:txBody>
      <dsp:txXfrm>
        <a:off x="0" y="511362"/>
        <a:ext cx="10576136" cy="491625"/>
      </dsp:txXfrm>
    </dsp:sp>
    <dsp:sp modelId="{F4BFBD84-1A49-4996-906C-ED41B3B6A24C}">
      <dsp:nvSpPr>
        <dsp:cNvPr id="0" name=""/>
        <dsp:cNvSpPr/>
      </dsp:nvSpPr>
      <dsp:spPr>
        <a:xfrm>
          <a:off x="0" y="1002987"/>
          <a:ext cx="10576136"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err="1">
              <a:solidFill>
                <a:schemeClr val="tx1"/>
              </a:solidFill>
            </a:rPr>
            <a:t>Tverrfaglig</a:t>
          </a:r>
          <a:r>
            <a:rPr lang="en-US" sz="1900" kern="1200">
              <a:solidFill>
                <a:schemeClr val="tx1"/>
              </a:solidFill>
            </a:rPr>
            <a:t> </a:t>
          </a:r>
          <a:r>
            <a:rPr lang="en-US" sz="1900" kern="1200" err="1">
              <a:solidFill>
                <a:schemeClr val="tx1"/>
              </a:solidFill>
            </a:rPr>
            <a:t>og</a:t>
          </a:r>
          <a:r>
            <a:rPr lang="en-US" sz="1900" kern="1200">
              <a:solidFill>
                <a:schemeClr val="tx1"/>
              </a:solidFill>
            </a:rPr>
            <a:t> </a:t>
          </a:r>
          <a:r>
            <a:rPr lang="en-US" sz="1900" kern="1200" err="1">
              <a:solidFill>
                <a:schemeClr val="tx1"/>
              </a:solidFill>
            </a:rPr>
            <a:t>tverrsektorielt</a:t>
          </a:r>
          <a:r>
            <a:rPr lang="en-US" sz="1900" kern="1200">
              <a:solidFill>
                <a:schemeClr val="tx1"/>
              </a:solidFill>
            </a:rPr>
            <a:t> </a:t>
          </a:r>
          <a:r>
            <a:rPr lang="en-US" sz="1900" kern="1200" err="1">
              <a:solidFill>
                <a:schemeClr val="tx1"/>
              </a:solidFill>
            </a:rPr>
            <a:t>samarbeid</a:t>
          </a:r>
          <a:r>
            <a:rPr lang="en-US" sz="1900" kern="1200">
              <a:solidFill>
                <a:schemeClr val="tx1"/>
              </a:solidFill>
            </a:rPr>
            <a:t> </a:t>
          </a:r>
          <a:r>
            <a:rPr lang="en-US" sz="1900" kern="1200" err="1">
              <a:solidFill>
                <a:schemeClr val="tx1"/>
              </a:solidFill>
            </a:rPr>
            <a:t>fra</a:t>
          </a:r>
          <a:r>
            <a:rPr lang="en-US" sz="1900" kern="1200">
              <a:solidFill>
                <a:schemeClr val="tx1"/>
              </a:solidFill>
            </a:rPr>
            <a:t> start</a:t>
          </a:r>
        </a:p>
      </dsp:txBody>
      <dsp:txXfrm>
        <a:off x="21704" y="1024691"/>
        <a:ext cx="10532728" cy="401192"/>
      </dsp:txXfrm>
    </dsp:sp>
    <dsp:sp modelId="{8FBEC127-F792-4BAB-B837-6D941A420A3E}">
      <dsp:nvSpPr>
        <dsp:cNvPr id="0" name=""/>
        <dsp:cNvSpPr/>
      </dsp:nvSpPr>
      <dsp:spPr>
        <a:xfrm>
          <a:off x="0" y="1447587"/>
          <a:ext cx="10576136" cy="727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79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err="1"/>
            <a:t>Forankring</a:t>
          </a:r>
          <a:r>
            <a:rPr lang="en-US" sz="1500" kern="1200"/>
            <a:t> </a:t>
          </a:r>
          <a:r>
            <a:rPr lang="en-US" sz="1500" kern="1200" err="1"/>
            <a:t>på</a:t>
          </a:r>
          <a:r>
            <a:rPr lang="en-US" sz="1500" kern="1200"/>
            <a:t> </a:t>
          </a:r>
          <a:r>
            <a:rPr lang="en-US" sz="1500" kern="1200" err="1"/>
            <a:t>ledernivå</a:t>
          </a:r>
          <a:r>
            <a:rPr lang="en-US" sz="1500" kern="1200"/>
            <a:t> </a:t>
          </a:r>
          <a:r>
            <a:rPr lang="en-US" sz="1500" kern="1200" err="1"/>
            <a:t>før</a:t>
          </a:r>
          <a:r>
            <a:rPr lang="en-US" sz="1500" kern="1200"/>
            <a:t> </a:t>
          </a:r>
          <a:r>
            <a:rPr lang="en-US" sz="1500" kern="1200" err="1"/>
            <a:t>søknad</a:t>
          </a:r>
          <a:r>
            <a:rPr lang="en-US" sz="1500" kern="1200"/>
            <a:t> </a:t>
          </a:r>
          <a:r>
            <a:rPr lang="en-US" sz="1500" kern="1200" err="1"/>
            <a:t>til</a:t>
          </a:r>
          <a:r>
            <a:rPr lang="en-US" sz="1500" kern="1200"/>
            <a:t> h-</a:t>
          </a:r>
          <a:r>
            <a:rPr lang="en-US" sz="1500" kern="1200" err="1"/>
            <a:t>dir</a:t>
          </a:r>
          <a:endParaRPr lang="en-US" sz="1500" kern="1200"/>
        </a:p>
        <a:p>
          <a:pPr marL="114300" lvl="1" indent="-114300" algn="l" defTabSz="666750">
            <a:lnSpc>
              <a:spcPct val="90000"/>
            </a:lnSpc>
            <a:spcBef>
              <a:spcPct val="0"/>
            </a:spcBef>
            <a:spcAft>
              <a:spcPct val="20000"/>
            </a:spcAft>
            <a:buChar char="•"/>
          </a:pPr>
          <a:r>
            <a:rPr lang="en-US" sz="1500" kern="1200"/>
            <a:t>Prosjektgruppe fra helse og oppvekst – ergoterapeuter, ppt, spes.ped skole, koordinator for e-helse og teknologi </a:t>
          </a:r>
        </a:p>
        <a:p>
          <a:pPr marL="114300" lvl="1" indent="-114300" algn="l" defTabSz="666750">
            <a:lnSpc>
              <a:spcPct val="90000"/>
            </a:lnSpc>
            <a:spcBef>
              <a:spcPct val="0"/>
            </a:spcBef>
            <a:spcAft>
              <a:spcPct val="20000"/>
            </a:spcAft>
            <a:buChar char="•"/>
          </a:pPr>
          <a:r>
            <a:rPr lang="en-US" sz="1500" kern="1200"/>
            <a:t>Arbeid med barn og unge – avhengig av samarbeid på tvers</a:t>
          </a:r>
        </a:p>
      </dsp:txBody>
      <dsp:txXfrm>
        <a:off x="0" y="1447587"/>
        <a:ext cx="10576136" cy="727605"/>
      </dsp:txXfrm>
    </dsp:sp>
    <dsp:sp modelId="{0D33D49D-F544-45DD-8326-B6D687031169}">
      <dsp:nvSpPr>
        <dsp:cNvPr id="0" name=""/>
        <dsp:cNvSpPr/>
      </dsp:nvSpPr>
      <dsp:spPr>
        <a:xfrm>
          <a:off x="0" y="2175192"/>
          <a:ext cx="10576136"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err="1">
              <a:solidFill>
                <a:schemeClr val="tx1"/>
              </a:solidFill>
            </a:rPr>
            <a:t>Teknologi</a:t>
          </a:r>
          <a:r>
            <a:rPr lang="en-US" sz="1900" kern="1200">
              <a:solidFill>
                <a:schemeClr val="tx1"/>
              </a:solidFill>
            </a:rPr>
            <a:t> </a:t>
          </a:r>
          <a:r>
            <a:rPr lang="en-US" sz="1900" kern="1200" err="1">
              <a:solidFill>
                <a:schemeClr val="tx1"/>
              </a:solidFill>
            </a:rPr>
            <a:t>fra</a:t>
          </a:r>
          <a:r>
            <a:rPr lang="en-US" sz="1900" kern="1200">
              <a:solidFill>
                <a:schemeClr val="tx1"/>
              </a:solidFill>
            </a:rPr>
            <a:t> Nav </a:t>
          </a:r>
          <a:r>
            <a:rPr lang="en-US" sz="1900" kern="1200" err="1">
              <a:solidFill>
                <a:schemeClr val="tx1"/>
              </a:solidFill>
            </a:rPr>
            <a:t>Hjelpemiddelsentral</a:t>
          </a:r>
          <a:endParaRPr lang="en-US" sz="1900" kern="1200">
            <a:solidFill>
              <a:schemeClr val="tx1"/>
            </a:solidFill>
          </a:endParaRPr>
        </a:p>
      </dsp:txBody>
      <dsp:txXfrm>
        <a:off x="21704" y="2196896"/>
        <a:ext cx="10532728" cy="401192"/>
      </dsp:txXfrm>
    </dsp:sp>
    <dsp:sp modelId="{5DFF5311-4E27-4FE3-B032-40A474EF5448}">
      <dsp:nvSpPr>
        <dsp:cNvPr id="0" name=""/>
        <dsp:cNvSpPr/>
      </dsp:nvSpPr>
      <dsp:spPr>
        <a:xfrm>
          <a:off x="0" y="2619792"/>
          <a:ext cx="10576136" cy="491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79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err="1"/>
            <a:t>Tilgjengelig</a:t>
          </a:r>
          <a:r>
            <a:rPr lang="en-US" sz="1500" kern="1200"/>
            <a:t> for alle </a:t>
          </a:r>
          <a:r>
            <a:rPr lang="en-US" sz="1500" kern="1200" err="1"/>
            <a:t>ut</a:t>
          </a:r>
          <a:r>
            <a:rPr lang="en-US" sz="1500" kern="1200"/>
            <a:t> </a:t>
          </a:r>
          <a:r>
            <a:rPr lang="en-US" sz="1500" kern="1200" err="1"/>
            <a:t>fra</a:t>
          </a:r>
          <a:r>
            <a:rPr lang="en-US" sz="1500" kern="1200"/>
            <a:t> </a:t>
          </a:r>
          <a:r>
            <a:rPr lang="en-US" sz="1500" kern="1200" err="1"/>
            <a:t>behov</a:t>
          </a:r>
          <a:endParaRPr lang="en-US" sz="1500" kern="1200"/>
        </a:p>
        <a:p>
          <a:pPr marL="114300" lvl="1" indent="-114300" algn="l" defTabSz="666750">
            <a:lnSpc>
              <a:spcPct val="90000"/>
            </a:lnSpc>
            <a:spcBef>
              <a:spcPct val="0"/>
            </a:spcBef>
            <a:spcAft>
              <a:spcPct val="20000"/>
            </a:spcAft>
            <a:buChar char="•"/>
          </a:pPr>
          <a:r>
            <a:rPr lang="en-US" sz="1500" kern="1200"/>
            <a:t>Nav ansvarlig for teknologien</a:t>
          </a:r>
        </a:p>
      </dsp:txBody>
      <dsp:txXfrm>
        <a:off x="0" y="2619792"/>
        <a:ext cx="10576136" cy="491625"/>
      </dsp:txXfrm>
    </dsp:sp>
    <dsp:sp modelId="{597A7A00-7526-4F42-882C-11A37D63AB22}">
      <dsp:nvSpPr>
        <dsp:cNvPr id="0" name=""/>
        <dsp:cNvSpPr/>
      </dsp:nvSpPr>
      <dsp:spPr>
        <a:xfrm>
          <a:off x="0" y="3111417"/>
          <a:ext cx="10576136"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err="1">
              <a:solidFill>
                <a:schemeClr val="tx1"/>
              </a:solidFill>
            </a:rPr>
            <a:t>Systematisk</a:t>
          </a:r>
          <a:r>
            <a:rPr lang="en-US" sz="1900" kern="1200">
              <a:solidFill>
                <a:schemeClr val="tx1"/>
              </a:solidFill>
            </a:rPr>
            <a:t> </a:t>
          </a:r>
          <a:r>
            <a:rPr lang="en-US" sz="1900" kern="1200" err="1">
              <a:solidFill>
                <a:schemeClr val="tx1"/>
              </a:solidFill>
            </a:rPr>
            <a:t>arbeid</a:t>
          </a:r>
          <a:endParaRPr lang="en-US" sz="1900" kern="1200">
            <a:solidFill>
              <a:schemeClr val="tx1"/>
            </a:solidFill>
          </a:endParaRPr>
        </a:p>
      </dsp:txBody>
      <dsp:txXfrm>
        <a:off x="21704" y="3133121"/>
        <a:ext cx="10532728" cy="401192"/>
      </dsp:txXfrm>
    </dsp:sp>
    <dsp:sp modelId="{D1195197-95B0-44A8-97AD-8269BF5718C6}">
      <dsp:nvSpPr>
        <dsp:cNvPr id="0" name=""/>
        <dsp:cNvSpPr/>
      </dsp:nvSpPr>
      <dsp:spPr>
        <a:xfrm>
          <a:off x="0" y="3556017"/>
          <a:ext cx="10576136" cy="983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79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Mål om sterk forankring</a:t>
          </a:r>
        </a:p>
        <a:p>
          <a:pPr marL="114300" lvl="1" indent="-114300" algn="l" defTabSz="666750">
            <a:lnSpc>
              <a:spcPct val="90000"/>
            </a:lnSpc>
            <a:spcBef>
              <a:spcPct val="0"/>
            </a:spcBef>
            <a:spcAft>
              <a:spcPct val="20000"/>
            </a:spcAft>
            <a:buChar char="•"/>
          </a:pPr>
          <a:r>
            <a:rPr lang="en-US" sz="1500" kern="1200" err="1"/>
            <a:t>Varige</a:t>
          </a:r>
          <a:r>
            <a:rPr lang="en-US" sz="1500" kern="1200"/>
            <a:t> </a:t>
          </a:r>
          <a:r>
            <a:rPr lang="en-US" sz="1500" kern="1200" err="1"/>
            <a:t>endringer</a:t>
          </a:r>
          <a:r>
            <a:rPr lang="en-US" sz="1500" kern="1200"/>
            <a:t> </a:t>
          </a:r>
          <a:r>
            <a:rPr lang="en-US" sz="1500" kern="1200" err="1"/>
            <a:t>i</a:t>
          </a:r>
          <a:r>
            <a:rPr lang="en-US" sz="1500" kern="1200"/>
            <a:t> </a:t>
          </a:r>
          <a:r>
            <a:rPr lang="en-US" sz="1500" kern="1200" err="1"/>
            <a:t>kommunen</a:t>
          </a:r>
          <a:r>
            <a:rPr lang="en-US" sz="1500" kern="1200"/>
            <a:t> </a:t>
          </a:r>
          <a:r>
            <a:rPr lang="en-US" sz="1500" kern="1200" err="1"/>
            <a:t>etter</a:t>
          </a:r>
          <a:r>
            <a:rPr lang="en-US" sz="1500" kern="1200"/>
            <a:t> </a:t>
          </a:r>
          <a:r>
            <a:rPr lang="en-US" sz="1500" kern="1200" err="1"/>
            <a:t>prosjektperioden</a:t>
          </a:r>
          <a:endParaRPr lang="en-US" sz="1500" kern="1200"/>
        </a:p>
        <a:p>
          <a:pPr marL="114300" lvl="1" indent="-114300" algn="l" defTabSz="666750">
            <a:lnSpc>
              <a:spcPct val="90000"/>
            </a:lnSpc>
            <a:spcBef>
              <a:spcPct val="0"/>
            </a:spcBef>
            <a:spcAft>
              <a:spcPct val="20000"/>
            </a:spcAft>
            <a:buChar char="•"/>
          </a:pPr>
          <a:r>
            <a:rPr lang="en-US" sz="1500" kern="1200"/>
            <a:t>Delingskultur i organisasjonen</a:t>
          </a:r>
        </a:p>
        <a:p>
          <a:pPr marL="114300" lvl="1" indent="-114300" algn="l" defTabSz="666750">
            <a:lnSpc>
              <a:spcPct val="90000"/>
            </a:lnSpc>
            <a:spcBef>
              <a:spcPct val="0"/>
            </a:spcBef>
            <a:spcAft>
              <a:spcPct val="20000"/>
            </a:spcAft>
            <a:buChar char="•"/>
          </a:pPr>
          <a:r>
            <a:rPr lang="en-US" sz="1500" kern="1200" err="1"/>
            <a:t>Systemavhengig</a:t>
          </a:r>
          <a:r>
            <a:rPr lang="en-US" sz="1500" kern="1200"/>
            <a:t> </a:t>
          </a:r>
          <a:r>
            <a:rPr lang="en-US" sz="1500" kern="1200" err="1"/>
            <a:t>i</a:t>
          </a:r>
          <a:r>
            <a:rPr lang="en-US" sz="1500" kern="1200"/>
            <a:t> </a:t>
          </a:r>
          <a:r>
            <a:rPr lang="en-US" sz="1500" kern="1200" err="1"/>
            <a:t>stedet</a:t>
          </a:r>
          <a:r>
            <a:rPr lang="en-US" sz="1500" kern="1200"/>
            <a:t> for </a:t>
          </a:r>
          <a:r>
            <a:rPr lang="en-US" sz="1500" kern="1200" err="1"/>
            <a:t>personavhengige</a:t>
          </a:r>
          <a:r>
            <a:rPr lang="en-US" sz="1500" kern="1200"/>
            <a:t> </a:t>
          </a:r>
          <a:r>
            <a:rPr lang="en-US" sz="1500" kern="1200" err="1"/>
            <a:t>tjenester</a:t>
          </a:r>
          <a:r>
            <a:rPr lang="en-US" sz="1500" kern="1200"/>
            <a:t>	</a:t>
          </a:r>
        </a:p>
      </dsp:txBody>
      <dsp:txXfrm>
        <a:off x="0" y="3556017"/>
        <a:ext cx="10576136" cy="9832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DA48C-3155-4577-AB97-2ED104EEBC5D}">
      <dsp:nvSpPr>
        <dsp:cNvPr id="0" name=""/>
        <dsp:cNvSpPr/>
      </dsp:nvSpPr>
      <dsp:spPr>
        <a:xfrm>
          <a:off x="0" y="329709"/>
          <a:ext cx="10576136" cy="7095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0826" tIns="354076" rIns="820826" bIns="120904" numCol="1" spcCol="1270" anchor="t" anchorCtr="0">
          <a:noAutofit/>
        </a:bodyPr>
        <a:lstStyle/>
        <a:p>
          <a:pPr marL="171450" lvl="1" indent="-171450" algn="l" defTabSz="755650">
            <a:lnSpc>
              <a:spcPct val="90000"/>
            </a:lnSpc>
            <a:spcBef>
              <a:spcPct val="0"/>
            </a:spcBef>
            <a:spcAft>
              <a:spcPct val="15000"/>
            </a:spcAft>
            <a:buChar char="•"/>
          </a:pPr>
          <a:r>
            <a:rPr lang="nb-NO" sz="1700" b="0" kern="1200" dirty="0"/>
            <a:t>Ansatte kjenner til teknologi og tør å ta teknologi i bruk</a:t>
          </a:r>
          <a:endParaRPr lang="en-US" sz="1700" kern="1200" dirty="0"/>
        </a:p>
      </dsp:txBody>
      <dsp:txXfrm>
        <a:off x="0" y="329709"/>
        <a:ext cx="10576136" cy="709537"/>
      </dsp:txXfrm>
    </dsp:sp>
    <dsp:sp modelId="{1F40FA33-D378-4B94-BB1E-A760EDA9B2C4}">
      <dsp:nvSpPr>
        <dsp:cNvPr id="0" name=""/>
        <dsp:cNvSpPr/>
      </dsp:nvSpPr>
      <dsp:spPr>
        <a:xfrm>
          <a:off x="528806" y="78789"/>
          <a:ext cx="7403295"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827" tIns="0" rIns="279827" bIns="0" numCol="1" spcCol="1270" anchor="ctr" anchorCtr="0">
          <a:noAutofit/>
        </a:bodyPr>
        <a:lstStyle/>
        <a:p>
          <a:pPr marL="0" lvl="0" indent="0" algn="l" defTabSz="755650">
            <a:lnSpc>
              <a:spcPct val="90000"/>
            </a:lnSpc>
            <a:spcBef>
              <a:spcPct val="0"/>
            </a:spcBef>
            <a:spcAft>
              <a:spcPct val="35000"/>
            </a:spcAft>
            <a:buNone/>
          </a:pPr>
          <a:r>
            <a:rPr lang="nb-NO" sz="1700" b="0" kern="1200" dirty="0">
              <a:solidFill>
                <a:srgbClr val="143D56"/>
              </a:solidFill>
            </a:rPr>
            <a:t>Økt kunnskap og kompetanse – barnehage</a:t>
          </a:r>
          <a:endParaRPr lang="en-US" sz="1700" kern="1200" dirty="0">
            <a:solidFill>
              <a:srgbClr val="143D56"/>
            </a:solidFill>
          </a:endParaRPr>
        </a:p>
      </dsp:txBody>
      <dsp:txXfrm>
        <a:off x="553304" y="103287"/>
        <a:ext cx="7354299" cy="452844"/>
      </dsp:txXfrm>
    </dsp:sp>
    <dsp:sp modelId="{9E6F47BB-8971-4F19-98D3-09B48D8757F6}">
      <dsp:nvSpPr>
        <dsp:cNvPr id="0" name=""/>
        <dsp:cNvSpPr/>
      </dsp:nvSpPr>
      <dsp:spPr>
        <a:xfrm>
          <a:off x="0" y="1381966"/>
          <a:ext cx="10576136" cy="12316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0826" tIns="354076" rIns="820826" bIns="120904" numCol="1" spcCol="1270" anchor="t" anchorCtr="0">
          <a:noAutofit/>
        </a:bodyPr>
        <a:lstStyle/>
        <a:p>
          <a:pPr marL="171450" lvl="1" indent="-171450" algn="l" defTabSz="755650">
            <a:lnSpc>
              <a:spcPct val="90000"/>
            </a:lnSpc>
            <a:spcBef>
              <a:spcPct val="0"/>
            </a:spcBef>
            <a:spcAft>
              <a:spcPct val="15000"/>
            </a:spcAft>
            <a:buChar char="•"/>
          </a:pPr>
          <a:r>
            <a:rPr lang="nb-NO" sz="1700" b="0" kern="1200" dirty="0"/>
            <a:t>Tydelig rollefordeling mellom ergoterapeut, </a:t>
          </a:r>
          <a:r>
            <a:rPr lang="nb-NO" sz="1700" b="0" kern="1200" dirty="0" err="1"/>
            <a:t>ppt</a:t>
          </a:r>
          <a:r>
            <a:rPr lang="nb-NO" sz="1700" b="0" kern="1200" dirty="0"/>
            <a:t>, spesialpedagoger og barnehage</a:t>
          </a:r>
          <a:endParaRPr lang="en-US" sz="1700" kern="1200" dirty="0"/>
        </a:p>
        <a:p>
          <a:pPr marL="171450" lvl="1" indent="-171450" algn="l" defTabSz="755650">
            <a:lnSpc>
              <a:spcPct val="90000"/>
            </a:lnSpc>
            <a:spcBef>
              <a:spcPct val="0"/>
            </a:spcBef>
            <a:spcAft>
              <a:spcPct val="15000"/>
            </a:spcAft>
            <a:buChar char="•"/>
          </a:pPr>
          <a:r>
            <a:rPr lang="nb-NO" sz="1700" b="0" kern="1200" dirty="0"/>
            <a:t>Rutinebeskrivelser tilgjengelig for alle</a:t>
          </a:r>
          <a:endParaRPr lang="en-US" sz="1700" kern="1200" dirty="0"/>
        </a:p>
        <a:p>
          <a:pPr marL="171450" lvl="1" indent="-171450" algn="l" defTabSz="755650">
            <a:lnSpc>
              <a:spcPct val="90000"/>
            </a:lnSpc>
            <a:spcBef>
              <a:spcPct val="0"/>
            </a:spcBef>
            <a:spcAft>
              <a:spcPct val="15000"/>
            </a:spcAft>
            <a:buChar char="•"/>
          </a:pPr>
          <a:r>
            <a:rPr lang="nb-NO" sz="1700" b="0" kern="1200" dirty="0"/>
            <a:t>Godt tverrfaglig samarbeid i </a:t>
          </a:r>
          <a:endParaRPr lang="en-US" sz="1700" kern="1200" dirty="0"/>
        </a:p>
      </dsp:txBody>
      <dsp:txXfrm>
        <a:off x="0" y="1381966"/>
        <a:ext cx="10576136" cy="1231650"/>
      </dsp:txXfrm>
    </dsp:sp>
    <dsp:sp modelId="{BBE738B9-04ED-4B7F-898C-9F92C5D5BF2E}">
      <dsp:nvSpPr>
        <dsp:cNvPr id="0" name=""/>
        <dsp:cNvSpPr/>
      </dsp:nvSpPr>
      <dsp:spPr>
        <a:xfrm>
          <a:off x="528806" y="1131046"/>
          <a:ext cx="7403295"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827" tIns="0" rIns="279827" bIns="0" numCol="1" spcCol="1270" anchor="ctr" anchorCtr="0">
          <a:noAutofit/>
        </a:bodyPr>
        <a:lstStyle/>
        <a:p>
          <a:pPr marL="0" lvl="0" indent="0" algn="l" defTabSz="755650">
            <a:lnSpc>
              <a:spcPct val="90000"/>
            </a:lnSpc>
            <a:spcBef>
              <a:spcPct val="0"/>
            </a:spcBef>
            <a:spcAft>
              <a:spcPct val="35000"/>
            </a:spcAft>
            <a:buNone/>
          </a:pPr>
          <a:r>
            <a:rPr lang="nb-NO" sz="1700" b="0" kern="1200" dirty="0">
              <a:solidFill>
                <a:srgbClr val="143D56"/>
              </a:solidFill>
            </a:rPr>
            <a:t>Økt samarbeid og rolleavklaring</a:t>
          </a:r>
          <a:endParaRPr lang="en-US" sz="1700" kern="1200" dirty="0">
            <a:solidFill>
              <a:srgbClr val="143D56"/>
            </a:solidFill>
          </a:endParaRPr>
        </a:p>
      </dsp:txBody>
      <dsp:txXfrm>
        <a:off x="553304" y="1155544"/>
        <a:ext cx="7354299" cy="452844"/>
      </dsp:txXfrm>
    </dsp:sp>
    <dsp:sp modelId="{6FB605FA-8CC1-407C-A7F4-6A4E2C9F07EF}">
      <dsp:nvSpPr>
        <dsp:cNvPr id="0" name=""/>
        <dsp:cNvSpPr/>
      </dsp:nvSpPr>
      <dsp:spPr>
        <a:xfrm>
          <a:off x="0" y="2956336"/>
          <a:ext cx="10576136" cy="12316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0826" tIns="354076" rIns="820826" bIns="120904" numCol="1" spcCol="1270" anchor="t" anchorCtr="0">
          <a:noAutofit/>
        </a:bodyPr>
        <a:lstStyle/>
        <a:p>
          <a:pPr marL="171450" lvl="1" indent="-171450" algn="l" defTabSz="755650">
            <a:lnSpc>
              <a:spcPct val="90000"/>
            </a:lnSpc>
            <a:spcBef>
              <a:spcPct val="0"/>
            </a:spcBef>
            <a:spcAft>
              <a:spcPct val="15000"/>
            </a:spcAft>
            <a:buChar char="•"/>
          </a:pPr>
          <a:r>
            <a:rPr lang="nb-NO" sz="1700" b="0" kern="1200" dirty="0"/>
            <a:t>Fanger opp de fleste med behov før skolestart</a:t>
          </a:r>
          <a:endParaRPr lang="en-US" sz="1700" kern="1200" dirty="0"/>
        </a:p>
        <a:p>
          <a:pPr marL="171450" lvl="1" indent="-171450" algn="l" defTabSz="755650">
            <a:lnSpc>
              <a:spcPct val="90000"/>
            </a:lnSpc>
            <a:spcBef>
              <a:spcPct val="0"/>
            </a:spcBef>
            <a:spcAft>
              <a:spcPct val="15000"/>
            </a:spcAft>
            <a:buChar char="•"/>
          </a:pPr>
          <a:r>
            <a:rPr lang="nb-NO" sz="1700" b="0" kern="1200" dirty="0"/>
            <a:t>Barn får tidlig tilgang på teknologi </a:t>
          </a:r>
          <a:endParaRPr lang="en-US" sz="1700" kern="1200" dirty="0"/>
        </a:p>
        <a:p>
          <a:pPr marL="171450" lvl="1" indent="-171450" algn="l" defTabSz="755650">
            <a:lnSpc>
              <a:spcPct val="90000"/>
            </a:lnSpc>
            <a:spcBef>
              <a:spcPct val="0"/>
            </a:spcBef>
            <a:spcAft>
              <a:spcPct val="15000"/>
            </a:spcAft>
            <a:buChar char="•"/>
          </a:pPr>
          <a:r>
            <a:rPr lang="nb-NO" sz="1700" b="0" kern="1200" dirty="0"/>
            <a:t>Foreldre får informasjon om teknologi</a:t>
          </a:r>
          <a:endParaRPr lang="en-US" sz="1700" kern="1200" dirty="0"/>
        </a:p>
      </dsp:txBody>
      <dsp:txXfrm>
        <a:off x="0" y="2956336"/>
        <a:ext cx="10576136" cy="1231650"/>
      </dsp:txXfrm>
    </dsp:sp>
    <dsp:sp modelId="{A9A80ACA-687B-4C5F-B520-BCB9997EDB65}">
      <dsp:nvSpPr>
        <dsp:cNvPr id="0" name=""/>
        <dsp:cNvSpPr/>
      </dsp:nvSpPr>
      <dsp:spPr>
        <a:xfrm>
          <a:off x="528806" y="2705416"/>
          <a:ext cx="7403295"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827" tIns="0" rIns="279827" bIns="0" numCol="1" spcCol="1270" anchor="ctr" anchorCtr="0">
          <a:noAutofit/>
        </a:bodyPr>
        <a:lstStyle/>
        <a:p>
          <a:pPr marL="0" lvl="0" indent="0" algn="l" defTabSz="755650">
            <a:lnSpc>
              <a:spcPct val="90000"/>
            </a:lnSpc>
            <a:spcBef>
              <a:spcPct val="0"/>
            </a:spcBef>
            <a:spcAft>
              <a:spcPct val="35000"/>
            </a:spcAft>
            <a:buNone/>
          </a:pPr>
          <a:r>
            <a:rPr lang="nb-NO" sz="1700" b="0" kern="1200" dirty="0">
              <a:solidFill>
                <a:srgbClr val="143D56"/>
              </a:solidFill>
            </a:rPr>
            <a:t>Tidlig innsats</a:t>
          </a:r>
          <a:endParaRPr lang="en-US" sz="1700" kern="1200" dirty="0">
            <a:solidFill>
              <a:srgbClr val="143D56"/>
            </a:solidFill>
          </a:endParaRPr>
        </a:p>
      </dsp:txBody>
      <dsp:txXfrm>
        <a:off x="553304" y="2729914"/>
        <a:ext cx="7354299" cy="452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96521-5097-49CE-A686-24F62D8EC563}">
      <dsp:nvSpPr>
        <dsp:cNvPr id="0" name=""/>
        <dsp:cNvSpPr/>
      </dsp:nvSpPr>
      <dsp:spPr>
        <a:xfrm rot="5400000">
          <a:off x="6641758" y="-2694762"/>
          <a:ext cx="1100028" cy="676872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err="1"/>
            <a:t>Blir</a:t>
          </a:r>
          <a:r>
            <a:rPr lang="en-US" sz="1500" kern="1200" dirty="0"/>
            <a:t> </a:t>
          </a:r>
          <a:r>
            <a:rPr lang="en-US" sz="1500" kern="1200" dirty="0" err="1"/>
            <a:t>tiltak</a:t>
          </a:r>
          <a:r>
            <a:rPr lang="en-US" sz="1500" kern="1200" dirty="0"/>
            <a:t> </a:t>
          </a:r>
          <a:r>
            <a:rPr lang="en-US" sz="1500" kern="1200" dirty="0" err="1"/>
            <a:t>videreført</a:t>
          </a:r>
          <a:r>
            <a:rPr lang="en-US" sz="1500" kern="1200" dirty="0"/>
            <a:t>?</a:t>
          </a:r>
        </a:p>
        <a:p>
          <a:pPr marL="114300" lvl="1" indent="-114300" algn="l" defTabSz="666750">
            <a:lnSpc>
              <a:spcPct val="90000"/>
            </a:lnSpc>
            <a:spcBef>
              <a:spcPct val="0"/>
            </a:spcBef>
            <a:spcAft>
              <a:spcPct val="15000"/>
            </a:spcAft>
            <a:buChar char="•"/>
          </a:pPr>
          <a:r>
            <a:rPr lang="nb-NO" sz="1500" kern="1200" dirty="0"/>
            <a:t>Ulik organisering fra skole til skole</a:t>
          </a:r>
          <a:endParaRPr lang="en-US" sz="1500" kern="1200" dirty="0"/>
        </a:p>
        <a:p>
          <a:pPr marL="114300" lvl="1" indent="-114300" algn="l" defTabSz="666750">
            <a:lnSpc>
              <a:spcPct val="90000"/>
            </a:lnSpc>
            <a:spcBef>
              <a:spcPct val="0"/>
            </a:spcBef>
            <a:spcAft>
              <a:spcPct val="15000"/>
            </a:spcAft>
            <a:buChar char="•"/>
          </a:pPr>
          <a:r>
            <a:rPr lang="nb-NO" sz="1500" kern="1200" dirty="0"/>
            <a:t>Flere ansatte, overganger, andre rammer og forutsetninger</a:t>
          </a:r>
          <a:endParaRPr lang="en-US" sz="1500" kern="1200" dirty="0"/>
        </a:p>
        <a:p>
          <a:pPr marL="114300" lvl="1" indent="-114300" algn="l" defTabSz="666750">
            <a:lnSpc>
              <a:spcPct val="90000"/>
            </a:lnSpc>
            <a:spcBef>
              <a:spcPct val="0"/>
            </a:spcBef>
            <a:spcAft>
              <a:spcPct val="15000"/>
            </a:spcAft>
            <a:buChar char="•"/>
          </a:pPr>
          <a:r>
            <a:rPr lang="nb-NO" sz="1500" kern="1200" dirty="0"/>
            <a:t>Ulikt kunnskapsnivå om pedagogisk opplæring til barn med talemaskin</a:t>
          </a:r>
          <a:endParaRPr lang="en-US" sz="1500" kern="1200" dirty="0"/>
        </a:p>
      </dsp:txBody>
      <dsp:txXfrm rot="-5400000">
        <a:off x="3807409" y="193286"/>
        <a:ext cx="6715028" cy="992630"/>
      </dsp:txXfrm>
    </dsp:sp>
    <dsp:sp modelId="{9A85E5AD-57D4-4999-A28A-7F2E0BD4E36A}">
      <dsp:nvSpPr>
        <dsp:cNvPr id="0" name=""/>
        <dsp:cNvSpPr/>
      </dsp:nvSpPr>
      <dsp:spPr>
        <a:xfrm>
          <a:off x="0" y="2083"/>
          <a:ext cx="3807408" cy="13750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nb-NO" sz="2800" kern="1200" dirty="0">
              <a:solidFill>
                <a:srgbClr val="143D57"/>
              </a:solidFill>
            </a:rPr>
            <a:t>Overgang til skole</a:t>
          </a:r>
          <a:endParaRPr lang="en-US" sz="2800" kern="1200" dirty="0">
            <a:solidFill>
              <a:srgbClr val="143D57"/>
            </a:solidFill>
          </a:endParaRPr>
        </a:p>
      </dsp:txBody>
      <dsp:txXfrm>
        <a:off x="67124" y="69207"/>
        <a:ext cx="3673160" cy="1240787"/>
      </dsp:txXfrm>
    </dsp:sp>
    <dsp:sp modelId="{7665CBEB-9494-437A-B983-FDE52E7C97D1}">
      <dsp:nvSpPr>
        <dsp:cNvPr id="0" name=""/>
        <dsp:cNvSpPr/>
      </dsp:nvSpPr>
      <dsp:spPr>
        <a:xfrm rot="5400000">
          <a:off x="6641758" y="-1250975"/>
          <a:ext cx="1100028" cy="676872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err="1"/>
            <a:t>Hvordan</a:t>
          </a:r>
          <a:r>
            <a:rPr lang="en-US" sz="1500" kern="1200" dirty="0"/>
            <a:t> </a:t>
          </a:r>
          <a:r>
            <a:rPr lang="en-US" sz="1500" kern="1200" dirty="0" err="1"/>
            <a:t>sikre</a:t>
          </a:r>
          <a:r>
            <a:rPr lang="en-US" sz="1500" kern="1200" dirty="0"/>
            <a:t> bruk </a:t>
          </a:r>
          <a:r>
            <a:rPr lang="en-US" sz="1500" kern="1200" dirty="0" err="1"/>
            <a:t>på</a:t>
          </a:r>
          <a:r>
            <a:rPr lang="en-US" sz="1500" kern="1200" dirty="0"/>
            <a:t> alle </a:t>
          </a:r>
          <a:r>
            <a:rPr lang="en-US" sz="1500" kern="1200" dirty="0" err="1"/>
            <a:t>arenaer</a:t>
          </a:r>
          <a:r>
            <a:rPr lang="en-US" sz="1500" kern="1200" dirty="0"/>
            <a:t>?</a:t>
          </a:r>
        </a:p>
        <a:p>
          <a:pPr marL="114300" lvl="1" indent="-114300" algn="l" defTabSz="666750">
            <a:lnSpc>
              <a:spcPct val="90000"/>
            </a:lnSpc>
            <a:spcBef>
              <a:spcPct val="0"/>
            </a:spcBef>
            <a:spcAft>
              <a:spcPct val="15000"/>
            </a:spcAft>
            <a:buChar char="•"/>
          </a:pPr>
          <a:r>
            <a:rPr lang="nb-NO" sz="1500" kern="1200" dirty="0"/>
            <a:t>Utfordrende å få til kontinuitet på avlastning</a:t>
          </a:r>
          <a:endParaRPr lang="en-US" sz="1500" kern="1200" dirty="0"/>
        </a:p>
        <a:p>
          <a:pPr marL="114300" lvl="1" indent="-114300" algn="l" defTabSz="666750">
            <a:lnSpc>
              <a:spcPct val="90000"/>
            </a:lnSpc>
            <a:spcBef>
              <a:spcPct val="0"/>
            </a:spcBef>
            <a:spcAft>
              <a:spcPct val="15000"/>
            </a:spcAft>
            <a:buChar char="•"/>
          </a:pPr>
          <a:r>
            <a:rPr lang="nb-NO" sz="1500" kern="1200" dirty="0"/>
            <a:t>Variasjon i involvering og forståelse hos foreldre</a:t>
          </a:r>
          <a:endParaRPr lang="en-US" sz="1500" kern="1200" dirty="0"/>
        </a:p>
      </dsp:txBody>
      <dsp:txXfrm rot="-5400000">
        <a:off x="3807409" y="1637073"/>
        <a:ext cx="6715028" cy="992630"/>
      </dsp:txXfrm>
    </dsp:sp>
    <dsp:sp modelId="{EF79DB42-C6C3-4059-AFBE-572B7A7D45D6}">
      <dsp:nvSpPr>
        <dsp:cNvPr id="0" name=""/>
        <dsp:cNvSpPr/>
      </dsp:nvSpPr>
      <dsp:spPr>
        <a:xfrm>
          <a:off x="0" y="1445870"/>
          <a:ext cx="3807408" cy="13750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nb-NO" sz="2800" kern="1200" dirty="0">
              <a:solidFill>
                <a:schemeClr val="tx1"/>
              </a:solidFill>
            </a:rPr>
            <a:t>MTEK på alle arenaer</a:t>
          </a:r>
          <a:endParaRPr lang="en-US" sz="2800" kern="1200" dirty="0">
            <a:solidFill>
              <a:schemeClr val="tx1"/>
            </a:solidFill>
          </a:endParaRPr>
        </a:p>
      </dsp:txBody>
      <dsp:txXfrm>
        <a:off x="67124" y="1512994"/>
        <a:ext cx="3673160" cy="1240787"/>
      </dsp:txXfrm>
    </dsp:sp>
    <dsp:sp modelId="{32E4AFEC-3F26-4325-8CF8-5CD23CF2DA29}">
      <dsp:nvSpPr>
        <dsp:cNvPr id="0" name=""/>
        <dsp:cNvSpPr/>
      </dsp:nvSpPr>
      <dsp:spPr>
        <a:xfrm rot="5400000">
          <a:off x="6641758" y="192811"/>
          <a:ext cx="1100028" cy="676872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err="1"/>
            <a:t>Krevende</a:t>
          </a:r>
          <a:r>
            <a:rPr lang="en-US" sz="1500" kern="1200" dirty="0"/>
            <a:t> å </a:t>
          </a:r>
          <a:r>
            <a:rPr lang="en-US" sz="1500" kern="1200" dirty="0" err="1"/>
            <a:t>opprettholde</a:t>
          </a:r>
          <a:r>
            <a:rPr lang="en-US" sz="1500" kern="1200" dirty="0"/>
            <a:t> – </a:t>
          </a:r>
          <a:r>
            <a:rPr lang="en-US" sz="1500" kern="1200" dirty="0" err="1"/>
            <a:t>endringer</a:t>
          </a:r>
          <a:r>
            <a:rPr lang="en-US" sz="1500" kern="1200" dirty="0"/>
            <a:t> </a:t>
          </a:r>
          <a:r>
            <a:rPr lang="en-US" sz="1500" kern="1200" dirty="0" err="1"/>
            <a:t>i</a:t>
          </a:r>
          <a:r>
            <a:rPr lang="en-US" sz="1500" kern="1200" dirty="0"/>
            <a:t> </a:t>
          </a:r>
          <a:r>
            <a:rPr lang="en-US" sz="1500" kern="1200" dirty="0" err="1"/>
            <a:t>organisering</a:t>
          </a:r>
          <a:r>
            <a:rPr lang="en-US" sz="1500" kern="1200" dirty="0"/>
            <a:t>, </a:t>
          </a:r>
          <a:r>
            <a:rPr lang="en-US" sz="1500" kern="1200" dirty="0" err="1"/>
            <a:t>ansatte</a:t>
          </a:r>
          <a:r>
            <a:rPr lang="en-US" sz="1500" kern="1200" dirty="0"/>
            <a:t>, </a:t>
          </a:r>
        </a:p>
        <a:p>
          <a:pPr marL="114300" lvl="1" indent="-114300" algn="l" defTabSz="666750">
            <a:lnSpc>
              <a:spcPct val="90000"/>
            </a:lnSpc>
            <a:spcBef>
              <a:spcPct val="0"/>
            </a:spcBef>
            <a:spcAft>
              <a:spcPct val="15000"/>
            </a:spcAft>
            <a:buChar char="•"/>
          </a:pPr>
          <a:r>
            <a:rPr lang="nb-NO" sz="1500" kern="1200" dirty="0"/>
            <a:t>Opplæring til nyansatte</a:t>
          </a:r>
          <a:endParaRPr lang="en-US" sz="1500" kern="1200" dirty="0"/>
        </a:p>
        <a:p>
          <a:pPr marL="114300" lvl="1" indent="-114300" algn="l" defTabSz="666750">
            <a:lnSpc>
              <a:spcPct val="90000"/>
            </a:lnSpc>
            <a:spcBef>
              <a:spcPct val="0"/>
            </a:spcBef>
            <a:spcAft>
              <a:spcPct val="15000"/>
            </a:spcAft>
            <a:buChar char="•"/>
          </a:pPr>
          <a:r>
            <a:rPr lang="nb-NO" sz="1500" kern="1200" dirty="0"/>
            <a:t>Oppgavefordeling i enhetene</a:t>
          </a:r>
          <a:endParaRPr lang="en-US" sz="1500" kern="1200" dirty="0"/>
        </a:p>
      </dsp:txBody>
      <dsp:txXfrm rot="-5400000">
        <a:off x="3807409" y="3080860"/>
        <a:ext cx="6715028" cy="992630"/>
      </dsp:txXfrm>
    </dsp:sp>
    <dsp:sp modelId="{9498BA81-4644-4B6A-917F-AE9C2CFB806E}">
      <dsp:nvSpPr>
        <dsp:cNvPr id="0" name=""/>
        <dsp:cNvSpPr/>
      </dsp:nvSpPr>
      <dsp:spPr>
        <a:xfrm>
          <a:off x="0" y="2889657"/>
          <a:ext cx="3807408" cy="13750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nb-NO" sz="2800" kern="1200" dirty="0">
              <a:solidFill>
                <a:schemeClr val="tx1"/>
              </a:solidFill>
            </a:rPr>
            <a:t>Kunnskapsnivå og kompetanse</a:t>
          </a:r>
          <a:endParaRPr lang="en-US" sz="2800" kern="1200" dirty="0">
            <a:solidFill>
              <a:schemeClr val="tx1"/>
            </a:solidFill>
          </a:endParaRPr>
        </a:p>
      </dsp:txBody>
      <dsp:txXfrm>
        <a:off x="67124" y="2956781"/>
        <a:ext cx="3673160" cy="12407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883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8A50B27-14AE-8249-BCAB-6C27F6AD1FA3}" type="datetimeFigureOut">
              <a:rPr lang="nb-NO" smtClean="0"/>
              <a:t>10.02.2025</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01E5FB9-33AB-BD4E-B225-5DFFAD8CE742}" type="slidenum">
              <a:rPr lang="nb-NO" smtClean="0"/>
              <a:t>‹#›</a:t>
            </a:fld>
            <a:endParaRPr lang="nb-NO"/>
          </a:p>
        </p:txBody>
      </p:sp>
    </p:spTree>
    <p:extLst>
      <p:ext uri="{BB962C8B-B14F-4D97-AF65-F5344CB8AC3E}">
        <p14:creationId xmlns:p14="http://schemas.microsoft.com/office/powerpoint/2010/main" val="2057119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lovdata.no/lov/2003-07-04-84/%C2%A73-14" TargetMode="External"/><Relationship Id="rId3" Type="http://schemas.openxmlformats.org/officeDocument/2006/relationships/hyperlink" Target="https://lovdata.no/lov/2011-06-24-30/%C2%A74-1" TargetMode="External"/><Relationship Id="rId7" Type="http://schemas.openxmlformats.org/officeDocument/2006/relationships/hyperlink" Target="https://lovdata.no/lov/1998-07-17-61/%C2%A74a-13"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lovdata.no/lov/1998-07-17-61/%C2%A73-13" TargetMode="External"/><Relationship Id="rId5" Type="http://schemas.openxmlformats.org/officeDocument/2006/relationships/hyperlink" Target="https://lovdata.no/lov/1998-07-17-61/%C2%A72-16" TargetMode="External"/><Relationship Id="rId4" Type="http://schemas.openxmlformats.org/officeDocument/2006/relationships/hyperlink" Target="https://lovdata.no/lov/1999-07-02-63/%C2%A73-5" TargetMode="External"/><Relationship Id="rId9" Type="http://schemas.openxmlformats.org/officeDocument/2006/relationships/hyperlink" Target="https://lovdata.no/lov/2005-06-17-64/%C2%A739"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Solveig </a:t>
            </a:r>
          </a:p>
          <a:p>
            <a:endParaRPr lang="nb-NO" dirty="0"/>
          </a:p>
          <a:p>
            <a:r>
              <a:rPr lang="nb-NO" dirty="0"/>
              <a:t>Vi skal i dag fortelle om hvordan vi har jobbet med mestringsteknologi til barn og unge i vår kommune. </a:t>
            </a:r>
          </a:p>
          <a:p>
            <a:r>
              <a:rPr lang="nb-NO" dirty="0"/>
              <a:t>Vi har valgt å kalle fremlegget vårt for «Da tannfeen kom på besøk» Vi kommer tilbake til tannfeen litt seinere.</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E5FB9-33AB-BD4E-B225-5DFFAD8CE74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16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Charlotte</a:t>
            </a:r>
          </a:p>
          <a:p>
            <a:endParaRPr lang="nb-NO" dirty="0"/>
          </a:p>
          <a:p>
            <a:r>
              <a:rPr lang="nb-NO" dirty="0"/>
              <a:t>Utarbeidet rutiner for de ulike aktørene. Variasjon i hvor omfattende de er ut fra hvilken rolle aktøren har. Man kan se til hverandre, hva jan man forvente av andre, hva er min rolle. PPT – kort prosedyre, men effektfull. </a:t>
            </a:r>
          </a:p>
          <a:p>
            <a:endParaRPr lang="nb-NO" dirty="0"/>
          </a:p>
          <a:p>
            <a:r>
              <a:rPr lang="nb-NO" dirty="0"/>
              <a:t>Stor variasjon i hvor omfattende rutinene er. </a:t>
            </a:r>
          </a:p>
          <a:p>
            <a:r>
              <a:rPr lang="nb-NO" dirty="0"/>
              <a:t>PPT kort rutine med 5 punkt</a:t>
            </a:r>
            <a:endParaRPr lang="nb-NO" dirty="0">
              <a:ea typeface="Calibri"/>
              <a:cs typeface="Calibri"/>
            </a:endParaRPr>
          </a:p>
          <a:p>
            <a:pPr marL="171450" indent="-171450">
              <a:buFontTx/>
              <a:buChar char="-"/>
            </a:pPr>
            <a:r>
              <a:rPr lang="nb-NO" dirty="0"/>
              <a:t>Endring etter rutine og forankringsarbeid; PPT henviser selv, i stedet for å skrive anbefaling om henvisning i SV. PPT sender over SV til </a:t>
            </a:r>
            <a:r>
              <a:rPr lang="nb-NO" dirty="0" err="1"/>
              <a:t>ergo.tjenesten</a:t>
            </a:r>
            <a:r>
              <a:rPr lang="nb-NO" dirty="0"/>
              <a:t>, viktig dokument i kartlegging av brukerbehov for ergoterapeut. </a:t>
            </a:r>
            <a:endParaRPr lang="nb-NO" dirty="0">
              <a:ea typeface="Calibri"/>
              <a:cs typeface="Calibri"/>
            </a:endParaRPr>
          </a:p>
          <a:p>
            <a:pPr marL="171450" indent="-171450">
              <a:buFontTx/>
              <a:buChar char="-"/>
            </a:pPr>
            <a:r>
              <a:rPr lang="nb-NO" dirty="0"/>
              <a:t>Utfordring; rutinen må gjøres kjent for nyansatte og «huskes på» av de erfarne. </a:t>
            </a:r>
            <a:endParaRPr lang="nb-NO" dirty="0">
              <a:ea typeface="Calibri"/>
              <a:cs typeface="Calibri"/>
            </a:endParaRPr>
          </a:p>
          <a:p>
            <a:pPr marL="171450" indent="-171450">
              <a:buFontTx/>
              <a:buChar char="-"/>
            </a:pPr>
            <a:endParaRPr lang="nb-NO" dirty="0"/>
          </a:p>
          <a:p>
            <a:pPr marL="171450" indent="-171450">
              <a:buFontTx/>
              <a:buChar char="-"/>
            </a:pPr>
            <a:r>
              <a:rPr lang="nb-NO" dirty="0"/>
              <a:t>Man kan se til rutinen både for eget arbeid, men også for å se hva man kan forvente av samarbeidspartnere</a:t>
            </a:r>
            <a:endParaRPr lang="nb-NO" dirty="0">
              <a:ea typeface="Calibri"/>
              <a:cs typeface="Calibri"/>
            </a:endParaRPr>
          </a:p>
          <a:p>
            <a:endParaRPr lang="nb-NO" dirty="0">
              <a:ea typeface="Calibri"/>
              <a:cs typeface="Calibri"/>
            </a:endParaRPr>
          </a:p>
          <a:p>
            <a:pPr marR="0" lvl="0" algn="l" defTabSz="914400">
              <a:lnSpc>
                <a:spcPct val="100000"/>
              </a:lnSpc>
              <a:spcBef>
                <a:spcPts val="0"/>
              </a:spcBef>
              <a:spcAft>
                <a:spcPts val="0"/>
              </a:spcAft>
              <a:tabLst/>
              <a:defRPr/>
            </a:pPr>
            <a:endParaRPr lang="nb-NO" dirty="0"/>
          </a:p>
          <a:p>
            <a:pPr>
              <a:defRPr/>
            </a:pPr>
            <a:r>
              <a:rPr lang="nb-NO" dirty="0"/>
              <a:t>Gjennom kartlegging av aktører og i samarbeid med de ulike aktørene har vi utarbeidet egne rutiner. Aktørene har fylt ut egne rutiner ut fra hvilke oppgaver og hvordan de vil løse sine oppgaver. </a:t>
            </a:r>
            <a:endParaRPr lang="en-US" dirty="0"/>
          </a:p>
          <a:p>
            <a:pPr>
              <a:defRPr/>
            </a:pPr>
            <a:r>
              <a:rPr lang="nb-NO" dirty="0"/>
              <a:t>Det tar tid å lage prosedyrer og det er viktig at rutinene er stemmer med hverdagen for fagpersonene. </a:t>
            </a:r>
            <a:endParaRPr lang="en-US" dirty="0"/>
          </a:p>
          <a:p>
            <a:pPr>
              <a:defRPr/>
            </a:pPr>
            <a:r>
              <a:rPr lang="nb-NO" dirty="0"/>
              <a:t>Gjenstår fortsatt en del arbeid, og i tillegg må rutinene endres/evalueres/oppdateres.</a:t>
            </a:r>
          </a:p>
          <a:p>
            <a:pPr>
              <a:defRPr/>
            </a:pPr>
            <a:endParaRPr lang="nb-NO" dirty="0">
              <a:solidFill>
                <a:srgbClr val="143C57"/>
              </a:solidFill>
              <a:latin typeface="Arial" panose="020B0604020202020204"/>
            </a:endParaRPr>
          </a:p>
          <a:p>
            <a:pPr marR="0" lvl="0" algn="l" defTabSz="914400" rtl="0" eaLnBrk="1" fontAlgn="auto" latinLnBrk="0" hangingPunct="1">
              <a:lnSpc>
                <a:spcPct val="100000"/>
              </a:lnSpc>
              <a:spcBef>
                <a:spcPts val="0"/>
              </a:spcBef>
              <a:spcAft>
                <a:spcPts val="0"/>
              </a:spcAft>
              <a:buClrTx/>
              <a:buSzTx/>
              <a:tabLst/>
              <a:defRPr/>
            </a:pPr>
            <a:r>
              <a:rPr kumimoji="0" lang="nb-NO" sz="1200" b="0" i="0" u="none" strike="noStrike" kern="1200" cap="none" spc="0" normalizeH="0" baseline="0" noProof="0" dirty="0">
                <a:ln>
                  <a:noFill/>
                </a:ln>
                <a:solidFill>
                  <a:srgbClr val="143C57"/>
                </a:solidFill>
                <a:effectLst/>
                <a:uLnTx/>
                <a:uFillTx/>
                <a:latin typeface="Arial" panose="020B0604020202020204"/>
                <a:ea typeface="+mn-ea"/>
                <a:cs typeface="+mn-cs"/>
              </a:rPr>
              <a:t>I tillegg teknologi til </a:t>
            </a:r>
            <a:endParaRPr lang="nb-NO" sz="1200" b="0" i="0" u="none" strike="noStrike" kern="1200" cap="none" spc="0" normalizeH="0" baseline="0" noProof="0" dirty="0">
              <a:ln>
                <a:noFill/>
              </a:ln>
              <a:solidFill>
                <a:srgbClr val="143C57"/>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dirty="0">
                <a:solidFill>
                  <a:srgbClr val="143C57"/>
                </a:solidFill>
                <a:latin typeface="Arial" panose="020B0604020202020204"/>
              </a:rPr>
              <a:t>v</a:t>
            </a:r>
            <a:r>
              <a:rPr kumimoji="0" lang="nb-NO" sz="1200" b="0" i="0" u="none" strike="noStrike" kern="1200" cap="none" spc="0" normalizeH="0" baseline="0" noProof="0" dirty="0">
                <a:ln>
                  <a:noFill/>
                </a:ln>
                <a:solidFill>
                  <a:srgbClr val="143C57"/>
                </a:solidFill>
                <a:effectLst/>
                <a:uLnTx/>
                <a:uFillTx/>
                <a:latin typeface="Arial" panose="020B0604020202020204"/>
                <a:ea typeface="+mn-ea"/>
                <a:cs typeface="+mn-cs"/>
              </a:rPr>
              <a:t>arsling i hjemmet</a:t>
            </a:r>
            <a:endParaRPr lang="nb-NO" sz="1200" b="0" i="0" u="none" strike="noStrike" kern="1200" cap="none" spc="0" normalizeH="0" baseline="0" noProof="0" dirty="0">
              <a:ln>
                <a:noFill/>
              </a:ln>
              <a:solidFill>
                <a:srgbClr val="143C57"/>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dirty="0">
                <a:solidFill>
                  <a:srgbClr val="143C57"/>
                </a:solidFill>
                <a:latin typeface="Arial" panose="020B0604020202020204"/>
              </a:rPr>
              <a:t>e</a:t>
            </a:r>
            <a:r>
              <a:rPr kumimoji="0" lang="nb-NO" sz="1200" b="0" i="0" u="none" strike="noStrike" kern="1200" cap="none" spc="0" normalizeH="0" baseline="0" noProof="0" dirty="0">
                <a:ln>
                  <a:noFill/>
                </a:ln>
                <a:solidFill>
                  <a:srgbClr val="143C57"/>
                </a:solidFill>
                <a:effectLst/>
                <a:uLnTx/>
                <a:uFillTx/>
                <a:latin typeface="Arial" panose="020B0604020202020204"/>
                <a:ea typeface="+mn-ea"/>
                <a:cs typeface="+mn-cs"/>
              </a:rPr>
              <a:t>pilepsivarsling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dirty="0">
                <a:solidFill>
                  <a:srgbClr val="143C57"/>
                </a:solidFill>
                <a:latin typeface="Arial" panose="020B0604020202020204"/>
              </a:rPr>
              <a:t>kollegavarsling</a:t>
            </a:r>
            <a:r>
              <a:rPr kumimoji="0" lang="nb-NO" sz="1200" b="0" i="0" u="none" strike="noStrike" kern="1200" cap="none" spc="0" normalizeH="0" baseline="0" noProof="0" dirty="0">
                <a:ln>
                  <a:noFill/>
                </a:ln>
                <a:solidFill>
                  <a:srgbClr val="143C57"/>
                </a:solidFill>
                <a:effectLst/>
                <a:uLnTx/>
                <a:uFillTx/>
                <a:latin typeface="Arial" panose="020B0604020202020204"/>
                <a:ea typeface="+mn-ea"/>
                <a:cs typeface="+mn-cs"/>
              </a:rPr>
              <a:t>  </a:t>
            </a:r>
            <a:endParaRPr lang="nb-NO" sz="1200" b="0" i="0" u="none" strike="noStrike" kern="1200" cap="none" spc="0" normalizeH="0" baseline="0" noProof="0" dirty="0">
              <a:ln>
                <a:noFill/>
              </a:ln>
              <a:solidFill>
                <a:srgbClr val="143C57"/>
              </a:solidFill>
              <a:effectLst/>
              <a:uLnTx/>
              <a:uFillTx/>
              <a:latin typeface="Arial" panose="020B0604020202020204"/>
              <a:cs typeface="Arial"/>
            </a:endParaRPr>
          </a:p>
          <a:p>
            <a:pPr marL="171450" indent="-171450">
              <a:buFontTx/>
              <a:buChar char="-"/>
            </a:pPr>
            <a:endParaRPr lang="nb-NO" dirty="0"/>
          </a:p>
        </p:txBody>
      </p:sp>
      <p:sp>
        <p:nvSpPr>
          <p:cNvPr id="4" name="Plassholder for lysbildenummer 3"/>
          <p:cNvSpPr>
            <a:spLocks noGrp="1"/>
          </p:cNvSpPr>
          <p:nvPr>
            <p:ph type="sldNum" sz="quarter" idx="5"/>
          </p:nvPr>
        </p:nvSpPr>
        <p:spPr/>
        <p:txBody>
          <a:bodyPr/>
          <a:lstStyle/>
          <a:p>
            <a:fld id="{601E5FB9-33AB-BD4E-B225-5DFFAD8CE742}" type="slidenum">
              <a:rPr lang="nb-NO" smtClean="0"/>
              <a:t>10</a:t>
            </a:fld>
            <a:endParaRPr lang="nb-NO"/>
          </a:p>
        </p:txBody>
      </p:sp>
    </p:spTree>
    <p:extLst>
      <p:ext uri="{BB962C8B-B14F-4D97-AF65-F5344CB8AC3E}">
        <p14:creationId xmlns:p14="http://schemas.microsoft.com/office/powerpoint/2010/main" val="2234182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Solveig </a:t>
            </a:r>
          </a:p>
        </p:txBody>
      </p:sp>
      <p:sp>
        <p:nvSpPr>
          <p:cNvPr id="4" name="Plassholder for lysbildenummer 3"/>
          <p:cNvSpPr>
            <a:spLocks noGrp="1"/>
          </p:cNvSpPr>
          <p:nvPr>
            <p:ph type="sldNum" sz="quarter" idx="5"/>
          </p:nvPr>
        </p:nvSpPr>
        <p:spPr/>
        <p:txBody>
          <a:bodyPr/>
          <a:lstStyle/>
          <a:p>
            <a:fld id="{601E5FB9-33AB-BD4E-B225-5DFFAD8CE742}" type="slidenum">
              <a:rPr lang="nb-NO" smtClean="0"/>
              <a:t>11</a:t>
            </a:fld>
            <a:endParaRPr lang="nb-NO"/>
          </a:p>
        </p:txBody>
      </p:sp>
    </p:spTree>
    <p:extLst>
      <p:ext uri="{BB962C8B-B14F-4D97-AF65-F5344CB8AC3E}">
        <p14:creationId xmlns:p14="http://schemas.microsoft.com/office/powerpoint/2010/main" val="1307001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R="0" lvl="0" algn="l" defTabSz="914400" rtl="0" eaLnBrk="1" fontAlgn="auto" latinLnBrk="0" hangingPunct="1">
              <a:lnSpc>
                <a:spcPct val="100000"/>
              </a:lnSpc>
              <a:spcBef>
                <a:spcPts val="0"/>
              </a:spcBef>
              <a:spcAft>
                <a:spcPts val="0"/>
              </a:spcAft>
              <a:buClrTx/>
              <a:buSzTx/>
              <a:tabLst/>
              <a:defRPr/>
            </a:pPr>
            <a:r>
              <a:rPr lang="nb-NO" dirty="0">
                <a:solidFill>
                  <a:srgbClr val="143C57"/>
                </a:solidFill>
                <a:latin typeface="Arial" panose="020B0604020202020204"/>
              </a:rPr>
              <a:t>Solveig</a:t>
            </a:r>
          </a:p>
          <a:p>
            <a:pPr marR="0" lvl="0" algn="l" defTabSz="914400" rtl="0" eaLnBrk="1" fontAlgn="auto" latinLnBrk="0" hangingPunct="1">
              <a:lnSpc>
                <a:spcPct val="100000"/>
              </a:lnSpc>
              <a:spcBef>
                <a:spcPts val="0"/>
              </a:spcBef>
              <a:spcAft>
                <a:spcPts val="0"/>
              </a:spcAft>
              <a:buClrTx/>
              <a:buSzTx/>
              <a:tabLst/>
              <a:defRPr/>
            </a:pPr>
            <a:endParaRPr lang="nb-NO" dirty="0">
              <a:solidFill>
                <a:srgbClr val="143C57"/>
              </a:solidFill>
              <a:latin typeface="Arial" panose="020B0604020202020204"/>
            </a:endParaRPr>
          </a:p>
          <a:p>
            <a:r>
              <a:rPr lang="nb-NO" dirty="0">
                <a:solidFill>
                  <a:srgbClr val="143C57"/>
                </a:solidFill>
                <a:latin typeface="Arial" panose="020B0604020202020204"/>
              </a:rPr>
              <a:t>Se på det som står på sliden. </a:t>
            </a:r>
            <a:endParaRPr lang="nb-NO" dirty="0"/>
          </a:p>
        </p:txBody>
      </p:sp>
      <p:sp>
        <p:nvSpPr>
          <p:cNvPr id="4" name="Plassholder for lysbildenummer 3"/>
          <p:cNvSpPr>
            <a:spLocks noGrp="1"/>
          </p:cNvSpPr>
          <p:nvPr>
            <p:ph type="sldNum" sz="quarter" idx="5"/>
          </p:nvPr>
        </p:nvSpPr>
        <p:spPr/>
        <p:txBody>
          <a:bodyPr/>
          <a:lstStyle/>
          <a:p>
            <a:fld id="{601E5FB9-33AB-BD4E-B225-5DFFAD8CE742}" type="slidenum">
              <a:rPr lang="nb-NO" smtClean="0"/>
              <a:t>12</a:t>
            </a:fld>
            <a:endParaRPr lang="nb-NO"/>
          </a:p>
        </p:txBody>
      </p:sp>
    </p:spTree>
    <p:extLst>
      <p:ext uri="{BB962C8B-B14F-4D97-AF65-F5344CB8AC3E}">
        <p14:creationId xmlns:p14="http://schemas.microsoft.com/office/powerpoint/2010/main" val="565200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Solveig</a:t>
            </a:r>
          </a:p>
          <a:p>
            <a:endParaRPr lang="nb-NO" dirty="0"/>
          </a:p>
          <a:p>
            <a:r>
              <a:rPr lang="nb-NO" dirty="0"/>
              <a:t>Foreldre til barn som bruker teknologi gir tilbakemeldinger om at dette er noe av det de erfarer i sitt hjem. </a:t>
            </a:r>
          </a:p>
          <a:p>
            <a:endParaRPr lang="nb-NO" dirty="0"/>
          </a:p>
          <a:p>
            <a:r>
              <a:rPr lang="nb-NO" dirty="0"/>
              <a:t>Barn som følger rutinen på digital kalender før </a:t>
            </a:r>
            <a:r>
              <a:rPr lang="nb-NO" dirty="0" err="1"/>
              <a:t>adhd</a:t>
            </a:r>
            <a:r>
              <a:rPr lang="nb-NO" dirty="0"/>
              <a:t>-medisin fungerer. Mestrer rutinen på egenhånd. Foreldre kan bruke tid på andre oppgaver. Unngår mas og konflikter. Mindre stress for både barnet og foreldre. Barnet rekker skolen. </a:t>
            </a:r>
          </a:p>
          <a:p>
            <a:r>
              <a:rPr lang="nb-NO" dirty="0"/>
              <a:t>Foreldre bruker talemaskinen til å hjelpe barnet til å fortelle hvorfor det er sint/frustrert. Barnet bruker talemaskinen til å fortelle hva det vil eks sulten, tørst. Frustrasjonen går fortere over. </a:t>
            </a:r>
          </a:p>
        </p:txBody>
      </p:sp>
      <p:sp>
        <p:nvSpPr>
          <p:cNvPr id="4" name="Plassholder for lysbildenummer 3"/>
          <p:cNvSpPr>
            <a:spLocks noGrp="1"/>
          </p:cNvSpPr>
          <p:nvPr>
            <p:ph type="sldNum" sz="quarter" idx="5"/>
          </p:nvPr>
        </p:nvSpPr>
        <p:spPr/>
        <p:txBody>
          <a:bodyPr/>
          <a:lstStyle/>
          <a:p>
            <a:fld id="{601E5FB9-33AB-BD4E-B225-5DFFAD8CE742}" type="slidenum">
              <a:rPr lang="nb-NO" smtClean="0"/>
              <a:t>13</a:t>
            </a:fld>
            <a:endParaRPr lang="nb-NO"/>
          </a:p>
        </p:txBody>
      </p:sp>
    </p:spTree>
    <p:extLst>
      <p:ext uri="{BB962C8B-B14F-4D97-AF65-F5344CB8AC3E}">
        <p14:creationId xmlns:p14="http://schemas.microsoft.com/office/powerpoint/2010/main" val="1970512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b="0" i="1" dirty="0">
                <a:solidFill>
                  <a:srgbClr val="616161"/>
                </a:solidFill>
                <a:effectLst/>
                <a:latin typeface="SF Pro Text"/>
              </a:rPr>
              <a:t>Solveig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0" i="1" dirty="0">
              <a:solidFill>
                <a:srgbClr val="616161"/>
              </a:solidFill>
              <a:effectLst/>
              <a:latin typeface="SF Pro Tex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b="0" i="1" dirty="0">
                <a:solidFill>
                  <a:srgbClr val="616161"/>
                </a:solidFill>
                <a:effectLst/>
                <a:latin typeface="SF Pro Text"/>
              </a:rPr>
              <a:t>«Jeg har mulighet til å gi barnet enda flere ord å uttrykke seg med, og kan enkelt finne det som passer til situasjonene vi er i. Når vi bruker symboler i papir manglet vi hele tiden noe, vi mistet mye og vi brukte lang til på å lage nytt. Tiden min blir brukt mer sammen med barnet og mindre på å produsere materiale.»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0" i="1" dirty="0">
              <a:solidFill>
                <a:srgbClr val="616161"/>
              </a:solidFill>
              <a:effectLst/>
              <a:latin typeface="SF Pro Tex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b="0" i="1" dirty="0">
                <a:solidFill>
                  <a:srgbClr val="616161"/>
                </a:solidFill>
                <a:effectLst/>
                <a:latin typeface="SF Pro Text"/>
              </a:rPr>
              <a:t>«Det er enklere å forstå barnets ønsker, enklere å kunne tulle sammen og opplevde å få bedre kontakt med barna»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i="1"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b="0" i="0" dirty="0">
                <a:solidFill>
                  <a:srgbClr val="616161"/>
                </a:solidFill>
                <a:effectLst/>
                <a:latin typeface="SF Pro Text"/>
              </a:rPr>
              <a:t>Jobber tett på barna, veileder ansatte, koordinerer samarbeidet mellom ergoterapeut, barnehage, </a:t>
            </a:r>
            <a:r>
              <a:rPr lang="nb-NO" b="0" i="0" dirty="0" err="1">
                <a:solidFill>
                  <a:srgbClr val="616161"/>
                </a:solidFill>
                <a:effectLst/>
                <a:latin typeface="SF Pro Text"/>
              </a:rPr>
              <a:t>ppt</a:t>
            </a:r>
            <a:r>
              <a:rPr lang="nb-NO" b="0" i="0" dirty="0">
                <a:solidFill>
                  <a:srgbClr val="616161"/>
                </a:solidFill>
                <a:effectLst/>
                <a:latin typeface="SF Pro Text"/>
              </a:rPr>
              <a:t> og </a:t>
            </a:r>
            <a:r>
              <a:rPr lang="nb-NO" b="0" i="0" dirty="0" err="1">
                <a:solidFill>
                  <a:srgbClr val="616161"/>
                </a:solidFill>
                <a:effectLst/>
                <a:latin typeface="SF Pro Text"/>
              </a:rPr>
              <a:t>spes.ped</a:t>
            </a:r>
            <a:r>
              <a:rPr lang="nb-NO" b="0" i="0" dirty="0">
                <a:solidFill>
                  <a:srgbClr val="616161"/>
                </a:solidFill>
                <a:effectLst/>
                <a:latin typeface="SF Pro Text"/>
              </a:rPr>
              <a:t>. Ambulerende team kommunen. Fast samarbeidstid, ressursdeling</a:t>
            </a:r>
          </a:p>
        </p:txBody>
      </p:sp>
      <p:sp>
        <p:nvSpPr>
          <p:cNvPr id="4" name="Plassholder for lysbildenummer 3"/>
          <p:cNvSpPr>
            <a:spLocks noGrp="1"/>
          </p:cNvSpPr>
          <p:nvPr>
            <p:ph type="sldNum" sz="quarter" idx="5"/>
          </p:nvPr>
        </p:nvSpPr>
        <p:spPr/>
        <p:txBody>
          <a:bodyPr/>
          <a:lstStyle/>
          <a:p>
            <a:fld id="{601E5FB9-33AB-BD4E-B225-5DFFAD8CE742}" type="slidenum">
              <a:rPr lang="nb-NO" smtClean="0"/>
              <a:t>14</a:t>
            </a:fld>
            <a:endParaRPr lang="nb-NO"/>
          </a:p>
        </p:txBody>
      </p:sp>
    </p:spTree>
    <p:extLst>
      <p:ext uri="{BB962C8B-B14F-4D97-AF65-F5344CB8AC3E}">
        <p14:creationId xmlns:p14="http://schemas.microsoft.com/office/powerpoint/2010/main" val="486097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0" dirty="0"/>
              <a:t>Solveig</a:t>
            </a:r>
          </a:p>
          <a:p>
            <a:endParaRPr lang="nb-NO" b="0" dirty="0"/>
          </a:p>
          <a:p>
            <a:r>
              <a:rPr lang="nb-NO" b="0" dirty="0"/>
              <a:t>8 av 13 barn i alderen 3-5 år brukte 1-4 uker på forstå hvordan talemaskinen kunne hjelpe de i hverdagen. For noen av de har det en umiddelbar betydning å oppleve å bli forstått og kunne bestemme selv. Fra store og hyppige frustrasjonsutbrudd til medbestemmelse og medvirkning i hverdagen. </a:t>
            </a:r>
          </a:p>
          <a:p>
            <a:endParaRPr lang="nb-NO" b="0" dirty="0"/>
          </a:p>
          <a:p>
            <a:r>
              <a:rPr lang="nb-NO" b="0" dirty="0"/>
              <a:t>3 – 1 uke</a:t>
            </a:r>
          </a:p>
          <a:p>
            <a:r>
              <a:rPr lang="nb-NO" b="0" dirty="0"/>
              <a:t>5 – 1-4 uker</a:t>
            </a:r>
          </a:p>
          <a:p>
            <a:r>
              <a:rPr lang="nb-NO" b="0" dirty="0"/>
              <a:t>2 – 1-3 </a:t>
            </a:r>
            <a:r>
              <a:rPr lang="nb-NO" b="0" dirty="0" err="1"/>
              <a:t>mnd</a:t>
            </a:r>
            <a:endParaRPr lang="nb-NO" b="0" dirty="0"/>
          </a:p>
          <a:p>
            <a:r>
              <a:rPr lang="nb-NO" b="0" dirty="0"/>
              <a:t>3 – 4 </a:t>
            </a:r>
            <a:r>
              <a:rPr lang="nb-NO" b="0" dirty="0" err="1"/>
              <a:t>mnd</a:t>
            </a:r>
            <a:r>
              <a:rPr lang="nb-NO" b="0" dirty="0"/>
              <a:t>++</a:t>
            </a:r>
          </a:p>
          <a:p>
            <a:endParaRPr lang="nb-NO" dirty="0"/>
          </a:p>
        </p:txBody>
      </p:sp>
      <p:sp>
        <p:nvSpPr>
          <p:cNvPr id="4" name="Plassholder for lysbildenummer 3"/>
          <p:cNvSpPr>
            <a:spLocks noGrp="1"/>
          </p:cNvSpPr>
          <p:nvPr>
            <p:ph type="sldNum" sz="quarter" idx="5"/>
          </p:nvPr>
        </p:nvSpPr>
        <p:spPr/>
        <p:txBody>
          <a:bodyPr/>
          <a:lstStyle/>
          <a:p>
            <a:fld id="{601E5FB9-33AB-BD4E-B225-5DFFAD8CE742}" type="slidenum">
              <a:rPr lang="nb-NO" smtClean="0"/>
              <a:t>15</a:t>
            </a:fld>
            <a:endParaRPr lang="nb-NO"/>
          </a:p>
        </p:txBody>
      </p:sp>
    </p:spTree>
    <p:extLst>
      <p:ext uri="{BB962C8B-B14F-4D97-AF65-F5344CB8AC3E}">
        <p14:creationId xmlns:p14="http://schemas.microsoft.com/office/powerpoint/2010/main" val="1655637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Charlotte</a:t>
            </a:r>
          </a:p>
          <a:p>
            <a:endParaRPr lang="nb-NO" dirty="0"/>
          </a:p>
          <a:p>
            <a:r>
              <a:rPr lang="nb-NO" dirty="0"/>
              <a:t>Ulike foreldreinvolvering </a:t>
            </a:r>
          </a:p>
          <a:p>
            <a:pPr marL="171450" indent="-171450">
              <a:buFontTx/>
              <a:buChar char="-"/>
            </a:pPr>
            <a:r>
              <a:rPr lang="nb-NO" dirty="0"/>
              <a:t>Barn med autisme har vært gjennom en utredning…. Barn med for eksempel CP har x antall helseundersøkelser mm i tillegg. </a:t>
            </a:r>
          </a:p>
          <a:p>
            <a:pPr marL="171450" indent="-171450">
              <a:buFontTx/>
              <a:buChar char="-"/>
            </a:pPr>
            <a:r>
              <a:rPr lang="nb-NO" dirty="0"/>
              <a:t>Ulikt kompetansenivå </a:t>
            </a:r>
          </a:p>
          <a:p>
            <a:pPr marL="171450" indent="-171450">
              <a:buFontTx/>
              <a:buChar char="-"/>
            </a:pPr>
            <a:r>
              <a:rPr lang="nb-NO" dirty="0"/>
              <a:t>«vi forstår jo hva de sier» </a:t>
            </a:r>
          </a:p>
          <a:p>
            <a:pPr marL="171450" indent="-171450">
              <a:buFontTx/>
              <a:buChar char="-"/>
            </a:pPr>
            <a:r>
              <a:rPr lang="nb-NO" dirty="0" err="1"/>
              <a:t>Fremmedsprålig</a:t>
            </a:r>
            <a:endParaRPr lang="nb-NO" dirty="0"/>
          </a:p>
          <a:p>
            <a:pPr marL="171450" indent="-171450">
              <a:buFontTx/>
              <a:buChar char="-"/>
            </a:pPr>
            <a:endParaRPr lang="nb-NO" dirty="0"/>
          </a:p>
          <a:p>
            <a:pPr marL="0" indent="0">
              <a:buFontTx/>
              <a:buNone/>
            </a:pPr>
            <a:endParaRPr lang="nb-NO" dirty="0"/>
          </a:p>
        </p:txBody>
      </p:sp>
      <p:sp>
        <p:nvSpPr>
          <p:cNvPr id="4" name="Plassholder for lysbildenummer 3"/>
          <p:cNvSpPr>
            <a:spLocks noGrp="1"/>
          </p:cNvSpPr>
          <p:nvPr>
            <p:ph type="sldNum" sz="quarter" idx="5"/>
          </p:nvPr>
        </p:nvSpPr>
        <p:spPr/>
        <p:txBody>
          <a:bodyPr/>
          <a:lstStyle/>
          <a:p>
            <a:fld id="{601E5FB9-33AB-BD4E-B225-5DFFAD8CE742}" type="slidenum">
              <a:rPr lang="nb-NO" smtClean="0"/>
              <a:t>16</a:t>
            </a:fld>
            <a:endParaRPr lang="nb-NO"/>
          </a:p>
        </p:txBody>
      </p:sp>
    </p:spTree>
    <p:extLst>
      <p:ext uri="{BB962C8B-B14F-4D97-AF65-F5344CB8AC3E}">
        <p14:creationId xmlns:p14="http://schemas.microsoft.com/office/powerpoint/2010/main" val="12501553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Solveig</a:t>
            </a:r>
          </a:p>
          <a:p>
            <a:endParaRPr lang="nb-NO" dirty="0"/>
          </a:p>
          <a:p>
            <a:r>
              <a:rPr lang="nb-NO" dirty="0"/>
              <a:t>Til slutt vil vi vise dere en film som vi har laget i prosjektet. Filmen er tilgjengelig for alle på </a:t>
            </a:r>
            <a:r>
              <a:rPr lang="nb-NO" dirty="0" err="1"/>
              <a:t>youtube</a:t>
            </a:r>
            <a:r>
              <a:rPr lang="nb-NO" dirty="0"/>
              <a:t> og kunnskapsbanken. VI har også en artikkel på NAKU om arbeidet vårt. </a:t>
            </a:r>
          </a:p>
          <a:p>
            <a:endParaRPr lang="nb-NO" dirty="0"/>
          </a:p>
          <a:p>
            <a:r>
              <a:rPr lang="nb-NO" dirty="0"/>
              <a:t>Kjerneord </a:t>
            </a:r>
          </a:p>
          <a:p>
            <a:endParaRPr lang="nb-NO" dirty="0"/>
          </a:p>
          <a:p>
            <a:pPr marL="171450" indent="-171450">
              <a:buFontTx/>
              <a:buChar char="-"/>
            </a:pPr>
            <a:r>
              <a:rPr lang="nb-NO" dirty="0"/>
              <a:t>Tidlig innsats</a:t>
            </a:r>
          </a:p>
          <a:p>
            <a:pPr marL="171450" indent="-171450">
              <a:buFontTx/>
              <a:buChar char="-"/>
            </a:pPr>
            <a:r>
              <a:rPr lang="nb-NO" dirty="0"/>
              <a:t>Foreldreinvolvering</a:t>
            </a:r>
          </a:p>
          <a:p>
            <a:pPr marL="171450" indent="-171450">
              <a:buFontTx/>
              <a:buChar char="-"/>
            </a:pPr>
            <a:r>
              <a:rPr lang="nb-NO" dirty="0"/>
              <a:t>Systemarbeid i kommunen</a:t>
            </a:r>
          </a:p>
          <a:p>
            <a:pPr marL="0" indent="0">
              <a:buFontTx/>
              <a:buNone/>
            </a:pPr>
            <a:r>
              <a:rPr lang="nb-NO" dirty="0"/>
              <a:t>-  Samordning av tjenestetilbudet. </a:t>
            </a:r>
          </a:p>
          <a:p>
            <a:endParaRPr lang="nb-NO" dirty="0"/>
          </a:p>
          <a:p>
            <a:r>
              <a:rPr lang="nb-NO" dirty="0"/>
              <a:t>Takk for oss. </a:t>
            </a:r>
          </a:p>
          <a:p>
            <a:endParaRPr lang="nb-NO" dirty="0"/>
          </a:p>
        </p:txBody>
      </p:sp>
      <p:sp>
        <p:nvSpPr>
          <p:cNvPr id="4" name="Plassholder for lysbildenummer 3"/>
          <p:cNvSpPr>
            <a:spLocks noGrp="1"/>
          </p:cNvSpPr>
          <p:nvPr>
            <p:ph type="sldNum" sz="quarter" idx="5"/>
          </p:nvPr>
        </p:nvSpPr>
        <p:spPr/>
        <p:txBody>
          <a:bodyPr/>
          <a:lstStyle/>
          <a:p>
            <a:fld id="{601E5FB9-33AB-BD4E-B225-5DFFAD8CE742}" type="slidenum">
              <a:rPr lang="nb-NO" smtClean="0"/>
              <a:t>17</a:t>
            </a:fld>
            <a:endParaRPr lang="nb-NO"/>
          </a:p>
        </p:txBody>
      </p:sp>
    </p:spTree>
    <p:extLst>
      <p:ext uri="{BB962C8B-B14F-4D97-AF65-F5344CB8AC3E}">
        <p14:creationId xmlns:p14="http://schemas.microsoft.com/office/powerpoint/2010/main" val="636117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01E5FB9-33AB-BD4E-B225-5DFFAD8CE742}" type="slidenum">
              <a:rPr lang="nb-NO" smtClean="0"/>
              <a:t>18</a:t>
            </a:fld>
            <a:endParaRPr lang="nb-NO"/>
          </a:p>
        </p:txBody>
      </p:sp>
    </p:spTree>
    <p:extLst>
      <p:ext uri="{BB962C8B-B14F-4D97-AF65-F5344CB8AC3E}">
        <p14:creationId xmlns:p14="http://schemas.microsoft.com/office/powerpoint/2010/main" val="3557241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Solveig og Charlotte</a:t>
            </a:r>
          </a:p>
          <a:p>
            <a:endParaRPr lang="nb-NO" dirty="0"/>
          </a:p>
          <a:p>
            <a:endParaRPr lang="nb-NO" dirty="0"/>
          </a:p>
          <a:p>
            <a:r>
              <a:rPr lang="nb-NO" dirty="0"/>
              <a:t>Først vil vi starte med å presentere oss. ….</a:t>
            </a:r>
          </a:p>
          <a:p>
            <a:endParaRPr lang="nb-NO" dirty="0"/>
          </a:p>
          <a:p>
            <a:r>
              <a:rPr lang="nb-NO" dirty="0"/>
              <a:t>Vi er spesialergoterapeuter for barn og unge med videreutdanning innen psykologi og spesialpedagogikk og har jobbet i Molde kommune i </a:t>
            </a:r>
            <a:r>
              <a:rPr lang="nb-NO" dirty="0" err="1"/>
              <a:t>ca</a:t>
            </a:r>
            <a:r>
              <a:rPr lang="nb-NO" dirty="0"/>
              <a:t> 15 år. </a:t>
            </a:r>
          </a:p>
          <a:p>
            <a:r>
              <a:rPr lang="nb-NO" dirty="0"/>
              <a:t>De siste årene har deler av stillingene vårt vært frikjøp som prosjektleder og prosjektmedarbeider i MTEK-prosjektet for barn og unge i Molde. </a:t>
            </a:r>
          </a:p>
          <a:p>
            <a:r>
              <a:rPr lang="nb-NO" dirty="0"/>
              <a:t>Vi har erfaring fra andre prosjekter, utviklingsarbeid, arbeid som tillitsvalgt i kommunen. </a:t>
            </a:r>
          </a:p>
          <a:p>
            <a:r>
              <a:rPr lang="nb-NO" dirty="0"/>
              <a:t>Vi brenner for aktivitet, deltakelse og mestring for alle, også for de med vansker innen språk, kommunikasjon, tid og struktur. </a:t>
            </a:r>
          </a:p>
          <a:p>
            <a:endParaRPr lang="nb-NO" dirty="0"/>
          </a:p>
          <a:p>
            <a:r>
              <a:rPr lang="nb-NO" dirty="0"/>
              <a:t>Som ergoterapeuter jobber vi med å kartlegge utfordringer og behov og sette inn tiltak for at barna skal mestre hverdagen og utvikle ferdighetene sine mest mulig. Samarbeid med de som er tettest på barna i hjemmet, barnehagen og skolen og som kjenner både barnet og hvordan teknologien fungerer i hverdagen er avgjørende for oss.</a:t>
            </a:r>
          </a:p>
        </p:txBody>
      </p:sp>
      <p:sp>
        <p:nvSpPr>
          <p:cNvPr id="4" name="Plassholder for lysbildenummer 3"/>
          <p:cNvSpPr>
            <a:spLocks noGrp="1"/>
          </p:cNvSpPr>
          <p:nvPr>
            <p:ph type="sldNum" sz="quarter" idx="5"/>
          </p:nvPr>
        </p:nvSpPr>
        <p:spPr/>
        <p:txBody>
          <a:bodyPr/>
          <a:lstStyle/>
          <a:p>
            <a:fld id="{601E5FB9-33AB-BD4E-B225-5DFFAD8CE742}" type="slidenum">
              <a:rPr lang="nb-NO" smtClean="0"/>
              <a:t>2</a:t>
            </a:fld>
            <a:endParaRPr lang="nb-NO"/>
          </a:p>
        </p:txBody>
      </p:sp>
    </p:spTree>
    <p:extLst>
      <p:ext uri="{BB962C8B-B14F-4D97-AF65-F5344CB8AC3E}">
        <p14:creationId xmlns:p14="http://schemas.microsoft.com/office/powerpoint/2010/main" val="863897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Charlotte</a:t>
            </a:r>
          </a:p>
          <a:p>
            <a:endParaRPr lang="nb-NO" dirty="0"/>
          </a:p>
          <a:p>
            <a:r>
              <a:rPr lang="nb-NO" b="1" dirty="0"/>
              <a:t>Mulighet for å bestemme selv – drivkraft for prosjektet vårt. I tråd med veilederen om gode helse- og omsorgstjenester. </a:t>
            </a:r>
          </a:p>
          <a:p>
            <a:r>
              <a:rPr lang="nb-NO" b="1" dirty="0"/>
              <a:t>Mulighet til informasjon og medvirkning, bli hørt og uttrykke egen mening = selvbestemmelse</a:t>
            </a:r>
            <a:r>
              <a:rPr lang="nb-NO" dirty="0"/>
              <a:t>.</a:t>
            </a:r>
          </a:p>
          <a:p>
            <a:endParaRPr lang="nb-NO" dirty="0"/>
          </a:p>
          <a:p>
            <a:endParaRPr lang="nb-NO" dirty="0"/>
          </a:p>
          <a:p>
            <a:r>
              <a:rPr lang="nb-NO" dirty="0"/>
              <a:t>Gode helse og omsorgstjenester til barn </a:t>
            </a:r>
          </a:p>
          <a:p>
            <a:endParaRPr lang="nb-NO" dirty="0"/>
          </a:p>
          <a:p>
            <a:endParaRPr lang="nb-NO" dirty="0"/>
          </a:p>
          <a:p>
            <a:r>
              <a:rPr lang="nb-NO" dirty="0"/>
              <a:t>Viktig å lære barna nå de er små at deres mening er viktig og at de kan påvirke egen hverdag. </a:t>
            </a:r>
            <a:endParaRPr lang="nb-NO" dirty="0">
              <a:ea typeface="Calibri"/>
              <a:cs typeface="Calibri"/>
            </a:endParaRPr>
          </a:p>
          <a:p>
            <a:endParaRPr lang="nb-NO" dirty="0"/>
          </a:p>
          <a:p>
            <a:r>
              <a:rPr lang="nb-NO" dirty="0"/>
              <a:t>Kommunen skal sørge for at alle får mulighet til å bestemme i eget liv. Eks på tiltak for å nå dette målet er å bruke teknologi og systematisk opplæring </a:t>
            </a:r>
            <a:endParaRPr lang="nb-NO" dirty="0">
              <a:ea typeface="Calibri"/>
              <a:cs typeface="Calibri"/>
            </a:endParaRPr>
          </a:p>
          <a:p>
            <a:endParaRPr lang="nb-NO" dirty="0"/>
          </a:p>
          <a:p>
            <a:r>
              <a:rPr lang="nb-NO" dirty="0"/>
              <a:t>Samtykkekompetanse</a:t>
            </a:r>
            <a:endParaRPr lang="nb-NO" dirty="0">
              <a:ea typeface="Calibri"/>
              <a:cs typeface="Calibri"/>
            </a:endParaRPr>
          </a:p>
          <a:p>
            <a:endParaRPr lang="nb-NO" dirty="0">
              <a:ea typeface="Calibri"/>
              <a:cs typeface="Calibri"/>
            </a:endParaRPr>
          </a:p>
          <a:p>
            <a:r>
              <a:rPr lang="nb-NO" dirty="0"/>
              <a:t>Trekke ut de viktigste tingene fra veilederen som angår ASK</a:t>
            </a:r>
            <a:endParaRPr lang="en-US" dirty="0"/>
          </a:p>
          <a:p>
            <a:endParaRPr lang="nb-NO" dirty="0"/>
          </a:p>
          <a:p>
            <a:r>
              <a:rPr lang="nb-NO" dirty="0"/>
              <a:t>Kommunen skal; </a:t>
            </a:r>
            <a:endParaRPr lang="en-US" dirty="0"/>
          </a:p>
          <a:p>
            <a:pPr marL="171450" indent="-171450">
              <a:buFont typeface="Arial"/>
              <a:buChar char="•"/>
            </a:pPr>
            <a:r>
              <a:rPr lang="nb-NO" dirty="0"/>
              <a:t>Sørge for nok personell med rett kompetanse</a:t>
            </a:r>
            <a:endParaRPr lang="en-US" dirty="0"/>
          </a:p>
          <a:p>
            <a:pPr marL="171450" indent="-171450">
              <a:buFont typeface="Arial"/>
              <a:buChar char="•"/>
            </a:pPr>
            <a:r>
              <a:rPr lang="nb-NO" dirty="0"/>
              <a:t>Sørge for tverrfaglig samarbeid</a:t>
            </a:r>
            <a:endParaRPr lang="en-US" dirty="0"/>
          </a:p>
          <a:p>
            <a:pPr marL="171450" indent="-171450">
              <a:buFont typeface="Arial"/>
              <a:buChar char="•"/>
            </a:pPr>
            <a:endParaRPr lang="nb-NO" dirty="0"/>
          </a:p>
          <a:p>
            <a:r>
              <a:rPr lang="nb-NO" dirty="0"/>
              <a:t>Kommunen skal legge til rette for bruk av ASK for </a:t>
            </a:r>
            <a:r>
              <a:rPr lang="nb-NO" dirty="0" err="1"/>
              <a:t>utv.hemmede</a:t>
            </a:r>
            <a:endParaRPr lang="nb-NO" dirty="0"/>
          </a:p>
          <a:p>
            <a:r>
              <a:rPr lang="nb-NO" i="1" dirty="0"/>
              <a:t>«Hvis personen får opplæring i bruk av ASK, må det sikres at tjenesteytere får opplæring i aktuell kommunikasjonsform. Det må avklares hvem som skal gi opplæring i ASK til tjenesteytere innenfor helse- og omsorgstjenesten.»</a:t>
            </a:r>
            <a:endParaRPr lang="en-US" dirty="0"/>
          </a:p>
          <a:p>
            <a:r>
              <a:rPr lang="nb-NO" i="1" dirty="0"/>
              <a:t>«Kommunen må legge til rette for at barn, unge og voksne kan bruke ASK og kommunikasjonsmidler på alle arenaer der de oppholder seg: I hjemmet, i barnehage og skole, på avlastningstilbudet, hos støttekontakten, på dagsenteret, på arbeidsplassen osv.»</a:t>
            </a:r>
            <a:endParaRPr lang="en-US" dirty="0"/>
          </a:p>
          <a:p>
            <a:endParaRPr lang="nb-NO" dirty="0"/>
          </a:p>
          <a:p>
            <a:r>
              <a:rPr lang="nb-NO" dirty="0">
                <a:hlinkClick r:id="rId3"/>
              </a:rPr>
              <a:t>Helse- og omsorgstjenesteloven § 4-1 Forsvarlighet</a:t>
            </a:r>
            <a:endParaRPr lang="nb-NO" dirty="0"/>
          </a:p>
          <a:p>
            <a:r>
              <a:rPr lang="nb-NO" dirty="0">
                <a:hlinkClick r:id="rId4"/>
              </a:rPr>
              <a:t>Pasient og brukerrettighetsloven § 3-5 Informasjonens form</a:t>
            </a:r>
            <a:endParaRPr lang="nb-NO" dirty="0"/>
          </a:p>
          <a:p>
            <a:r>
              <a:rPr lang="nb-NO" dirty="0">
                <a:hlinkClick r:id="rId5"/>
              </a:rPr>
              <a:t>Opplæringsloven § 2-16 Opplæring av elever med behov for alternativ og supplerende kommunikasjon (ASK)</a:t>
            </a:r>
            <a:endParaRPr lang="nb-NO" dirty="0"/>
          </a:p>
          <a:p>
            <a:r>
              <a:rPr lang="nb-NO" dirty="0">
                <a:hlinkClick r:id="rId6"/>
              </a:rPr>
              <a:t>Opplæringsloven § 3-13 Opplæring av elever, lærlinger, praksisbrevkandidater og lærekandidater med behov for alternativ og supplerende kommunikasjon (ASK)</a:t>
            </a:r>
            <a:endParaRPr lang="nb-NO" dirty="0"/>
          </a:p>
          <a:p>
            <a:r>
              <a:rPr lang="nb-NO" dirty="0">
                <a:hlinkClick r:id="rId7"/>
              </a:rPr>
              <a:t>Opplæringsloven § 4A-13 Opplæring av voksne med behov for alternativ og supplerende kommunikasjon (ASK)</a:t>
            </a:r>
            <a:endParaRPr lang="nb-NO" dirty="0"/>
          </a:p>
          <a:p>
            <a:r>
              <a:rPr lang="nb-NO" dirty="0">
                <a:hlinkClick r:id="rId8"/>
              </a:rPr>
              <a:t>Friskoleloven § 3-14 Opplæring av elever med behov for alternativ og supplerende kommunikasjon (ASK)</a:t>
            </a:r>
            <a:endParaRPr lang="nb-NO" dirty="0"/>
          </a:p>
          <a:p>
            <a:r>
              <a:rPr lang="nb-NO" dirty="0">
                <a:hlinkClick r:id="rId9"/>
              </a:rPr>
              <a:t>Barnehageloven § 39 Barn med behov for alternativ og supplerende kommunikasjon (ASK)</a:t>
            </a:r>
            <a:endParaRPr lang="nb-NO" dirty="0"/>
          </a:p>
          <a:p>
            <a:endParaRPr lang="nb-NO" dirty="0"/>
          </a:p>
          <a:p>
            <a:endParaRPr lang="nb-NO" dirty="0"/>
          </a:p>
          <a:p>
            <a:r>
              <a:rPr lang="nb-NO" b="1" dirty="0"/>
              <a:t>Kommunen skal legge til rette for at personer med utviklingshemming kan utøve selvbestemmelse</a:t>
            </a:r>
            <a:endParaRPr lang="en-US" dirty="0"/>
          </a:p>
          <a:p>
            <a:endParaRPr lang="nb-NO" dirty="0"/>
          </a:p>
          <a:p>
            <a:pPr marL="171450" indent="-171450">
              <a:buFont typeface="Arial,Sans-Serif"/>
              <a:buChar char="•"/>
            </a:pPr>
            <a:r>
              <a:rPr lang="nb-NO" dirty="0"/>
              <a:t>støtte til å uttrykke egne ønsker og behov</a:t>
            </a:r>
            <a:endParaRPr lang="en-US" dirty="0"/>
          </a:p>
          <a:p>
            <a:pPr marL="171450" indent="-171450">
              <a:buFont typeface="Arial,Sans-Serif"/>
              <a:buChar char="•"/>
            </a:pPr>
            <a:r>
              <a:rPr lang="nb-NO" dirty="0"/>
              <a:t>tolke og respondere på personens uttrykksmåter og signaler</a:t>
            </a:r>
            <a:endParaRPr lang="en-US" dirty="0"/>
          </a:p>
          <a:p>
            <a:pPr marL="171450" indent="-171450">
              <a:buFont typeface="Arial,Sans-Serif"/>
              <a:buChar char="•"/>
            </a:pPr>
            <a:r>
              <a:rPr lang="nb-NO" dirty="0"/>
              <a:t>råd og veiledning om dagligdagse beslutninger</a:t>
            </a:r>
            <a:endParaRPr lang="en-US" dirty="0"/>
          </a:p>
          <a:p>
            <a:pPr marL="171450" indent="-171450">
              <a:buFont typeface="Arial,Sans-Serif"/>
              <a:buChar char="•"/>
            </a:pPr>
            <a:r>
              <a:rPr lang="nb-NO" dirty="0"/>
              <a:t>hjelp til å finne gode kilder til informasjon og beslutningsstøtteverktøy</a:t>
            </a:r>
            <a:endParaRPr lang="en-US" dirty="0"/>
          </a:p>
          <a:p>
            <a:pPr marL="171450" indent="-171450">
              <a:buFont typeface="Arial,Sans-Serif"/>
              <a:buChar char="•"/>
            </a:pPr>
            <a:r>
              <a:rPr lang="nb-NO" dirty="0"/>
              <a:t>formalisert beslutningsstøtte, med avtalt tid og sted</a:t>
            </a:r>
            <a:endParaRPr lang="en-US" dirty="0"/>
          </a:p>
          <a:p>
            <a:pPr marL="171450" indent="-171450">
              <a:buFont typeface="Arial,Sans-Serif"/>
              <a:buChar char="•"/>
            </a:pPr>
            <a:r>
              <a:rPr lang="nb-NO" dirty="0"/>
              <a:t>lærings- og mestringskurs om spesielle tema, alene eller i gruppe</a:t>
            </a:r>
            <a:endParaRPr lang="en-US" dirty="0"/>
          </a:p>
          <a:p>
            <a:endParaRPr lang="nb-NO" dirty="0"/>
          </a:p>
          <a:p>
            <a:endParaRPr lang="nb-NO" dirty="0">
              <a:ea typeface="Calibri"/>
              <a:cs typeface="Calibri"/>
            </a:endParaRPr>
          </a:p>
        </p:txBody>
      </p:sp>
      <p:sp>
        <p:nvSpPr>
          <p:cNvPr id="4" name="Plassholder for lysbildenummer 3"/>
          <p:cNvSpPr>
            <a:spLocks noGrp="1"/>
          </p:cNvSpPr>
          <p:nvPr>
            <p:ph type="sldNum" sz="quarter" idx="5"/>
          </p:nvPr>
        </p:nvSpPr>
        <p:spPr/>
        <p:txBody>
          <a:bodyPr/>
          <a:lstStyle/>
          <a:p>
            <a:fld id="{601E5FB9-33AB-BD4E-B225-5DFFAD8CE742}" type="slidenum">
              <a:rPr lang="nb-NO" smtClean="0"/>
              <a:t>3</a:t>
            </a:fld>
            <a:endParaRPr lang="nb-NO"/>
          </a:p>
        </p:txBody>
      </p:sp>
    </p:spTree>
    <p:extLst>
      <p:ext uri="{BB962C8B-B14F-4D97-AF65-F5344CB8AC3E}">
        <p14:creationId xmlns:p14="http://schemas.microsoft.com/office/powerpoint/2010/main" val="3246578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Charlotte</a:t>
            </a:r>
          </a:p>
          <a:p>
            <a:endParaRPr lang="nb-NO" dirty="0"/>
          </a:p>
          <a:p>
            <a:r>
              <a:rPr lang="nb-NO" dirty="0"/>
              <a:t>Barn som opplever en dramatisk hendelse med egen kropp, blir stressa og redd. Voksne kjenner henne og tolker situasjonen. Bruker teknologien hennes til å lage en tematavle med forklaring på hva som skjer når en tann faller ut. Barnet blir roet ned og kan fortelle historien til foreldrene når hun kommer hjem.</a:t>
            </a:r>
          </a:p>
          <a:p>
            <a:endParaRPr lang="nb-NO" dirty="0"/>
          </a:p>
        </p:txBody>
      </p:sp>
      <p:sp>
        <p:nvSpPr>
          <p:cNvPr id="4" name="Plassholder for lysbildenummer 3"/>
          <p:cNvSpPr>
            <a:spLocks noGrp="1"/>
          </p:cNvSpPr>
          <p:nvPr>
            <p:ph type="sldNum" sz="quarter" idx="5"/>
          </p:nvPr>
        </p:nvSpPr>
        <p:spPr/>
        <p:txBody>
          <a:bodyPr/>
          <a:lstStyle/>
          <a:p>
            <a:fld id="{601E5FB9-33AB-BD4E-B225-5DFFAD8CE742}" type="slidenum">
              <a:rPr lang="nb-NO" smtClean="0"/>
              <a:t>4</a:t>
            </a:fld>
            <a:endParaRPr lang="nb-NO"/>
          </a:p>
        </p:txBody>
      </p:sp>
    </p:spTree>
    <p:extLst>
      <p:ext uri="{BB962C8B-B14F-4D97-AF65-F5344CB8AC3E}">
        <p14:creationId xmlns:p14="http://schemas.microsoft.com/office/powerpoint/2010/main" val="3065600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dirty="0">
                <a:solidFill>
                  <a:schemeClr val="tx1"/>
                </a:solidFill>
                <a:latin typeface="Arial Brødtekst"/>
                <a:cs typeface="Arial" panose="020B0604020202020204" pitchFamily="34" charset="0"/>
              </a:rPr>
              <a:t>Charlotte</a:t>
            </a:r>
          </a:p>
          <a:p>
            <a:endParaRPr lang="nb-NO" sz="1200" b="0" dirty="0">
              <a:solidFill>
                <a:schemeClr val="tx1"/>
              </a:solidFill>
              <a:latin typeface="Arial Brødtekst"/>
              <a:cs typeface="Arial" panose="020B0604020202020204" pitchFamily="34" charset="0"/>
            </a:endParaRPr>
          </a:p>
          <a:p>
            <a:r>
              <a:rPr lang="nb-NO" sz="1200" b="0" dirty="0">
                <a:solidFill>
                  <a:schemeClr val="tx1"/>
                </a:solidFill>
                <a:latin typeface="Arial Brødtekst"/>
                <a:cs typeface="Arial" panose="020B0604020202020204" pitchFamily="34" charset="0"/>
              </a:rPr>
              <a:t>Vi vil si litt om bakgrunnen for arbeidet med teknologi i vår kommune. </a:t>
            </a:r>
          </a:p>
          <a:p>
            <a:r>
              <a:rPr lang="nb-NO" sz="1200" b="0" dirty="0">
                <a:solidFill>
                  <a:schemeClr val="tx1"/>
                </a:solidFill>
                <a:highlight>
                  <a:srgbClr val="FFFF00"/>
                </a:highlight>
                <a:latin typeface="Arial Brødtekst"/>
                <a:cs typeface="Arial" panose="020B0604020202020204" pitchFamily="34" charset="0"/>
              </a:rPr>
              <a:t>Historisk tilbakeblikk. </a:t>
            </a:r>
            <a:endParaRPr lang="nb-NO" sz="1200" b="1" dirty="0">
              <a:solidFill>
                <a:srgbClr val="FF0000"/>
              </a:solidFill>
              <a:highlight>
                <a:srgbClr val="FFFF00"/>
              </a:highlight>
              <a:latin typeface="Arial Brødtekst"/>
              <a:cs typeface="Arial" panose="020B0604020202020204" pitchFamily="34" charset="0"/>
            </a:endParaRPr>
          </a:p>
          <a:p>
            <a:r>
              <a:rPr lang="nb-NO" sz="1200" b="1" dirty="0">
                <a:solidFill>
                  <a:srgbClr val="FF0000"/>
                </a:solidFill>
                <a:highlight>
                  <a:srgbClr val="FFFF00"/>
                </a:highlight>
                <a:latin typeface="Arial Brødtekst"/>
                <a:cs typeface="Arial" panose="020B0604020202020204" pitchFamily="34" charset="0"/>
              </a:rPr>
              <a:t>Alle eller ingen formidlet teknologi. Eli hadde jo søkt på en </a:t>
            </a:r>
            <a:r>
              <a:rPr lang="nb-NO" sz="1200" b="1" dirty="0" err="1">
                <a:solidFill>
                  <a:srgbClr val="FF0000"/>
                </a:solidFill>
                <a:highlight>
                  <a:srgbClr val="FFFF00"/>
                </a:highlight>
                <a:latin typeface="Arial Brødtekst"/>
                <a:cs typeface="Arial" panose="020B0604020202020204" pitchFamily="34" charset="0"/>
              </a:rPr>
              <a:t>Memoplanner</a:t>
            </a:r>
            <a:r>
              <a:rPr lang="nb-NO" sz="1200" b="1" dirty="0">
                <a:solidFill>
                  <a:srgbClr val="FF0000"/>
                </a:solidFill>
                <a:highlight>
                  <a:srgbClr val="FFFF00"/>
                </a:highlight>
                <a:latin typeface="Arial Brødtekst"/>
                <a:cs typeface="Arial" panose="020B0604020202020204" pitchFamily="34" charset="0"/>
              </a:rPr>
              <a:t> til en som lå og ikke kom i bruk. Mette var vel med på et prosjekt med digital kalender tidligere. Mye «forankring» som allerede var forsøkt før vi kom inn </a:t>
            </a:r>
            <a:r>
              <a:rPr lang="nb-NO" sz="1200" b="1" dirty="0" err="1">
                <a:solidFill>
                  <a:srgbClr val="FF0000"/>
                </a:solidFill>
                <a:highlight>
                  <a:srgbClr val="FFFF00"/>
                </a:highlight>
                <a:latin typeface="Arial Brødtekst"/>
                <a:cs typeface="Arial" panose="020B0604020202020204" pitchFamily="34" charset="0"/>
              </a:rPr>
              <a:t>apropo</a:t>
            </a:r>
            <a:r>
              <a:rPr lang="nb-NO" sz="1200" b="1" dirty="0">
                <a:solidFill>
                  <a:srgbClr val="FF0000"/>
                </a:solidFill>
                <a:highlight>
                  <a:srgbClr val="FFFF00"/>
                </a:highlight>
                <a:latin typeface="Arial Brødtekst"/>
                <a:cs typeface="Arial" panose="020B0604020202020204" pitchFamily="34" charset="0"/>
              </a:rPr>
              <a:t> de 17 årene. ..) </a:t>
            </a:r>
          </a:p>
          <a:p>
            <a:r>
              <a:rPr lang="nb-NO" sz="1200" b="0" dirty="0">
                <a:solidFill>
                  <a:schemeClr val="tx1"/>
                </a:solidFill>
                <a:latin typeface="Arial Brødtekst"/>
                <a:cs typeface="Arial" panose="020B0604020202020204" pitchFamily="34" charset="0"/>
              </a:rPr>
              <a:t>Vi som ergoterapeuter kjente til og formidlet teknologi fra Nav HMS. Vi opplevde at det var vanskelig å få teknologien i bruk mellom arenaer, men også på arenaer. </a:t>
            </a:r>
          </a:p>
          <a:p>
            <a:r>
              <a:rPr lang="nb-NO" sz="1200" b="0" dirty="0">
                <a:solidFill>
                  <a:schemeClr val="tx1"/>
                </a:solidFill>
                <a:latin typeface="Arial Brødtekst"/>
                <a:cs typeface="Arial" panose="020B0604020202020204" pitchFamily="34" charset="0"/>
              </a:rPr>
              <a:t>Det var lite samarbeid om teknologi og de utfordringene barna hadde mellom oss i helse og de ansatte i oppvekst. </a:t>
            </a:r>
          </a:p>
          <a:p>
            <a:r>
              <a:rPr lang="nb-NO" sz="1200" b="0" dirty="0">
                <a:solidFill>
                  <a:schemeClr val="tx1"/>
                </a:solidFill>
                <a:latin typeface="Arial Brødtekst"/>
                <a:cs typeface="Arial" panose="020B0604020202020204" pitchFamily="34" charset="0"/>
              </a:rPr>
              <a:t>Eks bekkevoll skole</a:t>
            </a:r>
          </a:p>
          <a:p>
            <a:endParaRPr lang="nb-NO" sz="1200" b="0" dirty="0">
              <a:solidFill>
                <a:schemeClr val="tx1"/>
              </a:solidFill>
              <a:latin typeface="Arial Brødtekst"/>
              <a:cs typeface="Arial" panose="020B0604020202020204" pitchFamily="34" charset="0"/>
            </a:endParaRPr>
          </a:p>
          <a:p>
            <a:r>
              <a:rPr lang="nb-NO" sz="1200" b="0" dirty="0">
                <a:solidFill>
                  <a:schemeClr val="tx1"/>
                </a:solidFill>
                <a:latin typeface="Arial Brødtekst"/>
                <a:cs typeface="Arial" panose="020B0604020202020204" pitchFamily="34" charset="0"/>
              </a:rPr>
              <a:t>Vi har i mange år jobbet med å få med foreldre i implementeringen av hjelpemidler og sikre at foreldre blir tatt med i bestemmelser, opplæring og bruk av teknologien til barnet deres. </a:t>
            </a:r>
          </a:p>
          <a:p>
            <a:r>
              <a:rPr lang="nb-NO" sz="1200" b="0" dirty="0">
                <a:solidFill>
                  <a:schemeClr val="tx1"/>
                </a:solidFill>
                <a:latin typeface="Arial Brødtekst"/>
                <a:cs typeface="Arial" panose="020B0604020202020204" pitchFamily="34" charset="0"/>
              </a:rPr>
              <a:t>Vi inviterte og deltok på kurs sammen med foreldre. Trygget dem i deltakelse og satt sammen med dem. </a:t>
            </a:r>
          </a:p>
          <a:p>
            <a:r>
              <a:rPr lang="nb-NO" sz="1200" b="0" dirty="0">
                <a:solidFill>
                  <a:schemeClr val="tx1"/>
                </a:solidFill>
                <a:latin typeface="Arial Brødtekst"/>
                <a:cs typeface="Arial" panose="020B0604020202020204" pitchFamily="34" charset="0"/>
              </a:rPr>
              <a:t>Opplevde at foreldre leitet etter informasjon og hjelp til å få tak i teknologi til barnet sitt.</a:t>
            </a:r>
          </a:p>
          <a:p>
            <a:endParaRPr lang="nb-NO" sz="1200" b="0" dirty="0">
              <a:solidFill>
                <a:schemeClr val="tx1"/>
              </a:solidFill>
              <a:latin typeface="Arial Brødtekst"/>
              <a:cs typeface="Arial" panose="020B0604020202020204" pitchFamily="34" charset="0"/>
            </a:endParaRPr>
          </a:p>
          <a:p>
            <a:r>
              <a:rPr lang="nb-NO" sz="1200" b="0" dirty="0">
                <a:solidFill>
                  <a:schemeClr val="tx1"/>
                </a:solidFill>
                <a:latin typeface="Arial Brødtekst"/>
                <a:cs typeface="Arial" panose="020B0604020202020204" pitchFamily="34" charset="0"/>
              </a:rPr>
              <a:t>Vi har møtt på mye motstand i arbeidet med ASK</a:t>
            </a:r>
          </a:p>
          <a:p>
            <a:r>
              <a:rPr lang="nb-NO" sz="1200" b="0" dirty="0">
                <a:solidFill>
                  <a:schemeClr val="tx1"/>
                </a:solidFill>
                <a:latin typeface="Arial Brødtekst"/>
                <a:cs typeface="Arial" panose="020B0604020202020204" pitchFamily="34" charset="0"/>
              </a:rPr>
              <a:t>Påstander om at bruk av ASK symboler eller talemaskin forstyrrer trianguleringen, felles fokus mm</a:t>
            </a:r>
          </a:p>
          <a:p>
            <a:r>
              <a:rPr lang="nb-NO" sz="1200" b="0" dirty="0">
                <a:solidFill>
                  <a:schemeClr val="tx1"/>
                </a:solidFill>
                <a:latin typeface="Arial Brødtekst"/>
                <a:cs typeface="Arial" panose="020B0604020202020204" pitchFamily="34" charset="0"/>
              </a:rPr>
              <a:t>Påstander om at bruk av talemaskin førte til at barn ikke begynte å snakke. </a:t>
            </a:r>
          </a:p>
          <a:p>
            <a:endParaRPr lang="nb-NO" sz="1200" b="0" dirty="0">
              <a:solidFill>
                <a:schemeClr val="tx1"/>
              </a:solidFill>
              <a:latin typeface="Arial Brødtekst"/>
              <a:cs typeface="Arial" panose="020B0604020202020204" pitchFamily="34" charset="0"/>
            </a:endParaRPr>
          </a:p>
          <a:p>
            <a:r>
              <a:rPr lang="nb-NO" sz="1200" b="0" dirty="0">
                <a:solidFill>
                  <a:schemeClr val="tx1"/>
                </a:solidFill>
                <a:latin typeface="Arial Brødtekst"/>
                <a:cs typeface="Arial" panose="020B0604020202020204" pitchFamily="34" charset="0"/>
              </a:rPr>
              <a:t>Vi tok tidlig tak i arbeidet med ASK generelt og muligheten for å bruke teknologi, men opplevde skepsis fra enkelte faggrupper både til vår rolle som ergoterapeuter og frykt for at teknologien kunne ødelegge samspillet og utviklingen til barnet. </a:t>
            </a:r>
          </a:p>
          <a:p>
            <a:endParaRPr lang="nb-NO" sz="1200" b="0" dirty="0">
              <a:solidFill>
                <a:schemeClr val="tx1"/>
              </a:solidFill>
              <a:latin typeface="Arial Brødtekst"/>
              <a:cs typeface="Arial" panose="020B0604020202020204" pitchFamily="34" charset="0"/>
            </a:endParaRPr>
          </a:p>
          <a:p>
            <a:endParaRPr lang="nb-NO" sz="1200" b="0" dirty="0">
              <a:solidFill>
                <a:schemeClr val="tx1"/>
              </a:solidFill>
              <a:latin typeface="Arial Brødtekst"/>
              <a:cs typeface="Arial" panose="020B0604020202020204" pitchFamily="34" charset="0"/>
            </a:endParaRPr>
          </a:p>
          <a:p>
            <a:pPr lvl="0" rtl="0">
              <a:lnSpc>
                <a:spcPct val="100000"/>
              </a:lnSpc>
            </a:pPr>
            <a:r>
              <a:rPr lang="nb-NO" sz="1200" b="0" dirty="0">
                <a:solidFill>
                  <a:schemeClr val="tx1"/>
                </a:solidFill>
                <a:latin typeface="Arial Brødtekst"/>
                <a:cs typeface="Arial" panose="020B0604020202020204" pitchFamily="34" charset="0"/>
              </a:rPr>
              <a:t>I tillegg teknologi til varsling, epilepsialarm </a:t>
            </a:r>
            <a:r>
              <a:rPr lang="nb-NO" sz="1200" b="0" dirty="0" err="1">
                <a:solidFill>
                  <a:schemeClr val="tx1"/>
                </a:solidFill>
                <a:latin typeface="Arial Brødtekst"/>
                <a:cs typeface="Arial" panose="020B0604020202020204" pitchFamily="34" charset="0"/>
              </a:rPr>
              <a:t>osv</a:t>
            </a:r>
            <a:br>
              <a:rPr lang="nb-NO" sz="1200" b="0" dirty="0">
                <a:solidFill>
                  <a:schemeClr val="tx1"/>
                </a:solidFill>
                <a:latin typeface="Arial Brødtekst"/>
                <a:cs typeface="Arial" panose="020B0604020202020204" pitchFamily="34" charset="0"/>
              </a:rPr>
            </a:br>
            <a:br>
              <a:rPr lang="nb-NO" sz="1200" b="0" dirty="0">
                <a:solidFill>
                  <a:schemeClr val="tx1"/>
                </a:solidFill>
                <a:latin typeface="Arial Brødtekst"/>
                <a:cs typeface="Arial" panose="020B0604020202020204" pitchFamily="34" charset="0"/>
              </a:rPr>
            </a:br>
            <a:r>
              <a:rPr lang="nb-NO" b="0" dirty="0"/>
              <a:t>Ergoterapeuter </a:t>
            </a:r>
            <a:r>
              <a:rPr lang="nb-NO" b="0" dirty="0">
                <a:latin typeface="Arial" panose="020B0604020202020204"/>
              </a:rPr>
              <a:t>og andre </a:t>
            </a:r>
            <a:r>
              <a:rPr lang="nb-NO" b="0" dirty="0"/>
              <a:t>formidlet teknologi fra Nav Hjelpemiddelsentral</a:t>
            </a:r>
            <a:endParaRPr lang="en-US" dirty="0"/>
          </a:p>
          <a:p>
            <a:pPr lvl="0" rtl="0">
              <a:lnSpc>
                <a:spcPct val="100000"/>
              </a:lnSpc>
            </a:pPr>
            <a:r>
              <a:rPr lang="nb-NO" b="0" dirty="0">
                <a:latin typeface="Arial" panose="020B0604020202020204"/>
              </a:rPr>
              <a:t>Lite system for oppfølging eller rolleavklaring</a:t>
            </a:r>
          </a:p>
          <a:p>
            <a:pPr lvl="0">
              <a:lnSpc>
                <a:spcPct val="100000"/>
              </a:lnSpc>
            </a:pPr>
            <a:r>
              <a:rPr lang="nb-NO" b="0" dirty="0"/>
              <a:t>Vanskelig å få teknologien i bruk mellom arenaer</a:t>
            </a:r>
            <a:endParaRPr lang="en-US" dirty="0"/>
          </a:p>
          <a:p>
            <a:pPr lvl="0">
              <a:lnSpc>
                <a:spcPct val="100000"/>
              </a:lnSpc>
            </a:pPr>
            <a:r>
              <a:rPr lang="nb-NO" b="0" dirty="0"/>
              <a:t>Tilfeldig tverrfaglig samarbeid mellom helse og oppvekst</a:t>
            </a:r>
            <a:endParaRPr lang="en-US" dirty="0"/>
          </a:p>
          <a:p>
            <a:pPr lvl="0">
              <a:lnSpc>
                <a:spcPct val="100000"/>
              </a:lnSpc>
            </a:pPr>
            <a:r>
              <a:rPr lang="nb-NO" b="0" dirty="0"/>
              <a:t>Mangelfull kunnskap om muligheter i teknologi – skepsis i enkelte faggrupper  </a:t>
            </a:r>
            <a:endParaRPr lang="en-US" dirty="0"/>
          </a:p>
          <a:p>
            <a:pPr lvl="0">
              <a:lnSpc>
                <a:spcPct val="100000"/>
              </a:lnSpc>
            </a:pPr>
            <a:r>
              <a:rPr lang="en-US" dirty="0"/>
              <a:t>Mange barn </a:t>
            </a:r>
            <a:r>
              <a:rPr lang="en-US" dirty="0" err="1"/>
              <a:t>og</a:t>
            </a:r>
            <a:r>
              <a:rPr lang="en-US" dirty="0"/>
              <a:t> </a:t>
            </a:r>
            <a:r>
              <a:rPr lang="en-US" dirty="0" err="1"/>
              <a:t>unge</a:t>
            </a:r>
            <a:r>
              <a:rPr lang="en-US" dirty="0"/>
              <a:t> med </a:t>
            </a:r>
            <a:r>
              <a:rPr lang="en-US" dirty="0" err="1"/>
              <a:t>behov</a:t>
            </a:r>
            <a:r>
              <a:rPr lang="en-US" dirty="0"/>
              <a:t>, </a:t>
            </a:r>
            <a:r>
              <a:rPr lang="en-US" dirty="0" err="1"/>
              <a:t>foreldre</a:t>
            </a:r>
            <a:r>
              <a:rPr lang="en-US" dirty="0"/>
              <a:t> </a:t>
            </a:r>
            <a:r>
              <a:rPr lang="en-US" dirty="0" err="1"/>
              <a:t>på</a:t>
            </a:r>
            <a:r>
              <a:rPr lang="en-US" dirty="0"/>
              <a:t> </a:t>
            </a:r>
            <a:r>
              <a:rPr lang="en-US" dirty="0" err="1"/>
              <a:t>jakt</a:t>
            </a:r>
            <a:r>
              <a:rPr lang="en-US" dirty="0"/>
              <a:t> </a:t>
            </a:r>
            <a:r>
              <a:rPr lang="en-US" dirty="0" err="1"/>
              <a:t>etter</a:t>
            </a:r>
            <a:r>
              <a:rPr lang="en-US" dirty="0"/>
              <a:t> </a:t>
            </a:r>
            <a:r>
              <a:rPr lang="en-US" dirty="0" err="1"/>
              <a:t>hjelp</a:t>
            </a:r>
            <a:r>
              <a:rPr lang="en-US" dirty="0"/>
              <a:t> </a:t>
            </a:r>
            <a:r>
              <a:rPr lang="en-US" dirty="0" err="1"/>
              <a:t>og</a:t>
            </a:r>
            <a:r>
              <a:rPr lang="en-US" dirty="0"/>
              <a:t> </a:t>
            </a:r>
            <a:r>
              <a:rPr lang="en-US" dirty="0" err="1"/>
              <a:t>informasjon</a:t>
            </a:r>
            <a:endParaRPr lang="en-US" dirty="0"/>
          </a:p>
          <a:p>
            <a:endParaRPr lang="nb-NO" dirty="0"/>
          </a:p>
        </p:txBody>
      </p:sp>
      <p:sp>
        <p:nvSpPr>
          <p:cNvPr id="4" name="Plassholder for lysbildenummer 3"/>
          <p:cNvSpPr>
            <a:spLocks noGrp="1"/>
          </p:cNvSpPr>
          <p:nvPr>
            <p:ph type="sldNum" sz="quarter" idx="5"/>
          </p:nvPr>
        </p:nvSpPr>
        <p:spPr/>
        <p:txBody>
          <a:bodyPr/>
          <a:lstStyle/>
          <a:p>
            <a:fld id="{601E5FB9-33AB-BD4E-B225-5DFFAD8CE742}" type="slidenum">
              <a:rPr lang="nb-NO" smtClean="0"/>
              <a:t>5</a:t>
            </a:fld>
            <a:endParaRPr lang="nb-NO"/>
          </a:p>
        </p:txBody>
      </p:sp>
    </p:spTree>
    <p:extLst>
      <p:ext uri="{BB962C8B-B14F-4D97-AF65-F5344CB8AC3E}">
        <p14:creationId xmlns:p14="http://schemas.microsoft.com/office/powerpoint/2010/main" val="3316143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0"/>
            <a:r>
              <a:rPr lang="nb-NO" dirty="0"/>
              <a:t>Charlotte</a:t>
            </a:r>
          </a:p>
          <a:p>
            <a:pPr lvl="0"/>
            <a:endParaRPr lang="nb-NO" dirty="0"/>
          </a:p>
          <a:p>
            <a:pPr lvl="0"/>
            <a:r>
              <a:rPr lang="nb-NO" dirty="0"/>
              <a:t>Alle typer teknologi samtidig, rettet prosjektet mot digital kalender de første årene, jobbet samtidig med talemaskin. </a:t>
            </a:r>
          </a:p>
          <a:p>
            <a:pPr lvl="0"/>
            <a:r>
              <a:rPr lang="nb-NO" dirty="0"/>
              <a:t>Kommunen «klare» til å formalisere og strukturere arbeidet mot slutten av 2023. Satset friskt i 2024 og fikk nye midler via HTO. </a:t>
            </a:r>
          </a:p>
          <a:p>
            <a:pPr lvl="0"/>
            <a:endParaRPr lang="nb-NO" dirty="0"/>
          </a:p>
          <a:p>
            <a:pPr lvl="0"/>
            <a:r>
              <a:rPr lang="nb-NO" dirty="0"/>
              <a:t>Brukt mye tid på forankring helt fra start både i helse og oppvekst. </a:t>
            </a:r>
          </a:p>
          <a:p>
            <a:pPr lvl="0"/>
            <a:endParaRPr lang="nb-NO" dirty="0"/>
          </a:p>
          <a:p>
            <a:r>
              <a:rPr lang="nb-NO" sz="1200" b="0" dirty="0">
                <a:latin typeface="Arial Brødtekst"/>
                <a:cs typeface="Arial"/>
              </a:rPr>
              <a:t>Tverrfaglig prosjektgruppe med ansatte fra helse og oppvekst.</a:t>
            </a:r>
          </a:p>
          <a:p>
            <a:endParaRPr lang="nb-NO" sz="1200" b="0" dirty="0">
              <a:latin typeface="Arial Brødtekst"/>
              <a:cs typeface="Arial"/>
            </a:endParaRPr>
          </a:p>
          <a:p>
            <a:endParaRPr lang="nb-NO" sz="1200" b="0" dirty="0">
              <a:latin typeface="Arial Brødtekst"/>
              <a:cs typeface="Arial"/>
            </a:endParaRPr>
          </a:p>
          <a:p>
            <a:r>
              <a:rPr lang="nb-NO" sz="1200" b="0" dirty="0">
                <a:latin typeface="Arial Brødtekst"/>
                <a:cs typeface="Arial"/>
              </a:rPr>
              <a:t>(Ergoterapitjenesten har vært pådriver for prosjektet. </a:t>
            </a:r>
          </a:p>
          <a:p>
            <a:r>
              <a:rPr lang="nb-NO" sz="1200" b="0" dirty="0">
                <a:latin typeface="Arial Brødtekst"/>
                <a:cs typeface="Arial"/>
              </a:rPr>
              <a:t>Vi hadde med koordinator for E-helse og teknologi  kommunen som er organisert under fagavdeling Helse</a:t>
            </a:r>
          </a:p>
          <a:p>
            <a:r>
              <a:rPr lang="nb-NO" sz="1200" b="0" dirty="0">
                <a:latin typeface="Arial Brødtekst"/>
                <a:cs typeface="Arial"/>
              </a:rPr>
              <a:t>Vi har hatt med oss representant i PPT i starten av prosjektgruppen</a:t>
            </a:r>
          </a:p>
          <a:p>
            <a:r>
              <a:rPr lang="nb-NO" sz="1200" b="0" dirty="0">
                <a:latin typeface="Arial Brødtekst"/>
                <a:cs typeface="Arial"/>
              </a:rPr>
              <a:t>Mot slutten har vi hatt spesialpedagog på skole med i prosjektgruppen</a:t>
            </a:r>
          </a:p>
          <a:p>
            <a:endParaRPr lang="nb-NO" sz="1200" b="0" dirty="0">
              <a:latin typeface="Arial Brødtekst"/>
              <a:cs typeface="Arial"/>
            </a:endParaRPr>
          </a:p>
          <a:p>
            <a:r>
              <a:rPr lang="nb-NO" sz="1200" b="0" dirty="0">
                <a:latin typeface="Arial Brødtekst"/>
                <a:cs typeface="Arial"/>
              </a:rPr>
              <a:t>Dette fordi vi så at vi måtte ha mer forankring og kunnskap i hvordan systemet på skolen fungerte. </a:t>
            </a:r>
          </a:p>
          <a:p>
            <a:r>
              <a:rPr lang="nb-NO" sz="1200" b="0" dirty="0">
                <a:latin typeface="Arial Brødtekst"/>
                <a:cs typeface="Arial"/>
              </a:rPr>
              <a:t>Vi trengte noen «innenfor» som kunne snakke til sine egne. </a:t>
            </a:r>
          </a:p>
          <a:p>
            <a:pPr lvl="0"/>
            <a:endParaRPr lang="nb-NO" dirty="0"/>
          </a:p>
          <a:p>
            <a:pPr lvl="0"/>
            <a:r>
              <a:rPr lang="nb-NO" dirty="0"/>
              <a:t>Fokusert på teknologi fra Nav rettet mot barn. </a:t>
            </a:r>
          </a:p>
          <a:p>
            <a:pPr lvl="0"/>
            <a:endParaRPr lang="nb-NO" dirty="0"/>
          </a:p>
          <a:p>
            <a:pPr lvl="0"/>
            <a:r>
              <a:rPr lang="nb-NO" dirty="0"/>
              <a:t>Jobbet bredt med aktuelle aktører i kommunen for å sikre eierskap, engasjement og varige endringer. </a:t>
            </a:r>
          </a:p>
          <a:p>
            <a:pPr lvl="0"/>
            <a:r>
              <a:rPr lang="nb-NO" dirty="0"/>
              <a:t>Kunnskaps- og kompetansespredning slik at systemet fungerer uavhengig av enkeltpersoner </a:t>
            </a:r>
            <a:endParaRPr lang="en-US" dirty="0"/>
          </a:p>
        </p:txBody>
      </p:sp>
      <p:sp>
        <p:nvSpPr>
          <p:cNvPr id="4" name="Plassholder for lysbildenummer 3"/>
          <p:cNvSpPr>
            <a:spLocks noGrp="1"/>
          </p:cNvSpPr>
          <p:nvPr>
            <p:ph type="sldNum" sz="quarter" idx="5"/>
          </p:nvPr>
        </p:nvSpPr>
        <p:spPr/>
        <p:txBody>
          <a:bodyPr/>
          <a:lstStyle/>
          <a:p>
            <a:fld id="{601E5FB9-33AB-BD4E-B225-5DFFAD8CE742}" type="slidenum">
              <a:rPr lang="nb-NO" smtClean="0"/>
              <a:t>6</a:t>
            </a:fld>
            <a:endParaRPr lang="nb-NO"/>
          </a:p>
        </p:txBody>
      </p:sp>
    </p:spTree>
    <p:extLst>
      <p:ext uri="{BB962C8B-B14F-4D97-AF65-F5344CB8AC3E}">
        <p14:creationId xmlns:p14="http://schemas.microsoft.com/office/powerpoint/2010/main" val="764591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Solveig</a:t>
            </a:r>
          </a:p>
          <a:p>
            <a:endParaRPr lang="nb-NO" dirty="0"/>
          </a:p>
          <a:p>
            <a:r>
              <a:rPr lang="nb-NO" dirty="0"/>
              <a:t>Denne målsettingen ble utformet tidlig i prosjektet og har vært førende for oss hele veien. </a:t>
            </a:r>
          </a:p>
          <a:p>
            <a:endParaRPr lang="nb-NO" dirty="0"/>
          </a:p>
          <a:p>
            <a:r>
              <a:rPr lang="nb-NO" dirty="0"/>
              <a:t>Vi har hatt som mål å jobbe for å skape varige endringer i kommunen med trygge, kompetente medarbeidere som har kunnskap om bruk av teknologi. </a:t>
            </a:r>
          </a:p>
          <a:p>
            <a:endParaRPr lang="nb-NO" dirty="0"/>
          </a:p>
        </p:txBody>
      </p:sp>
      <p:sp>
        <p:nvSpPr>
          <p:cNvPr id="4" name="Plassholder for lysbildenummer 3"/>
          <p:cNvSpPr>
            <a:spLocks noGrp="1"/>
          </p:cNvSpPr>
          <p:nvPr>
            <p:ph type="sldNum" sz="quarter" idx="5"/>
          </p:nvPr>
        </p:nvSpPr>
        <p:spPr/>
        <p:txBody>
          <a:bodyPr/>
          <a:lstStyle/>
          <a:p>
            <a:fld id="{601E5FB9-33AB-BD4E-B225-5DFFAD8CE742}" type="slidenum">
              <a:rPr lang="nb-NO" smtClean="0"/>
              <a:t>7</a:t>
            </a:fld>
            <a:endParaRPr lang="nb-NO"/>
          </a:p>
        </p:txBody>
      </p:sp>
    </p:spTree>
    <p:extLst>
      <p:ext uri="{BB962C8B-B14F-4D97-AF65-F5344CB8AC3E}">
        <p14:creationId xmlns:p14="http://schemas.microsoft.com/office/powerpoint/2010/main" val="116627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Solveig</a:t>
            </a:r>
          </a:p>
          <a:p>
            <a:endParaRPr lang="nb-NO" dirty="0"/>
          </a:p>
          <a:p>
            <a:r>
              <a:rPr lang="nb-NO" u="sng" dirty="0"/>
              <a:t>Henvise til fremlegget til Else</a:t>
            </a:r>
            <a:r>
              <a:rPr lang="nb-NO" dirty="0"/>
              <a:t>. HTM – betydning for å implementere teknologi i kommunen. Hva kartlegge, hvilke prosesser må være på plass </a:t>
            </a:r>
            <a:r>
              <a:rPr lang="nb-NO"/>
              <a:t>osv</a:t>
            </a:r>
            <a:endParaRPr lang="nb-NO" dirty="0"/>
          </a:p>
          <a:p>
            <a:endParaRPr lang="nb-NO" dirty="0"/>
          </a:p>
        </p:txBody>
      </p:sp>
      <p:sp>
        <p:nvSpPr>
          <p:cNvPr id="4" name="Plassholder for lysbildenummer 3"/>
          <p:cNvSpPr>
            <a:spLocks noGrp="1"/>
          </p:cNvSpPr>
          <p:nvPr>
            <p:ph type="sldNum" sz="quarter" idx="5"/>
          </p:nvPr>
        </p:nvSpPr>
        <p:spPr/>
        <p:txBody>
          <a:bodyPr/>
          <a:lstStyle/>
          <a:p>
            <a:fld id="{601E5FB9-33AB-BD4E-B225-5DFFAD8CE742}" type="slidenum">
              <a:rPr lang="nb-NO" smtClean="0"/>
              <a:t>8</a:t>
            </a:fld>
            <a:endParaRPr lang="nb-NO"/>
          </a:p>
        </p:txBody>
      </p:sp>
    </p:spTree>
    <p:extLst>
      <p:ext uri="{BB962C8B-B14F-4D97-AF65-F5344CB8AC3E}">
        <p14:creationId xmlns:p14="http://schemas.microsoft.com/office/powerpoint/2010/main" val="1897559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Charlotte</a:t>
            </a:r>
          </a:p>
          <a:p>
            <a:endParaRPr lang="nb-NO" dirty="0"/>
          </a:p>
          <a:p>
            <a:r>
              <a:rPr lang="nb-NO" dirty="0"/>
              <a:t>Dette forløpet må sees i sammenheng med et større forløp som omfatter Alternativ og supplerende kommunikasjon. </a:t>
            </a:r>
          </a:p>
          <a:p>
            <a:r>
              <a:rPr lang="nb-NO" dirty="0"/>
              <a:t>Dette bør noen andre utarbeide. </a:t>
            </a:r>
          </a:p>
          <a:p>
            <a:endParaRPr lang="nb-NO" dirty="0"/>
          </a:p>
        </p:txBody>
      </p:sp>
      <p:sp>
        <p:nvSpPr>
          <p:cNvPr id="4" name="Plassholder for lysbildenummer 3"/>
          <p:cNvSpPr>
            <a:spLocks noGrp="1"/>
          </p:cNvSpPr>
          <p:nvPr>
            <p:ph type="sldNum" sz="quarter" idx="5"/>
          </p:nvPr>
        </p:nvSpPr>
        <p:spPr/>
        <p:txBody>
          <a:bodyPr/>
          <a:lstStyle/>
          <a:p>
            <a:fld id="{601E5FB9-33AB-BD4E-B225-5DFFAD8CE742}" type="slidenum">
              <a:rPr lang="nb-NO" smtClean="0"/>
              <a:t>9</a:t>
            </a:fld>
            <a:endParaRPr lang="nb-NO"/>
          </a:p>
        </p:txBody>
      </p:sp>
    </p:spTree>
    <p:extLst>
      <p:ext uri="{BB962C8B-B14F-4D97-AF65-F5344CB8AC3E}">
        <p14:creationId xmlns:p14="http://schemas.microsoft.com/office/powerpoint/2010/main" val="18608969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generell">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E30E1C4-7DA7-584A-AF4B-F3750369EA0C}"/>
              </a:ext>
            </a:extLst>
          </p:cNvPr>
          <p:cNvSpPr/>
          <p:nvPr userDrawn="1"/>
        </p:nvSpPr>
        <p:spPr>
          <a:xfrm>
            <a:off x="0" y="5334000"/>
            <a:ext cx="12191999" cy="15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Bilde 2">
            <a:extLst>
              <a:ext uri="{FF2B5EF4-FFF2-40B4-BE49-F238E27FC236}">
                <a16:creationId xmlns:a16="http://schemas.microsoft.com/office/drawing/2014/main" id="{CA545A7D-0C70-DD4C-9C0B-91D4AB220A59}"/>
              </a:ext>
            </a:extLst>
          </p:cNvPr>
          <p:cNvPicPr>
            <a:picLocks noChangeAspect="1"/>
          </p:cNvPicPr>
          <p:nvPr userDrawn="1"/>
        </p:nvPicPr>
        <p:blipFill rotWithShape="1">
          <a:blip r:embed="rId2"/>
          <a:srcRect l="14686" r="2965"/>
          <a:stretch/>
        </p:blipFill>
        <p:spPr>
          <a:xfrm>
            <a:off x="0" y="5441985"/>
            <a:ext cx="12192000" cy="1039388"/>
          </a:xfrm>
          <a:prstGeom prst="rect">
            <a:avLst/>
          </a:prstGeom>
        </p:spPr>
      </p:pic>
      <p:sp>
        <p:nvSpPr>
          <p:cNvPr id="11" name="Ellipse 10">
            <a:extLst>
              <a:ext uri="{FF2B5EF4-FFF2-40B4-BE49-F238E27FC236}">
                <a16:creationId xmlns:a16="http://schemas.microsoft.com/office/drawing/2014/main" id="{90A75A7D-541C-D440-A7E0-A31083FACBB0}"/>
              </a:ext>
            </a:extLst>
          </p:cNvPr>
          <p:cNvSpPr/>
          <p:nvPr userDrawn="1"/>
        </p:nvSpPr>
        <p:spPr>
          <a:xfrm>
            <a:off x="10032343" y="23624"/>
            <a:ext cx="911016" cy="8943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Tittel 1">
            <a:extLst>
              <a:ext uri="{FF2B5EF4-FFF2-40B4-BE49-F238E27FC236}">
                <a16:creationId xmlns:a16="http://schemas.microsoft.com/office/drawing/2014/main" id="{3AFEC1A9-0D0D-A642-AEC7-C7B5301246AA}"/>
              </a:ext>
            </a:extLst>
          </p:cNvPr>
          <p:cNvSpPr>
            <a:spLocks noGrp="1"/>
          </p:cNvSpPr>
          <p:nvPr>
            <p:ph type="title"/>
          </p:nvPr>
        </p:nvSpPr>
        <p:spPr>
          <a:xfrm>
            <a:off x="849744" y="2698784"/>
            <a:ext cx="9278229" cy="1972607"/>
          </a:xfrm>
          <a:prstGeom prst="rect">
            <a:avLst/>
          </a:prstGeom>
        </p:spPr>
        <p:txBody>
          <a:bodyPr bIns="0" anchor="t" anchorCtr="0">
            <a:normAutofit/>
          </a:bodyPr>
          <a:lstStyle>
            <a:lvl1pPr>
              <a:defRPr sz="4400" b="1" baseline="0">
                <a:solidFill>
                  <a:schemeClr val="tx1"/>
                </a:solidFill>
                <a:latin typeface="Arial" panose="020B0604020202020204" pitchFamily="34" charset="0"/>
                <a:cs typeface="Arial" panose="020B0604020202020204" pitchFamily="34" charset="0"/>
              </a:defRPr>
            </a:lvl1pPr>
          </a:lstStyle>
          <a:p>
            <a:r>
              <a:rPr lang="nb-NO"/>
              <a:t>Klikk for å redigere tittelstil</a:t>
            </a:r>
          </a:p>
        </p:txBody>
      </p:sp>
      <p:pic>
        <p:nvPicPr>
          <p:cNvPr id="21" name="Bilde 20">
            <a:extLst>
              <a:ext uri="{FF2B5EF4-FFF2-40B4-BE49-F238E27FC236}">
                <a16:creationId xmlns:a16="http://schemas.microsoft.com/office/drawing/2014/main" id="{6FB6C30D-5F88-3F49-AD3D-3FEB5B6647FD}"/>
              </a:ext>
            </a:extLst>
          </p:cNvPr>
          <p:cNvPicPr>
            <a:picLocks noChangeAspect="1"/>
          </p:cNvPicPr>
          <p:nvPr userDrawn="1"/>
        </p:nvPicPr>
        <p:blipFill>
          <a:blip r:embed="rId3"/>
          <a:stretch>
            <a:fillRect/>
          </a:stretch>
        </p:blipFill>
        <p:spPr>
          <a:xfrm>
            <a:off x="10301594" y="264024"/>
            <a:ext cx="1563634" cy="452817"/>
          </a:xfrm>
          <a:prstGeom prst="rect">
            <a:avLst/>
          </a:prstGeom>
        </p:spPr>
      </p:pic>
      <p:sp>
        <p:nvSpPr>
          <p:cNvPr id="14" name="Footer Placeholder 4">
            <a:extLst>
              <a:ext uri="{FF2B5EF4-FFF2-40B4-BE49-F238E27FC236}">
                <a16:creationId xmlns:a16="http://schemas.microsoft.com/office/drawing/2014/main" id="{D5E6A8FB-CD1B-9740-91DE-1118973E0E3A}"/>
              </a:ext>
            </a:extLst>
          </p:cNvPr>
          <p:cNvSpPr>
            <a:spLocks noGrp="1"/>
          </p:cNvSpPr>
          <p:nvPr>
            <p:ph type="ftr" sz="quarter" idx="3"/>
          </p:nvPr>
        </p:nvSpPr>
        <p:spPr>
          <a:xfrm>
            <a:off x="959473" y="5707094"/>
            <a:ext cx="2899295" cy="422882"/>
          </a:xfrm>
          <a:prstGeom prst="rect">
            <a:avLst/>
          </a:prstGeom>
          <a:noFill/>
        </p:spPr>
        <p:txBody>
          <a:bodyPr vert="horz" lIns="0" tIns="0" rIns="0" bIns="0" rtlCol="0" anchor="b"/>
          <a:lstStyle>
            <a:lvl1pPr algn="l">
              <a:defRPr sz="1200" b="0" baseline="0">
                <a:solidFill>
                  <a:srgbClr val="143D57"/>
                </a:solidFill>
                <a:latin typeface="Arial" charset="0"/>
              </a:defRPr>
            </a:lvl1pPr>
          </a:lstStyle>
          <a:p>
            <a:r>
              <a:rPr lang="nb-NO"/>
              <a:t>Vi strekker oss langt!</a:t>
            </a:r>
          </a:p>
        </p:txBody>
      </p:sp>
    </p:spTree>
    <p:extLst>
      <p:ext uri="{BB962C8B-B14F-4D97-AF65-F5344CB8AC3E}">
        <p14:creationId xmlns:p14="http://schemas.microsoft.com/office/powerpoint/2010/main" val="3292652818"/>
      </p:ext>
    </p:extLst>
  </p:cSld>
  <p:clrMapOvr>
    <a:masterClrMapping/>
  </p:clrMapOvr>
  <p:extLst>
    <p:ext uri="{DCECCB84-F9BA-43D5-87BE-67443E8EF086}">
      <p15:sldGuideLst xmlns:p15="http://schemas.microsoft.com/office/powerpoint/2012/main">
        <p15:guide id="3" orient="horz" pos="2160">
          <p15:clr>
            <a:srgbClr val="FBAE40"/>
          </p15:clr>
        </p15:guide>
        <p15:guide id="4" pos="513">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28543BDC-0553-40FA-A4DB-EDAAA606CFF6}" type="datetimeFigureOut">
              <a:rPr lang="en-US" smtClean="0"/>
              <a:t>2/10/2025</a:t>
            </a:fld>
            <a:endParaRPr lang="en-US"/>
          </a:p>
        </p:txBody>
      </p:sp>
      <p:sp>
        <p:nvSpPr>
          <p:cNvPr id="3" name="Plassholder for bunntekst 2"/>
          <p:cNvSpPr>
            <a:spLocks noGrp="1"/>
          </p:cNvSpPr>
          <p:nvPr>
            <p:ph type="ftr" sz="quarter" idx="11"/>
          </p:nvPr>
        </p:nvSpPr>
        <p:spPr/>
        <p:txBody>
          <a:bodyPr/>
          <a:lstStyle/>
          <a:p>
            <a:endParaRPr lang="en-US"/>
          </a:p>
        </p:txBody>
      </p:sp>
      <p:sp>
        <p:nvSpPr>
          <p:cNvPr id="4" name="Plassholder for lysbildenummer 3"/>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264325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verskrift m kulepunkt under">
    <p:spTree>
      <p:nvGrpSpPr>
        <p:cNvPr id="1" name=""/>
        <p:cNvGrpSpPr/>
        <p:nvPr/>
      </p:nvGrpSpPr>
      <p:grpSpPr>
        <a:xfrm>
          <a:off x="0" y="0"/>
          <a:ext cx="0" cy="0"/>
          <a:chOff x="0" y="0"/>
          <a:chExt cx="0" cy="0"/>
        </a:xfrm>
      </p:grpSpPr>
      <p:sp>
        <p:nvSpPr>
          <p:cNvPr id="2" name="Tittel 1"/>
          <p:cNvSpPr>
            <a:spLocks noGrp="1"/>
          </p:cNvSpPr>
          <p:nvPr>
            <p:ph type="title"/>
          </p:nvPr>
        </p:nvSpPr>
        <p:spPr>
          <a:xfrm>
            <a:off x="849745" y="634314"/>
            <a:ext cx="9173821" cy="685147"/>
          </a:xfrm>
          <a:prstGeom prst="rect">
            <a:avLst/>
          </a:prstGeom>
        </p:spPr>
        <p:txBody>
          <a:bodyPr bIns="0" anchor="b" anchorCtr="0">
            <a:normAutofit/>
          </a:bodyPr>
          <a:lstStyle>
            <a:lvl1pPr>
              <a:defRPr sz="3600" b="1" baseline="0">
                <a:solidFill>
                  <a:srgbClr val="143D56"/>
                </a:solidFill>
                <a:latin typeface="Arial" panose="020B0604020202020204" pitchFamily="34" charset="0"/>
                <a:cs typeface="Arial" panose="020B0604020202020204" pitchFamily="34" charset="0"/>
              </a:defRPr>
            </a:lvl1pPr>
          </a:lstStyle>
          <a:p>
            <a:r>
              <a:rPr lang="nb-NO"/>
              <a:t>Klikk for å redigere tittelstil</a:t>
            </a:r>
          </a:p>
        </p:txBody>
      </p:sp>
      <p:sp>
        <p:nvSpPr>
          <p:cNvPr id="13" name="Plassholder for tekst 12"/>
          <p:cNvSpPr>
            <a:spLocks noGrp="1"/>
          </p:cNvSpPr>
          <p:nvPr>
            <p:ph type="body" sz="quarter" idx="14"/>
          </p:nvPr>
        </p:nvSpPr>
        <p:spPr>
          <a:xfrm>
            <a:off x="849744" y="1779373"/>
            <a:ext cx="10856223" cy="4279982"/>
          </a:xfrm>
          <a:prstGeom prst="rect">
            <a:avLst/>
          </a:prstGeom>
        </p:spPr>
        <p:txBody>
          <a:bodyPr>
            <a:normAutofit/>
          </a:bodyPr>
          <a:lstStyle>
            <a:lvl1pPr marL="0" indent="0">
              <a:spcBef>
                <a:spcPts val="1600"/>
              </a:spcBef>
              <a:spcAft>
                <a:spcPts val="300"/>
              </a:spcAft>
              <a:buClr>
                <a:srgbClr val="C74631"/>
              </a:buClr>
              <a:buSzPct val="130000"/>
              <a:buFontTx/>
              <a:buNone/>
              <a:tabLst/>
              <a:defRPr sz="2000" b="1" i="0" baseline="0">
                <a:solidFill>
                  <a:srgbClr val="595852"/>
                </a:solidFill>
                <a:latin typeface="+mj-lt"/>
              </a:defRPr>
            </a:lvl1pPr>
            <a:lvl2pPr marL="671513" indent="-214313">
              <a:buClr>
                <a:schemeClr val="accent5"/>
              </a:buClr>
              <a:buFont typeface="Arial" charset="0"/>
              <a:buChar char="•"/>
              <a:tabLst/>
              <a:defRPr sz="1550" b="0" i="0" baseline="0">
                <a:solidFill>
                  <a:srgbClr val="595852"/>
                </a:solidFill>
                <a:latin typeface="+mn-lt"/>
                <a:ea typeface="Book Antiqua" charset="0"/>
                <a:cs typeface="Book Antiqua" charset="0"/>
              </a:defRPr>
            </a:lvl2pPr>
            <a:lvl3pPr marL="1119188" indent="-230188">
              <a:buClr>
                <a:schemeClr val="accent5"/>
              </a:buClr>
              <a:buFont typeface="Arial" charset="0"/>
              <a:buChar char="•"/>
              <a:tabLst/>
              <a:defRPr sz="1550" b="0" i="0" baseline="0">
                <a:solidFill>
                  <a:srgbClr val="595852"/>
                </a:solidFill>
                <a:latin typeface="+mn-lt"/>
                <a:ea typeface="Book Antiqua" charset="0"/>
                <a:cs typeface="Book Antiqua" charset="0"/>
              </a:defRPr>
            </a:lvl3pPr>
            <a:lvl4pPr marL="1604963" indent="-233363">
              <a:buClr>
                <a:schemeClr val="accent5"/>
              </a:buClr>
              <a:buFont typeface="Arial" charset="0"/>
              <a:buChar char="•"/>
              <a:tabLst/>
              <a:defRPr sz="1550" b="0" i="0" baseline="0">
                <a:solidFill>
                  <a:srgbClr val="595852"/>
                </a:solidFill>
                <a:latin typeface="+mn-lt"/>
                <a:ea typeface="Book Antiqua" charset="0"/>
                <a:cs typeface="Book Antiqua" charset="0"/>
              </a:defRPr>
            </a:lvl4pPr>
            <a:lvl5pPr marL="2044700" indent="-215900">
              <a:buClr>
                <a:schemeClr val="accent5"/>
              </a:buClr>
              <a:buFont typeface="Arial" charset="0"/>
              <a:buChar char="•"/>
              <a:tabLst/>
              <a:defRPr sz="1550" b="0" i="0" baseline="0">
                <a:solidFill>
                  <a:srgbClr val="595852"/>
                </a:solidFill>
                <a:latin typeface="+mn-lt"/>
                <a:ea typeface="Book Antiqua" charset="0"/>
                <a:cs typeface="Book Antiqua"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8" name="Date Placeholder 3">
            <a:extLst>
              <a:ext uri="{FF2B5EF4-FFF2-40B4-BE49-F238E27FC236}">
                <a16:creationId xmlns:a16="http://schemas.microsoft.com/office/drawing/2014/main" id="{C71D065E-3285-0D4A-9DA2-48238E97562E}"/>
              </a:ext>
            </a:extLst>
          </p:cNvPr>
          <p:cNvSpPr>
            <a:spLocks noGrp="1"/>
          </p:cNvSpPr>
          <p:nvPr>
            <p:ph type="dt" sz="half" idx="2"/>
          </p:nvPr>
        </p:nvSpPr>
        <p:spPr>
          <a:xfrm>
            <a:off x="11314548" y="6357678"/>
            <a:ext cx="593551" cy="437979"/>
          </a:xfrm>
          <a:prstGeom prst="rect">
            <a:avLst/>
          </a:prstGeom>
        </p:spPr>
        <p:txBody>
          <a:bodyPr vert="horz" lIns="0" tIns="0" rIns="0" bIns="0" rtlCol="0" anchor="ctr"/>
          <a:lstStyle>
            <a:lvl1pPr algn="l">
              <a:defRPr sz="800" baseline="0">
                <a:solidFill>
                  <a:schemeClr val="tx1"/>
                </a:solidFill>
                <a:latin typeface="Arial" charset="0"/>
              </a:defRPr>
            </a:lvl1pPr>
          </a:lstStyle>
          <a:p>
            <a:endParaRPr lang="nb-NO"/>
          </a:p>
        </p:txBody>
      </p:sp>
      <p:sp>
        <p:nvSpPr>
          <p:cNvPr id="6" name="Footer Placeholder 4">
            <a:extLst>
              <a:ext uri="{FF2B5EF4-FFF2-40B4-BE49-F238E27FC236}">
                <a16:creationId xmlns:a16="http://schemas.microsoft.com/office/drawing/2014/main" id="{72E2934F-C435-1446-89AE-E025B13380B3}"/>
              </a:ext>
            </a:extLst>
          </p:cNvPr>
          <p:cNvSpPr>
            <a:spLocks noGrp="1"/>
          </p:cNvSpPr>
          <p:nvPr>
            <p:ph type="ftr" sz="quarter" idx="3"/>
          </p:nvPr>
        </p:nvSpPr>
        <p:spPr>
          <a:xfrm>
            <a:off x="849745" y="6182582"/>
            <a:ext cx="2899295" cy="422882"/>
          </a:xfrm>
          <a:prstGeom prst="rect">
            <a:avLst/>
          </a:prstGeom>
          <a:noFill/>
        </p:spPr>
        <p:txBody>
          <a:bodyPr vert="horz" lIns="0" tIns="0" rIns="0" bIns="0" rtlCol="0" anchor="b"/>
          <a:lstStyle>
            <a:lvl1pPr algn="l">
              <a:defRPr sz="1200" b="0" baseline="0">
                <a:solidFill>
                  <a:srgbClr val="143D57"/>
                </a:solidFill>
                <a:latin typeface="Arial" charset="0"/>
              </a:defRPr>
            </a:lvl1pPr>
          </a:lstStyle>
          <a:p>
            <a:r>
              <a:rPr lang="nb-NO"/>
              <a:t>Vi strekker oss langt!</a:t>
            </a:r>
          </a:p>
        </p:txBody>
      </p:sp>
    </p:spTree>
    <p:extLst>
      <p:ext uri="{BB962C8B-B14F-4D97-AF65-F5344CB8AC3E}">
        <p14:creationId xmlns:p14="http://schemas.microsoft.com/office/powerpoint/2010/main" val="587398422"/>
      </p:ext>
    </p:extLst>
  </p:cSld>
  <p:clrMapOvr>
    <a:masterClrMapping/>
  </p:clrMapOvr>
  <p:extLst>
    <p:ext uri="{DCECCB84-F9BA-43D5-87BE-67443E8EF086}">
      <p15:sldGuideLst xmlns:p15="http://schemas.microsoft.com/office/powerpoint/2012/main">
        <p15:guide id="3" orient="horz" pos="2160">
          <p15:clr>
            <a:srgbClr val="FBAE40"/>
          </p15:clr>
        </p15:guide>
        <p15:guide id="4" pos="51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 spalter: tekst og bildefelt">
    <p:spTree>
      <p:nvGrpSpPr>
        <p:cNvPr id="1" name=""/>
        <p:cNvGrpSpPr/>
        <p:nvPr/>
      </p:nvGrpSpPr>
      <p:grpSpPr>
        <a:xfrm>
          <a:off x="0" y="0"/>
          <a:ext cx="0" cy="0"/>
          <a:chOff x="0" y="0"/>
          <a:chExt cx="0" cy="0"/>
        </a:xfrm>
      </p:grpSpPr>
      <p:sp>
        <p:nvSpPr>
          <p:cNvPr id="10" name="Plassholder for bilde 9"/>
          <p:cNvSpPr>
            <a:spLocks noGrp="1"/>
          </p:cNvSpPr>
          <p:nvPr>
            <p:ph type="pic" sz="quarter" idx="12"/>
          </p:nvPr>
        </p:nvSpPr>
        <p:spPr>
          <a:xfrm>
            <a:off x="6260758" y="1787611"/>
            <a:ext cx="5081498" cy="4271744"/>
          </a:xfrm>
          <a:prstGeom prst="rect">
            <a:avLst/>
          </a:prstGeom>
        </p:spPr>
        <p:txBody>
          <a:bodyPr anchor="ctr"/>
          <a:lstStyle>
            <a:lvl1pPr marL="0" indent="0" algn="ctr">
              <a:buFontTx/>
              <a:buNone/>
              <a:defRPr sz="1400">
                <a:latin typeface="+mj-lt"/>
              </a:defRPr>
            </a:lvl1pPr>
          </a:lstStyle>
          <a:p>
            <a:r>
              <a:rPr lang="nb-NO"/>
              <a:t>Klikk på ikonet for å legge til et bilde</a:t>
            </a:r>
          </a:p>
        </p:txBody>
      </p:sp>
      <p:sp>
        <p:nvSpPr>
          <p:cNvPr id="13" name="Plassholder for tekst 12"/>
          <p:cNvSpPr>
            <a:spLocks noGrp="1"/>
          </p:cNvSpPr>
          <p:nvPr>
            <p:ph type="body" sz="quarter" idx="14"/>
          </p:nvPr>
        </p:nvSpPr>
        <p:spPr>
          <a:xfrm>
            <a:off x="849745" y="1787611"/>
            <a:ext cx="5246255" cy="4271744"/>
          </a:xfrm>
          <a:prstGeom prst="rect">
            <a:avLst/>
          </a:prstGeom>
        </p:spPr>
        <p:txBody>
          <a:bodyPr>
            <a:normAutofit/>
          </a:bodyPr>
          <a:lstStyle>
            <a:lvl1pPr marL="0" indent="0">
              <a:spcBef>
                <a:spcPts val="1600"/>
              </a:spcBef>
              <a:spcAft>
                <a:spcPts val="300"/>
              </a:spcAft>
              <a:buClr>
                <a:srgbClr val="C74631"/>
              </a:buClr>
              <a:buSzPct val="130000"/>
              <a:buFontTx/>
              <a:buNone/>
              <a:tabLst/>
              <a:defRPr sz="2000" b="1" i="0" baseline="0">
                <a:solidFill>
                  <a:srgbClr val="595852"/>
                </a:solidFill>
                <a:latin typeface="+mj-lt"/>
              </a:defRPr>
            </a:lvl1pPr>
            <a:lvl2pPr marL="671513" indent="-214313">
              <a:buClr>
                <a:schemeClr val="accent5"/>
              </a:buClr>
              <a:buFont typeface="Arial" charset="0"/>
              <a:buChar char="•"/>
              <a:tabLst/>
              <a:defRPr sz="1550" b="0" i="0" baseline="0">
                <a:solidFill>
                  <a:srgbClr val="595852"/>
                </a:solidFill>
                <a:latin typeface="+mn-lt"/>
                <a:ea typeface="Book Antiqua" charset="0"/>
                <a:cs typeface="Book Antiqua" charset="0"/>
              </a:defRPr>
            </a:lvl2pPr>
            <a:lvl3pPr marL="1119188" indent="-230188">
              <a:buClr>
                <a:schemeClr val="accent5"/>
              </a:buClr>
              <a:buFont typeface="Arial" charset="0"/>
              <a:buChar char="•"/>
              <a:tabLst/>
              <a:defRPr sz="1550" b="0" i="0" baseline="0">
                <a:solidFill>
                  <a:srgbClr val="595852"/>
                </a:solidFill>
                <a:latin typeface="+mn-lt"/>
                <a:ea typeface="Book Antiqua" charset="0"/>
                <a:cs typeface="Book Antiqua" charset="0"/>
              </a:defRPr>
            </a:lvl3pPr>
            <a:lvl4pPr marL="1604963" indent="-233363">
              <a:buClr>
                <a:schemeClr val="accent5"/>
              </a:buClr>
              <a:buFont typeface="Arial" charset="0"/>
              <a:buChar char="•"/>
              <a:tabLst/>
              <a:defRPr sz="1550" b="0" i="0" baseline="0">
                <a:solidFill>
                  <a:srgbClr val="595852"/>
                </a:solidFill>
                <a:latin typeface="+mn-lt"/>
                <a:ea typeface="Book Antiqua" charset="0"/>
                <a:cs typeface="Book Antiqua" charset="0"/>
              </a:defRPr>
            </a:lvl4pPr>
            <a:lvl5pPr marL="2044700" indent="-215900">
              <a:buClr>
                <a:schemeClr val="accent5"/>
              </a:buClr>
              <a:buFont typeface="Arial" charset="0"/>
              <a:buChar char="•"/>
              <a:tabLst/>
              <a:defRPr sz="1550" b="0" i="0" baseline="0">
                <a:solidFill>
                  <a:srgbClr val="595852"/>
                </a:solidFill>
                <a:latin typeface="+mn-lt"/>
                <a:ea typeface="Book Antiqua" charset="0"/>
                <a:cs typeface="Book Antiqua"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8" name="Tittel 1">
            <a:extLst>
              <a:ext uri="{FF2B5EF4-FFF2-40B4-BE49-F238E27FC236}">
                <a16:creationId xmlns:a16="http://schemas.microsoft.com/office/drawing/2014/main" id="{D8A667D8-84AD-E34D-9518-2523B089AF5A}"/>
              </a:ext>
            </a:extLst>
          </p:cNvPr>
          <p:cNvSpPr>
            <a:spLocks noGrp="1"/>
          </p:cNvSpPr>
          <p:nvPr>
            <p:ph type="title"/>
          </p:nvPr>
        </p:nvSpPr>
        <p:spPr>
          <a:xfrm>
            <a:off x="849745" y="634314"/>
            <a:ext cx="9287032" cy="685147"/>
          </a:xfrm>
          <a:prstGeom prst="rect">
            <a:avLst/>
          </a:prstGeom>
        </p:spPr>
        <p:txBody>
          <a:bodyPr bIns="0" anchor="b" anchorCtr="0">
            <a:normAutofit/>
          </a:bodyPr>
          <a:lstStyle>
            <a:lvl1pPr>
              <a:defRPr sz="3600" b="1" baseline="0">
                <a:solidFill>
                  <a:srgbClr val="143D56"/>
                </a:solidFill>
                <a:latin typeface="Arial" panose="020B0604020202020204" pitchFamily="34" charset="0"/>
                <a:cs typeface="Arial" panose="020B0604020202020204" pitchFamily="34" charset="0"/>
              </a:defRPr>
            </a:lvl1pPr>
          </a:lstStyle>
          <a:p>
            <a:r>
              <a:rPr lang="nb-NO"/>
              <a:t>Klikk for å redigere tittelstil</a:t>
            </a:r>
          </a:p>
        </p:txBody>
      </p:sp>
      <p:sp>
        <p:nvSpPr>
          <p:cNvPr id="7" name="Date Placeholder 3">
            <a:extLst>
              <a:ext uri="{FF2B5EF4-FFF2-40B4-BE49-F238E27FC236}">
                <a16:creationId xmlns:a16="http://schemas.microsoft.com/office/drawing/2014/main" id="{ECE415AE-CB0A-A345-A401-574C587521B6}"/>
              </a:ext>
            </a:extLst>
          </p:cNvPr>
          <p:cNvSpPr>
            <a:spLocks noGrp="1"/>
          </p:cNvSpPr>
          <p:nvPr>
            <p:ph type="dt" sz="half" idx="2"/>
          </p:nvPr>
        </p:nvSpPr>
        <p:spPr>
          <a:xfrm>
            <a:off x="11314548" y="6357678"/>
            <a:ext cx="593551" cy="437979"/>
          </a:xfrm>
          <a:prstGeom prst="rect">
            <a:avLst/>
          </a:prstGeom>
        </p:spPr>
        <p:txBody>
          <a:bodyPr vert="horz" lIns="0" tIns="0" rIns="0" bIns="0" rtlCol="0" anchor="ctr"/>
          <a:lstStyle>
            <a:lvl1pPr algn="l">
              <a:defRPr sz="800" baseline="0">
                <a:solidFill>
                  <a:schemeClr val="tx1"/>
                </a:solidFill>
                <a:latin typeface="Arial" charset="0"/>
              </a:defRPr>
            </a:lvl1pPr>
          </a:lstStyle>
          <a:p>
            <a:endParaRPr lang="nb-NO"/>
          </a:p>
        </p:txBody>
      </p:sp>
      <p:sp>
        <p:nvSpPr>
          <p:cNvPr id="11" name="Footer Placeholder 4">
            <a:extLst>
              <a:ext uri="{FF2B5EF4-FFF2-40B4-BE49-F238E27FC236}">
                <a16:creationId xmlns:a16="http://schemas.microsoft.com/office/drawing/2014/main" id="{24583189-AA94-C64E-B3EE-1F2B121F9D51}"/>
              </a:ext>
            </a:extLst>
          </p:cNvPr>
          <p:cNvSpPr>
            <a:spLocks noGrp="1"/>
          </p:cNvSpPr>
          <p:nvPr>
            <p:ph type="ftr" sz="quarter" idx="3"/>
          </p:nvPr>
        </p:nvSpPr>
        <p:spPr>
          <a:xfrm>
            <a:off x="849745" y="6182582"/>
            <a:ext cx="2899295" cy="422882"/>
          </a:xfrm>
          <a:prstGeom prst="rect">
            <a:avLst/>
          </a:prstGeom>
          <a:noFill/>
        </p:spPr>
        <p:txBody>
          <a:bodyPr vert="horz" lIns="0" tIns="0" rIns="0" bIns="0" rtlCol="0" anchor="b"/>
          <a:lstStyle>
            <a:lvl1pPr algn="l">
              <a:defRPr sz="1200" b="0" baseline="0">
                <a:solidFill>
                  <a:srgbClr val="143D57"/>
                </a:solidFill>
                <a:latin typeface="Arial" charset="0"/>
              </a:defRPr>
            </a:lvl1pPr>
          </a:lstStyle>
          <a:p>
            <a:r>
              <a:rPr lang="nb-NO"/>
              <a:t>Vi strekker oss langt!</a:t>
            </a:r>
          </a:p>
        </p:txBody>
      </p:sp>
    </p:spTree>
    <p:extLst>
      <p:ext uri="{BB962C8B-B14F-4D97-AF65-F5344CB8AC3E}">
        <p14:creationId xmlns:p14="http://schemas.microsoft.com/office/powerpoint/2010/main" val="2707980021"/>
      </p:ext>
    </p:extLst>
  </p:cSld>
  <p:clrMapOvr>
    <a:masterClrMapping/>
  </p:clrMapOvr>
  <p:extLst>
    <p:ext uri="{DCECCB84-F9BA-43D5-87BE-67443E8EF086}">
      <p15:sldGuideLst xmlns:p15="http://schemas.microsoft.com/office/powerpoint/2012/main">
        <p15:guide id="3" orient="horz" pos="2160">
          <p15:clr>
            <a:srgbClr val="FBAE40"/>
          </p15:clr>
        </p15:guide>
        <p15:guide id="4" pos="51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spalter: tekst og to bildefelt">
    <p:spTree>
      <p:nvGrpSpPr>
        <p:cNvPr id="1" name=""/>
        <p:cNvGrpSpPr/>
        <p:nvPr/>
      </p:nvGrpSpPr>
      <p:grpSpPr>
        <a:xfrm>
          <a:off x="0" y="0"/>
          <a:ext cx="0" cy="0"/>
          <a:chOff x="0" y="0"/>
          <a:chExt cx="0" cy="0"/>
        </a:xfrm>
      </p:grpSpPr>
      <p:sp>
        <p:nvSpPr>
          <p:cNvPr id="10" name="Plassholder for bilde 9"/>
          <p:cNvSpPr>
            <a:spLocks noGrp="1"/>
          </p:cNvSpPr>
          <p:nvPr>
            <p:ph type="pic" sz="quarter" idx="12"/>
          </p:nvPr>
        </p:nvSpPr>
        <p:spPr>
          <a:xfrm>
            <a:off x="8111067" y="1787611"/>
            <a:ext cx="3487809" cy="2051221"/>
          </a:xfrm>
          <a:prstGeom prst="rect">
            <a:avLst/>
          </a:prstGeom>
        </p:spPr>
        <p:txBody>
          <a:bodyPr anchor="ctr"/>
          <a:lstStyle>
            <a:lvl1pPr marL="0" indent="0" algn="ctr">
              <a:buFontTx/>
              <a:buNone/>
              <a:defRPr sz="1400">
                <a:latin typeface="+mj-lt"/>
              </a:defRPr>
            </a:lvl1pPr>
          </a:lstStyle>
          <a:p>
            <a:r>
              <a:rPr lang="nb-NO"/>
              <a:t>Klikk på ikonet for å legge til et bilde</a:t>
            </a:r>
          </a:p>
        </p:txBody>
      </p:sp>
      <p:sp>
        <p:nvSpPr>
          <p:cNvPr id="11" name="Plassholder for bilde 9"/>
          <p:cNvSpPr>
            <a:spLocks noGrp="1"/>
          </p:cNvSpPr>
          <p:nvPr>
            <p:ph type="pic" sz="quarter" idx="13"/>
          </p:nvPr>
        </p:nvSpPr>
        <p:spPr>
          <a:xfrm>
            <a:off x="8111068" y="4008135"/>
            <a:ext cx="3487808" cy="2051220"/>
          </a:xfrm>
          <a:prstGeom prst="rect">
            <a:avLst/>
          </a:prstGeom>
        </p:spPr>
        <p:txBody>
          <a:bodyPr anchor="ctr"/>
          <a:lstStyle>
            <a:lvl1pPr marL="0" indent="0" algn="ctr">
              <a:buFontTx/>
              <a:buNone/>
              <a:defRPr sz="1400">
                <a:latin typeface="+mj-lt"/>
              </a:defRPr>
            </a:lvl1pPr>
          </a:lstStyle>
          <a:p>
            <a:r>
              <a:rPr lang="nb-NO"/>
              <a:t>Klikk på ikonet for å legge til et bilde</a:t>
            </a:r>
          </a:p>
        </p:txBody>
      </p:sp>
      <p:sp>
        <p:nvSpPr>
          <p:cNvPr id="13" name="Plassholder for tekst 12"/>
          <p:cNvSpPr>
            <a:spLocks noGrp="1"/>
          </p:cNvSpPr>
          <p:nvPr>
            <p:ph type="body" sz="quarter" idx="14"/>
          </p:nvPr>
        </p:nvSpPr>
        <p:spPr>
          <a:xfrm>
            <a:off x="849745" y="1787611"/>
            <a:ext cx="7011562" cy="4271744"/>
          </a:xfrm>
          <a:prstGeom prst="rect">
            <a:avLst/>
          </a:prstGeom>
        </p:spPr>
        <p:txBody>
          <a:bodyPr>
            <a:normAutofit/>
          </a:bodyPr>
          <a:lstStyle>
            <a:lvl1pPr marL="0" indent="0">
              <a:spcBef>
                <a:spcPts val="1600"/>
              </a:spcBef>
              <a:spcAft>
                <a:spcPts val="300"/>
              </a:spcAft>
              <a:buClr>
                <a:srgbClr val="C74631"/>
              </a:buClr>
              <a:buSzPct val="130000"/>
              <a:buFontTx/>
              <a:buNone/>
              <a:tabLst/>
              <a:defRPr sz="2000" b="1" i="0" baseline="0">
                <a:solidFill>
                  <a:srgbClr val="595852"/>
                </a:solidFill>
                <a:latin typeface="+mj-lt"/>
              </a:defRPr>
            </a:lvl1pPr>
            <a:lvl2pPr marL="671513" indent="-214313">
              <a:buClr>
                <a:schemeClr val="accent5"/>
              </a:buClr>
              <a:buFont typeface="Arial" charset="0"/>
              <a:buChar char="•"/>
              <a:tabLst/>
              <a:defRPr sz="1550" b="0" i="0" baseline="0">
                <a:solidFill>
                  <a:srgbClr val="595852"/>
                </a:solidFill>
                <a:latin typeface="+mn-lt"/>
                <a:ea typeface="Book Antiqua" charset="0"/>
                <a:cs typeface="Book Antiqua" charset="0"/>
              </a:defRPr>
            </a:lvl2pPr>
            <a:lvl3pPr marL="1119188" indent="-230188">
              <a:buClr>
                <a:schemeClr val="accent5"/>
              </a:buClr>
              <a:buFont typeface="Arial" charset="0"/>
              <a:buChar char="•"/>
              <a:tabLst/>
              <a:defRPr sz="1550" b="0" i="0" baseline="0">
                <a:solidFill>
                  <a:srgbClr val="595852"/>
                </a:solidFill>
                <a:latin typeface="+mn-lt"/>
                <a:ea typeface="Book Antiqua" charset="0"/>
                <a:cs typeface="Book Antiqua" charset="0"/>
              </a:defRPr>
            </a:lvl3pPr>
            <a:lvl4pPr marL="1604963" indent="-233363">
              <a:buClr>
                <a:schemeClr val="accent5"/>
              </a:buClr>
              <a:buFont typeface="Arial" charset="0"/>
              <a:buChar char="•"/>
              <a:tabLst/>
              <a:defRPr sz="1550" b="0" i="0" baseline="0">
                <a:solidFill>
                  <a:srgbClr val="595852"/>
                </a:solidFill>
                <a:latin typeface="+mn-lt"/>
                <a:ea typeface="Book Antiqua" charset="0"/>
                <a:cs typeface="Book Antiqua" charset="0"/>
              </a:defRPr>
            </a:lvl4pPr>
            <a:lvl5pPr marL="2044700" indent="-215900">
              <a:buClr>
                <a:schemeClr val="accent5"/>
              </a:buClr>
              <a:buFont typeface="Arial" charset="0"/>
              <a:buChar char="•"/>
              <a:tabLst/>
              <a:defRPr sz="1550" b="0" i="0" baseline="0">
                <a:solidFill>
                  <a:srgbClr val="595852"/>
                </a:solidFill>
                <a:latin typeface="+mn-lt"/>
                <a:ea typeface="Book Antiqua" charset="0"/>
                <a:cs typeface="Book Antiqua"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8" name="Tittel 1">
            <a:extLst>
              <a:ext uri="{FF2B5EF4-FFF2-40B4-BE49-F238E27FC236}">
                <a16:creationId xmlns:a16="http://schemas.microsoft.com/office/drawing/2014/main" id="{D8A667D8-84AD-E34D-9518-2523B089AF5A}"/>
              </a:ext>
            </a:extLst>
          </p:cNvPr>
          <p:cNvSpPr>
            <a:spLocks noGrp="1"/>
          </p:cNvSpPr>
          <p:nvPr>
            <p:ph type="title"/>
          </p:nvPr>
        </p:nvSpPr>
        <p:spPr>
          <a:xfrm>
            <a:off x="849745" y="634314"/>
            <a:ext cx="9260906" cy="685147"/>
          </a:xfrm>
          <a:prstGeom prst="rect">
            <a:avLst/>
          </a:prstGeom>
        </p:spPr>
        <p:txBody>
          <a:bodyPr bIns="0" anchor="b" anchorCtr="0">
            <a:normAutofit/>
          </a:bodyPr>
          <a:lstStyle>
            <a:lvl1pPr>
              <a:defRPr sz="3600" b="1" baseline="0">
                <a:solidFill>
                  <a:srgbClr val="143D56"/>
                </a:solidFill>
                <a:latin typeface="Arial" panose="020B0604020202020204" pitchFamily="34" charset="0"/>
                <a:cs typeface="Arial" panose="020B0604020202020204" pitchFamily="34" charset="0"/>
              </a:defRPr>
            </a:lvl1pPr>
          </a:lstStyle>
          <a:p>
            <a:r>
              <a:rPr lang="nb-NO"/>
              <a:t>Klikk for å redigere tittelstil</a:t>
            </a:r>
          </a:p>
        </p:txBody>
      </p:sp>
      <p:sp>
        <p:nvSpPr>
          <p:cNvPr id="9" name="Date Placeholder 3">
            <a:extLst>
              <a:ext uri="{FF2B5EF4-FFF2-40B4-BE49-F238E27FC236}">
                <a16:creationId xmlns:a16="http://schemas.microsoft.com/office/drawing/2014/main" id="{6EE1D51F-FA3A-3B44-9B7F-582E6B090EC1}"/>
              </a:ext>
            </a:extLst>
          </p:cNvPr>
          <p:cNvSpPr>
            <a:spLocks noGrp="1"/>
          </p:cNvSpPr>
          <p:nvPr>
            <p:ph type="dt" sz="half" idx="2"/>
          </p:nvPr>
        </p:nvSpPr>
        <p:spPr>
          <a:xfrm>
            <a:off x="11314548" y="6357678"/>
            <a:ext cx="593551" cy="437979"/>
          </a:xfrm>
          <a:prstGeom prst="rect">
            <a:avLst/>
          </a:prstGeom>
        </p:spPr>
        <p:txBody>
          <a:bodyPr vert="horz" lIns="0" tIns="0" rIns="0" bIns="0" rtlCol="0" anchor="ctr"/>
          <a:lstStyle>
            <a:lvl1pPr algn="l">
              <a:defRPr sz="800" baseline="0">
                <a:solidFill>
                  <a:schemeClr val="tx1"/>
                </a:solidFill>
                <a:latin typeface="Arial" charset="0"/>
              </a:defRPr>
            </a:lvl1pPr>
          </a:lstStyle>
          <a:p>
            <a:endParaRPr lang="nb-NO"/>
          </a:p>
        </p:txBody>
      </p:sp>
      <p:sp>
        <p:nvSpPr>
          <p:cNvPr id="15" name="Footer Placeholder 4">
            <a:extLst>
              <a:ext uri="{FF2B5EF4-FFF2-40B4-BE49-F238E27FC236}">
                <a16:creationId xmlns:a16="http://schemas.microsoft.com/office/drawing/2014/main" id="{32FA7B5C-2E4F-3C4F-8C1D-19C93B442FA5}"/>
              </a:ext>
            </a:extLst>
          </p:cNvPr>
          <p:cNvSpPr>
            <a:spLocks noGrp="1"/>
          </p:cNvSpPr>
          <p:nvPr>
            <p:ph type="ftr" sz="quarter" idx="3"/>
          </p:nvPr>
        </p:nvSpPr>
        <p:spPr>
          <a:xfrm>
            <a:off x="849745" y="6182582"/>
            <a:ext cx="2899295" cy="422882"/>
          </a:xfrm>
          <a:prstGeom prst="rect">
            <a:avLst/>
          </a:prstGeom>
          <a:noFill/>
        </p:spPr>
        <p:txBody>
          <a:bodyPr vert="horz" lIns="0" tIns="0" rIns="0" bIns="0" rtlCol="0" anchor="b"/>
          <a:lstStyle>
            <a:lvl1pPr algn="l">
              <a:defRPr sz="1200" b="0" baseline="0">
                <a:solidFill>
                  <a:srgbClr val="143D57"/>
                </a:solidFill>
                <a:latin typeface="Arial" charset="0"/>
              </a:defRPr>
            </a:lvl1pPr>
          </a:lstStyle>
          <a:p>
            <a:r>
              <a:rPr lang="nb-NO"/>
              <a:t>Vi strekker oss langt!</a:t>
            </a:r>
          </a:p>
        </p:txBody>
      </p:sp>
    </p:spTree>
    <p:extLst>
      <p:ext uri="{BB962C8B-B14F-4D97-AF65-F5344CB8AC3E}">
        <p14:creationId xmlns:p14="http://schemas.microsoft.com/office/powerpoint/2010/main" val="2620196800"/>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51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ort innholdsfelt">
    <p:spTree>
      <p:nvGrpSpPr>
        <p:cNvPr id="1" name=""/>
        <p:cNvGrpSpPr/>
        <p:nvPr/>
      </p:nvGrpSpPr>
      <p:grpSpPr>
        <a:xfrm>
          <a:off x="0" y="0"/>
          <a:ext cx="0" cy="0"/>
          <a:chOff x="0" y="0"/>
          <a:chExt cx="0" cy="0"/>
        </a:xfrm>
      </p:grpSpPr>
      <p:sp>
        <p:nvSpPr>
          <p:cNvPr id="12" name="Plassholder for innhold 11"/>
          <p:cNvSpPr>
            <a:spLocks noGrp="1"/>
          </p:cNvSpPr>
          <p:nvPr>
            <p:ph sz="quarter" idx="13"/>
          </p:nvPr>
        </p:nvSpPr>
        <p:spPr>
          <a:xfrm>
            <a:off x="849745" y="1804087"/>
            <a:ext cx="10576136" cy="4266776"/>
          </a:xfrm>
          <a:prstGeom prst="rect">
            <a:avLst/>
          </a:prstGeom>
        </p:spPr>
        <p:txBody>
          <a:bodyPr/>
          <a:lstStyle>
            <a:lvl1pPr marL="228600" indent="-228600">
              <a:spcAft>
                <a:spcPts val="600"/>
              </a:spcAft>
              <a:buClr>
                <a:schemeClr val="accent5"/>
              </a:buClr>
              <a:buFont typeface="Arial" panose="020B0604020202020204" pitchFamily="34" charset="0"/>
              <a:buChar char="•"/>
              <a:defRPr sz="2000" b="1" baseline="0">
                <a:solidFill>
                  <a:srgbClr val="535353"/>
                </a:solidFill>
                <a:latin typeface="Arial" panose="020B0604020202020204" pitchFamily="34" charset="0"/>
                <a:cs typeface="Arial" panose="020B0604020202020204" pitchFamily="34" charset="0"/>
              </a:defRPr>
            </a:lvl1pPr>
            <a:lvl2pPr marL="685800" indent="-228600">
              <a:buClr>
                <a:schemeClr val="accent5"/>
              </a:buClr>
              <a:buFont typeface="Arial" panose="020B0604020202020204" pitchFamily="34" charset="0"/>
              <a:buChar char="•"/>
              <a:defRPr sz="1550" b="0" i="0">
                <a:solidFill>
                  <a:srgbClr val="535353"/>
                </a:solidFill>
                <a:latin typeface="Arial" panose="020B0604020202020204" pitchFamily="34" charset="0"/>
                <a:ea typeface="Arial" panose="020B0604020202020204" pitchFamily="34" charset="0"/>
                <a:cs typeface="Arial" panose="020B0604020202020204" pitchFamily="34" charset="0"/>
              </a:defRPr>
            </a:lvl2pPr>
            <a:lvl3pPr marL="1143000" indent="-228600">
              <a:buClr>
                <a:schemeClr val="accent5"/>
              </a:buClr>
              <a:buFont typeface="Arial" panose="020B0604020202020204" pitchFamily="34" charset="0"/>
              <a:buChar char="•"/>
              <a:defRPr sz="1550" b="0" i="0">
                <a:solidFill>
                  <a:srgbClr val="535353"/>
                </a:solidFill>
                <a:latin typeface="Arial" panose="020B0604020202020204" pitchFamily="34" charset="0"/>
                <a:ea typeface="Arial" panose="020B0604020202020204" pitchFamily="34" charset="0"/>
                <a:cs typeface="Arial" panose="020B0604020202020204" pitchFamily="34" charset="0"/>
              </a:defRPr>
            </a:lvl3pPr>
            <a:lvl4pPr marL="1600200" indent="-228600">
              <a:buClr>
                <a:schemeClr val="accent5"/>
              </a:buClr>
              <a:buFont typeface="Arial" panose="020B0604020202020204" pitchFamily="34" charset="0"/>
              <a:buChar char="•"/>
              <a:defRPr sz="1550" b="0" i="0">
                <a:solidFill>
                  <a:srgbClr val="535353"/>
                </a:solidFill>
                <a:latin typeface="Arial" panose="020B0604020202020204" pitchFamily="34" charset="0"/>
                <a:ea typeface="Arial" panose="020B0604020202020204" pitchFamily="34" charset="0"/>
                <a:cs typeface="Arial" panose="020B0604020202020204" pitchFamily="34" charset="0"/>
              </a:defRPr>
            </a:lvl4pPr>
            <a:lvl5pPr marL="2057400" indent="-228600">
              <a:buClr>
                <a:schemeClr val="accent5"/>
              </a:buClr>
              <a:buFont typeface="Arial" panose="020B0604020202020204" pitchFamily="34" charset="0"/>
              <a:buChar char="•"/>
              <a:defRPr sz="1550" b="0" i="0">
                <a:solidFill>
                  <a:srgbClr val="535353"/>
                </a:solidFill>
                <a:latin typeface="Arial" panose="020B0604020202020204" pitchFamily="34" charset="0"/>
                <a:ea typeface="Arial" panose="020B0604020202020204" pitchFamily="34" charset="0"/>
                <a:cs typeface="Arial" panose="020B0604020202020204" pitchFamily="34"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9" name="Tittel 1">
            <a:extLst>
              <a:ext uri="{FF2B5EF4-FFF2-40B4-BE49-F238E27FC236}">
                <a16:creationId xmlns:a16="http://schemas.microsoft.com/office/drawing/2014/main" id="{01A785F0-4619-E144-BC43-D10CA90E5742}"/>
              </a:ext>
            </a:extLst>
          </p:cNvPr>
          <p:cNvSpPr>
            <a:spLocks noGrp="1"/>
          </p:cNvSpPr>
          <p:nvPr>
            <p:ph type="title"/>
          </p:nvPr>
        </p:nvSpPr>
        <p:spPr>
          <a:xfrm>
            <a:off x="849745" y="634314"/>
            <a:ext cx="9287032" cy="685147"/>
          </a:xfrm>
          <a:prstGeom prst="rect">
            <a:avLst/>
          </a:prstGeom>
        </p:spPr>
        <p:txBody>
          <a:bodyPr bIns="0" anchor="b" anchorCtr="0">
            <a:normAutofit/>
          </a:bodyPr>
          <a:lstStyle>
            <a:lvl1pPr>
              <a:defRPr sz="3600" b="1" baseline="0">
                <a:solidFill>
                  <a:srgbClr val="143D56"/>
                </a:solidFill>
                <a:latin typeface="Arial" panose="020B0604020202020204" pitchFamily="34" charset="0"/>
                <a:cs typeface="Arial" panose="020B0604020202020204" pitchFamily="34" charset="0"/>
              </a:defRPr>
            </a:lvl1pPr>
          </a:lstStyle>
          <a:p>
            <a:r>
              <a:rPr lang="nb-NO"/>
              <a:t>Klikk for å redigere tittelstil</a:t>
            </a:r>
          </a:p>
        </p:txBody>
      </p:sp>
      <p:sp>
        <p:nvSpPr>
          <p:cNvPr id="8" name="Date Placeholder 3">
            <a:extLst>
              <a:ext uri="{FF2B5EF4-FFF2-40B4-BE49-F238E27FC236}">
                <a16:creationId xmlns:a16="http://schemas.microsoft.com/office/drawing/2014/main" id="{6472270D-8FCE-A644-B001-CF5A33C929FD}"/>
              </a:ext>
            </a:extLst>
          </p:cNvPr>
          <p:cNvSpPr>
            <a:spLocks noGrp="1"/>
          </p:cNvSpPr>
          <p:nvPr>
            <p:ph type="dt" sz="half" idx="2"/>
          </p:nvPr>
        </p:nvSpPr>
        <p:spPr>
          <a:xfrm>
            <a:off x="11314548" y="6357678"/>
            <a:ext cx="593551" cy="437979"/>
          </a:xfrm>
          <a:prstGeom prst="rect">
            <a:avLst/>
          </a:prstGeom>
        </p:spPr>
        <p:txBody>
          <a:bodyPr vert="horz" lIns="0" tIns="0" rIns="0" bIns="0" rtlCol="0" anchor="ctr"/>
          <a:lstStyle>
            <a:lvl1pPr algn="l">
              <a:defRPr sz="800" baseline="0">
                <a:solidFill>
                  <a:schemeClr val="tx1"/>
                </a:solidFill>
                <a:latin typeface="Arial" charset="0"/>
              </a:defRPr>
            </a:lvl1pPr>
          </a:lstStyle>
          <a:p>
            <a:endParaRPr lang="nb-NO"/>
          </a:p>
        </p:txBody>
      </p:sp>
      <p:sp>
        <p:nvSpPr>
          <p:cNvPr id="7" name="Footer Placeholder 4">
            <a:extLst>
              <a:ext uri="{FF2B5EF4-FFF2-40B4-BE49-F238E27FC236}">
                <a16:creationId xmlns:a16="http://schemas.microsoft.com/office/drawing/2014/main" id="{34105F6E-5B69-924A-BCA4-AA0A70AE19D9}"/>
              </a:ext>
            </a:extLst>
          </p:cNvPr>
          <p:cNvSpPr>
            <a:spLocks noGrp="1"/>
          </p:cNvSpPr>
          <p:nvPr>
            <p:ph type="ftr" sz="quarter" idx="3"/>
          </p:nvPr>
        </p:nvSpPr>
        <p:spPr>
          <a:xfrm>
            <a:off x="849745" y="6182582"/>
            <a:ext cx="2899295" cy="422882"/>
          </a:xfrm>
          <a:prstGeom prst="rect">
            <a:avLst/>
          </a:prstGeom>
          <a:noFill/>
        </p:spPr>
        <p:txBody>
          <a:bodyPr vert="horz" lIns="0" tIns="0" rIns="0" bIns="0" rtlCol="0" anchor="b"/>
          <a:lstStyle>
            <a:lvl1pPr algn="l">
              <a:defRPr sz="1200" b="0" baseline="0">
                <a:solidFill>
                  <a:srgbClr val="143D57"/>
                </a:solidFill>
                <a:latin typeface="Arial" charset="0"/>
              </a:defRPr>
            </a:lvl1pPr>
          </a:lstStyle>
          <a:p>
            <a:r>
              <a:rPr lang="nb-NO"/>
              <a:t>Vi strekker oss langt!</a:t>
            </a:r>
          </a:p>
        </p:txBody>
      </p:sp>
    </p:spTree>
    <p:extLst>
      <p:ext uri="{BB962C8B-B14F-4D97-AF65-F5344CB8AC3E}">
        <p14:creationId xmlns:p14="http://schemas.microsoft.com/office/powerpoint/2010/main" val="2126778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 spalter, overskrift m innholdsbokser">
    <p:spTree>
      <p:nvGrpSpPr>
        <p:cNvPr id="1" name=""/>
        <p:cNvGrpSpPr/>
        <p:nvPr/>
      </p:nvGrpSpPr>
      <p:grpSpPr>
        <a:xfrm>
          <a:off x="0" y="0"/>
          <a:ext cx="0" cy="0"/>
          <a:chOff x="0" y="0"/>
          <a:chExt cx="0" cy="0"/>
        </a:xfrm>
      </p:grpSpPr>
      <p:sp>
        <p:nvSpPr>
          <p:cNvPr id="6" name="Plassholder for innhold 11"/>
          <p:cNvSpPr>
            <a:spLocks noGrp="1"/>
          </p:cNvSpPr>
          <p:nvPr>
            <p:ph sz="quarter" idx="13"/>
          </p:nvPr>
        </p:nvSpPr>
        <p:spPr>
          <a:xfrm>
            <a:off x="857214" y="2809189"/>
            <a:ext cx="5113095" cy="3261673"/>
          </a:xfrm>
          <a:prstGeom prst="rect">
            <a:avLst/>
          </a:prstGeom>
        </p:spPr>
        <p:txBody>
          <a:bodyPr>
            <a:normAutofit/>
          </a:bodyPr>
          <a:lstStyle>
            <a:lvl1pPr marL="0" indent="0">
              <a:spcAft>
                <a:spcPts val="600"/>
              </a:spcAft>
              <a:buFontTx/>
              <a:buNone/>
              <a:defRPr sz="1800">
                <a:solidFill>
                  <a:srgbClr val="535353"/>
                </a:solidFill>
                <a:latin typeface="+mj-lt"/>
              </a:defRPr>
            </a:lvl1pPr>
            <a:lvl2pPr marL="457200" indent="0">
              <a:buFontTx/>
              <a:buNone/>
              <a:defRPr sz="1550" b="0" i="0" baseline="0">
                <a:solidFill>
                  <a:srgbClr val="535353"/>
                </a:solidFill>
                <a:latin typeface="+mn-lt"/>
                <a:ea typeface="Book Antiqua" charset="0"/>
                <a:cs typeface="Book Antiqua" charset="0"/>
              </a:defRPr>
            </a:lvl2pPr>
            <a:lvl3pPr marL="914400" indent="0">
              <a:buFontTx/>
              <a:buNone/>
              <a:defRPr sz="1550" b="0" i="0" baseline="0">
                <a:solidFill>
                  <a:srgbClr val="535353"/>
                </a:solidFill>
                <a:latin typeface="+mn-lt"/>
                <a:ea typeface="Book Antiqua" charset="0"/>
                <a:cs typeface="Book Antiqua" charset="0"/>
              </a:defRPr>
            </a:lvl3pPr>
            <a:lvl4pPr marL="1371600" indent="0">
              <a:buFontTx/>
              <a:buNone/>
              <a:defRPr sz="1550" b="0" i="0" baseline="0">
                <a:solidFill>
                  <a:srgbClr val="535353"/>
                </a:solidFill>
                <a:latin typeface="+mn-lt"/>
                <a:ea typeface="Book Antiqua" charset="0"/>
                <a:cs typeface="Book Antiqua" charset="0"/>
              </a:defRPr>
            </a:lvl4pPr>
            <a:lvl5pPr marL="1828800" indent="0">
              <a:buFontTx/>
              <a:buNone/>
              <a:defRPr sz="1550" b="0" i="0" baseline="0">
                <a:solidFill>
                  <a:srgbClr val="535353"/>
                </a:solidFill>
                <a:latin typeface="+mn-lt"/>
                <a:ea typeface="Book Antiqua" charset="0"/>
                <a:cs typeface="Book Antiqua"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9" name="Plassholder for tekst 8"/>
          <p:cNvSpPr>
            <a:spLocks noGrp="1"/>
          </p:cNvSpPr>
          <p:nvPr>
            <p:ph type="body" sz="quarter" idx="15"/>
          </p:nvPr>
        </p:nvSpPr>
        <p:spPr>
          <a:xfrm>
            <a:off x="857214" y="1837038"/>
            <a:ext cx="5113095" cy="924820"/>
          </a:xfrm>
          <a:prstGeom prst="rect">
            <a:avLst/>
          </a:prstGeom>
        </p:spPr>
        <p:txBody>
          <a:bodyPr anchor="b" anchorCtr="0"/>
          <a:lstStyle>
            <a:lvl1pPr marL="0" indent="0">
              <a:buFontTx/>
              <a:buNone/>
              <a:defRPr sz="2000" b="1">
                <a:solidFill>
                  <a:srgbClr val="535353"/>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14" name="Plassholder for innhold 11"/>
          <p:cNvSpPr>
            <a:spLocks noGrp="1"/>
          </p:cNvSpPr>
          <p:nvPr>
            <p:ph sz="quarter" idx="16"/>
          </p:nvPr>
        </p:nvSpPr>
        <p:spPr>
          <a:xfrm>
            <a:off x="6299625" y="2809189"/>
            <a:ext cx="5113095" cy="3261673"/>
          </a:xfrm>
          <a:prstGeom prst="rect">
            <a:avLst/>
          </a:prstGeom>
        </p:spPr>
        <p:txBody>
          <a:bodyPr>
            <a:normAutofit/>
          </a:bodyPr>
          <a:lstStyle>
            <a:lvl1pPr marL="0" indent="0">
              <a:spcAft>
                <a:spcPts val="600"/>
              </a:spcAft>
              <a:buFontTx/>
              <a:buNone/>
              <a:defRPr sz="1800">
                <a:solidFill>
                  <a:srgbClr val="535353"/>
                </a:solidFill>
                <a:latin typeface="+mj-lt"/>
              </a:defRPr>
            </a:lvl1pPr>
            <a:lvl2pPr marL="457200" indent="0">
              <a:buFontTx/>
              <a:buNone/>
              <a:defRPr sz="1550" b="0" i="0" baseline="0">
                <a:solidFill>
                  <a:srgbClr val="535353"/>
                </a:solidFill>
                <a:latin typeface="+mn-lt"/>
                <a:ea typeface="Book Antiqua" charset="0"/>
                <a:cs typeface="Book Antiqua" charset="0"/>
              </a:defRPr>
            </a:lvl2pPr>
            <a:lvl3pPr marL="914400" indent="0">
              <a:buFontTx/>
              <a:buNone/>
              <a:defRPr sz="1550" b="0" i="0" baseline="0">
                <a:solidFill>
                  <a:srgbClr val="535353"/>
                </a:solidFill>
                <a:latin typeface="+mn-lt"/>
                <a:ea typeface="Book Antiqua" charset="0"/>
                <a:cs typeface="Book Antiqua" charset="0"/>
              </a:defRPr>
            </a:lvl3pPr>
            <a:lvl4pPr marL="1371600" indent="0">
              <a:buFontTx/>
              <a:buNone/>
              <a:defRPr sz="1550" b="0" i="0" baseline="0">
                <a:solidFill>
                  <a:srgbClr val="535353"/>
                </a:solidFill>
                <a:latin typeface="+mn-lt"/>
                <a:ea typeface="Book Antiqua" charset="0"/>
                <a:cs typeface="Book Antiqua" charset="0"/>
              </a:defRPr>
            </a:lvl4pPr>
            <a:lvl5pPr marL="1828800" indent="0">
              <a:buFontTx/>
              <a:buNone/>
              <a:defRPr sz="1550" b="0" i="0" baseline="0">
                <a:solidFill>
                  <a:srgbClr val="535353"/>
                </a:solidFill>
                <a:latin typeface="+mn-lt"/>
                <a:ea typeface="Book Antiqua" charset="0"/>
                <a:cs typeface="Book Antiqua"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5" name="Plassholder for tekst 8"/>
          <p:cNvSpPr>
            <a:spLocks noGrp="1"/>
          </p:cNvSpPr>
          <p:nvPr>
            <p:ph type="body" sz="quarter" idx="17"/>
          </p:nvPr>
        </p:nvSpPr>
        <p:spPr>
          <a:xfrm>
            <a:off x="6299625" y="1837038"/>
            <a:ext cx="5113095" cy="924820"/>
          </a:xfrm>
          <a:prstGeom prst="rect">
            <a:avLst/>
          </a:prstGeom>
        </p:spPr>
        <p:txBody>
          <a:bodyPr anchor="b" anchorCtr="0"/>
          <a:lstStyle>
            <a:lvl1pPr marL="0" indent="0">
              <a:buFontTx/>
              <a:buNone/>
              <a:defRPr sz="2000" b="1">
                <a:solidFill>
                  <a:srgbClr val="535353"/>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13" name="Tittel 1">
            <a:extLst>
              <a:ext uri="{FF2B5EF4-FFF2-40B4-BE49-F238E27FC236}">
                <a16:creationId xmlns:a16="http://schemas.microsoft.com/office/drawing/2014/main" id="{F4AC688E-CEF2-224C-9E97-757F1F15145F}"/>
              </a:ext>
            </a:extLst>
          </p:cNvPr>
          <p:cNvSpPr>
            <a:spLocks noGrp="1"/>
          </p:cNvSpPr>
          <p:nvPr>
            <p:ph type="title"/>
          </p:nvPr>
        </p:nvSpPr>
        <p:spPr>
          <a:xfrm>
            <a:off x="849745" y="634314"/>
            <a:ext cx="9191238" cy="685147"/>
          </a:xfrm>
          <a:prstGeom prst="rect">
            <a:avLst/>
          </a:prstGeom>
        </p:spPr>
        <p:txBody>
          <a:bodyPr bIns="0" anchor="b" anchorCtr="0">
            <a:normAutofit/>
          </a:bodyPr>
          <a:lstStyle>
            <a:lvl1pPr>
              <a:defRPr sz="3600" b="1" baseline="0">
                <a:solidFill>
                  <a:srgbClr val="143D56"/>
                </a:solidFill>
                <a:latin typeface="Arial" panose="020B0604020202020204" pitchFamily="34" charset="0"/>
                <a:cs typeface="Arial" panose="020B0604020202020204" pitchFamily="34" charset="0"/>
              </a:defRPr>
            </a:lvl1pPr>
          </a:lstStyle>
          <a:p>
            <a:r>
              <a:rPr lang="nb-NO"/>
              <a:t>Klikk for å redigere tittelstil</a:t>
            </a:r>
          </a:p>
        </p:txBody>
      </p:sp>
      <p:sp>
        <p:nvSpPr>
          <p:cNvPr id="12" name="Date Placeholder 3">
            <a:extLst>
              <a:ext uri="{FF2B5EF4-FFF2-40B4-BE49-F238E27FC236}">
                <a16:creationId xmlns:a16="http://schemas.microsoft.com/office/drawing/2014/main" id="{607A82B6-217C-764F-9089-100EE66BE93D}"/>
              </a:ext>
            </a:extLst>
          </p:cNvPr>
          <p:cNvSpPr>
            <a:spLocks noGrp="1"/>
          </p:cNvSpPr>
          <p:nvPr>
            <p:ph type="dt" sz="half" idx="2"/>
          </p:nvPr>
        </p:nvSpPr>
        <p:spPr>
          <a:xfrm>
            <a:off x="11314548" y="6357678"/>
            <a:ext cx="593551" cy="437979"/>
          </a:xfrm>
          <a:prstGeom prst="rect">
            <a:avLst/>
          </a:prstGeom>
        </p:spPr>
        <p:txBody>
          <a:bodyPr vert="horz" lIns="0" tIns="0" rIns="0" bIns="0" rtlCol="0" anchor="ctr"/>
          <a:lstStyle>
            <a:lvl1pPr algn="l">
              <a:defRPr sz="800" baseline="0">
                <a:solidFill>
                  <a:schemeClr val="tx1"/>
                </a:solidFill>
                <a:latin typeface="Arial" charset="0"/>
              </a:defRPr>
            </a:lvl1pPr>
          </a:lstStyle>
          <a:p>
            <a:endParaRPr lang="nb-NO"/>
          </a:p>
        </p:txBody>
      </p:sp>
      <p:sp>
        <p:nvSpPr>
          <p:cNvPr id="11" name="Footer Placeholder 4">
            <a:extLst>
              <a:ext uri="{FF2B5EF4-FFF2-40B4-BE49-F238E27FC236}">
                <a16:creationId xmlns:a16="http://schemas.microsoft.com/office/drawing/2014/main" id="{4AFAF1B9-CF7C-BC40-ACD2-C0D2565C262A}"/>
              </a:ext>
            </a:extLst>
          </p:cNvPr>
          <p:cNvSpPr>
            <a:spLocks noGrp="1"/>
          </p:cNvSpPr>
          <p:nvPr>
            <p:ph type="ftr" sz="quarter" idx="3"/>
          </p:nvPr>
        </p:nvSpPr>
        <p:spPr>
          <a:xfrm>
            <a:off x="849745" y="6182582"/>
            <a:ext cx="2899295" cy="422882"/>
          </a:xfrm>
          <a:prstGeom prst="rect">
            <a:avLst/>
          </a:prstGeom>
          <a:noFill/>
        </p:spPr>
        <p:txBody>
          <a:bodyPr vert="horz" lIns="0" tIns="0" rIns="0" bIns="0" rtlCol="0" anchor="b"/>
          <a:lstStyle>
            <a:lvl1pPr algn="l">
              <a:defRPr sz="1200" b="0" baseline="0">
                <a:solidFill>
                  <a:srgbClr val="143D57"/>
                </a:solidFill>
                <a:latin typeface="Arial" charset="0"/>
              </a:defRPr>
            </a:lvl1pPr>
          </a:lstStyle>
          <a:p>
            <a:r>
              <a:rPr lang="nb-NO"/>
              <a:t>Vi strekker oss langt!</a:t>
            </a:r>
          </a:p>
        </p:txBody>
      </p:sp>
    </p:spTree>
    <p:extLst>
      <p:ext uri="{BB962C8B-B14F-4D97-AF65-F5344CB8AC3E}">
        <p14:creationId xmlns:p14="http://schemas.microsoft.com/office/powerpoint/2010/main" val="440748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 bilder uten tekst">
    <p:spTree>
      <p:nvGrpSpPr>
        <p:cNvPr id="1" name=""/>
        <p:cNvGrpSpPr/>
        <p:nvPr/>
      </p:nvGrpSpPr>
      <p:grpSpPr>
        <a:xfrm>
          <a:off x="0" y="0"/>
          <a:ext cx="0" cy="0"/>
          <a:chOff x="0" y="0"/>
          <a:chExt cx="0" cy="0"/>
        </a:xfrm>
      </p:grpSpPr>
      <p:sp>
        <p:nvSpPr>
          <p:cNvPr id="6" name="Plassholder for bilde 9"/>
          <p:cNvSpPr>
            <a:spLocks noGrp="1"/>
          </p:cNvSpPr>
          <p:nvPr>
            <p:ph type="pic" sz="quarter" idx="12"/>
          </p:nvPr>
        </p:nvSpPr>
        <p:spPr>
          <a:xfrm>
            <a:off x="8220173" y="2233450"/>
            <a:ext cx="3715633" cy="1739900"/>
          </a:xfrm>
          <a:prstGeom prst="rect">
            <a:avLst/>
          </a:prstGeom>
        </p:spPr>
        <p:txBody>
          <a:bodyPr anchor="ctr"/>
          <a:lstStyle>
            <a:lvl1pPr marL="0" indent="0" algn="ctr">
              <a:buFontTx/>
              <a:buNone/>
              <a:defRPr sz="1500" b="0" i="0">
                <a:latin typeface="Arial" charset="0"/>
                <a:ea typeface="Arial" charset="0"/>
                <a:cs typeface="Arial" charset="0"/>
              </a:defRPr>
            </a:lvl1pPr>
          </a:lstStyle>
          <a:p>
            <a:r>
              <a:rPr lang="nb-NO"/>
              <a:t>Klikk på ikonet for å legge til et bilde</a:t>
            </a:r>
          </a:p>
        </p:txBody>
      </p:sp>
      <p:sp>
        <p:nvSpPr>
          <p:cNvPr id="7" name="Plassholder for bilde 9"/>
          <p:cNvSpPr>
            <a:spLocks noGrp="1"/>
          </p:cNvSpPr>
          <p:nvPr>
            <p:ph type="pic" sz="quarter" idx="13"/>
          </p:nvPr>
        </p:nvSpPr>
        <p:spPr>
          <a:xfrm>
            <a:off x="8220173" y="4062250"/>
            <a:ext cx="3715633" cy="1739900"/>
          </a:xfrm>
          <a:prstGeom prst="rect">
            <a:avLst/>
          </a:prstGeom>
        </p:spPr>
        <p:txBody>
          <a:bodyPr anchor="ctr"/>
          <a:lstStyle>
            <a:lvl1pPr marL="0" indent="0" algn="ctr">
              <a:buFontTx/>
              <a:buNone/>
              <a:defRPr sz="1500" b="0" i="0">
                <a:latin typeface="Arial" charset="0"/>
                <a:ea typeface="Arial" charset="0"/>
                <a:cs typeface="Arial" charset="0"/>
              </a:defRPr>
            </a:lvl1pPr>
          </a:lstStyle>
          <a:p>
            <a:r>
              <a:rPr lang="nb-NO"/>
              <a:t>Klikk på ikonet for å legge til et bilde</a:t>
            </a:r>
          </a:p>
        </p:txBody>
      </p:sp>
      <p:sp>
        <p:nvSpPr>
          <p:cNvPr id="24" name="Plassholder for bilde 9"/>
          <p:cNvSpPr>
            <a:spLocks noGrp="1"/>
          </p:cNvSpPr>
          <p:nvPr>
            <p:ph type="pic" sz="quarter" idx="14"/>
          </p:nvPr>
        </p:nvSpPr>
        <p:spPr>
          <a:xfrm>
            <a:off x="256194" y="2233450"/>
            <a:ext cx="3715633" cy="1739900"/>
          </a:xfrm>
          <a:prstGeom prst="rect">
            <a:avLst/>
          </a:prstGeom>
        </p:spPr>
        <p:txBody>
          <a:bodyPr anchor="ctr"/>
          <a:lstStyle>
            <a:lvl1pPr marL="0" indent="0" algn="ctr">
              <a:buFontTx/>
              <a:buNone/>
              <a:defRPr sz="1500" b="0" i="0">
                <a:latin typeface="Arial" charset="0"/>
                <a:ea typeface="Arial" charset="0"/>
                <a:cs typeface="Arial" charset="0"/>
              </a:defRPr>
            </a:lvl1pPr>
          </a:lstStyle>
          <a:p>
            <a:r>
              <a:rPr lang="nb-NO"/>
              <a:t>Klikk på ikonet for å legge til et bilde</a:t>
            </a:r>
          </a:p>
        </p:txBody>
      </p:sp>
      <p:sp>
        <p:nvSpPr>
          <p:cNvPr id="25" name="Plassholder for bilde 9"/>
          <p:cNvSpPr>
            <a:spLocks noGrp="1"/>
          </p:cNvSpPr>
          <p:nvPr>
            <p:ph type="pic" sz="quarter" idx="15"/>
          </p:nvPr>
        </p:nvSpPr>
        <p:spPr>
          <a:xfrm>
            <a:off x="256194" y="4062250"/>
            <a:ext cx="3715633" cy="1739900"/>
          </a:xfrm>
          <a:prstGeom prst="rect">
            <a:avLst/>
          </a:prstGeom>
        </p:spPr>
        <p:txBody>
          <a:bodyPr anchor="ctr"/>
          <a:lstStyle>
            <a:lvl1pPr marL="0" indent="0" algn="ctr">
              <a:buFontTx/>
              <a:buNone/>
              <a:defRPr sz="1500" b="0" i="0">
                <a:latin typeface="Arial" charset="0"/>
                <a:ea typeface="Arial" charset="0"/>
                <a:cs typeface="Arial" charset="0"/>
              </a:defRPr>
            </a:lvl1pPr>
          </a:lstStyle>
          <a:p>
            <a:r>
              <a:rPr lang="nb-NO"/>
              <a:t>Klikk på ikonet for å legge til et bilde</a:t>
            </a:r>
          </a:p>
        </p:txBody>
      </p:sp>
      <p:sp>
        <p:nvSpPr>
          <p:cNvPr id="26" name="Plassholder for bilde 9"/>
          <p:cNvSpPr>
            <a:spLocks noGrp="1"/>
          </p:cNvSpPr>
          <p:nvPr>
            <p:ph type="pic" sz="quarter" idx="16"/>
          </p:nvPr>
        </p:nvSpPr>
        <p:spPr>
          <a:xfrm>
            <a:off x="4114189" y="2233450"/>
            <a:ext cx="3971827" cy="1739900"/>
          </a:xfrm>
          <a:prstGeom prst="rect">
            <a:avLst/>
          </a:prstGeom>
        </p:spPr>
        <p:txBody>
          <a:bodyPr anchor="ctr"/>
          <a:lstStyle>
            <a:lvl1pPr marL="0" indent="0" algn="ctr">
              <a:buFontTx/>
              <a:buNone/>
              <a:defRPr sz="1500" b="0" i="0">
                <a:latin typeface="Arial" charset="0"/>
                <a:ea typeface="Arial" charset="0"/>
                <a:cs typeface="Arial" charset="0"/>
              </a:defRPr>
            </a:lvl1pPr>
          </a:lstStyle>
          <a:p>
            <a:r>
              <a:rPr lang="nb-NO"/>
              <a:t>Klikk på ikonet for å legge til et bilde</a:t>
            </a:r>
          </a:p>
        </p:txBody>
      </p:sp>
      <p:sp>
        <p:nvSpPr>
          <p:cNvPr id="27" name="Plassholder for bilde 9"/>
          <p:cNvSpPr>
            <a:spLocks noGrp="1"/>
          </p:cNvSpPr>
          <p:nvPr>
            <p:ph type="pic" sz="quarter" idx="17"/>
          </p:nvPr>
        </p:nvSpPr>
        <p:spPr>
          <a:xfrm>
            <a:off x="4114189" y="4062250"/>
            <a:ext cx="3971827" cy="1739900"/>
          </a:xfrm>
          <a:prstGeom prst="rect">
            <a:avLst/>
          </a:prstGeom>
        </p:spPr>
        <p:txBody>
          <a:bodyPr anchor="ctr"/>
          <a:lstStyle>
            <a:lvl1pPr marL="0" indent="0" algn="ctr">
              <a:buFontTx/>
              <a:buNone/>
              <a:defRPr sz="1500" b="0" i="0">
                <a:latin typeface="Arial" charset="0"/>
                <a:ea typeface="Arial" charset="0"/>
                <a:cs typeface="Arial" charset="0"/>
              </a:defRPr>
            </a:lvl1pPr>
          </a:lstStyle>
          <a:p>
            <a:r>
              <a:rPr lang="nb-NO"/>
              <a:t>Klikk på ikonet for å legge til et bilde</a:t>
            </a:r>
          </a:p>
        </p:txBody>
      </p:sp>
      <p:sp>
        <p:nvSpPr>
          <p:cNvPr id="14" name="Tittel 1">
            <a:extLst>
              <a:ext uri="{FF2B5EF4-FFF2-40B4-BE49-F238E27FC236}">
                <a16:creationId xmlns:a16="http://schemas.microsoft.com/office/drawing/2014/main" id="{9F877314-D9AF-AB49-8183-509C55359E23}"/>
              </a:ext>
            </a:extLst>
          </p:cNvPr>
          <p:cNvSpPr>
            <a:spLocks noGrp="1"/>
          </p:cNvSpPr>
          <p:nvPr>
            <p:ph type="title"/>
          </p:nvPr>
        </p:nvSpPr>
        <p:spPr>
          <a:xfrm>
            <a:off x="849745" y="634314"/>
            <a:ext cx="9260906" cy="685147"/>
          </a:xfrm>
          <a:prstGeom prst="rect">
            <a:avLst/>
          </a:prstGeom>
        </p:spPr>
        <p:txBody>
          <a:bodyPr bIns="0" anchor="b" anchorCtr="0">
            <a:normAutofit/>
          </a:bodyPr>
          <a:lstStyle>
            <a:lvl1pPr>
              <a:defRPr sz="3600" b="1" baseline="0">
                <a:solidFill>
                  <a:srgbClr val="143D56"/>
                </a:solidFill>
                <a:latin typeface="Arial" panose="020B0604020202020204" pitchFamily="34" charset="0"/>
                <a:cs typeface="Arial" panose="020B0604020202020204" pitchFamily="34" charset="0"/>
              </a:defRPr>
            </a:lvl1pPr>
          </a:lstStyle>
          <a:p>
            <a:r>
              <a:rPr lang="nb-NO"/>
              <a:t>Klikk for å redigere tittelstil</a:t>
            </a:r>
          </a:p>
        </p:txBody>
      </p:sp>
      <p:sp>
        <p:nvSpPr>
          <p:cNvPr id="9" name="Date Placeholder 3">
            <a:extLst>
              <a:ext uri="{FF2B5EF4-FFF2-40B4-BE49-F238E27FC236}">
                <a16:creationId xmlns:a16="http://schemas.microsoft.com/office/drawing/2014/main" id="{F17375D4-FEC1-8B4D-897D-9D51F2A56341}"/>
              </a:ext>
            </a:extLst>
          </p:cNvPr>
          <p:cNvSpPr>
            <a:spLocks noGrp="1"/>
          </p:cNvSpPr>
          <p:nvPr>
            <p:ph type="dt" sz="half" idx="2"/>
          </p:nvPr>
        </p:nvSpPr>
        <p:spPr>
          <a:xfrm>
            <a:off x="11314548" y="6357678"/>
            <a:ext cx="593551" cy="437979"/>
          </a:xfrm>
          <a:prstGeom prst="rect">
            <a:avLst/>
          </a:prstGeom>
        </p:spPr>
        <p:txBody>
          <a:bodyPr vert="horz" lIns="0" tIns="0" rIns="0" bIns="0" rtlCol="0" anchor="ctr"/>
          <a:lstStyle>
            <a:lvl1pPr algn="l">
              <a:defRPr sz="800" baseline="0">
                <a:solidFill>
                  <a:schemeClr val="tx1"/>
                </a:solidFill>
                <a:latin typeface="Arial" charset="0"/>
              </a:defRPr>
            </a:lvl1pPr>
          </a:lstStyle>
          <a:p>
            <a:endParaRPr lang="nb-NO"/>
          </a:p>
        </p:txBody>
      </p:sp>
      <p:sp>
        <p:nvSpPr>
          <p:cNvPr id="11" name="Footer Placeholder 4">
            <a:extLst>
              <a:ext uri="{FF2B5EF4-FFF2-40B4-BE49-F238E27FC236}">
                <a16:creationId xmlns:a16="http://schemas.microsoft.com/office/drawing/2014/main" id="{3369768A-4D72-FE49-8F08-D278EEBA6130}"/>
              </a:ext>
            </a:extLst>
          </p:cNvPr>
          <p:cNvSpPr>
            <a:spLocks noGrp="1"/>
          </p:cNvSpPr>
          <p:nvPr>
            <p:ph type="ftr" sz="quarter" idx="3"/>
          </p:nvPr>
        </p:nvSpPr>
        <p:spPr>
          <a:xfrm>
            <a:off x="849745" y="6182582"/>
            <a:ext cx="2899295" cy="422882"/>
          </a:xfrm>
          <a:prstGeom prst="rect">
            <a:avLst/>
          </a:prstGeom>
          <a:noFill/>
        </p:spPr>
        <p:txBody>
          <a:bodyPr vert="horz" lIns="0" tIns="0" rIns="0" bIns="0" rtlCol="0" anchor="b"/>
          <a:lstStyle>
            <a:lvl1pPr algn="l">
              <a:defRPr sz="1200" b="0" baseline="0">
                <a:solidFill>
                  <a:srgbClr val="143D57"/>
                </a:solidFill>
                <a:latin typeface="Arial" charset="0"/>
              </a:defRPr>
            </a:lvl1pPr>
          </a:lstStyle>
          <a:p>
            <a:r>
              <a:rPr lang="nb-NO"/>
              <a:t>Vi strekker oss langt!</a:t>
            </a:r>
          </a:p>
        </p:txBody>
      </p:sp>
    </p:spTree>
    <p:extLst>
      <p:ext uri="{BB962C8B-B14F-4D97-AF65-F5344CB8AC3E}">
        <p14:creationId xmlns:p14="http://schemas.microsoft.com/office/powerpoint/2010/main" val="2319111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bilder m bildetekst">
    <p:spTree>
      <p:nvGrpSpPr>
        <p:cNvPr id="1" name=""/>
        <p:cNvGrpSpPr/>
        <p:nvPr/>
      </p:nvGrpSpPr>
      <p:grpSpPr>
        <a:xfrm>
          <a:off x="0" y="0"/>
          <a:ext cx="0" cy="0"/>
          <a:chOff x="0" y="0"/>
          <a:chExt cx="0" cy="0"/>
        </a:xfrm>
      </p:grpSpPr>
      <p:sp>
        <p:nvSpPr>
          <p:cNvPr id="6" name="Plassholder for bilde 9"/>
          <p:cNvSpPr>
            <a:spLocks noGrp="1"/>
          </p:cNvSpPr>
          <p:nvPr>
            <p:ph type="pic" sz="quarter" idx="14"/>
          </p:nvPr>
        </p:nvSpPr>
        <p:spPr>
          <a:xfrm>
            <a:off x="942621" y="1981276"/>
            <a:ext cx="5040055" cy="2981892"/>
          </a:xfrm>
          <a:prstGeom prst="rect">
            <a:avLst/>
          </a:prstGeom>
        </p:spPr>
        <p:txBody>
          <a:bodyPr anchor="ctr"/>
          <a:lstStyle>
            <a:lvl1pPr marL="0" indent="0" algn="ctr">
              <a:buFontTx/>
              <a:buNone/>
              <a:defRPr sz="1500" b="0" i="0">
                <a:latin typeface="Arial" charset="0"/>
                <a:ea typeface="Arial" charset="0"/>
                <a:cs typeface="Arial" charset="0"/>
              </a:defRPr>
            </a:lvl1pPr>
          </a:lstStyle>
          <a:p>
            <a:r>
              <a:rPr lang="nb-NO"/>
              <a:t>Klikk på ikonet for å legge til et bilde</a:t>
            </a:r>
          </a:p>
        </p:txBody>
      </p:sp>
      <p:sp>
        <p:nvSpPr>
          <p:cNvPr id="7" name="Plassholder for bilde 9"/>
          <p:cNvSpPr>
            <a:spLocks noGrp="1"/>
          </p:cNvSpPr>
          <p:nvPr>
            <p:ph type="pic" sz="quarter" idx="16"/>
          </p:nvPr>
        </p:nvSpPr>
        <p:spPr>
          <a:xfrm>
            <a:off x="6238357" y="1981276"/>
            <a:ext cx="5040000" cy="2981892"/>
          </a:xfrm>
          <a:prstGeom prst="rect">
            <a:avLst/>
          </a:prstGeom>
        </p:spPr>
        <p:txBody>
          <a:bodyPr anchor="ctr"/>
          <a:lstStyle>
            <a:lvl1pPr marL="0" indent="0" algn="ctr">
              <a:buFontTx/>
              <a:buNone/>
              <a:defRPr sz="1500" b="0" i="0">
                <a:latin typeface="Arial" charset="0"/>
                <a:ea typeface="Arial" charset="0"/>
                <a:cs typeface="Arial" charset="0"/>
              </a:defRPr>
            </a:lvl1pPr>
          </a:lstStyle>
          <a:p>
            <a:r>
              <a:rPr lang="nb-NO"/>
              <a:t>Klikk på ikonet for å legge til et bilde</a:t>
            </a:r>
          </a:p>
        </p:txBody>
      </p:sp>
      <p:sp>
        <p:nvSpPr>
          <p:cNvPr id="8" name="Plassholder for tekst 12"/>
          <p:cNvSpPr>
            <a:spLocks noGrp="1"/>
          </p:cNvSpPr>
          <p:nvPr>
            <p:ph type="body" sz="quarter" idx="17" hasCustomPrompt="1"/>
          </p:nvPr>
        </p:nvSpPr>
        <p:spPr>
          <a:xfrm>
            <a:off x="942621" y="5080709"/>
            <a:ext cx="5040000" cy="593725"/>
          </a:xfrm>
          <a:prstGeom prst="rect">
            <a:avLst/>
          </a:prstGeom>
        </p:spPr>
        <p:txBody>
          <a:bodyPr/>
          <a:lstStyle>
            <a:lvl1pPr marL="0" indent="0" algn="ctr">
              <a:buFontTx/>
              <a:buNone/>
              <a:defRPr sz="1550">
                <a:solidFill>
                  <a:srgbClr val="535353"/>
                </a:solidFill>
                <a:latin typeface="Arial" charset="0"/>
                <a:ea typeface="Arial" charset="0"/>
                <a:cs typeface="Arial" charset="0"/>
              </a:defRPr>
            </a:lvl1pPr>
            <a:lvl2pPr marL="457200" indent="0">
              <a:buFontTx/>
              <a:buNone/>
              <a:defRPr>
                <a:latin typeface="Arial" charset="0"/>
                <a:ea typeface="Arial" charset="0"/>
                <a:cs typeface="Arial" charset="0"/>
              </a:defRPr>
            </a:lvl2pPr>
            <a:lvl3pPr marL="914400" indent="0">
              <a:buFontTx/>
              <a:buNone/>
              <a:defRPr>
                <a:latin typeface="Arial" charset="0"/>
                <a:ea typeface="Arial" charset="0"/>
                <a:cs typeface="Arial" charset="0"/>
              </a:defRPr>
            </a:lvl3pPr>
            <a:lvl4pPr marL="1371600" indent="0">
              <a:buFontTx/>
              <a:buNone/>
              <a:defRPr>
                <a:latin typeface="Arial" charset="0"/>
                <a:ea typeface="Arial" charset="0"/>
                <a:cs typeface="Arial" charset="0"/>
              </a:defRPr>
            </a:lvl4pPr>
            <a:lvl5pPr marL="1828800" indent="0">
              <a:buFontTx/>
              <a:buNone/>
              <a:defRPr>
                <a:latin typeface="Arial" charset="0"/>
                <a:ea typeface="Arial" charset="0"/>
                <a:cs typeface="Arial" charset="0"/>
              </a:defRPr>
            </a:lvl5pPr>
          </a:lstStyle>
          <a:p>
            <a:pPr lvl="0"/>
            <a:r>
              <a:rPr lang="nb-NO"/>
              <a:t>Bildetekst</a:t>
            </a:r>
          </a:p>
        </p:txBody>
      </p:sp>
      <p:sp>
        <p:nvSpPr>
          <p:cNvPr id="9" name="Plassholder for tekst 12"/>
          <p:cNvSpPr>
            <a:spLocks noGrp="1"/>
          </p:cNvSpPr>
          <p:nvPr>
            <p:ph type="body" sz="quarter" idx="18" hasCustomPrompt="1"/>
          </p:nvPr>
        </p:nvSpPr>
        <p:spPr>
          <a:xfrm>
            <a:off x="6238235" y="5080709"/>
            <a:ext cx="5040000" cy="593725"/>
          </a:xfrm>
          <a:prstGeom prst="rect">
            <a:avLst/>
          </a:prstGeom>
        </p:spPr>
        <p:txBody>
          <a:bodyPr/>
          <a:lstStyle>
            <a:lvl1pPr marL="0" indent="0" algn="ctr">
              <a:buFontTx/>
              <a:buNone/>
              <a:defRPr sz="1550">
                <a:solidFill>
                  <a:srgbClr val="535353"/>
                </a:solidFill>
                <a:latin typeface="Arial" charset="0"/>
                <a:ea typeface="Arial" charset="0"/>
                <a:cs typeface="Arial" charset="0"/>
              </a:defRPr>
            </a:lvl1pPr>
            <a:lvl2pPr marL="457200" indent="0">
              <a:buFontTx/>
              <a:buNone/>
              <a:defRPr>
                <a:latin typeface="Arial" charset="0"/>
                <a:ea typeface="Arial" charset="0"/>
                <a:cs typeface="Arial" charset="0"/>
              </a:defRPr>
            </a:lvl2pPr>
            <a:lvl3pPr marL="914400" indent="0">
              <a:buFontTx/>
              <a:buNone/>
              <a:defRPr>
                <a:latin typeface="Arial" charset="0"/>
                <a:ea typeface="Arial" charset="0"/>
                <a:cs typeface="Arial" charset="0"/>
              </a:defRPr>
            </a:lvl3pPr>
            <a:lvl4pPr marL="1371600" indent="0">
              <a:buFontTx/>
              <a:buNone/>
              <a:defRPr>
                <a:latin typeface="Arial" charset="0"/>
                <a:ea typeface="Arial" charset="0"/>
                <a:cs typeface="Arial" charset="0"/>
              </a:defRPr>
            </a:lvl4pPr>
            <a:lvl5pPr marL="1828800" indent="0">
              <a:buFontTx/>
              <a:buNone/>
              <a:defRPr>
                <a:latin typeface="Arial" charset="0"/>
                <a:ea typeface="Arial" charset="0"/>
                <a:cs typeface="Arial" charset="0"/>
              </a:defRPr>
            </a:lvl5pPr>
          </a:lstStyle>
          <a:p>
            <a:pPr lvl="0"/>
            <a:r>
              <a:rPr lang="nb-NO"/>
              <a:t>Bildetekst</a:t>
            </a:r>
          </a:p>
        </p:txBody>
      </p:sp>
      <p:sp>
        <p:nvSpPr>
          <p:cNvPr id="14" name="Tittel 1">
            <a:extLst>
              <a:ext uri="{FF2B5EF4-FFF2-40B4-BE49-F238E27FC236}">
                <a16:creationId xmlns:a16="http://schemas.microsoft.com/office/drawing/2014/main" id="{3D396382-B688-4E42-82D8-53875AE9FC6A}"/>
              </a:ext>
            </a:extLst>
          </p:cNvPr>
          <p:cNvSpPr>
            <a:spLocks noGrp="1"/>
          </p:cNvSpPr>
          <p:nvPr>
            <p:ph type="title"/>
          </p:nvPr>
        </p:nvSpPr>
        <p:spPr>
          <a:xfrm>
            <a:off x="849745" y="634314"/>
            <a:ext cx="9234781" cy="685147"/>
          </a:xfrm>
          <a:prstGeom prst="rect">
            <a:avLst/>
          </a:prstGeom>
        </p:spPr>
        <p:txBody>
          <a:bodyPr bIns="0" anchor="b" anchorCtr="0">
            <a:normAutofit/>
          </a:bodyPr>
          <a:lstStyle>
            <a:lvl1pPr>
              <a:defRPr sz="3600" b="1" baseline="0">
                <a:solidFill>
                  <a:srgbClr val="143D56"/>
                </a:solidFill>
                <a:latin typeface="Arial" panose="020B0604020202020204" pitchFamily="34" charset="0"/>
                <a:cs typeface="Arial" panose="020B0604020202020204" pitchFamily="34" charset="0"/>
              </a:defRPr>
            </a:lvl1pPr>
          </a:lstStyle>
          <a:p>
            <a:r>
              <a:rPr lang="nb-NO"/>
              <a:t>Klikk for å redigere tittelstil</a:t>
            </a:r>
          </a:p>
        </p:txBody>
      </p:sp>
      <p:sp>
        <p:nvSpPr>
          <p:cNvPr id="12" name="Date Placeholder 3">
            <a:extLst>
              <a:ext uri="{FF2B5EF4-FFF2-40B4-BE49-F238E27FC236}">
                <a16:creationId xmlns:a16="http://schemas.microsoft.com/office/drawing/2014/main" id="{EFB2B4E3-F3AF-214F-BA17-F8F0EA05FE01}"/>
              </a:ext>
            </a:extLst>
          </p:cNvPr>
          <p:cNvSpPr>
            <a:spLocks noGrp="1"/>
          </p:cNvSpPr>
          <p:nvPr>
            <p:ph type="dt" sz="half" idx="2"/>
          </p:nvPr>
        </p:nvSpPr>
        <p:spPr>
          <a:xfrm>
            <a:off x="11314548" y="6357678"/>
            <a:ext cx="593551" cy="437979"/>
          </a:xfrm>
          <a:prstGeom prst="rect">
            <a:avLst/>
          </a:prstGeom>
        </p:spPr>
        <p:txBody>
          <a:bodyPr vert="horz" lIns="0" tIns="0" rIns="0" bIns="0" rtlCol="0" anchor="ctr"/>
          <a:lstStyle>
            <a:lvl1pPr algn="l">
              <a:defRPr sz="800" baseline="0">
                <a:solidFill>
                  <a:schemeClr val="tx1"/>
                </a:solidFill>
                <a:latin typeface="Arial" charset="0"/>
              </a:defRPr>
            </a:lvl1pPr>
          </a:lstStyle>
          <a:p>
            <a:endParaRPr lang="nb-NO"/>
          </a:p>
        </p:txBody>
      </p:sp>
      <p:sp>
        <p:nvSpPr>
          <p:cNvPr id="10" name="Footer Placeholder 4">
            <a:extLst>
              <a:ext uri="{FF2B5EF4-FFF2-40B4-BE49-F238E27FC236}">
                <a16:creationId xmlns:a16="http://schemas.microsoft.com/office/drawing/2014/main" id="{1467092A-BE95-1245-AE0A-044D14C68CD4}"/>
              </a:ext>
            </a:extLst>
          </p:cNvPr>
          <p:cNvSpPr>
            <a:spLocks noGrp="1"/>
          </p:cNvSpPr>
          <p:nvPr>
            <p:ph type="ftr" sz="quarter" idx="3"/>
          </p:nvPr>
        </p:nvSpPr>
        <p:spPr>
          <a:xfrm>
            <a:off x="849745" y="6182582"/>
            <a:ext cx="2899295" cy="422882"/>
          </a:xfrm>
          <a:prstGeom prst="rect">
            <a:avLst/>
          </a:prstGeom>
          <a:noFill/>
        </p:spPr>
        <p:txBody>
          <a:bodyPr vert="horz" lIns="0" tIns="0" rIns="0" bIns="0" rtlCol="0" anchor="b"/>
          <a:lstStyle>
            <a:lvl1pPr algn="l">
              <a:defRPr sz="1200" b="0" baseline="0">
                <a:solidFill>
                  <a:srgbClr val="143D57"/>
                </a:solidFill>
                <a:latin typeface="Arial" charset="0"/>
              </a:defRPr>
            </a:lvl1pPr>
          </a:lstStyle>
          <a:p>
            <a:r>
              <a:rPr lang="nb-NO"/>
              <a:t>Vi strekker oss langt!</a:t>
            </a:r>
          </a:p>
        </p:txBody>
      </p:sp>
    </p:spTree>
    <p:extLst>
      <p:ext uri="{BB962C8B-B14F-4D97-AF65-F5344CB8AC3E}">
        <p14:creationId xmlns:p14="http://schemas.microsoft.com/office/powerpoint/2010/main" val="2079545662"/>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45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Forside med helbilde">
    <p:spTree>
      <p:nvGrpSpPr>
        <p:cNvPr id="1" name=""/>
        <p:cNvGrpSpPr/>
        <p:nvPr/>
      </p:nvGrpSpPr>
      <p:grpSpPr>
        <a:xfrm>
          <a:off x="0" y="0"/>
          <a:ext cx="0" cy="0"/>
          <a:chOff x="0" y="0"/>
          <a:chExt cx="0" cy="0"/>
        </a:xfrm>
      </p:grpSpPr>
      <p:pic>
        <p:nvPicPr>
          <p:cNvPr id="5" name="Bilde 4" descr="Et bilde som inneholder utendørs, vann, strand, solnedgang&#10;&#10;Automatisk generert beskrivelse">
            <a:extLst>
              <a:ext uri="{FF2B5EF4-FFF2-40B4-BE49-F238E27FC236}">
                <a16:creationId xmlns:a16="http://schemas.microsoft.com/office/drawing/2014/main" id="{93005CB6-FF5C-CA41-A0F6-1A5B73753803}"/>
              </a:ext>
            </a:extLst>
          </p:cNvPr>
          <p:cNvPicPr>
            <a:picLocks noChangeAspect="1"/>
          </p:cNvPicPr>
          <p:nvPr userDrawn="1"/>
        </p:nvPicPr>
        <p:blipFill rotWithShape="1">
          <a:blip r:embed="rId2"/>
          <a:srcRect t="13850"/>
          <a:stretch/>
        </p:blipFill>
        <p:spPr>
          <a:xfrm>
            <a:off x="1" y="-144295"/>
            <a:ext cx="12191999" cy="7002295"/>
          </a:xfrm>
          <a:prstGeom prst="rect">
            <a:avLst/>
          </a:prstGeom>
        </p:spPr>
      </p:pic>
      <p:sp>
        <p:nvSpPr>
          <p:cNvPr id="16" name="Rektangel 15">
            <a:extLst>
              <a:ext uri="{FF2B5EF4-FFF2-40B4-BE49-F238E27FC236}">
                <a16:creationId xmlns:a16="http://schemas.microsoft.com/office/drawing/2014/main" id="{6F3A6AD2-C0A3-CC45-BEAF-53A3371A66F8}"/>
              </a:ext>
            </a:extLst>
          </p:cNvPr>
          <p:cNvSpPr/>
          <p:nvPr userDrawn="1"/>
        </p:nvSpPr>
        <p:spPr>
          <a:xfrm>
            <a:off x="0" y="-144295"/>
            <a:ext cx="12191999" cy="894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Rektangel 13">
            <a:extLst>
              <a:ext uri="{FF2B5EF4-FFF2-40B4-BE49-F238E27FC236}">
                <a16:creationId xmlns:a16="http://schemas.microsoft.com/office/drawing/2014/main" id="{E02C7AFE-F83E-A844-A872-8167F4E00889}"/>
              </a:ext>
            </a:extLst>
          </p:cNvPr>
          <p:cNvSpPr/>
          <p:nvPr userDrawn="1"/>
        </p:nvSpPr>
        <p:spPr>
          <a:xfrm>
            <a:off x="0" y="5963611"/>
            <a:ext cx="12191999" cy="894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Ellipse 10">
            <a:extLst>
              <a:ext uri="{FF2B5EF4-FFF2-40B4-BE49-F238E27FC236}">
                <a16:creationId xmlns:a16="http://schemas.microsoft.com/office/drawing/2014/main" id="{90A75A7D-541C-D440-A7E0-A31083FACBB0}"/>
              </a:ext>
            </a:extLst>
          </p:cNvPr>
          <p:cNvSpPr/>
          <p:nvPr userDrawn="1"/>
        </p:nvSpPr>
        <p:spPr>
          <a:xfrm>
            <a:off x="10032343" y="23624"/>
            <a:ext cx="911016" cy="8943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Tittel 1">
            <a:extLst>
              <a:ext uri="{FF2B5EF4-FFF2-40B4-BE49-F238E27FC236}">
                <a16:creationId xmlns:a16="http://schemas.microsoft.com/office/drawing/2014/main" id="{3AFEC1A9-0D0D-A642-AEC7-C7B5301246AA}"/>
              </a:ext>
            </a:extLst>
          </p:cNvPr>
          <p:cNvSpPr>
            <a:spLocks noGrp="1"/>
          </p:cNvSpPr>
          <p:nvPr>
            <p:ph type="title"/>
          </p:nvPr>
        </p:nvSpPr>
        <p:spPr>
          <a:xfrm>
            <a:off x="849745" y="2661719"/>
            <a:ext cx="8076972" cy="1457608"/>
          </a:xfrm>
          <a:prstGeom prst="rect">
            <a:avLst/>
          </a:prstGeom>
        </p:spPr>
        <p:txBody>
          <a:bodyPr bIns="0" anchor="t" anchorCtr="0">
            <a:normAutofit/>
          </a:bodyPr>
          <a:lstStyle>
            <a:lvl1pPr>
              <a:defRPr sz="4400" b="1" baseline="0">
                <a:solidFill>
                  <a:schemeClr val="tx1"/>
                </a:solidFill>
                <a:latin typeface="Arial" panose="020B0604020202020204" pitchFamily="34" charset="0"/>
                <a:cs typeface="Arial" panose="020B0604020202020204" pitchFamily="34" charset="0"/>
              </a:defRPr>
            </a:lvl1pPr>
          </a:lstStyle>
          <a:p>
            <a:r>
              <a:rPr lang="nb-NO"/>
              <a:t>Klikk for å redigere tittelstil</a:t>
            </a:r>
          </a:p>
        </p:txBody>
      </p:sp>
      <p:sp>
        <p:nvSpPr>
          <p:cNvPr id="12" name="Date Placeholder 3">
            <a:extLst>
              <a:ext uri="{FF2B5EF4-FFF2-40B4-BE49-F238E27FC236}">
                <a16:creationId xmlns:a16="http://schemas.microsoft.com/office/drawing/2014/main" id="{747CB706-67BB-2C45-B990-B81CFFFE8445}"/>
              </a:ext>
            </a:extLst>
          </p:cNvPr>
          <p:cNvSpPr>
            <a:spLocks noGrp="1"/>
          </p:cNvSpPr>
          <p:nvPr>
            <p:ph type="dt" sz="half" idx="2"/>
          </p:nvPr>
        </p:nvSpPr>
        <p:spPr>
          <a:xfrm>
            <a:off x="11314548" y="6226086"/>
            <a:ext cx="593551" cy="437979"/>
          </a:xfrm>
          <a:prstGeom prst="rect">
            <a:avLst/>
          </a:prstGeom>
        </p:spPr>
        <p:txBody>
          <a:bodyPr vert="horz" lIns="0" tIns="0" rIns="0" bIns="0" rtlCol="0" anchor="ctr"/>
          <a:lstStyle>
            <a:lvl1pPr algn="l">
              <a:defRPr sz="800" baseline="0">
                <a:solidFill>
                  <a:schemeClr val="tx1"/>
                </a:solidFill>
                <a:latin typeface="Arial" charset="0"/>
              </a:defRPr>
            </a:lvl1pPr>
          </a:lstStyle>
          <a:p>
            <a:fld id="{3E60FCDD-31C8-481A-9A5E-F2AC10C062E7}" type="datetime1">
              <a:rPr lang="nb-NO" smtClean="0"/>
              <a:t>10.02.2025</a:t>
            </a:fld>
            <a:endParaRPr lang="nb-NO"/>
          </a:p>
        </p:txBody>
      </p:sp>
      <p:pic>
        <p:nvPicPr>
          <p:cNvPr id="21" name="Bilde 20">
            <a:extLst>
              <a:ext uri="{FF2B5EF4-FFF2-40B4-BE49-F238E27FC236}">
                <a16:creationId xmlns:a16="http://schemas.microsoft.com/office/drawing/2014/main" id="{6FB6C30D-5F88-3F49-AD3D-3FEB5B6647FD}"/>
              </a:ext>
            </a:extLst>
          </p:cNvPr>
          <p:cNvPicPr>
            <a:picLocks noChangeAspect="1"/>
          </p:cNvPicPr>
          <p:nvPr userDrawn="1"/>
        </p:nvPicPr>
        <p:blipFill>
          <a:blip r:embed="rId3"/>
          <a:stretch>
            <a:fillRect/>
          </a:stretch>
        </p:blipFill>
        <p:spPr>
          <a:xfrm>
            <a:off x="10301594" y="264024"/>
            <a:ext cx="1563634" cy="452817"/>
          </a:xfrm>
          <a:prstGeom prst="rect">
            <a:avLst/>
          </a:prstGeom>
        </p:spPr>
      </p:pic>
      <p:sp>
        <p:nvSpPr>
          <p:cNvPr id="15" name="Footer Placeholder 4">
            <a:extLst>
              <a:ext uri="{FF2B5EF4-FFF2-40B4-BE49-F238E27FC236}">
                <a16:creationId xmlns:a16="http://schemas.microsoft.com/office/drawing/2014/main" id="{E382B09E-E954-FB4D-A6FB-1E06A1954484}"/>
              </a:ext>
            </a:extLst>
          </p:cNvPr>
          <p:cNvSpPr>
            <a:spLocks noGrp="1"/>
          </p:cNvSpPr>
          <p:nvPr>
            <p:ph type="ftr" sz="quarter" idx="3"/>
          </p:nvPr>
        </p:nvSpPr>
        <p:spPr>
          <a:xfrm>
            <a:off x="849745" y="6122948"/>
            <a:ext cx="8254498" cy="422882"/>
          </a:xfrm>
          <a:prstGeom prst="rect">
            <a:avLst/>
          </a:prstGeom>
          <a:noFill/>
        </p:spPr>
        <p:txBody>
          <a:bodyPr vert="horz" lIns="0" tIns="0" rIns="0" bIns="0" rtlCol="0" anchor="b"/>
          <a:lstStyle>
            <a:lvl1pPr algn="l">
              <a:defRPr sz="1600" b="0" baseline="0">
                <a:solidFill>
                  <a:srgbClr val="143D57"/>
                </a:solidFill>
                <a:latin typeface="Arial" charset="0"/>
              </a:defRPr>
            </a:lvl1pPr>
          </a:lstStyle>
          <a:p>
            <a:r>
              <a:rPr lang="nb-NO"/>
              <a:t>Vi strekker oss langt!</a:t>
            </a:r>
          </a:p>
        </p:txBody>
      </p:sp>
    </p:spTree>
    <p:extLst>
      <p:ext uri="{BB962C8B-B14F-4D97-AF65-F5344CB8AC3E}">
        <p14:creationId xmlns:p14="http://schemas.microsoft.com/office/powerpoint/2010/main" val="1744527557"/>
      </p:ext>
    </p:extLst>
  </p:cSld>
  <p:clrMapOvr>
    <a:masterClrMapping/>
  </p:clrMapOvr>
  <p:extLst>
    <p:ext uri="{DCECCB84-F9BA-43D5-87BE-67443E8EF086}">
      <p15:sldGuideLst xmlns:p15="http://schemas.microsoft.com/office/powerpoint/2012/main">
        <p15:guide id="3" orient="horz" pos="2160">
          <p15:clr>
            <a:srgbClr val="FBAE40"/>
          </p15:clr>
        </p15:guide>
        <p15:guide id="4" pos="51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Bilde 12">
            <a:extLst>
              <a:ext uri="{FF2B5EF4-FFF2-40B4-BE49-F238E27FC236}">
                <a16:creationId xmlns:a16="http://schemas.microsoft.com/office/drawing/2014/main" id="{899EEE67-642F-0447-8131-ABAB21A4474C}"/>
              </a:ext>
            </a:extLst>
          </p:cNvPr>
          <p:cNvPicPr>
            <a:picLocks noChangeAspect="1"/>
          </p:cNvPicPr>
          <p:nvPr userDrawn="1"/>
        </p:nvPicPr>
        <p:blipFill>
          <a:blip r:embed="rId12"/>
          <a:stretch>
            <a:fillRect/>
          </a:stretch>
        </p:blipFill>
        <p:spPr>
          <a:xfrm>
            <a:off x="0" y="6182582"/>
            <a:ext cx="9620795" cy="675417"/>
          </a:xfrm>
          <a:prstGeom prst="rect">
            <a:avLst/>
          </a:prstGeom>
        </p:spPr>
      </p:pic>
      <p:sp>
        <p:nvSpPr>
          <p:cNvPr id="14" name="Date Placeholder 3">
            <a:extLst>
              <a:ext uri="{FF2B5EF4-FFF2-40B4-BE49-F238E27FC236}">
                <a16:creationId xmlns:a16="http://schemas.microsoft.com/office/drawing/2014/main" id="{B224AAE2-51E9-6240-87BE-66B5E633F948}"/>
              </a:ext>
            </a:extLst>
          </p:cNvPr>
          <p:cNvSpPr>
            <a:spLocks noGrp="1"/>
          </p:cNvSpPr>
          <p:nvPr>
            <p:ph type="dt" sz="half" idx="2"/>
          </p:nvPr>
        </p:nvSpPr>
        <p:spPr>
          <a:xfrm>
            <a:off x="11314548" y="6357678"/>
            <a:ext cx="593551" cy="437979"/>
          </a:xfrm>
          <a:prstGeom prst="rect">
            <a:avLst/>
          </a:prstGeom>
        </p:spPr>
        <p:txBody>
          <a:bodyPr vert="horz" lIns="0" tIns="0" rIns="0" bIns="0" rtlCol="0" anchor="ctr"/>
          <a:lstStyle>
            <a:lvl1pPr algn="l">
              <a:defRPr sz="800" baseline="0">
                <a:solidFill>
                  <a:schemeClr val="tx1"/>
                </a:solidFill>
                <a:latin typeface="Arial" charset="0"/>
              </a:defRPr>
            </a:lvl1pPr>
          </a:lstStyle>
          <a:p>
            <a:endParaRPr lang="nb-NO"/>
          </a:p>
        </p:txBody>
      </p:sp>
      <p:sp>
        <p:nvSpPr>
          <p:cNvPr id="15" name="Footer Placeholder 4">
            <a:extLst>
              <a:ext uri="{FF2B5EF4-FFF2-40B4-BE49-F238E27FC236}">
                <a16:creationId xmlns:a16="http://schemas.microsoft.com/office/drawing/2014/main" id="{62C1D4E7-DA92-364C-8721-C8B45B7BB707}"/>
              </a:ext>
            </a:extLst>
          </p:cNvPr>
          <p:cNvSpPr>
            <a:spLocks noGrp="1"/>
          </p:cNvSpPr>
          <p:nvPr>
            <p:ph type="ftr" sz="quarter" idx="3"/>
          </p:nvPr>
        </p:nvSpPr>
        <p:spPr>
          <a:xfrm>
            <a:off x="849745" y="6182582"/>
            <a:ext cx="2899295" cy="422882"/>
          </a:xfrm>
          <a:prstGeom prst="rect">
            <a:avLst/>
          </a:prstGeom>
          <a:noFill/>
        </p:spPr>
        <p:txBody>
          <a:bodyPr vert="horz" lIns="0" tIns="0" rIns="0" bIns="0" rtlCol="0" anchor="b"/>
          <a:lstStyle>
            <a:lvl1pPr algn="l">
              <a:defRPr sz="1200" b="0" baseline="0">
                <a:solidFill>
                  <a:srgbClr val="143D57"/>
                </a:solidFill>
                <a:latin typeface="Arial" charset="0"/>
              </a:defRPr>
            </a:lvl1pPr>
          </a:lstStyle>
          <a:p>
            <a:r>
              <a:rPr lang="nb-NO"/>
              <a:t>Vi strekker oss langt!</a:t>
            </a:r>
          </a:p>
        </p:txBody>
      </p:sp>
      <p:pic>
        <p:nvPicPr>
          <p:cNvPr id="16" name="Bilde 15">
            <a:extLst>
              <a:ext uri="{FF2B5EF4-FFF2-40B4-BE49-F238E27FC236}">
                <a16:creationId xmlns:a16="http://schemas.microsoft.com/office/drawing/2014/main" id="{A4253AA9-FC85-E140-BE91-6A9A802505D6}"/>
              </a:ext>
            </a:extLst>
          </p:cNvPr>
          <p:cNvPicPr>
            <a:picLocks noChangeAspect="1"/>
          </p:cNvPicPr>
          <p:nvPr userDrawn="1"/>
        </p:nvPicPr>
        <p:blipFill>
          <a:blip r:embed="rId13"/>
          <a:stretch>
            <a:fillRect/>
          </a:stretch>
        </p:blipFill>
        <p:spPr>
          <a:xfrm>
            <a:off x="10301594" y="264024"/>
            <a:ext cx="1563634" cy="452817"/>
          </a:xfrm>
          <a:prstGeom prst="rect">
            <a:avLst/>
          </a:prstGeom>
        </p:spPr>
      </p:pic>
    </p:spTree>
    <p:extLst>
      <p:ext uri="{BB962C8B-B14F-4D97-AF65-F5344CB8AC3E}">
        <p14:creationId xmlns:p14="http://schemas.microsoft.com/office/powerpoint/2010/main" val="3466312627"/>
      </p:ext>
    </p:extLst>
  </p:cSld>
  <p:clrMap bg1="lt1" tx1="dk1" bg2="lt2" tx2="dk2" accent1="accent1" accent2="accent2" accent3="accent3" accent4="accent4" accent5="accent5" accent6="accent6" hlink="hlink" folHlink="folHlink"/>
  <p:sldLayoutIdLst>
    <p:sldLayoutId id="2147483725" r:id="rId1"/>
    <p:sldLayoutId id="2147483716" r:id="rId2"/>
    <p:sldLayoutId id="2147483717" r:id="rId3"/>
    <p:sldLayoutId id="2147483708" r:id="rId4"/>
    <p:sldLayoutId id="2147483711" r:id="rId5"/>
    <p:sldLayoutId id="2147483709" r:id="rId6"/>
    <p:sldLayoutId id="2147483712" r:id="rId7"/>
    <p:sldLayoutId id="2147483714" r:id="rId8"/>
    <p:sldLayoutId id="2147483726" r:id="rId9"/>
    <p:sldLayoutId id="2147483727" r:id="rId10"/>
  </p:sldLayoutIdLst>
  <p:hf sldNum="0" hdr="0" dt="0"/>
  <p:txStyles>
    <p:titleStyle>
      <a:lvl1pPr algn="l" defTabSz="914400" rtl="0" eaLnBrk="1" latinLnBrk="0" hangingPunct="1">
        <a:lnSpc>
          <a:spcPct val="90000"/>
        </a:lnSpc>
        <a:spcBef>
          <a:spcPct val="0"/>
        </a:spcBef>
        <a:buNone/>
        <a:defRPr sz="3900" b="0" i="0" kern="1200" baseline="0">
          <a:solidFill>
            <a:schemeClr val="bg1"/>
          </a:solidFill>
          <a:latin typeface="Arial Halvfet" charset="0"/>
          <a:ea typeface="+mj-ea"/>
          <a:cs typeface="+mj-cs"/>
        </a:defRPr>
      </a:lvl1pPr>
    </p:titleStyle>
    <p:bodyStyle>
      <a:lvl1pPr marL="228600" indent="-228600" algn="l" defTabSz="914400" rtl="0" eaLnBrk="1" latinLnBrk="0" hangingPunct="1">
        <a:lnSpc>
          <a:spcPct val="90000"/>
        </a:lnSpc>
        <a:spcBef>
          <a:spcPts val="1000"/>
        </a:spcBef>
        <a:buClr>
          <a:srgbClr val="C00000"/>
        </a:buClr>
        <a:buSzPct val="125000"/>
        <a:buFont typeface="Arial" panose="020B0604020202020204" pitchFamily="34" charset="0"/>
        <a:buChar char="•"/>
        <a:defRPr sz="2500" kern="1200" baseline="0">
          <a:solidFill>
            <a:srgbClr val="414141"/>
          </a:solidFill>
          <a:latin typeface="Arial Halvfet" charset="0"/>
          <a:ea typeface="+mn-ea"/>
          <a:cs typeface="+mn-cs"/>
        </a:defRPr>
      </a:lvl1pPr>
      <a:lvl2pPr marL="685800" indent="-228600" algn="l" defTabSz="914400" rtl="0" eaLnBrk="1" latinLnBrk="0" hangingPunct="1">
        <a:lnSpc>
          <a:spcPct val="90000"/>
        </a:lnSpc>
        <a:spcBef>
          <a:spcPts val="500"/>
        </a:spcBef>
        <a:buClr>
          <a:srgbClr val="C00000"/>
        </a:buClr>
        <a:buSzPct val="125000"/>
        <a:buFont typeface="Arial" panose="020B0604020202020204" pitchFamily="34" charset="0"/>
        <a:buChar char="•"/>
        <a:defRPr sz="2500" kern="1200" baseline="0">
          <a:solidFill>
            <a:srgbClr val="414141"/>
          </a:solidFill>
          <a:latin typeface="Arial Halvfet" charset="0"/>
          <a:ea typeface="+mn-ea"/>
          <a:cs typeface="+mn-cs"/>
        </a:defRPr>
      </a:lvl2pPr>
      <a:lvl3pPr marL="1143000" indent="-228600" algn="l" defTabSz="914400" rtl="0" eaLnBrk="1" latinLnBrk="0" hangingPunct="1">
        <a:lnSpc>
          <a:spcPct val="90000"/>
        </a:lnSpc>
        <a:spcBef>
          <a:spcPts val="500"/>
        </a:spcBef>
        <a:buClr>
          <a:srgbClr val="C00000"/>
        </a:buClr>
        <a:buSzPct val="125000"/>
        <a:buFont typeface="Arial" panose="020B0604020202020204" pitchFamily="34" charset="0"/>
        <a:buChar char="•"/>
        <a:defRPr sz="2500" kern="1200" baseline="0">
          <a:solidFill>
            <a:srgbClr val="414141"/>
          </a:solidFill>
          <a:latin typeface="Arial Halvfet" charset="0"/>
          <a:ea typeface="+mn-ea"/>
          <a:cs typeface="+mn-cs"/>
        </a:defRPr>
      </a:lvl3pPr>
      <a:lvl4pPr marL="1600200" indent="-228600" algn="l" defTabSz="914400" rtl="0" eaLnBrk="1" latinLnBrk="0" hangingPunct="1">
        <a:lnSpc>
          <a:spcPct val="90000"/>
        </a:lnSpc>
        <a:spcBef>
          <a:spcPts val="500"/>
        </a:spcBef>
        <a:buClr>
          <a:srgbClr val="C00000"/>
        </a:buClr>
        <a:buSzPct val="125000"/>
        <a:buFont typeface="Arial" panose="020B0604020202020204" pitchFamily="34" charset="0"/>
        <a:buChar char="•"/>
        <a:defRPr sz="2500" kern="1200" baseline="0">
          <a:solidFill>
            <a:srgbClr val="414141"/>
          </a:solidFill>
          <a:latin typeface="Arial Halvfet" charset="0"/>
          <a:ea typeface="+mn-ea"/>
          <a:cs typeface="+mn-cs"/>
        </a:defRPr>
      </a:lvl4pPr>
      <a:lvl5pPr marL="2057400" indent="-228600" algn="l" defTabSz="914400" rtl="0" eaLnBrk="1" latinLnBrk="0" hangingPunct="1">
        <a:lnSpc>
          <a:spcPct val="90000"/>
        </a:lnSpc>
        <a:spcBef>
          <a:spcPts val="500"/>
        </a:spcBef>
        <a:buClr>
          <a:srgbClr val="C00000"/>
        </a:buClr>
        <a:buSzPct val="125000"/>
        <a:buFont typeface="Arial" panose="020B0604020202020204" pitchFamily="34" charset="0"/>
        <a:buChar char="•"/>
        <a:defRPr sz="2500" kern="1200" baseline="0">
          <a:solidFill>
            <a:srgbClr val="414141"/>
          </a:solidFill>
          <a:latin typeface="Arial Halvfe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ideo" Target="https://www.youtube.com/embed/ORTYM4slpPQ?feature=oembed" TargetMode="Externa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901949AA-8C1E-F148-9C87-EFA3A1C60621}"/>
              </a:ext>
            </a:extLst>
          </p:cNvPr>
          <p:cNvPicPr>
            <a:picLocks noChangeAspect="1"/>
          </p:cNvPicPr>
          <p:nvPr/>
        </p:nvPicPr>
        <p:blipFill rotWithShape="1">
          <a:blip r:embed="rId3"/>
          <a:srcRect t="6779" b="6959"/>
          <a:stretch/>
        </p:blipFill>
        <p:spPr>
          <a:xfrm>
            <a:off x="0" y="32895"/>
            <a:ext cx="12210063" cy="7011347"/>
          </a:xfrm>
          <a:prstGeom prst="rect">
            <a:avLst/>
          </a:prstGeom>
        </p:spPr>
      </p:pic>
      <p:sp>
        <p:nvSpPr>
          <p:cNvPr id="2" name="Tittel 1">
            <a:extLst>
              <a:ext uri="{FF2B5EF4-FFF2-40B4-BE49-F238E27FC236}">
                <a16:creationId xmlns:a16="http://schemas.microsoft.com/office/drawing/2014/main" id="{B78CB9D1-F02F-7641-A805-137B0F7848A7}"/>
              </a:ext>
            </a:extLst>
          </p:cNvPr>
          <p:cNvSpPr>
            <a:spLocks noGrp="1"/>
          </p:cNvSpPr>
          <p:nvPr>
            <p:ph type="title"/>
          </p:nvPr>
        </p:nvSpPr>
        <p:spPr>
          <a:xfrm>
            <a:off x="437631" y="1422390"/>
            <a:ext cx="10014174" cy="1939206"/>
          </a:xfrm>
        </p:spPr>
        <p:txBody>
          <a:bodyPr lIns="91440" tIns="45720" rIns="91440" bIns="0" anchor="t" anchorCtr="0">
            <a:normAutofit fontScale="90000"/>
          </a:bodyPr>
          <a:lstStyle/>
          <a:p>
            <a:r>
              <a:rPr lang="nb-NO">
                <a:latin typeface="Arial"/>
                <a:cs typeface="Arial"/>
              </a:rPr>
              <a:t>Mestringsteknologi til barn og unge</a:t>
            </a:r>
            <a:br>
              <a:rPr lang="nb-NO">
                <a:latin typeface="Arial"/>
                <a:cs typeface="Arial"/>
              </a:rPr>
            </a:br>
            <a:br>
              <a:rPr lang="nb-NO">
                <a:latin typeface="Arial"/>
                <a:cs typeface="Arial"/>
              </a:rPr>
            </a:br>
            <a:r>
              <a:rPr lang="nb-NO" sz="3600">
                <a:latin typeface="Arial"/>
                <a:cs typeface="Arial"/>
              </a:rPr>
              <a:t>«</a:t>
            </a:r>
            <a:r>
              <a:rPr lang="nb-NO" sz="3600" i="1">
                <a:latin typeface="Arial"/>
                <a:cs typeface="Arial"/>
              </a:rPr>
              <a:t>Da tannfeen kom på besøk»</a:t>
            </a:r>
            <a:br>
              <a:rPr lang="nb-NO">
                <a:latin typeface="Arial"/>
                <a:cs typeface="Arial"/>
              </a:rPr>
            </a:br>
            <a:br>
              <a:rPr lang="nb-NO">
                <a:latin typeface="Arial"/>
                <a:cs typeface="Arial"/>
              </a:rPr>
            </a:br>
            <a:endParaRPr lang="nb-NO"/>
          </a:p>
        </p:txBody>
      </p:sp>
      <p:sp>
        <p:nvSpPr>
          <p:cNvPr id="3" name="Plassholder for dato 2">
            <a:extLst>
              <a:ext uri="{FF2B5EF4-FFF2-40B4-BE49-F238E27FC236}">
                <a16:creationId xmlns:a16="http://schemas.microsoft.com/office/drawing/2014/main" id="{F0493F9F-3ACE-A848-A577-FFF0E3308CFF}"/>
              </a:ext>
            </a:extLst>
          </p:cNvPr>
          <p:cNvSpPr>
            <a:spLocks noGrp="1"/>
          </p:cNvSpPr>
          <p:nvPr>
            <p:ph type="dt" sz="half" idx="2"/>
          </p:nvPr>
        </p:nvSpPr>
        <p:spPr>
          <a:xfrm>
            <a:off x="11314548" y="6226086"/>
            <a:ext cx="593551" cy="43797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BB58AA-283B-4B11-87C3-1F8F4BE88A8E}" type="datetime1">
              <a:rPr kumimoji="0" lang="nb-NO" sz="800" b="0" i="0" u="none" strike="noStrike" kern="1200" cap="none" spc="0" normalizeH="0" baseline="0" noProof="0" smtClean="0">
                <a:ln>
                  <a:noFill/>
                </a:ln>
                <a:solidFill>
                  <a:srgbClr val="143C57"/>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10.02.2025</a:t>
            </a:fld>
            <a:endParaRPr kumimoji="0" lang="nb-NO" sz="800" b="0" i="0" u="none" strike="noStrike" kern="1200" cap="none" spc="0" normalizeH="0" baseline="0" noProof="0">
              <a:ln>
                <a:noFill/>
              </a:ln>
              <a:solidFill>
                <a:srgbClr val="143C57"/>
              </a:solidFill>
              <a:effectLst/>
              <a:uLnTx/>
              <a:uFillTx/>
              <a:latin typeface="Arial" charset="0"/>
              <a:ea typeface="+mn-ea"/>
              <a:cs typeface="+mn-cs"/>
            </a:endParaRPr>
          </a:p>
        </p:txBody>
      </p:sp>
      <p:sp>
        <p:nvSpPr>
          <p:cNvPr id="4" name="Plassholder for bunntekst 3">
            <a:extLst>
              <a:ext uri="{FF2B5EF4-FFF2-40B4-BE49-F238E27FC236}">
                <a16:creationId xmlns:a16="http://schemas.microsoft.com/office/drawing/2014/main" id="{2BADE658-5CE4-6D47-8F05-DE4924700D24}"/>
              </a:ext>
            </a:extLst>
          </p:cNvPr>
          <p:cNvSpPr>
            <a:spLocks noGrp="1"/>
          </p:cNvSpPr>
          <p:nvPr>
            <p:ph type="ftr" sz="quarter" idx="3"/>
          </p:nvPr>
        </p:nvSpPr>
        <p:spPr>
          <a:xfrm>
            <a:off x="849745" y="6122948"/>
            <a:ext cx="8254498" cy="42288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143D57"/>
                </a:solidFill>
                <a:effectLst/>
                <a:uLnTx/>
                <a:uFillTx/>
                <a:latin typeface="Arial" charset="0"/>
                <a:ea typeface="+mn-ea"/>
                <a:cs typeface="+mn-cs"/>
              </a:rPr>
              <a:t>Vi strekker oss langt!</a:t>
            </a:r>
          </a:p>
        </p:txBody>
      </p:sp>
      <p:sp>
        <p:nvSpPr>
          <p:cNvPr id="5" name="Rektangel 4">
            <a:extLst>
              <a:ext uri="{FF2B5EF4-FFF2-40B4-BE49-F238E27FC236}">
                <a16:creationId xmlns:a16="http://schemas.microsoft.com/office/drawing/2014/main" id="{BEA58007-C1B2-F840-823D-01615408FBE2}"/>
              </a:ext>
            </a:extLst>
          </p:cNvPr>
          <p:cNvSpPr/>
          <p:nvPr/>
        </p:nvSpPr>
        <p:spPr>
          <a:xfrm>
            <a:off x="-18063" y="-144077"/>
            <a:ext cx="12210063" cy="894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ktangel 5">
            <a:extLst>
              <a:ext uri="{FF2B5EF4-FFF2-40B4-BE49-F238E27FC236}">
                <a16:creationId xmlns:a16="http://schemas.microsoft.com/office/drawing/2014/main" id="{C0BEDEC8-94C5-734B-938C-7E1A44E3DEC6}"/>
              </a:ext>
            </a:extLst>
          </p:cNvPr>
          <p:cNvSpPr/>
          <p:nvPr/>
        </p:nvSpPr>
        <p:spPr>
          <a:xfrm>
            <a:off x="0" y="6107907"/>
            <a:ext cx="12210063" cy="894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Ellipse 6">
            <a:extLst>
              <a:ext uri="{FF2B5EF4-FFF2-40B4-BE49-F238E27FC236}">
                <a16:creationId xmlns:a16="http://schemas.microsoft.com/office/drawing/2014/main" id="{A42131C8-F10A-7544-843D-AFB51D9EA05F}"/>
              </a:ext>
            </a:extLst>
          </p:cNvPr>
          <p:cNvSpPr/>
          <p:nvPr/>
        </p:nvSpPr>
        <p:spPr>
          <a:xfrm>
            <a:off x="10032344" y="32895"/>
            <a:ext cx="911016" cy="8943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Date Placeholder 3">
            <a:extLst>
              <a:ext uri="{FF2B5EF4-FFF2-40B4-BE49-F238E27FC236}">
                <a16:creationId xmlns:a16="http://schemas.microsoft.com/office/drawing/2014/main" id="{8414CA38-096B-F14E-AD3A-670038B42D28}"/>
              </a:ext>
            </a:extLst>
          </p:cNvPr>
          <p:cNvSpPr txBox="1">
            <a:spLocks/>
          </p:cNvSpPr>
          <p:nvPr/>
        </p:nvSpPr>
        <p:spPr>
          <a:xfrm>
            <a:off x="11314549" y="6235357"/>
            <a:ext cx="593551" cy="437979"/>
          </a:xfrm>
          <a:prstGeom prst="rect">
            <a:avLst/>
          </a:prstGeom>
        </p:spPr>
        <p:txBody>
          <a:bodyPr vert="horz" lIns="0" tIns="0" rIns="0" bIns="0" rtlCol="0" anchor="ctr"/>
          <a:lstStyle>
            <a:defPPr>
              <a:defRPr lang="nb-NO"/>
            </a:defPPr>
            <a:lvl1pPr marL="0" algn="l" defTabSz="914400" rtl="0" eaLnBrk="1" latinLnBrk="0" hangingPunct="1">
              <a:defRPr sz="800" kern="1200" baseline="0">
                <a:solidFill>
                  <a:schemeClr val="tx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97F35D6-7DBC-AE4B-A243-656182410221}" type="datetime1">
              <a:rPr kumimoji="0" lang="nb-NO" sz="800" b="0" i="0" u="none" strike="noStrike" kern="1200" cap="none" spc="0" normalizeH="0" baseline="0" noProof="0" smtClean="0">
                <a:ln>
                  <a:noFill/>
                </a:ln>
                <a:solidFill>
                  <a:srgbClr val="143C57"/>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10.02.2025</a:t>
            </a:fld>
            <a:endParaRPr kumimoji="0" lang="nb-NO" sz="800" b="0" i="0" u="none" strike="noStrike" kern="1200" cap="none" spc="0" normalizeH="0" baseline="0" noProof="0">
              <a:ln>
                <a:noFill/>
              </a:ln>
              <a:solidFill>
                <a:srgbClr val="143C57"/>
              </a:solidFill>
              <a:effectLst/>
              <a:uLnTx/>
              <a:uFillTx/>
              <a:latin typeface="Arial" charset="0"/>
              <a:ea typeface="+mn-ea"/>
              <a:cs typeface="+mn-cs"/>
            </a:endParaRPr>
          </a:p>
        </p:txBody>
      </p:sp>
      <p:pic>
        <p:nvPicPr>
          <p:cNvPr id="9" name="Bilde 8">
            <a:extLst>
              <a:ext uri="{FF2B5EF4-FFF2-40B4-BE49-F238E27FC236}">
                <a16:creationId xmlns:a16="http://schemas.microsoft.com/office/drawing/2014/main" id="{423ADA3F-7939-8547-8C86-EECD61C34CD3}"/>
              </a:ext>
            </a:extLst>
          </p:cNvPr>
          <p:cNvPicPr>
            <a:picLocks noChangeAspect="1"/>
          </p:cNvPicPr>
          <p:nvPr/>
        </p:nvPicPr>
        <p:blipFill>
          <a:blip r:embed="rId4"/>
          <a:stretch>
            <a:fillRect/>
          </a:stretch>
        </p:blipFill>
        <p:spPr>
          <a:xfrm>
            <a:off x="10301595" y="273295"/>
            <a:ext cx="1563634" cy="452817"/>
          </a:xfrm>
          <a:prstGeom prst="rect">
            <a:avLst/>
          </a:prstGeom>
        </p:spPr>
      </p:pic>
      <p:sp>
        <p:nvSpPr>
          <p:cNvPr id="10" name="Footer Placeholder 4">
            <a:extLst>
              <a:ext uri="{FF2B5EF4-FFF2-40B4-BE49-F238E27FC236}">
                <a16:creationId xmlns:a16="http://schemas.microsoft.com/office/drawing/2014/main" id="{17119E43-3EF2-BA4C-8D6A-CE9132E39111}"/>
              </a:ext>
            </a:extLst>
          </p:cNvPr>
          <p:cNvSpPr txBox="1">
            <a:spLocks/>
          </p:cNvSpPr>
          <p:nvPr/>
        </p:nvSpPr>
        <p:spPr>
          <a:xfrm>
            <a:off x="849746" y="6132219"/>
            <a:ext cx="8254498" cy="422882"/>
          </a:xfrm>
          <a:prstGeom prst="rect">
            <a:avLst/>
          </a:prstGeom>
          <a:noFill/>
        </p:spPr>
        <p:txBody>
          <a:bodyPr vert="horz" lIns="0" tIns="0" rIns="0" bIns="0" rtlCol="0" anchor="b"/>
          <a:lstStyle>
            <a:defPPr>
              <a:defRPr lang="nb-NO"/>
            </a:defPPr>
            <a:lvl1pPr marL="0" algn="l" defTabSz="914400" rtl="0" eaLnBrk="1" latinLnBrk="0" hangingPunct="1">
              <a:defRPr sz="1600" b="0" kern="1200" baseline="0">
                <a:solidFill>
                  <a:srgbClr val="143D57"/>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143D57"/>
                </a:solidFill>
                <a:effectLst/>
                <a:uLnTx/>
                <a:uFillTx/>
                <a:latin typeface="Arial" charset="0"/>
                <a:ea typeface="+mn-ea"/>
                <a:cs typeface="+mn-cs"/>
              </a:rPr>
              <a:t>Vi strekker oss langt!</a:t>
            </a:r>
          </a:p>
        </p:txBody>
      </p:sp>
    </p:spTree>
    <p:extLst>
      <p:ext uri="{BB962C8B-B14F-4D97-AF65-F5344CB8AC3E}">
        <p14:creationId xmlns:p14="http://schemas.microsoft.com/office/powerpoint/2010/main" val="1258002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bunntekst 2">
            <a:extLst>
              <a:ext uri="{FF2B5EF4-FFF2-40B4-BE49-F238E27FC236}">
                <a16:creationId xmlns:a16="http://schemas.microsoft.com/office/drawing/2014/main" id="{C0B1E712-6623-DBBC-8912-BBCF89E4D7BA}"/>
              </a:ext>
            </a:extLst>
          </p:cNvPr>
          <p:cNvSpPr>
            <a:spLocks noGrp="1"/>
          </p:cNvSpPr>
          <p:nvPr>
            <p:ph type="ftr" sz="quarter" idx="3"/>
          </p:nvPr>
        </p:nvSpPr>
        <p:spPr>
          <a:xfrm>
            <a:off x="1432488" y="6993451"/>
            <a:ext cx="3263366" cy="642043"/>
          </a:xfrm>
        </p:spPr>
        <p:txBody>
          <a:bodyPr/>
          <a:lstStyle>
            <a:defPPr>
              <a:defRPr lang="en-US"/>
            </a:defPPr>
            <a:lvl1pPr marL="0" algn="l" defTabSz="395774" rtl="0" eaLnBrk="1" latinLnBrk="0" hangingPunct="1">
              <a:defRPr sz="779" kern="1200">
                <a:solidFill>
                  <a:schemeClr val="tx1"/>
                </a:solidFill>
                <a:latin typeface="+mn-lt"/>
                <a:ea typeface="+mn-ea"/>
                <a:cs typeface="+mn-cs"/>
              </a:defRPr>
            </a:lvl1pPr>
            <a:lvl2pPr marL="197887" algn="l" defTabSz="395774" rtl="0" eaLnBrk="1" latinLnBrk="0" hangingPunct="1">
              <a:defRPr sz="779" kern="1200">
                <a:solidFill>
                  <a:schemeClr val="tx1"/>
                </a:solidFill>
                <a:latin typeface="+mn-lt"/>
                <a:ea typeface="+mn-ea"/>
                <a:cs typeface="+mn-cs"/>
              </a:defRPr>
            </a:lvl2pPr>
            <a:lvl3pPr marL="395774" algn="l" defTabSz="395774" rtl="0" eaLnBrk="1" latinLnBrk="0" hangingPunct="1">
              <a:defRPr sz="779" kern="1200">
                <a:solidFill>
                  <a:schemeClr val="tx1"/>
                </a:solidFill>
                <a:latin typeface="+mn-lt"/>
                <a:ea typeface="+mn-ea"/>
                <a:cs typeface="+mn-cs"/>
              </a:defRPr>
            </a:lvl3pPr>
            <a:lvl4pPr marL="593662" algn="l" defTabSz="395774" rtl="0" eaLnBrk="1" latinLnBrk="0" hangingPunct="1">
              <a:defRPr sz="779" kern="1200">
                <a:solidFill>
                  <a:schemeClr val="tx1"/>
                </a:solidFill>
                <a:latin typeface="+mn-lt"/>
                <a:ea typeface="+mn-ea"/>
                <a:cs typeface="+mn-cs"/>
              </a:defRPr>
            </a:lvl4pPr>
            <a:lvl5pPr marL="791548" algn="l" defTabSz="395774" rtl="0" eaLnBrk="1" latinLnBrk="0" hangingPunct="1">
              <a:defRPr sz="779" kern="1200">
                <a:solidFill>
                  <a:schemeClr val="tx1"/>
                </a:solidFill>
                <a:latin typeface="+mn-lt"/>
                <a:ea typeface="+mn-ea"/>
                <a:cs typeface="+mn-cs"/>
              </a:defRPr>
            </a:lvl5pPr>
            <a:lvl6pPr marL="989436" algn="l" defTabSz="395774" rtl="0" eaLnBrk="1" latinLnBrk="0" hangingPunct="1">
              <a:defRPr sz="779" kern="1200">
                <a:solidFill>
                  <a:schemeClr val="tx1"/>
                </a:solidFill>
                <a:latin typeface="+mn-lt"/>
                <a:ea typeface="+mn-ea"/>
                <a:cs typeface="+mn-cs"/>
              </a:defRPr>
            </a:lvl6pPr>
            <a:lvl7pPr marL="1187323" algn="l" defTabSz="395774" rtl="0" eaLnBrk="1" latinLnBrk="0" hangingPunct="1">
              <a:defRPr sz="779" kern="1200">
                <a:solidFill>
                  <a:schemeClr val="tx1"/>
                </a:solidFill>
                <a:latin typeface="+mn-lt"/>
                <a:ea typeface="+mn-ea"/>
                <a:cs typeface="+mn-cs"/>
              </a:defRPr>
            </a:lvl7pPr>
            <a:lvl8pPr marL="1385210" algn="l" defTabSz="395774" rtl="0" eaLnBrk="1" latinLnBrk="0" hangingPunct="1">
              <a:defRPr sz="779" kern="1200">
                <a:solidFill>
                  <a:schemeClr val="tx1"/>
                </a:solidFill>
                <a:latin typeface="+mn-lt"/>
                <a:ea typeface="+mn-ea"/>
                <a:cs typeface="+mn-cs"/>
              </a:defRPr>
            </a:lvl8pPr>
            <a:lvl9pPr marL="1583098" algn="l" defTabSz="395774" rtl="0" eaLnBrk="1" latinLnBrk="0" hangingPunct="1">
              <a:defRPr sz="779" kern="1200">
                <a:solidFill>
                  <a:schemeClr val="tx1"/>
                </a:solidFill>
                <a:latin typeface="+mn-lt"/>
                <a:ea typeface="+mn-ea"/>
                <a:cs typeface="+mn-cs"/>
              </a:defRPr>
            </a:lvl9pPr>
          </a:lstStyle>
          <a:p>
            <a:r>
              <a:rPr lang="nb-NO"/>
              <a:t>Vi strekker oss langt!</a:t>
            </a:r>
          </a:p>
          <a:p>
            <a:endParaRPr lang="nb-NO"/>
          </a:p>
          <a:p>
            <a:r>
              <a:rPr lang="nb-NO"/>
              <a:t>Prosjekt Mestringsteknologi til barn og unge, oktober 2024</a:t>
            </a:r>
          </a:p>
        </p:txBody>
      </p:sp>
      <p:sp>
        <p:nvSpPr>
          <p:cNvPr id="4" name="Tittel 1">
            <a:extLst>
              <a:ext uri="{FF2B5EF4-FFF2-40B4-BE49-F238E27FC236}">
                <a16:creationId xmlns:a16="http://schemas.microsoft.com/office/drawing/2014/main" id="{09129CC7-96F9-178F-E3B9-86E049042359}"/>
              </a:ext>
            </a:extLst>
          </p:cNvPr>
          <p:cNvSpPr txBox="1">
            <a:spLocks/>
          </p:cNvSpPr>
          <p:nvPr/>
        </p:nvSpPr>
        <p:spPr>
          <a:xfrm>
            <a:off x="1924289" y="677858"/>
            <a:ext cx="8343426" cy="2847708"/>
          </a:xfrm>
          <a:prstGeom prst="rect">
            <a:avLst/>
          </a:prstGeom>
        </p:spPr>
        <p:txBody>
          <a:bodyPr vert="horz" lIns="83109" tIns="41554" rIns="83109" bIns="0" rtlCol="0" anchor="t" anchorCtr="0">
            <a:normAutofit/>
          </a:bodyPr>
          <a:lstStyle>
            <a:defPPr>
              <a:defRPr lang="en-US"/>
            </a:defPPr>
            <a:lvl1pPr marL="0" algn="l" defTabSz="645109" rtl="0" eaLnBrk="1" latinLnBrk="0" hangingPunct="1">
              <a:defRPr sz="1270" kern="1200">
                <a:solidFill>
                  <a:schemeClr val="tx1"/>
                </a:solidFill>
                <a:latin typeface="+mn-lt"/>
                <a:ea typeface="+mn-ea"/>
                <a:cs typeface="+mn-cs"/>
              </a:defRPr>
            </a:lvl1pPr>
            <a:lvl2pPr marL="322555" algn="l" defTabSz="645109" rtl="0" eaLnBrk="1" latinLnBrk="0" hangingPunct="1">
              <a:defRPr sz="1270" kern="1200">
                <a:solidFill>
                  <a:schemeClr val="tx1"/>
                </a:solidFill>
                <a:latin typeface="+mn-lt"/>
                <a:ea typeface="+mn-ea"/>
                <a:cs typeface="+mn-cs"/>
              </a:defRPr>
            </a:lvl2pPr>
            <a:lvl3pPr marL="645109" algn="l" defTabSz="645109" rtl="0" eaLnBrk="1" latinLnBrk="0" hangingPunct="1">
              <a:defRPr sz="1270" kern="1200">
                <a:solidFill>
                  <a:schemeClr val="tx1"/>
                </a:solidFill>
                <a:latin typeface="+mn-lt"/>
                <a:ea typeface="+mn-ea"/>
                <a:cs typeface="+mn-cs"/>
              </a:defRPr>
            </a:lvl3pPr>
            <a:lvl4pPr marL="967664" algn="l" defTabSz="645109" rtl="0" eaLnBrk="1" latinLnBrk="0" hangingPunct="1">
              <a:defRPr sz="1270" kern="1200">
                <a:solidFill>
                  <a:schemeClr val="tx1"/>
                </a:solidFill>
                <a:latin typeface="+mn-lt"/>
                <a:ea typeface="+mn-ea"/>
                <a:cs typeface="+mn-cs"/>
              </a:defRPr>
            </a:lvl4pPr>
            <a:lvl5pPr marL="1290218" algn="l" defTabSz="645109" rtl="0" eaLnBrk="1" latinLnBrk="0" hangingPunct="1">
              <a:defRPr sz="1270" kern="1200">
                <a:solidFill>
                  <a:schemeClr val="tx1"/>
                </a:solidFill>
                <a:latin typeface="+mn-lt"/>
                <a:ea typeface="+mn-ea"/>
                <a:cs typeface="+mn-cs"/>
              </a:defRPr>
            </a:lvl5pPr>
            <a:lvl6pPr marL="1612773" algn="l" defTabSz="645109" rtl="0" eaLnBrk="1" latinLnBrk="0" hangingPunct="1">
              <a:defRPr sz="1270" kern="1200">
                <a:solidFill>
                  <a:schemeClr val="tx1"/>
                </a:solidFill>
                <a:latin typeface="+mn-lt"/>
                <a:ea typeface="+mn-ea"/>
                <a:cs typeface="+mn-cs"/>
              </a:defRPr>
            </a:lvl6pPr>
            <a:lvl7pPr marL="1935328" algn="l" defTabSz="645109" rtl="0" eaLnBrk="1" latinLnBrk="0" hangingPunct="1">
              <a:defRPr sz="1270" kern="1200">
                <a:solidFill>
                  <a:schemeClr val="tx1"/>
                </a:solidFill>
                <a:latin typeface="+mn-lt"/>
                <a:ea typeface="+mn-ea"/>
                <a:cs typeface="+mn-cs"/>
              </a:defRPr>
            </a:lvl7pPr>
            <a:lvl8pPr marL="2257882" algn="l" defTabSz="645109" rtl="0" eaLnBrk="1" latinLnBrk="0" hangingPunct="1">
              <a:defRPr sz="1270" kern="1200">
                <a:solidFill>
                  <a:schemeClr val="tx1"/>
                </a:solidFill>
                <a:latin typeface="+mn-lt"/>
                <a:ea typeface="+mn-ea"/>
                <a:cs typeface="+mn-cs"/>
              </a:defRPr>
            </a:lvl8pPr>
            <a:lvl9pPr marL="2580437" algn="l" defTabSz="645109" rtl="0" eaLnBrk="1" latinLnBrk="0" hangingPunct="1">
              <a:defRPr sz="1270" kern="1200">
                <a:solidFill>
                  <a:schemeClr val="tx1"/>
                </a:solidFill>
                <a:latin typeface="+mn-lt"/>
                <a:ea typeface="+mn-ea"/>
                <a:cs typeface="+mn-cs"/>
              </a:defRPr>
            </a:lvl9pPr>
          </a:lstStyle>
          <a:p>
            <a:pPr algn="ctr"/>
            <a:endParaRPr lang="nb-NO" sz="6443">
              <a:latin typeface="+mj-lt"/>
              <a:ea typeface="Calibri Light"/>
              <a:cs typeface="Calibri Light"/>
            </a:endParaRPr>
          </a:p>
        </p:txBody>
      </p:sp>
      <p:sp>
        <p:nvSpPr>
          <p:cNvPr id="13" name="Tittel 1">
            <a:extLst>
              <a:ext uri="{FF2B5EF4-FFF2-40B4-BE49-F238E27FC236}">
                <a16:creationId xmlns:a16="http://schemas.microsoft.com/office/drawing/2014/main" id="{F7C8AC9F-5530-8197-D560-53EB457C7A81}"/>
              </a:ext>
            </a:extLst>
          </p:cNvPr>
          <p:cNvSpPr txBox="1">
            <a:spLocks/>
          </p:cNvSpPr>
          <p:nvPr/>
        </p:nvSpPr>
        <p:spPr>
          <a:xfrm>
            <a:off x="740888" y="703343"/>
            <a:ext cx="9173821" cy="685147"/>
          </a:xfrm>
          <a:prstGeom prst="rect">
            <a:avLst/>
          </a:prstGeom>
        </p:spPr>
        <p:txBody>
          <a:bodyPr vert="horz" lIns="91440" tIns="45720" rIns="91440" bIns="0" rtlCol="0" anchor="t" anchorCtr="0">
            <a:normAutofit/>
          </a:bodyPr>
          <a:lstStyle>
            <a:lvl1pPr algn="l" defTabSz="914400" rtl="0" eaLnBrk="1" latinLnBrk="0" hangingPunct="1">
              <a:lnSpc>
                <a:spcPct val="90000"/>
              </a:lnSpc>
              <a:spcBef>
                <a:spcPct val="0"/>
              </a:spcBef>
              <a:buNone/>
              <a:defRPr sz="4400" b="1" kern="1200" baseline="0">
                <a:solidFill>
                  <a:schemeClr val="tx1"/>
                </a:solidFill>
                <a:latin typeface="Arial" panose="020B0604020202020204" pitchFamily="34" charset="0"/>
                <a:ea typeface="+mj-ea"/>
                <a:cs typeface="Arial" panose="020B0604020202020204" pitchFamily="34" charset="0"/>
              </a:defRPr>
            </a:lvl1pPr>
          </a:lstStyle>
          <a:p>
            <a:endParaRPr lang="nb-NO"/>
          </a:p>
        </p:txBody>
      </p:sp>
      <p:sp>
        <p:nvSpPr>
          <p:cNvPr id="8" name="Tittel 7">
            <a:extLst>
              <a:ext uri="{FF2B5EF4-FFF2-40B4-BE49-F238E27FC236}">
                <a16:creationId xmlns:a16="http://schemas.microsoft.com/office/drawing/2014/main" id="{1F06EB7F-2E59-D910-E6D7-062D334D0EEE}"/>
              </a:ext>
            </a:extLst>
          </p:cNvPr>
          <p:cNvSpPr>
            <a:spLocks noGrp="1"/>
          </p:cNvSpPr>
          <p:nvPr>
            <p:ph type="title"/>
          </p:nvPr>
        </p:nvSpPr>
        <p:spPr>
          <a:xfrm>
            <a:off x="740888" y="748136"/>
            <a:ext cx="10309487" cy="1331678"/>
          </a:xfrm>
        </p:spPr>
        <p:txBody>
          <a:bodyPr>
            <a:normAutofit/>
          </a:bodyPr>
          <a:lstStyle/>
          <a:p>
            <a:r>
              <a:rPr lang="nb-NO" sz="3600"/>
              <a:t>Rutinebeskrivelser for MTEK til barn og unge</a:t>
            </a:r>
          </a:p>
        </p:txBody>
      </p:sp>
      <p:pic>
        <p:nvPicPr>
          <p:cNvPr id="9" name="Bilde 8">
            <a:extLst>
              <a:ext uri="{FF2B5EF4-FFF2-40B4-BE49-F238E27FC236}">
                <a16:creationId xmlns:a16="http://schemas.microsoft.com/office/drawing/2014/main" id="{B9BAA67D-B168-CB13-2C6A-59204EB2245D}"/>
              </a:ext>
            </a:extLst>
          </p:cNvPr>
          <p:cNvPicPr>
            <a:picLocks noChangeAspect="1"/>
          </p:cNvPicPr>
          <p:nvPr/>
        </p:nvPicPr>
        <p:blipFill>
          <a:blip r:embed="rId3"/>
          <a:stretch>
            <a:fillRect/>
          </a:stretch>
        </p:blipFill>
        <p:spPr>
          <a:xfrm>
            <a:off x="540816" y="2523027"/>
            <a:ext cx="2417176" cy="3501167"/>
          </a:xfrm>
          <a:prstGeom prst="rect">
            <a:avLst/>
          </a:prstGeom>
        </p:spPr>
      </p:pic>
      <p:pic>
        <p:nvPicPr>
          <p:cNvPr id="10" name="Bilde 9">
            <a:extLst>
              <a:ext uri="{FF2B5EF4-FFF2-40B4-BE49-F238E27FC236}">
                <a16:creationId xmlns:a16="http://schemas.microsoft.com/office/drawing/2014/main" id="{22234AAF-8F77-1BE9-89A6-038D9F4A2ED0}"/>
              </a:ext>
            </a:extLst>
          </p:cNvPr>
          <p:cNvPicPr>
            <a:picLocks noChangeAspect="1"/>
          </p:cNvPicPr>
          <p:nvPr/>
        </p:nvPicPr>
        <p:blipFill>
          <a:blip r:embed="rId4"/>
          <a:stretch>
            <a:fillRect/>
          </a:stretch>
        </p:blipFill>
        <p:spPr>
          <a:xfrm>
            <a:off x="2066419" y="1873189"/>
            <a:ext cx="2681090" cy="3542205"/>
          </a:xfrm>
          <a:prstGeom prst="rect">
            <a:avLst/>
          </a:prstGeom>
        </p:spPr>
      </p:pic>
      <p:pic>
        <p:nvPicPr>
          <p:cNvPr id="11" name="Bilde 10">
            <a:extLst>
              <a:ext uri="{FF2B5EF4-FFF2-40B4-BE49-F238E27FC236}">
                <a16:creationId xmlns:a16="http://schemas.microsoft.com/office/drawing/2014/main" id="{21DE1FE5-5313-3D1C-1064-DC1D9B99B57E}"/>
              </a:ext>
            </a:extLst>
          </p:cNvPr>
          <p:cNvPicPr>
            <a:picLocks noChangeAspect="1"/>
          </p:cNvPicPr>
          <p:nvPr/>
        </p:nvPicPr>
        <p:blipFill>
          <a:blip r:embed="rId5"/>
          <a:stretch>
            <a:fillRect/>
          </a:stretch>
        </p:blipFill>
        <p:spPr>
          <a:xfrm>
            <a:off x="3847915" y="2580522"/>
            <a:ext cx="2909632" cy="3454830"/>
          </a:xfrm>
          <a:prstGeom prst="rect">
            <a:avLst/>
          </a:prstGeom>
        </p:spPr>
      </p:pic>
      <p:pic>
        <p:nvPicPr>
          <p:cNvPr id="12" name="Bilde 11">
            <a:extLst>
              <a:ext uri="{FF2B5EF4-FFF2-40B4-BE49-F238E27FC236}">
                <a16:creationId xmlns:a16="http://schemas.microsoft.com/office/drawing/2014/main" id="{3626D92D-49E3-F9C8-62E0-AED04C574B51}"/>
              </a:ext>
            </a:extLst>
          </p:cNvPr>
          <p:cNvPicPr>
            <a:picLocks noChangeAspect="1"/>
          </p:cNvPicPr>
          <p:nvPr/>
        </p:nvPicPr>
        <p:blipFill rotWithShape="1">
          <a:blip r:embed="rId6"/>
          <a:srcRect l="34466" t="17079" r="37725" b="14008"/>
          <a:stretch/>
        </p:blipFill>
        <p:spPr>
          <a:xfrm>
            <a:off x="5327798" y="1882608"/>
            <a:ext cx="2705007" cy="3770615"/>
          </a:xfrm>
          <a:prstGeom prst="rect">
            <a:avLst/>
          </a:prstGeom>
        </p:spPr>
      </p:pic>
      <p:pic>
        <p:nvPicPr>
          <p:cNvPr id="14" name="Bilde 13">
            <a:extLst>
              <a:ext uri="{FF2B5EF4-FFF2-40B4-BE49-F238E27FC236}">
                <a16:creationId xmlns:a16="http://schemas.microsoft.com/office/drawing/2014/main" id="{40C74335-AA2C-9B33-9EDA-9DE578985A45}"/>
              </a:ext>
            </a:extLst>
          </p:cNvPr>
          <p:cNvPicPr>
            <a:picLocks noChangeAspect="1"/>
          </p:cNvPicPr>
          <p:nvPr/>
        </p:nvPicPr>
        <p:blipFill>
          <a:blip r:embed="rId7"/>
          <a:stretch>
            <a:fillRect/>
          </a:stretch>
        </p:blipFill>
        <p:spPr>
          <a:xfrm>
            <a:off x="7442675" y="3354537"/>
            <a:ext cx="2967170" cy="2103496"/>
          </a:xfrm>
          <a:prstGeom prst="rect">
            <a:avLst/>
          </a:prstGeom>
        </p:spPr>
      </p:pic>
    </p:spTree>
    <p:extLst>
      <p:ext uri="{BB962C8B-B14F-4D97-AF65-F5344CB8AC3E}">
        <p14:creationId xmlns:p14="http://schemas.microsoft.com/office/powerpoint/2010/main" val="2432908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6773130-B6C1-399A-9FD9-25832161B001}"/>
              </a:ext>
            </a:extLst>
          </p:cNvPr>
          <p:cNvSpPr>
            <a:spLocks noGrp="1"/>
          </p:cNvSpPr>
          <p:nvPr>
            <p:ph type="title"/>
          </p:nvPr>
        </p:nvSpPr>
        <p:spPr>
          <a:xfrm>
            <a:off x="849745" y="634314"/>
            <a:ext cx="9287032" cy="685147"/>
          </a:xfrm>
        </p:spPr>
        <p:txBody>
          <a:bodyPr anchor="b">
            <a:normAutofit/>
          </a:bodyPr>
          <a:lstStyle/>
          <a:p>
            <a:r>
              <a:rPr lang="nb-NO"/>
              <a:t>Hva har vi oppnådd? </a:t>
            </a:r>
          </a:p>
        </p:txBody>
      </p:sp>
      <p:sp>
        <p:nvSpPr>
          <p:cNvPr id="4" name="Plassholder for bunntekst 3">
            <a:extLst>
              <a:ext uri="{FF2B5EF4-FFF2-40B4-BE49-F238E27FC236}">
                <a16:creationId xmlns:a16="http://schemas.microsoft.com/office/drawing/2014/main" id="{CF534D9D-80BD-3030-0976-64794D99AC61}"/>
              </a:ext>
            </a:extLst>
          </p:cNvPr>
          <p:cNvSpPr>
            <a:spLocks noGrp="1"/>
          </p:cNvSpPr>
          <p:nvPr>
            <p:ph type="ftr" sz="quarter" idx="3"/>
          </p:nvPr>
        </p:nvSpPr>
        <p:spPr>
          <a:xfrm>
            <a:off x="849745" y="6182582"/>
            <a:ext cx="2899295" cy="422882"/>
          </a:xfrm>
        </p:spPr>
        <p:txBody>
          <a:bodyPr anchor="b">
            <a:normAutofit/>
          </a:bodyPr>
          <a:lstStyle/>
          <a:p>
            <a:pPr>
              <a:spcAft>
                <a:spcPts val="600"/>
              </a:spcAft>
            </a:pPr>
            <a:r>
              <a:rPr lang="nb-NO"/>
              <a:t>Vi strekker oss langt!</a:t>
            </a:r>
          </a:p>
        </p:txBody>
      </p:sp>
      <p:graphicFrame>
        <p:nvGraphicFramePr>
          <p:cNvPr id="10" name="Plassholder for tekst 2">
            <a:extLst>
              <a:ext uri="{FF2B5EF4-FFF2-40B4-BE49-F238E27FC236}">
                <a16:creationId xmlns:a16="http://schemas.microsoft.com/office/drawing/2014/main" id="{B6765AE8-FC48-B11B-2A81-7F424ACA5AE5}"/>
              </a:ext>
            </a:extLst>
          </p:cNvPr>
          <p:cNvGraphicFramePr/>
          <p:nvPr>
            <p:extLst>
              <p:ext uri="{D42A27DB-BD31-4B8C-83A1-F6EECF244321}">
                <p14:modId xmlns:p14="http://schemas.microsoft.com/office/powerpoint/2010/main" val="3700246569"/>
              </p:ext>
            </p:extLst>
          </p:nvPr>
        </p:nvGraphicFramePr>
        <p:xfrm>
          <a:off x="849745" y="1804087"/>
          <a:ext cx="10576136" cy="4266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Bilde 10">
            <a:extLst>
              <a:ext uri="{FF2B5EF4-FFF2-40B4-BE49-F238E27FC236}">
                <a16:creationId xmlns:a16="http://schemas.microsoft.com/office/drawing/2014/main" id="{4F60714B-E7B0-5B85-D5E6-FA26D2181BE2}"/>
              </a:ext>
            </a:extLst>
          </p:cNvPr>
          <p:cNvPicPr>
            <a:picLocks noChangeAspect="1"/>
          </p:cNvPicPr>
          <p:nvPr/>
        </p:nvPicPr>
        <p:blipFill>
          <a:blip r:embed="rId8"/>
          <a:stretch>
            <a:fillRect/>
          </a:stretch>
        </p:blipFill>
        <p:spPr>
          <a:xfrm>
            <a:off x="6415355" y="306192"/>
            <a:ext cx="2895600" cy="1581150"/>
          </a:xfrm>
          <a:prstGeom prst="rect">
            <a:avLst/>
          </a:prstGeom>
        </p:spPr>
      </p:pic>
    </p:spTree>
    <p:extLst>
      <p:ext uri="{BB962C8B-B14F-4D97-AF65-F5344CB8AC3E}">
        <p14:creationId xmlns:p14="http://schemas.microsoft.com/office/powerpoint/2010/main" val="1756475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3B5D57C-3E10-1AF5-1E08-689C3A63D255}"/>
              </a:ext>
            </a:extLst>
          </p:cNvPr>
          <p:cNvSpPr>
            <a:spLocks noGrp="1"/>
          </p:cNvSpPr>
          <p:nvPr>
            <p:ph type="title"/>
          </p:nvPr>
        </p:nvSpPr>
        <p:spPr>
          <a:xfrm>
            <a:off x="2147967" y="653306"/>
            <a:ext cx="6770255" cy="685147"/>
          </a:xfrm>
        </p:spPr>
        <p:txBody>
          <a:bodyPr/>
          <a:lstStyle/>
          <a:p>
            <a:r>
              <a:rPr lang="nb-NO"/>
              <a:t>Hva har vi erfart?</a:t>
            </a:r>
          </a:p>
        </p:txBody>
      </p:sp>
      <p:sp>
        <p:nvSpPr>
          <p:cNvPr id="3" name="Plassholder for tekst 2">
            <a:extLst>
              <a:ext uri="{FF2B5EF4-FFF2-40B4-BE49-F238E27FC236}">
                <a16:creationId xmlns:a16="http://schemas.microsoft.com/office/drawing/2014/main" id="{D078EBAD-F727-003C-D80A-3775C4662085}"/>
              </a:ext>
            </a:extLst>
          </p:cNvPr>
          <p:cNvSpPr>
            <a:spLocks noGrp="1"/>
          </p:cNvSpPr>
          <p:nvPr>
            <p:ph type="body" sz="quarter" idx="14"/>
          </p:nvPr>
        </p:nvSpPr>
        <p:spPr/>
        <p:txBody>
          <a:bodyPr>
            <a:normAutofit lnSpcReduction="10000"/>
          </a:bodyPr>
          <a:lstStyle/>
          <a:p>
            <a:pPr marL="342900" indent="-342900">
              <a:buFontTx/>
              <a:buChar char="-"/>
            </a:pPr>
            <a:r>
              <a:rPr lang="nb-NO"/>
              <a:t>Teknologi kan brukes lengre ned i alder enn vi antok ved oppstart</a:t>
            </a:r>
          </a:p>
          <a:p>
            <a:pPr marL="957263" lvl="1" indent="-285750">
              <a:buFontTx/>
              <a:buChar char="-"/>
            </a:pPr>
            <a:r>
              <a:rPr lang="nb-NO"/>
              <a:t>Startet med barn i 10-12 års alder + voksne</a:t>
            </a:r>
          </a:p>
          <a:p>
            <a:pPr marL="957263" lvl="1" indent="-285750">
              <a:buFontTx/>
              <a:buChar char="-"/>
            </a:pPr>
            <a:r>
              <a:rPr lang="nb-NO"/>
              <a:t>Stadig yngre barn, hovedvekt på førskolebarn 3-5 år</a:t>
            </a:r>
          </a:p>
          <a:p>
            <a:pPr marL="342900" indent="-342900">
              <a:buFontTx/>
              <a:buChar char="-"/>
            </a:pPr>
            <a:r>
              <a:rPr lang="nb-NO"/>
              <a:t>Systematisk arbeid viktig for å utvikle ny tjeneste og rutiner</a:t>
            </a:r>
          </a:p>
          <a:p>
            <a:pPr marL="1014413" lvl="1" indent="-342900">
              <a:buFontTx/>
              <a:buChar char="-"/>
            </a:pPr>
            <a:r>
              <a:rPr lang="nb-NO"/>
              <a:t>Implementering av nye rutiner og råd kan ta mange år</a:t>
            </a:r>
          </a:p>
          <a:p>
            <a:pPr marL="1014413" lvl="1" indent="-342900">
              <a:buFontTx/>
              <a:buChar char="-"/>
            </a:pPr>
            <a:r>
              <a:rPr lang="nb-NO"/>
              <a:t>Tar tid å snu en organisasjon, endre vaner og arbeidsform</a:t>
            </a:r>
          </a:p>
          <a:p>
            <a:pPr marL="1014413" lvl="1" indent="-342900">
              <a:buFontTx/>
              <a:buChar char="-"/>
            </a:pPr>
            <a:r>
              <a:rPr lang="nb-NO"/>
              <a:t>Risiko for at rutiner glemmes i opplæring av nyansatte eller i en travel hverdag for ansatte</a:t>
            </a:r>
          </a:p>
          <a:p>
            <a:pPr marL="342900" indent="-342900">
              <a:buFontTx/>
              <a:buChar char="-"/>
            </a:pPr>
            <a:r>
              <a:rPr lang="nb-NO"/>
              <a:t>Målsetning og fokus på gevinster er viktig for å registrere fremgang</a:t>
            </a:r>
          </a:p>
          <a:p>
            <a:pPr marL="1014413" lvl="1" indent="-342900">
              <a:buFontTx/>
              <a:buChar char="-"/>
            </a:pPr>
            <a:r>
              <a:rPr lang="nb-NO"/>
              <a:t>Måle effekt og nytte av tiltak</a:t>
            </a:r>
          </a:p>
          <a:p>
            <a:pPr marL="1014413" lvl="1" indent="-342900">
              <a:buFontTx/>
              <a:buChar char="-"/>
            </a:pPr>
            <a:r>
              <a:rPr lang="nb-NO"/>
              <a:t>Endre praksis</a:t>
            </a:r>
          </a:p>
          <a:p>
            <a:pPr marL="342900" indent="-342900">
              <a:buFontTx/>
              <a:buChar char="-"/>
            </a:pPr>
            <a:r>
              <a:rPr lang="nb-NO"/>
              <a:t>MTEK har betydning for å la barn utvikle økt selvstendighet og selvbestemmelse</a:t>
            </a:r>
          </a:p>
          <a:p>
            <a:pPr marL="342900" indent="-342900">
              <a:buFontTx/>
              <a:buChar char="-"/>
            </a:pPr>
            <a:r>
              <a:rPr lang="nb-NO"/>
              <a:t>Ting Tar Tid – men med tålmodighet kan man få til endring! </a:t>
            </a:r>
          </a:p>
        </p:txBody>
      </p:sp>
      <p:sp>
        <p:nvSpPr>
          <p:cNvPr id="4" name="Plassholder for bunntekst 3">
            <a:extLst>
              <a:ext uri="{FF2B5EF4-FFF2-40B4-BE49-F238E27FC236}">
                <a16:creationId xmlns:a16="http://schemas.microsoft.com/office/drawing/2014/main" id="{D10D3D83-F7A0-59AC-E5E3-CE994B16C3A4}"/>
              </a:ext>
            </a:extLst>
          </p:cNvPr>
          <p:cNvSpPr>
            <a:spLocks noGrp="1"/>
          </p:cNvSpPr>
          <p:nvPr>
            <p:ph type="ftr" sz="quarter" idx="3"/>
          </p:nvPr>
        </p:nvSpPr>
        <p:spPr/>
        <p:txBody>
          <a:bodyPr/>
          <a:lstStyle/>
          <a:p>
            <a:r>
              <a:rPr lang="nb-NO"/>
              <a:t>Vi strekker oss langt!</a:t>
            </a:r>
          </a:p>
        </p:txBody>
      </p:sp>
      <p:pic>
        <p:nvPicPr>
          <p:cNvPr id="6" name="Bilde 5">
            <a:extLst>
              <a:ext uri="{FF2B5EF4-FFF2-40B4-BE49-F238E27FC236}">
                <a16:creationId xmlns:a16="http://schemas.microsoft.com/office/drawing/2014/main" id="{E6C36D43-64AB-47C8-8698-83BC9EC752B2}"/>
              </a:ext>
            </a:extLst>
          </p:cNvPr>
          <p:cNvPicPr>
            <a:picLocks noChangeAspect="1"/>
          </p:cNvPicPr>
          <p:nvPr/>
        </p:nvPicPr>
        <p:blipFill rotWithShape="1">
          <a:blip r:embed="rId3"/>
          <a:srcRect t="10369"/>
          <a:stretch/>
        </p:blipFill>
        <p:spPr>
          <a:xfrm>
            <a:off x="849744" y="441421"/>
            <a:ext cx="1182936" cy="1108916"/>
          </a:xfrm>
          <a:prstGeom prst="rect">
            <a:avLst/>
          </a:prstGeom>
        </p:spPr>
      </p:pic>
    </p:spTree>
    <p:extLst>
      <p:ext uri="{BB962C8B-B14F-4D97-AF65-F5344CB8AC3E}">
        <p14:creationId xmlns:p14="http://schemas.microsoft.com/office/powerpoint/2010/main" val="3222196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5C3E4916-85FD-BB2E-FB30-E9F64946102E}"/>
              </a:ext>
            </a:extLst>
          </p:cNvPr>
          <p:cNvSpPr>
            <a:spLocks noGrp="1"/>
          </p:cNvSpPr>
          <p:nvPr>
            <p:ph type="body" sz="quarter" idx="14"/>
          </p:nvPr>
        </p:nvSpPr>
        <p:spPr>
          <a:xfrm>
            <a:off x="849745" y="2122279"/>
            <a:ext cx="5246255" cy="4271744"/>
          </a:xfrm>
        </p:spPr>
        <p:txBody>
          <a:bodyPr>
            <a:normAutofit/>
          </a:bodyPr>
          <a:lstStyle/>
          <a:p>
            <a:pPr marL="342900" indent="-342900">
              <a:buFont typeface="Arial" panose="020B0604020202020204" pitchFamily="34" charset="0"/>
              <a:buChar char="•"/>
            </a:pPr>
            <a:r>
              <a:rPr lang="nb-NO" b="0">
                <a:latin typeface="+mn-lt"/>
              </a:rPr>
              <a:t>Færre konflikter med barnet</a:t>
            </a:r>
          </a:p>
          <a:p>
            <a:pPr marL="342900" indent="-342900">
              <a:buFont typeface="Arial" panose="020B0604020202020204" pitchFamily="34" charset="0"/>
              <a:buChar char="•"/>
            </a:pPr>
            <a:r>
              <a:rPr lang="nb-NO" b="0">
                <a:latin typeface="+mn-lt"/>
              </a:rPr>
              <a:t>Økt selvstendighet</a:t>
            </a:r>
          </a:p>
          <a:p>
            <a:pPr marL="342900" indent="-342900">
              <a:buFont typeface="Arial" panose="020B0604020202020204" pitchFamily="34" charset="0"/>
              <a:buChar char="•"/>
            </a:pPr>
            <a:r>
              <a:rPr lang="nb-NO" b="0">
                <a:latin typeface="+mn-lt"/>
              </a:rPr>
              <a:t>Uttrykke behov og ønsker</a:t>
            </a:r>
          </a:p>
          <a:p>
            <a:pPr marL="342900" indent="-342900">
              <a:buFont typeface="Arial" panose="020B0604020202020204" pitchFamily="34" charset="0"/>
              <a:buChar char="•"/>
            </a:pPr>
            <a:r>
              <a:rPr lang="nb-NO" b="0">
                <a:latin typeface="+mn-lt"/>
              </a:rPr>
              <a:t>Hverdagsmestring</a:t>
            </a:r>
          </a:p>
          <a:p>
            <a:pPr marL="342900" indent="-342900">
              <a:buFont typeface="Arial" panose="020B0604020202020204" pitchFamily="34" charset="0"/>
              <a:buChar char="•"/>
            </a:pPr>
            <a:r>
              <a:rPr lang="nb-NO" b="0">
                <a:latin typeface="+mn-lt"/>
              </a:rPr>
              <a:t>Trygghet</a:t>
            </a:r>
          </a:p>
          <a:p>
            <a:pPr marL="342900" indent="-342900">
              <a:buFont typeface="Arial" panose="020B0604020202020204" pitchFamily="34" charset="0"/>
              <a:buChar char="•"/>
            </a:pPr>
            <a:r>
              <a:rPr lang="nb-NO" b="0">
                <a:latin typeface="+mn-lt"/>
              </a:rPr>
              <a:t>Frigjort tid</a:t>
            </a:r>
          </a:p>
          <a:p>
            <a:pPr marL="342900" indent="-342900">
              <a:buFont typeface="Arial" panose="020B0604020202020204" pitchFamily="34" charset="0"/>
              <a:buChar char="•"/>
            </a:pPr>
            <a:r>
              <a:rPr lang="nb-NO" b="0">
                <a:latin typeface="+mn-lt"/>
              </a:rPr>
              <a:t>Energibesparende</a:t>
            </a:r>
          </a:p>
          <a:p>
            <a:endParaRPr lang="nb-NO"/>
          </a:p>
        </p:txBody>
      </p:sp>
      <p:sp>
        <p:nvSpPr>
          <p:cNvPr id="4" name="Tittel 3">
            <a:extLst>
              <a:ext uri="{FF2B5EF4-FFF2-40B4-BE49-F238E27FC236}">
                <a16:creationId xmlns:a16="http://schemas.microsoft.com/office/drawing/2014/main" id="{BAD371AB-6872-0570-1C75-D0D2A3032DEC}"/>
              </a:ext>
            </a:extLst>
          </p:cNvPr>
          <p:cNvSpPr>
            <a:spLocks noGrp="1"/>
          </p:cNvSpPr>
          <p:nvPr>
            <p:ph type="title"/>
          </p:nvPr>
        </p:nvSpPr>
        <p:spPr>
          <a:xfrm>
            <a:off x="849744" y="634314"/>
            <a:ext cx="10932353" cy="685147"/>
          </a:xfrm>
        </p:spPr>
        <p:txBody>
          <a:bodyPr>
            <a:normAutofit fontScale="90000"/>
          </a:bodyPr>
          <a:lstStyle/>
          <a:p>
            <a:r>
              <a:rPr lang="nb-NO"/>
              <a:t>Foreldres erfaringer med talemaskin og digital kalender</a:t>
            </a:r>
          </a:p>
        </p:txBody>
      </p:sp>
      <p:sp>
        <p:nvSpPr>
          <p:cNvPr id="5" name="Plassholder for bunntekst 4">
            <a:extLst>
              <a:ext uri="{FF2B5EF4-FFF2-40B4-BE49-F238E27FC236}">
                <a16:creationId xmlns:a16="http://schemas.microsoft.com/office/drawing/2014/main" id="{889211B5-5881-08C1-F316-7EA8F3441ACF}"/>
              </a:ext>
            </a:extLst>
          </p:cNvPr>
          <p:cNvSpPr>
            <a:spLocks noGrp="1"/>
          </p:cNvSpPr>
          <p:nvPr>
            <p:ph type="ftr" sz="quarter" idx="3"/>
          </p:nvPr>
        </p:nvSpPr>
        <p:spPr/>
        <p:txBody>
          <a:bodyPr/>
          <a:lstStyle/>
          <a:p>
            <a:r>
              <a:rPr lang="nb-NO"/>
              <a:t>Vi strekker oss langt!</a:t>
            </a:r>
          </a:p>
        </p:txBody>
      </p:sp>
      <p:sp>
        <p:nvSpPr>
          <p:cNvPr id="6" name="TekstSylinder 5">
            <a:extLst>
              <a:ext uri="{FF2B5EF4-FFF2-40B4-BE49-F238E27FC236}">
                <a16:creationId xmlns:a16="http://schemas.microsoft.com/office/drawing/2014/main" id="{64727020-D904-7488-F297-AD140829E5B3}"/>
              </a:ext>
            </a:extLst>
          </p:cNvPr>
          <p:cNvSpPr txBox="1"/>
          <p:nvPr/>
        </p:nvSpPr>
        <p:spPr>
          <a:xfrm>
            <a:off x="6600497" y="2301766"/>
            <a:ext cx="3762703" cy="2031325"/>
          </a:xfrm>
          <a:prstGeom prst="rect">
            <a:avLst/>
          </a:prstGeom>
          <a:noFill/>
        </p:spPr>
        <p:txBody>
          <a:bodyPr wrap="square" rtlCol="0">
            <a:spAutoFit/>
          </a:bodyPr>
          <a:lstStyle/>
          <a:p>
            <a:r>
              <a:rPr lang="nb-NO" b="0" i="1"/>
              <a:t>«Bruk talemaskinen, det er det viktigste for oss!»</a:t>
            </a:r>
          </a:p>
          <a:p>
            <a:endParaRPr lang="nb-NO" b="0" i="1"/>
          </a:p>
          <a:p>
            <a:r>
              <a:rPr lang="nb-NO" b="0" i="1"/>
              <a:t>«Kalenderen gjør barnet mer selvstendig i morgenrutinen, det gir meg tid og energi til å gjøre andre oppgaver» </a:t>
            </a:r>
          </a:p>
        </p:txBody>
      </p:sp>
      <p:pic>
        <p:nvPicPr>
          <p:cNvPr id="8" name="Bilde 7">
            <a:extLst>
              <a:ext uri="{FF2B5EF4-FFF2-40B4-BE49-F238E27FC236}">
                <a16:creationId xmlns:a16="http://schemas.microsoft.com/office/drawing/2014/main" id="{AD5C40E7-E5D2-432E-B802-CD4184B5B401}"/>
              </a:ext>
            </a:extLst>
          </p:cNvPr>
          <p:cNvPicPr>
            <a:picLocks noChangeAspect="1"/>
          </p:cNvPicPr>
          <p:nvPr/>
        </p:nvPicPr>
        <p:blipFill>
          <a:blip r:embed="rId3"/>
          <a:stretch>
            <a:fillRect/>
          </a:stretch>
        </p:blipFill>
        <p:spPr>
          <a:xfrm>
            <a:off x="6315920" y="4662842"/>
            <a:ext cx="2010056" cy="1305107"/>
          </a:xfrm>
          <a:prstGeom prst="rect">
            <a:avLst/>
          </a:prstGeom>
        </p:spPr>
      </p:pic>
      <p:pic>
        <p:nvPicPr>
          <p:cNvPr id="10" name="Bilde 9">
            <a:extLst>
              <a:ext uri="{FF2B5EF4-FFF2-40B4-BE49-F238E27FC236}">
                <a16:creationId xmlns:a16="http://schemas.microsoft.com/office/drawing/2014/main" id="{0C25BA91-A20F-20A0-4B4E-537FE4F403BD}"/>
              </a:ext>
            </a:extLst>
          </p:cNvPr>
          <p:cNvPicPr>
            <a:picLocks noChangeAspect="1"/>
          </p:cNvPicPr>
          <p:nvPr/>
        </p:nvPicPr>
        <p:blipFill>
          <a:blip r:embed="rId4"/>
          <a:stretch>
            <a:fillRect/>
          </a:stretch>
        </p:blipFill>
        <p:spPr>
          <a:xfrm>
            <a:off x="8656499" y="4615210"/>
            <a:ext cx="1991003" cy="1400370"/>
          </a:xfrm>
          <a:prstGeom prst="rect">
            <a:avLst/>
          </a:prstGeom>
        </p:spPr>
      </p:pic>
    </p:spTree>
    <p:extLst>
      <p:ext uri="{BB962C8B-B14F-4D97-AF65-F5344CB8AC3E}">
        <p14:creationId xmlns:p14="http://schemas.microsoft.com/office/powerpoint/2010/main" val="3702732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3B00F607-2EF4-691B-4D8D-B24E22642A13}"/>
              </a:ext>
            </a:extLst>
          </p:cNvPr>
          <p:cNvPicPr>
            <a:picLocks noChangeAspect="1"/>
          </p:cNvPicPr>
          <p:nvPr/>
        </p:nvPicPr>
        <p:blipFill>
          <a:blip r:embed="rId3"/>
          <a:stretch>
            <a:fillRect/>
          </a:stretch>
        </p:blipFill>
        <p:spPr>
          <a:xfrm>
            <a:off x="5810309" y="2167848"/>
            <a:ext cx="5829898" cy="2711168"/>
          </a:xfrm>
          <a:prstGeom prst="rect">
            <a:avLst/>
          </a:prstGeom>
          <a:noFill/>
        </p:spPr>
      </p:pic>
      <p:sp>
        <p:nvSpPr>
          <p:cNvPr id="3" name="Plassholder for tekst 2">
            <a:extLst>
              <a:ext uri="{FF2B5EF4-FFF2-40B4-BE49-F238E27FC236}">
                <a16:creationId xmlns:a16="http://schemas.microsoft.com/office/drawing/2014/main" id="{E668D3E5-5845-4857-9948-609C4D873FDA}"/>
              </a:ext>
            </a:extLst>
          </p:cNvPr>
          <p:cNvSpPr>
            <a:spLocks noGrp="1"/>
          </p:cNvSpPr>
          <p:nvPr>
            <p:ph type="body" sz="quarter" idx="14"/>
          </p:nvPr>
        </p:nvSpPr>
        <p:spPr>
          <a:xfrm>
            <a:off x="1733323" y="2333720"/>
            <a:ext cx="3527046" cy="4271744"/>
          </a:xfrm>
        </p:spPr>
        <p:txBody>
          <a:bodyPr>
            <a:normAutofit/>
          </a:bodyPr>
          <a:lstStyle/>
          <a:p>
            <a:endParaRPr lang="nb-NO" b="0" i="1">
              <a:effectLst/>
            </a:endParaRPr>
          </a:p>
          <a:p>
            <a:r>
              <a:rPr lang="nb-NO" b="0" i="1">
                <a:effectLst/>
                <a:latin typeface="+mn-lt"/>
              </a:rPr>
              <a:t>«Vi trenger ikke å gjette lenger hva barnets ønsker er. Barnet er nå bedre i stand til å fortelle oss selv.»</a:t>
            </a:r>
          </a:p>
          <a:p>
            <a:endParaRPr lang="nb-NO" b="0" i="1"/>
          </a:p>
        </p:txBody>
      </p:sp>
      <p:sp>
        <p:nvSpPr>
          <p:cNvPr id="2" name="Tittel 1">
            <a:extLst>
              <a:ext uri="{FF2B5EF4-FFF2-40B4-BE49-F238E27FC236}">
                <a16:creationId xmlns:a16="http://schemas.microsoft.com/office/drawing/2014/main" id="{7A40A907-FB22-B133-36E8-B8AE54E56EAA}"/>
              </a:ext>
            </a:extLst>
          </p:cNvPr>
          <p:cNvSpPr>
            <a:spLocks noGrp="1"/>
          </p:cNvSpPr>
          <p:nvPr>
            <p:ph type="title"/>
          </p:nvPr>
        </p:nvSpPr>
        <p:spPr>
          <a:xfrm>
            <a:off x="849745" y="634314"/>
            <a:ext cx="9287032" cy="685147"/>
          </a:xfrm>
        </p:spPr>
        <p:txBody>
          <a:bodyPr anchor="b">
            <a:normAutofit/>
          </a:bodyPr>
          <a:lstStyle/>
          <a:p>
            <a:r>
              <a:rPr lang="nb-NO"/>
              <a:t>Ansattes erfaringer med talemaskin</a:t>
            </a:r>
          </a:p>
        </p:txBody>
      </p:sp>
      <p:sp>
        <p:nvSpPr>
          <p:cNvPr id="4" name="Plassholder for bunntekst 3">
            <a:extLst>
              <a:ext uri="{FF2B5EF4-FFF2-40B4-BE49-F238E27FC236}">
                <a16:creationId xmlns:a16="http://schemas.microsoft.com/office/drawing/2014/main" id="{BE075C65-1F1B-47FC-3476-D25C35793222}"/>
              </a:ext>
            </a:extLst>
          </p:cNvPr>
          <p:cNvSpPr>
            <a:spLocks noGrp="1"/>
          </p:cNvSpPr>
          <p:nvPr>
            <p:ph type="ftr" sz="quarter" idx="3"/>
          </p:nvPr>
        </p:nvSpPr>
        <p:spPr>
          <a:xfrm>
            <a:off x="849745" y="6182582"/>
            <a:ext cx="2899295" cy="422882"/>
          </a:xfrm>
        </p:spPr>
        <p:txBody>
          <a:bodyPr anchor="b">
            <a:normAutofit/>
          </a:bodyPr>
          <a:lstStyle/>
          <a:p>
            <a:pPr>
              <a:spcAft>
                <a:spcPts val="600"/>
              </a:spcAft>
            </a:pPr>
            <a:r>
              <a:rPr lang="nb-NO"/>
              <a:t>Vi strekker oss langt!</a:t>
            </a:r>
          </a:p>
        </p:txBody>
      </p:sp>
    </p:spTree>
    <p:extLst>
      <p:ext uri="{BB962C8B-B14F-4D97-AF65-F5344CB8AC3E}">
        <p14:creationId xmlns:p14="http://schemas.microsoft.com/office/powerpoint/2010/main" val="2711493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81390214-691A-2CF9-026E-6FB1B66F1F96}"/>
              </a:ext>
            </a:extLst>
          </p:cNvPr>
          <p:cNvSpPr>
            <a:spLocks noGrp="1"/>
          </p:cNvSpPr>
          <p:nvPr>
            <p:ph type="body" sz="quarter" idx="14"/>
          </p:nvPr>
        </p:nvSpPr>
        <p:spPr>
          <a:xfrm>
            <a:off x="849746" y="2646947"/>
            <a:ext cx="2899294" cy="3412408"/>
          </a:xfrm>
        </p:spPr>
        <p:txBody>
          <a:bodyPr>
            <a:normAutofit/>
          </a:bodyPr>
          <a:lstStyle/>
          <a:p>
            <a:r>
              <a:rPr lang="nb-NO" b="0"/>
              <a:t>Spesialpedagogers erfaring av innføring av talemaskin for 13 barn</a:t>
            </a:r>
          </a:p>
          <a:p>
            <a:endParaRPr lang="nb-NO" b="0"/>
          </a:p>
        </p:txBody>
      </p:sp>
      <p:sp>
        <p:nvSpPr>
          <p:cNvPr id="4" name="Tittel 3">
            <a:extLst>
              <a:ext uri="{FF2B5EF4-FFF2-40B4-BE49-F238E27FC236}">
                <a16:creationId xmlns:a16="http://schemas.microsoft.com/office/drawing/2014/main" id="{98BDE1E7-2775-1421-2414-FB8F9F0D238B}"/>
              </a:ext>
            </a:extLst>
          </p:cNvPr>
          <p:cNvSpPr>
            <a:spLocks noGrp="1"/>
          </p:cNvSpPr>
          <p:nvPr>
            <p:ph type="title"/>
          </p:nvPr>
        </p:nvSpPr>
        <p:spPr/>
        <p:txBody>
          <a:bodyPr/>
          <a:lstStyle/>
          <a:p>
            <a:r>
              <a:rPr lang="nb-NO"/>
              <a:t>Innføring talemaskin for barn 3-5 år</a:t>
            </a:r>
          </a:p>
        </p:txBody>
      </p:sp>
      <p:sp>
        <p:nvSpPr>
          <p:cNvPr id="5" name="Plassholder for bunntekst 4">
            <a:extLst>
              <a:ext uri="{FF2B5EF4-FFF2-40B4-BE49-F238E27FC236}">
                <a16:creationId xmlns:a16="http://schemas.microsoft.com/office/drawing/2014/main" id="{5882175D-6ACB-6479-D2E1-4B35E4B82675}"/>
              </a:ext>
            </a:extLst>
          </p:cNvPr>
          <p:cNvSpPr>
            <a:spLocks noGrp="1"/>
          </p:cNvSpPr>
          <p:nvPr>
            <p:ph type="ftr" sz="quarter" idx="3"/>
          </p:nvPr>
        </p:nvSpPr>
        <p:spPr/>
        <p:txBody>
          <a:bodyPr/>
          <a:lstStyle/>
          <a:p>
            <a:r>
              <a:rPr lang="nb-NO"/>
              <a:t>Vi strekker oss langt!</a:t>
            </a:r>
          </a:p>
        </p:txBody>
      </p:sp>
      <p:pic>
        <p:nvPicPr>
          <p:cNvPr id="7" name="Bilde 6">
            <a:extLst>
              <a:ext uri="{FF2B5EF4-FFF2-40B4-BE49-F238E27FC236}">
                <a16:creationId xmlns:a16="http://schemas.microsoft.com/office/drawing/2014/main" id="{C835EE69-EF9A-CA8D-8628-ED6227FDE0CE}"/>
              </a:ext>
            </a:extLst>
          </p:cNvPr>
          <p:cNvPicPr>
            <a:picLocks noChangeAspect="1"/>
          </p:cNvPicPr>
          <p:nvPr/>
        </p:nvPicPr>
        <p:blipFill>
          <a:blip r:embed="rId3"/>
          <a:stretch>
            <a:fillRect/>
          </a:stretch>
        </p:blipFill>
        <p:spPr>
          <a:xfrm>
            <a:off x="5048092" y="1742847"/>
            <a:ext cx="6434952" cy="4016348"/>
          </a:xfrm>
          <a:prstGeom prst="rect">
            <a:avLst/>
          </a:prstGeom>
        </p:spPr>
      </p:pic>
    </p:spTree>
    <p:extLst>
      <p:ext uri="{BB962C8B-B14F-4D97-AF65-F5344CB8AC3E}">
        <p14:creationId xmlns:p14="http://schemas.microsoft.com/office/powerpoint/2010/main" val="4117097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8075695-BA43-E3C0-01A0-E38AEEDB0C6A}"/>
              </a:ext>
            </a:extLst>
          </p:cNvPr>
          <p:cNvSpPr>
            <a:spLocks noGrp="1"/>
          </p:cNvSpPr>
          <p:nvPr>
            <p:ph type="title"/>
          </p:nvPr>
        </p:nvSpPr>
        <p:spPr>
          <a:xfrm>
            <a:off x="849745" y="634314"/>
            <a:ext cx="9287032" cy="685147"/>
          </a:xfrm>
        </p:spPr>
        <p:txBody>
          <a:bodyPr anchor="b">
            <a:normAutofit/>
          </a:bodyPr>
          <a:lstStyle/>
          <a:p>
            <a:r>
              <a:rPr lang="nb-NO" dirty="0"/>
              <a:t>Hvilke utfordringer ser vi?</a:t>
            </a:r>
          </a:p>
        </p:txBody>
      </p:sp>
      <p:sp>
        <p:nvSpPr>
          <p:cNvPr id="4" name="Plassholder for bunntekst 3">
            <a:extLst>
              <a:ext uri="{FF2B5EF4-FFF2-40B4-BE49-F238E27FC236}">
                <a16:creationId xmlns:a16="http://schemas.microsoft.com/office/drawing/2014/main" id="{EA340E41-47A7-FF08-0A78-5FAC1BAE3DF0}"/>
              </a:ext>
            </a:extLst>
          </p:cNvPr>
          <p:cNvSpPr>
            <a:spLocks noGrp="1"/>
          </p:cNvSpPr>
          <p:nvPr>
            <p:ph type="ftr" sz="quarter" idx="3"/>
          </p:nvPr>
        </p:nvSpPr>
        <p:spPr>
          <a:xfrm>
            <a:off x="849745" y="6182582"/>
            <a:ext cx="2899295" cy="422882"/>
          </a:xfrm>
        </p:spPr>
        <p:txBody>
          <a:bodyPr anchor="b">
            <a:normAutofit/>
          </a:bodyPr>
          <a:lstStyle/>
          <a:p>
            <a:pPr>
              <a:spcAft>
                <a:spcPts val="600"/>
              </a:spcAft>
            </a:pPr>
            <a:r>
              <a:rPr lang="nb-NO"/>
              <a:t>Vi strekker oss langt!</a:t>
            </a:r>
          </a:p>
        </p:txBody>
      </p:sp>
      <p:graphicFrame>
        <p:nvGraphicFramePr>
          <p:cNvPr id="6" name="Plassholder for tekst 2">
            <a:extLst>
              <a:ext uri="{FF2B5EF4-FFF2-40B4-BE49-F238E27FC236}">
                <a16:creationId xmlns:a16="http://schemas.microsoft.com/office/drawing/2014/main" id="{220D44E1-AF1B-E4F6-2A5D-964F89E7BDCC}"/>
              </a:ext>
            </a:extLst>
          </p:cNvPr>
          <p:cNvGraphicFramePr/>
          <p:nvPr>
            <p:extLst>
              <p:ext uri="{D42A27DB-BD31-4B8C-83A1-F6EECF244321}">
                <p14:modId xmlns:p14="http://schemas.microsoft.com/office/powerpoint/2010/main" val="721852702"/>
              </p:ext>
            </p:extLst>
          </p:nvPr>
        </p:nvGraphicFramePr>
        <p:xfrm>
          <a:off x="849745" y="1717823"/>
          <a:ext cx="10576136" cy="4266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8492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bunntekst 3">
            <a:extLst>
              <a:ext uri="{FF2B5EF4-FFF2-40B4-BE49-F238E27FC236}">
                <a16:creationId xmlns:a16="http://schemas.microsoft.com/office/drawing/2014/main" id="{2E1C5BA0-F052-B579-484D-8EF1DC16F9FB}"/>
              </a:ext>
            </a:extLst>
          </p:cNvPr>
          <p:cNvSpPr>
            <a:spLocks noGrp="1"/>
          </p:cNvSpPr>
          <p:nvPr>
            <p:ph type="ftr" sz="quarter" idx="3"/>
          </p:nvPr>
        </p:nvSpPr>
        <p:spPr/>
        <p:txBody>
          <a:bodyPr/>
          <a:lstStyle/>
          <a:p>
            <a:r>
              <a:rPr lang="nb-NO"/>
              <a:t>Vi strekker oss langt!</a:t>
            </a:r>
          </a:p>
        </p:txBody>
      </p:sp>
      <p:pic>
        <p:nvPicPr>
          <p:cNvPr id="2" name="Online-medier 1" title="Helse- og mestringsteknologi for barn og unge - Molde kommune">
            <a:hlinkClick r:id="" action="ppaction://media"/>
            <a:extLst>
              <a:ext uri="{FF2B5EF4-FFF2-40B4-BE49-F238E27FC236}">
                <a16:creationId xmlns:a16="http://schemas.microsoft.com/office/drawing/2014/main" id="{E39D556E-1A8B-EE9A-E447-52404E468A15}"/>
              </a:ext>
            </a:extLst>
          </p:cNvPr>
          <p:cNvPicPr>
            <a:picLocks noRot="1" noChangeAspect="1"/>
          </p:cNvPicPr>
          <p:nvPr>
            <a:videoFile r:link="rId1"/>
          </p:nvPr>
        </p:nvPicPr>
        <p:blipFill>
          <a:blip r:embed="rId4"/>
          <a:stretch>
            <a:fillRect/>
          </a:stretch>
        </p:blipFill>
        <p:spPr>
          <a:xfrm>
            <a:off x="1754" y="3412"/>
            <a:ext cx="12190080" cy="6851176"/>
          </a:xfrm>
          <a:prstGeom prst="rect">
            <a:avLst/>
          </a:prstGeom>
        </p:spPr>
      </p:pic>
    </p:spTree>
    <p:extLst>
      <p:ext uri="{BB962C8B-B14F-4D97-AF65-F5344CB8AC3E}">
        <p14:creationId xmlns:p14="http://schemas.microsoft.com/office/powerpoint/2010/main" val="2022459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0B2CCB6-E648-863B-6B46-B7757BF66855}"/>
              </a:ext>
            </a:extLst>
          </p:cNvPr>
          <p:cNvSpPr>
            <a:spLocks noGrp="1"/>
          </p:cNvSpPr>
          <p:nvPr>
            <p:ph type="title"/>
          </p:nvPr>
        </p:nvSpPr>
        <p:spPr/>
        <p:txBody>
          <a:bodyPr/>
          <a:lstStyle/>
          <a:p>
            <a:r>
              <a:rPr lang="nb-NO"/>
              <a:t>kilder</a:t>
            </a:r>
          </a:p>
        </p:txBody>
      </p:sp>
      <p:sp>
        <p:nvSpPr>
          <p:cNvPr id="3" name="Plassholder for tekst 2">
            <a:extLst>
              <a:ext uri="{FF2B5EF4-FFF2-40B4-BE49-F238E27FC236}">
                <a16:creationId xmlns:a16="http://schemas.microsoft.com/office/drawing/2014/main" id="{C2BC8EAE-F495-F3A7-78D1-A40ECDFC2E8A}"/>
              </a:ext>
            </a:extLst>
          </p:cNvPr>
          <p:cNvSpPr>
            <a:spLocks noGrp="1"/>
          </p:cNvSpPr>
          <p:nvPr>
            <p:ph type="body" sz="quarter" idx="14"/>
          </p:nvPr>
        </p:nvSpPr>
        <p:spPr/>
        <p:txBody>
          <a:bodyPr/>
          <a:lstStyle/>
          <a:p>
            <a:r>
              <a:rPr lang="nb-NO"/>
              <a:t>https://www.helsedirektoratet.no/faglige-rad/implementering-av-nasjonale-rad-og-anbefalinger-horingsutkast/implementering-av-nasjonale-rad-og-anbefalinger/implementering-av-nasjonale-faglige-rad-og-anbefalinger-bor-gjennomfores-systematisk#da806769-6937-4ef9-b310-d0c8aa2a6e6a-praktisk-informasjon</a:t>
            </a:r>
          </a:p>
          <a:p>
            <a:r>
              <a:rPr lang="nb-NO"/>
              <a:t>https://www.helsebiblioteket.no/innhold/omsorgsbiblioteket/artikler/implementering-av-kunnskapsbasert-praksis</a:t>
            </a:r>
          </a:p>
        </p:txBody>
      </p:sp>
      <p:sp>
        <p:nvSpPr>
          <p:cNvPr id="4" name="Plassholder for bunntekst 3">
            <a:extLst>
              <a:ext uri="{FF2B5EF4-FFF2-40B4-BE49-F238E27FC236}">
                <a16:creationId xmlns:a16="http://schemas.microsoft.com/office/drawing/2014/main" id="{E561995D-3532-B62F-2A76-601B32276BA4}"/>
              </a:ext>
            </a:extLst>
          </p:cNvPr>
          <p:cNvSpPr>
            <a:spLocks noGrp="1"/>
          </p:cNvSpPr>
          <p:nvPr>
            <p:ph type="ftr" sz="quarter" idx="3"/>
          </p:nvPr>
        </p:nvSpPr>
        <p:spPr/>
        <p:txBody>
          <a:bodyPr/>
          <a:lstStyle/>
          <a:p>
            <a:r>
              <a:rPr lang="nb-NO"/>
              <a:t>Vi strekker oss langt!</a:t>
            </a:r>
          </a:p>
        </p:txBody>
      </p:sp>
    </p:spTree>
    <p:extLst>
      <p:ext uri="{BB962C8B-B14F-4D97-AF65-F5344CB8AC3E}">
        <p14:creationId xmlns:p14="http://schemas.microsoft.com/office/powerpoint/2010/main" val="748568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6740A17-07BC-7D26-656D-8F1D1BF43A27}"/>
              </a:ext>
            </a:extLst>
          </p:cNvPr>
          <p:cNvSpPr>
            <a:spLocks noGrp="1"/>
          </p:cNvSpPr>
          <p:nvPr>
            <p:ph type="title"/>
          </p:nvPr>
        </p:nvSpPr>
        <p:spPr>
          <a:xfrm>
            <a:off x="2138849" y="634314"/>
            <a:ext cx="9287032" cy="685147"/>
          </a:xfrm>
        </p:spPr>
        <p:txBody>
          <a:bodyPr anchor="b">
            <a:normAutofit/>
          </a:bodyPr>
          <a:lstStyle/>
          <a:p>
            <a:r>
              <a:rPr lang="nb-NO"/>
              <a:t>Hvem er vi?</a:t>
            </a:r>
          </a:p>
        </p:txBody>
      </p:sp>
      <p:sp>
        <p:nvSpPr>
          <p:cNvPr id="4" name="Plassholder for bunntekst 3">
            <a:extLst>
              <a:ext uri="{FF2B5EF4-FFF2-40B4-BE49-F238E27FC236}">
                <a16:creationId xmlns:a16="http://schemas.microsoft.com/office/drawing/2014/main" id="{805D594D-9154-633A-66EE-18F4943C9E5A}"/>
              </a:ext>
            </a:extLst>
          </p:cNvPr>
          <p:cNvSpPr>
            <a:spLocks noGrp="1"/>
          </p:cNvSpPr>
          <p:nvPr>
            <p:ph type="ftr" sz="quarter" idx="3"/>
          </p:nvPr>
        </p:nvSpPr>
        <p:spPr>
          <a:xfrm>
            <a:off x="849745" y="6182582"/>
            <a:ext cx="2899295" cy="422882"/>
          </a:xfrm>
        </p:spPr>
        <p:txBody>
          <a:bodyPr anchor="b">
            <a:normAutofit/>
          </a:bodyPr>
          <a:lstStyle/>
          <a:p>
            <a:pPr>
              <a:spcAft>
                <a:spcPts val="600"/>
              </a:spcAft>
            </a:pPr>
            <a:r>
              <a:rPr lang="nb-NO"/>
              <a:t>Vi strekker oss langt!</a:t>
            </a:r>
          </a:p>
        </p:txBody>
      </p:sp>
      <p:graphicFrame>
        <p:nvGraphicFramePr>
          <p:cNvPr id="6" name="Plassholder for tekst 2">
            <a:extLst>
              <a:ext uri="{FF2B5EF4-FFF2-40B4-BE49-F238E27FC236}">
                <a16:creationId xmlns:a16="http://schemas.microsoft.com/office/drawing/2014/main" id="{CA0E40D0-515E-2E65-C008-FD668B38B881}"/>
              </a:ext>
            </a:extLst>
          </p:cNvPr>
          <p:cNvGraphicFramePr>
            <a:graphicFrameLocks noGrp="1"/>
          </p:cNvGraphicFramePr>
          <p:nvPr>
            <p:ph sz="quarter" idx="13"/>
            <p:extLst>
              <p:ext uri="{D42A27DB-BD31-4B8C-83A1-F6EECF244321}">
                <p14:modId xmlns:p14="http://schemas.microsoft.com/office/powerpoint/2010/main" val="3592712984"/>
              </p:ext>
            </p:extLst>
          </p:nvPr>
        </p:nvGraphicFramePr>
        <p:xfrm>
          <a:off x="849745" y="1804087"/>
          <a:ext cx="10576136" cy="4266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Bilde 4">
            <a:extLst>
              <a:ext uri="{FF2B5EF4-FFF2-40B4-BE49-F238E27FC236}">
                <a16:creationId xmlns:a16="http://schemas.microsoft.com/office/drawing/2014/main" id="{0C305C13-6CC9-9392-DE86-84E915CB5AF5}"/>
              </a:ext>
            </a:extLst>
          </p:cNvPr>
          <p:cNvPicPr>
            <a:picLocks noChangeAspect="1"/>
          </p:cNvPicPr>
          <p:nvPr/>
        </p:nvPicPr>
        <p:blipFill rotWithShape="1">
          <a:blip r:embed="rId8"/>
          <a:srcRect t="17008"/>
          <a:stretch/>
        </p:blipFill>
        <p:spPr>
          <a:xfrm>
            <a:off x="849745" y="634314"/>
            <a:ext cx="885949" cy="861758"/>
          </a:xfrm>
          <a:prstGeom prst="rect">
            <a:avLst/>
          </a:prstGeom>
        </p:spPr>
      </p:pic>
    </p:spTree>
    <p:extLst>
      <p:ext uri="{BB962C8B-B14F-4D97-AF65-F5344CB8AC3E}">
        <p14:creationId xmlns:p14="http://schemas.microsoft.com/office/powerpoint/2010/main" val="2825848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48C9A9C-1C69-D717-2B64-131F9852BB3D}"/>
              </a:ext>
            </a:extLst>
          </p:cNvPr>
          <p:cNvSpPr>
            <a:spLocks noGrp="1"/>
          </p:cNvSpPr>
          <p:nvPr>
            <p:ph type="title"/>
          </p:nvPr>
        </p:nvSpPr>
        <p:spPr>
          <a:xfrm>
            <a:off x="572790" y="1864659"/>
            <a:ext cx="11046420" cy="1716742"/>
          </a:xfrm>
          <a:solidFill>
            <a:schemeClr val="bg1">
              <a:alpha val="49000"/>
            </a:schemeClr>
          </a:solidFill>
        </p:spPr>
        <p:txBody>
          <a:bodyPr anchor="t">
            <a:normAutofit fontScale="90000"/>
          </a:bodyPr>
          <a:lstStyle/>
          <a:p>
            <a:r>
              <a:rPr lang="nb-NO" sz="2000" b="0" i="0">
                <a:effectLst/>
              </a:rPr>
              <a:t>Barn og unge </a:t>
            </a:r>
            <a:r>
              <a:rPr lang="nb-NO" sz="2000" i="0">
                <a:effectLst/>
              </a:rPr>
              <a:t>har rett til informasjon </a:t>
            </a:r>
            <a:r>
              <a:rPr lang="nb-NO" sz="2000" b="0" i="0">
                <a:effectLst/>
              </a:rPr>
              <a:t>og </a:t>
            </a:r>
            <a:r>
              <a:rPr lang="nb-NO" sz="2000" i="0">
                <a:effectLst/>
              </a:rPr>
              <a:t>medvirkning</a:t>
            </a:r>
            <a:r>
              <a:rPr lang="nb-NO" sz="2000" b="0" i="0">
                <a:effectLst/>
              </a:rPr>
              <a:t> og </a:t>
            </a:r>
            <a:r>
              <a:rPr lang="nb-NO" sz="2000" i="0">
                <a:effectLst/>
              </a:rPr>
              <a:t>til å bli hørt </a:t>
            </a:r>
            <a:r>
              <a:rPr lang="nb-NO" sz="2000" b="0" i="0">
                <a:effectLst/>
              </a:rPr>
              <a:t>i samsvar med alder og utviklingsnivå. Hvis barnet har </a:t>
            </a:r>
            <a:r>
              <a:rPr lang="nb-NO" sz="2000" i="0">
                <a:effectLst/>
              </a:rPr>
              <a:t>vansker med å uttrykke seg</a:t>
            </a:r>
            <a:r>
              <a:rPr lang="nb-NO" sz="2000" b="0" i="0">
                <a:effectLst/>
              </a:rPr>
              <a:t>, må </a:t>
            </a:r>
            <a:r>
              <a:rPr lang="nb-NO" sz="2000" i="0">
                <a:effectLst/>
              </a:rPr>
              <a:t>helse- og omsorgstjenesten i samarbeid med foreldrene</a:t>
            </a:r>
            <a:r>
              <a:rPr lang="nb-NO" sz="2000" b="0" i="0">
                <a:effectLst/>
              </a:rPr>
              <a:t> hjelpe barnet med dette, ut fra barnets alder og fungeringsnivå. Foreldrene medvirker sammen med og på vegne av barnet.</a:t>
            </a:r>
            <a:br>
              <a:rPr lang="nb-NO" sz="2000" b="0" i="0">
                <a:effectLst/>
              </a:rPr>
            </a:br>
            <a:br>
              <a:rPr lang="nb-NO" sz="2000" b="0" i="0">
                <a:effectLst/>
              </a:rPr>
            </a:br>
            <a:r>
              <a:rPr lang="nb-NO" sz="2000" b="1" i="0">
                <a:effectLst/>
              </a:rPr>
              <a:t>Kommunen skal legge til rette for at personer med utviklingshemming kan utøve selvbestemmelse</a:t>
            </a:r>
            <a:br>
              <a:rPr lang="nb-NO" sz="1100" b="1" i="0">
                <a:effectLst/>
              </a:rPr>
            </a:br>
            <a:endParaRPr lang="nb-NO" sz="1100"/>
          </a:p>
        </p:txBody>
      </p:sp>
      <p:sp>
        <p:nvSpPr>
          <p:cNvPr id="3" name="Plassholder for bunntekst 2">
            <a:extLst>
              <a:ext uri="{FF2B5EF4-FFF2-40B4-BE49-F238E27FC236}">
                <a16:creationId xmlns:a16="http://schemas.microsoft.com/office/drawing/2014/main" id="{985C2921-45E7-9D72-208A-0FB2ECC9A242}"/>
              </a:ext>
            </a:extLst>
          </p:cNvPr>
          <p:cNvSpPr>
            <a:spLocks noGrp="1"/>
          </p:cNvSpPr>
          <p:nvPr>
            <p:ph type="ftr" sz="quarter" idx="3"/>
          </p:nvPr>
        </p:nvSpPr>
        <p:spPr>
          <a:xfrm>
            <a:off x="849745" y="6122948"/>
            <a:ext cx="8254498" cy="422882"/>
          </a:xfrm>
        </p:spPr>
        <p:txBody>
          <a:bodyPr anchor="b">
            <a:normAutofit/>
          </a:bodyPr>
          <a:lstStyle/>
          <a:p>
            <a:pPr>
              <a:spcAft>
                <a:spcPts val="600"/>
              </a:spcAft>
            </a:pPr>
            <a:r>
              <a:rPr lang="nb-NO"/>
              <a:t>Vi strekker oss langt!</a:t>
            </a:r>
          </a:p>
        </p:txBody>
      </p:sp>
    </p:spTree>
    <p:extLst>
      <p:ext uri="{BB962C8B-B14F-4D97-AF65-F5344CB8AC3E}">
        <p14:creationId xmlns:p14="http://schemas.microsoft.com/office/powerpoint/2010/main" val="1701864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0F12BDA-3906-69A1-90F4-F0BA20D82340}"/>
              </a:ext>
            </a:extLst>
          </p:cNvPr>
          <p:cNvPicPr>
            <a:picLocks noChangeAspect="1"/>
          </p:cNvPicPr>
          <p:nvPr/>
        </p:nvPicPr>
        <p:blipFill>
          <a:blip r:embed="rId3"/>
          <a:stretch>
            <a:fillRect/>
          </a:stretch>
        </p:blipFill>
        <p:spPr>
          <a:xfrm>
            <a:off x="1392851" y="1804087"/>
            <a:ext cx="6183733" cy="4266776"/>
          </a:xfrm>
          <a:prstGeom prst="rect">
            <a:avLst/>
          </a:prstGeom>
          <a:noFill/>
        </p:spPr>
      </p:pic>
      <p:sp>
        <p:nvSpPr>
          <p:cNvPr id="8" name="Tittel 7">
            <a:extLst>
              <a:ext uri="{FF2B5EF4-FFF2-40B4-BE49-F238E27FC236}">
                <a16:creationId xmlns:a16="http://schemas.microsoft.com/office/drawing/2014/main" id="{1F06EB7F-2E59-D910-E6D7-062D334D0EEE}"/>
              </a:ext>
            </a:extLst>
          </p:cNvPr>
          <p:cNvSpPr>
            <a:spLocks noGrp="1"/>
          </p:cNvSpPr>
          <p:nvPr>
            <p:ph type="title"/>
          </p:nvPr>
        </p:nvSpPr>
        <p:spPr>
          <a:xfrm>
            <a:off x="841248" y="365760"/>
            <a:ext cx="10515600" cy="1325880"/>
          </a:xfrm>
        </p:spPr>
        <p:txBody>
          <a:bodyPr vert="horz" lIns="91440" tIns="45720" rIns="91440" bIns="45720" rtlCol="0" anchor="ctr">
            <a:normAutofit/>
          </a:bodyPr>
          <a:lstStyle/>
          <a:p>
            <a:r>
              <a:rPr lang="en-US" i="1"/>
              <a:t>«Da </a:t>
            </a:r>
            <a:r>
              <a:rPr lang="en-US" i="1" err="1"/>
              <a:t>tannfeen</a:t>
            </a:r>
            <a:r>
              <a:rPr lang="en-US" i="1"/>
              <a:t> </a:t>
            </a:r>
            <a:r>
              <a:rPr lang="en-US" i="1" err="1"/>
              <a:t>kom</a:t>
            </a:r>
            <a:r>
              <a:rPr lang="en-US" i="1"/>
              <a:t> </a:t>
            </a:r>
            <a:r>
              <a:rPr lang="en-US" i="1" err="1"/>
              <a:t>på</a:t>
            </a:r>
            <a:r>
              <a:rPr lang="en-US" i="1"/>
              <a:t> </a:t>
            </a:r>
            <a:r>
              <a:rPr lang="en-US" i="1" err="1"/>
              <a:t>besøk</a:t>
            </a:r>
            <a:r>
              <a:rPr lang="en-US" i="1"/>
              <a:t>»</a:t>
            </a:r>
          </a:p>
        </p:txBody>
      </p:sp>
      <p:sp>
        <p:nvSpPr>
          <p:cNvPr id="18" name="Footer Placeholder 3">
            <a:extLst>
              <a:ext uri="{FF2B5EF4-FFF2-40B4-BE49-F238E27FC236}">
                <a16:creationId xmlns:a16="http://schemas.microsoft.com/office/drawing/2014/main" id="{7ADC512D-69FE-AA7A-633E-D1340C20C0EB}"/>
              </a:ext>
            </a:extLst>
          </p:cNvPr>
          <p:cNvSpPr>
            <a:spLocks noGrp="1"/>
          </p:cNvSpPr>
          <p:nvPr>
            <p:ph type="ftr" sz="quarter" idx="3"/>
          </p:nvPr>
        </p:nvSpPr>
        <p:spPr>
          <a:xfrm>
            <a:off x="849745" y="6182582"/>
            <a:ext cx="2899295" cy="422882"/>
          </a:xfrm>
        </p:spPr>
        <p:txBody>
          <a:bodyPr anchor="b">
            <a:normAutofit/>
          </a:bodyPr>
          <a:lstStyle/>
          <a:p>
            <a:pPr>
              <a:spcAft>
                <a:spcPts val="600"/>
              </a:spcAft>
            </a:pPr>
            <a:r>
              <a:rPr lang="nb-NO"/>
              <a:t>Vi strekker oss langt!</a:t>
            </a:r>
          </a:p>
        </p:txBody>
      </p:sp>
      <p:pic>
        <p:nvPicPr>
          <p:cNvPr id="9" name="Bilde 8">
            <a:extLst>
              <a:ext uri="{FF2B5EF4-FFF2-40B4-BE49-F238E27FC236}">
                <a16:creationId xmlns:a16="http://schemas.microsoft.com/office/drawing/2014/main" id="{5417EBF2-3975-7944-A66C-78FE5B9A2BB5}"/>
              </a:ext>
            </a:extLst>
          </p:cNvPr>
          <p:cNvPicPr>
            <a:picLocks noChangeAspect="1"/>
          </p:cNvPicPr>
          <p:nvPr/>
        </p:nvPicPr>
        <p:blipFill>
          <a:blip r:embed="rId4"/>
          <a:stretch>
            <a:fillRect/>
          </a:stretch>
        </p:blipFill>
        <p:spPr>
          <a:xfrm>
            <a:off x="7696592" y="2670694"/>
            <a:ext cx="3115690" cy="2203780"/>
          </a:xfrm>
          <a:prstGeom prst="rect">
            <a:avLst/>
          </a:prstGeom>
          <a:noFill/>
        </p:spPr>
      </p:pic>
      <p:sp>
        <p:nvSpPr>
          <p:cNvPr id="4" name="Tittel 1">
            <a:extLst>
              <a:ext uri="{FF2B5EF4-FFF2-40B4-BE49-F238E27FC236}">
                <a16:creationId xmlns:a16="http://schemas.microsoft.com/office/drawing/2014/main" id="{09129CC7-96F9-178F-E3B9-86E049042359}"/>
              </a:ext>
            </a:extLst>
          </p:cNvPr>
          <p:cNvSpPr txBox="1">
            <a:spLocks/>
          </p:cNvSpPr>
          <p:nvPr/>
        </p:nvSpPr>
        <p:spPr>
          <a:xfrm>
            <a:off x="1924289" y="677858"/>
            <a:ext cx="8343426" cy="2847708"/>
          </a:xfrm>
          <a:prstGeom prst="rect">
            <a:avLst/>
          </a:prstGeom>
        </p:spPr>
        <p:txBody>
          <a:bodyPr vert="horz" lIns="83109" tIns="41554" rIns="83109" bIns="0" rtlCol="0" anchor="t" anchorCtr="0">
            <a:normAutofit/>
          </a:bodyPr>
          <a:lstStyle>
            <a:defPPr>
              <a:defRPr lang="en-US"/>
            </a:defPPr>
            <a:lvl1pPr marL="0" algn="l" defTabSz="645109" rtl="0" eaLnBrk="1" latinLnBrk="0" hangingPunct="1">
              <a:defRPr sz="1270" kern="1200">
                <a:solidFill>
                  <a:schemeClr val="tx1"/>
                </a:solidFill>
                <a:latin typeface="+mn-lt"/>
                <a:ea typeface="+mn-ea"/>
                <a:cs typeface="+mn-cs"/>
              </a:defRPr>
            </a:lvl1pPr>
            <a:lvl2pPr marL="322555" algn="l" defTabSz="645109" rtl="0" eaLnBrk="1" latinLnBrk="0" hangingPunct="1">
              <a:defRPr sz="1270" kern="1200">
                <a:solidFill>
                  <a:schemeClr val="tx1"/>
                </a:solidFill>
                <a:latin typeface="+mn-lt"/>
                <a:ea typeface="+mn-ea"/>
                <a:cs typeface="+mn-cs"/>
              </a:defRPr>
            </a:lvl2pPr>
            <a:lvl3pPr marL="645109" algn="l" defTabSz="645109" rtl="0" eaLnBrk="1" latinLnBrk="0" hangingPunct="1">
              <a:defRPr sz="1270" kern="1200">
                <a:solidFill>
                  <a:schemeClr val="tx1"/>
                </a:solidFill>
                <a:latin typeface="+mn-lt"/>
                <a:ea typeface="+mn-ea"/>
                <a:cs typeface="+mn-cs"/>
              </a:defRPr>
            </a:lvl3pPr>
            <a:lvl4pPr marL="967664" algn="l" defTabSz="645109" rtl="0" eaLnBrk="1" latinLnBrk="0" hangingPunct="1">
              <a:defRPr sz="1270" kern="1200">
                <a:solidFill>
                  <a:schemeClr val="tx1"/>
                </a:solidFill>
                <a:latin typeface="+mn-lt"/>
                <a:ea typeface="+mn-ea"/>
                <a:cs typeface="+mn-cs"/>
              </a:defRPr>
            </a:lvl4pPr>
            <a:lvl5pPr marL="1290218" algn="l" defTabSz="645109" rtl="0" eaLnBrk="1" latinLnBrk="0" hangingPunct="1">
              <a:defRPr sz="1270" kern="1200">
                <a:solidFill>
                  <a:schemeClr val="tx1"/>
                </a:solidFill>
                <a:latin typeface="+mn-lt"/>
                <a:ea typeface="+mn-ea"/>
                <a:cs typeface="+mn-cs"/>
              </a:defRPr>
            </a:lvl5pPr>
            <a:lvl6pPr marL="1612773" algn="l" defTabSz="645109" rtl="0" eaLnBrk="1" latinLnBrk="0" hangingPunct="1">
              <a:defRPr sz="1270" kern="1200">
                <a:solidFill>
                  <a:schemeClr val="tx1"/>
                </a:solidFill>
                <a:latin typeface="+mn-lt"/>
                <a:ea typeface="+mn-ea"/>
                <a:cs typeface="+mn-cs"/>
              </a:defRPr>
            </a:lvl6pPr>
            <a:lvl7pPr marL="1935328" algn="l" defTabSz="645109" rtl="0" eaLnBrk="1" latinLnBrk="0" hangingPunct="1">
              <a:defRPr sz="1270" kern="1200">
                <a:solidFill>
                  <a:schemeClr val="tx1"/>
                </a:solidFill>
                <a:latin typeface="+mn-lt"/>
                <a:ea typeface="+mn-ea"/>
                <a:cs typeface="+mn-cs"/>
              </a:defRPr>
            </a:lvl7pPr>
            <a:lvl8pPr marL="2257882" algn="l" defTabSz="645109" rtl="0" eaLnBrk="1" latinLnBrk="0" hangingPunct="1">
              <a:defRPr sz="1270" kern="1200">
                <a:solidFill>
                  <a:schemeClr val="tx1"/>
                </a:solidFill>
                <a:latin typeface="+mn-lt"/>
                <a:ea typeface="+mn-ea"/>
                <a:cs typeface="+mn-cs"/>
              </a:defRPr>
            </a:lvl8pPr>
            <a:lvl9pPr marL="2580437" algn="l" defTabSz="645109" rtl="0" eaLnBrk="1" latinLnBrk="0" hangingPunct="1">
              <a:defRPr sz="1270" kern="1200">
                <a:solidFill>
                  <a:schemeClr val="tx1"/>
                </a:solidFill>
                <a:latin typeface="+mn-lt"/>
                <a:ea typeface="+mn-ea"/>
                <a:cs typeface="+mn-cs"/>
              </a:defRPr>
            </a:lvl9pPr>
          </a:lstStyle>
          <a:p>
            <a:pPr algn="ctr"/>
            <a:endParaRPr lang="nb-NO" sz="6443">
              <a:latin typeface="+mj-lt"/>
              <a:ea typeface="Calibri Light"/>
              <a:cs typeface="Calibri Light"/>
            </a:endParaRPr>
          </a:p>
        </p:txBody>
      </p:sp>
      <p:sp>
        <p:nvSpPr>
          <p:cNvPr id="13" name="Tittel 1">
            <a:extLst>
              <a:ext uri="{FF2B5EF4-FFF2-40B4-BE49-F238E27FC236}">
                <a16:creationId xmlns:a16="http://schemas.microsoft.com/office/drawing/2014/main" id="{F7C8AC9F-5530-8197-D560-53EB457C7A81}"/>
              </a:ext>
            </a:extLst>
          </p:cNvPr>
          <p:cNvSpPr txBox="1">
            <a:spLocks/>
          </p:cNvSpPr>
          <p:nvPr/>
        </p:nvSpPr>
        <p:spPr>
          <a:xfrm>
            <a:off x="740888" y="703343"/>
            <a:ext cx="9173821" cy="685147"/>
          </a:xfrm>
          <a:prstGeom prst="rect">
            <a:avLst/>
          </a:prstGeom>
        </p:spPr>
        <p:txBody>
          <a:bodyPr vert="horz" lIns="91440" tIns="45720" rIns="91440" bIns="0" rtlCol="0" anchor="t" anchorCtr="0">
            <a:normAutofit/>
          </a:bodyPr>
          <a:lstStyle>
            <a:lvl1pPr algn="l" defTabSz="914400" rtl="0" eaLnBrk="1" latinLnBrk="0" hangingPunct="1">
              <a:lnSpc>
                <a:spcPct val="90000"/>
              </a:lnSpc>
              <a:spcBef>
                <a:spcPct val="0"/>
              </a:spcBef>
              <a:buNone/>
              <a:defRPr sz="4400" b="1" kern="1200" baseline="0">
                <a:solidFill>
                  <a:schemeClr val="tx1"/>
                </a:solidFill>
                <a:latin typeface="Arial" panose="020B0604020202020204" pitchFamily="34" charset="0"/>
                <a:ea typeface="+mj-ea"/>
                <a:cs typeface="Arial" panose="020B0604020202020204" pitchFamily="34" charset="0"/>
              </a:defRPr>
            </a:lvl1pPr>
          </a:lstStyle>
          <a:p>
            <a:endParaRPr lang="nb-NO"/>
          </a:p>
        </p:txBody>
      </p:sp>
      <p:sp>
        <p:nvSpPr>
          <p:cNvPr id="3" name="Plassholder for bunntekst 2">
            <a:extLst>
              <a:ext uri="{FF2B5EF4-FFF2-40B4-BE49-F238E27FC236}">
                <a16:creationId xmlns:a16="http://schemas.microsoft.com/office/drawing/2014/main" id="{C0B1E712-6623-DBBC-8912-BBCF89E4D7BA}"/>
              </a:ext>
            </a:extLst>
          </p:cNvPr>
          <p:cNvSpPr>
            <a:spLocks noGrp="1"/>
          </p:cNvSpPr>
          <p:nvPr>
            <p:ph type="ftr" sz="quarter" idx="3"/>
          </p:nvPr>
        </p:nvSpPr>
        <p:spPr>
          <a:xfrm>
            <a:off x="1432488" y="6993451"/>
            <a:ext cx="3263366" cy="642043"/>
          </a:xfrm>
        </p:spPr>
        <p:txBody>
          <a:bodyPr/>
          <a:lstStyle>
            <a:defPPr>
              <a:defRPr lang="en-US"/>
            </a:defPPr>
            <a:lvl1pPr marL="0" algn="l" defTabSz="395774" rtl="0" eaLnBrk="1" latinLnBrk="0" hangingPunct="1">
              <a:defRPr sz="779" kern="1200">
                <a:solidFill>
                  <a:schemeClr val="tx1"/>
                </a:solidFill>
                <a:latin typeface="+mn-lt"/>
                <a:ea typeface="+mn-ea"/>
                <a:cs typeface="+mn-cs"/>
              </a:defRPr>
            </a:lvl1pPr>
            <a:lvl2pPr marL="197887" algn="l" defTabSz="395774" rtl="0" eaLnBrk="1" latinLnBrk="0" hangingPunct="1">
              <a:defRPr sz="779" kern="1200">
                <a:solidFill>
                  <a:schemeClr val="tx1"/>
                </a:solidFill>
                <a:latin typeface="+mn-lt"/>
                <a:ea typeface="+mn-ea"/>
                <a:cs typeface="+mn-cs"/>
              </a:defRPr>
            </a:lvl2pPr>
            <a:lvl3pPr marL="395774" algn="l" defTabSz="395774" rtl="0" eaLnBrk="1" latinLnBrk="0" hangingPunct="1">
              <a:defRPr sz="779" kern="1200">
                <a:solidFill>
                  <a:schemeClr val="tx1"/>
                </a:solidFill>
                <a:latin typeface="+mn-lt"/>
                <a:ea typeface="+mn-ea"/>
                <a:cs typeface="+mn-cs"/>
              </a:defRPr>
            </a:lvl3pPr>
            <a:lvl4pPr marL="593662" algn="l" defTabSz="395774" rtl="0" eaLnBrk="1" latinLnBrk="0" hangingPunct="1">
              <a:defRPr sz="779" kern="1200">
                <a:solidFill>
                  <a:schemeClr val="tx1"/>
                </a:solidFill>
                <a:latin typeface="+mn-lt"/>
                <a:ea typeface="+mn-ea"/>
                <a:cs typeface="+mn-cs"/>
              </a:defRPr>
            </a:lvl4pPr>
            <a:lvl5pPr marL="791548" algn="l" defTabSz="395774" rtl="0" eaLnBrk="1" latinLnBrk="0" hangingPunct="1">
              <a:defRPr sz="779" kern="1200">
                <a:solidFill>
                  <a:schemeClr val="tx1"/>
                </a:solidFill>
                <a:latin typeface="+mn-lt"/>
                <a:ea typeface="+mn-ea"/>
                <a:cs typeface="+mn-cs"/>
              </a:defRPr>
            </a:lvl5pPr>
            <a:lvl6pPr marL="989436" algn="l" defTabSz="395774" rtl="0" eaLnBrk="1" latinLnBrk="0" hangingPunct="1">
              <a:defRPr sz="779" kern="1200">
                <a:solidFill>
                  <a:schemeClr val="tx1"/>
                </a:solidFill>
                <a:latin typeface="+mn-lt"/>
                <a:ea typeface="+mn-ea"/>
                <a:cs typeface="+mn-cs"/>
              </a:defRPr>
            </a:lvl6pPr>
            <a:lvl7pPr marL="1187323" algn="l" defTabSz="395774" rtl="0" eaLnBrk="1" latinLnBrk="0" hangingPunct="1">
              <a:defRPr sz="779" kern="1200">
                <a:solidFill>
                  <a:schemeClr val="tx1"/>
                </a:solidFill>
                <a:latin typeface="+mn-lt"/>
                <a:ea typeface="+mn-ea"/>
                <a:cs typeface="+mn-cs"/>
              </a:defRPr>
            </a:lvl7pPr>
            <a:lvl8pPr marL="1385210" algn="l" defTabSz="395774" rtl="0" eaLnBrk="1" latinLnBrk="0" hangingPunct="1">
              <a:defRPr sz="779" kern="1200">
                <a:solidFill>
                  <a:schemeClr val="tx1"/>
                </a:solidFill>
                <a:latin typeface="+mn-lt"/>
                <a:ea typeface="+mn-ea"/>
                <a:cs typeface="+mn-cs"/>
              </a:defRPr>
            </a:lvl8pPr>
            <a:lvl9pPr marL="1583098" algn="l" defTabSz="395774" rtl="0" eaLnBrk="1" latinLnBrk="0" hangingPunct="1">
              <a:defRPr sz="779" kern="1200">
                <a:solidFill>
                  <a:schemeClr val="tx1"/>
                </a:solidFill>
                <a:latin typeface="+mn-lt"/>
                <a:ea typeface="+mn-ea"/>
                <a:cs typeface="+mn-cs"/>
              </a:defRPr>
            </a:lvl9pPr>
          </a:lstStyle>
          <a:p>
            <a:pPr>
              <a:spcAft>
                <a:spcPts val="600"/>
              </a:spcAft>
            </a:pPr>
            <a:r>
              <a:rPr lang="nb-NO"/>
              <a:t>Vi strekker oss langt!</a:t>
            </a:r>
          </a:p>
          <a:p>
            <a:pPr>
              <a:spcAft>
                <a:spcPts val="600"/>
              </a:spcAft>
            </a:pPr>
            <a:endParaRPr lang="nb-NO"/>
          </a:p>
          <a:p>
            <a:pPr>
              <a:spcAft>
                <a:spcPts val="600"/>
              </a:spcAft>
            </a:pPr>
            <a:r>
              <a:rPr lang="nb-NO"/>
              <a:t>Prosjekt Mestringsteknologi til barn og unge, oktober 2024</a:t>
            </a:r>
          </a:p>
        </p:txBody>
      </p:sp>
    </p:spTree>
    <p:extLst>
      <p:ext uri="{BB962C8B-B14F-4D97-AF65-F5344CB8AC3E}">
        <p14:creationId xmlns:p14="http://schemas.microsoft.com/office/powerpoint/2010/main" val="222656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73CB336-686A-E3EA-7A5D-1D27D11CAF59}"/>
              </a:ext>
            </a:extLst>
          </p:cNvPr>
          <p:cNvSpPr>
            <a:spLocks noGrp="1"/>
          </p:cNvSpPr>
          <p:nvPr>
            <p:ph type="title"/>
          </p:nvPr>
        </p:nvSpPr>
        <p:spPr>
          <a:xfrm>
            <a:off x="849745" y="634314"/>
            <a:ext cx="9287032" cy="685147"/>
          </a:xfrm>
        </p:spPr>
        <p:txBody>
          <a:bodyPr anchor="b">
            <a:normAutofit/>
          </a:bodyPr>
          <a:lstStyle/>
          <a:p>
            <a:r>
              <a:rPr lang="nb-NO"/>
              <a:t>Teknologi til barn og unge </a:t>
            </a:r>
          </a:p>
        </p:txBody>
      </p:sp>
      <p:sp>
        <p:nvSpPr>
          <p:cNvPr id="4" name="Plassholder for bunntekst 3">
            <a:extLst>
              <a:ext uri="{FF2B5EF4-FFF2-40B4-BE49-F238E27FC236}">
                <a16:creationId xmlns:a16="http://schemas.microsoft.com/office/drawing/2014/main" id="{09B90C41-90AA-61DD-EDCD-9CAD291F90C1}"/>
              </a:ext>
            </a:extLst>
          </p:cNvPr>
          <p:cNvSpPr>
            <a:spLocks noGrp="1"/>
          </p:cNvSpPr>
          <p:nvPr>
            <p:ph type="ftr" sz="quarter" idx="3"/>
          </p:nvPr>
        </p:nvSpPr>
        <p:spPr>
          <a:xfrm>
            <a:off x="849745" y="6182582"/>
            <a:ext cx="2899295" cy="422882"/>
          </a:xfrm>
        </p:spPr>
        <p:txBody>
          <a:bodyPr anchor="b">
            <a:normAutofit/>
          </a:bodyPr>
          <a:lstStyle/>
          <a:p>
            <a:pPr>
              <a:spcAft>
                <a:spcPts val="600"/>
              </a:spcAft>
            </a:pPr>
            <a:r>
              <a:rPr lang="nb-NO"/>
              <a:t>Vi strekker oss langt!</a:t>
            </a:r>
          </a:p>
        </p:txBody>
      </p:sp>
      <p:graphicFrame>
        <p:nvGraphicFramePr>
          <p:cNvPr id="6" name="Plassholder for tekst 2">
            <a:extLst>
              <a:ext uri="{FF2B5EF4-FFF2-40B4-BE49-F238E27FC236}">
                <a16:creationId xmlns:a16="http://schemas.microsoft.com/office/drawing/2014/main" id="{E69B9793-7C48-D08B-69BA-A1330B2A1CF9}"/>
              </a:ext>
            </a:extLst>
          </p:cNvPr>
          <p:cNvGraphicFramePr/>
          <p:nvPr>
            <p:extLst>
              <p:ext uri="{D42A27DB-BD31-4B8C-83A1-F6EECF244321}">
                <p14:modId xmlns:p14="http://schemas.microsoft.com/office/powerpoint/2010/main" val="3307952655"/>
              </p:ext>
            </p:extLst>
          </p:nvPr>
        </p:nvGraphicFramePr>
        <p:xfrm>
          <a:off x="849745" y="1804087"/>
          <a:ext cx="10576136" cy="4266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Bilde 4">
            <a:extLst>
              <a:ext uri="{FF2B5EF4-FFF2-40B4-BE49-F238E27FC236}">
                <a16:creationId xmlns:a16="http://schemas.microsoft.com/office/drawing/2014/main" id="{7AE789AE-C45B-6A52-855F-E271FD4B2CEC}"/>
              </a:ext>
            </a:extLst>
          </p:cNvPr>
          <p:cNvPicPr>
            <a:picLocks noChangeAspect="1"/>
          </p:cNvPicPr>
          <p:nvPr/>
        </p:nvPicPr>
        <p:blipFill>
          <a:blip r:embed="rId8"/>
          <a:stretch>
            <a:fillRect/>
          </a:stretch>
        </p:blipFill>
        <p:spPr>
          <a:xfrm>
            <a:off x="7620575" y="518033"/>
            <a:ext cx="1857634" cy="1286054"/>
          </a:xfrm>
          <a:prstGeom prst="rect">
            <a:avLst/>
          </a:prstGeom>
        </p:spPr>
      </p:pic>
    </p:spTree>
    <p:extLst>
      <p:ext uri="{BB962C8B-B14F-4D97-AF65-F5344CB8AC3E}">
        <p14:creationId xmlns:p14="http://schemas.microsoft.com/office/powerpoint/2010/main" val="1786909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1B9B1E4-E581-0F52-39E0-F2947E2DC24E}"/>
              </a:ext>
            </a:extLst>
          </p:cNvPr>
          <p:cNvSpPr>
            <a:spLocks noGrp="1"/>
          </p:cNvSpPr>
          <p:nvPr>
            <p:ph type="title"/>
          </p:nvPr>
        </p:nvSpPr>
        <p:spPr>
          <a:xfrm>
            <a:off x="849745" y="634314"/>
            <a:ext cx="9287032" cy="685147"/>
          </a:xfrm>
        </p:spPr>
        <p:txBody>
          <a:bodyPr anchor="b">
            <a:normAutofit fontScale="90000"/>
          </a:bodyPr>
          <a:lstStyle/>
          <a:p>
            <a:r>
              <a:rPr lang="nb-NO" dirty="0"/>
              <a:t>Prosjekt mestringsteknologi til barn og unge</a:t>
            </a:r>
          </a:p>
        </p:txBody>
      </p:sp>
      <p:sp>
        <p:nvSpPr>
          <p:cNvPr id="4" name="Plassholder for bunntekst 3">
            <a:extLst>
              <a:ext uri="{FF2B5EF4-FFF2-40B4-BE49-F238E27FC236}">
                <a16:creationId xmlns:a16="http://schemas.microsoft.com/office/drawing/2014/main" id="{587420D7-3835-27B1-B6D8-5BC2244A4EE8}"/>
              </a:ext>
            </a:extLst>
          </p:cNvPr>
          <p:cNvSpPr>
            <a:spLocks noGrp="1"/>
          </p:cNvSpPr>
          <p:nvPr>
            <p:ph type="ftr" sz="quarter" idx="3"/>
          </p:nvPr>
        </p:nvSpPr>
        <p:spPr>
          <a:xfrm>
            <a:off x="849745" y="6182582"/>
            <a:ext cx="2899295" cy="422882"/>
          </a:xfrm>
        </p:spPr>
        <p:txBody>
          <a:bodyPr anchor="b">
            <a:normAutofit/>
          </a:bodyPr>
          <a:lstStyle/>
          <a:p>
            <a:pPr>
              <a:spcAft>
                <a:spcPts val="600"/>
              </a:spcAft>
            </a:pPr>
            <a:r>
              <a:rPr lang="nb-NO"/>
              <a:t>Vi strekker oss langt!</a:t>
            </a:r>
          </a:p>
        </p:txBody>
      </p:sp>
      <p:graphicFrame>
        <p:nvGraphicFramePr>
          <p:cNvPr id="6" name="Plassholder for tekst 2">
            <a:extLst>
              <a:ext uri="{FF2B5EF4-FFF2-40B4-BE49-F238E27FC236}">
                <a16:creationId xmlns:a16="http://schemas.microsoft.com/office/drawing/2014/main" id="{D56D85A4-C9F4-FD06-A509-6AE337986731}"/>
              </a:ext>
            </a:extLst>
          </p:cNvPr>
          <p:cNvGraphicFramePr/>
          <p:nvPr>
            <p:extLst>
              <p:ext uri="{D42A27DB-BD31-4B8C-83A1-F6EECF244321}">
                <p14:modId xmlns:p14="http://schemas.microsoft.com/office/powerpoint/2010/main" val="2302849103"/>
              </p:ext>
            </p:extLst>
          </p:nvPr>
        </p:nvGraphicFramePr>
        <p:xfrm>
          <a:off x="849745" y="1576552"/>
          <a:ext cx="10576136" cy="4606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97123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5EB913B5-F23C-2E5B-A02B-1862068489E4}"/>
              </a:ext>
            </a:extLst>
          </p:cNvPr>
          <p:cNvSpPr>
            <a:spLocks noGrp="1"/>
          </p:cNvSpPr>
          <p:nvPr>
            <p:ph sz="quarter" idx="13"/>
          </p:nvPr>
        </p:nvSpPr>
        <p:spPr>
          <a:xfrm>
            <a:off x="849745" y="1804087"/>
            <a:ext cx="7269945" cy="4266776"/>
          </a:xfrm>
        </p:spPr>
        <p:txBody>
          <a:bodyPr>
            <a:normAutofit/>
          </a:bodyPr>
          <a:lstStyle/>
          <a:p>
            <a:pPr marL="342900" indent="-342900">
              <a:buFont typeface="Arial" panose="020B0604020202020204" pitchFamily="34" charset="0"/>
              <a:buChar char="•"/>
            </a:pPr>
            <a:endParaRPr lang="nb-NO"/>
          </a:p>
          <a:p>
            <a:pPr marL="342900" indent="-342900">
              <a:buFont typeface="Arial" panose="020B0604020202020204" pitchFamily="34" charset="0"/>
              <a:buChar char="•"/>
            </a:pPr>
            <a:r>
              <a:rPr lang="nb-NO">
                <a:solidFill>
                  <a:schemeClr val="tx1"/>
                </a:solidFill>
                <a:latin typeface="+mn-lt"/>
              </a:rPr>
              <a:t>Utarbeide prosedyrer </a:t>
            </a:r>
            <a:r>
              <a:rPr lang="nb-NO" b="0">
                <a:solidFill>
                  <a:schemeClr val="tx1"/>
                </a:solidFill>
                <a:latin typeface="+mn-lt"/>
              </a:rPr>
              <a:t>i Molde kommune for arbeid med mestringsteknologi for barn og unge medfødt eller tidlig erverva funksjonsnedsettelse</a:t>
            </a:r>
          </a:p>
          <a:p>
            <a:endParaRPr lang="nb-NO" b="0">
              <a:solidFill>
                <a:schemeClr val="tx1"/>
              </a:solidFill>
              <a:latin typeface="+mn-lt"/>
            </a:endParaRPr>
          </a:p>
          <a:p>
            <a:pPr marL="342900" indent="-342900">
              <a:buFont typeface="Arial" panose="020B0604020202020204" pitchFamily="34" charset="0"/>
              <a:buChar char="•"/>
            </a:pPr>
            <a:r>
              <a:rPr lang="nb-NO">
                <a:solidFill>
                  <a:schemeClr val="tx1"/>
                </a:solidFill>
                <a:latin typeface="+mn-lt"/>
              </a:rPr>
              <a:t>Øke kunnskapen </a:t>
            </a:r>
            <a:r>
              <a:rPr lang="nb-NO" b="0">
                <a:solidFill>
                  <a:schemeClr val="tx1"/>
                </a:solidFill>
                <a:latin typeface="+mn-lt"/>
              </a:rPr>
              <a:t>blant ansatte i helse og oppvekst, foresatte, barn og unge om muligheter som finnes i teknologi</a:t>
            </a:r>
          </a:p>
        </p:txBody>
      </p:sp>
      <p:sp>
        <p:nvSpPr>
          <p:cNvPr id="2" name="Tittel 1">
            <a:extLst>
              <a:ext uri="{FF2B5EF4-FFF2-40B4-BE49-F238E27FC236}">
                <a16:creationId xmlns:a16="http://schemas.microsoft.com/office/drawing/2014/main" id="{69385610-3DBB-11B8-42BA-4D203C2A123C}"/>
              </a:ext>
            </a:extLst>
          </p:cNvPr>
          <p:cNvSpPr>
            <a:spLocks noGrp="1"/>
          </p:cNvSpPr>
          <p:nvPr>
            <p:ph type="title"/>
          </p:nvPr>
        </p:nvSpPr>
        <p:spPr>
          <a:xfrm>
            <a:off x="841248" y="365760"/>
            <a:ext cx="10515600" cy="1325880"/>
          </a:xfrm>
        </p:spPr>
        <p:txBody>
          <a:bodyPr anchor="ctr">
            <a:normAutofit/>
          </a:bodyPr>
          <a:lstStyle/>
          <a:p>
            <a:r>
              <a:rPr lang="nb-NO" dirty="0"/>
              <a:t>Mål for MTEK-prosjektet i Molde </a:t>
            </a:r>
          </a:p>
        </p:txBody>
      </p:sp>
      <p:sp>
        <p:nvSpPr>
          <p:cNvPr id="4" name="Plassholder for bunntekst 3">
            <a:extLst>
              <a:ext uri="{FF2B5EF4-FFF2-40B4-BE49-F238E27FC236}">
                <a16:creationId xmlns:a16="http://schemas.microsoft.com/office/drawing/2014/main" id="{310C2833-FBF7-8A3B-D8B5-50895B1B3916}"/>
              </a:ext>
            </a:extLst>
          </p:cNvPr>
          <p:cNvSpPr>
            <a:spLocks noGrp="1"/>
          </p:cNvSpPr>
          <p:nvPr>
            <p:ph type="ftr" sz="quarter" idx="3"/>
          </p:nvPr>
        </p:nvSpPr>
        <p:spPr>
          <a:xfrm>
            <a:off x="849745" y="6182582"/>
            <a:ext cx="2899295" cy="422882"/>
          </a:xfrm>
        </p:spPr>
        <p:txBody>
          <a:bodyPr anchor="b">
            <a:normAutofit/>
          </a:bodyPr>
          <a:lstStyle/>
          <a:p>
            <a:pPr>
              <a:spcAft>
                <a:spcPts val="600"/>
              </a:spcAft>
            </a:pPr>
            <a:r>
              <a:rPr lang="nb-NO"/>
              <a:t>Vi strekker oss langt!</a:t>
            </a:r>
          </a:p>
        </p:txBody>
      </p:sp>
      <p:pic>
        <p:nvPicPr>
          <p:cNvPr id="10" name="Bilde 9">
            <a:extLst>
              <a:ext uri="{FF2B5EF4-FFF2-40B4-BE49-F238E27FC236}">
                <a16:creationId xmlns:a16="http://schemas.microsoft.com/office/drawing/2014/main" id="{32A94819-D281-A478-F94C-423EE135739B}"/>
              </a:ext>
            </a:extLst>
          </p:cNvPr>
          <p:cNvPicPr>
            <a:picLocks noChangeAspect="1"/>
          </p:cNvPicPr>
          <p:nvPr/>
        </p:nvPicPr>
        <p:blipFill>
          <a:blip r:embed="rId3"/>
          <a:stretch>
            <a:fillRect/>
          </a:stretch>
        </p:blipFill>
        <p:spPr>
          <a:xfrm>
            <a:off x="8119690" y="3937475"/>
            <a:ext cx="2711016" cy="1900369"/>
          </a:xfrm>
          <a:prstGeom prst="rect">
            <a:avLst/>
          </a:prstGeom>
        </p:spPr>
      </p:pic>
      <p:pic>
        <p:nvPicPr>
          <p:cNvPr id="12" name="Bilde 11">
            <a:extLst>
              <a:ext uri="{FF2B5EF4-FFF2-40B4-BE49-F238E27FC236}">
                <a16:creationId xmlns:a16="http://schemas.microsoft.com/office/drawing/2014/main" id="{9DE55C16-5DB5-F992-87B8-8D4B88EA7FE1}"/>
              </a:ext>
            </a:extLst>
          </p:cNvPr>
          <p:cNvPicPr>
            <a:picLocks noChangeAspect="1"/>
          </p:cNvPicPr>
          <p:nvPr/>
        </p:nvPicPr>
        <p:blipFill>
          <a:blip r:embed="rId4"/>
          <a:stretch>
            <a:fillRect/>
          </a:stretch>
        </p:blipFill>
        <p:spPr>
          <a:xfrm>
            <a:off x="8119690" y="1576134"/>
            <a:ext cx="2739595" cy="1852866"/>
          </a:xfrm>
          <a:prstGeom prst="rect">
            <a:avLst/>
          </a:prstGeom>
        </p:spPr>
      </p:pic>
    </p:spTree>
    <p:extLst>
      <p:ext uri="{BB962C8B-B14F-4D97-AF65-F5344CB8AC3E}">
        <p14:creationId xmlns:p14="http://schemas.microsoft.com/office/powerpoint/2010/main" val="286396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BB86EC77-34FA-0628-9E2F-E18E299CC54A}"/>
              </a:ext>
            </a:extLst>
          </p:cNvPr>
          <p:cNvSpPr>
            <a:spLocks noGrp="1"/>
          </p:cNvSpPr>
          <p:nvPr>
            <p:ph sz="quarter" idx="13"/>
          </p:nvPr>
        </p:nvSpPr>
        <p:spPr>
          <a:xfrm>
            <a:off x="6233063" y="1804087"/>
            <a:ext cx="5192818" cy="4266776"/>
          </a:xfrm>
        </p:spPr>
        <p:txBody>
          <a:bodyPr>
            <a:normAutofit/>
          </a:bodyPr>
          <a:lstStyle/>
          <a:p>
            <a:r>
              <a:rPr lang="en-US" b="0" dirty="0" err="1">
                <a:latin typeface="Arial Brødtekst"/>
              </a:rPr>
              <a:t>Helhetlig</a:t>
            </a:r>
            <a:r>
              <a:rPr lang="en-US" b="0" dirty="0">
                <a:latin typeface="Arial Brødtekst"/>
              </a:rPr>
              <a:t> </a:t>
            </a:r>
            <a:r>
              <a:rPr lang="en-US" b="0" dirty="0" err="1">
                <a:latin typeface="Arial Brødtekst"/>
              </a:rPr>
              <a:t>tjenestemodell</a:t>
            </a:r>
            <a:endParaRPr lang="en-US" b="0" dirty="0">
              <a:latin typeface="Arial Brødtekst"/>
            </a:endParaRPr>
          </a:p>
          <a:p>
            <a:r>
              <a:rPr lang="en-US" b="0" dirty="0" err="1">
                <a:latin typeface="Arial Brødtekst"/>
              </a:rPr>
              <a:t>Forankring</a:t>
            </a:r>
            <a:endParaRPr lang="en-US" b="0" dirty="0">
              <a:latin typeface="Arial Brødtekst"/>
            </a:endParaRPr>
          </a:p>
          <a:p>
            <a:r>
              <a:rPr lang="en-US" b="0" dirty="0" err="1">
                <a:latin typeface="Arial Brødtekst"/>
              </a:rPr>
              <a:t>Kartlegging</a:t>
            </a:r>
            <a:r>
              <a:rPr lang="en-US" b="0" dirty="0">
                <a:latin typeface="Arial Brødtekst"/>
              </a:rPr>
              <a:t> av </a:t>
            </a:r>
            <a:r>
              <a:rPr lang="en-US" b="0" dirty="0" err="1">
                <a:latin typeface="Arial Brødtekst"/>
              </a:rPr>
              <a:t>aktører</a:t>
            </a:r>
            <a:r>
              <a:rPr lang="en-US" b="0" dirty="0">
                <a:latin typeface="Arial Brødtekst"/>
              </a:rPr>
              <a:t> </a:t>
            </a:r>
            <a:r>
              <a:rPr lang="en-US" b="0" dirty="0" err="1">
                <a:latin typeface="Arial Brødtekst"/>
              </a:rPr>
              <a:t>i</a:t>
            </a:r>
            <a:r>
              <a:rPr lang="en-US" b="0" dirty="0">
                <a:latin typeface="Arial Brødtekst"/>
              </a:rPr>
              <a:t> </a:t>
            </a:r>
            <a:r>
              <a:rPr lang="en-US" b="0" dirty="0" err="1">
                <a:latin typeface="Arial Brødtekst"/>
              </a:rPr>
              <a:t>kommunen</a:t>
            </a:r>
            <a:endParaRPr lang="en-US" b="0" dirty="0">
              <a:latin typeface="Arial Brødtekst"/>
            </a:endParaRPr>
          </a:p>
          <a:p>
            <a:r>
              <a:rPr lang="en-US" b="0" dirty="0" err="1">
                <a:latin typeface="Arial Brødtekst"/>
              </a:rPr>
              <a:t>Tverrfaglig</a:t>
            </a:r>
            <a:r>
              <a:rPr lang="en-US" b="0" dirty="0">
                <a:latin typeface="Arial Brødtekst"/>
              </a:rPr>
              <a:t>, </a:t>
            </a:r>
            <a:r>
              <a:rPr lang="en-US" b="0" dirty="0" err="1">
                <a:latin typeface="Arial Brødtekst"/>
              </a:rPr>
              <a:t>tverrsektorielt</a:t>
            </a:r>
            <a:r>
              <a:rPr lang="en-US" b="0" dirty="0">
                <a:latin typeface="Arial Brødtekst"/>
              </a:rPr>
              <a:t> </a:t>
            </a:r>
            <a:r>
              <a:rPr lang="en-US" b="0" dirty="0" err="1">
                <a:latin typeface="Arial Brødtekst"/>
              </a:rPr>
              <a:t>tjenesteforløp</a:t>
            </a:r>
            <a:endParaRPr lang="en-US" b="0" dirty="0">
              <a:latin typeface="Arial Brødtekst"/>
            </a:endParaRPr>
          </a:p>
          <a:p>
            <a:pPr lvl="1"/>
            <a:r>
              <a:rPr lang="en-US" b="0" dirty="0" err="1">
                <a:latin typeface="Arial Brødtekst"/>
              </a:rPr>
              <a:t>Avklare</a:t>
            </a:r>
            <a:r>
              <a:rPr lang="en-US" b="0" dirty="0">
                <a:latin typeface="Arial Brødtekst"/>
              </a:rPr>
              <a:t> </a:t>
            </a:r>
            <a:r>
              <a:rPr lang="en-US" b="0" dirty="0" err="1">
                <a:latin typeface="Arial Brødtekst"/>
              </a:rPr>
              <a:t>hva</a:t>
            </a:r>
            <a:r>
              <a:rPr lang="en-US" b="0" dirty="0">
                <a:latin typeface="Arial Brødtekst"/>
              </a:rPr>
              <a:t> de </a:t>
            </a:r>
            <a:r>
              <a:rPr lang="en-US" b="0" dirty="0" err="1">
                <a:latin typeface="Arial Brødtekst"/>
              </a:rPr>
              <a:t>ulike</a:t>
            </a:r>
            <a:r>
              <a:rPr lang="en-US" b="0" dirty="0">
                <a:latin typeface="Arial Brødtekst"/>
              </a:rPr>
              <a:t> </a:t>
            </a:r>
            <a:r>
              <a:rPr lang="en-US" b="0" dirty="0" err="1">
                <a:latin typeface="Arial Brødtekst"/>
              </a:rPr>
              <a:t>tjenestene</a:t>
            </a:r>
            <a:r>
              <a:rPr lang="en-US" b="0" dirty="0">
                <a:latin typeface="Arial Brødtekst"/>
              </a:rPr>
              <a:t> </a:t>
            </a:r>
            <a:r>
              <a:rPr lang="en-US" b="0" dirty="0" err="1">
                <a:latin typeface="Arial Brødtekst"/>
              </a:rPr>
              <a:t>kan</a:t>
            </a:r>
            <a:r>
              <a:rPr lang="en-US" b="0" dirty="0">
                <a:latin typeface="Arial Brødtekst"/>
              </a:rPr>
              <a:t> </a:t>
            </a:r>
            <a:r>
              <a:rPr lang="en-US" b="0" dirty="0" err="1">
                <a:latin typeface="Arial Brødtekst"/>
              </a:rPr>
              <a:t>bidra</a:t>
            </a:r>
            <a:r>
              <a:rPr lang="en-US" b="0" dirty="0">
                <a:latin typeface="Arial Brødtekst"/>
              </a:rPr>
              <a:t> med</a:t>
            </a:r>
          </a:p>
          <a:p>
            <a:pPr lvl="1"/>
            <a:r>
              <a:rPr lang="en-US" dirty="0" err="1">
                <a:latin typeface="Arial Brødtekst"/>
              </a:rPr>
              <a:t>Hvem</a:t>
            </a:r>
            <a:r>
              <a:rPr lang="en-US" dirty="0">
                <a:latin typeface="Arial Brødtekst"/>
              </a:rPr>
              <a:t> </a:t>
            </a:r>
            <a:r>
              <a:rPr lang="en-US" dirty="0" err="1">
                <a:latin typeface="Arial Brødtekst"/>
              </a:rPr>
              <a:t>gjør</a:t>
            </a:r>
            <a:r>
              <a:rPr lang="en-US" dirty="0">
                <a:latin typeface="Arial Brødtekst"/>
              </a:rPr>
              <a:t> </a:t>
            </a:r>
            <a:r>
              <a:rPr lang="en-US" dirty="0" err="1">
                <a:latin typeface="Arial Brødtekst"/>
              </a:rPr>
              <a:t>hva</a:t>
            </a:r>
            <a:r>
              <a:rPr lang="en-US" dirty="0">
                <a:latin typeface="Arial Brødtekst"/>
              </a:rPr>
              <a:t>, </a:t>
            </a:r>
            <a:r>
              <a:rPr lang="en-US" dirty="0" err="1">
                <a:latin typeface="Arial Brødtekst"/>
              </a:rPr>
              <a:t>når</a:t>
            </a:r>
            <a:r>
              <a:rPr lang="en-US" dirty="0">
                <a:latin typeface="Arial Brødtekst"/>
              </a:rPr>
              <a:t> </a:t>
            </a:r>
            <a:r>
              <a:rPr lang="en-US" dirty="0" err="1">
                <a:latin typeface="Arial Brødtekst"/>
              </a:rPr>
              <a:t>og</a:t>
            </a:r>
            <a:r>
              <a:rPr lang="en-US" dirty="0">
                <a:latin typeface="Arial Brødtekst"/>
              </a:rPr>
              <a:t> </a:t>
            </a:r>
            <a:r>
              <a:rPr lang="en-US" dirty="0" err="1">
                <a:latin typeface="Arial Brødtekst"/>
              </a:rPr>
              <a:t>hvordan</a:t>
            </a:r>
            <a:endParaRPr lang="en-US" dirty="0">
              <a:latin typeface="Arial Brødtekst"/>
            </a:endParaRPr>
          </a:p>
          <a:p>
            <a:r>
              <a:rPr lang="en-US" b="0" dirty="0" err="1">
                <a:latin typeface="Arial Brødtekst"/>
              </a:rPr>
              <a:t>Rutinebeskrivelser</a:t>
            </a:r>
            <a:r>
              <a:rPr lang="en-US" b="0" dirty="0">
                <a:latin typeface="Arial Brødtekst"/>
              </a:rPr>
              <a:t> for </a:t>
            </a:r>
            <a:r>
              <a:rPr lang="en-US" b="0" dirty="0" err="1">
                <a:latin typeface="Arial Brødtekst"/>
              </a:rPr>
              <a:t>tjenestene</a:t>
            </a:r>
            <a:endParaRPr lang="en-US" b="0" dirty="0">
              <a:latin typeface="Arial Brødtekst"/>
            </a:endParaRPr>
          </a:p>
          <a:p>
            <a:r>
              <a:rPr lang="en-US" b="0" dirty="0" err="1">
                <a:latin typeface="Arial Brødtekst"/>
              </a:rPr>
              <a:t>Tilgjengelig</a:t>
            </a:r>
            <a:r>
              <a:rPr lang="en-US" b="0" dirty="0">
                <a:latin typeface="Arial Brødtekst"/>
              </a:rPr>
              <a:t> for alle</a:t>
            </a:r>
          </a:p>
          <a:p>
            <a:pPr lvl="1" indent="0">
              <a:buNone/>
            </a:pPr>
            <a:endParaRPr lang="en-US" sz="2000" dirty="0"/>
          </a:p>
        </p:txBody>
      </p:sp>
      <p:sp>
        <p:nvSpPr>
          <p:cNvPr id="12" name="Title 3">
            <a:extLst>
              <a:ext uri="{FF2B5EF4-FFF2-40B4-BE49-F238E27FC236}">
                <a16:creationId xmlns:a16="http://schemas.microsoft.com/office/drawing/2014/main" id="{80FB2054-F116-4458-91B0-4A9FFB553B25}"/>
              </a:ext>
            </a:extLst>
          </p:cNvPr>
          <p:cNvSpPr>
            <a:spLocks noGrp="1"/>
          </p:cNvSpPr>
          <p:nvPr>
            <p:ph type="title"/>
          </p:nvPr>
        </p:nvSpPr>
        <p:spPr>
          <a:xfrm>
            <a:off x="841248" y="365760"/>
            <a:ext cx="10515600" cy="1325880"/>
          </a:xfrm>
        </p:spPr>
        <p:txBody>
          <a:bodyPr anchor="ctr">
            <a:normAutofit/>
          </a:bodyPr>
          <a:lstStyle/>
          <a:p>
            <a:r>
              <a:rPr lang="en-US" err="1"/>
              <a:t>Øke</a:t>
            </a:r>
            <a:r>
              <a:rPr lang="en-US"/>
              <a:t> </a:t>
            </a:r>
            <a:r>
              <a:rPr lang="en-US" err="1"/>
              <a:t>kunnskap</a:t>
            </a:r>
            <a:r>
              <a:rPr lang="en-US"/>
              <a:t> </a:t>
            </a:r>
            <a:r>
              <a:rPr lang="en-US" err="1"/>
              <a:t>og</a:t>
            </a:r>
            <a:r>
              <a:rPr lang="en-US"/>
              <a:t> </a:t>
            </a:r>
            <a:r>
              <a:rPr lang="en-US" err="1">
                <a:solidFill>
                  <a:srgbClr val="143D57"/>
                </a:solidFill>
              </a:rPr>
              <a:t>utarbeide</a:t>
            </a:r>
            <a:r>
              <a:rPr lang="en-US"/>
              <a:t> </a:t>
            </a:r>
            <a:r>
              <a:rPr lang="en-US" err="1"/>
              <a:t>prosedyrer</a:t>
            </a:r>
            <a:r>
              <a:rPr lang="en-US"/>
              <a:t> </a:t>
            </a:r>
          </a:p>
        </p:txBody>
      </p:sp>
      <p:sp>
        <p:nvSpPr>
          <p:cNvPr id="4" name="Plassholder for bunntekst 3">
            <a:extLst>
              <a:ext uri="{FF2B5EF4-FFF2-40B4-BE49-F238E27FC236}">
                <a16:creationId xmlns:a16="http://schemas.microsoft.com/office/drawing/2014/main" id="{FEDCFC57-281B-1317-B62E-6F81A8779C92}"/>
              </a:ext>
            </a:extLst>
          </p:cNvPr>
          <p:cNvSpPr>
            <a:spLocks noGrp="1"/>
          </p:cNvSpPr>
          <p:nvPr>
            <p:ph type="ftr" sz="quarter" idx="3"/>
          </p:nvPr>
        </p:nvSpPr>
        <p:spPr>
          <a:xfrm>
            <a:off x="849745" y="6182582"/>
            <a:ext cx="2899295" cy="422882"/>
          </a:xfrm>
        </p:spPr>
        <p:txBody>
          <a:bodyPr anchor="b">
            <a:normAutofit/>
          </a:bodyPr>
          <a:lstStyle/>
          <a:p>
            <a:pPr>
              <a:spcAft>
                <a:spcPts val="600"/>
              </a:spcAft>
            </a:pPr>
            <a:r>
              <a:rPr lang="nb-NO"/>
              <a:t>Vi strekker oss langt!</a:t>
            </a:r>
          </a:p>
        </p:txBody>
      </p:sp>
      <p:pic>
        <p:nvPicPr>
          <p:cNvPr id="6" name="Bilde 5">
            <a:extLst>
              <a:ext uri="{FF2B5EF4-FFF2-40B4-BE49-F238E27FC236}">
                <a16:creationId xmlns:a16="http://schemas.microsoft.com/office/drawing/2014/main" id="{000F2A07-C8E6-C49D-E33A-042FDDCF6509}"/>
              </a:ext>
            </a:extLst>
          </p:cNvPr>
          <p:cNvPicPr>
            <a:picLocks noChangeAspect="1"/>
          </p:cNvPicPr>
          <p:nvPr/>
        </p:nvPicPr>
        <p:blipFill>
          <a:blip r:embed="rId3"/>
          <a:srcRect l="5085" r="13676" b="-3"/>
          <a:stretch/>
        </p:blipFill>
        <p:spPr>
          <a:xfrm>
            <a:off x="849745" y="1804087"/>
            <a:ext cx="5192818" cy="4266776"/>
          </a:xfrm>
          <a:prstGeom prst="rect">
            <a:avLst/>
          </a:prstGeom>
          <a:noFill/>
        </p:spPr>
      </p:pic>
    </p:spTree>
    <p:extLst>
      <p:ext uri="{BB962C8B-B14F-4D97-AF65-F5344CB8AC3E}">
        <p14:creationId xmlns:p14="http://schemas.microsoft.com/office/powerpoint/2010/main" val="962540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bunntekst 1">
            <a:extLst>
              <a:ext uri="{FF2B5EF4-FFF2-40B4-BE49-F238E27FC236}">
                <a16:creationId xmlns:a16="http://schemas.microsoft.com/office/drawing/2014/main" id="{AA364348-9D47-02A4-1B3B-C48076542499}"/>
              </a:ext>
            </a:extLst>
          </p:cNvPr>
          <p:cNvSpPr>
            <a:spLocks noGrp="1"/>
          </p:cNvSpPr>
          <p:nvPr>
            <p:ph type="ftr" sz="quarter" idx="11"/>
          </p:nvPr>
        </p:nvSpPr>
        <p:spPr/>
        <p:txBody>
          <a:bodyPr/>
          <a:lstStyle/>
          <a:p>
            <a:r>
              <a:rPr lang="en-US"/>
              <a:t>Vi </a:t>
            </a:r>
            <a:r>
              <a:rPr lang="en-US" err="1"/>
              <a:t>strekker</a:t>
            </a:r>
            <a:r>
              <a:rPr lang="en-US"/>
              <a:t> </a:t>
            </a:r>
            <a:r>
              <a:rPr lang="en-US" err="1"/>
              <a:t>oss</a:t>
            </a:r>
            <a:r>
              <a:rPr lang="en-US"/>
              <a:t> </a:t>
            </a:r>
            <a:r>
              <a:rPr lang="en-US" err="1"/>
              <a:t>langt</a:t>
            </a:r>
            <a:r>
              <a:rPr lang="en-US"/>
              <a:t>!</a:t>
            </a:r>
          </a:p>
        </p:txBody>
      </p:sp>
      <p:pic>
        <p:nvPicPr>
          <p:cNvPr id="4" name="Bilde 3">
            <a:extLst>
              <a:ext uri="{FF2B5EF4-FFF2-40B4-BE49-F238E27FC236}">
                <a16:creationId xmlns:a16="http://schemas.microsoft.com/office/drawing/2014/main" id="{FC015589-17A3-7F2D-E07A-D328FB453AAC}"/>
              </a:ext>
            </a:extLst>
          </p:cNvPr>
          <p:cNvPicPr>
            <a:picLocks noChangeAspect="1"/>
          </p:cNvPicPr>
          <p:nvPr/>
        </p:nvPicPr>
        <p:blipFill rotWithShape="1">
          <a:blip r:embed="rId3"/>
          <a:srcRect l="17605" r="17291" b="25741"/>
          <a:stretch/>
        </p:blipFill>
        <p:spPr>
          <a:xfrm>
            <a:off x="584200" y="498836"/>
            <a:ext cx="8585200" cy="5508264"/>
          </a:xfrm>
          <a:prstGeom prst="rect">
            <a:avLst/>
          </a:prstGeom>
          <a:ln>
            <a:noFill/>
          </a:ln>
          <a:effectLst>
            <a:softEdge rad="112500"/>
          </a:effectLst>
        </p:spPr>
      </p:pic>
      <p:sp>
        <p:nvSpPr>
          <p:cNvPr id="5" name="TekstSylinder 4">
            <a:extLst>
              <a:ext uri="{FF2B5EF4-FFF2-40B4-BE49-F238E27FC236}">
                <a16:creationId xmlns:a16="http://schemas.microsoft.com/office/drawing/2014/main" id="{A02C3043-E918-D650-00B7-E788A2C9B46E}"/>
              </a:ext>
            </a:extLst>
          </p:cNvPr>
          <p:cNvSpPr txBox="1"/>
          <p:nvPr/>
        </p:nvSpPr>
        <p:spPr>
          <a:xfrm>
            <a:off x="9169400" y="4806771"/>
            <a:ext cx="2857500" cy="1200329"/>
          </a:xfrm>
          <a:prstGeom prst="rect">
            <a:avLst/>
          </a:prstGeom>
          <a:noFill/>
        </p:spPr>
        <p:txBody>
          <a:bodyPr wrap="square" rtlCol="0">
            <a:spAutoFit/>
          </a:bodyPr>
          <a:lstStyle/>
          <a:p>
            <a:r>
              <a:rPr lang="nb-NO"/>
              <a:t>I tillegg egne rader for Nav Hjelpemiddelsentral, Kommunal hjelpemiddel-forvaltning, ror-IKT, firma</a:t>
            </a:r>
          </a:p>
        </p:txBody>
      </p:sp>
    </p:spTree>
    <p:extLst>
      <p:ext uri="{BB962C8B-B14F-4D97-AF65-F5344CB8AC3E}">
        <p14:creationId xmlns:p14="http://schemas.microsoft.com/office/powerpoint/2010/main" val="2148013192"/>
      </p:ext>
    </p:extLst>
  </p:cSld>
  <p:clrMapOvr>
    <a:masterClrMapping/>
  </p:clrMapOvr>
</p:sld>
</file>

<file path=ppt/theme/theme1.xml><?xml version="1.0" encoding="utf-8"?>
<a:theme xmlns:a="http://schemas.openxmlformats.org/drawingml/2006/main" name="Molde kommune-tema">
  <a:themeElements>
    <a:clrScheme name="Molde kommune farger">
      <a:dk1>
        <a:srgbClr val="143C57"/>
      </a:dk1>
      <a:lt1>
        <a:srgbClr val="FFFFFF"/>
      </a:lt1>
      <a:dk2>
        <a:srgbClr val="595851"/>
      </a:dk2>
      <a:lt2>
        <a:srgbClr val="DBDBD3"/>
      </a:lt2>
      <a:accent1>
        <a:srgbClr val="B0C5E3"/>
      </a:accent1>
      <a:accent2>
        <a:srgbClr val="A27413"/>
      </a:accent2>
      <a:accent3>
        <a:srgbClr val="515936"/>
      </a:accent3>
      <a:accent4>
        <a:srgbClr val="FFC000"/>
      </a:accent4>
      <a:accent5>
        <a:srgbClr val="A83C37"/>
      </a:accent5>
      <a:accent6>
        <a:srgbClr val="B7BC20"/>
      </a:accent6>
      <a:hlink>
        <a:srgbClr val="00A2D9"/>
      </a:hlink>
      <a:folHlink>
        <a:srgbClr val="A83C3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potx" id="{B8E2207F-BD07-447B-85D8-65C475A2DD04}" vid="{0CCB4791-7558-4692-8B76-96485A0948E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F396837E6B9D48B886453896ABF950" ma:contentTypeVersion="17" ma:contentTypeDescription="Create a new document." ma:contentTypeScope="" ma:versionID="a7d4fcde44672ea5d7c39affd81303eb">
  <xsd:schema xmlns:xsd="http://www.w3.org/2001/XMLSchema" xmlns:xs="http://www.w3.org/2001/XMLSchema" xmlns:p="http://schemas.microsoft.com/office/2006/metadata/properties" xmlns:ns2="4fe72ec1-2335-49f3-8608-6207fbdd929e" xmlns:ns3="b6d31593-3d38-4040-867f-9507cf134916" xmlns:ns4="36c475c8-cd8c-4337-81b1-187c76cea6b9" targetNamespace="http://schemas.microsoft.com/office/2006/metadata/properties" ma:root="true" ma:fieldsID="b40515113356f975c569a1b02f8a7720" ns2:_="" ns3:_="" ns4:_="">
    <xsd:import namespace="4fe72ec1-2335-49f3-8608-6207fbdd929e"/>
    <xsd:import namespace="b6d31593-3d38-4040-867f-9507cf134916"/>
    <xsd:import namespace="36c475c8-cd8c-4337-81b1-187c76cea6b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lcf76f155ced4ddcb4097134ff3c332f" minOccurs="0"/>
                <xsd:element ref="ns4:TaxCatchAll" minOccurs="0"/>
                <xsd:element ref="ns2:MediaServiceDateTaken" minOccurs="0"/>
                <xsd:element ref="ns2:MediaServiceOCR"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e72ec1-2335-49f3-8608-6207fbdd92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073ceda-ff36-48f1-a188-2384c79bf498"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6d31593-3d38-4040-867f-9507cf13491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6c475c8-cd8c-4337-81b1-187c76cea6b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2d0d672-2d39-4bce-9190-ff46721bae94}" ma:internalName="TaxCatchAll" ma:showField="CatchAllData" ma:web="b6d31593-3d38-4040-867f-9507cf134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6c475c8-cd8c-4337-81b1-187c76cea6b9" xsi:nil="true"/>
    <lcf76f155ced4ddcb4097134ff3c332f xmlns="4fe72ec1-2335-49f3-8608-6207fbdd929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14EE69-F6E7-4A8D-AD68-B607678D08B1}">
  <ds:schemaRefs>
    <ds:schemaRef ds:uri="36c475c8-cd8c-4337-81b1-187c76cea6b9"/>
    <ds:schemaRef ds:uri="4fe72ec1-2335-49f3-8608-6207fbdd929e"/>
    <ds:schemaRef ds:uri="b6d31593-3d38-4040-867f-9507cf1349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9EE6F68-4237-43C8-B219-F69FA23F26D5}">
  <ds:schemaRefs>
    <ds:schemaRef ds:uri="http://purl.org/dc/elements/1.1/"/>
    <ds:schemaRef ds:uri="http://schemas.microsoft.com/office/2006/metadata/properties"/>
    <ds:schemaRef ds:uri="4fe72ec1-2335-49f3-8608-6207fbdd929e"/>
    <ds:schemaRef ds:uri="http://purl.org/dc/terms/"/>
    <ds:schemaRef ds:uri="http://schemas.openxmlformats.org/package/2006/metadata/core-properties"/>
    <ds:schemaRef ds:uri="http://schemas.microsoft.com/office/2006/documentManagement/types"/>
    <ds:schemaRef ds:uri="b6d31593-3d38-4040-867f-9507cf134916"/>
    <ds:schemaRef ds:uri="http://schemas.microsoft.com/office/infopath/2007/PartnerControls"/>
    <ds:schemaRef ds:uri="36c475c8-cd8c-4337-81b1-187c76cea6b9"/>
    <ds:schemaRef ds:uri="http://www.w3.org/XML/1998/namespace"/>
    <ds:schemaRef ds:uri="http://purl.org/dc/dcmitype/"/>
  </ds:schemaRefs>
</ds:datastoreItem>
</file>

<file path=customXml/itemProps3.xml><?xml version="1.0" encoding="utf-8"?>
<ds:datastoreItem xmlns:ds="http://schemas.openxmlformats.org/officeDocument/2006/customXml" ds:itemID="{5F5DB1E9-8635-4953-992E-615D7592B33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Presentasjon</Template>
  <TotalTime>1714</TotalTime>
  <Words>2825</Words>
  <Application>Microsoft Office PowerPoint</Application>
  <PresentationFormat>Widescreen</PresentationFormat>
  <Paragraphs>336</Paragraphs>
  <Slides>18</Slides>
  <Notes>18</Notes>
  <HiddenSlides>0</HiddenSlides>
  <MMClips>1</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18</vt:i4>
      </vt:variant>
    </vt:vector>
  </HeadingPairs>
  <TitlesOfParts>
    <vt:vector size="25" baseType="lpstr">
      <vt:lpstr>Arial</vt:lpstr>
      <vt:lpstr>Arial Brødtekst</vt:lpstr>
      <vt:lpstr>Arial Halvfet</vt:lpstr>
      <vt:lpstr>Arial,Sans-Serif</vt:lpstr>
      <vt:lpstr>Calibri</vt:lpstr>
      <vt:lpstr>SF Pro Text</vt:lpstr>
      <vt:lpstr>Molde kommune-tema</vt:lpstr>
      <vt:lpstr>Mestringsteknologi til barn og unge  «Da tannfeen kom på besøk»  </vt:lpstr>
      <vt:lpstr>Hvem er vi?</vt:lpstr>
      <vt:lpstr>Barn og unge har rett til informasjon og medvirkning og til å bli hørt i samsvar med alder og utviklingsnivå. Hvis barnet har vansker med å uttrykke seg, må helse- og omsorgstjenesten i samarbeid med foreldrene hjelpe barnet med dette, ut fra barnets alder og fungeringsnivå. Foreldrene medvirker sammen med og på vegne av barnet.  Kommunen skal legge til rette for at personer med utviklingshemming kan utøve selvbestemmelse </vt:lpstr>
      <vt:lpstr>«Da tannfeen kom på besøk»</vt:lpstr>
      <vt:lpstr>Teknologi til barn og unge </vt:lpstr>
      <vt:lpstr>Prosjekt mestringsteknologi til barn og unge</vt:lpstr>
      <vt:lpstr>Mål for MTEK-prosjektet i Molde </vt:lpstr>
      <vt:lpstr>Øke kunnskap og utarbeide prosedyrer </vt:lpstr>
      <vt:lpstr>PowerPoint-presentasjon</vt:lpstr>
      <vt:lpstr>Rutinebeskrivelser for MTEK til barn og unge</vt:lpstr>
      <vt:lpstr>Hva har vi oppnådd? </vt:lpstr>
      <vt:lpstr>Hva har vi erfart?</vt:lpstr>
      <vt:lpstr>Foreldres erfaringer med talemaskin og digital kalender</vt:lpstr>
      <vt:lpstr>Ansattes erfaringer med talemaskin</vt:lpstr>
      <vt:lpstr>Innføring talemaskin for barn 3-5 år</vt:lpstr>
      <vt:lpstr>Hvilke utfordringer ser vi?</vt:lpstr>
      <vt:lpstr>PowerPoint-presentasjon</vt:lpstr>
      <vt:lpstr>kilder</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Mestringsteknologi til barn og unge  «Når tannfeen kommer på besøk»</dc:title>
  <dc:subject/>
  <dc:creator>Hammerø, Charlotte E</dc:creator>
  <cp:keywords/>
  <dc:description/>
  <cp:lastModifiedBy>Ørjavik, Solveig Thormodsæter</cp:lastModifiedBy>
  <cp:revision>30</cp:revision>
  <cp:lastPrinted>2025-02-10T07:02:46Z</cp:lastPrinted>
  <dcterms:created xsi:type="dcterms:W3CDTF">2025-02-03T15:50:56Z</dcterms:created>
  <dcterms:modified xsi:type="dcterms:W3CDTF">2025-02-11T21:40:43Z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0x0101008CF396837E6B9D48B886453896ABF950</vt:lpwstr>
  </property>
  <property fmtid="{D5CDD505-2E9C-101B-9397-08002B2CF9AE}" pid="3" name="MediaServiceImageTags">
    <vt:lpwstr/>
  </property>
</Properties>
</file>