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6.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 saveSubsetFonts="1" autoCompressPictures="0">
  <p:sldMasterIdLst>
    <p:sldMasterId id="2147483706" r:id="rId1"/>
    <p:sldMasterId id="2147483660" r:id="rId2"/>
    <p:sldMasterId id="2147483673" r:id="rId3"/>
    <p:sldMasterId id="2147483686" r:id="rId4"/>
    <p:sldMasterId id="2147483691" r:id="rId5"/>
    <p:sldMasterId id="2147483696" r:id="rId6"/>
    <p:sldMasterId id="2147483701" r:id="rId7"/>
  </p:sldMasterIdLst>
  <p:notesMasterIdLst>
    <p:notesMasterId r:id="rId23"/>
  </p:notesMasterIdLst>
  <p:handoutMasterIdLst>
    <p:handoutMasterId r:id="rId24"/>
  </p:handoutMasterIdLst>
  <p:sldIdLst>
    <p:sldId id="256" r:id="rId8"/>
    <p:sldId id="266" r:id="rId9"/>
    <p:sldId id="288" r:id="rId10"/>
    <p:sldId id="285" r:id="rId11"/>
    <p:sldId id="279" r:id="rId12"/>
    <p:sldId id="257" r:id="rId13"/>
    <p:sldId id="274" r:id="rId14"/>
    <p:sldId id="283" r:id="rId15"/>
    <p:sldId id="289" r:id="rId16"/>
    <p:sldId id="290" r:id="rId17"/>
    <p:sldId id="291" r:id="rId18"/>
    <p:sldId id="298" r:id="rId19"/>
    <p:sldId id="295" r:id="rId20"/>
    <p:sldId id="296" r:id="rId21"/>
    <p:sldId id="259" r:id="rId22"/>
  </p:sldIdLst>
  <p:sldSz cx="12192000" cy="6858000"/>
  <p:notesSz cx="6669088"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eke Kat" initials="MK" lastIdx="2" clrIdx="0">
    <p:extLst>
      <p:ext uri="{19B8F6BF-5375-455C-9EA6-DF929625EA0E}">
        <p15:presenceInfo xmlns:p15="http://schemas.microsoft.com/office/powerpoint/2012/main" userId="S-1-5-21-3748731976-1314276761-3468321105-125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7058" autoAdjust="0"/>
  </p:normalViewPr>
  <p:slideViewPr>
    <p:cSldViewPr snapToGrid="0" snapToObjects="1">
      <p:cViewPr varScale="1">
        <p:scale>
          <a:sx n="115" d="100"/>
          <a:sy n="115" d="100"/>
        </p:scale>
        <p:origin x="10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362" cy="4953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778155" y="0"/>
            <a:ext cx="2889362" cy="495300"/>
          </a:xfrm>
          <a:prstGeom prst="rect">
            <a:avLst/>
          </a:prstGeom>
        </p:spPr>
        <p:txBody>
          <a:bodyPr vert="horz" lIns="91440" tIns="45720" rIns="91440" bIns="45720" rtlCol="0"/>
          <a:lstStyle>
            <a:lvl1pPr algn="r">
              <a:defRPr sz="1200"/>
            </a:lvl1pPr>
          </a:lstStyle>
          <a:p>
            <a:fld id="{F04BA00E-159B-4085-A3C7-2AF55E8B17BF}" type="datetimeFigureOut">
              <a:rPr lang="nl-NL" smtClean="0"/>
              <a:t>27-3-2019</a:t>
            </a:fld>
            <a:endParaRPr lang="nl-NL"/>
          </a:p>
        </p:txBody>
      </p:sp>
      <p:sp>
        <p:nvSpPr>
          <p:cNvPr id="4" name="Tijdelijke aanduiding voor voettekst 3"/>
          <p:cNvSpPr>
            <a:spLocks noGrp="1"/>
          </p:cNvSpPr>
          <p:nvPr>
            <p:ph type="ftr" sz="quarter" idx="2"/>
          </p:nvPr>
        </p:nvSpPr>
        <p:spPr>
          <a:xfrm>
            <a:off x="0" y="9377363"/>
            <a:ext cx="2889362" cy="4953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778155" y="9377363"/>
            <a:ext cx="2889362" cy="495300"/>
          </a:xfrm>
          <a:prstGeom prst="rect">
            <a:avLst/>
          </a:prstGeom>
        </p:spPr>
        <p:txBody>
          <a:bodyPr vert="horz" lIns="91440" tIns="45720" rIns="91440" bIns="45720" rtlCol="0" anchor="b"/>
          <a:lstStyle>
            <a:lvl1pPr algn="r">
              <a:defRPr sz="1200"/>
            </a:lvl1pPr>
          </a:lstStyle>
          <a:p>
            <a:fld id="{48FF5277-6622-40C0-8AAD-2E723C59FC07}" type="slidenum">
              <a:rPr lang="nl-NL" smtClean="0"/>
              <a:t>‹nr.›</a:t>
            </a:fld>
            <a:endParaRPr lang="nl-NL"/>
          </a:p>
        </p:txBody>
      </p:sp>
    </p:spTree>
    <p:extLst>
      <p:ext uri="{BB962C8B-B14F-4D97-AF65-F5344CB8AC3E}">
        <p14:creationId xmlns:p14="http://schemas.microsoft.com/office/powerpoint/2010/main" val="3855172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889938" cy="49534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777607" y="0"/>
            <a:ext cx="2889938" cy="495348"/>
          </a:xfrm>
          <a:prstGeom prst="rect">
            <a:avLst/>
          </a:prstGeom>
        </p:spPr>
        <p:txBody>
          <a:bodyPr vert="horz" lIns="91440" tIns="45720" rIns="91440" bIns="45720" rtlCol="0"/>
          <a:lstStyle>
            <a:lvl1pPr algn="r">
              <a:defRPr sz="1200"/>
            </a:lvl1pPr>
          </a:lstStyle>
          <a:p>
            <a:fld id="{2D29C3BA-70BC-4640-9BDB-E81D251517F8}" type="datetimeFigureOut">
              <a:rPr lang="nl-NL" smtClean="0"/>
              <a:t>27-3-2019</a:t>
            </a:fld>
            <a:endParaRPr lang="nl-NL"/>
          </a:p>
        </p:txBody>
      </p:sp>
      <p:sp>
        <p:nvSpPr>
          <p:cNvPr id="4" name="Tijdelijke aanduiding voor dia-afbeelding 3"/>
          <p:cNvSpPr>
            <a:spLocks noGrp="1" noRot="1" noChangeAspect="1"/>
          </p:cNvSpPr>
          <p:nvPr>
            <p:ph type="sldImg" idx="2"/>
          </p:nvPr>
        </p:nvSpPr>
        <p:spPr>
          <a:xfrm>
            <a:off x="373063" y="1233488"/>
            <a:ext cx="5922962" cy="3332162"/>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66909" y="4751221"/>
            <a:ext cx="5335270" cy="3887361"/>
          </a:xfrm>
          <a:prstGeom prst="rect">
            <a:avLst/>
          </a:prstGeom>
        </p:spPr>
        <p:txBody>
          <a:bodyPr vert="horz" lIns="91440" tIns="45720" rIns="91440" bIns="45720" rtlCol="0"/>
          <a:lstStyle/>
          <a:p>
            <a:r>
              <a:rPr lang="nl-NL"/>
              <a:t>Tekststijl van het model bewerken
Tweede niveau
Derde niveau
Vierde niveau
Vijfde niveau</a:t>
            </a:r>
          </a:p>
        </p:txBody>
      </p:sp>
      <p:sp>
        <p:nvSpPr>
          <p:cNvPr id="6" name="Tijdelijke aanduiding voor voettekst 5"/>
          <p:cNvSpPr>
            <a:spLocks noGrp="1"/>
          </p:cNvSpPr>
          <p:nvPr>
            <p:ph type="ftr" sz="quarter" idx="4"/>
          </p:nvPr>
        </p:nvSpPr>
        <p:spPr>
          <a:xfrm>
            <a:off x="0" y="9377319"/>
            <a:ext cx="2889938" cy="49534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777607" y="9377319"/>
            <a:ext cx="2889938" cy="495347"/>
          </a:xfrm>
          <a:prstGeom prst="rect">
            <a:avLst/>
          </a:prstGeom>
        </p:spPr>
        <p:txBody>
          <a:bodyPr vert="horz" lIns="91440" tIns="45720" rIns="91440" bIns="45720" rtlCol="0" anchor="b"/>
          <a:lstStyle>
            <a:lvl1pPr algn="r">
              <a:defRPr sz="1200"/>
            </a:lvl1pPr>
          </a:lstStyle>
          <a:p>
            <a:fld id="{6E3CC5AA-7A24-D540-9C09-A2AD81ED0E68}" type="slidenum">
              <a:rPr lang="nl-NL" smtClean="0"/>
              <a:t>‹nr.›</a:t>
            </a:fld>
            <a:endParaRPr lang="nl-NL"/>
          </a:p>
        </p:txBody>
      </p:sp>
    </p:spTree>
    <p:extLst>
      <p:ext uri="{BB962C8B-B14F-4D97-AF65-F5344CB8AC3E}">
        <p14:creationId xmlns:p14="http://schemas.microsoft.com/office/powerpoint/2010/main" val="3499733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E3CC5AA-7A24-D540-9C09-A2AD81ED0E68}" type="slidenum">
              <a:rPr lang="nl-NL" smtClean="0"/>
              <a:t>4</a:t>
            </a:fld>
            <a:endParaRPr lang="nl-NL"/>
          </a:p>
        </p:txBody>
      </p:sp>
    </p:spTree>
    <p:extLst>
      <p:ext uri="{BB962C8B-B14F-4D97-AF65-F5344CB8AC3E}">
        <p14:creationId xmlns:p14="http://schemas.microsoft.com/office/powerpoint/2010/main" val="4279931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6E3CC5AA-7A24-D540-9C09-A2AD81ED0E68}" type="slidenum">
              <a:rPr lang="nl-NL" smtClean="0"/>
              <a:t>9</a:t>
            </a:fld>
            <a:endParaRPr lang="nl-NL"/>
          </a:p>
        </p:txBody>
      </p:sp>
    </p:spTree>
    <p:extLst>
      <p:ext uri="{BB962C8B-B14F-4D97-AF65-F5344CB8AC3E}">
        <p14:creationId xmlns:p14="http://schemas.microsoft.com/office/powerpoint/2010/main" val="7240820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8.jp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jp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jp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jpg"/><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pg"/><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xmlns="" id="{0A08686C-6A39-9E41-B291-438CB239830C}"/>
              </a:ext>
            </a:extLst>
          </p:cNvPr>
          <p:cNvSpPr>
            <a:spLocks noGrp="1"/>
          </p:cNvSpPr>
          <p:nvPr>
            <p:ph type="subTitle" idx="1" hasCustomPrompt="1"/>
          </p:nvPr>
        </p:nvSpPr>
        <p:spPr>
          <a:xfrm>
            <a:off x="838200" y="2562509"/>
            <a:ext cx="9144000" cy="719706"/>
          </a:xfrm>
          <a:prstGeom prst="rect">
            <a:avLst/>
          </a:prstGeom>
        </p:spPr>
        <p:txBody>
          <a:bodyPr/>
          <a:lstStyle>
            <a:lvl1pPr marL="0" indent="0" algn="l">
              <a:buNone/>
              <a:defRPr sz="2400" b="0" i="0">
                <a:solidFill>
                  <a:schemeClr val="bg1"/>
                </a:solidFill>
                <a:latin typeface="Roboto" panose="02000000000000000000" pitchFamily="2"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p>
        </p:txBody>
      </p:sp>
      <p:sp>
        <p:nvSpPr>
          <p:cNvPr id="12" name="Tijdelijke aanduiding voor datum 3">
            <a:extLst>
              <a:ext uri="{FF2B5EF4-FFF2-40B4-BE49-F238E27FC236}">
                <a16:creationId xmlns:a16="http://schemas.microsoft.com/office/drawing/2014/main" xmlns="" id="{2FC79848-6E85-3048-8580-159B5A501101}"/>
              </a:ext>
            </a:extLst>
          </p:cNvPr>
          <p:cNvSpPr>
            <a:spLocks noGrp="1"/>
          </p:cNvSpPr>
          <p:nvPr>
            <p:ph type="dt" sz="half" idx="10"/>
          </p:nvPr>
        </p:nvSpPr>
        <p:spPr>
          <a:xfrm>
            <a:off x="838200" y="5986275"/>
            <a:ext cx="2743200" cy="365125"/>
          </a:xfrm>
          <a:prstGeom prst="rect">
            <a:avLst/>
          </a:prstGeom>
        </p:spPr>
        <p:txBody>
          <a:bodyPr anchor="ctr"/>
          <a:lstStyle>
            <a:lvl1pPr>
              <a:defRPr sz="1200" b="0" i="0">
                <a:solidFill>
                  <a:schemeClr val="bg1">
                    <a:lumMod val="50000"/>
                  </a:schemeClr>
                </a:solidFill>
                <a:latin typeface="Roboto" panose="02000000000000000000" pitchFamily="2" charset="0"/>
                <a:ea typeface="Roboto" panose="02000000000000000000" pitchFamily="2" charset="0"/>
                <a:cs typeface="Arial" panose="020B0604020202020204" pitchFamily="34" charset="0"/>
              </a:defRPr>
            </a:lvl1pPr>
          </a:lstStyle>
          <a:p>
            <a:endParaRPr lang="nl-NL" dirty="0"/>
          </a:p>
        </p:txBody>
      </p:sp>
      <p:sp>
        <p:nvSpPr>
          <p:cNvPr id="13" name="Titel 1">
            <a:extLst>
              <a:ext uri="{FF2B5EF4-FFF2-40B4-BE49-F238E27FC236}">
                <a16:creationId xmlns:a16="http://schemas.microsoft.com/office/drawing/2014/main" xmlns="" id="{4AAAA02B-EAA6-EA4A-B76F-F8C7D4A2F83D}"/>
              </a:ext>
            </a:extLst>
          </p:cNvPr>
          <p:cNvSpPr>
            <a:spLocks noGrp="1"/>
          </p:cNvSpPr>
          <p:nvPr>
            <p:ph type="ctrTitle" hasCustomPrompt="1"/>
          </p:nvPr>
        </p:nvSpPr>
        <p:spPr>
          <a:xfrm>
            <a:off x="838200" y="1525068"/>
            <a:ext cx="9144000" cy="933546"/>
          </a:xfrm>
          <a:prstGeom prst="rect">
            <a:avLst/>
          </a:prstGeom>
        </p:spPr>
        <p:txBody>
          <a:bodyPr anchor="ctr">
            <a:normAutofit/>
          </a:bodyPr>
          <a:lstStyle>
            <a:lvl1pPr algn="l">
              <a:defRPr sz="4800" b="1" i="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pic>
        <p:nvPicPr>
          <p:cNvPr id="7" name="Afbeelding 6">
            <a:extLst>
              <a:ext uri="{FF2B5EF4-FFF2-40B4-BE49-F238E27FC236}">
                <a16:creationId xmlns:a16="http://schemas.microsoft.com/office/drawing/2014/main" xmlns="" id="{099C7637-8430-7A46-B262-7CA7C4B7407F}"/>
              </a:ext>
            </a:extLst>
          </p:cNvPr>
          <p:cNvPicPr>
            <a:picLocks noChangeAspect="1"/>
          </p:cNvPicPr>
          <p:nvPr userDrawn="1"/>
        </p:nvPicPr>
        <p:blipFill>
          <a:blip r:embed="rId2"/>
          <a:stretch>
            <a:fillRect/>
          </a:stretch>
        </p:blipFill>
        <p:spPr>
          <a:xfrm>
            <a:off x="-3275" y="-9625"/>
            <a:ext cx="12200400" cy="6869881"/>
          </a:xfrm>
          <a:prstGeom prst="rect">
            <a:avLst/>
          </a:prstGeom>
        </p:spPr>
      </p:pic>
      <p:pic>
        <p:nvPicPr>
          <p:cNvPr id="9" name="Afbeelding 8">
            <a:extLst>
              <a:ext uri="{FF2B5EF4-FFF2-40B4-BE49-F238E27FC236}">
                <a16:creationId xmlns:a16="http://schemas.microsoft.com/office/drawing/2014/main" xmlns="" id="{F59F8427-D98A-AE4D-9A76-BF077AFF8481}"/>
              </a:ext>
            </a:extLst>
          </p:cNvPr>
          <p:cNvPicPr>
            <a:picLocks noChangeAspect="1"/>
          </p:cNvPicPr>
          <p:nvPr userDrawn="1"/>
        </p:nvPicPr>
        <p:blipFill>
          <a:blip r:embed="rId3"/>
          <a:stretch>
            <a:fillRect/>
          </a:stretch>
        </p:blipFill>
        <p:spPr>
          <a:xfrm>
            <a:off x="10163317" y="5447899"/>
            <a:ext cx="2028683" cy="1410101"/>
          </a:xfrm>
          <a:prstGeom prst="rect">
            <a:avLst/>
          </a:prstGeom>
        </p:spPr>
      </p:pic>
    </p:spTree>
    <p:extLst>
      <p:ext uri="{BB962C8B-B14F-4D97-AF65-F5344CB8AC3E}">
        <p14:creationId xmlns:p14="http://schemas.microsoft.com/office/powerpoint/2010/main" val="456689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xmlns="" id="{043663E9-DBC2-364B-AFE1-4F9760B3E65B}"/>
              </a:ext>
            </a:extLst>
          </p:cNvPr>
          <p:cNvPicPr>
            <a:picLocks noChangeAspect="1"/>
          </p:cNvPicPr>
          <p:nvPr userDrawn="1"/>
        </p:nvPicPr>
        <p:blipFill>
          <a:blip r:embed="rId2"/>
          <a:stretch>
            <a:fillRect/>
          </a:stretch>
        </p:blipFill>
        <p:spPr>
          <a:xfrm>
            <a:off x="1225" y="0"/>
            <a:ext cx="12200400" cy="6869881"/>
          </a:xfrm>
          <a:prstGeom prst="rect">
            <a:avLst/>
          </a:prstGeom>
        </p:spPr>
      </p:pic>
      <p:sp>
        <p:nvSpPr>
          <p:cNvPr id="18" name="Titel 13">
            <a:extLst>
              <a:ext uri="{FF2B5EF4-FFF2-40B4-BE49-F238E27FC236}">
                <a16:creationId xmlns:a16="http://schemas.microsoft.com/office/drawing/2014/main" xmlns="" id="{8C059B68-E56E-AA43-B82F-1B9EC7DA711C}"/>
              </a:ext>
            </a:extLst>
          </p:cNvPr>
          <p:cNvSpPr>
            <a:spLocks noGrp="1"/>
          </p:cNvSpPr>
          <p:nvPr>
            <p:ph type="title" hasCustomPrompt="1"/>
          </p:nvPr>
        </p:nvSpPr>
        <p:spPr>
          <a:xfrm>
            <a:off x="838200" y="1546018"/>
            <a:ext cx="6140116" cy="904002"/>
          </a:xfrm>
          <a:prstGeom prst="rect">
            <a:avLst/>
          </a:prstGeom>
        </p:spPr>
        <p:txBody>
          <a:bodyPr anchor="ctr">
            <a:normAutofit/>
          </a:bodyPr>
          <a:lstStyle>
            <a:lvl1pPr>
              <a:defRPr sz="48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9" name="Ondertitel 2">
            <a:extLst>
              <a:ext uri="{FF2B5EF4-FFF2-40B4-BE49-F238E27FC236}">
                <a16:creationId xmlns:a16="http://schemas.microsoft.com/office/drawing/2014/main" xmlns="" id="{29F00976-C3C4-6640-ADCA-B7BF5728A8FD}"/>
              </a:ext>
            </a:extLst>
          </p:cNvPr>
          <p:cNvSpPr>
            <a:spLocks noGrp="1"/>
          </p:cNvSpPr>
          <p:nvPr>
            <p:ph type="subTitle" idx="1" hasCustomPrompt="1"/>
          </p:nvPr>
        </p:nvSpPr>
        <p:spPr>
          <a:xfrm>
            <a:off x="838200" y="2562509"/>
            <a:ext cx="6140116" cy="1104716"/>
          </a:xfrm>
          <a:prstGeom prst="rect">
            <a:avLst/>
          </a:prstGeom>
        </p:spPr>
        <p:txBody>
          <a:bodyPr/>
          <a:lstStyle>
            <a:lvl1pPr marL="0" indent="0" algn="l">
              <a:buNone/>
              <a:defRPr sz="2400">
                <a:solidFill>
                  <a:schemeClr val="bg1"/>
                </a:solidFill>
                <a:latin typeface="Roboto" panose="02000000000000000000" pitchFamily="2"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p>
        </p:txBody>
      </p:sp>
      <p:sp>
        <p:nvSpPr>
          <p:cNvPr id="21" name="Tijdelijke aanduiding voor datum 3">
            <a:extLst>
              <a:ext uri="{FF2B5EF4-FFF2-40B4-BE49-F238E27FC236}">
                <a16:creationId xmlns:a16="http://schemas.microsoft.com/office/drawing/2014/main" xmlns="" id="{177D6C1F-45F4-2048-AB1D-5147F762BDC4}"/>
              </a:ext>
            </a:extLst>
          </p:cNvPr>
          <p:cNvSpPr>
            <a:spLocks noGrp="1"/>
          </p:cNvSpPr>
          <p:nvPr>
            <p:ph type="dt" sz="half" idx="10"/>
          </p:nvPr>
        </p:nvSpPr>
        <p:spPr>
          <a:xfrm>
            <a:off x="838200" y="5986276"/>
            <a:ext cx="2743200" cy="365125"/>
          </a:xfrm>
        </p:spPr>
        <p:txBody>
          <a:bodyPr/>
          <a:lstStyle>
            <a:lvl1pPr>
              <a:defRPr>
                <a:latin typeface="Roboto" panose="02000000000000000000" pitchFamily="2" charset="0"/>
                <a:ea typeface="Roboto" panose="02000000000000000000" pitchFamily="2" charset="0"/>
                <a:cs typeface="Arial" panose="020B0604020202020204" pitchFamily="34" charset="0"/>
              </a:defRPr>
            </a:lvl1pPr>
          </a:lstStyle>
          <a:p>
            <a:endParaRPr lang="nl-NL" dirty="0"/>
          </a:p>
        </p:txBody>
      </p:sp>
      <p:pic>
        <p:nvPicPr>
          <p:cNvPr id="6" name="Afbeelding 5">
            <a:extLst>
              <a:ext uri="{FF2B5EF4-FFF2-40B4-BE49-F238E27FC236}">
                <a16:creationId xmlns:a16="http://schemas.microsoft.com/office/drawing/2014/main" xmlns="" id="{24753142-4041-E34E-AADC-DE83E4F87803}"/>
              </a:ext>
            </a:extLst>
          </p:cNvPr>
          <p:cNvPicPr>
            <a:picLocks noChangeAspect="1"/>
          </p:cNvPicPr>
          <p:nvPr userDrawn="1"/>
        </p:nvPicPr>
        <p:blipFill>
          <a:blip r:embed="rId3"/>
          <a:stretch>
            <a:fillRect/>
          </a:stretch>
        </p:blipFill>
        <p:spPr>
          <a:xfrm>
            <a:off x="10163317" y="5447899"/>
            <a:ext cx="2028683" cy="1410101"/>
          </a:xfrm>
          <a:prstGeom prst="rect">
            <a:avLst/>
          </a:prstGeom>
        </p:spPr>
      </p:pic>
    </p:spTree>
    <p:extLst>
      <p:ext uri="{BB962C8B-B14F-4D97-AF65-F5344CB8AC3E}">
        <p14:creationId xmlns:p14="http://schemas.microsoft.com/office/powerpoint/2010/main" val="24830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 basis">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xmlns="" id="{40A7D4EB-268D-BF48-8238-BF679F3AAA3E}"/>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10" name="Tijdelijke aanduiding voor dianummer 5">
            <a:extLst>
              <a:ext uri="{FF2B5EF4-FFF2-40B4-BE49-F238E27FC236}">
                <a16:creationId xmlns:a16="http://schemas.microsoft.com/office/drawing/2014/main" xmlns="" id="{60EF3CE7-27A2-F540-A4CE-AB5419D2F99E}"/>
              </a:ext>
            </a:extLst>
          </p:cNvPr>
          <p:cNvSpPr txBox="1">
            <a:spLocks/>
          </p:cNvSpPr>
          <p:nvPr userDrawn="1"/>
        </p:nvSpPr>
        <p:spPr>
          <a:xfrm>
            <a:off x="10664792" y="6420518"/>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1" name="Tijdelijke aanduiding voor voettekst 4">
            <a:extLst>
              <a:ext uri="{FF2B5EF4-FFF2-40B4-BE49-F238E27FC236}">
                <a16:creationId xmlns:a16="http://schemas.microsoft.com/office/drawing/2014/main" xmlns="" id="{6146A385-5181-1D4B-A92F-DC7AABFE0C71}"/>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9" name="Tijdelijke aanduiding voor inhoud 2">
            <a:extLst>
              <a:ext uri="{FF2B5EF4-FFF2-40B4-BE49-F238E27FC236}">
                <a16:creationId xmlns:a16="http://schemas.microsoft.com/office/drawing/2014/main" xmlns="" id="{F963C933-B799-DC4F-92EE-C326857B59F8}"/>
              </a:ext>
            </a:extLst>
          </p:cNvPr>
          <p:cNvSpPr>
            <a:spLocks noGrp="1"/>
          </p:cNvSpPr>
          <p:nvPr>
            <p:ph idx="12" hasCustomPrompt="1"/>
          </p:nvPr>
        </p:nvSpPr>
        <p:spPr>
          <a:xfrm>
            <a:off x="838200" y="1825625"/>
            <a:ext cx="10515600" cy="4351338"/>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Basistekst</a:t>
            </a:r>
          </a:p>
        </p:txBody>
      </p:sp>
      <p:sp>
        <p:nvSpPr>
          <p:cNvPr id="21" name="Titel 1">
            <a:extLst>
              <a:ext uri="{FF2B5EF4-FFF2-40B4-BE49-F238E27FC236}">
                <a16:creationId xmlns:a16="http://schemas.microsoft.com/office/drawing/2014/main" xmlns="" id="{58AFBB01-1B61-FB4E-97ED-C6D84279EF43}"/>
              </a:ext>
            </a:extLst>
          </p:cNvPr>
          <p:cNvSpPr>
            <a:spLocks noGrp="1"/>
          </p:cNvSpPr>
          <p:nvPr>
            <p:ph type="title" hasCustomPrompt="1"/>
          </p:nvPr>
        </p:nvSpPr>
        <p:spPr>
          <a:xfrm>
            <a:off x="838200" y="820491"/>
            <a:ext cx="9139989" cy="761580"/>
          </a:xfrm>
          <a:prstGeom prst="rect">
            <a:avLst/>
          </a:prstGeom>
        </p:spPr>
        <p:txBody>
          <a:bodyPr anchor="t"/>
          <a:lstStyle>
            <a:lvl1pPr>
              <a:defRPr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7" name="Afbeelding 6">
            <a:extLst>
              <a:ext uri="{FF2B5EF4-FFF2-40B4-BE49-F238E27FC236}">
                <a16:creationId xmlns:a16="http://schemas.microsoft.com/office/drawing/2014/main" xmlns="" id="{CFBCC4CD-B0CE-5844-AC77-30ED9CCB6BFD}"/>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3979391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 opsomming">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xmlns="" id="{BEF04CE2-AD9C-2E4E-B696-C50CC6297A1D}"/>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10" name="Tijdelijke aanduiding voor dianummer 5">
            <a:extLst>
              <a:ext uri="{FF2B5EF4-FFF2-40B4-BE49-F238E27FC236}">
                <a16:creationId xmlns:a16="http://schemas.microsoft.com/office/drawing/2014/main" xmlns="" id="{F1CFB782-E373-6B47-9761-CB9B4F09A769}"/>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1" name="Tijdelijke aanduiding voor voettekst 4">
            <a:extLst>
              <a:ext uri="{FF2B5EF4-FFF2-40B4-BE49-F238E27FC236}">
                <a16:creationId xmlns:a16="http://schemas.microsoft.com/office/drawing/2014/main" xmlns="" id="{CA6BB69F-4F77-3E40-A6AF-F986239FB06C}"/>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2" name="Tijdelijke aanduiding voor inhoud 2">
            <a:extLst>
              <a:ext uri="{FF2B5EF4-FFF2-40B4-BE49-F238E27FC236}">
                <a16:creationId xmlns:a16="http://schemas.microsoft.com/office/drawing/2014/main" xmlns="" id="{03442A29-DC3D-1E44-933E-728A8DA16300}"/>
              </a:ext>
            </a:extLst>
          </p:cNvPr>
          <p:cNvSpPr>
            <a:spLocks noGrp="1"/>
          </p:cNvSpPr>
          <p:nvPr>
            <p:ph idx="12" hasCustomPrompt="1"/>
          </p:nvPr>
        </p:nvSpPr>
        <p:spPr>
          <a:xfrm>
            <a:off x="838200" y="1825625"/>
            <a:ext cx="10515600" cy="4351338"/>
          </a:xfrm>
          <a:prstGeom prst="rect">
            <a:avLst/>
          </a:prstGeom>
        </p:spPr>
        <p:txBody>
          <a:bodyPr/>
          <a:lstStyle>
            <a:lvl1pPr marL="342900" indent="-342900">
              <a:buFont typeface="Arial" panose="020B0604020202020204" pitchFamily="34" charset="0"/>
              <a:buChar char="•"/>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Opsomming</a:t>
            </a:r>
          </a:p>
          <a:p>
            <a:endParaRPr lang="nl-NL" dirty="0"/>
          </a:p>
        </p:txBody>
      </p:sp>
      <p:sp>
        <p:nvSpPr>
          <p:cNvPr id="14" name="Titel 1">
            <a:extLst>
              <a:ext uri="{FF2B5EF4-FFF2-40B4-BE49-F238E27FC236}">
                <a16:creationId xmlns:a16="http://schemas.microsoft.com/office/drawing/2014/main" xmlns="" id="{0B5529C1-8C2C-F64E-8B6F-F55C5B875D8F}"/>
              </a:ext>
            </a:extLst>
          </p:cNvPr>
          <p:cNvSpPr>
            <a:spLocks noGrp="1"/>
          </p:cNvSpPr>
          <p:nvPr>
            <p:ph type="title" hasCustomPrompt="1"/>
          </p:nvPr>
        </p:nvSpPr>
        <p:spPr>
          <a:xfrm>
            <a:off x="838200" y="820490"/>
            <a:ext cx="9268326" cy="816809"/>
          </a:xfrm>
          <a:prstGeom prst="rect">
            <a:avLst/>
          </a:prstGeom>
        </p:spPr>
        <p:txBody>
          <a:bodyPr anchor="t">
            <a:normAutofit/>
          </a:bodyPr>
          <a:lstStyle>
            <a:lvl1pPr>
              <a:defRPr sz="4400"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8" name="Afbeelding 7">
            <a:extLst>
              <a:ext uri="{FF2B5EF4-FFF2-40B4-BE49-F238E27FC236}">
                <a16:creationId xmlns:a16="http://schemas.microsoft.com/office/drawing/2014/main" xmlns="" id="{7D8A07CA-C35E-A942-9327-44A483299F7F}"/>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266237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680E7BC0-A6C5-B34F-8C44-B54FA4465842}"/>
              </a:ext>
            </a:extLst>
          </p:cNvPr>
          <p:cNvPicPr>
            <a:picLocks noChangeAspect="1"/>
          </p:cNvPicPr>
          <p:nvPr userDrawn="1"/>
        </p:nvPicPr>
        <p:blipFill>
          <a:blip r:embed="rId2"/>
          <a:stretch>
            <a:fillRect/>
          </a:stretch>
        </p:blipFill>
        <p:spPr>
          <a:xfrm>
            <a:off x="-3275" y="0"/>
            <a:ext cx="12200400" cy="6869881"/>
          </a:xfrm>
          <a:prstGeom prst="rect">
            <a:avLst/>
          </a:prstGeom>
        </p:spPr>
      </p:pic>
      <p:pic>
        <p:nvPicPr>
          <p:cNvPr id="4" name="Afbeelding 3">
            <a:extLst>
              <a:ext uri="{FF2B5EF4-FFF2-40B4-BE49-F238E27FC236}">
                <a16:creationId xmlns:a16="http://schemas.microsoft.com/office/drawing/2014/main" xmlns="" id="{030E9292-224F-FA4B-B922-5EB22CFEDE8C}"/>
              </a:ext>
            </a:extLst>
          </p:cNvPr>
          <p:cNvPicPr>
            <a:picLocks noChangeAspect="1"/>
          </p:cNvPicPr>
          <p:nvPr userDrawn="1"/>
        </p:nvPicPr>
        <p:blipFill>
          <a:blip r:embed="rId3"/>
          <a:stretch>
            <a:fillRect/>
          </a:stretch>
        </p:blipFill>
        <p:spPr>
          <a:xfrm>
            <a:off x="2805713" y="1141981"/>
            <a:ext cx="6580573" cy="4574038"/>
          </a:xfrm>
          <a:prstGeom prst="rect">
            <a:avLst/>
          </a:prstGeom>
        </p:spPr>
      </p:pic>
    </p:spTree>
    <p:extLst>
      <p:ext uri="{BB962C8B-B14F-4D97-AF65-F5344CB8AC3E}">
        <p14:creationId xmlns:p14="http://schemas.microsoft.com/office/powerpoint/2010/main" val="2031350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xmlns="" id="{716896A5-B355-E249-9BCA-8BA445297C18}"/>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13" name="Titel 1">
            <a:extLst>
              <a:ext uri="{FF2B5EF4-FFF2-40B4-BE49-F238E27FC236}">
                <a16:creationId xmlns:a16="http://schemas.microsoft.com/office/drawing/2014/main" xmlns="" id="{9A6C474A-3ED2-0F4A-9594-94A7C1BE76F7}"/>
              </a:ext>
            </a:extLst>
          </p:cNvPr>
          <p:cNvSpPr>
            <a:spLocks noGrp="1"/>
          </p:cNvSpPr>
          <p:nvPr>
            <p:ph type="ctrTitle" hasCustomPrompt="1"/>
          </p:nvPr>
        </p:nvSpPr>
        <p:spPr>
          <a:xfrm>
            <a:off x="838200" y="1479417"/>
            <a:ext cx="5829701" cy="1024071"/>
          </a:xfrm>
          <a:prstGeom prst="rect">
            <a:avLst/>
          </a:prstGeom>
        </p:spPr>
        <p:txBody>
          <a:bodyPr anchor="ctr">
            <a:normAutofit/>
          </a:bodyPr>
          <a:lstStyle>
            <a:lvl1pPr algn="l">
              <a:defRPr sz="48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4" name="Ondertitel 2">
            <a:extLst>
              <a:ext uri="{FF2B5EF4-FFF2-40B4-BE49-F238E27FC236}">
                <a16:creationId xmlns:a16="http://schemas.microsoft.com/office/drawing/2014/main" xmlns="" id="{F9DF9AC9-23E3-5948-9C23-C867E60E802E}"/>
              </a:ext>
            </a:extLst>
          </p:cNvPr>
          <p:cNvSpPr>
            <a:spLocks noGrp="1"/>
          </p:cNvSpPr>
          <p:nvPr>
            <p:ph type="subTitle" idx="1" hasCustomPrompt="1"/>
          </p:nvPr>
        </p:nvSpPr>
        <p:spPr>
          <a:xfrm>
            <a:off x="838200" y="2554722"/>
            <a:ext cx="5848952" cy="623453"/>
          </a:xfrm>
          <a:prstGeom prst="rect">
            <a:avLst/>
          </a:prstGeom>
        </p:spPr>
        <p:txBody>
          <a:bodyPr/>
          <a:lstStyle>
            <a:lvl1pPr marL="0" indent="0" algn="l">
              <a:buNone/>
              <a:defRPr sz="2400">
                <a:solidFill>
                  <a:schemeClr val="bg1"/>
                </a:solidFill>
                <a:latin typeface="Roboto" panose="02000000000000000000" pitchFamily="2"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p>
        </p:txBody>
      </p:sp>
      <p:sp>
        <p:nvSpPr>
          <p:cNvPr id="16" name="Tijdelijke aanduiding voor datum 3">
            <a:extLst>
              <a:ext uri="{FF2B5EF4-FFF2-40B4-BE49-F238E27FC236}">
                <a16:creationId xmlns:a16="http://schemas.microsoft.com/office/drawing/2014/main" xmlns="" id="{AF7E0268-3324-6C43-9F60-68FA9CB65FDC}"/>
              </a:ext>
            </a:extLst>
          </p:cNvPr>
          <p:cNvSpPr>
            <a:spLocks noGrp="1"/>
          </p:cNvSpPr>
          <p:nvPr>
            <p:ph type="dt" sz="half" idx="10"/>
          </p:nvPr>
        </p:nvSpPr>
        <p:spPr>
          <a:xfrm>
            <a:off x="838200" y="5986277"/>
            <a:ext cx="2743200" cy="365125"/>
          </a:xfrm>
        </p:spPr>
        <p:txBody>
          <a:bodyPr/>
          <a:lstStyle>
            <a:lvl1pPr>
              <a:defRPr>
                <a:latin typeface="Roboto" panose="02000000000000000000" pitchFamily="2" charset="0"/>
                <a:ea typeface="Roboto" panose="02000000000000000000" pitchFamily="2" charset="0"/>
                <a:cs typeface="Arial" panose="020B0604020202020204" pitchFamily="34" charset="0"/>
              </a:defRPr>
            </a:lvl1pPr>
          </a:lstStyle>
          <a:p>
            <a:endParaRPr lang="nl-NL" dirty="0"/>
          </a:p>
        </p:txBody>
      </p:sp>
      <p:pic>
        <p:nvPicPr>
          <p:cNvPr id="6" name="Afbeelding 5">
            <a:extLst>
              <a:ext uri="{FF2B5EF4-FFF2-40B4-BE49-F238E27FC236}">
                <a16:creationId xmlns:a16="http://schemas.microsoft.com/office/drawing/2014/main" xmlns="" id="{C225B98F-DB07-8249-BC79-126CD2867D35}"/>
              </a:ext>
            </a:extLst>
          </p:cNvPr>
          <p:cNvPicPr>
            <a:picLocks noChangeAspect="1"/>
          </p:cNvPicPr>
          <p:nvPr userDrawn="1"/>
        </p:nvPicPr>
        <p:blipFill>
          <a:blip r:embed="rId3"/>
          <a:stretch>
            <a:fillRect/>
          </a:stretch>
        </p:blipFill>
        <p:spPr>
          <a:xfrm>
            <a:off x="10163317" y="5447899"/>
            <a:ext cx="2028683" cy="1410101"/>
          </a:xfrm>
          <a:prstGeom prst="rect">
            <a:avLst/>
          </a:prstGeom>
        </p:spPr>
      </p:pic>
    </p:spTree>
    <p:extLst>
      <p:ext uri="{BB962C8B-B14F-4D97-AF65-F5344CB8AC3E}">
        <p14:creationId xmlns:p14="http://schemas.microsoft.com/office/powerpoint/2010/main" val="4080945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 basis">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xmlns="" id="{FDB16D95-DF83-924F-9067-4874507C3377}"/>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9" name="Tijdelijke aanduiding voor dianummer 5">
            <a:extLst>
              <a:ext uri="{FF2B5EF4-FFF2-40B4-BE49-F238E27FC236}">
                <a16:creationId xmlns:a16="http://schemas.microsoft.com/office/drawing/2014/main" xmlns="" id="{B51862D9-B0E4-AA41-9CCB-CFF48A09E70D}"/>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0" name="Tijdelijke aanduiding voor voettekst 4">
            <a:extLst>
              <a:ext uri="{FF2B5EF4-FFF2-40B4-BE49-F238E27FC236}">
                <a16:creationId xmlns:a16="http://schemas.microsoft.com/office/drawing/2014/main" xmlns="" id="{BD52DA14-B3C3-294E-8EDF-58C5762AFA98}"/>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1" name="Tijdelijke aanduiding voor inhoud 2">
            <a:extLst>
              <a:ext uri="{FF2B5EF4-FFF2-40B4-BE49-F238E27FC236}">
                <a16:creationId xmlns:a16="http://schemas.microsoft.com/office/drawing/2014/main" xmlns="" id="{0902D1C6-FB44-6640-9BCE-4BBCC1E78858}"/>
              </a:ext>
            </a:extLst>
          </p:cNvPr>
          <p:cNvSpPr>
            <a:spLocks noGrp="1"/>
          </p:cNvSpPr>
          <p:nvPr>
            <p:ph idx="12" hasCustomPrompt="1"/>
          </p:nvPr>
        </p:nvSpPr>
        <p:spPr>
          <a:xfrm>
            <a:off x="838200" y="1825625"/>
            <a:ext cx="10515600" cy="4351338"/>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Basistekst</a:t>
            </a:r>
          </a:p>
        </p:txBody>
      </p:sp>
      <p:sp>
        <p:nvSpPr>
          <p:cNvPr id="13" name="Titel 1">
            <a:extLst>
              <a:ext uri="{FF2B5EF4-FFF2-40B4-BE49-F238E27FC236}">
                <a16:creationId xmlns:a16="http://schemas.microsoft.com/office/drawing/2014/main" xmlns="" id="{CAE788DB-A4CB-DA46-B697-4E924EF7FDA4}"/>
              </a:ext>
            </a:extLst>
          </p:cNvPr>
          <p:cNvSpPr>
            <a:spLocks noGrp="1"/>
          </p:cNvSpPr>
          <p:nvPr>
            <p:ph type="title" hasCustomPrompt="1"/>
          </p:nvPr>
        </p:nvSpPr>
        <p:spPr>
          <a:xfrm>
            <a:off x="838200" y="820491"/>
            <a:ext cx="9139989" cy="793663"/>
          </a:xfrm>
          <a:prstGeom prst="rect">
            <a:avLst/>
          </a:prstGeom>
        </p:spPr>
        <p:txBody>
          <a:bodyPr anchor="t"/>
          <a:lstStyle>
            <a:lvl1pPr>
              <a:defRPr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7" name="Afbeelding 6">
            <a:extLst>
              <a:ext uri="{FF2B5EF4-FFF2-40B4-BE49-F238E27FC236}">
                <a16:creationId xmlns:a16="http://schemas.microsoft.com/office/drawing/2014/main" xmlns="" id="{344D3B63-27EC-1247-984B-35082C51A8B4}"/>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4118921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 opsommin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xmlns="" id="{D4705C1E-4BAB-E446-8416-BAE541BF6342}"/>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9" name="Tijdelijke aanduiding voor dianummer 5">
            <a:extLst>
              <a:ext uri="{FF2B5EF4-FFF2-40B4-BE49-F238E27FC236}">
                <a16:creationId xmlns:a16="http://schemas.microsoft.com/office/drawing/2014/main" xmlns="" id="{4F6F7292-EDB6-324F-859E-445B88E1280D}"/>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0" name="Tijdelijke aanduiding voor voettekst 4">
            <a:extLst>
              <a:ext uri="{FF2B5EF4-FFF2-40B4-BE49-F238E27FC236}">
                <a16:creationId xmlns:a16="http://schemas.microsoft.com/office/drawing/2014/main" xmlns="" id="{E0B02E54-E09F-5743-BF77-33E4CDA5D859}"/>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1" name="Tijdelijke aanduiding voor inhoud 2">
            <a:extLst>
              <a:ext uri="{FF2B5EF4-FFF2-40B4-BE49-F238E27FC236}">
                <a16:creationId xmlns:a16="http://schemas.microsoft.com/office/drawing/2014/main" xmlns="" id="{3ACAB837-D0B1-BE49-93A1-4C8979673FB2}"/>
              </a:ext>
            </a:extLst>
          </p:cNvPr>
          <p:cNvSpPr>
            <a:spLocks noGrp="1"/>
          </p:cNvSpPr>
          <p:nvPr>
            <p:ph idx="12" hasCustomPrompt="1"/>
          </p:nvPr>
        </p:nvSpPr>
        <p:spPr>
          <a:xfrm>
            <a:off x="838200" y="1825625"/>
            <a:ext cx="10515600" cy="4351338"/>
          </a:xfrm>
          <a:prstGeom prst="rect">
            <a:avLst/>
          </a:prstGeom>
        </p:spPr>
        <p:txBody>
          <a:bodyPr/>
          <a:lstStyle>
            <a:lvl1pPr marL="342900" indent="-342900">
              <a:buFont typeface="Arial" panose="020B0604020202020204" pitchFamily="34" charset="0"/>
              <a:buChar char="•"/>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Opsomming</a:t>
            </a:r>
          </a:p>
        </p:txBody>
      </p:sp>
      <p:sp>
        <p:nvSpPr>
          <p:cNvPr id="13" name="Titel 1">
            <a:extLst>
              <a:ext uri="{FF2B5EF4-FFF2-40B4-BE49-F238E27FC236}">
                <a16:creationId xmlns:a16="http://schemas.microsoft.com/office/drawing/2014/main" xmlns="" id="{54A96284-9889-E340-B999-A045F187BB08}"/>
              </a:ext>
            </a:extLst>
          </p:cNvPr>
          <p:cNvSpPr>
            <a:spLocks noGrp="1"/>
          </p:cNvSpPr>
          <p:nvPr>
            <p:ph type="title" hasCustomPrompt="1"/>
          </p:nvPr>
        </p:nvSpPr>
        <p:spPr>
          <a:xfrm>
            <a:off x="831850" y="820491"/>
            <a:ext cx="9114255" cy="744704"/>
          </a:xfrm>
          <a:prstGeom prst="rect">
            <a:avLst/>
          </a:prstGeom>
        </p:spPr>
        <p:txBody>
          <a:bodyPr anchor="t">
            <a:normAutofit/>
          </a:bodyPr>
          <a:lstStyle>
            <a:lvl1pPr>
              <a:defRPr sz="4400"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7" name="Afbeelding 6">
            <a:extLst>
              <a:ext uri="{FF2B5EF4-FFF2-40B4-BE49-F238E27FC236}">
                <a16:creationId xmlns:a16="http://schemas.microsoft.com/office/drawing/2014/main" xmlns="" id="{CC834029-DF8A-3D4A-87DE-07083E7D6C21}"/>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20141801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367B677E-1EBA-6948-B257-FB8BB5A135E7}"/>
              </a:ext>
            </a:extLst>
          </p:cNvPr>
          <p:cNvPicPr>
            <a:picLocks noChangeAspect="1"/>
          </p:cNvPicPr>
          <p:nvPr userDrawn="1"/>
        </p:nvPicPr>
        <p:blipFill>
          <a:blip r:embed="rId2"/>
          <a:stretch>
            <a:fillRect/>
          </a:stretch>
        </p:blipFill>
        <p:spPr>
          <a:xfrm>
            <a:off x="-3275" y="0"/>
            <a:ext cx="12200400" cy="6869881"/>
          </a:xfrm>
          <a:prstGeom prst="rect">
            <a:avLst/>
          </a:prstGeom>
        </p:spPr>
      </p:pic>
      <p:pic>
        <p:nvPicPr>
          <p:cNvPr id="4" name="Afbeelding 3">
            <a:extLst>
              <a:ext uri="{FF2B5EF4-FFF2-40B4-BE49-F238E27FC236}">
                <a16:creationId xmlns:a16="http://schemas.microsoft.com/office/drawing/2014/main" xmlns="" id="{7CDA18C7-2D4B-4540-BDB3-C2FB4D776A38}"/>
              </a:ext>
            </a:extLst>
          </p:cNvPr>
          <p:cNvPicPr>
            <a:picLocks noChangeAspect="1"/>
          </p:cNvPicPr>
          <p:nvPr userDrawn="1"/>
        </p:nvPicPr>
        <p:blipFill>
          <a:blip r:embed="rId3"/>
          <a:stretch>
            <a:fillRect/>
          </a:stretch>
        </p:blipFill>
        <p:spPr>
          <a:xfrm>
            <a:off x="2805713" y="1141981"/>
            <a:ext cx="6580573" cy="4574038"/>
          </a:xfrm>
          <a:prstGeom prst="rect">
            <a:avLst/>
          </a:prstGeom>
        </p:spPr>
      </p:pic>
    </p:spTree>
    <p:extLst>
      <p:ext uri="{BB962C8B-B14F-4D97-AF65-F5344CB8AC3E}">
        <p14:creationId xmlns:p14="http://schemas.microsoft.com/office/powerpoint/2010/main" val="324521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xmlns="" id="{23CDA990-24D7-4B45-ACB0-BA450FF88BC4}"/>
              </a:ext>
            </a:extLst>
          </p:cNvPr>
          <p:cNvPicPr>
            <a:picLocks noChangeAspect="1"/>
          </p:cNvPicPr>
          <p:nvPr userDrawn="1"/>
        </p:nvPicPr>
        <p:blipFill>
          <a:blip r:embed="rId2"/>
          <a:stretch>
            <a:fillRect/>
          </a:stretch>
        </p:blipFill>
        <p:spPr>
          <a:xfrm>
            <a:off x="-9625" y="0"/>
            <a:ext cx="12200400" cy="6869881"/>
          </a:xfrm>
          <a:prstGeom prst="rect">
            <a:avLst/>
          </a:prstGeom>
        </p:spPr>
      </p:pic>
      <p:sp>
        <p:nvSpPr>
          <p:cNvPr id="15" name="Titel 1">
            <a:extLst>
              <a:ext uri="{FF2B5EF4-FFF2-40B4-BE49-F238E27FC236}">
                <a16:creationId xmlns:a16="http://schemas.microsoft.com/office/drawing/2014/main" xmlns="" id="{6D69E925-F285-A94E-AE45-BD1207F95D8D}"/>
              </a:ext>
            </a:extLst>
          </p:cNvPr>
          <p:cNvSpPr>
            <a:spLocks noGrp="1"/>
          </p:cNvSpPr>
          <p:nvPr>
            <p:ph type="ctrTitle" hasCustomPrompt="1"/>
          </p:nvPr>
        </p:nvSpPr>
        <p:spPr>
          <a:xfrm>
            <a:off x="838200" y="1479417"/>
            <a:ext cx="6195461" cy="1008496"/>
          </a:xfrm>
          <a:prstGeom prst="rect">
            <a:avLst/>
          </a:prstGeom>
        </p:spPr>
        <p:txBody>
          <a:bodyPr anchor="ctr">
            <a:normAutofit/>
          </a:bodyPr>
          <a:lstStyle>
            <a:lvl1pPr algn="l">
              <a:defRPr sz="48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6" name="Ondertitel 2">
            <a:extLst>
              <a:ext uri="{FF2B5EF4-FFF2-40B4-BE49-F238E27FC236}">
                <a16:creationId xmlns:a16="http://schemas.microsoft.com/office/drawing/2014/main" xmlns="" id="{571298DC-8BC6-1846-B9DD-B9908AFD45F6}"/>
              </a:ext>
            </a:extLst>
          </p:cNvPr>
          <p:cNvSpPr>
            <a:spLocks noGrp="1"/>
          </p:cNvSpPr>
          <p:nvPr>
            <p:ph type="subTitle" idx="1" hasCustomPrompt="1"/>
          </p:nvPr>
        </p:nvSpPr>
        <p:spPr>
          <a:xfrm>
            <a:off x="838200" y="2554722"/>
            <a:ext cx="6195461" cy="729330"/>
          </a:xfrm>
          <a:prstGeom prst="rect">
            <a:avLst/>
          </a:prstGeom>
        </p:spPr>
        <p:txBody>
          <a:bodyPr/>
          <a:lstStyle>
            <a:lvl1pPr marL="0" indent="0" algn="l">
              <a:buNone/>
              <a:defRPr sz="2400">
                <a:solidFill>
                  <a:schemeClr val="bg1"/>
                </a:solidFill>
                <a:latin typeface="Roboto" panose="02000000000000000000" pitchFamily="2"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p>
        </p:txBody>
      </p:sp>
      <p:sp>
        <p:nvSpPr>
          <p:cNvPr id="18" name="Tijdelijke aanduiding voor datum 3">
            <a:extLst>
              <a:ext uri="{FF2B5EF4-FFF2-40B4-BE49-F238E27FC236}">
                <a16:creationId xmlns:a16="http://schemas.microsoft.com/office/drawing/2014/main" xmlns="" id="{C9A21B77-2C04-324E-A025-A217F66B4ED9}"/>
              </a:ext>
            </a:extLst>
          </p:cNvPr>
          <p:cNvSpPr>
            <a:spLocks noGrp="1"/>
          </p:cNvSpPr>
          <p:nvPr>
            <p:ph type="dt" sz="half" idx="10"/>
          </p:nvPr>
        </p:nvSpPr>
        <p:spPr>
          <a:xfrm>
            <a:off x="838200" y="5986912"/>
            <a:ext cx="2743200" cy="365125"/>
          </a:xfrm>
        </p:spPr>
        <p:txBody>
          <a:bodyPr/>
          <a:lstStyle>
            <a:lvl1pPr>
              <a:defRPr>
                <a:latin typeface="Roboto" panose="02000000000000000000" pitchFamily="2" charset="0"/>
                <a:ea typeface="Roboto" panose="02000000000000000000" pitchFamily="2" charset="0"/>
                <a:cs typeface="Arial" panose="020B0604020202020204" pitchFamily="34" charset="0"/>
              </a:defRPr>
            </a:lvl1pPr>
          </a:lstStyle>
          <a:p>
            <a:endParaRPr lang="nl-NL" dirty="0"/>
          </a:p>
        </p:txBody>
      </p:sp>
      <p:pic>
        <p:nvPicPr>
          <p:cNvPr id="6" name="Afbeelding 5">
            <a:extLst>
              <a:ext uri="{FF2B5EF4-FFF2-40B4-BE49-F238E27FC236}">
                <a16:creationId xmlns:a16="http://schemas.microsoft.com/office/drawing/2014/main" xmlns="" id="{51687A00-D00B-4445-8015-2C0966100CED}"/>
              </a:ext>
            </a:extLst>
          </p:cNvPr>
          <p:cNvPicPr>
            <a:picLocks noChangeAspect="1"/>
          </p:cNvPicPr>
          <p:nvPr userDrawn="1"/>
        </p:nvPicPr>
        <p:blipFill>
          <a:blip r:embed="rId3"/>
          <a:stretch>
            <a:fillRect/>
          </a:stretch>
        </p:blipFill>
        <p:spPr>
          <a:xfrm>
            <a:off x="10163317" y="5447899"/>
            <a:ext cx="2028683" cy="1410101"/>
          </a:xfrm>
          <a:prstGeom prst="rect">
            <a:avLst/>
          </a:prstGeom>
        </p:spPr>
      </p:pic>
    </p:spTree>
    <p:extLst>
      <p:ext uri="{BB962C8B-B14F-4D97-AF65-F5344CB8AC3E}">
        <p14:creationId xmlns:p14="http://schemas.microsoft.com/office/powerpoint/2010/main" val="2601660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el + basis">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xmlns="" id="{AB344269-2344-7747-9155-5AA434094380}"/>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9" name="Tijdelijke aanduiding voor dianummer 5">
            <a:extLst>
              <a:ext uri="{FF2B5EF4-FFF2-40B4-BE49-F238E27FC236}">
                <a16:creationId xmlns:a16="http://schemas.microsoft.com/office/drawing/2014/main" xmlns="" id="{1F6A567E-83FB-744F-8578-0F27541135BB}"/>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0" name="Tijdelijke aanduiding voor voettekst 4">
            <a:extLst>
              <a:ext uri="{FF2B5EF4-FFF2-40B4-BE49-F238E27FC236}">
                <a16:creationId xmlns:a16="http://schemas.microsoft.com/office/drawing/2014/main" xmlns="" id="{CB7BEC1A-3E16-084F-8C2A-C923DC6B91CB}"/>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1" name="Tijdelijke aanduiding voor inhoud 2">
            <a:extLst>
              <a:ext uri="{FF2B5EF4-FFF2-40B4-BE49-F238E27FC236}">
                <a16:creationId xmlns:a16="http://schemas.microsoft.com/office/drawing/2014/main" xmlns="" id="{898F2ECE-8E20-6648-803B-3CEB49E81598}"/>
              </a:ext>
            </a:extLst>
          </p:cNvPr>
          <p:cNvSpPr>
            <a:spLocks noGrp="1"/>
          </p:cNvSpPr>
          <p:nvPr>
            <p:ph idx="12" hasCustomPrompt="1"/>
          </p:nvPr>
        </p:nvSpPr>
        <p:spPr>
          <a:xfrm>
            <a:off x="838200" y="1825625"/>
            <a:ext cx="10515600" cy="4351338"/>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Basistekst</a:t>
            </a:r>
          </a:p>
        </p:txBody>
      </p:sp>
      <p:sp>
        <p:nvSpPr>
          <p:cNvPr id="14" name="Titel 1">
            <a:extLst>
              <a:ext uri="{FF2B5EF4-FFF2-40B4-BE49-F238E27FC236}">
                <a16:creationId xmlns:a16="http://schemas.microsoft.com/office/drawing/2014/main" xmlns="" id="{F8D0CA71-2FF7-CA47-8809-B91E5CF376DB}"/>
              </a:ext>
            </a:extLst>
          </p:cNvPr>
          <p:cNvSpPr>
            <a:spLocks noGrp="1"/>
          </p:cNvSpPr>
          <p:nvPr>
            <p:ph type="title" hasCustomPrompt="1"/>
          </p:nvPr>
        </p:nvSpPr>
        <p:spPr>
          <a:xfrm>
            <a:off x="838200" y="820491"/>
            <a:ext cx="9139989" cy="900693"/>
          </a:xfrm>
          <a:prstGeom prst="rect">
            <a:avLst/>
          </a:prstGeom>
        </p:spPr>
        <p:txBody>
          <a:bodyPr anchor="t"/>
          <a:lstStyle>
            <a:lvl1pPr>
              <a:defRPr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7" name="Afbeelding 6">
            <a:extLst>
              <a:ext uri="{FF2B5EF4-FFF2-40B4-BE49-F238E27FC236}">
                <a16:creationId xmlns:a16="http://schemas.microsoft.com/office/drawing/2014/main" xmlns="" id="{C99F5CD3-79A9-3146-944C-3430C34EC445}"/>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3515013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 basis">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xmlns="" id="{22424C78-9883-3040-B155-AE5EC116050A}"/>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9" name="Tijdelijke aanduiding voor inhoud 2">
            <a:extLst>
              <a:ext uri="{FF2B5EF4-FFF2-40B4-BE49-F238E27FC236}">
                <a16:creationId xmlns:a16="http://schemas.microsoft.com/office/drawing/2014/main" xmlns="" id="{A9DAF3E9-F1A3-634D-9199-A4BF0EB92DE8}"/>
              </a:ext>
            </a:extLst>
          </p:cNvPr>
          <p:cNvSpPr>
            <a:spLocks noGrp="1"/>
          </p:cNvSpPr>
          <p:nvPr>
            <p:ph idx="1" hasCustomPrompt="1"/>
          </p:nvPr>
        </p:nvSpPr>
        <p:spPr>
          <a:xfrm>
            <a:off x="838200" y="1825625"/>
            <a:ext cx="10515600" cy="4351338"/>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Basistekst</a:t>
            </a:r>
          </a:p>
        </p:txBody>
      </p:sp>
      <p:sp>
        <p:nvSpPr>
          <p:cNvPr id="14" name="Titel 1">
            <a:extLst>
              <a:ext uri="{FF2B5EF4-FFF2-40B4-BE49-F238E27FC236}">
                <a16:creationId xmlns:a16="http://schemas.microsoft.com/office/drawing/2014/main" xmlns="" id="{819A20E4-FD8E-424E-A3A1-A366CAF03D94}"/>
              </a:ext>
            </a:extLst>
          </p:cNvPr>
          <p:cNvSpPr>
            <a:spLocks noGrp="1"/>
          </p:cNvSpPr>
          <p:nvPr>
            <p:ph type="title" hasCustomPrompt="1"/>
          </p:nvPr>
        </p:nvSpPr>
        <p:spPr>
          <a:xfrm>
            <a:off x="838200" y="855329"/>
            <a:ext cx="8899358" cy="839035"/>
          </a:xfrm>
          <a:prstGeom prst="rect">
            <a:avLst/>
          </a:prstGeom>
        </p:spPr>
        <p:txBody>
          <a:bodyPr anchor="t"/>
          <a:lstStyle>
            <a:lvl1pPr>
              <a:defRPr b="1" i="0">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sp>
        <p:nvSpPr>
          <p:cNvPr id="15" name="Tijdelijke aanduiding voor voettekst 4">
            <a:extLst>
              <a:ext uri="{FF2B5EF4-FFF2-40B4-BE49-F238E27FC236}">
                <a16:creationId xmlns:a16="http://schemas.microsoft.com/office/drawing/2014/main" xmlns="" id="{A80E8755-926A-B446-98F0-D28277D09E6C}"/>
              </a:ext>
            </a:extLst>
          </p:cNvPr>
          <p:cNvSpPr>
            <a:spLocks noGrp="1"/>
          </p:cNvSpPr>
          <p:nvPr>
            <p:ph type="ftr" sz="quarter" idx="11"/>
          </p:nvPr>
        </p:nvSpPr>
        <p:spPr>
          <a:xfrm>
            <a:off x="6797842" y="6388434"/>
            <a:ext cx="4114800" cy="365125"/>
          </a:xfrm>
          <a:prstGeom prst="rect">
            <a:avLst/>
          </a:prstGeom>
        </p:spPr>
        <p:txBody>
          <a:bodyPr anchor="ct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6" name="Tijdelijke aanduiding voor dianummer 5">
            <a:extLst>
              <a:ext uri="{FF2B5EF4-FFF2-40B4-BE49-F238E27FC236}">
                <a16:creationId xmlns:a16="http://schemas.microsoft.com/office/drawing/2014/main" xmlns="" id="{368562EC-B076-B049-A937-4D9D95451C5A}"/>
              </a:ext>
            </a:extLst>
          </p:cNvPr>
          <p:cNvSpPr txBox="1">
            <a:spLocks/>
          </p:cNvSpPr>
          <p:nvPr userDrawn="1"/>
        </p:nvSpPr>
        <p:spPr>
          <a:xfrm>
            <a:off x="10664792" y="6388434"/>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pic>
        <p:nvPicPr>
          <p:cNvPr id="7" name="Afbeelding 6">
            <a:extLst>
              <a:ext uri="{FF2B5EF4-FFF2-40B4-BE49-F238E27FC236}">
                <a16:creationId xmlns:a16="http://schemas.microsoft.com/office/drawing/2014/main" xmlns="" id="{125BB081-8DD1-E344-BF8C-CD7E86DD97AE}"/>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4222313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 + opsomming">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xmlns="" id="{614AC13F-2458-3F4F-8DE6-AACAF8830981}"/>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9" name="Tijdelijke aanduiding voor dianummer 5">
            <a:extLst>
              <a:ext uri="{FF2B5EF4-FFF2-40B4-BE49-F238E27FC236}">
                <a16:creationId xmlns:a16="http://schemas.microsoft.com/office/drawing/2014/main" xmlns="" id="{6AF37BAE-E0F9-FB49-8F9F-C833D64D9C28}"/>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0" name="Tijdelijke aanduiding voor voettekst 4">
            <a:extLst>
              <a:ext uri="{FF2B5EF4-FFF2-40B4-BE49-F238E27FC236}">
                <a16:creationId xmlns:a16="http://schemas.microsoft.com/office/drawing/2014/main" xmlns="" id="{C08001C0-A03D-0340-9A4F-288A4EC89425}"/>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1" name="Tijdelijke aanduiding voor inhoud 2">
            <a:extLst>
              <a:ext uri="{FF2B5EF4-FFF2-40B4-BE49-F238E27FC236}">
                <a16:creationId xmlns:a16="http://schemas.microsoft.com/office/drawing/2014/main" xmlns="" id="{A21AB880-3A8A-604B-B42A-52AACC945F61}"/>
              </a:ext>
            </a:extLst>
          </p:cNvPr>
          <p:cNvSpPr>
            <a:spLocks noGrp="1"/>
          </p:cNvSpPr>
          <p:nvPr>
            <p:ph idx="12" hasCustomPrompt="1"/>
          </p:nvPr>
        </p:nvSpPr>
        <p:spPr>
          <a:xfrm>
            <a:off x="838200" y="1825625"/>
            <a:ext cx="10515600" cy="4351338"/>
          </a:xfrm>
          <a:prstGeom prst="rect">
            <a:avLst/>
          </a:prstGeom>
        </p:spPr>
        <p:txBody>
          <a:bodyPr/>
          <a:lstStyle>
            <a:lvl1pPr marL="342900" indent="-342900">
              <a:buFont typeface="Arial" panose="020B0604020202020204" pitchFamily="34" charset="0"/>
              <a:buChar char="•"/>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Opsomming</a:t>
            </a:r>
          </a:p>
        </p:txBody>
      </p:sp>
      <p:sp>
        <p:nvSpPr>
          <p:cNvPr id="13" name="Titel 1">
            <a:extLst>
              <a:ext uri="{FF2B5EF4-FFF2-40B4-BE49-F238E27FC236}">
                <a16:creationId xmlns:a16="http://schemas.microsoft.com/office/drawing/2014/main" xmlns="" id="{D7E54D07-7B2E-7744-9610-97276B4B50D9}"/>
              </a:ext>
            </a:extLst>
          </p:cNvPr>
          <p:cNvSpPr>
            <a:spLocks noGrp="1"/>
          </p:cNvSpPr>
          <p:nvPr>
            <p:ph type="title" hasCustomPrompt="1"/>
          </p:nvPr>
        </p:nvSpPr>
        <p:spPr>
          <a:xfrm>
            <a:off x="831850" y="820491"/>
            <a:ext cx="9146339" cy="793663"/>
          </a:xfrm>
          <a:prstGeom prst="rect">
            <a:avLst/>
          </a:prstGeom>
        </p:spPr>
        <p:txBody>
          <a:bodyPr anchor="t">
            <a:normAutofit/>
          </a:bodyPr>
          <a:lstStyle>
            <a:lvl1pPr>
              <a:defRPr sz="4400"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7" name="Afbeelding 6">
            <a:extLst>
              <a:ext uri="{FF2B5EF4-FFF2-40B4-BE49-F238E27FC236}">
                <a16:creationId xmlns:a16="http://schemas.microsoft.com/office/drawing/2014/main" xmlns="" id="{82FBF654-ECE1-EB4B-9A7D-BA7249E8C1E4}"/>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4038259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380AA608-10DD-7D45-9FB9-BB687C6E9367}"/>
              </a:ext>
            </a:extLst>
          </p:cNvPr>
          <p:cNvPicPr>
            <a:picLocks noChangeAspect="1"/>
          </p:cNvPicPr>
          <p:nvPr userDrawn="1"/>
        </p:nvPicPr>
        <p:blipFill>
          <a:blip r:embed="rId2"/>
          <a:stretch>
            <a:fillRect/>
          </a:stretch>
        </p:blipFill>
        <p:spPr>
          <a:xfrm>
            <a:off x="-3275" y="0"/>
            <a:ext cx="12200400" cy="6869881"/>
          </a:xfrm>
          <a:prstGeom prst="rect">
            <a:avLst/>
          </a:prstGeom>
        </p:spPr>
      </p:pic>
      <p:pic>
        <p:nvPicPr>
          <p:cNvPr id="3" name="Afbeelding 2">
            <a:extLst>
              <a:ext uri="{FF2B5EF4-FFF2-40B4-BE49-F238E27FC236}">
                <a16:creationId xmlns:a16="http://schemas.microsoft.com/office/drawing/2014/main" xmlns="" id="{F162A038-DE18-5441-A0F4-3EF353217AE6}"/>
              </a:ext>
            </a:extLst>
          </p:cNvPr>
          <p:cNvPicPr>
            <a:picLocks noChangeAspect="1"/>
          </p:cNvPicPr>
          <p:nvPr userDrawn="1"/>
        </p:nvPicPr>
        <p:blipFill>
          <a:blip r:embed="rId3"/>
          <a:stretch>
            <a:fillRect/>
          </a:stretch>
        </p:blipFill>
        <p:spPr>
          <a:xfrm>
            <a:off x="2805713" y="1141981"/>
            <a:ext cx="6580573" cy="4574038"/>
          </a:xfrm>
          <a:prstGeom prst="rect">
            <a:avLst/>
          </a:prstGeom>
        </p:spPr>
      </p:pic>
    </p:spTree>
    <p:extLst>
      <p:ext uri="{BB962C8B-B14F-4D97-AF65-F5344CB8AC3E}">
        <p14:creationId xmlns:p14="http://schemas.microsoft.com/office/powerpoint/2010/main" val="24109881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elpagina">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507F6827-0E8E-AA43-A3FE-457E4EA712EF}"/>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2" name="Titel 1">
            <a:extLst>
              <a:ext uri="{FF2B5EF4-FFF2-40B4-BE49-F238E27FC236}">
                <a16:creationId xmlns:a16="http://schemas.microsoft.com/office/drawing/2014/main" xmlns="" id="{06A0FD9E-EBF0-2946-B580-2AF89E4CC951}"/>
              </a:ext>
            </a:extLst>
          </p:cNvPr>
          <p:cNvSpPr>
            <a:spLocks noGrp="1"/>
          </p:cNvSpPr>
          <p:nvPr>
            <p:ph type="ctrTitle" hasCustomPrompt="1"/>
          </p:nvPr>
        </p:nvSpPr>
        <p:spPr>
          <a:xfrm>
            <a:off x="838200" y="1543927"/>
            <a:ext cx="8072387" cy="879475"/>
          </a:xfrm>
          <a:prstGeom prst="rect">
            <a:avLst/>
          </a:prstGeom>
        </p:spPr>
        <p:txBody>
          <a:bodyPr anchor="ctr">
            <a:normAutofit/>
          </a:bodyPr>
          <a:lstStyle>
            <a:lvl1pPr algn="l">
              <a:defRPr sz="48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3" name="Ondertitel 2">
            <a:extLst>
              <a:ext uri="{FF2B5EF4-FFF2-40B4-BE49-F238E27FC236}">
                <a16:creationId xmlns:a16="http://schemas.microsoft.com/office/drawing/2014/main" xmlns="" id="{C295F390-A960-634D-84F8-D4017AFD8BB5}"/>
              </a:ext>
            </a:extLst>
          </p:cNvPr>
          <p:cNvSpPr>
            <a:spLocks noGrp="1"/>
          </p:cNvSpPr>
          <p:nvPr>
            <p:ph type="subTitle" idx="1" hasCustomPrompt="1"/>
          </p:nvPr>
        </p:nvSpPr>
        <p:spPr>
          <a:xfrm>
            <a:off x="838200" y="2552423"/>
            <a:ext cx="8072387" cy="941548"/>
          </a:xfrm>
          <a:prstGeom prst="rect">
            <a:avLst/>
          </a:prstGeom>
        </p:spPr>
        <p:txBody>
          <a:bodyPr/>
          <a:lstStyle>
            <a:lvl1pPr marL="0" indent="0" algn="l">
              <a:buNone/>
              <a:defRPr sz="24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p>
        </p:txBody>
      </p:sp>
      <p:sp>
        <p:nvSpPr>
          <p:cNvPr id="14" name="Tijdelijke aanduiding voor datum 3">
            <a:extLst>
              <a:ext uri="{FF2B5EF4-FFF2-40B4-BE49-F238E27FC236}">
                <a16:creationId xmlns:a16="http://schemas.microsoft.com/office/drawing/2014/main" xmlns="" id="{EC93C554-0AC3-4141-925D-D755C4B9F142}"/>
              </a:ext>
            </a:extLst>
          </p:cNvPr>
          <p:cNvSpPr>
            <a:spLocks noGrp="1"/>
          </p:cNvSpPr>
          <p:nvPr>
            <p:ph type="dt" sz="half" idx="10"/>
          </p:nvPr>
        </p:nvSpPr>
        <p:spPr>
          <a:xfrm>
            <a:off x="838200" y="5976172"/>
            <a:ext cx="2743200" cy="365125"/>
          </a:xfrm>
        </p:spPr>
        <p:txBody>
          <a:bodyPr/>
          <a:lstStyle>
            <a:lvl1pPr>
              <a:defRPr>
                <a:latin typeface="Roboto" panose="02000000000000000000" pitchFamily="2" charset="0"/>
                <a:ea typeface="Roboto" panose="02000000000000000000" pitchFamily="2" charset="0"/>
                <a:cs typeface="Arial" panose="020B0604020202020204" pitchFamily="34" charset="0"/>
              </a:defRPr>
            </a:lvl1pPr>
          </a:lstStyle>
          <a:p>
            <a:endParaRPr lang="nl-NL" dirty="0"/>
          </a:p>
        </p:txBody>
      </p:sp>
      <p:pic>
        <p:nvPicPr>
          <p:cNvPr id="7" name="Afbeelding 6">
            <a:extLst>
              <a:ext uri="{FF2B5EF4-FFF2-40B4-BE49-F238E27FC236}">
                <a16:creationId xmlns:a16="http://schemas.microsoft.com/office/drawing/2014/main" xmlns="" id="{9797C887-FCF9-C34C-B342-99A841D467AF}"/>
              </a:ext>
            </a:extLst>
          </p:cNvPr>
          <p:cNvPicPr>
            <a:picLocks noChangeAspect="1"/>
          </p:cNvPicPr>
          <p:nvPr userDrawn="1"/>
        </p:nvPicPr>
        <p:blipFill>
          <a:blip r:embed="rId3"/>
          <a:stretch>
            <a:fillRect/>
          </a:stretch>
        </p:blipFill>
        <p:spPr>
          <a:xfrm>
            <a:off x="10163317" y="5447899"/>
            <a:ext cx="2028683" cy="1410101"/>
          </a:xfrm>
          <a:prstGeom prst="rect">
            <a:avLst/>
          </a:prstGeom>
        </p:spPr>
      </p:pic>
    </p:spTree>
    <p:extLst>
      <p:ext uri="{BB962C8B-B14F-4D97-AF65-F5344CB8AC3E}">
        <p14:creationId xmlns:p14="http://schemas.microsoft.com/office/powerpoint/2010/main" val="41046356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 basis">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xmlns="" id="{54514144-A07A-E84E-B05E-954B6EA45B1D}"/>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11" name="Tijdelijke aanduiding voor inhoud 2">
            <a:extLst>
              <a:ext uri="{FF2B5EF4-FFF2-40B4-BE49-F238E27FC236}">
                <a16:creationId xmlns:a16="http://schemas.microsoft.com/office/drawing/2014/main" xmlns="" id="{55885675-2E84-7C49-9087-DF183E1FA7D8}"/>
              </a:ext>
            </a:extLst>
          </p:cNvPr>
          <p:cNvSpPr>
            <a:spLocks noGrp="1"/>
          </p:cNvSpPr>
          <p:nvPr>
            <p:ph idx="12" hasCustomPrompt="1"/>
          </p:nvPr>
        </p:nvSpPr>
        <p:spPr>
          <a:xfrm>
            <a:off x="838200" y="1825625"/>
            <a:ext cx="10515600" cy="4351338"/>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Basistekst</a:t>
            </a:r>
          </a:p>
        </p:txBody>
      </p:sp>
      <p:sp>
        <p:nvSpPr>
          <p:cNvPr id="13" name="Titel 1">
            <a:extLst>
              <a:ext uri="{FF2B5EF4-FFF2-40B4-BE49-F238E27FC236}">
                <a16:creationId xmlns:a16="http://schemas.microsoft.com/office/drawing/2014/main" xmlns="" id="{66871C81-285C-064E-9D53-734D3AFED946}"/>
              </a:ext>
            </a:extLst>
          </p:cNvPr>
          <p:cNvSpPr>
            <a:spLocks noGrp="1"/>
          </p:cNvSpPr>
          <p:nvPr>
            <p:ph type="title" hasCustomPrompt="1"/>
          </p:nvPr>
        </p:nvSpPr>
        <p:spPr>
          <a:xfrm>
            <a:off x="838200" y="820491"/>
            <a:ext cx="9139989" cy="793663"/>
          </a:xfrm>
          <a:prstGeom prst="rect">
            <a:avLst/>
          </a:prstGeom>
        </p:spPr>
        <p:txBody>
          <a:bodyPr anchor="t"/>
          <a:lstStyle>
            <a:lvl1pPr>
              <a:defRPr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sp>
        <p:nvSpPr>
          <p:cNvPr id="12" name="Tijdelijke aanduiding voor voettekst 4">
            <a:extLst>
              <a:ext uri="{FF2B5EF4-FFF2-40B4-BE49-F238E27FC236}">
                <a16:creationId xmlns:a16="http://schemas.microsoft.com/office/drawing/2014/main" xmlns="" id="{6D9EFA8E-1C2D-2240-B75A-706524E00DF1}"/>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4" name="Tijdelijke aanduiding voor dianummer 5">
            <a:extLst>
              <a:ext uri="{FF2B5EF4-FFF2-40B4-BE49-F238E27FC236}">
                <a16:creationId xmlns:a16="http://schemas.microsoft.com/office/drawing/2014/main" xmlns="" id="{352415CD-3C74-FE4B-84E1-5F751EE123B2}"/>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pic>
        <p:nvPicPr>
          <p:cNvPr id="7" name="Afbeelding 6">
            <a:extLst>
              <a:ext uri="{FF2B5EF4-FFF2-40B4-BE49-F238E27FC236}">
                <a16:creationId xmlns:a16="http://schemas.microsoft.com/office/drawing/2014/main" xmlns="" id="{022CCEAA-042C-6A4F-A028-23D1528A3E10}"/>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14318135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 opsommin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xmlns="" id="{00611CCB-5EC9-4541-91AB-C0FBC7C7B5AA}"/>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9" name="Tijdelijke aanduiding voor dianummer 5">
            <a:extLst>
              <a:ext uri="{FF2B5EF4-FFF2-40B4-BE49-F238E27FC236}">
                <a16:creationId xmlns:a16="http://schemas.microsoft.com/office/drawing/2014/main" xmlns="" id="{DD23055E-A8E1-B84C-87CE-000A71F300CE}"/>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0" name="Tijdelijke aanduiding voor voettekst 4">
            <a:extLst>
              <a:ext uri="{FF2B5EF4-FFF2-40B4-BE49-F238E27FC236}">
                <a16:creationId xmlns:a16="http://schemas.microsoft.com/office/drawing/2014/main" xmlns="" id="{8A88BDBB-2E29-7A41-946B-48FD15DA9659}"/>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1" name="Tijdelijke aanduiding voor inhoud 2">
            <a:extLst>
              <a:ext uri="{FF2B5EF4-FFF2-40B4-BE49-F238E27FC236}">
                <a16:creationId xmlns:a16="http://schemas.microsoft.com/office/drawing/2014/main" xmlns="" id="{5F1A564C-6B52-DA49-AA60-7F2FFEE1C859}"/>
              </a:ext>
            </a:extLst>
          </p:cNvPr>
          <p:cNvSpPr>
            <a:spLocks noGrp="1"/>
          </p:cNvSpPr>
          <p:nvPr>
            <p:ph idx="12" hasCustomPrompt="1"/>
          </p:nvPr>
        </p:nvSpPr>
        <p:spPr>
          <a:xfrm>
            <a:off x="838200" y="1825625"/>
            <a:ext cx="10515600" cy="4351338"/>
          </a:xfrm>
          <a:prstGeom prst="rect">
            <a:avLst/>
          </a:prstGeom>
        </p:spPr>
        <p:txBody>
          <a:bodyPr/>
          <a:lstStyle>
            <a:lvl1pPr marL="342900" indent="-342900">
              <a:buFont typeface="Arial" panose="020B0604020202020204" pitchFamily="34" charset="0"/>
              <a:buChar char="•"/>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Opsomming</a:t>
            </a:r>
          </a:p>
        </p:txBody>
      </p:sp>
      <p:sp>
        <p:nvSpPr>
          <p:cNvPr id="13" name="Titel 1">
            <a:extLst>
              <a:ext uri="{FF2B5EF4-FFF2-40B4-BE49-F238E27FC236}">
                <a16:creationId xmlns:a16="http://schemas.microsoft.com/office/drawing/2014/main" xmlns="" id="{36ACF9C6-3C2F-1A49-ABB9-24C4001FEEEA}"/>
              </a:ext>
            </a:extLst>
          </p:cNvPr>
          <p:cNvSpPr>
            <a:spLocks noGrp="1"/>
          </p:cNvSpPr>
          <p:nvPr>
            <p:ph type="title" hasCustomPrompt="1"/>
          </p:nvPr>
        </p:nvSpPr>
        <p:spPr>
          <a:xfrm>
            <a:off x="831850" y="820491"/>
            <a:ext cx="9146339" cy="777621"/>
          </a:xfrm>
          <a:prstGeom prst="rect">
            <a:avLst/>
          </a:prstGeom>
        </p:spPr>
        <p:txBody>
          <a:bodyPr anchor="t">
            <a:normAutofit/>
          </a:bodyPr>
          <a:lstStyle>
            <a:lvl1pPr>
              <a:defRPr sz="4400"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8" name="Afbeelding 7">
            <a:extLst>
              <a:ext uri="{FF2B5EF4-FFF2-40B4-BE49-F238E27FC236}">
                <a16:creationId xmlns:a16="http://schemas.microsoft.com/office/drawing/2014/main" xmlns="" id="{5F13AFCE-E8B4-A945-8897-EF3B7AFE8CBA}"/>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3033133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C0E0ACC8-CFAD-1F4A-9617-0C096D73DC9E}"/>
              </a:ext>
            </a:extLst>
          </p:cNvPr>
          <p:cNvPicPr>
            <a:picLocks noChangeAspect="1"/>
          </p:cNvPicPr>
          <p:nvPr userDrawn="1"/>
        </p:nvPicPr>
        <p:blipFill>
          <a:blip r:embed="rId2"/>
          <a:stretch>
            <a:fillRect/>
          </a:stretch>
        </p:blipFill>
        <p:spPr>
          <a:xfrm>
            <a:off x="-3275" y="0"/>
            <a:ext cx="12200400" cy="6869881"/>
          </a:xfrm>
          <a:prstGeom prst="rect">
            <a:avLst/>
          </a:prstGeom>
        </p:spPr>
      </p:pic>
      <p:pic>
        <p:nvPicPr>
          <p:cNvPr id="3" name="Afbeelding 2">
            <a:extLst>
              <a:ext uri="{FF2B5EF4-FFF2-40B4-BE49-F238E27FC236}">
                <a16:creationId xmlns:a16="http://schemas.microsoft.com/office/drawing/2014/main" xmlns="" id="{9523B89B-F3F4-8D4C-B144-55A71BD8A5A3}"/>
              </a:ext>
            </a:extLst>
          </p:cNvPr>
          <p:cNvPicPr>
            <a:picLocks noChangeAspect="1"/>
          </p:cNvPicPr>
          <p:nvPr userDrawn="1"/>
        </p:nvPicPr>
        <p:blipFill>
          <a:blip r:embed="rId3"/>
          <a:stretch>
            <a:fillRect/>
          </a:stretch>
        </p:blipFill>
        <p:spPr>
          <a:xfrm>
            <a:off x="2805713" y="1141981"/>
            <a:ext cx="6580573" cy="4574038"/>
          </a:xfrm>
          <a:prstGeom prst="rect">
            <a:avLst/>
          </a:prstGeom>
        </p:spPr>
      </p:pic>
    </p:spTree>
    <p:extLst>
      <p:ext uri="{BB962C8B-B14F-4D97-AF65-F5344CB8AC3E}">
        <p14:creationId xmlns:p14="http://schemas.microsoft.com/office/powerpoint/2010/main" val="419851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xmlns="" id="{56FA3D86-1891-AE48-A585-393F28231AA7}"/>
              </a:ext>
            </a:extLst>
          </p:cNvPr>
          <p:cNvPicPr>
            <a:picLocks noChangeAspect="1"/>
          </p:cNvPicPr>
          <p:nvPr userDrawn="1"/>
        </p:nvPicPr>
        <p:blipFill>
          <a:blip r:embed="rId2"/>
          <a:stretch>
            <a:fillRect/>
          </a:stretch>
        </p:blipFill>
        <p:spPr>
          <a:xfrm>
            <a:off x="-9625" y="0"/>
            <a:ext cx="12200400" cy="6869881"/>
          </a:xfrm>
          <a:prstGeom prst="rect">
            <a:avLst/>
          </a:prstGeom>
        </p:spPr>
      </p:pic>
      <p:sp>
        <p:nvSpPr>
          <p:cNvPr id="4" name="Tijdelijke aanduiding voor datum 3">
            <a:extLst>
              <a:ext uri="{FF2B5EF4-FFF2-40B4-BE49-F238E27FC236}">
                <a16:creationId xmlns:a16="http://schemas.microsoft.com/office/drawing/2014/main" xmlns="" id="{FE1B73BC-5915-6749-86DC-5C4A25BF0C2F}"/>
              </a:ext>
            </a:extLst>
          </p:cNvPr>
          <p:cNvSpPr>
            <a:spLocks noGrp="1"/>
          </p:cNvSpPr>
          <p:nvPr>
            <p:ph type="dt" sz="half" idx="10"/>
          </p:nvPr>
        </p:nvSpPr>
        <p:spPr>
          <a:xfrm>
            <a:off x="838200" y="5986913"/>
            <a:ext cx="2743200" cy="365125"/>
          </a:xfrm>
        </p:spPr>
        <p:txBody>
          <a:bodyPr/>
          <a:lstStyle>
            <a:lvl1pPr>
              <a:defRPr>
                <a:latin typeface="Roboto" panose="02000000000000000000" pitchFamily="2" charset="0"/>
                <a:ea typeface="Roboto" panose="02000000000000000000" pitchFamily="2" charset="0"/>
                <a:cs typeface="Arial" panose="020B0604020202020204" pitchFamily="34" charset="0"/>
              </a:defRPr>
            </a:lvl1pPr>
          </a:lstStyle>
          <a:p>
            <a:endParaRPr lang="nl-NL" dirty="0"/>
          </a:p>
        </p:txBody>
      </p:sp>
      <p:sp>
        <p:nvSpPr>
          <p:cNvPr id="13" name="Titel 1">
            <a:extLst>
              <a:ext uri="{FF2B5EF4-FFF2-40B4-BE49-F238E27FC236}">
                <a16:creationId xmlns:a16="http://schemas.microsoft.com/office/drawing/2014/main" xmlns="" id="{6C44F957-1C42-FD4F-BD4A-359B15826118}"/>
              </a:ext>
            </a:extLst>
          </p:cNvPr>
          <p:cNvSpPr>
            <a:spLocks noGrp="1"/>
          </p:cNvSpPr>
          <p:nvPr>
            <p:ph type="ctrTitle" hasCustomPrompt="1"/>
          </p:nvPr>
        </p:nvSpPr>
        <p:spPr>
          <a:xfrm>
            <a:off x="838200" y="1605324"/>
            <a:ext cx="7006389" cy="754063"/>
          </a:xfrm>
          <a:prstGeom prst="rect">
            <a:avLst/>
          </a:prstGeom>
        </p:spPr>
        <p:txBody>
          <a:bodyPr anchor="ctr">
            <a:normAutofit/>
          </a:bodyPr>
          <a:lstStyle>
            <a:lvl1pPr algn="l">
              <a:defRPr sz="48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4" name="Ondertitel 2">
            <a:extLst>
              <a:ext uri="{FF2B5EF4-FFF2-40B4-BE49-F238E27FC236}">
                <a16:creationId xmlns:a16="http://schemas.microsoft.com/office/drawing/2014/main" xmlns="" id="{4B3EDECC-6185-D446-A5D2-FE4C18160807}"/>
              </a:ext>
            </a:extLst>
          </p:cNvPr>
          <p:cNvSpPr>
            <a:spLocks noGrp="1"/>
          </p:cNvSpPr>
          <p:nvPr>
            <p:ph type="subTitle" idx="1" hasCustomPrompt="1"/>
          </p:nvPr>
        </p:nvSpPr>
        <p:spPr>
          <a:xfrm>
            <a:off x="838200" y="2552423"/>
            <a:ext cx="7006389" cy="672040"/>
          </a:xfrm>
          <a:prstGeom prst="rect">
            <a:avLst/>
          </a:prstGeom>
        </p:spPr>
        <p:txBody>
          <a:bodyPr/>
          <a:lstStyle>
            <a:lvl1pPr marL="0" indent="0" algn="l">
              <a:buNone/>
              <a:defRPr sz="2400">
                <a:solidFill>
                  <a:schemeClr val="bg1"/>
                </a:solidFill>
                <a:latin typeface="Roboto" panose="02000000000000000000" pitchFamily="2"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p>
        </p:txBody>
      </p:sp>
      <p:pic>
        <p:nvPicPr>
          <p:cNvPr id="6" name="Afbeelding 5">
            <a:extLst>
              <a:ext uri="{FF2B5EF4-FFF2-40B4-BE49-F238E27FC236}">
                <a16:creationId xmlns:a16="http://schemas.microsoft.com/office/drawing/2014/main" xmlns="" id="{8D81DC8E-4A54-584E-BC1C-130E4F9DAEF4}"/>
              </a:ext>
            </a:extLst>
          </p:cNvPr>
          <p:cNvPicPr>
            <a:picLocks noChangeAspect="1"/>
          </p:cNvPicPr>
          <p:nvPr userDrawn="1"/>
        </p:nvPicPr>
        <p:blipFill>
          <a:blip r:embed="rId3"/>
          <a:stretch>
            <a:fillRect/>
          </a:stretch>
        </p:blipFill>
        <p:spPr>
          <a:xfrm>
            <a:off x="10163317" y="5447899"/>
            <a:ext cx="2028683" cy="1410101"/>
          </a:xfrm>
          <a:prstGeom prst="rect">
            <a:avLst/>
          </a:prstGeom>
        </p:spPr>
      </p:pic>
    </p:spTree>
    <p:extLst>
      <p:ext uri="{BB962C8B-B14F-4D97-AF65-F5344CB8AC3E}">
        <p14:creationId xmlns:p14="http://schemas.microsoft.com/office/powerpoint/2010/main" val="13788090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el + basis">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xmlns="" id="{ACCF13EA-9B48-F841-8DA5-B6EEC6A85BBD}"/>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9" name="Tijdelijke aanduiding voor dianummer 5">
            <a:extLst>
              <a:ext uri="{FF2B5EF4-FFF2-40B4-BE49-F238E27FC236}">
                <a16:creationId xmlns:a16="http://schemas.microsoft.com/office/drawing/2014/main" xmlns="" id="{2F4C326B-33BA-6A4E-8D8C-0B97306D20BA}"/>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0" name="Tijdelijke aanduiding voor voettekst 4">
            <a:extLst>
              <a:ext uri="{FF2B5EF4-FFF2-40B4-BE49-F238E27FC236}">
                <a16:creationId xmlns:a16="http://schemas.microsoft.com/office/drawing/2014/main" xmlns="" id="{C7A949C3-22C3-B848-9B6A-C3B1CAE6D3CF}"/>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1" name="Tijdelijke aanduiding voor inhoud 2">
            <a:extLst>
              <a:ext uri="{FF2B5EF4-FFF2-40B4-BE49-F238E27FC236}">
                <a16:creationId xmlns:a16="http://schemas.microsoft.com/office/drawing/2014/main" xmlns="" id="{B1EE88E6-6744-BB45-BB00-BF6E7F8E081C}"/>
              </a:ext>
            </a:extLst>
          </p:cNvPr>
          <p:cNvSpPr>
            <a:spLocks noGrp="1"/>
          </p:cNvSpPr>
          <p:nvPr>
            <p:ph idx="12" hasCustomPrompt="1"/>
          </p:nvPr>
        </p:nvSpPr>
        <p:spPr>
          <a:xfrm>
            <a:off x="838200" y="1825625"/>
            <a:ext cx="10515600" cy="4351338"/>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Basistekst</a:t>
            </a:r>
          </a:p>
        </p:txBody>
      </p:sp>
      <p:sp>
        <p:nvSpPr>
          <p:cNvPr id="13" name="Titel 1">
            <a:extLst>
              <a:ext uri="{FF2B5EF4-FFF2-40B4-BE49-F238E27FC236}">
                <a16:creationId xmlns:a16="http://schemas.microsoft.com/office/drawing/2014/main" xmlns="" id="{4F418ED6-B14F-F940-98B7-6C9118F8AFDD}"/>
              </a:ext>
            </a:extLst>
          </p:cNvPr>
          <p:cNvSpPr>
            <a:spLocks noGrp="1"/>
          </p:cNvSpPr>
          <p:nvPr>
            <p:ph type="title" hasCustomPrompt="1"/>
          </p:nvPr>
        </p:nvSpPr>
        <p:spPr>
          <a:xfrm>
            <a:off x="838200" y="820491"/>
            <a:ext cx="9139989" cy="900693"/>
          </a:xfrm>
          <a:prstGeom prst="rect">
            <a:avLst/>
          </a:prstGeom>
        </p:spPr>
        <p:txBody>
          <a:bodyPr anchor="t"/>
          <a:lstStyle>
            <a:lvl1pPr>
              <a:defRPr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7" name="Afbeelding 6">
            <a:extLst>
              <a:ext uri="{FF2B5EF4-FFF2-40B4-BE49-F238E27FC236}">
                <a16:creationId xmlns:a16="http://schemas.microsoft.com/office/drawing/2014/main" xmlns="" id="{3D3F474E-2A4E-3348-9C73-06DAEC454E35}"/>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11570200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el + opsomming">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54083CA9-4D09-CB45-A5F3-B3AABEF84EB1}"/>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2" name="Titel 1">
            <a:extLst>
              <a:ext uri="{FF2B5EF4-FFF2-40B4-BE49-F238E27FC236}">
                <a16:creationId xmlns:a16="http://schemas.microsoft.com/office/drawing/2014/main" xmlns="" id="{BC36C286-6F0E-1A4A-8CBD-E91B0F545132}"/>
              </a:ext>
            </a:extLst>
          </p:cNvPr>
          <p:cNvSpPr>
            <a:spLocks noGrp="1"/>
          </p:cNvSpPr>
          <p:nvPr>
            <p:ph type="title" hasCustomPrompt="1"/>
          </p:nvPr>
        </p:nvSpPr>
        <p:spPr>
          <a:xfrm>
            <a:off x="831850" y="820491"/>
            <a:ext cx="9146339" cy="900693"/>
          </a:xfrm>
          <a:prstGeom prst="rect">
            <a:avLst/>
          </a:prstGeom>
        </p:spPr>
        <p:txBody>
          <a:bodyPr anchor="t">
            <a:normAutofit/>
          </a:bodyPr>
          <a:lstStyle>
            <a:lvl1pPr>
              <a:defRPr sz="4400"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sp>
        <p:nvSpPr>
          <p:cNvPr id="9" name="Tijdelijke aanduiding voor dianummer 5">
            <a:extLst>
              <a:ext uri="{FF2B5EF4-FFF2-40B4-BE49-F238E27FC236}">
                <a16:creationId xmlns:a16="http://schemas.microsoft.com/office/drawing/2014/main" xmlns="" id="{5988A816-AD01-6546-B4A1-45F28E015B61}"/>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0" name="Tijdelijke aanduiding voor voettekst 4">
            <a:extLst>
              <a:ext uri="{FF2B5EF4-FFF2-40B4-BE49-F238E27FC236}">
                <a16:creationId xmlns:a16="http://schemas.microsoft.com/office/drawing/2014/main" xmlns="" id="{88D15291-B8A5-5543-96EC-EA05C4D1CB63}"/>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1" name="Tijdelijke aanduiding voor inhoud 2">
            <a:extLst>
              <a:ext uri="{FF2B5EF4-FFF2-40B4-BE49-F238E27FC236}">
                <a16:creationId xmlns:a16="http://schemas.microsoft.com/office/drawing/2014/main" xmlns="" id="{AB7D5E76-A2E2-FC41-87E3-82ED15386D39}"/>
              </a:ext>
            </a:extLst>
          </p:cNvPr>
          <p:cNvSpPr>
            <a:spLocks noGrp="1"/>
          </p:cNvSpPr>
          <p:nvPr>
            <p:ph idx="12" hasCustomPrompt="1"/>
          </p:nvPr>
        </p:nvSpPr>
        <p:spPr>
          <a:xfrm>
            <a:off x="838200" y="1825625"/>
            <a:ext cx="10515600" cy="4351338"/>
          </a:xfrm>
          <a:prstGeom prst="rect">
            <a:avLst/>
          </a:prstGeom>
        </p:spPr>
        <p:txBody>
          <a:bodyPr/>
          <a:lstStyle>
            <a:lvl1pPr marL="342900" indent="-342900">
              <a:buFont typeface="Arial" panose="020B0604020202020204" pitchFamily="34" charset="0"/>
              <a:buChar char="•"/>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Opsomming</a:t>
            </a:r>
          </a:p>
        </p:txBody>
      </p:sp>
      <p:pic>
        <p:nvPicPr>
          <p:cNvPr id="7" name="Afbeelding 6">
            <a:extLst>
              <a:ext uri="{FF2B5EF4-FFF2-40B4-BE49-F238E27FC236}">
                <a16:creationId xmlns:a16="http://schemas.microsoft.com/office/drawing/2014/main" xmlns="" id="{9C4CA391-6AE4-CC4A-B60A-5D78089FF09C}"/>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2707165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xmlns="" id="{8AE48B56-545C-DC42-AC6E-B50DC7B5AF23}"/>
              </a:ext>
            </a:extLst>
          </p:cNvPr>
          <p:cNvPicPr>
            <a:picLocks noChangeAspect="1"/>
          </p:cNvPicPr>
          <p:nvPr userDrawn="1"/>
        </p:nvPicPr>
        <p:blipFill>
          <a:blip r:embed="rId2"/>
          <a:stretch>
            <a:fillRect/>
          </a:stretch>
        </p:blipFill>
        <p:spPr>
          <a:xfrm>
            <a:off x="-3275" y="0"/>
            <a:ext cx="12200400" cy="6869881"/>
          </a:xfrm>
          <a:prstGeom prst="rect">
            <a:avLst/>
          </a:prstGeom>
        </p:spPr>
      </p:pic>
      <p:pic>
        <p:nvPicPr>
          <p:cNvPr id="3" name="Afbeelding 2">
            <a:extLst>
              <a:ext uri="{FF2B5EF4-FFF2-40B4-BE49-F238E27FC236}">
                <a16:creationId xmlns:a16="http://schemas.microsoft.com/office/drawing/2014/main" xmlns="" id="{44D7AB76-A619-0241-A295-0BE73FE35807}"/>
              </a:ext>
            </a:extLst>
          </p:cNvPr>
          <p:cNvPicPr>
            <a:picLocks noChangeAspect="1"/>
          </p:cNvPicPr>
          <p:nvPr userDrawn="1"/>
        </p:nvPicPr>
        <p:blipFill>
          <a:blip r:embed="rId3"/>
          <a:stretch>
            <a:fillRect/>
          </a:stretch>
        </p:blipFill>
        <p:spPr>
          <a:xfrm>
            <a:off x="2805713" y="1141981"/>
            <a:ext cx="6580573" cy="4574038"/>
          </a:xfrm>
          <a:prstGeom prst="rect">
            <a:avLst/>
          </a:prstGeom>
        </p:spPr>
      </p:pic>
    </p:spTree>
    <p:extLst>
      <p:ext uri="{BB962C8B-B14F-4D97-AF65-F5344CB8AC3E}">
        <p14:creationId xmlns:p14="http://schemas.microsoft.com/office/powerpoint/2010/main" val="400972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 opsomming">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xmlns="" id="{7F04F098-46E0-7842-B9DE-7B6503402168}"/>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8" name="Tijdelijke aanduiding voor inhoud 2">
            <a:extLst>
              <a:ext uri="{FF2B5EF4-FFF2-40B4-BE49-F238E27FC236}">
                <a16:creationId xmlns:a16="http://schemas.microsoft.com/office/drawing/2014/main" xmlns="" id="{8BE46DE9-B84E-9A4A-82E7-64FCC38E480C}"/>
              </a:ext>
            </a:extLst>
          </p:cNvPr>
          <p:cNvSpPr>
            <a:spLocks noGrp="1"/>
          </p:cNvSpPr>
          <p:nvPr>
            <p:ph idx="1" hasCustomPrompt="1"/>
          </p:nvPr>
        </p:nvSpPr>
        <p:spPr>
          <a:xfrm>
            <a:off x="838200" y="1825625"/>
            <a:ext cx="10515600" cy="4351338"/>
          </a:xfrm>
          <a:prstGeom prst="rect">
            <a:avLst/>
          </a:prstGeom>
        </p:spPr>
        <p:txBody>
          <a:bodyPr/>
          <a:lstStyle>
            <a:lvl1pPr marL="342900" indent="-342900">
              <a:buFont typeface="Arial" panose="020B0604020202020204" pitchFamily="34" charset="0"/>
              <a:buChar char="•"/>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Opsomming</a:t>
            </a:r>
          </a:p>
        </p:txBody>
      </p:sp>
      <p:sp>
        <p:nvSpPr>
          <p:cNvPr id="10" name="Titel 1">
            <a:extLst>
              <a:ext uri="{FF2B5EF4-FFF2-40B4-BE49-F238E27FC236}">
                <a16:creationId xmlns:a16="http://schemas.microsoft.com/office/drawing/2014/main" xmlns="" id="{3225A54D-D15D-C04D-A280-A16D12E554AF}"/>
              </a:ext>
            </a:extLst>
          </p:cNvPr>
          <p:cNvSpPr>
            <a:spLocks noGrp="1"/>
          </p:cNvSpPr>
          <p:nvPr>
            <p:ph type="title" hasCustomPrompt="1"/>
          </p:nvPr>
        </p:nvSpPr>
        <p:spPr>
          <a:xfrm>
            <a:off x="831850" y="854955"/>
            <a:ext cx="9210508" cy="615030"/>
          </a:xfrm>
          <a:prstGeom prst="rect">
            <a:avLst/>
          </a:prstGeom>
        </p:spPr>
        <p:txBody>
          <a:bodyPr anchor="t">
            <a:normAutofit/>
          </a:bodyPr>
          <a:lstStyle>
            <a:lvl1pPr>
              <a:defRPr sz="4400" b="1">
                <a:latin typeface="Arial" panose="020B0604020202020204" pitchFamily="34" charset="0"/>
                <a:cs typeface="Arial" panose="020B0604020202020204" pitchFamily="34" charset="0"/>
              </a:defRPr>
            </a:lvl1pPr>
          </a:lstStyle>
          <a:p>
            <a:r>
              <a:rPr lang="nl-NL" dirty="0"/>
              <a:t>Titel</a:t>
            </a:r>
          </a:p>
        </p:txBody>
      </p:sp>
      <p:sp>
        <p:nvSpPr>
          <p:cNvPr id="12" name="Tijdelijke aanduiding voor voettekst 4">
            <a:extLst>
              <a:ext uri="{FF2B5EF4-FFF2-40B4-BE49-F238E27FC236}">
                <a16:creationId xmlns:a16="http://schemas.microsoft.com/office/drawing/2014/main" xmlns="" id="{94D57D23-EB2B-864A-8536-ADD18EAE6FE3}"/>
              </a:ext>
            </a:extLst>
          </p:cNvPr>
          <p:cNvSpPr>
            <a:spLocks noGrp="1"/>
          </p:cNvSpPr>
          <p:nvPr>
            <p:ph type="ftr" sz="quarter" idx="11"/>
          </p:nvPr>
        </p:nvSpPr>
        <p:spPr>
          <a:xfrm>
            <a:off x="6797842" y="6388434"/>
            <a:ext cx="4114800" cy="365125"/>
          </a:xfrm>
          <a:prstGeom prst="rect">
            <a:avLst/>
          </a:prstGeom>
        </p:spPr>
        <p:txBody>
          <a:bodyPr anchor="ct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3" name="Tijdelijke aanduiding voor dianummer 5">
            <a:extLst>
              <a:ext uri="{FF2B5EF4-FFF2-40B4-BE49-F238E27FC236}">
                <a16:creationId xmlns:a16="http://schemas.microsoft.com/office/drawing/2014/main" xmlns="" id="{04EAADE3-4035-794E-93D8-187A17FD5670}"/>
              </a:ext>
            </a:extLst>
          </p:cNvPr>
          <p:cNvSpPr txBox="1">
            <a:spLocks/>
          </p:cNvSpPr>
          <p:nvPr userDrawn="1"/>
        </p:nvSpPr>
        <p:spPr>
          <a:xfrm>
            <a:off x="10664792" y="6388434"/>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pic>
        <p:nvPicPr>
          <p:cNvPr id="9" name="Afbeelding 8">
            <a:extLst>
              <a:ext uri="{FF2B5EF4-FFF2-40B4-BE49-F238E27FC236}">
                <a16:creationId xmlns:a16="http://schemas.microsoft.com/office/drawing/2014/main" xmlns="" id="{A598EF37-B4BB-3146-B775-3A25AE05EB12}"/>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1693680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sluiter_1">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143E6AA7-28F3-5C4D-BE75-D61E920A5040}"/>
              </a:ext>
            </a:extLst>
          </p:cNvPr>
          <p:cNvPicPr>
            <a:picLocks noChangeAspect="1"/>
          </p:cNvPicPr>
          <p:nvPr userDrawn="1"/>
        </p:nvPicPr>
        <p:blipFill>
          <a:blip r:embed="rId2"/>
          <a:stretch>
            <a:fillRect/>
          </a:stretch>
        </p:blipFill>
        <p:spPr>
          <a:xfrm>
            <a:off x="-3275" y="0"/>
            <a:ext cx="12200400" cy="6869881"/>
          </a:xfrm>
          <a:prstGeom prst="rect">
            <a:avLst/>
          </a:prstGeom>
        </p:spPr>
      </p:pic>
      <p:pic>
        <p:nvPicPr>
          <p:cNvPr id="3" name="Afbeelding 2">
            <a:extLst>
              <a:ext uri="{FF2B5EF4-FFF2-40B4-BE49-F238E27FC236}">
                <a16:creationId xmlns:a16="http://schemas.microsoft.com/office/drawing/2014/main" xmlns="" id="{096A4860-9843-E74E-947D-58CDDF7C0006}"/>
              </a:ext>
            </a:extLst>
          </p:cNvPr>
          <p:cNvPicPr>
            <a:picLocks noChangeAspect="1"/>
          </p:cNvPicPr>
          <p:nvPr userDrawn="1"/>
        </p:nvPicPr>
        <p:blipFill>
          <a:blip r:embed="rId3"/>
          <a:stretch>
            <a:fillRect/>
          </a:stretch>
        </p:blipFill>
        <p:spPr>
          <a:xfrm>
            <a:off x="2841799" y="1167063"/>
            <a:ext cx="6508401" cy="4523873"/>
          </a:xfrm>
          <a:prstGeom prst="rect">
            <a:avLst/>
          </a:prstGeom>
        </p:spPr>
      </p:pic>
    </p:spTree>
    <p:extLst>
      <p:ext uri="{BB962C8B-B14F-4D97-AF65-F5344CB8AC3E}">
        <p14:creationId xmlns:p14="http://schemas.microsoft.com/office/powerpoint/2010/main" val="1919078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fsluiter_2">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8698EFBE-9C04-CD41-A1B3-CFB132C76E03}"/>
              </a:ext>
            </a:extLst>
          </p:cNvPr>
          <p:cNvPicPr>
            <a:picLocks noChangeAspect="1"/>
          </p:cNvPicPr>
          <p:nvPr userDrawn="1"/>
        </p:nvPicPr>
        <p:blipFill>
          <a:blip r:embed="rId2"/>
          <a:stretch>
            <a:fillRect/>
          </a:stretch>
        </p:blipFill>
        <p:spPr>
          <a:xfrm>
            <a:off x="-3275" y="0"/>
            <a:ext cx="12200400" cy="6869881"/>
          </a:xfrm>
          <a:prstGeom prst="rect">
            <a:avLst/>
          </a:prstGeom>
        </p:spPr>
      </p:pic>
      <p:pic>
        <p:nvPicPr>
          <p:cNvPr id="3" name="Afbeelding 2">
            <a:extLst>
              <a:ext uri="{FF2B5EF4-FFF2-40B4-BE49-F238E27FC236}">
                <a16:creationId xmlns:a16="http://schemas.microsoft.com/office/drawing/2014/main" xmlns="" id="{7E76B2E7-B2B3-6940-B3BB-433BC14396A1}"/>
              </a:ext>
            </a:extLst>
          </p:cNvPr>
          <p:cNvPicPr>
            <a:picLocks noChangeAspect="1"/>
          </p:cNvPicPr>
          <p:nvPr userDrawn="1"/>
        </p:nvPicPr>
        <p:blipFill>
          <a:blip r:embed="rId3"/>
          <a:stretch>
            <a:fillRect/>
          </a:stretch>
        </p:blipFill>
        <p:spPr>
          <a:xfrm>
            <a:off x="2805713" y="1141981"/>
            <a:ext cx="6580573" cy="4574038"/>
          </a:xfrm>
          <a:prstGeom prst="rect">
            <a:avLst/>
          </a:prstGeom>
        </p:spPr>
      </p:pic>
    </p:spTree>
    <p:extLst>
      <p:ext uri="{BB962C8B-B14F-4D97-AF65-F5344CB8AC3E}">
        <p14:creationId xmlns:p14="http://schemas.microsoft.com/office/powerpoint/2010/main" val="3303315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pagina">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xmlns="" id="{3A5BA8B6-DF0C-A644-9FDB-543587E4D5C6}"/>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3" name="Ondertitel 2">
            <a:extLst>
              <a:ext uri="{FF2B5EF4-FFF2-40B4-BE49-F238E27FC236}">
                <a16:creationId xmlns:a16="http://schemas.microsoft.com/office/drawing/2014/main" xmlns="" id="{5999FE25-08D5-BC4F-ADF1-DA93B811F37F}"/>
              </a:ext>
            </a:extLst>
          </p:cNvPr>
          <p:cNvSpPr>
            <a:spLocks noGrp="1"/>
          </p:cNvSpPr>
          <p:nvPr>
            <p:ph type="subTitle" idx="1" hasCustomPrompt="1"/>
          </p:nvPr>
        </p:nvSpPr>
        <p:spPr>
          <a:xfrm>
            <a:off x="838200" y="2562509"/>
            <a:ext cx="5937985" cy="719706"/>
          </a:xfrm>
          <a:prstGeom prst="rect">
            <a:avLst/>
          </a:prstGeom>
        </p:spPr>
        <p:txBody>
          <a:bodyPr anchor="t"/>
          <a:lstStyle>
            <a:lvl1pPr marL="0" indent="0" algn="l">
              <a:buNone/>
              <a:defRPr sz="2400">
                <a:solidFill>
                  <a:schemeClr val="bg1"/>
                </a:solidFill>
                <a:latin typeface="Roboto" panose="02000000000000000000" pitchFamily="2" charset="0"/>
                <a:ea typeface="Roboto" panose="02000000000000000000" pitchFamily="2"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p>
        </p:txBody>
      </p:sp>
      <p:sp>
        <p:nvSpPr>
          <p:cNvPr id="16" name="Titel 1">
            <a:extLst>
              <a:ext uri="{FF2B5EF4-FFF2-40B4-BE49-F238E27FC236}">
                <a16:creationId xmlns:a16="http://schemas.microsoft.com/office/drawing/2014/main" xmlns="" id="{CC9197AC-59E4-AC4A-91B1-7F06F21E987B}"/>
              </a:ext>
            </a:extLst>
          </p:cNvPr>
          <p:cNvSpPr>
            <a:spLocks noGrp="1"/>
          </p:cNvSpPr>
          <p:nvPr>
            <p:ph type="ctrTitle" hasCustomPrompt="1"/>
          </p:nvPr>
        </p:nvSpPr>
        <p:spPr>
          <a:xfrm>
            <a:off x="838200" y="1613644"/>
            <a:ext cx="5937985" cy="756394"/>
          </a:xfrm>
          <a:prstGeom prst="rect">
            <a:avLst/>
          </a:prstGeom>
        </p:spPr>
        <p:txBody>
          <a:bodyPr anchor="ctr"/>
          <a:lstStyle>
            <a:lvl1pPr algn="l">
              <a:defRPr sz="48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8" name="Tijdelijke aanduiding voor datum 3">
            <a:extLst>
              <a:ext uri="{FF2B5EF4-FFF2-40B4-BE49-F238E27FC236}">
                <a16:creationId xmlns:a16="http://schemas.microsoft.com/office/drawing/2014/main" xmlns="" id="{BD7727E3-4024-654F-9DE6-62BF52DC9FE9}"/>
              </a:ext>
            </a:extLst>
          </p:cNvPr>
          <p:cNvSpPr>
            <a:spLocks noGrp="1"/>
          </p:cNvSpPr>
          <p:nvPr>
            <p:ph type="dt" sz="half" idx="10"/>
          </p:nvPr>
        </p:nvSpPr>
        <p:spPr>
          <a:xfrm>
            <a:off x="838200" y="5986275"/>
            <a:ext cx="2743200" cy="365125"/>
          </a:xfrm>
        </p:spPr>
        <p:txBody>
          <a:bodyPr/>
          <a:lstStyle>
            <a:lvl1pPr>
              <a:defRPr sz="1200">
                <a:latin typeface="Roboto" panose="02000000000000000000" pitchFamily="2" charset="0"/>
                <a:ea typeface="Roboto" panose="02000000000000000000" pitchFamily="2" charset="0"/>
                <a:cs typeface="Arial" panose="020B0604020202020204" pitchFamily="34" charset="0"/>
              </a:defRPr>
            </a:lvl1pPr>
          </a:lstStyle>
          <a:p>
            <a:endParaRPr lang="nl-NL" dirty="0"/>
          </a:p>
        </p:txBody>
      </p:sp>
      <p:pic>
        <p:nvPicPr>
          <p:cNvPr id="6" name="Afbeelding 5">
            <a:extLst>
              <a:ext uri="{FF2B5EF4-FFF2-40B4-BE49-F238E27FC236}">
                <a16:creationId xmlns:a16="http://schemas.microsoft.com/office/drawing/2014/main" xmlns="" id="{18E62473-0886-6F46-A70F-E8F181F57F7D}"/>
              </a:ext>
            </a:extLst>
          </p:cNvPr>
          <p:cNvPicPr>
            <a:picLocks noChangeAspect="1"/>
          </p:cNvPicPr>
          <p:nvPr userDrawn="1"/>
        </p:nvPicPr>
        <p:blipFill>
          <a:blip r:embed="rId3"/>
          <a:stretch>
            <a:fillRect/>
          </a:stretch>
        </p:blipFill>
        <p:spPr>
          <a:xfrm>
            <a:off x="10163317" y="5447899"/>
            <a:ext cx="2028683" cy="1410101"/>
          </a:xfrm>
          <a:prstGeom prst="rect">
            <a:avLst/>
          </a:prstGeom>
        </p:spPr>
      </p:pic>
    </p:spTree>
    <p:extLst>
      <p:ext uri="{BB962C8B-B14F-4D97-AF65-F5344CB8AC3E}">
        <p14:creationId xmlns:p14="http://schemas.microsoft.com/office/powerpoint/2010/main" val="387226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el + basis">
    <p:spTree>
      <p:nvGrpSpPr>
        <p:cNvPr id="1" name=""/>
        <p:cNvGrpSpPr/>
        <p:nvPr/>
      </p:nvGrpSpPr>
      <p:grpSpPr>
        <a:xfrm>
          <a:off x="0" y="0"/>
          <a:ext cx="0" cy="0"/>
          <a:chOff x="0" y="0"/>
          <a:chExt cx="0" cy="0"/>
        </a:xfrm>
      </p:grpSpPr>
      <p:pic>
        <p:nvPicPr>
          <p:cNvPr id="8" name="Afbeelding 7">
            <a:extLst>
              <a:ext uri="{FF2B5EF4-FFF2-40B4-BE49-F238E27FC236}">
                <a16:creationId xmlns:a16="http://schemas.microsoft.com/office/drawing/2014/main" xmlns="" id="{08AF4955-6426-B441-AB76-4F8718F20C22}"/>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2" name="Titel 1">
            <a:extLst>
              <a:ext uri="{FF2B5EF4-FFF2-40B4-BE49-F238E27FC236}">
                <a16:creationId xmlns:a16="http://schemas.microsoft.com/office/drawing/2014/main" xmlns="" id="{DFAF36CE-D27A-D24D-9A3C-D86BBAF76663}"/>
              </a:ext>
            </a:extLst>
          </p:cNvPr>
          <p:cNvSpPr>
            <a:spLocks noGrp="1"/>
          </p:cNvSpPr>
          <p:nvPr>
            <p:ph type="title" hasCustomPrompt="1"/>
          </p:nvPr>
        </p:nvSpPr>
        <p:spPr>
          <a:xfrm>
            <a:off x="838200" y="737478"/>
            <a:ext cx="9236242" cy="934286"/>
          </a:xfrm>
          <a:prstGeom prst="rect">
            <a:avLst/>
          </a:prstGeom>
        </p:spPr>
        <p:txBody>
          <a:bodyPr/>
          <a:lstStyle>
            <a:lvl1pPr>
              <a:defRPr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sp>
        <p:nvSpPr>
          <p:cNvPr id="3" name="Tijdelijke aanduiding voor inhoud 2">
            <a:extLst>
              <a:ext uri="{FF2B5EF4-FFF2-40B4-BE49-F238E27FC236}">
                <a16:creationId xmlns:a16="http://schemas.microsoft.com/office/drawing/2014/main" xmlns="" id="{EFD497C4-9F4A-6C44-A12D-72267492A15C}"/>
              </a:ext>
            </a:extLst>
          </p:cNvPr>
          <p:cNvSpPr>
            <a:spLocks noGrp="1"/>
          </p:cNvSpPr>
          <p:nvPr>
            <p:ph idx="1" hasCustomPrompt="1"/>
          </p:nvPr>
        </p:nvSpPr>
        <p:spPr>
          <a:xfrm>
            <a:off x="838200" y="1825625"/>
            <a:ext cx="10515600" cy="4351338"/>
          </a:xfrm>
          <a:prstGeom prst="rect">
            <a:avLst/>
          </a:prstGeom>
        </p:spPr>
        <p:txBody>
          <a:bodyPr/>
          <a:lstStyle>
            <a:lvl1pPr marL="0" indent="0">
              <a:buNone/>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Basistekst</a:t>
            </a:r>
          </a:p>
        </p:txBody>
      </p:sp>
      <p:sp>
        <p:nvSpPr>
          <p:cNvPr id="5" name="Tijdelijke aanduiding voor voettekst 4">
            <a:extLst>
              <a:ext uri="{FF2B5EF4-FFF2-40B4-BE49-F238E27FC236}">
                <a16:creationId xmlns:a16="http://schemas.microsoft.com/office/drawing/2014/main" xmlns="" id="{A13EDA4C-CFAA-D349-AB4C-A4D4E0A79D3D}"/>
              </a:ext>
            </a:extLst>
          </p:cNvPr>
          <p:cNvSpPr>
            <a:spLocks noGrp="1"/>
          </p:cNvSpPr>
          <p:nvPr>
            <p:ph type="ftr" sz="quarter" idx="11"/>
          </p:nvPr>
        </p:nvSpPr>
        <p:spPr>
          <a:xfrm>
            <a:off x="6797842" y="6388434"/>
            <a:ext cx="4114800" cy="365125"/>
          </a:xfrm>
        </p:spPr>
        <p:txBody>
          <a:bodyPr anchor="ct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0" name="Tijdelijke aanduiding voor dianummer 5">
            <a:extLst>
              <a:ext uri="{FF2B5EF4-FFF2-40B4-BE49-F238E27FC236}">
                <a16:creationId xmlns:a16="http://schemas.microsoft.com/office/drawing/2014/main" xmlns="" id="{CE1F8692-C5FC-F748-914C-BDB91A902ABC}"/>
              </a:ext>
            </a:extLst>
          </p:cNvPr>
          <p:cNvSpPr txBox="1">
            <a:spLocks/>
          </p:cNvSpPr>
          <p:nvPr userDrawn="1"/>
        </p:nvSpPr>
        <p:spPr>
          <a:xfrm>
            <a:off x="10664792" y="6388434"/>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pic>
        <p:nvPicPr>
          <p:cNvPr id="7" name="Afbeelding 6">
            <a:extLst>
              <a:ext uri="{FF2B5EF4-FFF2-40B4-BE49-F238E27FC236}">
                <a16:creationId xmlns:a16="http://schemas.microsoft.com/office/drawing/2014/main" xmlns="" id="{F8CE5CF7-C534-8245-B5C5-E4A75BF72E79}"/>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193391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 opsomming">
    <p:spTree>
      <p:nvGrpSpPr>
        <p:cNvPr id="1" name=""/>
        <p:cNvGrpSpPr/>
        <p:nvPr/>
      </p:nvGrpSpPr>
      <p:grpSpPr>
        <a:xfrm>
          <a:off x="0" y="0"/>
          <a:ext cx="0" cy="0"/>
          <a:chOff x="0" y="0"/>
          <a:chExt cx="0" cy="0"/>
        </a:xfrm>
      </p:grpSpPr>
      <p:pic>
        <p:nvPicPr>
          <p:cNvPr id="12" name="Afbeelding 11">
            <a:extLst>
              <a:ext uri="{FF2B5EF4-FFF2-40B4-BE49-F238E27FC236}">
                <a16:creationId xmlns:a16="http://schemas.microsoft.com/office/drawing/2014/main" xmlns="" id="{F3139CBB-8606-4943-88C6-92BD50BDA471}"/>
              </a:ext>
            </a:extLst>
          </p:cNvPr>
          <p:cNvPicPr>
            <a:picLocks noChangeAspect="1"/>
          </p:cNvPicPr>
          <p:nvPr userDrawn="1"/>
        </p:nvPicPr>
        <p:blipFill>
          <a:blip r:embed="rId2"/>
          <a:stretch>
            <a:fillRect/>
          </a:stretch>
        </p:blipFill>
        <p:spPr>
          <a:xfrm>
            <a:off x="-3275" y="0"/>
            <a:ext cx="12200400" cy="6869881"/>
          </a:xfrm>
          <a:prstGeom prst="rect">
            <a:avLst/>
          </a:prstGeom>
        </p:spPr>
      </p:pic>
      <p:sp>
        <p:nvSpPr>
          <p:cNvPr id="10" name="Tijdelijke aanduiding voor dianummer 5">
            <a:extLst>
              <a:ext uri="{FF2B5EF4-FFF2-40B4-BE49-F238E27FC236}">
                <a16:creationId xmlns:a16="http://schemas.microsoft.com/office/drawing/2014/main" xmlns="" id="{6B80193B-40BF-4642-BB20-B12B6A3A2396}"/>
              </a:ext>
            </a:extLst>
          </p:cNvPr>
          <p:cNvSpPr txBox="1">
            <a:spLocks/>
          </p:cNvSpPr>
          <p:nvPr userDrawn="1"/>
        </p:nvSpPr>
        <p:spPr>
          <a:xfrm>
            <a:off x="10664792" y="6404476"/>
            <a:ext cx="1108108" cy="365125"/>
          </a:xfrm>
          <a:prstGeom prst="rect">
            <a:avLst/>
          </a:prstGeom>
        </p:spPr>
        <p:txBody>
          <a:bodyPr vert="horz" lIns="91440" tIns="45720" rIns="91440" bIns="45720" rtlCol="0" anchor="ctr"/>
          <a:lstStyle>
            <a:defPPr>
              <a:defRPr lang="nl-NL"/>
            </a:defPPr>
            <a:lvl1pPr marL="0" algn="r" defTabSz="914400" rtl="0" eaLnBrk="1" latinLnBrk="0" hangingPunct="1">
              <a:defRPr sz="1100" kern="12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3258AAB-CAB7-7B4B-8CE1-199D08104A5C}" type="slidenum">
              <a:rPr lang="nl-NL" smtClean="0">
                <a:latin typeface="Roboto" panose="02000000000000000000" pitchFamily="2" charset="0"/>
                <a:ea typeface="Roboto" panose="02000000000000000000" pitchFamily="2" charset="0"/>
              </a:rPr>
              <a:pPr/>
              <a:t>‹nr.›</a:t>
            </a:fld>
            <a:endParaRPr lang="nl-NL" dirty="0">
              <a:latin typeface="Roboto" panose="02000000000000000000" pitchFamily="2" charset="0"/>
              <a:ea typeface="Roboto" panose="02000000000000000000" pitchFamily="2" charset="0"/>
            </a:endParaRPr>
          </a:p>
        </p:txBody>
      </p:sp>
      <p:sp>
        <p:nvSpPr>
          <p:cNvPr id="11" name="Tijdelijke aanduiding voor voettekst 4">
            <a:extLst>
              <a:ext uri="{FF2B5EF4-FFF2-40B4-BE49-F238E27FC236}">
                <a16:creationId xmlns:a16="http://schemas.microsoft.com/office/drawing/2014/main" xmlns="" id="{F9934E74-16A7-C04D-B5C0-3EBEF58806D4}"/>
              </a:ext>
            </a:extLst>
          </p:cNvPr>
          <p:cNvSpPr>
            <a:spLocks noGrp="1"/>
          </p:cNvSpPr>
          <p:nvPr>
            <p:ph type="ftr" sz="quarter" idx="11"/>
          </p:nvPr>
        </p:nvSpPr>
        <p:spPr>
          <a:xfrm>
            <a:off x="6797842" y="6388434"/>
            <a:ext cx="4114800" cy="365125"/>
          </a:xfrm>
        </p:spPr>
        <p:txBody>
          <a:bodyPr/>
          <a:lstStyle>
            <a:lvl1pPr algn="r">
              <a:defRPr sz="1100">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nl-NL" dirty="0"/>
              <a:t>Titel presentatie</a:t>
            </a:r>
          </a:p>
        </p:txBody>
      </p:sp>
      <p:sp>
        <p:nvSpPr>
          <p:cNvPr id="16" name="Tijdelijke aanduiding voor inhoud 2">
            <a:extLst>
              <a:ext uri="{FF2B5EF4-FFF2-40B4-BE49-F238E27FC236}">
                <a16:creationId xmlns:a16="http://schemas.microsoft.com/office/drawing/2014/main" xmlns="" id="{CEC42ECB-068A-284B-AF8E-01B2FD8402D5}"/>
              </a:ext>
            </a:extLst>
          </p:cNvPr>
          <p:cNvSpPr>
            <a:spLocks noGrp="1"/>
          </p:cNvSpPr>
          <p:nvPr>
            <p:ph idx="1" hasCustomPrompt="1"/>
          </p:nvPr>
        </p:nvSpPr>
        <p:spPr>
          <a:xfrm>
            <a:off x="838200" y="1825625"/>
            <a:ext cx="10515600" cy="4351338"/>
          </a:xfrm>
          <a:prstGeom prst="rect">
            <a:avLst/>
          </a:prstGeom>
        </p:spPr>
        <p:txBody>
          <a:bodyPr/>
          <a:lstStyle>
            <a:lvl1pPr marL="342900" indent="-342900">
              <a:buFont typeface="Arial" panose="020B0604020202020204" pitchFamily="34" charset="0"/>
              <a:buChar char="•"/>
              <a:defRPr sz="2400" b="0" i="0">
                <a:latin typeface="Roboto Light" panose="02000000000000000000" pitchFamily="2" charset="0"/>
                <a:ea typeface="Roboto Light" panose="02000000000000000000" pitchFamily="2" charset="0"/>
                <a:cs typeface="Arial" panose="020B0604020202020204" pitchFamily="34" charset="0"/>
              </a:defRPr>
            </a:lvl1pPr>
          </a:lstStyle>
          <a:p>
            <a:r>
              <a:rPr lang="nl-NL" dirty="0"/>
              <a:t>Opsomming</a:t>
            </a:r>
          </a:p>
          <a:p>
            <a:endParaRPr lang="nl-NL" dirty="0"/>
          </a:p>
        </p:txBody>
      </p:sp>
      <p:sp>
        <p:nvSpPr>
          <p:cNvPr id="17" name="Titel 1">
            <a:extLst>
              <a:ext uri="{FF2B5EF4-FFF2-40B4-BE49-F238E27FC236}">
                <a16:creationId xmlns:a16="http://schemas.microsoft.com/office/drawing/2014/main" xmlns="" id="{3B41D37B-C371-5146-BDD7-775FD40A6C79}"/>
              </a:ext>
            </a:extLst>
          </p:cNvPr>
          <p:cNvSpPr>
            <a:spLocks noGrp="1"/>
          </p:cNvSpPr>
          <p:nvPr>
            <p:ph type="title" hasCustomPrompt="1"/>
          </p:nvPr>
        </p:nvSpPr>
        <p:spPr>
          <a:xfrm>
            <a:off x="838200" y="741821"/>
            <a:ext cx="8987589" cy="872333"/>
          </a:xfrm>
          <a:prstGeom prst="rect">
            <a:avLst/>
          </a:prstGeom>
        </p:spPr>
        <p:txBody>
          <a:bodyPr/>
          <a:lstStyle>
            <a:lvl1pPr>
              <a:defRPr b="1">
                <a:latin typeface="Roboto" panose="02000000000000000000" pitchFamily="2" charset="0"/>
                <a:ea typeface="Roboto" panose="02000000000000000000" pitchFamily="2" charset="0"/>
                <a:cs typeface="Arial" panose="020B0604020202020204" pitchFamily="34" charset="0"/>
              </a:defRPr>
            </a:lvl1pPr>
          </a:lstStyle>
          <a:p>
            <a:r>
              <a:rPr lang="nl-NL" dirty="0"/>
              <a:t>Titel</a:t>
            </a:r>
          </a:p>
        </p:txBody>
      </p:sp>
      <p:pic>
        <p:nvPicPr>
          <p:cNvPr id="8" name="Afbeelding 7">
            <a:extLst>
              <a:ext uri="{FF2B5EF4-FFF2-40B4-BE49-F238E27FC236}">
                <a16:creationId xmlns:a16="http://schemas.microsoft.com/office/drawing/2014/main" xmlns="" id="{0FED8635-FA3B-CA40-9F62-4C404D447F33}"/>
              </a:ext>
            </a:extLst>
          </p:cNvPr>
          <p:cNvPicPr>
            <a:picLocks noChangeAspect="1"/>
          </p:cNvPicPr>
          <p:nvPr userDrawn="1"/>
        </p:nvPicPr>
        <p:blipFill>
          <a:blip r:embed="rId3"/>
          <a:stretch>
            <a:fillRect/>
          </a:stretch>
        </p:blipFill>
        <p:spPr>
          <a:xfrm>
            <a:off x="9947262" y="284263"/>
            <a:ext cx="2028683" cy="1410101"/>
          </a:xfrm>
          <a:prstGeom prst="rect">
            <a:avLst/>
          </a:prstGeom>
        </p:spPr>
      </p:pic>
    </p:spTree>
    <p:extLst>
      <p:ext uri="{BB962C8B-B14F-4D97-AF65-F5344CB8AC3E}">
        <p14:creationId xmlns:p14="http://schemas.microsoft.com/office/powerpoint/2010/main" val="18696312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luiter">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xmlns="" id="{23B80BA5-0C98-3644-881B-63BD9500E00E}"/>
              </a:ext>
            </a:extLst>
          </p:cNvPr>
          <p:cNvPicPr>
            <a:picLocks noChangeAspect="1"/>
          </p:cNvPicPr>
          <p:nvPr userDrawn="1"/>
        </p:nvPicPr>
        <p:blipFill>
          <a:blip r:embed="rId2"/>
          <a:stretch>
            <a:fillRect/>
          </a:stretch>
        </p:blipFill>
        <p:spPr>
          <a:xfrm>
            <a:off x="-3275" y="0"/>
            <a:ext cx="12200400" cy="6869881"/>
          </a:xfrm>
          <a:prstGeom prst="rect">
            <a:avLst/>
          </a:prstGeom>
        </p:spPr>
      </p:pic>
      <p:pic>
        <p:nvPicPr>
          <p:cNvPr id="4" name="Afbeelding 3">
            <a:extLst>
              <a:ext uri="{FF2B5EF4-FFF2-40B4-BE49-F238E27FC236}">
                <a16:creationId xmlns:a16="http://schemas.microsoft.com/office/drawing/2014/main" xmlns="" id="{2B409D52-5B0C-1C47-8069-0C5B9BBFECC4}"/>
              </a:ext>
            </a:extLst>
          </p:cNvPr>
          <p:cNvPicPr>
            <a:picLocks noChangeAspect="1"/>
          </p:cNvPicPr>
          <p:nvPr userDrawn="1"/>
        </p:nvPicPr>
        <p:blipFill>
          <a:blip r:embed="rId3"/>
          <a:stretch>
            <a:fillRect/>
          </a:stretch>
        </p:blipFill>
        <p:spPr>
          <a:xfrm>
            <a:off x="2805713" y="1141981"/>
            <a:ext cx="6580573" cy="4574038"/>
          </a:xfrm>
          <a:prstGeom prst="rect">
            <a:avLst/>
          </a:prstGeom>
        </p:spPr>
      </p:pic>
    </p:spTree>
    <p:extLst>
      <p:ext uri="{BB962C8B-B14F-4D97-AF65-F5344CB8AC3E}">
        <p14:creationId xmlns:p14="http://schemas.microsoft.com/office/powerpoint/2010/main" val="22463963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theme" Target="../theme/theme4.xml"/><Relationship Id="rId4" Type="http://schemas.openxmlformats.org/officeDocument/2006/relationships/slideLayout" Target="../slideLayouts/slideLayout1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theme" Target="../theme/theme5.xml"/><Relationship Id="rId4"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5" Type="http://schemas.openxmlformats.org/officeDocument/2006/relationships/theme" Target="../theme/theme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theme" Target="../theme/theme7.xml"/><Relationship Id="rId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6303103"/>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xmlns="" id="{A4C4B019-B5BB-914B-8814-60E9DC2AE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xmlns="" id="{6F1BBE09-06B1-A34E-B655-ADD9D8B398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Titel presentatie</a:t>
            </a:r>
          </a:p>
        </p:txBody>
      </p:sp>
      <p:sp>
        <p:nvSpPr>
          <p:cNvPr id="6" name="Tijdelijke aanduiding voor dianummer 5">
            <a:extLst>
              <a:ext uri="{FF2B5EF4-FFF2-40B4-BE49-F238E27FC236}">
                <a16:creationId xmlns:a16="http://schemas.microsoft.com/office/drawing/2014/main" xmlns="" id="{026BC413-08FF-4248-9501-4958BEA828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08F1B5-1905-AD49-A701-36BD7EE73BF3}" type="slidenum">
              <a:rPr lang="nl-NL" smtClean="0"/>
              <a:t>‹nr.›</a:t>
            </a:fld>
            <a:endParaRPr lang="nl-NL"/>
          </a:p>
        </p:txBody>
      </p:sp>
    </p:spTree>
    <p:extLst>
      <p:ext uri="{BB962C8B-B14F-4D97-AF65-F5344CB8AC3E}">
        <p14:creationId xmlns:p14="http://schemas.microsoft.com/office/powerpoint/2010/main" val="7514266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85" r:id="rId3"/>
    <p:sldLayoutId id="2147483663"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xmlns="" id="{B3EA28A4-3596-444E-B03C-995C63A952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xmlns="" id="{21EA5E43-08F5-524B-A5BD-DFEED0D86A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Titel presentatie</a:t>
            </a:r>
          </a:p>
        </p:txBody>
      </p:sp>
      <p:sp>
        <p:nvSpPr>
          <p:cNvPr id="6" name="Tijdelijke aanduiding voor dianummer 5">
            <a:extLst>
              <a:ext uri="{FF2B5EF4-FFF2-40B4-BE49-F238E27FC236}">
                <a16:creationId xmlns:a16="http://schemas.microsoft.com/office/drawing/2014/main" xmlns="" id="{3B267DB1-25D0-5F48-841C-F217695725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7A8CE-D40E-7640-BAD3-4281A0221384}" type="slidenum">
              <a:rPr lang="nl-NL" smtClean="0"/>
              <a:t>‹nr.›</a:t>
            </a:fld>
            <a:endParaRPr lang="nl-NL"/>
          </a:p>
        </p:txBody>
      </p:sp>
    </p:spTree>
    <p:extLst>
      <p:ext uri="{BB962C8B-B14F-4D97-AF65-F5344CB8AC3E}">
        <p14:creationId xmlns:p14="http://schemas.microsoft.com/office/powerpoint/2010/main" val="89747629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xmlns="" id="{DD04D8FA-4206-A14A-9C63-7C6EF0AE459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xmlns="" id="{D86DE39A-BF48-704C-AC81-F5F3AADF0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Titel presentatie</a:t>
            </a:r>
          </a:p>
        </p:txBody>
      </p:sp>
      <p:sp>
        <p:nvSpPr>
          <p:cNvPr id="6" name="Tijdelijke aanduiding voor dianummer 5">
            <a:extLst>
              <a:ext uri="{FF2B5EF4-FFF2-40B4-BE49-F238E27FC236}">
                <a16:creationId xmlns:a16="http://schemas.microsoft.com/office/drawing/2014/main" xmlns="" id="{17AFC1DA-A3FE-0A43-B881-3E3443871B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E46B8B-3D56-F14F-A350-73D3A0BDDE72}" type="slidenum">
              <a:rPr lang="nl-NL" smtClean="0"/>
              <a:t>‹nr.›</a:t>
            </a:fld>
            <a:endParaRPr lang="nl-NL"/>
          </a:p>
        </p:txBody>
      </p:sp>
    </p:spTree>
    <p:extLst>
      <p:ext uri="{BB962C8B-B14F-4D97-AF65-F5344CB8AC3E}">
        <p14:creationId xmlns:p14="http://schemas.microsoft.com/office/powerpoint/2010/main" val="24734723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xmlns="" id="{03468770-267D-8B4A-B8D2-EF14A893E8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xmlns="" id="{603EE406-8A2B-664B-963F-C5375BA9F05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Titel presentatie</a:t>
            </a:r>
          </a:p>
        </p:txBody>
      </p:sp>
      <p:sp>
        <p:nvSpPr>
          <p:cNvPr id="6" name="Tijdelijke aanduiding voor dianummer 5">
            <a:extLst>
              <a:ext uri="{FF2B5EF4-FFF2-40B4-BE49-F238E27FC236}">
                <a16:creationId xmlns:a16="http://schemas.microsoft.com/office/drawing/2014/main" xmlns="" id="{DBAD0D86-DF2B-1241-BF57-3F7FCC9CC8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D58C7-4EF9-BE4A-856F-3C46503DBCBA}" type="slidenum">
              <a:rPr lang="nl-NL" smtClean="0"/>
              <a:t>‹nr.›</a:t>
            </a:fld>
            <a:endParaRPr lang="nl-NL"/>
          </a:p>
        </p:txBody>
      </p:sp>
    </p:spTree>
    <p:extLst>
      <p:ext uri="{BB962C8B-B14F-4D97-AF65-F5344CB8AC3E}">
        <p14:creationId xmlns:p14="http://schemas.microsoft.com/office/powerpoint/2010/main" val="394918311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xmlns="" id="{0FCE63D5-6BD8-ED45-B7F7-E6999ECDAA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xmlns="" id="{F7C9FB17-C345-A047-AD6A-98586E6AAB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Titel presentatie</a:t>
            </a:r>
          </a:p>
        </p:txBody>
      </p:sp>
      <p:sp>
        <p:nvSpPr>
          <p:cNvPr id="6" name="Tijdelijke aanduiding voor dianummer 5">
            <a:extLst>
              <a:ext uri="{FF2B5EF4-FFF2-40B4-BE49-F238E27FC236}">
                <a16:creationId xmlns:a16="http://schemas.microsoft.com/office/drawing/2014/main" xmlns="" id="{B1397AE1-6607-F949-B52F-DC89070D60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42126A-0F44-C541-9E64-FC5BC44859D5}" type="slidenum">
              <a:rPr lang="nl-NL" smtClean="0"/>
              <a:t>‹nr.›</a:t>
            </a:fld>
            <a:endParaRPr lang="nl-NL"/>
          </a:p>
        </p:txBody>
      </p:sp>
    </p:spTree>
    <p:extLst>
      <p:ext uri="{BB962C8B-B14F-4D97-AF65-F5344CB8AC3E}">
        <p14:creationId xmlns:p14="http://schemas.microsoft.com/office/powerpoint/2010/main" val="79945929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ijdelijke aanduiding voor datum 3">
            <a:extLst>
              <a:ext uri="{FF2B5EF4-FFF2-40B4-BE49-F238E27FC236}">
                <a16:creationId xmlns:a16="http://schemas.microsoft.com/office/drawing/2014/main" xmlns="" id="{028C4EB6-084A-DA4F-A245-DD52AB8E12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nl-NL"/>
          </a:p>
        </p:txBody>
      </p:sp>
      <p:sp>
        <p:nvSpPr>
          <p:cNvPr id="5" name="Tijdelijke aanduiding voor voettekst 4">
            <a:extLst>
              <a:ext uri="{FF2B5EF4-FFF2-40B4-BE49-F238E27FC236}">
                <a16:creationId xmlns:a16="http://schemas.microsoft.com/office/drawing/2014/main" xmlns="" id="{C6F30415-EFD4-6244-AA1E-FA695C423E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nl-NL"/>
              <a:t>Titel presentatie</a:t>
            </a:r>
          </a:p>
        </p:txBody>
      </p:sp>
      <p:sp>
        <p:nvSpPr>
          <p:cNvPr id="6" name="Tijdelijke aanduiding voor dianummer 5">
            <a:extLst>
              <a:ext uri="{FF2B5EF4-FFF2-40B4-BE49-F238E27FC236}">
                <a16:creationId xmlns:a16="http://schemas.microsoft.com/office/drawing/2014/main" xmlns="" id="{52E0F246-E827-E048-A836-97BD21C87D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42D867-E209-DE43-BC71-76152D39ACA4}" type="slidenum">
              <a:rPr lang="nl-NL" smtClean="0"/>
              <a:t>‹nr.›</a:t>
            </a:fld>
            <a:endParaRPr lang="nl-NL"/>
          </a:p>
        </p:txBody>
      </p:sp>
    </p:spTree>
    <p:extLst>
      <p:ext uri="{BB962C8B-B14F-4D97-AF65-F5344CB8AC3E}">
        <p14:creationId xmlns:p14="http://schemas.microsoft.com/office/powerpoint/2010/main" val="173459220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png"/><Relationship Id="rId1" Type="http://schemas.openxmlformats.org/officeDocument/2006/relationships/slideLayout" Target="../slideLayouts/slideLayout11.xml"/><Relationship Id="rId4" Type="http://schemas.openxmlformats.org/officeDocument/2006/relationships/image" Target="../media/image44.jpg"/></Relationships>
</file>

<file path=ppt/slides/_rels/slide1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g"/><Relationship Id="rId7" Type="http://schemas.openxmlformats.org/officeDocument/2006/relationships/image" Target="../media/image33.jpg"/><Relationship Id="rId12" Type="http://schemas.openxmlformats.org/officeDocument/2006/relationships/image" Target="../media/image38.jp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jpg"/><Relationship Id="rId11" Type="http://schemas.openxmlformats.org/officeDocument/2006/relationships/image" Target="../media/image37.jpg"/><Relationship Id="rId5" Type="http://schemas.openxmlformats.org/officeDocument/2006/relationships/image" Target="../media/image31.jpg"/><Relationship Id="rId10" Type="http://schemas.openxmlformats.org/officeDocument/2006/relationships/image" Target="../media/image36.jpg"/><Relationship Id="rId4" Type="http://schemas.openxmlformats.org/officeDocument/2006/relationships/image" Target="../media/image30.jpg"/><Relationship Id="rId9" Type="http://schemas.openxmlformats.org/officeDocument/2006/relationships/image" Target="../media/image35.jpg"/></Relationships>
</file>

<file path=ppt/slides/_rels/slide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mailto:teamsociaal@westbetuwe.nl" TargetMode="External"/><Relationship Id="rId2" Type="http://schemas.openxmlformats.org/officeDocument/2006/relationships/hyperlink" Target="mailto:gemeente@westbetuwe.n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p:txBody>
          <a:bodyPr/>
          <a:lstStyle/>
          <a:p>
            <a:r>
              <a:rPr lang="nl-NL" dirty="0" smtClean="0"/>
              <a:t>De eerste stappen</a:t>
            </a:r>
            <a:endParaRPr lang="nl-NL" dirty="0"/>
          </a:p>
        </p:txBody>
      </p:sp>
      <p:sp>
        <p:nvSpPr>
          <p:cNvPr id="3" name="Tijdelijke aanduiding voor datum 2"/>
          <p:cNvSpPr>
            <a:spLocks noGrp="1"/>
          </p:cNvSpPr>
          <p:nvPr>
            <p:ph type="dt" sz="half" idx="10"/>
          </p:nvPr>
        </p:nvSpPr>
        <p:spPr/>
        <p:txBody>
          <a:bodyPr/>
          <a:lstStyle/>
          <a:p>
            <a:r>
              <a:rPr lang="nl-NL" dirty="0" smtClean="0"/>
              <a:t>12-3-2019</a:t>
            </a:r>
            <a:endParaRPr lang="nl-NL" dirty="0"/>
          </a:p>
        </p:txBody>
      </p:sp>
      <p:sp>
        <p:nvSpPr>
          <p:cNvPr id="4" name="Titel 3"/>
          <p:cNvSpPr>
            <a:spLocks noGrp="1"/>
          </p:cNvSpPr>
          <p:nvPr>
            <p:ph type="ctrTitle"/>
          </p:nvPr>
        </p:nvSpPr>
        <p:spPr/>
        <p:txBody>
          <a:bodyPr>
            <a:normAutofit fontScale="90000"/>
          </a:bodyPr>
          <a:lstStyle/>
          <a:p>
            <a:r>
              <a:rPr lang="nl-NL" dirty="0" smtClean="0"/>
              <a:t>Gebiedsgericht werken </a:t>
            </a:r>
            <a:br>
              <a:rPr lang="nl-NL" dirty="0" smtClean="0"/>
            </a:br>
            <a:r>
              <a:rPr lang="nl-NL" dirty="0" smtClean="0"/>
              <a:t>West </a:t>
            </a:r>
            <a:r>
              <a:rPr lang="nl-NL" dirty="0"/>
              <a:t>B</a:t>
            </a:r>
            <a:r>
              <a:rPr lang="nl-NL" dirty="0" smtClean="0"/>
              <a:t>etuwe</a:t>
            </a:r>
            <a:endParaRPr lang="nl-NL" dirty="0"/>
          </a:p>
        </p:txBody>
      </p:sp>
    </p:spTree>
    <p:extLst>
      <p:ext uri="{BB962C8B-B14F-4D97-AF65-F5344CB8AC3E}">
        <p14:creationId xmlns:p14="http://schemas.microsoft.com/office/powerpoint/2010/main" val="479658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b="1" dirty="0"/>
              <a:t>Team Leefomgeving		</a:t>
            </a:r>
            <a:endParaRPr lang="nl-NL" b="1" dirty="0" smtClean="0"/>
          </a:p>
          <a:p>
            <a:r>
              <a:rPr lang="nl-NL" dirty="0" smtClean="0"/>
              <a:t>Voor </a:t>
            </a:r>
            <a:r>
              <a:rPr lang="nl-NL" dirty="0"/>
              <a:t>vragen over uw leefomgeving, recreatie en toerisme, </a:t>
            </a:r>
            <a:r>
              <a:rPr lang="nl-NL" dirty="0" smtClean="0"/>
              <a:t>duurzaamheidslening</a:t>
            </a:r>
            <a:r>
              <a:rPr lang="nl-NL" dirty="0"/>
              <a:t>, woningbouwprojecten en andere zaken die zich afspelen in de </a:t>
            </a:r>
            <a:r>
              <a:rPr lang="nl-NL" dirty="0" smtClean="0"/>
              <a:t>buitenruimte</a:t>
            </a:r>
          </a:p>
          <a:p>
            <a:r>
              <a:rPr lang="nl-NL" dirty="0"/>
              <a:t>0345 - 72 88 02</a:t>
            </a:r>
          </a:p>
          <a:p>
            <a:r>
              <a:rPr lang="nl-NL" dirty="0" smtClean="0"/>
              <a:t>Op </a:t>
            </a:r>
            <a:r>
              <a:rPr lang="nl-NL" dirty="0"/>
              <a:t>dit nummer kunt u ook een losse stoeptegel, gedumpt afval en andere zaken die u ziet in uw woonomgeving melden. </a:t>
            </a:r>
            <a:endParaRPr lang="nl-NL" dirty="0" smtClean="0"/>
          </a:p>
          <a:p>
            <a:endParaRPr lang="nl-NL" dirty="0"/>
          </a:p>
          <a:p>
            <a:endParaRPr lang="nl-NL" dirty="0"/>
          </a:p>
        </p:txBody>
      </p:sp>
      <p:sp>
        <p:nvSpPr>
          <p:cNvPr id="3" name="Titel 2"/>
          <p:cNvSpPr>
            <a:spLocks noGrp="1"/>
          </p:cNvSpPr>
          <p:nvPr>
            <p:ph type="title"/>
          </p:nvPr>
        </p:nvSpPr>
        <p:spPr/>
        <p:txBody>
          <a:bodyPr/>
          <a:lstStyle/>
          <a:p>
            <a:r>
              <a:rPr lang="en-US" dirty="0" smtClean="0"/>
              <a:t>Hoe </a:t>
            </a:r>
            <a:r>
              <a:rPr lang="en-US" dirty="0" err="1" smtClean="0"/>
              <a:t>bereik</a:t>
            </a:r>
            <a:r>
              <a:rPr lang="en-US" dirty="0" smtClean="0"/>
              <a:t> </a:t>
            </a:r>
            <a:r>
              <a:rPr lang="en-US" dirty="0" err="1" smtClean="0"/>
              <a:t>ik</a:t>
            </a:r>
            <a:r>
              <a:rPr lang="en-US" dirty="0" smtClean="0"/>
              <a:t> de </a:t>
            </a:r>
            <a:r>
              <a:rPr lang="en-US" dirty="0" err="1" smtClean="0"/>
              <a:t>gemeente</a:t>
            </a:r>
            <a:r>
              <a:rPr lang="en-US" dirty="0" smtClean="0"/>
              <a:t>?</a:t>
            </a:r>
            <a:endParaRPr lang="nl-NL" dirty="0"/>
          </a:p>
        </p:txBody>
      </p:sp>
    </p:spTree>
    <p:extLst>
      <p:ext uri="{BB962C8B-B14F-4D97-AF65-F5344CB8AC3E}">
        <p14:creationId xmlns:p14="http://schemas.microsoft.com/office/powerpoint/2010/main" val="12448911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2"/>
          <a:stretch>
            <a:fillRect/>
          </a:stretch>
        </p:blipFill>
        <p:spPr>
          <a:xfrm>
            <a:off x="4623796" y="2090056"/>
            <a:ext cx="7296060" cy="3282043"/>
          </a:xfrm>
          <a:prstGeom prst="rect">
            <a:avLst/>
          </a:prstGeom>
        </p:spPr>
      </p:pic>
      <p:sp>
        <p:nvSpPr>
          <p:cNvPr id="3" name="Titel 2"/>
          <p:cNvSpPr>
            <a:spLocks noGrp="1"/>
          </p:cNvSpPr>
          <p:nvPr>
            <p:ph type="title"/>
          </p:nvPr>
        </p:nvSpPr>
        <p:spPr/>
        <p:txBody>
          <a:bodyPr/>
          <a:lstStyle/>
          <a:p>
            <a:r>
              <a:rPr lang="en-US" dirty="0" smtClean="0"/>
              <a:t>App </a:t>
            </a:r>
            <a:r>
              <a:rPr lang="en-US" dirty="0" err="1" smtClean="0"/>
              <a:t>voor</a:t>
            </a:r>
            <a:r>
              <a:rPr lang="en-US" dirty="0" smtClean="0"/>
              <a:t> </a:t>
            </a:r>
            <a:r>
              <a:rPr lang="en-US" dirty="0" err="1" smtClean="0"/>
              <a:t>meldingen</a:t>
            </a:r>
            <a:endParaRPr lang="nl-NL" dirty="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680" y="1813585"/>
            <a:ext cx="3812213" cy="2414402"/>
          </a:xfrm>
          <a:prstGeom prst="rect">
            <a:avLst/>
          </a:prstGeom>
        </p:spPr>
      </p:pic>
    </p:spTree>
    <p:extLst>
      <p:ext uri="{BB962C8B-B14F-4D97-AF65-F5344CB8AC3E}">
        <p14:creationId xmlns:p14="http://schemas.microsoft.com/office/powerpoint/2010/main" val="863233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Titel presentatie</a:t>
            </a:r>
            <a:endParaRPr lang="nl-NL" dirty="0"/>
          </a:p>
        </p:txBody>
      </p:sp>
      <p:sp>
        <p:nvSpPr>
          <p:cNvPr id="3" name="Titel 2"/>
          <p:cNvSpPr>
            <a:spLocks noGrp="1"/>
          </p:cNvSpPr>
          <p:nvPr>
            <p:ph type="title"/>
          </p:nvPr>
        </p:nvSpPr>
        <p:spPr/>
        <p:txBody>
          <a:bodyPr/>
          <a:lstStyle/>
          <a:p>
            <a:r>
              <a:rPr lang="en-US" sz="4000" dirty="0" err="1" smtClean="0"/>
              <a:t>Wie</a:t>
            </a:r>
            <a:r>
              <a:rPr lang="en-US" sz="4000" dirty="0" smtClean="0"/>
              <a:t> </a:t>
            </a:r>
            <a:r>
              <a:rPr lang="en-US" sz="4000" dirty="0" err="1" smtClean="0"/>
              <a:t>werken</a:t>
            </a:r>
            <a:r>
              <a:rPr lang="en-US" sz="4000" dirty="0" smtClean="0"/>
              <a:t> </a:t>
            </a:r>
            <a:r>
              <a:rPr lang="en-US" sz="4000" dirty="0" err="1" smtClean="0"/>
              <a:t>er</a:t>
            </a:r>
            <a:r>
              <a:rPr lang="en-US" sz="4000" dirty="0" smtClean="0"/>
              <a:t> nog </a:t>
            </a:r>
            <a:r>
              <a:rPr lang="en-US" sz="4000" dirty="0" err="1" smtClean="0"/>
              <a:t>meer</a:t>
            </a:r>
            <a:r>
              <a:rPr lang="en-US" sz="4000" dirty="0" smtClean="0"/>
              <a:t> in het </a:t>
            </a:r>
            <a:r>
              <a:rPr lang="en-US" sz="4000" dirty="0" err="1" smtClean="0"/>
              <a:t>gebied</a:t>
            </a:r>
            <a:r>
              <a:rPr lang="en-US" dirty="0" smtClean="0"/>
              <a:t/>
            </a:r>
            <a:br>
              <a:rPr lang="en-US" dirty="0" smtClean="0"/>
            </a:br>
            <a:endParaRPr lang="nl-NL" dirty="0"/>
          </a:p>
        </p:txBody>
      </p:sp>
      <p:sp>
        <p:nvSpPr>
          <p:cNvPr id="7" name="Rechthoek 6"/>
          <p:cNvSpPr/>
          <p:nvPr/>
        </p:nvSpPr>
        <p:spPr>
          <a:xfrm>
            <a:off x="963385" y="1959429"/>
            <a:ext cx="8180615" cy="3046988"/>
          </a:xfrm>
          <a:prstGeom prst="rect">
            <a:avLst/>
          </a:prstGeom>
        </p:spPr>
        <p:txBody>
          <a:bodyPr wrap="square">
            <a:spAutoFit/>
          </a:bodyPr>
          <a:lstStyle/>
          <a:p>
            <a:r>
              <a:rPr lang="nl-NL" sz="2400" dirty="0" smtClean="0"/>
              <a:t>Gebiedsbeheerder Martijn de Groot</a:t>
            </a:r>
          </a:p>
          <a:p>
            <a:endParaRPr lang="en-US" sz="2400" dirty="0"/>
          </a:p>
          <a:p>
            <a:endParaRPr lang="en-US" sz="2400" dirty="0" smtClean="0"/>
          </a:p>
          <a:p>
            <a:r>
              <a:rPr lang="en-US" sz="2400" dirty="0" err="1" smtClean="0"/>
              <a:t>Wijkagent</a:t>
            </a:r>
            <a:r>
              <a:rPr lang="en-US" sz="2400" dirty="0" smtClean="0"/>
              <a:t> </a:t>
            </a:r>
            <a:r>
              <a:rPr lang="en-US" sz="2400" dirty="0" err="1" smtClean="0"/>
              <a:t>Freek</a:t>
            </a:r>
            <a:r>
              <a:rPr lang="en-US" sz="2400" dirty="0" smtClean="0"/>
              <a:t> </a:t>
            </a:r>
            <a:r>
              <a:rPr lang="en-US" sz="2400" dirty="0" err="1" smtClean="0"/>
              <a:t>Postulart</a:t>
            </a:r>
            <a:endParaRPr lang="en-US" sz="2400" dirty="0" smtClean="0"/>
          </a:p>
          <a:p>
            <a:endParaRPr lang="en-US" sz="2400" dirty="0"/>
          </a:p>
          <a:p>
            <a:endParaRPr lang="en-US" sz="2400" dirty="0" smtClean="0"/>
          </a:p>
          <a:p>
            <a:r>
              <a:rPr lang="en-US" sz="2400" dirty="0" err="1" smtClean="0"/>
              <a:t>Sociaal</a:t>
            </a:r>
            <a:r>
              <a:rPr lang="en-US" sz="2400" dirty="0" smtClean="0"/>
              <a:t> </a:t>
            </a:r>
            <a:r>
              <a:rPr lang="en-US" sz="2400" dirty="0" err="1" smtClean="0"/>
              <a:t>werker</a:t>
            </a:r>
            <a:r>
              <a:rPr lang="en-US" sz="2400" dirty="0" smtClean="0"/>
              <a:t> Patric Muilwijk, </a:t>
            </a:r>
            <a:br>
              <a:rPr lang="en-US" sz="2400" dirty="0" smtClean="0"/>
            </a:br>
            <a:r>
              <a:rPr lang="en-US" sz="2400" dirty="0" err="1" smtClean="0"/>
              <a:t>Welzijn</a:t>
            </a:r>
            <a:r>
              <a:rPr lang="en-US" sz="2400" dirty="0" smtClean="0"/>
              <a:t> West Betuwe</a:t>
            </a:r>
            <a:endParaRPr lang="nl-NL" sz="2400" dirty="0"/>
          </a:p>
        </p:txBody>
      </p:sp>
      <p:pic>
        <p:nvPicPr>
          <p:cNvPr id="8" name="Afbeelding 7"/>
          <p:cNvPicPr>
            <a:picLocks noChangeAspect="1"/>
          </p:cNvPicPr>
          <p:nvPr/>
        </p:nvPicPr>
        <p:blipFill>
          <a:blip r:embed="rId2"/>
          <a:stretch>
            <a:fillRect/>
          </a:stretch>
        </p:blipFill>
        <p:spPr>
          <a:xfrm>
            <a:off x="7492061" y="3903369"/>
            <a:ext cx="1913880" cy="2201682"/>
          </a:xfrm>
          <a:prstGeom prst="rect">
            <a:avLst/>
          </a:prstGeom>
        </p:spPr>
      </p:pic>
      <p:pic>
        <p:nvPicPr>
          <p:cNvPr id="6" name="Tijdelijke aanduiding voor inhoud 5"/>
          <p:cNvPicPr>
            <a:picLocks noGrp="1" noChangeAspect="1"/>
          </p:cNvPicPr>
          <p:nvPr>
            <p:ph idx="12"/>
          </p:nvPr>
        </p:nvPicPr>
        <p:blipFill>
          <a:blip r:embed="rId3">
            <a:extLst>
              <a:ext uri="{28A0092B-C50C-407E-A947-70E740481C1C}">
                <a14:useLocalDpi xmlns:a14="http://schemas.microsoft.com/office/drawing/2010/main" val="0"/>
              </a:ext>
            </a:extLst>
          </a:blip>
          <a:stretch>
            <a:fillRect/>
          </a:stretch>
        </p:blipFill>
        <p:spPr>
          <a:xfrm>
            <a:off x="7492060" y="1545002"/>
            <a:ext cx="1913880" cy="1913880"/>
          </a:xfrm>
        </p:spPr>
      </p:pic>
      <p:pic>
        <p:nvPicPr>
          <p:cNvPr id="10" name="Afbeelding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17029" y="2430316"/>
            <a:ext cx="1555654" cy="2335817"/>
          </a:xfrm>
          <a:prstGeom prst="rect">
            <a:avLst/>
          </a:prstGeom>
        </p:spPr>
      </p:pic>
    </p:spTree>
    <p:extLst>
      <p:ext uri="{BB962C8B-B14F-4D97-AF65-F5344CB8AC3E}">
        <p14:creationId xmlns:p14="http://schemas.microsoft.com/office/powerpoint/2010/main" val="226423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2"/>
          <a:stretch>
            <a:fillRect/>
          </a:stretch>
        </p:blipFill>
        <p:spPr>
          <a:xfrm>
            <a:off x="996043" y="1486650"/>
            <a:ext cx="7478485" cy="4690313"/>
          </a:xfrm>
          <a:prstGeom prst="rect">
            <a:avLst/>
          </a:prstGeom>
        </p:spPr>
      </p:pic>
      <p:sp>
        <p:nvSpPr>
          <p:cNvPr id="3" name="Titel 2"/>
          <p:cNvSpPr>
            <a:spLocks noGrp="1"/>
          </p:cNvSpPr>
          <p:nvPr>
            <p:ph type="title"/>
          </p:nvPr>
        </p:nvSpPr>
        <p:spPr/>
        <p:txBody>
          <a:bodyPr/>
          <a:lstStyle/>
          <a:p>
            <a:r>
              <a:rPr lang="en-US" dirty="0" err="1" smtClean="0"/>
              <a:t>Bidbook</a:t>
            </a:r>
            <a:r>
              <a:rPr lang="en-US" dirty="0" smtClean="0"/>
              <a:t> </a:t>
            </a:r>
            <a:r>
              <a:rPr lang="en-US" dirty="0" err="1" smtClean="0"/>
              <a:t>leidraad</a:t>
            </a:r>
            <a:r>
              <a:rPr lang="en-US" dirty="0" smtClean="0"/>
              <a:t> </a:t>
            </a:r>
            <a:r>
              <a:rPr lang="en-US" dirty="0" err="1" smtClean="0"/>
              <a:t>voor</a:t>
            </a:r>
            <a:r>
              <a:rPr lang="en-US" dirty="0" smtClean="0"/>
              <a:t> de </a:t>
            </a:r>
            <a:r>
              <a:rPr lang="en-US" dirty="0" err="1" smtClean="0"/>
              <a:t>raad</a:t>
            </a:r>
            <a:endParaRPr lang="nl-NL" dirty="0"/>
          </a:p>
        </p:txBody>
      </p:sp>
      <p:sp>
        <p:nvSpPr>
          <p:cNvPr id="4" name="Tijdelijke aanduiding voor voettekst 3"/>
          <p:cNvSpPr>
            <a:spLocks noGrp="1"/>
          </p:cNvSpPr>
          <p:nvPr>
            <p:ph type="ftr" sz="quarter" idx="11"/>
          </p:nvPr>
        </p:nvSpPr>
        <p:spPr/>
        <p:txBody>
          <a:bodyPr/>
          <a:lstStyle/>
          <a:p>
            <a:r>
              <a:rPr lang="nl-NL" smtClean="0"/>
              <a:t>Titel presentatie</a:t>
            </a:r>
            <a:endParaRPr lang="nl-NL" dirty="0"/>
          </a:p>
        </p:txBody>
      </p:sp>
    </p:spTree>
    <p:extLst>
      <p:ext uri="{BB962C8B-B14F-4D97-AF65-F5344CB8AC3E}">
        <p14:creationId xmlns:p14="http://schemas.microsoft.com/office/powerpoint/2010/main" val="3761515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9714" y="1877786"/>
            <a:ext cx="7003130" cy="4325463"/>
          </a:xfrm>
        </p:spPr>
      </p:pic>
      <p:sp>
        <p:nvSpPr>
          <p:cNvPr id="3" name="Titel 2"/>
          <p:cNvSpPr>
            <a:spLocks noGrp="1"/>
          </p:cNvSpPr>
          <p:nvPr>
            <p:ph type="title"/>
          </p:nvPr>
        </p:nvSpPr>
        <p:spPr/>
        <p:txBody>
          <a:bodyPr/>
          <a:lstStyle/>
          <a:p>
            <a:r>
              <a:rPr lang="en-US" dirty="0" err="1" smtClean="0"/>
              <a:t>Coalitieakkoord</a:t>
            </a:r>
            <a:r>
              <a:rPr lang="en-US" dirty="0" smtClean="0"/>
              <a:t> </a:t>
            </a:r>
            <a:r>
              <a:rPr lang="en-US" dirty="0" err="1" smtClean="0"/>
              <a:t>Samen</a:t>
            </a:r>
            <a:r>
              <a:rPr lang="en-US" dirty="0" smtClean="0"/>
              <a:t> </a:t>
            </a:r>
            <a:r>
              <a:rPr lang="en-US" dirty="0" err="1" smtClean="0"/>
              <a:t>Bouwen</a:t>
            </a:r>
            <a:endParaRPr lang="nl-NL" dirty="0"/>
          </a:p>
        </p:txBody>
      </p:sp>
      <p:sp>
        <p:nvSpPr>
          <p:cNvPr id="4" name="Tijdelijke aanduiding voor voettekst 3"/>
          <p:cNvSpPr>
            <a:spLocks noGrp="1"/>
          </p:cNvSpPr>
          <p:nvPr>
            <p:ph type="ftr" sz="quarter" idx="11"/>
          </p:nvPr>
        </p:nvSpPr>
        <p:spPr/>
        <p:txBody>
          <a:bodyPr/>
          <a:lstStyle/>
          <a:p>
            <a:r>
              <a:rPr lang="nl-NL" smtClean="0"/>
              <a:t>Titel presentatie</a:t>
            </a:r>
            <a:endParaRPr lang="nl-NL" dirty="0"/>
          </a:p>
        </p:txBody>
      </p:sp>
    </p:spTree>
    <p:extLst>
      <p:ext uri="{BB962C8B-B14F-4D97-AF65-F5344CB8AC3E}">
        <p14:creationId xmlns:p14="http://schemas.microsoft.com/office/powerpoint/2010/main" val="2296279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8703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93083" y="1736405"/>
            <a:ext cx="9783497" cy="3432679"/>
          </a:xfrm>
        </p:spPr>
        <p:txBody>
          <a:bodyPr/>
          <a:lstStyle/>
          <a:p>
            <a:pPr marL="457200" indent="-457200">
              <a:buFontTx/>
              <a:buChar char="-"/>
            </a:pPr>
            <a:r>
              <a:rPr lang="nl-NL" sz="2800" dirty="0" smtClean="0"/>
              <a:t>Samenleving </a:t>
            </a:r>
            <a:r>
              <a:rPr lang="nl-NL" sz="2800" dirty="0"/>
              <a:t>actief betrekken </a:t>
            </a:r>
            <a:r>
              <a:rPr lang="nl-NL" sz="2800" dirty="0" smtClean="0"/>
              <a:t>bij doelstellingen </a:t>
            </a:r>
            <a:r>
              <a:rPr lang="nl-NL" sz="2800" dirty="0"/>
              <a:t>en </a:t>
            </a:r>
            <a:r>
              <a:rPr lang="nl-NL" sz="2800" dirty="0" smtClean="0"/>
              <a:t>beleid</a:t>
            </a:r>
            <a:r>
              <a:rPr lang="nl-NL" sz="2800" dirty="0" smtClean="0"/>
              <a:t>;</a:t>
            </a:r>
            <a:br>
              <a:rPr lang="nl-NL" sz="2800" dirty="0" smtClean="0"/>
            </a:br>
            <a:endParaRPr lang="nl-NL" sz="2800" dirty="0" smtClean="0"/>
          </a:p>
          <a:p>
            <a:pPr marL="457200" indent="-457200">
              <a:buFontTx/>
              <a:buChar char="-"/>
            </a:pPr>
            <a:r>
              <a:rPr lang="nl-NL" sz="2800" dirty="0" smtClean="0"/>
              <a:t>Samenleving </a:t>
            </a:r>
            <a:r>
              <a:rPr lang="nl-NL" sz="2800" dirty="0"/>
              <a:t>ruimte en vertrouwen </a:t>
            </a:r>
            <a:r>
              <a:rPr lang="nl-NL" sz="2800" dirty="0" smtClean="0"/>
              <a:t>geven </a:t>
            </a:r>
            <a:r>
              <a:rPr lang="nl-NL" sz="2800" dirty="0"/>
              <a:t>om zelf initiatieven te nemen, inclusief de verantwoordelijkheid die </a:t>
            </a:r>
            <a:r>
              <a:rPr lang="nl-NL" sz="2800" dirty="0" smtClean="0"/>
              <a:t>daarbij hoort</a:t>
            </a:r>
            <a:r>
              <a:rPr lang="nl-NL" sz="2800" dirty="0" smtClean="0"/>
              <a:t>;</a:t>
            </a:r>
            <a:br>
              <a:rPr lang="nl-NL" sz="2800" dirty="0" smtClean="0"/>
            </a:br>
            <a:endParaRPr lang="en-US" sz="2800" dirty="0" smtClean="0"/>
          </a:p>
          <a:p>
            <a:pPr marL="457200" indent="-457200">
              <a:buFontTx/>
              <a:buChar char="-"/>
            </a:pPr>
            <a:r>
              <a:rPr lang="en-US" sz="2800" dirty="0" err="1" smtClean="0"/>
              <a:t>Identiteit</a:t>
            </a:r>
            <a:r>
              <a:rPr lang="en-US" sz="2800" dirty="0" smtClean="0"/>
              <a:t> </a:t>
            </a:r>
            <a:r>
              <a:rPr lang="en-US" sz="2800" dirty="0" err="1" smtClean="0"/>
              <a:t>kernen</a:t>
            </a:r>
            <a:r>
              <a:rPr lang="en-US" sz="2800" dirty="0" smtClean="0"/>
              <a:t> </a:t>
            </a:r>
            <a:r>
              <a:rPr lang="en-US" sz="2800" dirty="0" err="1" smtClean="0"/>
              <a:t>behouden</a:t>
            </a:r>
            <a:r>
              <a:rPr lang="en-US" sz="2800" dirty="0" smtClean="0"/>
              <a:t> en </a:t>
            </a:r>
            <a:r>
              <a:rPr lang="en-US" sz="2800" dirty="0" err="1" smtClean="0"/>
              <a:t>waar</a:t>
            </a:r>
            <a:r>
              <a:rPr lang="en-US" sz="2800" dirty="0" smtClean="0"/>
              <a:t> </a:t>
            </a:r>
            <a:r>
              <a:rPr lang="en-US" sz="2800" dirty="0" err="1" smtClean="0"/>
              <a:t>mogelijk</a:t>
            </a:r>
            <a:r>
              <a:rPr lang="en-US" sz="2800" dirty="0" smtClean="0"/>
              <a:t> </a:t>
            </a:r>
            <a:r>
              <a:rPr lang="en-US" sz="2800" dirty="0" err="1" smtClean="0"/>
              <a:t>versterken</a:t>
            </a:r>
            <a:r>
              <a:rPr lang="en-US" sz="2800" dirty="0" smtClean="0"/>
              <a:t>.</a:t>
            </a:r>
            <a:br>
              <a:rPr lang="en-US" sz="2800" dirty="0" smtClean="0"/>
            </a:br>
            <a:endParaRPr lang="en-US" sz="2800" dirty="0" smtClean="0"/>
          </a:p>
          <a:p>
            <a:pPr marL="457200" indent="-457200">
              <a:buFontTx/>
              <a:buChar char="-"/>
            </a:pPr>
            <a:r>
              <a:rPr lang="en-US" sz="2800" dirty="0" err="1" smtClean="0"/>
              <a:t>Korte</a:t>
            </a:r>
            <a:r>
              <a:rPr lang="en-US" sz="2800" dirty="0" smtClean="0"/>
              <a:t> </a:t>
            </a:r>
            <a:r>
              <a:rPr lang="en-US" sz="2800" dirty="0" err="1" smtClean="0"/>
              <a:t>communicatielijnen</a:t>
            </a:r>
            <a:r>
              <a:rPr lang="en-US" sz="2800" dirty="0" smtClean="0"/>
              <a:t>.</a:t>
            </a:r>
            <a:r>
              <a:rPr lang="en-US" sz="2800" dirty="0" smtClean="0"/>
              <a:t/>
            </a:r>
            <a:br>
              <a:rPr lang="en-US" sz="2800" dirty="0" smtClean="0"/>
            </a:br>
            <a:r>
              <a:rPr lang="en-US" sz="2800" dirty="0" smtClean="0"/>
              <a:t/>
            </a:r>
            <a:br>
              <a:rPr lang="en-US" sz="2800" dirty="0" smtClean="0"/>
            </a:br>
            <a:endParaRPr lang="nl-NL" sz="2800" dirty="0" smtClean="0"/>
          </a:p>
          <a:p>
            <a:pPr marL="457200" indent="-457200">
              <a:buFontTx/>
              <a:buChar char="-"/>
            </a:pPr>
            <a:endParaRPr lang="nl-NL" sz="2800" dirty="0" smtClean="0"/>
          </a:p>
          <a:p>
            <a:pPr marL="457200" indent="-457200">
              <a:buFontTx/>
              <a:buChar char="-"/>
            </a:pPr>
            <a:endParaRPr lang="nl-NL" sz="2800" dirty="0" smtClean="0"/>
          </a:p>
        </p:txBody>
      </p:sp>
      <p:sp>
        <p:nvSpPr>
          <p:cNvPr id="3" name="Titel 2"/>
          <p:cNvSpPr>
            <a:spLocks noGrp="1"/>
          </p:cNvSpPr>
          <p:nvPr>
            <p:ph type="title"/>
          </p:nvPr>
        </p:nvSpPr>
        <p:spPr/>
        <p:txBody>
          <a:bodyPr/>
          <a:lstStyle/>
          <a:p>
            <a:r>
              <a:rPr lang="nl-NL" dirty="0" smtClean="0"/>
              <a:t>Gebiedsgericht werken</a:t>
            </a:r>
            <a:endParaRPr lang="nl-NL" dirty="0"/>
          </a:p>
        </p:txBody>
      </p:sp>
    </p:spTree>
    <p:extLst>
      <p:ext uri="{BB962C8B-B14F-4D97-AF65-F5344CB8AC3E}">
        <p14:creationId xmlns:p14="http://schemas.microsoft.com/office/powerpoint/2010/main" val="123885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p:cNvPicPr/>
          <p:nvPr/>
        </p:nvPicPr>
        <p:blipFill>
          <a:blip r:embed="rId3"/>
          <a:srcRect l="6515"/>
          <a:stretch/>
        </p:blipFill>
        <p:spPr>
          <a:xfrm>
            <a:off x="2646810" y="323850"/>
            <a:ext cx="7700607" cy="5853113"/>
          </a:xfrm>
          <a:prstGeom prst="rect">
            <a:avLst/>
          </a:prstGeom>
          <a:ln>
            <a:noFill/>
          </a:ln>
        </p:spPr>
      </p:pic>
      <p:sp>
        <p:nvSpPr>
          <p:cNvPr id="8" name="CustomShape 3"/>
          <p:cNvSpPr/>
          <p:nvPr/>
        </p:nvSpPr>
        <p:spPr>
          <a:xfrm>
            <a:off x="3688861" y="2899661"/>
            <a:ext cx="4559789" cy="751312"/>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0000"/>
              </a:lnSpc>
            </a:pPr>
            <a:r>
              <a:rPr lang="nl-NL" spc="-1" dirty="0" smtClean="0">
                <a:solidFill>
                  <a:srgbClr val="808080"/>
                </a:solidFill>
                <a:uFill>
                  <a:solidFill>
                    <a:srgbClr val="FFFFFF"/>
                  </a:solidFill>
                </a:uFill>
                <a:latin typeface="Arial"/>
                <a:ea typeface="DejaVu Sans"/>
              </a:rPr>
              <a:t>Meer r</a:t>
            </a:r>
            <a:r>
              <a:rPr lang="nl-NL" sz="1800" b="0" strike="noStrike" spc="-1" dirty="0" smtClean="0">
                <a:solidFill>
                  <a:srgbClr val="808080"/>
                </a:solidFill>
                <a:uFill>
                  <a:solidFill>
                    <a:srgbClr val="FFFFFF"/>
                  </a:solidFill>
                </a:uFill>
                <a:latin typeface="Arial"/>
                <a:ea typeface="DejaVu Sans"/>
              </a:rPr>
              <a:t>egie vanuit de dorpen</a:t>
            </a:r>
          </a:p>
          <a:p>
            <a:pPr algn="ctr">
              <a:lnSpc>
                <a:spcPct val="100000"/>
              </a:lnSpc>
            </a:pPr>
            <a:r>
              <a:rPr lang="nl-NL" spc="-1" dirty="0" smtClean="0">
                <a:solidFill>
                  <a:srgbClr val="808080"/>
                </a:solidFill>
                <a:uFill>
                  <a:solidFill>
                    <a:srgbClr val="FFFFFF"/>
                  </a:solidFill>
                </a:uFill>
                <a:latin typeface="Arial"/>
              </a:rPr>
              <a:t>Waar mogelijk verantwoordelijkheid naar bewoners</a:t>
            </a:r>
            <a:endParaRPr lang="nl-NL"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32451077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838200" y="664829"/>
            <a:ext cx="8899358" cy="839035"/>
          </a:xfrm>
        </p:spPr>
        <p:txBody>
          <a:bodyPr/>
          <a:lstStyle/>
          <a:p>
            <a:r>
              <a:rPr lang="en-US" sz="3600" dirty="0" err="1" smtClean="0">
                <a:latin typeface="Roboto Light" panose="02000000000000000000" pitchFamily="2" charset="0"/>
                <a:ea typeface="Roboto Light" panose="02000000000000000000" pitchFamily="2" charset="0"/>
              </a:rPr>
              <a:t>Participatie</a:t>
            </a:r>
            <a:r>
              <a:rPr lang="en-US" sz="3600" dirty="0" smtClean="0">
                <a:latin typeface="Roboto Light" panose="02000000000000000000" pitchFamily="2" charset="0"/>
                <a:ea typeface="Roboto Light" panose="02000000000000000000" pitchFamily="2" charset="0"/>
              </a:rPr>
              <a:t> in </a:t>
            </a:r>
            <a:r>
              <a:rPr lang="en-US" sz="3600" dirty="0" err="1" smtClean="0">
                <a:latin typeface="Roboto Light" panose="02000000000000000000" pitchFamily="2" charset="0"/>
                <a:ea typeface="Roboto Light" panose="02000000000000000000" pitchFamily="2" charset="0"/>
              </a:rPr>
              <a:t>Acquoy</a:t>
            </a:r>
            <a:endParaRPr lang="nl-NL" sz="3600" dirty="0">
              <a:latin typeface="Roboto Light" panose="02000000000000000000" pitchFamily="2" charset="0"/>
              <a:ea typeface="Roboto Light" panose="02000000000000000000" pitchFamily="2" charset="0"/>
            </a:endParaRPr>
          </a:p>
        </p:txBody>
      </p:sp>
      <p:sp>
        <p:nvSpPr>
          <p:cNvPr id="2" name="Tijdelijke aanduiding voor inhoud 1"/>
          <p:cNvSpPr>
            <a:spLocks noGrp="1"/>
          </p:cNvSpPr>
          <p:nvPr>
            <p:ph idx="1"/>
          </p:nvPr>
        </p:nvSpPr>
        <p:spPr/>
        <p:txBody>
          <a:bodyPr/>
          <a:lstStyle/>
          <a:p>
            <a:pPr marL="342900" indent="-342900">
              <a:buFontTx/>
              <a:buChar char="-"/>
            </a:pPr>
            <a:r>
              <a:rPr lang="en-US" dirty="0" smtClean="0"/>
              <a:t>Kooise </a:t>
            </a:r>
            <a:r>
              <a:rPr lang="en-US" dirty="0" err="1" smtClean="0"/>
              <a:t>dorpsraad</a:t>
            </a:r>
            <a:r>
              <a:rPr lang="en-US" dirty="0" smtClean="0"/>
              <a:t>;</a:t>
            </a:r>
          </a:p>
          <a:p>
            <a:pPr marL="342900" indent="-342900">
              <a:buFontTx/>
              <a:buChar char="-"/>
            </a:pPr>
            <a:r>
              <a:rPr lang="en-US" dirty="0" err="1" smtClean="0"/>
              <a:t>Dorpsplan</a:t>
            </a:r>
            <a:r>
              <a:rPr lang="en-US" dirty="0" smtClean="0"/>
              <a:t> </a:t>
            </a:r>
            <a:r>
              <a:rPr lang="en-US" dirty="0" err="1" smtClean="0"/>
              <a:t>Acquoy</a:t>
            </a:r>
            <a:r>
              <a:rPr lang="en-US" dirty="0" smtClean="0"/>
              <a:t>;</a:t>
            </a:r>
          </a:p>
          <a:p>
            <a:pPr marL="342900" indent="-342900">
              <a:buFontTx/>
              <a:buChar char="-"/>
            </a:pPr>
            <a:r>
              <a:rPr lang="en-US" dirty="0" err="1" smtClean="0"/>
              <a:t>Actieve</a:t>
            </a:r>
            <a:r>
              <a:rPr lang="en-US" dirty="0" smtClean="0"/>
              <a:t> </a:t>
            </a:r>
            <a:r>
              <a:rPr lang="en-US" dirty="0" err="1" smtClean="0"/>
              <a:t>verenigingen</a:t>
            </a:r>
            <a:r>
              <a:rPr lang="en-US" dirty="0" smtClean="0"/>
              <a:t>;</a:t>
            </a:r>
          </a:p>
          <a:p>
            <a:pPr marL="342900" indent="-342900">
              <a:buFontTx/>
              <a:buChar char="-"/>
            </a:pPr>
            <a:r>
              <a:rPr lang="en-US" dirty="0" err="1" smtClean="0"/>
              <a:t>Dorpshuis</a:t>
            </a:r>
            <a:r>
              <a:rPr lang="en-US" dirty="0" smtClean="0"/>
              <a:t> </a:t>
            </a:r>
            <a:r>
              <a:rPr lang="en-US" dirty="0" err="1" smtClean="0"/>
              <a:t>als</a:t>
            </a:r>
            <a:r>
              <a:rPr lang="en-US" dirty="0" smtClean="0"/>
              <a:t> </a:t>
            </a:r>
            <a:r>
              <a:rPr lang="en-US" dirty="0" err="1" smtClean="0"/>
              <a:t>ontmoetingsplaats</a:t>
            </a:r>
            <a:r>
              <a:rPr lang="en-US" dirty="0" smtClean="0"/>
              <a:t>;</a:t>
            </a:r>
          </a:p>
          <a:p>
            <a:pPr marL="342900" indent="-342900">
              <a:buFontTx/>
              <a:buChar char="-"/>
            </a:pPr>
            <a:r>
              <a:rPr lang="en-US" dirty="0" smtClean="0"/>
              <a:t>Wat nog </a:t>
            </a:r>
            <a:r>
              <a:rPr lang="en-US" dirty="0" err="1" smtClean="0"/>
              <a:t>meer</a:t>
            </a:r>
            <a:r>
              <a:rPr lang="en-US" dirty="0" smtClean="0"/>
              <a:t>…….</a:t>
            </a:r>
          </a:p>
          <a:p>
            <a:pPr marL="342900" indent="-342900">
              <a:buFontTx/>
              <a:buChar char="-"/>
            </a:pPr>
            <a:endParaRPr lang="nl-NL" dirty="0"/>
          </a:p>
        </p:txBody>
      </p:sp>
      <p:pic>
        <p:nvPicPr>
          <p:cNvPr id="4" name="Afbeelding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9532" y="1631230"/>
            <a:ext cx="2809496" cy="3457841"/>
          </a:xfrm>
          <a:prstGeom prst="rect">
            <a:avLst/>
          </a:prstGeom>
        </p:spPr>
      </p:pic>
    </p:spTree>
    <p:extLst>
      <p:ext uri="{BB962C8B-B14F-4D97-AF65-F5344CB8AC3E}">
        <p14:creationId xmlns:p14="http://schemas.microsoft.com/office/powerpoint/2010/main" val="24720885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795250" y="2037096"/>
            <a:ext cx="9783497" cy="3432679"/>
          </a:xfrm>
        </p:spPr>
        <p:txBody>
          <a:bodyPr/>
          <a:lstStyle/>
          <a:p>
            <a:pPr marL="285750" indent="-285750">
              <a:buFont typeface="Arial" panose="020B0604020202020204" pitchFamily="34" charset="0"/>
              <a:buChar char="•"/>
            </a:pPr>
            <a:r>
              <a:rPr lang="nl-NL" dirty="0" smtClean="0"/>
              <a:t>Leefbare </a:t>
            </a:r>
            <a:r>
              <a:rPr lang="nl-NL" dirty="0"/>
              <a:t>kernen, waar </a:t>
            </a:r>
            <a:r>
              <a:rPr lang="nl-NL" dirty="0" smtClean="0"/>
              <a:t>inwoners samenwerken, naar </a:t>
            </a:r>
            <a:r>
              <a:rPr lang="nl-NL" smtClean="0"/>
              <a:t>elkaar omzien en </a:t>
            </a:r>
            <a:r>
              <a:rPr lang="nl-NL" dirty="0"/>
              <a:t>waar een preventieve werking vanuit gaat. </a:t>
            </a:r>
          </a:p>
          <a:p>
            <a:pPr marL="285750" indent="-285750">
              <a:buFont typeface="Arial" panose="020B0604020202020204" pitchFamily="34" charset="0"/>
              <a:buChar char="•"/>
            </a:pPr>
            <a:r>
              <a:rPr lang="nl-NL" dirty="0"/>
              <a:t>Betrokken inwoners, ondernemers en (maatschappelijke) organisaties, die zich inzetten voor hun directe leefomgeving, zich daar verantwoordelijk voor voelen en ook zelf het initiatief nemen, om kansen te benutten en knelpunten op te lossen. </a:t>
            </a:r>
          </a:p>
          <a:p>
            <a:pPr marL="285750" indent="-285750">
              <a:buFont typeface="Arial" panose="020B0604020202020204" pitchFamily="34" charset="0"/>
              <a:buChar char="•"/>
            </a:pPr>
            <a:r>
              <a:rPr lang="nl-NL" dirty="0"/>
              <a:t>Goede aansluiting tussen de wensen en behoeften van de kernen en de inzet van de gemeente. </a:t>
            </a:r>
          </a:p>
        </p:txBody>
      </p:sp>
      <p:sp>
        <p:nvSpPr>
          <p:cNvPr id="3" name="Titel 2"/>
          <p:cNvSpPr>
            <a:spLocks noGrp="1"/>
          </p:cNvSpPr>
          <p:nvPr>
            <p:ph type="title"/>
          </p:nvPr>
        </p:nvSpPr>
        <p:spPr/>
        <p:txBody>
          <a:bodyPr/>
          <a:lstStyle/>
          <a:p>
            <a:r>
              <a:rPr lang="nl-NL" dirty="0" smtClean="0"/>
              <a:t>Gebiedsgericht heeft als wens: </a:t>
            </a:r>
            <a:r>
              <a:rPr lang="nl-NL" dirty="0"/>
              <a:t/>
            </a:r>
            <a:br>
              <a:rPr lang="nl-NL" dirty="0"/>
            </a:br>
            <a:endParaRPr lang="nl-NL" dirty="0"/>
          </a:p>
        </p:txBody>
      </p:sp>
    </p:spTree>
    <p:extLst>
      <p:ext uri="{BB962C8B-B14F-4D97-AF65-F5344CB8AC3E}">
        <p14:creationId xmlns:p14="http://schemas.microsoft.com/office/powerpoint/2010/main" val="10895526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p:cNvPicPr>
            <a:picLocks noGrp="1" noChangeAspect="1"/>
          </p:cNvPicPr>
          <p:nvPr>
            <p:ph idx="1"/>
          </p:nvPr>
        </p:nvPicPr>
        <p:blipFill rotWithShape="1">
          <a:blip r:embed="rId2"/>
          <a:srcRect l="2559" t="18604" r="11713" b="8419"/>
          <a:stretch/>
        </p:blipFill>
        <p:spPr>
          <a:xfrm>
            <a:off x="980902" y="1828800"/>
            <a:ext cx="7296620" cy="3882044"/>
          </a:xfrm>
          <a:prstGeom prst="rect">
            <a:avLst/>
          </a:prstGeom>
        </p:spPr>
      </p:pic>
      <p:sp>
        <p:nvSpPr>
          <p:cNvPr id="3" name="Titel 2"/>
          <p:cNvSpPr>
            <a:spLocks noGrp="1"/>
          </p:cNvSpPr>
          <p:nvPr>
            <p:ph type="title"/>
          </p:nvPr>
        </p:nvSpPr>
        <p:spPr/>
        <p:txBody>
          <a:bodyPr/>
          <a:lstStyle/>
          <a:p>
            <a:r>
              <a:rPr lang="nl-NL" dirty="0" smtClean="0"/>
              <a:t>Wie zijn de gebiedsmakelaars</a:t>
            </a:r>
            <a:endParaRPr lang="nl-NL" dirty="0"/>
          </a:p>
        </p:txBody>
      </p:sp>
      <p:sp>
        <p:nvSpPr>
          <p:cNvPr id="6" name="Tekstvak 5"/>
          <p:cNvSpPr txBox="1"/>
          <p:nvPr/>
        </p:nvSpPr>
        <p:spPr>
          <a:xfrm>
            <a:off x="9133719" y="2856835"/>
            <a:ext cx="2593571" cy="1754326"/>
          </a:xfrm>
          <a:prstGeom prst="rect">
            <a:avLst/>
          </a:prstGeom>
          <a:noFill/>
        </p:spPr>
        <p:txBody>
          <a:bodyPr wrap="square" rtlCol="0">
            <a:spAutoFit/>
          </a:bodyPr>
          <a:lstStyle/>
          <a:p>
            <a:r>
              <a:rPr lang="nl-NL" dirty="0" smtClean="0"/>
              <a:t>Petra Bazuin  </a:t>
            </a:r>
          </a:p>
          <a:p>
            <a:r>
              <a:rPr lang="nl-NL" dirty="0" smtClean="0"/>
              <a:t>Barry Ganzeman </a:t>
            </a:r>
            <a:endParaRPr lang="nl-NL" dirty="0" smtClean="0">
              <a:solidFill>
                <a:schemeClr val="accent2"/>
              </a:solidFill>
            </a:endParaRPr>
          </a:p>
          <a:p>
            <a:r>
              <a:rPr lang="nl-NL" dirty="0" smtClean="0"/>
              <a:t>Bea Kramer </a:t>
            </a:r>
            <a:endParaRPr lang="nl-NL" dirty="0" smtClean="0">
              <a:solidFill>
                <a:schemeClr val="accent2"/>
              </a:solidFill>
            </a:endParaRPr>
          </a:p>
          <a:p>
            <a:r>
              <a:rPr lang="nl-NL" dirty="0" smtClean="0"/>
              <a:t>Ria van Esterik </a:t>
            </a:r>
            <a:endParaRPr lang="nl-NL" dirty="0" smtClean="0">
              <a:solidFill>
                <a:schemeClr val="accent2"/>
              </a:solidFill>
            </a:endParaRPr>
          </a:p>
          <a:p>
            <a:r>
              <a:rPr lang="nl-NL" dirty="0" smtClean="0"/>
              <a:t>Marije Kalis </a:t>
            </a:r>
          </a:p>
          <a:p>
            <a:endParaRPr lang="nl-NL" dirty="0">
              <a:solidFill>
                <a:schemeClr val="accent2"/>
              </a:solidFill>
            </a:endParaRPr>
          </a:p>
        </p:txBody>
      </p:sp>
    </p:spTree>
    <p:extLst>
      <p:ext uri="{BB962C8B-B14F-4D97-AF65-F5344CB8AC3E}">
        <p14:creationId xmlns:p14="http://schemas.microsoft.com/office/powerpoint/2010/main" val="3880194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p:cNvSpPr>
            <a:spLocks noGrp="1"/>
          </p:cNvSpPr>
          <p:nvPr>
            <p:ph type="ftr" sz="quarter" idx="11"/>
          </p:nvPr>
        </p:nvSpPr>
        <p:spPr/>
        <p:txBody>
          <a:bodyPr/>
          <a:lstStyle/>
          <a:p>
            <a:r>
              <a:rPr lang="nl-NL" smtClean="0"/>
              <a:t>Titel presentatie</a:t>
            </a:r>
            <a:endParaRPr lang="nl-NL" dirty="0"/>
          </a:p>
        </p:txBody>
      </p:sp>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3" y="-1338503"/>
            <a:ext cx="12728832" cy="9061917"/>
          </a:xfrm>
          <a:prstGeom prst="rect">
            <a:avLst/>
          </a:prstGeom>
        </p:spPr>
      </p:pic>
      <p:pic>
        <p:nvPicPr>
          <p:cNvPr id="10" name="Afbeelding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2146" y="162137"/>
            <a:ext cx="1187751" cy="1232292"/>
          </a:xfrm>
          <a:prstGeom prst="rect">
            <a:avLst/>
          </a:prstGeom>
        </p:spPr>
      </p:pic>
      <p:pic>
        <p:nvPicPr>
          <p:cNvPr id="11" name="Afbeelding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69296" y="4432404"/>
            <a:ext cx="1120942" cy="1162977"/>
          </a:xfrm>
          <a:prstGeom prst="rect">
            <a:avLst/>
          </a:prstGeom>
        </p:spPr>
      </p:pic>
      <p:pic>
        <p:nvPicPr>
          <p:cNvPr id="12" name="Afbeelding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43066" y="2302378"/>
            <a:ext cx="1162383" cy="1208995"/>
          </a:xfrm>
          <a:prstGeom prst="rect">
            <a:avLst/>
          </a:prstGeom>
        </p:spPr>
      </p:pic>
      <p:pic>
        <p:nvPicPr>
          <p:cNvPr id="13" name="Afbeelding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37798" y="4921382"/>
            <a:ext cx="1165296" cy="1208995"/>
          </a:xfrm>
          <a:prstGeom prst="rect">
            <a:avLst/>
          </a:prstGeom>
        </p:spPr>
      </p:pic>
      <p:pic>
        <p:nvPicPr>
          <p:cNvPr id="14" name="Afbeelding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71453" y="953734"/>
            <a:ext cx="1151832" cy="1195026"/>
          </a:xfrm>
          <a:prstGeom prst="rect">
            <a:avLst/>
          </a:prstGeom>
        </p:spPr>
      </p:pic>
      <p:pic>
        <p:nvPicPr>
          <p:cNvPr id="15" name="Afbeelding 1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90238" y="4432404"/>
            <a:ext cx="1123534" cy="1165667"/>
          </a:xfrm>
          <a:prstGeom prst="rect">
            <a:avLst/>
          </a:prstGeom>
        </p:spPr>
      </p:pic>
      <p:pic>
        <p:nvPicPr>
          <p:cNvPr id="16" name="Afbeelding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203094" y="4935204"/>
            <a:ext cx="1010417" cy="1180003"/>
          </a:xfrm>
          <a:prstGeom prst="rect">
            <a:avLst/>
          </a:prstGeom>
        </p:spPr>
      </p:pic>
      <p:pic>
        <p:nvPicPr>
          <p:cNvPr id="17" name="Afbeelding 1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05449" y="2302378"/>
            <a:ext cx="1168668" cy="1212493"/>
          </a:xfrm>
          <a:prstGeom prst="rect">
            <a:avLst/>
          </a:prstGeom>
        </p:spPr>
      </p:pic>
      <p:pic>
        <p:nvPicPr>
          <p:cNvPr id="18" name="Afbeelding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527035" y="953733"/>
            <a:ext cx="1151832" cy="1195026"/>
          </a:xfrm>
          <a:prstGeom prst="rect">
            <a:avLst/>
          </a:prstGeom>
        </p:spPr>
      </p:pic>
      <p:pic>
        <p:nvPicPr>
          <p:cNvPr id="19" name="Afbeelding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683251" y="162137"/>
            <a:ext cx="1187751" cy="1232291"/>
          </a:xfrm>
          <a:prstGeom prst="rect">
            <a:avLst/>
          </a:prstGeom>
        </p:spPr>
      </p:pic>
      <p:sp>
        <p:nvSpPr>
          <p:cNvPr id="3" name="Rechthoek 2"/>
          <p:cNvSpPr/>
          <p:nvPr/>
        </p:nvSpPr>
        <p:spPr>
          <a:xfrm>
            <a:off x="5457721" y="5557986"/>
            <a:ext cx="2228850" cy="646331"/>
          </a:xfrm>
          <a:prstGeom prst="rect">
            <a:avLst/>
          </a:prstGeom>
        </p:spPr>
        <p:txBody>
          <a:bodyPr wrap="square">
            <a:spAutoFit/>
          </a:bodyPr>
          <a:lstStyle/>
          <a:p>
            <a:r>
              <a:rPr lang="nl-NL" dirty="0"/>
              <a:t>Petra Bazuin </a:t>
            </a:r>
            <a:r>
              <a:rPr lang="nl-NL" dirty="0" smtClean="0"/>
              <a:t> </a:t>
            </a:r>
            <a:endParaRPr lang="nl-NL" dirty="0"/>
          </a:p>
          <a:p>
            <a:r>
              <a:rPr lang="nl-NL" dirty="0">
                <a:solidFill>
                  <a:schemeClr val="accent2"/>
                </a:solidFill>
              </a:rPr>
              <a:t>Jacoline Hartman</a:t>
            </a:r>
          </a:p>
        </p:txBody>
      </p:sp>
      <p:sp>
        <p:nvSpPr>
          <p:cNvPr id="5" name="Rechthoek 4"/>
          <p:cNvSpPr/>
          <p:nvPr/>
        </p:nvSpPr>
        <p:spPr>
          <a:xfrm>
            <a:off x="4878117" y="105808"/>
            <a:ext cx="2159681" cy="646331"/>
          </a:xfrm>
          <a:prstGeom prst="rect">
            <a:avLst/>
          </a:prstGeom>
        </p:spPr>
        <p:txBody>
          <a:bodyPr wrap="square">
            <a:spAutoFit/>
          </a:bodyPr>
          <a:lstStyle/>
          <a:p>
            <a:r>
              <a:rPr lang="nl-NL" dirty="0"/>
              <a:t>Barry Ganzeman </a:t>
            </a:r>
          </a:p>
          <a:p>
            <a:r>
              <a:rPr lang="nl-NL" dirty="0">
                <a:solidFill>
                  <a:schemeClr val="accent2"/>
                </a:solidFill>
              </a:rPr>
              <a:t>Ton van Maanen</a:t>
            </a:r>
          </a:p>
        </p:txBody>
      </p:sp>
      <p:sp>
        <p:nvSpPr>
          <p:cNvPr id="6" name="Rechthoek 5"/>
          <p:cNvSpPr/>
          <p:nvPr/>
        </p:nvSpPr>
        <p:spPr>
          <a:xfrm>
            <a:off x="1848603" y="5657347"/>
            <a:ext cx="2365169" cy="646331"/>
          </a:xfrm>
          <a:prstGeom prst="rect">
            <a:avLst/>
          </a:prstGeom>
        </p:spPr>
        <p:txBody>
          <a:bodyPr wrap="square">
            <a:spAutoFit/>
          </a:bodyPr>
          <a:lstStyle/>
          <a:p>
            <a:r>
              <a:rPr lang="nl-NL" dirty="0"/>
              <a:t>Bea Kramer </a:t>
            </a:r>
          </a:p>
          <a:p>
            <a:r>
              <a:rPr lang="nl-NL" dirty="0">
                <a:solidFill>
                  <a:schemeClr val="accent2"/>
                </a:solidFill>
              </a:rPr>
              <a:t>Rutger Stappershoef</a:t>
            </a:r>
          </a:p>
        </p:txBody>
      </p:sp>
      <p:sp>
        <p:nvSpPr>
          <p:cNvPr id="7" name="Rechthoek 6"/>
          <p:cNvSpPr/>
          <p:nvPr/>
        </p:nvSpPr>
        <p:spPr>
          <a:xfrm>
            <a:off x="2622470" y="346010"/>
            <a:ext cx="1563203" cy="646331"/>
          </a:xfrm>
          <a:prstGeom prst="rect">
            <a:avLst/>
          </a:prstGeom>
        </p:spPr>
        <p:txBody>
          <a:bodyPr wrap="square">
            <a:spAutoFit/>
          </a:bodyPr>
          <a:lstStyle/>
          <a:p>
            <a:r>
              <a:rPr lang="nl-NL" dirty="0"/>
              <a:t>Ria van Esterik </a:t>
            </a:r>
          </a:p>
          <a:p>
            <a:r>
              <a:rPr lang="nl-NL" dirty="0">
                <a:solidFill>
                  <a:schemeClr val="accent2"/>
                </a:solidFill>
              </a:rPr>
              <a:t>Ed Goosens</a:t>
            </a:r>
          </a:p>
        </p:txBody>
      </p:sp>
      <p:sp>
        <p:nvSpPr>
          <p:cNvPr id="8" name="Rechthoek 7"/>
          <p:cNvSpPr/>
          <p:nvPr/>
        </p:nvSpPr>
        <p:spPr>
          <a:xfrm>
            <a:off x="9144000" y="1656047"/>
            <a:ext cx="2609850" cy="646331"/>
          </a:xfrm>
          <a:prstGeom prst="rect">
            <a:avLst/>
          </a:prstGeom>
        </p:spPr>
        <p:txBody>
          <a:bodyPr wrap="square">
            <a:spAutoFit/>
          </a:bodyPr>
          <a:lstStyle/>
          <a:p>
            <a:r>
              <a:rPr lang="nl-NL" dirty="0"/>
              <a:t>Marije Kalis </a:t>
            </a:r>
          </a:p>
          <a:p>
            <a:r>
              <a:rPr lang="nl-NL" dirty="0" smtClean="0">
                <a:solidFill>
                  <a:schemeClr val="accent2"/>
                </a:solidFill>
              </a:rPr>
              <a:t>Govert </a:t>
            </a:r>
            <a:r>
              <a:rPr lang="nl-NL" dirty="0">
                <a:solidFill>
                  <a:schemeClr val="accent2"/>
                </a:solidFill>
              </a:rPr>
              <a:t>van </a:t>
            </a:r>
            <a:r>
              <a:rPr lang="nl-NL" dirty="0" err="1">
                <a:solidFill>
                  <a:schemeClr val="accent2"/>
                </a:solidFill>
              </a:rPr>
              <a:t>Bezooijen</a:t>
            </a:r>
            <a:endParaRPr lang="nl-NL" dirty="0">
              <a:solidFill>
                <a:schemeClr val="accent2"/>
              </a:solidFill>
            </a:endParaRPr>
          </a:p>
        </p:txBody>
      </p:sp>
    </p:spTree>
    <p:extLst>
      <p:ext uri="{BB962C8B-B14F-4D97-AF65-F5344CB8AC3E}">
        <p14:creationId xmlns:p14="http://schemas.microsoft.com/office/powerpoint/2010/main" val="434742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NL" sz="3200" dirty="0" smtClean="0"/>
              <a:t>Wat doen de gebiedsmakelaars</a:t>
            </a:r>
            <a:r>
              <a:rPr lang="nl-NL" dirty="0" smtClean="0"/>
              <a:t/>
            </a:r>
            <a:br>
              <a:rPr lang="nl-NL" dirty="0" smtClean="0"/>
            </a:br>
            <a:r>
              <a:rPr lang="nl-NL" dirty="0"/>
              <a:t/>
            </a:r>
            <a:br>
              <a:rPr lang="nl-NL" dirty="0"/>
            </a:br>
            <a:endParaRPr lang="nl-NL" dirty="0"/>
          </a:p>
        </p:txBody>
      </p:sp>
      <p:pic>
        <p:nvPicPr>
          <p:cNvPr id="5" name="Tijdelijke aanduiding voor inhoud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091718" y="1694364"/>
            <a:ext cx="3489874" cy="4344241"/>
          </a:xfrm>
          <a:prstGeom prst="rect">
            <a:avLst/>
          </a:prstGeom>
        </p:spPr>
      </p:pic>
      <p:sp>
        <p:nvSpPr>
          <p:cNvPr id="6" name="Tijdelijke aanduiding voor inhoud 1"/>
          <p:cNvSpPr txBox="1">
            <a:spLocks/>
          </p:cNvSpPr>
          <p:nvPr/>
        </p:nvSpPr>
        <p:spPr>
          <a:xfrm>
            <a:off x="831850" y="1825625"/>
            <a:ext cx="10749742" cy="565583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b="0" i="0" kern="1200">
                <a:solidFill>
                  <a:schemeClr val="tx1"/>
                </a:solidFill>
                <a:latin typeface="Roboto Light" panose="02000000000000000000" pitchFamily="2" charset="0"/>
                <a:ea typeface="Roboto Light"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Tx/>
              <a:buChar char="-"/>
            </a:pPr>
            <a:r>
              <a:rPr lang="nl-NL" dirty="0" smtClean="0"/>
              <a:t>Gebiedsmakelaars zijn onderdeel </a:t>
            </a:r>
            <a:br>
              <a:rPr lang="nl-NL" dirty="0" smtClean="0"/>
            </a:br>
            <a:r>
              <a:rPr lang="nl-NL" dirty="0" smtClean="0"/>
              <a:t>van het gebiedsgericht werken; </a:t>
            </a:r>
          </a:p>
          <a:p>
            <a:pPr marL="342900" indent="-342900">
              <a:buFontTx/>
              <a:buChar char="-"/>
            </a:pPr>
            <a:r>
              <a:rPr lang="nl-NL" dirty="0" smtClean="0"/>
              <a:t>Zij zijn de schakel/verbinding tussen </a:t>
            </a:r>
            <a:br>
              <a:rPr lang="nl-NL" dirty="0" smtClean="0"/>
            </a:br>
            <a:r>
              <a:rPr lang="nl-NL" dirty="0" smtClean="0"/>
              <a:t>gemeente en kernen;</a:t>
            </a:r>
          </a:p>
          <a:p>
            <a:pPr marL="342900" indent="-342900">
              <a:buFontTx/>
              <a:buChar char="-"/>
            </a:pPr>
            <a:r>
              <a:rPr lang="nl-NL" dirty="0" smtClean="0"/>
              <a:t>Het zijn aanjagers van het gebiedsgericht werken, </a:t>
            </a:r>
            <a:br>
              <a:rPr lang="nl-NL" dirty="0" smtClean="0"/>
            </a:br>
            <a:r>
              <a:rPr lang="nl-NL" dirty="0" smtClean="0"/>
              <a:t>stimuleren overheidsparticipatie.</a:t>
            </a:r>
          </a:p>
          <a:p>
            <a:endParaRPr lang="nl-NL" dirty="0"/>
          </a:p>
        </p:txBody>
      </p:sp>
    </p:spTree>
    <p:extLst>
      <p:ext uri="{BB962C8B-B14F-4D97-AF65-F5344CB8AC3E}">
        <p14:creationId xmlns:p14="http://schemas.microsoft.com/office/powerpoint/2010/main" val="10194269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a:xfrm>
            <a:off x="838200" y="1694364"/>
            <a:ext cx="10515600" cy="4351338"/>
          </a:xfrm>
        </p:spPr>
        <p:txBody>
          <a:bodyPr/>
          <a:lstStyle/>
          <a:p>
            <a:r>
              <a:rPr lang="nl-NL" b="1" dirty="0" smtClean="0"/>
              <a:t>Algemeen	</a:t>
            </a:r>
          </a:p>
          <a:p>
            <a:r>
              <a:rPr lang="nl-NL" dirty="0" smtClean="0"/>
              <a:t>Voor </a:t>
            </a:r>
            <a:r>
              <a:rPr lang="nl-NL" dirty="0"/>
              <a:t>burgerzaken, APV vergunningen en algemene vragen en opmerkingen </a:t>
            </a:r>
            <a:endParaRPr lang="nl-NL" dirty="0" smtClean="0"/>
          </a:p>
          <a:p>
            <a:r>
              <a:rPr lang="nl-NL" dirty="0"/>
              <a:t>0345 - 72 88 00</a:t>
            </a:r>
          </a:p>
          <a:p>
            <a:r>
              <a:rPr lang="nl-NL" dirty="0" smtClean="0">
                <a:hlinkClick r:id="rId2"/>
              </a:rPr>
              <a:t>gemeente@westbetuwe.nl</a:t>
            </a:r>
            <a:endParaRPr lang="nl-NL" dirty="0"/>
          </a:p>
          <a:p>
            <a:endParaRPr lang="nl-NL" b="1" dirty="0" smtClean="0"/>
          </a:p>
          <a:p>
            <a:r>
              <a:rPr lang="nl-NL" b="1" dirty="0" smtClean="0"/>
              <a:t>Team </a:t>
            </a:r>
            <a:r>
              <a:rPr lang="nl-NL" b="1" dirty="0"/>
              <a:t>Sociaal</a:t>
            </a:r>
          </a:p>
          <a:p>
            <a:r>
              <a:rPr lang="nl-NL" dirty="0"/>
              <a:t>Voor vragen over uw gezin of relatie, werk, inkomen, wonen, zorg, gezondheid, vervoer, mantelzorg en dagbesteding</a:t>
            </a:r>
          </a:p>
          <a:p>
            <a:r>
              <a:rPr lang="nl-NL" dirty="0"/>
              <a:t>0345 - 72 88 01</a:t>
            </a:r>
          </a:p>
          <a:p>
            <a:r>
              <a:rPr lang="nl-NL" dirty="0">
                <a:hlinkClick r:id="rId3"/>
              </a:rPr>
              <a:t>teamsociaal@westbetuwe.nl</a:t>
            </a:r>
            <a:endParaRPr lang="nl-NL" dirty="0"/>
          </a:p>
          <a:p>
            <a:endParaRPr lang="nl-NL" dirty="0"/>
          </a:p>
        </p:txBody>
      </p:sp>
      <p:sp>
        <p:nvSpPr>
          <p:cNvPr id="3" name="Titel 2"/>
          <p:cNvSpPr>
            <a:spLocks noGrp="1"/>
          </p:cNvSpPr>
          <p:nvPr>
            <p:ph type="title"/>
          </p:nvPr>
        </p:nvSpPr>
        <p:spPr/>
        <p:txBody>
          <a:bodyPr/>
          <a:lstStyle/>
          <a:p>
            <a:r>
              <a:rPr lang="en-US" dirty="0" smtClean="0"/>
              <a:t>Hoe </a:t>
            </a:r>
            <a:r>
              <a:rPr lang="en-US" dirty="0" err="1" smtClean="0"/>
              <a:t>bereik</a:t>
            </a:r>
            <a:r>
              <a:rPr lang="en-US" dirty="0" smtClean="0"/>
              <a:t> </a:t>
            </a:r>
            <a:r>
              <a:rPr lang="en-US" dirty="0" err="1" smtClean="0"/>
              <a:t>ik</a:t>
            </a:r>
            <a:r>
              <a:rPr lang="en-US" dirty="0" smtClean="0"/>
              <a:t> de </a:t>
            </a:r>
            <a:r>
              <a:rPr lang="en-US" dirty="0" err="1" smtClean="0"/>
              <a:t>gemeente</a:t>
            </a:r>
            <a:r>
              <a:rPr lang="en-US" dirty="0" smtClean="0"/>
              <a:t>?</a:t>
            </a:r>
            <a:endParaRPr lang="nl-NL" dirty="0"/>
          </a:p>
        </p:txBody>
      </p:sp>
    </p:spTree>
    <p:extLst>
      <p:ext uri="{BB962C8B-B14F-4D97-AF65-F5344CB8AC3E}">
        <p14:creationId xmlns:p14="http://schemas.microsoft.com/office/powerpoint/2010/main" val="885818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Algemeen West Betuwe">
  <a:themeElements>
    <a:clrScheme name="WestBetuwe_kleuren">
      <a:dk1>
        <a:srgbClr val="000000"/>
      </a:dk1>
      <a:lt1>
        <a:srgbClr val="FFFFFF"/>
      </a:lt1>
      <a:dk2>
        <a:srgbClr val="A6192E"/>
      </a:dk2>
      <a:lt2>
        <a:srgbClr val="FFFFFF"/>
      </a:lt2>
      <a:accent1>
        <a:srgbClr val="DF3D50"/>
      </a:accent1>
      <a:accent2>
        <a:srgbClr val="DAA7BD"/>
      </a:accent2>
      <a:accent3>
        <a:srgbClr val="44863D"/>
      </a:accent3>
      <a:accent4>
        <a:srgbClr val="95D600"/>
      </a:accent4>
      <a:accent5>
        <a:srgbClr val="002E5D"/>
      </a:accent5>
      <a:accent6>
        <a:srgbClr val="5E8AB2"/>
      </a:accent6>
      <a:hlink>
        <a:srgbClr val="5E8AB3"/>
      </a:hlink>
      <a:folHlink>
        <a:srgbClr val="0000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ema Kers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ema appel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ema bloese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ema bla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ema pere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Thema wat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1143</TotalTime>
  <Words>227</Words>
  <Application>Microsoft Office PowerPoint</Application>
  <PresentationFormat>Breedbeeld</PresentationFormat>
  <Paragraphs>72</Paragraphs>
  <Slides>15</Slides>
  <Notes>2</Notes>
  <HiddenSlides>0</HiddenSlides>
  <MMClips>0</MMClips>
  <ScaleCrop>false</ScaleCrop>
  <HeadingPairs>
    <vt:vector size="6" baseType="variant">
      <vt:variant>
        <vt:lpstr>Gebruikte lettertypen</vt:lpstr>
      </vt:variant>
      <vt:variant>
        <vt:i4>5</vt:i4>
      </vt:variant>
      <vt:variant>
        <vt:lpstr>Thema</vt:lpstr>
      </vt:variant>
      <vt:variant>
        <vt:i4>7</vt:i4>
      </vt:variant>
      <vt:variant>
        <vt:lpstr>Diatitels</vt:lpstr>
      </vt:variant>
      <vt:variant>
        <vt:i4>15</vt:i4>
      </vt:variant>
    </vt:vector>
  </HeadingPairs>
  <TitlesOfParts>
    <vt:vector size="27" baseType="lpstr">
      <vt:lpstr>Arial</vt:lpstr>
      <vt:lpstr>Calibri</vt:lpstr>
      <vt:lpstr>DejaVu Sans</vt:lpstr>
      <vt:lpstr>Roboto</vt:lpstr>
      <vt:lpstr>Roboto Light</vt:lpstr>
      <vt:lpstr>Algemeen West Betuwe</vt:lpstr>
      <vt:lpstr>Thema Kersen</vt:lpstr>
      <vt:lpstr>Thema appels</vt:lpstr>
      <vt:lpstr>Thema bloesem</vt:lpstr>
      <vt:lpstr>Thema blad</vt:lpstr>
      <vt:lpstr>Thema peren</vt:lpstr>
      <vt:lpstr>Thema water</vt:lpstr>
      <vt:lpstr>Gebiedsgericht werken  West Betuwe</vt:lpstr>
      <vt:lpstr>Gebiedsgericht werken</vt:lpstr>
      <vt:lpstr>PowerPoint-presentatie</vt:lpstr>
      <vt:lpstr>Participatie in Acquoy</vt:lpstr>
      <vt:lpstr>Gebiedsgericht heeft als wens:  </vt:lpstr>
      <vt:lpstr>Wie zijn de gebiedsmakelaars</vt:lpstr>
      <vt:lpstr>PowerPoint-presentatie</vt:lpstr>
      <vt:lpstr>Wat doen de gebiedsmakelaars  </vt:lpstr>
      <vt:lpstr>Hoe bereik ik de gemeente?</vt:lpstr>
      <vt:lpstr>Hoe bereik ik de gemeente?</vt:lpstr>
      <vt:lpstr>App voor meldingen</vt:lpstr>
      <vt:lpstr>Wie werken er nog meer in het gebied </vt:lpstr>
      <vt:lpstr>Bidbook leidraad voor de raad</vt:lpstr>
      <vt:lpstr>Coalitieakkoord Samen Bouwen</vt:lpstr>
      <vt:lpstr>PowerPoint-presentatie</vt:lpstr>
    </vt:vector>
  </TitlesOfParts>
  <Manager/>
  <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Melissa Klarenbeek | Toon Reclame</dc:creator>
  <cp:keywords/>
  <dc:description/>
  <cp:lastModifiedBy>Ria van Esterik - de Wit</cp:lastModifiedBy>
  <cp:revision>119</cp:revision>
  <cp:lastPrinted>2019-03-27T08:29:33Z</cp:lastPrinted>
  <dcterms:created xsi:type="dcterms:W3CDTF">2018-08-29T09:33:49Z</dcterms:created>
  <dcterms:modified xsi:type="dcterms:W3CDTF">2019-03-27T08:29:35Z</dcterms:modified>
  <cp:category/>
</cp:coreProperties>
</file>