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6" r:id="rId1"/>
  </p:sldMasterIdLst>
  <p:sldIdLst>
    <p:sldId id="274" r:id="rId2"/>
    <p:sldId id="276" r:id="rId3"/>
    <p:sldId id="293" r:id="rId4"/>
    <p:sldId id="294" r:id="rId5"/>
    <p:sldId id="302" r:id="rId6"/>
    <p:sldId id="303" r:id="rId7"/>
    <p:sldId id="291" r:id="rId8"/>
    <p:sldId id="292" r:id="rId9"/>
    <p:sldId id="279" r:id="rId10"/>
    <p:sldId id="301" r:id="rId11"/>
    <p:sldId id="300" r:id="rId12"/>
    <p:sldId id="306" r:id="rId13"/>
    <p:sldId id="273" r:id="rId14"/>
    <p:sldId id="268" r:id="rId15"/>
    <p:sldId id="272" r:id="rId16"/>
    <p:sldId id="299" r:id="rId17"/>
    <p:sldId id="304" r:id="rId18"/>
    <p:sldId id="305" r:id="rId19"/>
    <p:sldId id="290" r:id="rId20"/>
    <p:sldId id="298" r:id="rId21"/>
    <p:sldId id="296" r:id="rId22"/>
    <p:sldId id="282" r:id="rId23"/>
    <p:sldId id="283" r:id="rId24"/>
    <p:sldId id="297" r:id="rId25"/>
  </p:sldIdLst>
  <p:sldSz cx="12192000" cy="6858000"/>
  <p:notesSz cx="6858000" cy="9144000"/>
  <p:embeddedFontLst>
    <p:embeddedFont>
      <p:font typeface="Century Gothic" panose="020B0502020202020204" pitchFamily="34" charset="0"/>
      <p:regular r:id="rId26"/>
      <p:bold r:id="rId27"/>
      <p:italic r:id="rId28"/>
      <p:boldItalic r:id="rId29"/>
    </p:embeddedFont>
    <p:embeddedFont>
      <p:font typeface="Tw Cen MT" panose="020B0602020104020603" pitchFamily="34" charset="0"/>
      <p:regular r:id="rId30"/>
      <p:bold r:id="rId31"/>
      <p:italic r:id="rId32"/>
      <p:boldItalic r:id="rId33"/>
    </p:embeddedFont>
    <p:embeddedFont>
      <p:font typeface="Tw Cen MT Condensed" panose="020B0606020104020203" pitchFamily="34" charset="0"/>
      <p:regular r:id="rId34"/>
      <p:bold r:id="rId35"/>
    </p:embeddedFont>
    <p:embeddedFont>
      <p:font typeface="Verdana" panose="020B0604030504040204" pitchFamily="34" charset="0"/>
      <p:regular r:id="rId36"/>
      <p:bold r:id="rId37"/>
      <p:italic r:id="rId38"/>
      <p:boldItalic r:id="rId39"/>
    </p:embeddedFont>
    <p:embeddedFont>
      <p:font typeface="Wingdings 3" panose="05040102010807070707" pitchFamily="18" charset="2"/>
      <p:regular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6" autoAdjust="0"/>
    <p:restoredTop sz="94660"/>
  </p:normalViewPr>
  <p:slideViewPr>
    <p:cSldViewPr snapToGrid="0">
      <p:cViewPr varScale="1">
        <p:scale>
          <a:sx n="112" d="100"/>
          <a:sy n="112" d="100"/>
        </p:scale>
        <p:origin x="27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9E11AB-B0D5-4EE4-8C0C-703229EFED5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a-DK"/>
        </a:p>
      </dgm:t>
    </dgm:pt>
    <dgm:pt modelId="{68234A1C-0ED7-4409-ACBE-E8276EEDBB80}">
      <dgm:prSet phldrT="[Tekst]" custT="1"/>
      <dgm:spPr>
        <a:solidFill>
          <a:schemeClr val="bg1">
            <a:lumMod val="75000"/>
          </a:schemeClr>
        </a:solidFill>
        <a:ln>
          <a:noFill/>
        </a:ln>
      </dgm:spPr>
      <dgm:t>
        <a:bodyPr/>
        <a:lstStyle/>
        <a:p>
          <a:r>
            <a:rPr lang="da-DK" sz="1200" b="1" dirty="0">
              <a:solidFill>
                <a:schemeClr val="tx1"/>
              </a:solidFill>
              <a:latin typeface="Verdana" pitchFamily="34" charset="0"/>
            </a:rPr>
            <a:t>Formand</a:t>
          </a:r>
        </a:p>
        <a:p>
          <a:r>
            <a:rPr lang="da-DK" sz="1100" b="0" dirty="0">
              <a:solidFill>
                <a:schemeClr val="tx1"/>
              </a:solidFill>
              <a:latin typeface="+mn-lt"/>
            </a:rPr>
            <a:t>Stefan Lildal Schrøder</a:t>
          </a:r>
        </a:p>
      </dgm:t>
    </dgm:pt>
    <dgm:pt modelId="{658141C1-BB8D-46A7-8339-436B39DF4878}" type="parTrans" cxnId="{C4C6194B-586B-4800-81B2-80E080C545A4}">
      <dgm:prSet/>
      <dgm:spPr/>
      <dgm:t>
        <a:bodyPr/>
        <a:lstStyle/>
        <a:p>
          <a:endParaRPr lang="da-DK"/>
        </a:p>
      </dgm:t>
    </dgm:pt>
    <dgm:pt modelId="{EC50C7F5-18A3-4FFD-923B-64A5F4F2F25F}" type="sibTrans" cxnId="{C4C6194B-586B-4800-81B2-80E080C545A4}">
      <dgm:prSet/>
      <dgm:spPr/>
      <dgm:t>
        <a:bodyPr/>
        <a:lstStyle/>
        <a:p>
          <a:endParaRPr lang="da-DK"/>
        </a:p>
      </dgm:t>
    </dgm:pt>
    <dgm:pt modelId="{0B3A1519-D7C4-4973-AEDA-EBF67131A9AC}" type="asst">
      <dgm:prSet phldrT="[Tekst]" custT="1"/>
      <dgm:spPr>
        <a:solidFill>
          <a:schemeClr val="bg1">
            <a:lumMod val="75000"/>
          </a:schemeClr>
        </a:solidFill>
        <a:ln>
          <a:noFill/>
        </a:ln>
      </dgm:spPr>
      <dgm:t>
        <a:bodyPr/>
        <a:lstStyle/>
        <a:p>
          <a:r>
            <a:rPr lang="da-DK" sz="1200" b="1" dirty="0">
              <a:solidFill>
                <a:schemeClr val="tx1"/>
              </a:solidFill>
              <a:latin typeface="Verdana" pitchFamily="34" charset="0"/>
            </a:rPr>
            <a:t>Næstformand</a:t>
          </a:r>
          <a:br>
            <a:rPr lang="da-DK" sz="1200" b="0" dirty="0">
              <a:solidFill>
                <a:schemeClr val="tx1"/>
              </a:solidFill>
              <a:latin typeface="Verdana" pitchFamily="34" charset="0"/>
            </a:rPr>
          </a:br>
          <a:r>
            <a:rPr lang="da-DK" sz="1100" b="0" dirty="0">
              <a:solidFill>
                <a:schemeClr val="tx1"/>
              </a:solidFill>
              <a:latin typeface="+mn-lt"/>
            </a:rPr>
            <a:t>Jesper Elmelund</a:t>
          </a:r>
          <a:endParaRPr lang="da-DK" sz="1100" b="0" dirty="0">
            <a:solidFill>
              <a:srgbClr val="FF0000"/>
            </a:solidFill>
            <a:latin typeface="+mn-lt"/>
          </a:endParaRPr>
        </a:p>
      </dgm:t>
    </dgm:pt>
    <dgm:pt modelId="{0A096EB0-CE54-49F9-81F1-B7215D01862E}" type="parTrans" cxnId="{78C26171-E1CA-49FE-AEC8-EE3AE2828BD0}">
      <dgm:prSet/>
      <dgm:spPr/>
      <dgm:t>
        <a:bodyPr/>
        <a:lstStyle/>
        <a:p>
          <a:endParaRPr lang="da-DK"/>
        </a:p>
      </dgm:t>
    </dgm:pt>
    <dgm:pt modelId="{9D117168-DD64-4088-ADC8-97661D00B5EC}" type="sibTrans" cxnId="{78C26171-E1CA-49FE-AEC8-EE3AE2828BD0}">
      <dgm:prSet/>
      <dgm:spPr/>
      <dgm:t>
        <a:bodyPr/>
        <a:lstStyle/>
        <a:p>
          <a:endParaRPr lang="da-DK"/>
        </a:p>
      </dgm:t>
    </dgm:pt>
    <dgm:pt modelId="{509259C0-739D-447C-8B40-D00A337648B1}">
      <dgm:prSet phldrT="[Tekst]" custT="1"/>
      <dgm:spPr>
        <a:solidFill>
          <a:srgbClr val="DDDDDD"/>
        </a:solidFill>
        <a:ln>
          <a:solidFill>
            <a:schemeClr val="bg1"/>
          </a:solidFill>
        </a:ln>
      </dgm:spPr>
      <dgm:t>
        <a:bodyPr/>
        <a:lstStyle/>
        <a:p>
          <a:r>
            <a:rPr lang="da-DK" sz="1000" b="0" kern="1200" dirty="0">
              <a:solidFill>
                <a:prstClr val="black"/>
              </a:solidFill>
              <a:latin typeface="Century Gothic" panose="020B0502020202020204"/>
              <a:ea typeface="+mn-ea"/>
              <a:cs typeface="+mn-cs"/>
            </a:rPr>
            <a:t>Ulrik Skov Hansen</a:t>
          </a:r>
        </a:p>
      </dgm:t>
    </dgm:pt>
    <dgm:pt modelId="{3ED52E51-A26B-477F-86DF-9B13FD42C9E4}" type="parTrans" cxnId="{35D06942-785D-4438-97A3-4240304C80C3}">
      <dgm:prSet/>
      <dgm:spPr/>
      <dgm:t>
        <a:bodyPr/>
        <a:lstStyle/>
        <a:p>
          <a:endParaRPr lang="da-DK"/>
        </a:p>
      </dgm:t>
    </dgm:pt>
    <dgm:pt modelId="{1A2371A4-E209-4770-8222-C49395EF7D4B}" type="sibTrans" cxnId="{35D06942-785D-4438-97A3-4240304C80C3}">
      <dgm:prSet/>
      <dgm:spPr/>
      <dgm:t>
        <a:bodyPr/>
        <a:lstStyle/>
        <a:p>
          <a:endParaRPr lang="da-DK"/>
        </a:p>
      </dgm:t>
    </dgm:pt>
    <dgm:pt modelId="{2810A814-AA3B-4F3C-B382-E0039EEF97AF}">
      <dgm:prSet phldrT="[Tekst]" custT="1"/>
      <dgm:spPr>
        <a:solidFill>
          <a:srgbClr val="DDDDDD"/>
        </a:solidFill>
        <a:ln>
          <a:solidFill>
            <a:schemeClr val="bg1"/>
          </a:solidFill>
        </a:ln>
      </dgm:spPr>
      <dgm:t>
        <a:bodyPr/>
        <a:lstStyle/>
        <a:p>
          <a:r>
            <a:rPr lang="da-DK" sz="1100" b="0" dirty="0">
              <a:solidFill>
                <a:schemeClr val="tx1"/>
              </a:solidFill>
              <a:latin typeface="+mn-lt"/>
            </a:rPr>
            <a:t>Marianne Danry </a:t>
          </a:r>
        </a:p>
      </dgm:t>
    </dgm:pt>
    <dgm:pt modelId="{2F48ED94-79EA-449E-B4C5-D360FAB04B96}" type="parTrans" cxnId="{140C4D07-35F2-453D-904A-1D570B473457}">
      <dgm:prSet/>
      <dgm:spPr/>
      <dgm:t>
        <a:bodyPr/>
        <a:lstStyle/>
        <a:p>
          <a:endParaRPr lang="da-DK"/>
        </a:p>
      </dgm:t>
    </dgm:pt>
    <dgm:pt modelId="{ABFF9BE1-16BA-422C-ABA5-9325BFCB9784}" type="sibTrans" cxnId="{140C4D07-35F2-453D-904A-1D570B473457}">
      <dgm:prSet/>
      <dgm:spPr/>
      <dgm:t>
        <a:bodyPr/>
        <a:lstStyle/>
        <a:p>
          <a:endParaRPr lang="da-DK"/>
        </a:p>
      </dgm:t>
    </dgm:pt>
    <dgm:pt modelId="{927E05A2-7AD3-4900-BE53-9DC878B67EA9}" type="asst">
      <dgm:prSet custT="1"/>
      <dgm:spPr>
        <a:solidFill>
          <a:schemeClr val="bg1">
            <a:lumMod val="75000"/>
          </a:schemeClr>
        </a:solidFill>
        <a:ln>
          <a:noFill/>
        </a:ln>
      </dgm:spPr>
      <dgm:t>
        <a:bodyPr/>
        <a:lstStyle/>
        <a:p>
          <a:r>
            <a:rPr lang="da-DK" sz="1200" b="1" dirty="0">
              <a:solidFill>
                <a:schemeClr val="tx1"/>
              </a:solidFill>
              <a:latin typeface="Verdana" pitchFamily="34" charset="0"/>
            </a:rPr>
            <a:t>Sekretariat</a:t>
          </a:r>
          <a:r>
            <a:rPr lang="da-DK" sz="1400" dirty="0">
              <a:latin typeface="Verdana" pitchFamily="34" charset="0"/>
            </a:rPr>
            <a:t> </a:t>
          </a:r>
          <a:r>
            <a:rPr lang="da-DK" sz="1100" dirty="0">
              <a:solidFill>
                <a:schemeClr val="tx1"/>
              </a:solidFill>
              <a:latin typeface="+mn-lt"/>
            </a:rPr>
            <a:t>PA</a:t>
          </a:r>
        </a:p>
      </dgm:t>
    </dgm:pt>
    <dgm:pt modelId="{BB25D3FF-DAA3-4590-BDEF-FC0DCBC1E031}" type="parTrans" cxnId="{9EDF5874-9C2D-4786-A179-C5A5FF3E45C2}">
      <dgm:prSet/>
      <dgm:spPr/>
      <dgm:t>
        <a:bodyPr/>
        <a:lstStyle/>
        <a:p>
          <a:endParaRPr lang="da-DK"/>
        </a:p>
      </dgm:t>
    </dgm:pt>
    <dgm:pt modelId="{FC78E936-F587-4686-AFC0-228DB7D4261E}" type="sibTrans" cxnId="{9EDF5874-9C2D-4786-A179-C5A5FF3E45C2}">
      <dgm:prSet/>
      <dgm:spPr/>
      <dgm:t>
        <a:bodyPr/>
        <a:lstStyle/>
        <a:p>
          <a:endParaRPr lang="da-DK"/>
        </a:p>
      </dgm:t>
    </dgm:pt>
    <dgm:pt modelId="{A4D46946-97AB-4016-B09A-45C785A39CCB}">
      <dgm:prSet custT="1"/>
      <dgm:spPr>
        <a:solidFill>
          <a:srgbClr val="DDDDDD"/>
        </a:solidFill>
      </dgm:spPr>
      <dgm:t>
        <a:bodyPr/>
        <a:lstStyle/>
        <a:p>
          <a:r>
            <a:rPr lang="da-DK" sz="1100" b="0" dirty="0">
              <a:solidFill>
                <a:schemeClr val="tx1"/>
              </a:solidFill>
              <a:latin typeface="+mn-lt"/>
            </a:rPr>
            <a:t>Vibeke Olsen </a:t>
          </a:r>
        </a:p>
      </dgm:t>
    </dgm:pt>
    <dgm:pt modelId="{1851DC30-B304-4042-A288-FDA834F3149F}" type="parTrans" cxnId="{F24F7986-2178-43C6-A8A1-B47F0FD068C2}">
      <dgm:prSet/>
      <dgm:spPr/>
      <dgm:t>
        <a:bodyPr/>
        <a:lstStyle/>
        <a:p>
          <a:endParaRPr lang="da-DK"/>
        </a:p>
      </dgm:t>
    </dgm:pt>
    <dgm:pt modelId="{92DF4D90-BE9A-4654-9D33-9162EE1CEE6F}" type="sibTrans" cxnId="{F24F7986-2178-43C6-A8A1-B47F0FD068C2}">
      <dgm:prSet/>
      <dgm:spPr/>
      <dgm:t>
        <a:bodyPr/>
        <a:lstStyle/>
        <a:p>
          <a:endParaRPr lang="da-DK"/>
        </a:p>
      </dgm:t>
    </dgm:pt>
    <dgm:pt modelId="{ABB9453C-6A83-4FEE-BE7F-6E6410F29E26}">
      <dgm:prSet custT="1"/>
      <dgm:spPr>
        <a:solidFill>
          <a:srgbClr val="DDDDDD"/>
        </a:solidFill>
      </dgm:spPr>
      <dgm:t>
        <a:bodyPr/>
        <a:lstStyle/>
        <a:p>
          <a:r>
            <a:rPr lang="da-DK" sz="1100" dirty="0">
              <a:solidFill>
                <a:schemeClr val="tx1"/>
              </a:solidFill>
            </a:rPr>
            <a:t>Mette Johansen</a:t>
          </a:r>
        </a:p>
      </dgm:t>
    </dgm:pt>
    <dgm:pt modelId="{A1268E0A-3561-41DC-8DCC-F8572EAB217D}" type="parTrans" cxnId="{B30B8E26-C576-4340-9C0C-1677AA883AC0}">
      <dgm:prSet/>
      <dgm:spPr/>
      <dgm:t>
        <a:bodyPr/>
        <a:lstStyle/>
        <a:p>
          <a:endParaRPr lang="da-DK"/>
        </a:p>
      </dgm:t>
    </dgm:pt>
    <dgm:pt modelId="{5FFB9A47-2C8A-4DA5-8CE6-AA48E6BD02F8}" type="sibTrans" cxnId="{B30B8E26-C576-4340-9C0C-1677AA883AC0}">
      <dgm:prSet/>
      <dgm:spPr/>
      <dgm:t>
        <a:bodyPr/>
        <a:lstStyle/>
        <a:p>
          <a:endParaRPr lang="da-DK"/>
        </a:p>
      </dgm:t>
    </dgm:pt>
    <dgm:pt modelId="{8BA4064D-51C0-450D-A3D2-59CB66449393}">
      <dgm:prSet custT="1"/>
      <dgm:spPr>
        <a:solidFill>
          <a:srgbClr val="DDDDDD"/>
        </a:solidFill>
      </dgm:spPr>
      <dgm:t>
        <a:bodyPr/>
        <a:lstStyle/>
        <a:p>
          <a:r>
            <a:rPr lang="da-DK" sz="1100" b="0" dirty="0">
              <a:solidFill>
                <a:schemeClr val="tx1"/>
              </a:solidFill>
            </a:rPr>
            <a:t>Ann-Sophie Sommer Toft</a:t>
          </a:r>
        </a:p>
      </dgm:t>
    </dgm:pt>
    <dgm:pt modelId="{89E62DAC-DCF0-49BE-9ECB-82CB8CF5FD34}" type="parTrans" cxnId="{F84E8428-B7B4-425A-BD13-D55F72311F45}">
      <dgm:prSet/>
      <dgm:spPr/>
      <dgm:t>
        <a:bodyPr/>
        <a:lstStyle/>
        <a:p>
          <a:endParaRPr lang="da-DK"/>
        </a:p>
      </dgm:t>
    </dgm:pt>
    <dgm:pt modelId="{D6EDA7B7-125D-4E2C-9E41-8FE16BA33D2A}" type="sibTrans" cxnId="{F84E8428-B7B4-425A-BD13-D55F72311F45}">
      <dgm:prSet/>
      <dgm:spPr/>
      <dgm:t>
        <a:bodyPr/>
        <a:lstStyle/>
        <a:p>
          <a:endParaRPr lang="da-DK"/>
        </a:p>
      </dgm:t>
    </dgm:pt>
    <dgm:pt modelId="{93263D6D-9B6D-48D2-99C0-312CC1DE2297}" type="asst">
      <dgm:prSet custT="1"/>
      <dgm:spPr>
        <a:solidFill>
          <a:srgbClr val="79EBE8"/>
        </a:solidFill>
        <a:ln>
          <a:noFill/>
        </a:ln>
      </dgm:spPr>
      <dgm:t>
        <a:bodyPr/>
        <a:lstStyle/>
        <a:p>
          <a:r>
            <a:rPr lang="da-DK" sz="1200" b="1" dirty="0">
              <a:solidFill>
                <a:schemeClr val="tx1"/>
              </a:solidFill>
            </a:rPr>
            <a:t>Kasserer</a:t>
          </a:r>
        </a:p>
        <a:p>
          <a:r>
            <a:rPr lang="da-DK" sz="1100" dirty="0">
              <a:solidFill>
                <a:schemeClr val="tx1"/>
              </a:solidFill>
            </a:rPr>
            <a:t>Lisbet Westerlin</a:t>
          </a:r>
        </a:p>
      </dgm:t>
    </dgm:pt>
    <dgm:pt modelId="{0146BA6E-C961-423E-94F5-7B20102F30C6}" type="parTrans" cxnId="{8892937E-78EF-475C-9F5A-3E1EC16F6FCE}">
      <dgm:prSet/>
      <dgm:spPr/>
      <dgm:t>
        <a:bodyPr/>
        <a:lstStyle/>
        <a:p>
          <a:endParaRPr lang="da-DK"/>
        </a:p>
      </dgm:t>
    </dgm:pt>
    <dgm:pt modelId="{B14E65CE-F6E0-4FC2-BDB4-DD6A236316F5}" type="sibTrans" cxnId="{8892937E-78EF-475C-9F5A-3E1EC16F6FCE}">
      <dgm:prSet/>
      <dgm:spPr/>
      <dgm:t>
        <a:bodyPr/>
        <a:lstStyle/>
        <a:p>
          <a:endParaRPr lang="da-DK"/>
        </a:p>
      </dgm:t>
    </dgm:pt>
    <dgm:pt modelId="{07C672A6-93A3-4EA0-B5C7-3B96E1D5F7B6}">
      <dgm:prSet phldrT="[Tekst]" custT="1"/>
      <dgm:spPr>
        <a:solidFill>
          <a:srgbClr val="DDDDDD"/>
        </a:solidFill>
        <a:ln>
          <a:solidFill>
            <a:schemeClr val="bg1"/>
          </a:solidFill>
        </a:ln>
      </dgm:spPr>
      <dgm:t>
        <a:bodyPr/>
        <a:lstStyle/>
        <a:p>
          <a:r>
            <a:rPr lang="da-DK" sz="1100" kern="1200" dirty="0">
              <a:solidFill>
                <a:prstClr val="black"/>
              </a:solidFill>
              <a:latin typeface="Century Gothic" panose="020B0502020202020204"/>
              <a:ea typeface="+mn-ea"/>
              <a:cs typeface="+mn-cs"/>
            </a:rPr>
            <a:t>Daniel Jensen</a:t>
          </a:r>
        </a:p>
      </dgm:t>
    </dgm:pt>
    <dgm:pt modelId="{40E37B2F-026F-40FF-B8E8-BA387481B2DC}" type="parTrans" cxnId="{43C47020-5257-4098-9A1A-C242C024AB56}">
      <dgm:prSet/>
      <dgm:spPr/>
      <dgm:t>
        <a:bodyPr/>
        <a:lstStyle/>
        <a:p>
          <a:endParaRPr lang="da-DK"/>
        </a:p>
      </dgm:t>
    </dgm:pt>
    <dgm:pt modelId="{96552EA1-2CC6-40A6-9609-26CFDBF309BF}" type="sibTrans" cxnId="{43C47020-5257-4098-9A1A-C242C024AB56}">
      <dgm:prSet/>
      <dgm:spPr/>
      <dgm:t>
        <a:bodyPr/>
        <a:lstStyle/>
        <a:p>
          <a:endParaRPr lang="da-DK"/>
        </a:p>
      </dgm:t>
    </dgm:pt>
    <dgm:pt modelId="{96D58244-473F-4D81-88F7-8E5B1B71CA9B}">
      <dgm:prSet phldrT="[Tekst]" custT="1"/>
      <dgm:spPr>
        <a:solidFill>
          <a:srgbClr val="DDDDDD"/>
        </a:solidFill>
        <a:ln>
          <a:solidFill>
            <a:schemeClr val="bg1"/>
          </a:solidFill>
        </a:ln>
      </dgm:spPr>
      <dgm:t>
        <a:bodyPr/>
        <a:lstStyle/>
        <a:p>
          <a:endParaRPr lang="da-DK" sz="1100" b="0" dirty="0">
            <a:solidFill>
              <a:schemeClr val="tx1"/>
            </a:solidFill>
            <a:latin typeface="+mn-lt"/>
          </a:endParaRPr>
        </a:p>
        <a:p>
          <a:r>
            <a:rPr lang="da-DK" sz="1100" b="0" dirty="0">
              <a:solidFill>
                <a:schemeClr val="tx1"/>
              </a:solidFill>
              <a:latin typeface="+mn-lt"/>
            </a:rPr>
            <a:t>Gitte Bacher-Nielsen (</a:t>
          </a:r>
          <a:r>
            <a:rPr lang="da-DK" sz="1100" b="0" dirty="0" err="1">
              <a:solidFill>
                <a:schemeClr val="tx1"/>
              </a:solidFill>
              <a:latin typeface="+mn-lt"/>
            </a:rPr>
            <a:t>suppl</a:t>
          </a:r>
          <a:r>
            <a:rPr lang="da-DK" sz="1100" b="0" dirty="0">
              <a:solidFill>
                <a:schemeClr val="tx1"/>
              </a:solidFill>
              <a:latin typeface="+mn-lt"/>
            </a:rPr>
            <a:t>.)</a:t>
          </a:r>
        </a:p>
        <a:p>
          <a:endParaRPr lang="da-DK" sz="1400" b="0" dirty="0">
            <a:solidFill>
              <a:srgbClr val="C00000"/>
            </a:solidFill>
            <a:latin typeface="Verdana" pitchFamily="34" charset="0"/>
          </a:endParaRPr>
        </a:p>
      </dgm:t>
    </dgm:pt>
    <dgm:pt modelId="{46D6E78D-6EBB-453D-9063-25B93E21C816}" type="parTrans" cxnId="{D3A7E1CB-A4B3-4C87-B95D-A805C23D7F87}">
      <dgm:prSet/>
      <dgm:spPr/>
      <dgm:t>
        <a:bodyPr/>
        <a:lstStyle/>
        <a:p>
          <a:endParaRPr lang="da-DK"/>
        </a:p>
      </dgm:t>
    </dgm:pt>
    <dgm:pt modelId="{9166649C-281A-4F15-AAA1-F7E3A8829939}" type="sibTrans" cxnId="{D3A7E1CB-A4B3-4C87-B95D-A805C23D7F87}">
      <dgm:prSet/>
      <dgm:spPr/>
      <dgm:t>
        <a:bodyPr/>
        <a:lstStyle/>
        <a:p>
          <a:endParaRPr lang="da-DK"/>
        </a:p>
      </dgm:t>
    </dgm:pt>
    <dgm:pt modelId="{01608E6E-4C42-415C-81B9-355B246A3DDB}" type="pres">
      <dgm:prSet presAssocID="{409E11AB-B0D5-4EE4-8C0C-703229EFED55}" presName="hierChild1" presStyleCnt="0">
        <dgm:presLayoutVars>
          <dgm:orgChart val="1"/>
          <dgm:chPref val="1"/>
          <dgm:dir/>
          <dgm:animOne val="branch"/>
          <dgm:animLvl val="lvl"/>
          <dgm:resizeHandles/>
        </dgm:presLayoutVars>
      </dgm:prSet>
      <dgm:spPr/>
    </dgm:pt>
    <dgm:pt modelId="{743E32E3-73B9-4DD7-B99F-613AE83C21F4}" type="pres">
      <dgm:prSet presAssocID="{68234A1C-0ED7-4409-ACBE-E8276EEDBB80}" presName="hierRoot1" presStyleCnt="0">
        <dgm:presLayoutVars>
          <dgm:hierBranch val="init"/>
        </dgm:presLayoutVars>
      </dgm:prSet>
      <dgm:spPr/>
    </dgm:pt>
    <dgm:pt modelId="{59BC4785-96B3-4FC3-B584-75AF2516A273}" type="pres">
      <dgm:prSet presAssocID="{68234A1C-0ED7-4409-ACBE-E8276EEDBB80}" presName="rootComposite1" presStyleCnt="0"/>
      <dgm:spPr/>
    </dgm:pt>
    <dgm:pt modelId="{DDA1F43C-5A07-4B6B-A637-645FAEB2851B}" type="pres">
      <dgm:prSet presAssocID="{68234A1C-0ED7-4409-ACBE-E8276EEDBB80}" presName="rootText1" presStyleLbl="node0" presStyleIdx="0" presStyleCnt="1" custScaleX="203892" custScaleY="88936" custLinFactNeighborX="5051" custLinFactNeighborY="-296">
        <dgm:presLayoutVars>
          <dgm:chPref val="3"/>
        </dgm:presLayoutVars>
      </dgm:prSet>
      <dgm:spPr/>
    </dgm:pt>
    <dgm:pt modelId="{EBF911D7-5E99-4737-81AF-BE486841C645}" type="pres">
      <dgm:prSet presAssocID="{68234A1C-0ED7-4409-ACBE-E8276EEDBB80}" presName="rootConnector1" presStyleLbl="node1" presStyleIdx="0" presStyleCnt="0"/>
      <dgm:spPr/>
    </dgm:pt>
    <dgm:pt modelId="{2AB2A199-3735-4E5B-B3A1-F6B15A82F1A2}" type="pres">
      <dgm:prSet presAssocID="{68234A1C-0ED7-4409-ACBE-E8276EEDBB80}" presName="hierChild2" presStyleCnt="0"/>
      <dgm:spPr/>
    </dgm:pt>
    <dgm:pt modelId="{06A5528E-FAF4-4540-B490-21D41F1158A0}" type="pres">
      <dgm:prSet presAssocID="{89E62DAC-DCF0-49BE-9ECB-82CB8CF5FD34}" presName="Name37" presStyleLbl="parChTrans1D2" presStyleIdx="0" presStyleCnt="10"/>
      <dgm:spPr/>
    </dgm:pt>
    <dgm:pt modelId="{AF27B003-068F-4A64-A748-CFE47EF69CFA}" type="pres">
      <dgm:prSet presAssocID="{8BA4064D-51C0-450D-A3D2-59CB66449393}" presName="hierRoot2" presStyleCnt="0">
        <dgm:presLayoutVars>
          <dgm:hierBranch val="init"/>
        </dgm:presLayoutVars>
      </dgm:prSet>
      <dgm:spPr/>
    </dgm:pt>
    <dgm:pt modelId="{6C50805B-EBEF-46BD-8D0B-3D35E5FB794B}" type="pres">
      <dgm:prSet presAssocID="{8BA4064D-51C0-450D-A3D2-59CB66449393}" presName="rootComposite" presStyleCnt="0"/>
      <dgm:spPr/>
    </dgm:pt>
    <dgm:pt modelId="{7BCB33DF-D8BA-4204-8564-6FCA7D6EF180}" type="pres">
      <dgm:prSet presAssocID="{8BA4064D-51C0-450D-A3D2-59CB66449393}" presName="rootText" presStyleLbl="node2" presStyleIdx="0" presStyleCnt="7">
        <dgm:presLayoutVars>
          <dgm:chPref val="3"/>
        </dgm:presLayoutVars>
      </dgm:prSet>
      <dgm:spPr/>
    </dgm:pt>
    <dgm:pt modelId="{262AB619-9DC1-4742-A1C0-30DA0F667D0E}" type="pres">
      <dgm:prSet presAssocID="{8BA4064D-51C0-450D-A3D2-59CB66449393}" presName="rootConnector" presStyleLbl="node2" presStyleIdx="0" presStyleCnt="7"/>
      <dgm:spPr/>
    </dgm:pt>
    <dgm:pt modelId="{6A7C898D-7A59-4EA1-947D-6EA25F40098A}" type="pres">
      <dgm:prSet presAssocID="{8BA4064D-51C0-450D-A3D2-59CB66449393}" presName="hierChild4" presStyleCnt="0"/>
      <dgm:spPr/>
    </dgm:pt>
    <dgm:pt modelId="{D77FB898-9801-46BC-83CC-D52CE0961530}" type="pres">
      <dgm:prSet presAssocID="{8BA4064D-51C0-450D-A3D2-59CB66449393}" presName="hierChild5" presStyleCnt="0"/>
      <dgm:spPr/>
    </dgm:pt>
    <dgm:pt modelId="{1E2B6B39-D7B2-424C-98A0-069729DE977C}" type="pres">
      <dgm:prSet presAssocID="{A1268E0A-3561-41DC-8DCC-F8572EAB217D}" presName="Name37" presStyleLbl="parChTrans1D2" presStyleIdx="1" presStyleCnt="10"/>
      <dgm:spPr/>
    </dgm:pt>
    <dgm:pt modelId="{8678747F-FF8C-4876-8798-5F68F8D65A31}" type="pres">
      <dgm:prSet presAssocID="{ABB9453C-6A83-4FEE-BE7F-6E6410F29E26}" presName="hierRoot2" presStyleCnt="0">
        <dgm:presLayoutVars>
          <dgm:hierBranch val="init"/>
        </dgm:presLayoutVars>
      </dgm:prSet>
      <dgm:spPr/>
    </dgm:pt>
    <dgm:pt modelId="{B3779668-683B-4DA0-86E8-3A7DCDBEE80C}" type="pres">
      <dgm:prSet presAssocID="{ABB9453C-6A83-4FEE-BE7F-6E6410F29E26}" presName="rootComposite" presStyleCnt="0"/>
      <dgm:spPr/>
    </dgm:pt>
    <dgm:pt modelId="{719A29BB-8607-422C-8008-95770F64356B}" type="pres">
      <dgm:prSet presAssocID="{ABB9453C-6A83-4FEE-BE7F-6E6410F29E26}" presName="rootText" presStyleLbl="node2" presStyleIdx="1" presStyleCnt="7">
        <dgm:presLayoutVars>
          <dgm:chPref val="3"/>
        </dgm:presLayoutVars>
      </dgm:prSet>
      <dgm:spPr/>
    </dgm:pt>
    <dgm:pt modelId="{0041B794-A0BA-4A10-B319-068492F53F3B}" type="pres">
      <dgm:prSet presAssocID="{ABB9453C-6A83-4FEE-BE7F-6E6410F29E26}" presName="rootConnector" presStyleLbl="node2" presStyleIdx="1" presStyleCnt="7"/>
      <dgm:spPr/>
    </dgm:pt>
    <dgm:pt modelId="{4A01920D-8877-4BE0-8E88-F6DB3E0AA904}" type="pres">
      <dgm:prSet presAssocID="{ABB9453C-6A83-4FEE-BE7F-6E6410F29E26}" presName="hierChild4" presStyleCnt="0"/>
      <dgm:spPr/>
    </dgm:pt>
    <dgm:pt modelId="{67EF1299-F499-4629-A7A7-285B05681953}" type="pres">
      <dgm:prSet presAssocID="{ABB9453C-6A83-4FEE-BE7F-6E6410F29E26}" presName="hierChild5" presStyleCnt="0"/>
      <dgm:spPr/>
    </dgm:pt>
    <dgm:pt modelId="{0841B4A3-A0C6-48C4-84A2-C1D755CB5F34}" type="pres">
      <dgm:prSet presAssocID="{3ED52E51-A26B-477F-86DF-9B13FD42C9E4}" presName="Name37" presStyleLbl="parChTrans1D2" presStyleIdx="2" presStyleCnt="10"/>
      <dgm:spPr/>
    </dgm:pt>
    <dgm:pt modelId="{3372F7B8-1D86-43C5-A92B-8542810155C7}" type="pres">
      <dgm:prSet presAssocID="{509259C0-739D-447C-8B40-D00A337648B1}" presName="hierRoot2" presStyleCnt="0">
        <dgm:presLayoutVars>
          <dgm:hierBranch val="init"/>
        </dgm:presLayoutVars>
      </dgm:prSet>
      <dgm:spPr/>
    </dgm:pt>
    <dgm:pt modelId="{4E0B59B7-1FCE-409D-86C1-419059ABEDBE}" type="pres">
      <dgm:prSet presAssocID="{509259C0-739D-447C-8B40-D00A337648B1}" presName="rootComposite" presStyleCnt="0"/>
      <dgm:spPr/>
    </dgm:pt>
    <dgm:pt modelId="{3133E34D-5C09-42EE-98F7-133536EECB47}" type="pres">
      <dgm:prSet presAssocID="{509259C0-739D-447C-8B40-D00A337648B1}" presName="rootText" presStyleLbl="node2" presStyleIdx="2" presStyleCnt="7" custLinFactNeighborX="-1094" custLinFactNeighborY="-1891">
        <dgm:presLayoutVars>
          <dgm:chPref val="3"/>
        </dgm:presLayoutVars>
      </dgm:prSet>
      <dgm:spPr/>
    </dgm:pt>
    <dgm:pt modelId="{7DEA1CE0-571C-4A2C-8524-51EFFEC8B54D}" type="pres">
      <dgm:prSet presAssocID="{509259C0-739D-447C-8B40-D00A337648B1}" presName="rootConnector" presStyleLbl="node2" presStyleIdx="2" presStyleCnt="7"/>
      <dgm:spPr/>
    </dgm:pt>
    <dgm:pt modelId="{2AC34C7A-C246-4809-8E78-C1B3DB51D237}" type="pres">
      <dgm:prSet presAssocID="{509259C0-739D-447C-8B40-D00A337648B1}" presName="hierChild4" presStyleCnt="0"/>
      <dgm:spPr/>
    </dgm:pt>
    <dgm:pt modelId="{739048AF-FB4F-41C5-9704-F86C4A7B268D}" type="pres">
      <dgm:prSet presAssocID="{509259C0-739D-447C-8B40-D00A337648B1}" presName="hierChild5" presStyleCnt="0"/>
      <dgm:spPr/>
    </dgm:pt>
    <dgm:pt modelId="{25FE2655-F83E-48DA-B1FC-4B107EC2DF6C}" type="pres">
      <dgm:prSet presAssocID="{40E37B2F-026F-40FF-B8E8-BA387481B2DC}" presName="Name37" presStyleLbl="parChTrans1D2" presStyleIdx="3" presStyleCnt="10"/>
      <dgm:spPr/>
    </dgm:pt>
    <dgm:pt modelId="{B870F64A-9CD6-455C-ADF1-433F7B88260D}" type="pres">
      <dgm:prSet presAssocID="{07C672A6-93A3-4EA0-B5C7-3B96E1D5F7B6}" presName="hierRoot2" presStyleCnt="0">
        <dgm:presLayoutVars>
          <dgm:hierBranch val="init"/>
        </dgm:presLayoutVars>
      </dgm:prSet>
      <dgm:spPr/>
    </dgm:pt>
    <dgm:pt modelId="{154A3AC4-7259-43BD-A93E-F2E2DE0CE898}" type="pres">
      <dgm:prSet presAssocID="{07C672A6-93A3-4EA0-B5C7-3B96E1D5F7B6}" presName="rootComposite" presStyleCnt="0"/>
      <dgm:spPr/>
    </dgm:pt>
    <dgm:pt modelId="{AD93B305-2624-4A35-9ACA-FB95EA5A9E60}" type="pres">
      <dgm:prSet presAssocID="{07C672A6-93A3-4EA0-B5C7-3B96E1D5F7B6}" presName="rootText" presStyleLbl="node2" presStyleIdx="3" presStyleCnt="7">
        <dgm:presLayoutVars>
          <dgm:chPref val="3"/>
        </dgm:presLayoutVars>
      </dgm:prSet>
      <dgm:spPr/>
    </dgm:pt>
    <dgm:pt modelId="{7CB5881C-7072-4126-8A63-320ABDD9DC80}" type="pres">
      <dgm:prSet presAssocID="{07C672A6-93A3-4EA0-B5C7-3B96E1D5F7B6}" presName="rootConnector" presStyleLbl="node2" presStyleIdx="3" presStyleCnt="7"/>
      <dgm:spPr/>
    </dgm:pt>
    <dgm:pt modelId="{1C1B60F8-4CAF-4A7C-AAE6-B983F3EDC23B}" type="pres">
      <dgm:prSet presAssocID="{07C672A6-93A3-4EA0-B5C7-3B96E1D5F7B6}" presName="hierChild4" presStyleCnt="0"/>
      <dgm:spPr/>
    </dgm:pt>
    <dgm:pt modelId="{5B5E004B-630D-412E-AB97-5C73F34F52BC}" type="pres">
      <dgm:prSet presAssocID="{07C672A6-93A3-4EA0-B5C7-3B96E1D5F7B6}" presName="hierChild5" presStyleCnt="0"/>
      <dgm:spPr/>
    </dgm:pt>
    <dgm:pt modelId="{C450079E-F630-4D60-999F-E6D0E4D4D2F3}" type="pres">
      <dgm:prSet presAssocID="{46D6E78D-6EBB-453D-9063-25B93E21C816}" presName="Name37" presStyleLbl="parChTrans1D2" presStyleIdx="4" presStyleCnt="10"/>
      <dgm:spPr/>
    </dgm:pt>
    <dgm:pt modelId="{77E73F29-79BD-41E0-8840-681322E7C59C}" type="pres">
      <dgm:prSet presAssocID="{96D58244-473F-4D81-88F7-8E5B1B71CA9B}" presName="hierRoot2" presStyleCnt="0">
        <dgm:presLayoutVars>
          <dgm:hierBranch val="init"/>
        </dgm:presLayoutVars>
      </dgm:prSet>
      <dgm:spPr/>
    </dgm:pt>
    <dgm:pt modelId="{8E6A1C06-D0E3-43D6-B48B-E8C5A17B8ECB}" type="pres">
      <dgm:prSet presAssocID="{96D58244-473F-4D81-88F7-8E5B1B71CA9B}" presName="rootComposite" presStyleCnt="0"/>
      <dgm:spPr/>
    </dgm:pt>
    <dgm:pt modelId="{52474091-C30D-4C0C-8FA7-06984E30C5B9}" type="pres">
      <dgm:prSet presAssocID="{96D58244-473F-4D81-88F7-8E5B1B71CA9B}" presName="rootText" presStyleLbl="node2" presStyleIdx="4" presStyleCnt="7" custScaleX="136919" custScaleY="90734" custLinFactNeighborX="-3752" custLinFactNeighborY="1612">
        <dgm:presLayoutVars>
          <dgm:chPref val="3"/>
        </dgm:presLayoutVars>
      </dgm:prSet>
      <dgm:spPr/>
    </dgm:pt>
    <dgm:pt modelId="{D855CBA7-A19D-45CC-9415-334181F48CF3}" type="pres">
      <dgm:prSet presAssocID="{96D58244-473F-4D81-88F7-8E5B1B71CA9B}" presName="rootConnector" presStyleLbl="node2" presStyleIdx="4" presStyleCnt="7"/>
      <dgm:spPr/>
    </dgm:pt>
    <dgm:pt modelId="{22D5110C-82FC-4FDE-997A-FA173D917A75}" type="pres">
      <dgm:prSet presAssocID="{96D58244-473F-4D81-88F7-8E5B1B71CA9B}" presName="hierChild4" presStyleCnt="0"/>
      <dgm:spPr/>
    </dgm:pt>
    <dgm:pt modelId="{2F634291-B3F4-4768-81AA-C5D841908892}" type="pres">
      <dgm:prSet presAssocID="{96D58244-473F-4D81-88F7-8E5B1B71CA9B}" presName="hierChild5" presStyleCnt="0"/>
      <dgm:spPr/>
    </dgm:pt>
    <dgm:pt modelId="{E5BE0859-4CE2-4238-907D-E431F48F662C}" type="pres">
      <dgm:prSet presAssocID="{2F48ED94-79EA-449E-B4C5-D360FAB04B96}" presName="Name37" presStyleLbl="parChTrans1D2" presStyleIdx="5" presStyleCnt="10"/>
      <dgm:spPr/>
    </dgm:pt>
    <dgm:pt modelId="{A28AB1DF-D803-43AE-9D58-AA082E8BE7C9}" type="pres">
      <dgm:prSet presAssocID="{2810A814-AA3B-4F3C-B382-E0039EEF97AF}" presName="hierRoot2" presStyleCnt="0">
        <dgm:presLayoutVars>
          <dgm:hierBranch val="init"/>
        </dgm:presLayoutVars>
      </dgm:prSet>
      <dgm:spPr/>
    </dgm:pt>
    <dgm:pt modelId="{D8406749-E3B5-4DD8-8350-043EE2D49347}" type="pres">
      <dgm:prSet presAssocID="{2810A814-AA3B-4F3C-B382-E0039EEF97AF}" presName="rootComposite" presStyleCnt="0"/>
      <dgm:spPr/>
    </dgm:pt>
    <dgm:pt modelId="{E60AA1A7-68E7-49A0-855A-9E9A20A84564}" type="pres">
      <dgm:prSet presAssocID="{2810A814-AA3B-4F3C-B382-E0039EEF97AF}" presName="rootText" presStyleLbl="node2" presStyleIdx="5" presStyleCnt="7">
        <dgm:presLayoutVars>
          <dgm:chPref val="3"/>
        </dgm:presLayoutVars>
      </dgm:prSet>
      <dgm:spPr/>
    </dgm:pt>
    <dgm:pt modelId="{32EF8BDE-D707-40AA-8627-3ECB03C54119}" type="pres">
      <dgm:prSet presAssocID="{2810A814-AA3B-4F3C-B382-E0039EEF97AF}" presName="rootConnector" presStyleLbl="node2" presStyleIdx="5" presStyleCnt="7"/>
      <dgm:spPr/>
    </dgm:pt>
    <dgm:pt modelId="{A2630917-A348-478E-8D30-CEB5CDE18D07}" type="pres">
      <dgm:prSet presAssocID="{2810A814-AA3B-4F3C-B382-E0039EEF97AF}" presName="hierChild4" presStyleCnt="0"/>
      <dgm:spPr/>
    </dgm:pt>
    <dgm:pt modelId="{BA952E02-F86D-486C-A689-9F417414BB8C}" type="pres">
      <dgm:prSet presAssocID="{2810A814-AA3B-4F3C-B382-E0039EEF97AF}" presName="hierChild5" presStyleCnt="0"/>
      <dgm:spPr/>
    </dgm:pt>
    <dgm:pt modelId="{DB605994-2532-4DC9-A77B-DE9553584672}" type="pres">
      <dgm:prSet presAssocID="{1851DC30-B304-4042-A288-FDA834F3149F}" presName="Name37" presStyleLbl="parChTrans1D2" presStyleIdx="6" presStyleCnt="10"/>
      <dgm:spPr/>
    </dgm:pt>
    <dgm:pt modelId="{4AE7EE66-FF00-497E-8EC7-A1D796EF4611}" type="pres">
      <dgm:prSet presAssocID="{A4D46946-97AB-4016-B09A-45C785A39CCB}" presName="hierRoot2" presStyleCnt="0">
        <dgm:presLayoutVars>
          <dgm:hierBranch val="init"/>
        </dgm:presLayoutVars>
      </dgm:prSet>
      <dgm:spPr/>
    </dgm:pt>
    <dgm:pt modelId="{7F42FBD4-820E-4AB4-ACA9-4C5052614BBC}" type="pres">
      <dgm:prSet presAssocID="{A4D46946-97AB-4016-B09A-45C785A39CCB}" presName="rootComposite" presStyleCnt="0"/>
      <dgm:spPr/>
    </dgm:pt>
    <dgm:pt modelId="{183040C2-25CF-401D-BE55-DAEC10AFB2A8}" type="pres">
      <dgm:prSet presAssocID="{A4D46946-97AB-4016-B09A-45C785A39CCB}" presName="rootText" presStyleLbl="node2" presStyleIdx="6" presStyleCnt="7">
        <dgm:presLayoutVars>
          <dgm:chPref val="3"/>
        </dgm:presLayoutVars>
      </dgm:prSet>
      <dgm:spPr/>
    </dgm:pt>
    <dgm:pt modelId="{0C783290-C354-4E2B-B084-4110BDBD1079}" type="pres">
      <dgm:prSet presAssocID="{A4D46946-97AB-4016-B09A-45C785A39CCB}" presName="rootConnector" presStyleLbl="node2" presStyleIdx="6" presStyleCnt="7"/>
      <dgm:spPr/>
    </dgm:pt>
    <dgm:pt modelId="{DEA3A247-DF94-4C5B-B6B8-F4A355289E58}" type="pres">
      <dgm:prSet presAssocID="{A4D46946-97AB-4016-B09A-45C785A39CCB}" presName="hierChild4" presStyleCnt="0"/>
      <dgm:spPr/>
    </dgm:pt>
    <dgm:pt modelId="{C22792DC-F846-46EA-B352-FB6B37BD97B4}" type="pres">
      <dgm:prSet presAssocID="{A4D46946-97AB-4016-B09A-45C785A39CCB}" presName="hierChild5" presStyleCnt="0"/>
      <dgm:spPr/>
    </dgm:pt>
    <dgm:pt modelId="{7427D44D-DD58-4082-9FF5-02D4ECD7D239}" type="pres">
      <dgm:prSet presAssocID="{68234A1C-0ED7-4409-ACBE-E8276EEDBB80}" presName="hierChild3" presStyleCnt="0"/>
      <dgm:spPr/>
    </dgm:pt>
    <dgm:pt modelId="{75C7FC68-E6F2-4B76-B4B7-A843EA517D5C}" type="pres">
      <dgm:prSet presAssocID="{0A096EB0-CE54-49F9-81F1-B7215D01862E}" presName="Name111" presStyleLbl="parChTrans1D2" presStyleIdx="7" presStyleCnt="10"/>
      <dgm:spPr/>
    </dgm:pt>
    <dgm:pt modelId="{795E704E-56BF-472D-A4D6-71DA2AC2F335}" type="pres">
      <dgm:prSet presAssocID="{0B3A1519-D7C4-4973-AEDA-EBF67131A9AC}" presName="hierRoot3" presStyleCnt="0">
        <dgm:presLayoutVars>
          <dgm:hierBranch val="init"/>
        </dgm:presLayoutVars>
      </dgm:prSet>
      <dgm:spPr/>
    </dgm:pt>
    <dgm:pt modelId="{18E3BAEC-8F2A-4A91-A5D3-E852C7138D0A}" type="pres">
      <dgm:prSet presAssocID="{0B3A1519-D7C4-4973-AEDA-EBF67131A9AC}" presName="rootComposite3" presStyleCnt="0"/>
      <dgm:spPr/>
    </dgm:pt>
    <dgm:pt modelId="{66E9983B-0B98-4681-BDFC-98BEEF8882C3}" type="pres">
      <dgm:prSet presAssocID="{0B3A1519-D7C4-4973-AEDA-EBF67131A9AC}" presName="rootText3" presStyleLbl="asst1" presStyleIdx="0" presStyleCnt="3" custScaleX="144813" custScaleY="163597" custLinFactNeighborX="-402" custLinFactNeighborY="19840">
        <dgm:presLayoutVars>
          <dgm:chPref val="3"/>
        </dgm:presLayoutVars>
      </dgm:prSet>
      <dgm:spPr/>
    </dgm:pt>
    <dgm:pt modelId="{E37C6094-7F76-4E69-A193-30517B95D941}" type="pres">
      <dgm:prSet presAssocID="{0B3A1519-D7C4-4973-AEDA-EBF67131A9AC}" presName="rootConnector3" presStyleLbl="asst1" presStyleIdx="0" presStyleCnt="3"/>
      <dgm:spPr/>
    </dgm:pt>
    <dgm:pt modelId="{835A4138-1C31-4C86-82A2-E50F549BF0C3}" type="pres">
      <dgm:prSet presAssocID="{0B3A1519-D7C4-4973-AEDA-EBF67131A9AC}" presName="hierChild6" presStyleCnt="0"/>
      <dgm:spPr/>
    </dgm:pt>
    <dgm:pt modelId="{E392E5D8-1ECA-4772-8C3C-5C24D009D9FC}" type="pres">
      <dgm:prSet presAssocID="{0B3A1519-D7C4-4973-AEDA-EBF67131A9AC}" presName="hierChild7" presStyleCnt="0"/>
      <dgm:spPr/>
    </dgm:pt>
    <dgm:pt modelId="{EB08BE41-DFA8-42E6-8799-4FD2460FF99F}" type="pres">
      <dgm:prSet presAssocID="{BB25D3FF-DAA3-4590-BDEF-FC0DCBC1E031}" presName="Name111" presStyleLbl="parChTrans1D2" presStyleIdx="8" presStyleCnt="10"/>
      <dgm:spPr/>
    </dgm:pt>
    <dgm:pt modelId="{BCC4E3C9-FF70-4784-B019-23EE4AF3F501}" type="pres">
      <dgm:prSet presAssocID="{927E05A2-7AD3-4900-BE53-9DC878B67EA9}" presName="hierRoot3" presStyleCnt="0">
        <dgm:presLayoutVars>
          <dgm:hierBranch val="init"/>
        </dgm:presLayoutVars>
      </dgm:prSet>
      <dgm:spPr/>
    </dgm:pt>
    <dgm:pt modelId="{2D239A7E-9E14-4F86-8F55-D6278D4B9B9A}" type="pres">
      <dgm:prSet presAssocID="{927E05A2-7AD3-4900-BE53-9DC878B67EA9}" presName="rootComposite3" presStyleCnt="0"/>
      <dgm:spPr/>
    </dgm:pt>
    <dgm:pt modelId="{2EB0B600-8FB4-4EC4-9BED-775055D02006}" type="pres">
      <dgm:prSet presAssocID="{927E05A2-7AD3-4900-BE53-9DC878B67EA9}" presName="rootText3" presStyleLbl="asst1" presStyleIdx="1" presStyleCnt="3" custScaleX="140428" custScaleY="158935" custLinFactNeighborX="6531" custLinFactNeighborY="95851">
        <dgm:presLayoutVars>
          <dgm:chPref val="3"/>
        </dgm:presLayoutVars>
      </dgm:prSet>
      <dgm:spPr>
        <a:prstGeom prst="ellipse">
          <a:avLst/>
        </a:prstGeom>
      </dgm:spPr>
    </dgm:pt>
    <dgm:pt modelId="{9F1F2CFB-3B5F-4EC6-BA1E-307498F72441}" type="pres">
      <dgm:prSet presAssocID="{927E05A2-7AD3-4900-BE53-9DC878B67EA9}" presName="rootConnector3" presStyleLbl="asst1" presStyleIdx="1" presStyleCnt="3"/>
      <dgm:spPr/>
    </dgm:pt>
    <dgm:pt modelId="{355CCF89-F15E-4086-B24C-301DA079FEC0}" type="pres">
      <dgm:prSet presAssocID="{927E05A2-7AD3-4900-BE53-9DC878B67EA9}" presName="hierChild6" presStyleCnt="0"/>
      <dgm:spPr/>
    </dgm:pt>
    <dgm:pt modelId="{A4BFB6FB-7EA7-4835-B75B-0982BE10A74D}" type="pres">
      <dgm:prSet presAssocID="{927E05A2-7AD3-4900-BE53-9DC878B67EA9}" presName="hierChild7" presStyleCnt="0"/>
      <dgm:spPr/>
    </dgm:pt>
    <dgm:pt modelId="{FB96E85E-94AB-4A07-81DF-DB3E59B2E59E}" type="pres">
      <dgm:prSet presAssocID="{0146BA6E-C961-423E-94F5-7B20102F30C6}" presName="Name111" presStyleLbl="parChTrans1D2" presStyleIdx="9" presStyleCnt="10"/>
      <dgm:spPr/>
    </dgm:pt>
    <dgm:pt modelId="{83AF22A8-C6FF-4E5F-9BC0-E2C4E788B5FA}" type="pres">
      <dgm:prSet presAssocID="{93263D6D-9B6D-48D2-99C0-312CC1DE2297}" presName="hierRoot3" presStyleCnt="0">
        <dgm:presLayoutVars>
          <dgm:hierBranch val="init"/>
        </dgm:presLayoutVars>
      </dgm:prSet>
      <dgm:spPr/>
    </dgm:pt>
    <dgm:pt modelId="{AD0A049A-9404-4506-8468-D478429EE18F}" type="pres">
      <dgm:prSet presAssocID="{93263D6D-9B6D-48D2-99C0-312CC1DE2297}" presName="rootComposite3" presStyleCnt="0"/>
      <dgm:spPr/>
    </dgm:pt>
    <dgm:pt modelId="{B96D9D2A-1E5D-477D-95FB-8A70818AED8D}" type="pres">
      <dgm:prSet presAssocID="{93263D6D-9B6D-48D2-99C0-312CC1DE2297}" presName="rootText3" presStyleLbl="asst1" presStyleIdx="2" presStyleCnt="3" custScaleX="110255" custScaleY="145352">
        <dgm:presLayoutVars>
          <dgm:chPref val="3"/>
        </dgm:presLayoutVars>
      </dgm:prSet>
      <dgm:spPr/>
    </dgm:pt>
    <dgm:pt modelId="{B665FB55-D768-400C-93CB-50D6CFD62AE0}" type="pres">
      <dgm:prSet presAssocID="{93263D6D-9B6D-48D2-99C0-312CC1DE2297}" presName="rootConnector3" presStyleLbl="asst1" presStyleIdx="2" presStyleCnt="3"/>
      <dgm:spPr/>
    </dgm:pt>
    <dgm:pt modelId="{90CCC519-1C8B-489C-BC14-4545357C826C}" type="pres">
      <dgm:prSet presAssocID="{93263D6D-9B6D-48D2-99C0-312CC1DE2297}" presName="hierChild6" presStyleCnt="0"/>
      <dgm:spPr/>
    </dgm:pt>
    <dgm:pt modelId="{AEB2C35D-0192-4602-B5CD-CFAB14C226B1}" type="pres">
      <dgm:prSet presAssocID="{93263D6D-9B6D-48D2-99C0-312CC1DE2297}" presName="hierChild7" presStyleCnt="0"/>
      <dgm:spPr/>
    </dgm:pt>
  </dgm:ptLst>
  <dgm:cxnLst>
    <dgm:cxn modelId="{9C28B800-0D2B-4717-9435-35AF5ACCCD4E}" type="presOf" srcId="{96D58244-473F-4D81-88F7-8E5B1B71CA9B}" destId="{52474091-C30D-4C0C-8FA7-06984E30C5B9}" srcOrd="0" destOrd="0" presId="urn:microsoft.com/office/officeart/2005/8/layout/orgChart1"/>
    <dgm:cxn modelId="{140C4D07-35F2-453D-904A-1D570B473457}" srcId="{68234A1C-0ED7-4409-ACBE-E8276EEDBB80}" destId="{2810A814-AA3B-4F3C-B382-E0039EEF97AF}" srcOrd="6" destOrd="0" parTransId="{2F48ED94-79EA-449E-B4C5-D360FAB04B96}" sibTransId="{ABFF9BE1-16BA-422C-ABA5-9325BFCB9784}"/>
    <dgm:cxn modelId="{DAF4F00A-74C0-405B-920E-ECED44641996}" type="presOf" srcId="{07C672A6-93A3-4EA0-B5C7-3B96E1D5F7B6}" destId="{AD93B305-2624-4A35-9ACA-FB95EA5A9E60}" srcOrd="0" destOrd="0" presId="urn:microsoft.com/office/officeart/2005/8/layout/orgChart1"/>
    <dgm:cxn modelId="{D09A1F0F-0AEA-4FD5-8717-1CB6F0DAA525}" type="presOf" srcId="{2F48ED94-79EA-449E-B4C5-D360FAB04B96}" destId="{E5BE0859-4CE2-4238-907D-E431F48F662C}" srcOrd="0" destOrd="0" presId="urn:microsoft.com/office/officeart/2005/8/layout/orgChart1"/>
    <dgm:cxn modelId="{89C0EE0F-4810-4678-AE30-E06B4FE16608}" type="presOf" srcId="{40E37B2F-026F-40FF-B8E8-BA387481B2DC}" destId="{25FE2655-F83E-48DA-B1FC-4B107EC2DF6C}" srcOrd="0" destOrd="0" presId="urn:microsoft.com/office/officeart/2005/8/layout/orgChart1"/>
    <dgm:cxn modelId="{9A088E15-1DE8-420B-AEB6-B51621D55BE5}" type="presOf" srcId="{1851DC30-B304-4042-A288-FDA834F3149F}" destId="{DB605994-2532-4DC9-A77B-DE9553584672}" srcOrd="0" destOrd="0" presId="urn:microsoft.com/office/officeart/2005/8/layout/orgChart1"/>
    <dgm:cxn modelId="{43C47020-5257-4098-9A1A-C242C024AB56}" srcId="{68234A1C-0ED7-4409-ACBE-E8276EEDBB80}" destId="{07C672A6-93A3-4EA0-B5C7-3B96E1D5F7B6}" srcOrd="4" destOrd="0" parTransId="{40E37B2F-026F-40FF-B8E8-BA387481B2DC}" sibTransId="{96552EA1-2CC6-40A6-9609-26CFDBF309BF}"/>
    <dgm:cxn modelId="{6A5D5522-F443-46F2-80F3-ABA09FFCB176}" type="presOf" srcId="{2810A814-AA3B-4F3C-B382-E0039EEF97AF}" destId="{E60AA1A7-68E7-49A0-855A-9E9A20A84564}" srcOrd="0" destOrd="0" presId="urn:microsoft.com/office/officeart/2005/8/layout/orgChart1"/>
    <dgm:cxn modelId="{CB5A6B26-FF44-4A4B-B933-6216C3AE60FF}" type="presOf" srcId="{8BA4064D-51C0-450D-A3D2-59CB66449393}" destId="{262AB619-9DC1-4742-A1C0-30DA0F667D0E}" srcOrd="1" destOrd="0" presId="urn:microsoft.com/office/officeart/2005/8/layout/orgChart1"/>
    <dgm:cxn modelId="{B30B8E26-C576-4340-9C0C-1677AA883AC0}" srcId="{68234A1C-0ED7-4409-ACBE-E8276EEDBB80}" destId="{ABB9453C-6A83-4FEE-BE7F-6E6410F29E26}" srcOrd="2" destOrd="0" parTransId="{A1268E0A-3561-41DC-8DCC-F8572EAB217D}" sibTransId="{5FFB9A47-2C8A-4DA5-8CE6-AA48E6BD02F8}"/>
    <dgm:cxn modelId="{3E3A8128-6B77-4435-99C6-470BAD94BF4A}" type="presOf" srcId="{A4D46946-97AB-4016-B09A-45C785A39CCB}" destId="{183040C2-25CF-401D-BE55-DAEC10AFB2A8}" srcOrd="0" destOrd="0" presId="urn:microsoft.com/office/officeart/2005/8/layout/orgChart1"/>
    <dgm:cxn modelId="{F84E8428-B7B4-425A-BD13-D55F72311F45}" srcId="{68234A1C-0ED7-4409-ACBE-E8276EEDBB80}" destId="{8BA4064D-51C0-450D-A3D2-59CB66449393}" srcOrd="1" destOrd="0" parTransId="{89E62DAC-DCF0-49BE-9ECB-82CB8CF5FD34}" sibTransId="{D6EDA7B7-125D-4E2C-9E41-8FE16BA33D2A}"/>
    <dgm:cxn modelId="{1B2E492C-EDDF-4F63-9F47-8BDD7D2A7DE3}" type="presOf" srcId="{ABB9453C-6A83-4FEE-BE7F-6E6410F29E26}" destId="{0041B794-A0BA-4A10-B319-068492F53F3B}" srcOrd="1" destOrd="0" presId="urn:microsoft.com/office/officeart/2005/8/layout/orgChart1"/>
    <dgm:cxn modelId="{1A98AD2C-1EFD-4092-A8CC-C1C0AA21B636}" type="presOf" srcId="{A1268E0A-3561-41DC-8DCC-F8572EAB217D}" destId="{1E2B6B39-D7B2-424C-98A0-069729DE977C}" srcOrd="0" destOrd="0" presId="urn:microsoft.com/office/officeart/2005/8/layout/orgChart1"/>
    <dgm:cxn modelId="{B5D8FE30-AB2E-44F7-9D67-000F6154C8C3}" type="presOf" srcId="{93263D6D-9B6D-48D2-99C0-312CC1DE2297}" destId="{B665FB55-D768-400C-93CB-50D6CFD62AE0}" srcOrd="1" destOrd="0" presId="urn:microsoft.com/office/officeart/2005/8/layout/orgChart1"/>
    <dgm:cxn modelId="{25004133-9DAC-43D6-B89B-B68F8E3C42F5}" type="presOf" srcId="{BB25D3FF-DAA3-4590-BDEF-FC0DCBC1E031}" destId="{EB08BE41-DFA8-42E6-8799-4FD2460FF99F}" srcOrd="0" destOrd="0" presId="urn:microsoft.com/office/officeart/2005/8/layout/orgChart1"/>
    <dgm:cxn modelId="{63EA8434-1CDF-4158-B648-06B893A29E11}" type="presOf" srcId="{ABB9453C-6A83-4FEE-BE7F-6E6410F29E26}" destId="{719A29BB-8607-422C-8008-95770F64356B}" srcOrd="0" destOrd="0" presId="urn:microsoft.com/office/officeart/2005/8/layout/orgChart1"/>
    <dgm:cxn modelId="{35D06942-785D-4438-97A3-4240304C80C3}" srcId="{68234A1C-0ED7-4409-ACBE-E8276EEDBB80}" destId="{509259C0-739D-447C-8B40-D00A337648B1}" srcOrd="3" destOrd="0" parTransId="{3ED52E51-A26B-477F-86DF-9B13FD42C9E4}" sibTransId="{1A2371A4-E209-4770-8222-C49395EF7D4B}"/>
    <dgm:cxn modelId="{75BABB44-B03D-441D-AC59-1E4D2B68A9AB}" type="presOf" srcId="{0146BA6E-C961-423E-94F5-7B20102F30C6}" destId="{FB96E85E-94AB-4A07-81DF-DB3E59B2E59E}" srcOrd="0" destOrd="0" presId="urn:microsoft.com/office/officeart/2005/8/layout/orgChart1"/>
    <dgm:cxn modelId="{AB909745-82FB-4D88-8C88-2CBE056E6426}" type="presOf" srcId="{68234A1C-0ED7-4409-ACBE-E8276EEDBB80}" destId="{DDA1F43C-5A07-4B6B-A637-645FAEB2851B}" srcOrd="0" destOrd="0" presId="urn:microsoft.com/office/officeart/2005/8/layout/orgChart1"/>
    <dgm:cxn modelId="{0C78A347-CC81-45F0-8DEF-F6EA7ACB1CF8}" type="presOf" srcId="{96D58244-473F-4D81-88F7-8E5B1B71CA9B}" destId="{D855CBA7-A19D-45CC-9415-334181F48CF3}" srcOrd="1" destOrd="0" presId="urn:microsoft.com/office/officeart/2005/8/layout/orgChart1"/>
    <dgm:cxn modelId="{C4C6194B-586B-4800-81B2-80E080C545A4}" srcId="{409E11AB-B0D5-4EE4-8C0C-703229EFED55}" destId="{68234A1C-0ED7-4409-ACBE-E8276EEDBB80}" srcOrd="0" destOrd="0" parTransId="{658141C1-BB8D-46A7-8339-436B39DF4878}" sibTransId="{EC50C7F5-18A3-4FFD-923B-64A5F4F2F25F}"/>
    <dgm:cxn modelId="{78C26171-E1CA-49FE-AEC8-EE3AE2828BD0}" srcId="{68234A1C-0ED7-4409-ACBE-E8276EEDBB80}" destId="{0B3A1519-D7C4-4973-AEDA-EBF67131A9AC}" srcOrd="0" destOrd="0" parTransId="{0A096EB0-CE54-49F9-81F1-B7215D01862E}" sibTransId="{9D117168-DD64-4088-ADC8-97661D00B5EC}"/>
    <dgm:cxn modelId="{804A1E72-4AFE-41EA-B8D7-C714E2953822}" type="presOf" srcId="{68234A1C-0ED7-4409-ACBE-E8276EEDBB80}" destId="{EBF911D7-5E99-4737-81AF-BE486841C645}" srcOrd="1" destOrd="0" presId="urn:microsoft.com/office/officeart/2005/8/layout/orgChart1"/>
    <dgm:cxn modelId="{3001BB72-6F14-4F71-9493-E94B415F53DE}" type="presOf" srcId="{409E11AB-B0D5-4EE4-8C0C-703229EFED55}" destId="{01608E6E-4C42-415C-81B9-355B246A3DDB}" srcOrd="0" destOrd="0" presId="urn:microsoft.com/office/officeart/2005/8/layout/orgChart1"/>
    <dgm:cxn modelId="{9EDF5874-9C2D-4786-A179-C5A5FF3E45C2}" srcId="{68234A1C-0ED7-4409-ACBE-E8276EEDBB80}" destId="{927E05A2-7AD3-4900-BE53-9DC878B67EA9}" srcOrd="8" destOrd="0" parTransId="{BB25D3FF-DAA3-4590-BDEF-FC0DCBC1E031}" sibTransId="{FC78E936-F587-4686-AFC0-228DB7D4261E}"/>
    <dgm:cxn modelId="{C3E16375-AE64-494B-941E-06E70A1649F5}" type="presOf" srcId="{0B3A1519-D7C4-4973-AEDA-EBF67131A9AC}" destId="{66E9983B-0B98-4681-BDFC-98BEEF8882C3}" srcOrd="0" destOrd="0" presId="urn:microsoft.com/office/officeart/2005/8/layout/orgChart1"/>
    <dgm:cxn modelId="{8892937E-78EF-475C-9F5A-3E1EC16F6FCE}" srcId="{68234A1C-0ED7-4409-ACBE-E8276EEDBB80}" destId="{93263D6D-9B6D-48D2-99C0-312CC1DE2297}" srcOrd="9" destOrd="0" parTransId="{0146BA6E-C961-423E-94F5-7B20102F30C6}" sibTransId="{B14E65CE-F6E0-4FC2-BDB4-DD6A236316F5}"/>
    <dgm:cxn modelId="{F24F7986-2178-43C6-A8A1-B47F0FD068C2}" srcId="{68234A1C-0ED7-4409-ACBE-E8276EEDBB80}" destId="{A4D46946-97AB-4016-B09A-45C785A39CCB}" srcOrd="7" destOrd="0" parTransId="{1851DC30-B304-4042-A288-FDA834F3149F}" sibTransId="{92DF4D90-BE9A-4654-9D33-9162EE1CEE6F}"/>
    <dgm:cxn modelId="{B2BF8193-F930-46C6-8331-EA205473A23C}" type="presOf" srcId="{93263D6D-9B6D-48D2-99C0-312CC1DE2297}" destId="{B96D9D2A-1E5D-477D-95FB-8A70818AED8D}" srcOrd="0" destOrd="0" presId="urn:microsoft.com/office/officeart/2005/8/layout/orgChart1"/>
    <dgm:cxn modelId="{4E01CE9E-6641-48FD-BB8F-1F7B3AB5EE1D}" type="presOf" srcId="{8BA4064D-51C0-450D-A3D2-59CB66449393}" destId="{7BCB33DF-D8BA-4204-8564-6FCA7D6EF180}" srcOrd="0" destOrd="0" presId="urn:microsoft.com/office/officeart/2005/8/layout/orgChart1"/>
    <dgm:cxn modelId="{7D3404AA-1792-4A47-A18D-56E836D42869}" type="presOf" srcId="{A4D46946-97AB-4016-B09A-45C785A39CCB}" destId="{0C783290-C354-4E2B-B084-4110BDBD1079}" srcOrd="1" destOrd="0" presId="urn:microsoft.com/office/officeart/2005/8/layout/orgChart1"/>
    <dgm:cxn modelId="{6B3A00AC-F478-4C72-AC56-BB798C52A262}" type="presOf" srcId="{509259C0-739D-447C-8B40-D00A337648B1}" destId="{3133E34D-5C09-42EE-98F7-133536EECB47}" srcOrd="0" destOrd="0" presId="urn:microsoft.com/office/officeart/2005/8/layout/orgChart1"/>
    <dgm:cxn modelId="{DEDC64B4-CBF6-4F17-BD3F-7CF7EA4EA44C}" type="presOf" srcId="{07C672A6-93A3-4EA0-B5C7-3B96E1D5F7B6}" destId="{7CB5881C-7072-4126-8A63-320ABDD9DC80}" srcOrd="1" destOrd="0" presId="urn:microsoft.com/office/officeart/2005/8/layout/orgChart1"/>
    <dgm:cxn modelId="{A80451B8-39DA-4F79-8135-BB84A9D8F53F}" type="presOf" srcId="{927E05A2-7AD3-4900-BE53-9DC878B67EA9}" destId="{2EB0B600-8FB4-4EC4-9BED-775055D02006}" srcOrd="0" destOrd="0" presId="urn:microsoft.com/office/officeart/2005/8/layout/orgChart1"/>
    <dgm:cxn modelId="{F35498BC-4997-40CC-8B43-06D98BF72E17}" type="presOf" srcId="{2810A814-AA3B-4F3C-B382-E0039EEF97AF}" destId="{32EF8BDE-D707-40AA-8627-3ECB03C54119}" srcOrd="1" destOrd="0" presId="urn:microsoft.com/office/officeart/2005/8/layout/orgChart1"/>
    <dgm:cxn modelId="{2696C2BF-19FE-4C66-9C35-2643CBDA1D07}" type="presOf" srcId="{46D6E78D-6EBB-453D-9063-25B93E21C816}" destId="{C450079E-F630-4D60-999F-E6D0E4D4D2F3}" srcOrd="0" destOrd="0" presId="urn:microsoft.com/office/officeart/2005/8/layout/orgChart1"/>
    <dgm:cxn modelId="{D3A7E1CB-A4B3-4C87-B95D-A805C23D7F87}" srcId="{68234A1C-0ED7-4409-ACBE-E8276EEDBB80}" destId="{96D58244-473F-4D81-88F7-8E5B1B71CA9B}" srcOrd="5" destOrd="0" parTransId="{46D6E78D-6EBB-453D-9063-25B93E21C816}" sibTransId="{9166649C-281A-4F15-AAA1-F7E3A8829939}"/>
    <dgm:cxn modelId="{4A7A0CDB-3CFD-461C-AAAE-9EE99F05423B}" type="presOf" srcId="{0B3A1519-D7C4-4973-AEDA-EBF67131A9AC}" destId="{E37C6094-7F76-4E69-A193-30517B95D941}" srcOrd="1" destOrd="0" presId="urn:microsoft.com/office/officeart/2005/8/layout/orgChart1"/>
    <dgm:cxn modelId="{1966FBDF-4FA2-4D48-B1DA-97A708BE3C77}" type="presOf" srcId="{509259C0-739D-447C-8B40-D00A337648B1}" destId="{7DEA1CE0-571C-4A2C-8524-51EFFEC8B54D}" srcOrd="1" destOrd="0" presId="urn:microsoft.com/office/officeart/2005/8/layout/orgChart1"/>
    <dgm:cxn modelId="{0B921BE0-DBDD-4644-835B-EAC29302C635}" type="presOf" srcId="{89E62DAC-DCF0-49BE-9ECB-82CB8CF5FD34}" destId="{06A5528E-FAF4-4540-B490-21D41F1158A0}" srcOrd="0" destOrd="0" presId="urn:microsoft.com/office/officeart/2005/8/layout/orgChart1"/>
    <dgm:cxn modelId="{47F4E1E4-5DAE-4067-ABDF-046290012C14}" type="presOf" srcId="{927E05A2-7AD3-4900-BE53-9DC878B67EA9}" destId="{9F1F2CFB-3B5F-4EC6-BA1E-307498F72441}" srcOrd="1" destOrd="0" presId="urn:microsoft.com/office/officeart/2005/8/layout/orgChart1"/>
    <dgm:cxn modelId="{7C6010EE-BE2D-4778-B6A3-8E33517EA36E}" type="presOf" srcId="{0A096EB0-CE54-49F9-81F1-B7215D01862E}" destId="{75C7FC68-E6F2-4B76-B4B7-A843EA517D5C}" srcOrd="0" destOrd="0" presId="urn:microsoft.com/office/officeart/2005/8/layout/orgChart1"/>
    <dgm:cxn modelId="{534283EE-30C2-4DFA-92AE-C08BD0F3AF63}" type="presOf" srcId="{3ED52E51-A26B-477F-86DF-9B13FD42C9E4}" destId="{0841B4A3-A0C6-48C4-84A2-C1D755CB5F34}" srcOrd="0" destOrd="0" presId="urn:microsoft.com/office/officeart/2005/8/layout/orgChart1"/>
    <dgm:cxn modelId="{7B3894B9-03FE-47C5-BF6C-D03715DD1B94}" type="presParOf" srcId="{01608E6E-4C42-415C-81B9-355B246A3DDB}" destId="{743E32E3-73B9-4DD7-B99F-613AE83C21F4}" srcOrd="0" destOrd="0" presId="urn:microsoft.com/office/officeart/2005/8/layout/orgChart1"/>
    <dgm:cxn modelId="{4ECE2E19-F40D-4AB3-B453-3510C26F85CF}" type="presParOf" srcId="{743E32E3-73B9-4DD7-B99F-613AE83C21F4}" destId="{59BC4785-96B3-4FC3-B584-75AF2516A273}" srcOrd="0" destOrd="0" presId="urn:microsoft.com/office/officeart/2005/8/layout/orgChart1"/>
    <dgm:cxn modelId="{653EB7F0-DA9C-4150-8D43-2B7B5655D0FB}" type="presParOf" srcId="{59BC4785-96B3-4FC3-B584-75AF2516A273}" destId="{DDA1F43C-5A07-4B6B-A637-645FAEB2851B}" srcOrd="0" destOrd="0" presId="urn:microsoft.com/office/officeart/2005/8/layout/orgChart1"/>
    <dgm:cxn modelId="{474F6A5D-5809-4E7E-9687-21A695BBF061}" type="presParOf" srcId="{59BC4785-96B3-4FC3-B584-75AF2516A273}" destId="{EBF911D7-5E99-4737-81AF-BE486841C645}" srcOrd="1" destOrd="0" presId="urn:microsoft.com/office/officeart/2005/8/layout/orgChart1"/>
    <dgm:cxn modelId="{03D12B6B-002B-43BA-9220-584B9274FA4F}" type="presParOf" srcId="{743E32E3-73B9-4DD7-B99F-613AE83C21F4}" destId="{2AB2A199-3735-4E5B-B3A1-F6B15A82F1A2}" srcOrd="1" destOrd="0" presId="urn:microsoft.com/office/officeart/2005/8/layout/orgChart1"/>
    <dgm:cxn modelId="{036E22C8-159E-4ECD-8417-69BFE09C4900}" type="presParOf" srcId="{2AB2A199-3735-4E5B-B3A1-F6B15A82F1A2}" destId="{06A5528E-FAF4-4540-B490-21D41F1158A0}" srcOrd="0" destOrd="0" presId="urn:microsoft.com/office/officeart/2005/8/layout/orgChart1"/>
    <dgm:cxn modelId="{265A9317-33EA-4408-890F-C0561C01D25E}" type="presParOf" srcId="{2AB2A199-3735-4E5B-B3A1-F6B15A82F1A2}" destId="{AF27B003-068F-4A64-A748-CFE47EF69CFA}" srcOrd="1" destOrd="0" presId="urn:microsoft.com/office/officeart/2005/8/layout/orgChart1"/>
    <dgm:cxn modelId="{B9A7A93B-303A-4CB9-A40E-CFADCD75B3B5}" type="presParOf" srcId="{AF27B003-068F-4A64-A748-CFE47EF69CFA}" destId="{6C50805B-EBEF-46BD-8D0B-3D35E5FB794B}" srcOrd="0" destOrd="0" presId="urn:microsoft.com/office/officeart/2005/8/layout/orgChart1"/>
    <dgm:cxn modelId="{168271C0-224F-4742-8F45-7849BB8441F2}" type="presParOf" srcId="{6C50805B-EBEF-46BD-8D0B-3D35E5FB794B}" destId="{7BCB33DF-D8BA-4204-8564-6FCA7D6EF180}" srcOrd="0" destOrd="0" presId="urn:microsoft.com/office/officeart/2005/8/layout/orgChart1"/>
    <dgm:cxn modelId="{EBC0BD5F-4F19-4A65-B564-5B3F933D4780}" type="presParOf" srcId="{6C50805B-EBEF-46BD-8D0B-3D35E5FB794B}" destId="{262AB619-9DC1-4742-A1C0-30DA0F667D0E}" srcOrd="1" destOrd="0" presId="urn:microsoft.com/office/officeart/2005/8/layout/orgChart1"/>
    <dgm:cxn modelId="{9AF7DD82-359D-42E2-8BE8-48DEE7878660}" type="presParOf" srcId="{AF27B003-068F-4A64-A748-CFE47EF69CFA}" destId="{6A7C898D-7A59-4EA1-947D-6EA25F40098A}" srcOrd="1" destOrd="0" presId="urn:microsoft.com/office/officeart/2005/8/layout/orgChart1"/>
    <dgm:cxn modelId="{E4F87CC7-1844-4B4A-88D5-5F2603AD7723}" type="presParOf" srcId="{AF27B003-068F-4A64-A748-CFE47EF69CFA}" destId="{D77FB898-9801-46BC-83CC-D52CE0961530}" srcOrd="2" destOrd="0" presId="urn:microsoft.com/office/officeart/2005/8/layout/orgChart1"/>
    <dgm:cxn modelId="{A9E392BB-C500-4CF9-8940-2170E77D3E99}" type="presParOf" srcId="{2AB2A199-3735-4E5B-B3A1-F6B15A82F1A2}" destId="{1E2B6B39-D7B2-424C-98A0-069729DE977C}" srcOrd="2" destOrd="0" presId="urn:microsoft.com/office/officeart/2005/8/layout/orgChart1"/>
    <dgm:cxn modelId="{093D63D0-3EDE-4719-A9FB-27815E0CF0BF}" type="presParOf" srcId="{2AB2A199-3735-4E5B-B3A1-F6B15A82F1A2}" destId="{8678747F-FF8C-4876-8798-5F68F8D65A31}" srcOrd="3" destOrd="0" presId="urn:microsoft.com/office/officeart/2005/8/layout/orgChart1"/>
    <dgm:cxn modelId="{5DBB6085-D0A2-4298-A23A-89008903AD4B}" type="presParOf" srcId="{8678747F-FF8C-4876-8798-5F68F8D65A31}" destId="{B3779668-683B-4DA0-86E8-3A7DCDBEE80C}" srcOrd="0" destOrd="0" presId="urn:microsoft.com/office/officeart/2005/8/layout/orgChart1"/>
    <dgm:cxn modelId="{4F41C1F5-DA8C-4980-AF61-4878A96A6976}" type="presParOf" srcId="{B3779668-683B-4DA0-86E8-3A7DCDBEE80C}" destId="{719A29BB-8607-422C-8008-95770F64356B}" srcOrd="0" destOrd="0" presId="urn:microsoft.com/office/officeart/2005/8/layout/orgChart1"/>
    <dgm:cxn modelId="{814C5EE3-FAA4-4762-BBA3-24714EEE6B72}" type="presParOf" srcId="{B3779668-683B-4DA0-86E8-3A7DCDBEE80C}" destId="{0041B794-A0BA-4A10-B319-068492F53F3B}" srcOrd="1" destOrd="0" presId="urn:microsoft.com/office/officeart/2005/8/layout/orgChart1"/>
    <dgm:cxn modelId="{35C811A8-43EC-4E04-8DAF-1F126D01CFF2}" type="presParOf" srcId="{8678747F-FF8C-4876-8798-5F68F8D65A31}" destId="{4A01920D-8877-4BE0-8E88-F6DB3E0AA904}" srcOrd="1" destOrd="0" presId="urn:microsoft.com/office/officeart/2005/8/layout/orgChart1"/>
    <dgm:cxn modelId="{AC8A99AC-97DE-46B7-8D09-8E1BC806D568}" type="presParOf" srcId="{8678747F-FF8C-4876-8798-5F68F8D65A31}" destId="{67EF1299-F499-4629-A7A7-285B05681953}" srcOrd="2" destOrd="0" presId="urn:microsoft.com/office/officeart/2005/8/layout/orgChart1"/>
    <dgm:cxn modelId="{84AF5C64-39FC-44B9-ACE7-27A7F440446C}" type="presParOf" srcId="{2AB2A199-3735-4E5B-B3A1-F6B15A82F1A2}" destId="{0841B4A3-A0C6-48C4-84A2-C1D755CB5F34}" srcOrd="4" destOrd="0" presId="urn:microsoft.com/office/officeart/2005/8/layout/orgChart1"/>
    <dgm:cxn modelId="{866B0761-7279-41BD-977A-3473B1478235}" type="presParOf" srcId="{2AB2A199-3735-4E5B-B3A1-F6B15A82F1A2}" destId="{3372F7B8-1D86-43C5-A92B-8542810155C7}" srcOrd="5" destOrd="0" presId="urn:microsoft.com/office/officeart/2005/8/layout/orgChart1"/>
    <dgm:cxn modelId="{8821CD36-CE1A-4745-B815-6E65571E4673}" type="presParOf" srcId="{3372F7B8-1D86-43C5-A92B-8542810155C7}" destId="{4E0B59B7-1FCE-409D-86C1-419059ABEDBE}" srcOrd="0" destOrd="0" presId="urn:microsoft.com/office/officeart/2005/8/layout/orgChart1"/>
    <dgm:cxn modelId="{184A8C02-FD55-4B40-88F7-7478FD62B4BE}" type="presParOf" srcId="{4E0B59B7-1FCE-409D-86C1-419059ABEDBE}" destId="{3133E34D-5C09-42EE-98F7-133536EECB47}" srcOrd="0" destOrd="0" presId="urn:microsoft.com/office/officeart/2005/8/layout/orgChart1"/>
    <dgm:cxn modelId="{45F42EA4-3F80-4CD0-92F5-D407CF69B444}" type="presParOf" srcId="{4E0B59B7-1FCE-409D-86C1-419059ABEDBE}" destId="{7DEA1CE0-571C-4A2C-8524-51EFFEC8B54D}" srcOrd="1" destOrd="0" presId="urn:microsoft.com/office/officeart/2005/8/layout/orgChart1"/>
    <dgm:cxn modelId="{4F4B1504-07D8-4935-BDFF-76A1F825C24D}" type="presParOf" srcId="{3372F7B8-1D86-43C5-A92B-8542810155C7}" destId="{2AC34C7A-C246-4809-8E78-C1B3DB51D237}" srcOrd="1" destOrd="0" presId="urn:microsoft.com/office/officeart/2005/8/layout/orgChart1"/>
    <dgm:cxn modelId="{F5C8AD3F-7363-4BD9-9033-C8570B7952ED}" type="presParOf" srcId="{3372F7B8-1D86-43C5-A92B-8542810155C7}" destId="{739048AF-FB4F-41C5-9704-F86C4A7B268D}" srcOrd="2" destOrd="0" presId="urn:microsoft.com/office/officeart/2005/8/layout/orgChart1"/>
    <dgm:cxn modelId="{92CA7991-C085-47A8-9A2B-29D1F3E37A56}" type="presParOf" srcId="{2AB2A199-3735-4E5B-B3A1-F6B15A82F1A2}" destId="{25FE2655-F83E-48DA-B1FC-4B107EC2DF6C}" srcOrd="6" destOrd="0" presId="urn:microsoft.com/office/officeart/2005/8/layout/orgChart1"/>
    <dgm:cxn modelId="{635F218A-CDBA-4D38-B5DB-7C86B4F966A2}" type="presParOf" srcId="{2AB2A199-3735-4E5B-B3A1-F6B15A82F1A2}" destId="{B870F64A-9CD6-455C-ADF1-433F7B88260D}" srcOrd="7" destOrd="0" presId="urn:microsoft.com/office/officeart/2005/8/layout/orgChart1"/>
    <dgm:cxn modelId="{1AD99D48-95BE-4CB3-8E00-BBB4F471DC25}" type="presParOf" srcId="{B870F64A-9CD6-455C-ADF1-433F7B88260D}" destId="{154A3AC4-7259-43BD-A93E-F2E2DE0CE898}" srcOrd="0" destOrd="0" presId="urn:microsoft.com/office/officeart/2005/8/layout/orgChart1"/>
    <dgm:cxn modelId="{45157F63-FE7C-4353-818F-BDD79F6D611C}" type="presParOf" srcId="{154A3AC4-7259-43BD-A93E-F2E2DE0CE898}" destId="{AD93B305-2624-4A35-9ACA-FB95EA5A9E60}" srcOrd="0" destOrd="0" presId="urn:microsoft.com/office/officeart/2005/8/layout/orgChart1"/>
    <dgm:cxn modelId="{F0D10E0D-E6BA-4631-BD12-FF22B6AD0BFE}" type="presParOf" srcId="{154A3AC4-7259-43BD-A93E-F2E2DE0CE898}" destId="{7CB5881C-7072-4126-8A63-320ABDD9DC80}" srcOrd="1" destOrd="0" presId="urn:microsoft.com/office/officeart/2005/8/layout/orgChart1"/>
    <dgm:cxn modelId="{076C8511-D3EF-4474-A10C-193CED18167B}" type="presParOf" srcId="{B870F64A-9CD6-455C-ADF1-433F7B88260D}" destId="{1C1B60F8-4CAF-4A7C-AAE6-B983F3EDC23B}" srcOrd="1" destOrd="0" presId="urn:microsoft.com/office/officeart/2005/8/layout/orgChart1"/>
    <dgm:cxn modelId="{80C31B7A-ACBE-40EF-ACA2-9A98C2FC0A24}" type="presParOf" srcId="{B870F64A-9CD6-455C-ADF1-433F7B88260D}" destId="{5B5E004B-630D-412E-AB97-5C73F34F52BC}" srcOrd="2" destOrd="0" presId="urn:microsoft.com/office/officeart/2005/8/layout/orgChart1"/>
    <dgm:cxn modelId="{1E99E89E-A463-448D-8E45-4ED31D0E3045}" type="presParOf" srcId="{2AB2A199-3735-4E5B-B3A1-F6B15A82F1A2}" destId="{C450079E-F630-4D60-999F-E6D0E4D4D2F3}" srcOrd="8" destOrd="0" presId="urn:microsoft.com/office/officeart/2005/8/layout/orgChart1"/>
    <dgm:cxn modelId="{BC925E92-BB85-4B14-961A-4344757A9300}" type="presParOf" srcId="{2AB2A199-3735-4E5B-B3A1-F6B15A82F1A2}" destId="{77E73F29-79BD-41E0-8840-681322E7C59C}" srcOrd="9" destOrd="0" presId="urn:microsoft.com/office/officeart/2005/8/layout/orgChart1"/>
    <dgm:cxn modelId="{F8A34822-C89F-4051-BE11-30551F9FABD9}" type="presParOf" srcId="{77E73F29-79BD-41E0-8840-681322E7C59C}" destId="{8E6A1C06-D0E3-43D6-B48B-E8C5A17B8ECB}" srcOrd="0" destOrd="0" presId="urn:microsoft.com/office/officeart/2005/8/layout/orgChart1"/>
    <dgm:cxn modelId="{72D11505-D96C-4498-B84C-CAB913DD1AB8}" type="presParOf" srcId="{8E6A1C06-D0E3-43D6-B48B-E8C5A17B8ECB}" destId="{52474091-C30D-4C0C-8FA7-06984E30C5B9}" srcOrd="0" destOrd="0" presId="urn:microsoft.com/office/officeart/2005/8/layout/orgChart1"/>
    <dgm:cxn modelId="{5A171738-0390-45F6-80EC-3AE912077C53}" type="presParOf" srcId="{8E6A1C06-D0E3-43D6-B48B-E8C5A17B8ECB}" destId="{D855CBA7-A19D-45CC-9415-334181F48CF3}" srcOrd="1" destOrd="0" presId="urn:microsoft.com/office/officeart/2005/8/layout/orgChart1"/>
    <dgm:cxn modelId="{2FBE85F7-B03C-490E-91F1-99519A13F3C1}" type="presParOf" srcId="{77E73F29-79BD-41E0-8840-681322E7C59C}" destId="{22D5110C-82FC-4FDE-997A-FA173D917A75}" srcOrd="1" destOrd="0" presId="urn:microsoft.com/office/officeart/2005/8/layout/orgChart1"/>
    <dgm:cxn modelId="{5A1A3E5D-9179-4D8A-9741-C5D3917A8535}" type="presParOf" srcId="{77E73F29-79BD-41E0-8840-681322E7C59C}" destId="{2F634291-B3F4-4768-81AA-C5D841908892}" srcOrd="2" destOrd="0" presId="urn:microsoft.com/office/officeart/2005/8/layout/orgChart1"/>
    <dgm:cxn modelId="{1FB03D83-993D-4CBA-9E52-C762914BCFCB}" type="presParOf" srcId="{2AB2A199-3735-4E5B-B3A1-F6B15A82F1A2}" destId="{E5BE0859-4CE2-4238-907D-E431F48F662C}" srcOrd="10" destOrd="0" presId="urn:microsoft.com/office/officeart/2005/8/layout/orgChart1"/>
    <dgm:cxn modelId="{06ADB817-4201-412B-A828-F9A0986E16FB}" type="presParOf" srcId="{2AB2A199-3735-4E5B-B3A1-F6B15A82F1A2}" destId="{A28AB1DF-D803-43AE-9D58-AA082E8BE7C9}" srcOrd="11" destOrd="0" presId="urn:microsoft.com/office/officeart/2005/8/layout/orgChart1"/>
    <dgm:cxn modelId="{90223DE3-D908-4E60-A7EC-B43C3140FF59}" type="presParOf" srcId="{A28AB1DF-D803-43AE-9D58-AA082E8BE7C9}" destId="{D8406749-E3B5-4DD8-8350-043EE2D49347}" srcOrd="0" destOrd="0" presId="urn:microsoft.com/office/officeart/2005/8/layout/orgChart1"/>
    <dgm:cxn modelId="{CB1F352B-C3AB-4DE9-A3AE-C7A5FD84F8F4}" type="presParOf" srcId="{D8406749-E3B5-4DD8-8350-043EE2D49347}" destId="{E60AA1A7-68E7-49A0-855A-9E9A20A84564}" srcOrd="0" destOrd="0" presId="urn:microsoft.com/office/officeart/2005/8/layout/orgChart1"/>
    <dgm:cxn modelId="{56687B81-543C-497D-A0CC-FCB5781FAE7F}" type="presParOf" srcId="{D8406749-E3B5-4DD8-8350-043EE2D49347}" destId="{32EF8BDE-D707-40AA-8627-3ECB03C54119}" srcOrd="1" destOrd="0" presId="urn:microsoft.com/office/officeart/2005/8/layout/orgChart1"/>
    <dgm:cxn modelId="{4252872C-4BA0-4E5F-BA53-9628C0AD28C2}" type="presParOf" srcId="{A28AB1DF-D803-43AE-9D58-AA082E8BE7C9}" destId="{A2630917-A348-478E-8D30-CEB5CDE18D07}" srcOrd="1" destOrd="0" presId="urn:microsoft.com/office/officeart/2005/8/layout/orgChart1"/>
    <dgm:cxn modelId="{6DEFD22C-B4EF-45C2-BDBD-041ECB962FEA}" type="presParOf" srcId="{A28AB1DF-D803-43AE-9D58-AA082E8BE7C9}" destId="{BA952E02-F86D-486C-A689-9F417414BB8C}" srcOrd="2" destOrd="0" presId="urn:microsoft.com/office/officeart/2005/8/layout/orgChart1"/>
    <dgm:cxn modelId="{804C4308-C66A-4EE4-B22B-CE5879FD2EBD}" type="presParOf" srcId="{2AB2A199-3735-4E5B-B3A1-F6B15A82F1A2}" destId="{DB605994-2532-4DC9-A77B-DE9553584672}" srcOrd="12" destOrd="0" presId="urn:microsoft.com/office/officeart/2005/8/layout/orgChart1"/>
    <dgm:cxn modelId="{057BF640-AD94-48FF-A334-2DBAB21F18BC}" type="presParOf" srcId="{2AB2A199-3735-4E5B-B3A1-F6B15A82F1A2}" destId="{4AE7EE66-FF00-497E-8EC7-A1D796EF4611}" srcOrd="13" destOrd="0" presId="urn:microsoft.com/office/officeart/2005/8/layout/orgChart1"/>
    <dgm:cxn modelId="{AEBC4CBE-D02A-416F-8918-AB7DBD85696A}" type="presParOf" srcId="{4AE7EE66-FF00-497E-8EC7-A1D796EF4611}" destId="{7F42FBD4-820E-4AB4-ACA9-4C5052614BBC}" srcOrd="0" destOrd="0" presId="urn:microsoft.com/office/officeart/2005/8/layout/orgChart1"/>
    <dgm:cxn modelId="{2A774284-0586-4332-94D4-365863384F01}" type="presParOf" srcId="{7F42FBD4-820E-4AB4-ACA9-4C5052614BBC}" destId="{183040C2-25CF-401D-BE55-DAEC10AFB2A8}" srcOrd="0" destOrd="0" presId="urn:microsoft.com/office/officeart/2005/8/layout/orgChart1"/>
    <dgm:cxn modelId="{1A9AB9D9-1A3C-4719-8D10-F92D6EB8568C}" type="presParOf" srcId="{7F42FBD4-820E-4AB4-ACA9-4C5052614BBC}" destId="{0C783290-C354-4E2B-B084-4110BDBD1079}" srcOrd="1" destOrd="0" presId="urn:microsoft.com/office/officeart/2005/8/layout/orgChart1"/>
    <dgm:cxn modelId="{DC5A0D2C-5FD6-4389-B1E0-A748D721D201}" type="presParOf" srcId="{4AE7EE66-FF00-497E-8EC7-A1D796EF4611}" destId="{DEA3A247-DF94-4C5B-B6B8-F4A355289E58}" srcOrd="1" destOrd="0" presId="urn:microsoft.com/office/officeart/2005/8/layout/orgChart1"/>
    <dgm:cxn modelId="{E7187207-358F-43A4-A5A9-174394A5B4A7}" type="presParOf" srcId="{4AE7EE66-FF00-497E-8EC7-A1D796EF4611}" destId="{C22792DC-F846-46EA-B352-FB6B37BD97B4}" srcOrd="2" destOrd="0" presId="urn:microsoft.com/office/officeart/2005/8/layout/orgChart1"/>
    <dgm:cxn modelId="{D537D9CA-919F-4CE2-9A37-4BB844A44861}" type="presParOf" srcId="{743E32E3-73B9-4DD7-B99F-613AE83C21F4}" destId="{7427D44D-DD58-4082-9FF5-02D4ECD7D239}" srcOrd="2" destOrd="0" presId="urn:microsoft.com/office/officeart/2005/8/layout/orgChart1"/>
    <dgm:cxn modelId="{06DAB927-E149-4D37-B5AB-BC73C5DD63E7}" type="presParOf" srcId="{7427D44D-DD58-4082-9FF5-02D4ECD7D239}" destId="{75C7FC68-E6F2-4B76-B4B7-A843EA517D5C}" srcOrd="0" destOrd="0" presId="urn:microsoft.com/office/officeart/2005/8/layout/orgChart1"/>
    <dgm:cxn modelId="{F6D46BE8-24FF-49C7-B831-E95F5283E33B}" type="presParOf" srcId="{7427D44D-DD58-4082-9FF5-02D4ECD7D239}" destId="{795E704E-56BF-472D-A4D6-71DA2AC2F335}" srcOrd="1" destOrd="0" presId="urn:microsoft.com/office/officeart/2005/8/layout/orgChart1"/>
    <dgm:cxn modelId="{7CA00B73-BAAA-4C91-9AFD-586DD3BAB958}" type="presParOf" srcId="{795E704E-56BF-472D-A4D6-71DA2AC2F335}" destId="{18E3BAEC-8F2A-4A91-A5D3-E852C7138D0A}" srcOrd="0" destOrd="0" presId="urn:microsoft.com/office/officeart/2005/8/layout/orgChart1"/>
    <dgm:cxn modelId="{B006805C-57D8-4B64-B2FE-7160676034C7}" type="presParOf" srcId="{18E3BAEC-8F2A-4A91-A5D3-E852C7138D0A}" destId="{66E9983B-0B98-4681-BDFC-98BEEF8882C3}" srcOrd="0" destOrd="0" presId="urn:microsoft.com/office/officeart/2005/8/layout/orgChart1"/>
    <dgm:cxn modelId="{75C63D5C-3A78-4227-B669-B02695684820}" type="presParOf" srcId="{18E3BAEC-8F2A-4A91-A5D3-E852C7138D0A}" destId="{E37C6094-7F76-4E69-A193-30517B95D941}" srcOrd="1" destOrd="0" presId="urn:microsoft.com/office/officeart/2005/8/layout/orgChart1"/>
    <dgm:cxn modelId="{7DFEEBDB-DC99-4B9E-9C8F-708A3C6E0B8F}" type="presParOf" srcId="{795E704E-56BF-472D-A4D6-71DA2AC2F335}" destId="{835A4138-1C31-4C86-82A2-E50F549BF0C3}" srcOrd="1" destOrd="0" presId="urn:microsoft.com/office/officeart/2005/8/layout/orgChart1"/>
    <dgm:cxn modelId="{D777BD3D-F92C-41A5-BFEA-34F3D763DDD6}" type="presParOf" srcId="{795E704E-56BF-472D-A4D6-71DA2AC2F335}" destId="{E392E5D8-1ECA-4772-8C3C-5C24D009D9FC}" srcOrd="2" destOrd="0" presId="urn:microsoft.com/office/officeart/2005/8/layout/orgChart1"/>
    <dgm:cxn modelId="{D0B183DD-0903-4779-A1B9-C3A37D37F813}" type="presParOf" srcId="{7427D44D-DD58-4082-9FF5-02D4ECD7D239}" destId="{EB08BE41-DFA8-42E6-8799-4FD2460FF99F}" srcOrd="2" destOrd="0" presId="urn:microsoft.com/office/officeart/2005/8/layout/orgChart1"/>
    <dgm:cxn modelId="{A836470C-9C11-4735-90D7-3260DD7D2DCE}" type="presParOf" srcId="{7427D44D-DD58-4082-9FF5-02D4ECD7D239}" destId="{BCC4E3C9-FF70-4784-B019-23EE4AF3F501}" srcOrd="3" destOrd="0" presId="urn:microsoft.com/office/officeart/2005/8/layout/orgChart1"/>
    <dgm:cxn modelId="{90F197E5-EC2A-4290-A86E-1DFA3F406983}" type="presParOf" srcId="{BCC4E3C9-FF70-4784-B019-23EE4AF3F501}" destId="{2D239A7E-9E14-4F86-8F55-D6278D4B9B9A}" srcOrd="0" destOrd="0" presId="urn:microsoft.com/office/officeart/2005/8/layout/orgChart1"/>
    <dgm:cxn modelId="{F4675CD7-4CB2-45D6-94CE-21EF5B6B31CD}" type="presParOf" srcId="{2D239A7E-9E14-4F86-8F55-D6278D4B9B9A}" destId="{2EB0B600-8FB4-4EC4-9BED-775055D02006}" srcOrd="0" destOrd="0" presId="urn:microsoft.com/office/officeart/2005/8/layout/orgChart1"/>
    <dgm:cxn modelId="{9903A028-0E8B-4856-AD32-51238A11A756}" type="presParOf" srcId="{2D239A7E-9E14-4F86-8F55-D6278D4B9B9A}" destId="{9F1F2CFB-3B5F-4EC6-BA1E-307498F72441}" srcOrd="1" destOrd="0" presId="urn:microsoft.com/office/officeart/2005/8/layout/orgChart1"/>
    <dgm:cxn modelId="{8D1F80DF-83B8-480D-B66D-29C612CCF591}" type="presParOf" srcId="{BCC4E3C9-FF70-4784-B019-23EE4AF3F501}" destId="{355CCF89-F15E-4086-B24C-301DA079FEC0}" srcOrd="1" destOrd="0" presId="urn:microsoft.com/office/officeart/2005/8/layout/orgChart1"/>
    <dgm:cxn modelId="{5CC6AB18-B25C-4D36-8FE1-3FA79CF3E2D4}" type="presParOf" srcId="{BCC4E3C9-FF70-4784-B019-23EE4AF3F501}" destId="{A4BFB6FB-7EA7-4835-B75B-0982BE10A74D}" srcOrd="2" destOrd="0" presId="urn:microsoft.com/office/officeart/2005/8/layout/orgChart1"/>
    <dgm:cxn modelId="{691B37AD-F589-4DF7-B406-AA833C2636A2}" type="presParOf" srcId="{7427D44D-DD58-4082-9FF5-02D4ECD7D239}" destId="{FB96E85E-94AB-4A07-81DF-DB3E59B2E59E}" srcOrd="4" destOrd="0" presId="urn:microsoft.com/office/officeart/2005/8/layout/orgChart1"/>
    <dgm:cxn modelId="{75FAE4C1-6D80-4DEA-8F33-CABD6F61FF03}" type="presParOf" srcId="{7427D44D-DD58-4082-9FF5-02D4ECD7D239}" destId="{83AF22A8-C6FF-4E5F-9BC0-E2C4E788B5FA}" srcOrd="5" destOrd="0" presId="urn:microsoft.com/office/officeart/2005/8/layout/orgChart1"/>
    <dgm:cxn modelId="{C282907D-C572-4227-B1D3-47A334F48B02}" type="presParOf" srcId="{83AF22A8-C6FF-4E5F-9BC0-E2C4E788B5FA}" destId="{AD0A049A-9404-4506-8468-D478429EE18F}" srcOrd="0" destOrd="0" presId="urn:microsoft.com/office/officeart/2005/8/layout/orgChart1"/>
    <dgm:cxn modelId="{46EB820B-8A6B-4384-BEAC-9F7D850959D4}" type="presParOf" srcId="{AD0A049A-9404-4506-8468-D478429EE18F}" destId="{B96D9D2A-1E5D-477D-95FB-8A70818AED8D}" srcOrd="0" destOrd="0" presId="urn:microsoft.com/office/officeart/2005/8/layout/orgChart1"/>
    <dgm:cxn modelId="{16C4BBE0-7C95-4447-8636-27B27589972B}" type="presParOf" srcId="{AD0A049A-9404-4506-8468-D478429EE18F}" destId="{B665FB55-D768-400C-93CB-50D6CFD62AE0}" srcOrd="1" destOrd="0" presId="urn:microsoft.com/office/officeart/2005/8/layout/orgChart1"/>
    <dgm:cxn modelId="{11CF5BC0-E1A3-4D34-B79B-E7036E2F2760}" type="presParOf" srcId="{83AF22A8-C6FF-4E5F-9BC0-E2C4E788B5FA}" destId="{90CCC519-1C8B-489C-BC14-4545357C826C}" srcOrd="1" destOrd="0" presId="urn:microsoft.com/office/officeart/2005/8/layout/orgChart1"/>
    <dgm:cxn modelId="{24D2C0C0-1B16-4FFF-98A4-F1A155D9A5DA}" type="presParOf" srcId="{83AF22A8-C6FF-4E5F-9BC0-E2C4E788B5FA}" destId="{AEB2C35D-0192-4602-B5CD-CFAB14C226B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6E85E-94AB-4A07-81DF-DB3E59B2E59E}">
      <dsp:nvSpPr>
        <dsp:cNvPr id="0" name=""/>
        <dsp:cNvSpPr/>
      </dsp:nvSpPr>
      <dsp:spPr>
        <a:xfrm>
          <a:off x="4506491" y="996503"/>
          <a:ext cx="584004" cy="1868064"/>
        </a:xfrm>
        <a:custGeom>
          <a:avLst/>
          <a:gdLst/>
          <a:ahLst/>
          <a:cxnLst/>
          <a:rect l="0" t="0" r="0" b="0"/>
          <a:pathLst>
            <a:path>
              <a:moveTo>
                <a:pt x="584004" y="0"/>
              </a:moveTo>
              <a:lnTo>
                <a:pt x="584004" y="1868064"/>
              </a:lnTo>
              <a:lnTo>
                <a:pt x="0" y="186806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08BE41-DFA8-42E6-8799-4FD2460FF99F}">
      <dsp:nvSpPr>
        <dsp:cNvPr id="0" name=""/>
        <dsp:cNvSpPr/>
      </dsp:nvSpPr>
      <dsp:spPr>
        <a:xfrm>
          <a:off x="5090495" y="996503"/>
          <a:ext cx="139623" cy="1268113"/>
        </a:xfrm>
        <a:custGeom>
          <a:avLst/>
          <a:gdLst/>
          <a:ahLst/>
          <a:cxnLst/>
          <a:rect l="0" t="0" r="0" b="0"/>
          <a:pathLst>
            <a:path>
              <a:moveTo>
                <a:pt x="0" y="0"/>
              </a:moveTo>
              <a:lnTo>
                <a:pt x="0" y="1268113"/>
              </a:lnTo>
              <a:lnTo>
                <a:pt x="139623" y="126811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C7FC68-E6F2-4B76-B4B7-A843EA517D5C}">
      <dsp:nvSpPr>
        <dsp:cNvPr id="0" name=""/>
        <dsp:cNvSpPr/>
      </dsp:nvSpPr>
      <dsp:spPr>
        <a:xfrm>
          <a:off x="4904568" y="996503"/>
          <a:ext cx="185927" cy="838755"/>
        </a:xfrm>
        <a:custGeom>
          <a:avLst/>
          <a:gdLst/>
          <a:ahLst/>
          <a:cxnLst/>
          <a:rect l="0" t="0" r="0" b="0"/>
          <a:pathLst>
            <a:path>
              <a:moveTo>
                <a:pt x="185927" y="0"/>
              </a:moveTo>
              <a:lnTo>
                <a:pt x="185927" y="838755"/>
              </a:lnTo>
              <a:lnTo>
                <a:pt x="0" y="83875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05994-2532-4DC9-A77B-DE9553584672}">
      <dsp:nvSpPr>
        <dsp:cNvPr id="0" name=""/>
        <dsp:cNvSpPr/>
      </dsp:nvSpPr>
      <dsp:spPr>
        <a:xfrm>
          <a:off x="5090495" y="996503"/>
          <a:ext cx="4386920" cy="2536320"/>
        </a:xfrm>
        <a:custGeom>
          <a:avLst/>
          <a:gdLst/>
          <a:ahLst/>
          <a:cxnLst/>
          <a:rect l="0" t="0" r="0" b="0"/>
          <a:pathLst>
            <a:path>
              <a:moveTo>
                <a:pt x="0" y="0"/>
              </a:moveTo>
              <a:lnTo>
                <a:pt x="0" y="2413946"/>
              </a:lnTo>
              <a:lnTo>
                <a:pt x="4386920" y="2413946"/>
              </a:lnTo>
              <a:lnTo>
                <a:pt x="4386920" y="25363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BE0859-4CE2-4238-907D-E431F48F662C}">
      <dsp:nvSpPr>
        <dsp:cNvPr id="0" name=""/>
        <dsp:cNvSpPr/>
      </dsp:nvSpPr>
      <dsp:spPr>
        <a:xfrm>
          <a:off x="5090495" y="996503"/>
          <a:ext cx="2976704" cy="2536320"/>
        </a:xfrm>
        <a:custGeom>
          <a:avLst/>
          <a:gdLst/>
          <a:ahLst/>
          <a:cxnLst/>
          <a:rect l="0" t="0" r="0" b="0"/>
          <a:pathLst>
            <a:path>
              <a:moveTo>
                <a:pt x="0" y="0"/>
              </a:moveTo>
              <a:lnTo>
                <a:pt x="0" y="2413946"/>
              </a:lnTo>
              <a:lnTo>
                <a:pt x="2976704" y="2413946"/>
              </a:lnTo>
              <a:lnTo>
                <a:pt x="2976704" y="25363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50079E-F630-4D60-999F-E6D0E4D4D2F3}">
      <dsp:nvSpPr>
        <dsp:cNvPr id="0" name=""/>
        <dsp:cNvSpPr/>
      </dsp:nvSpPr>
      <dsp:spPr>
        <a:xfrm>
          <a:off x="5090495" y="996503"/>
          <a:ext cx="1307620" cy="2545714"/>
        </a:xfrm>
        <a:custGeom>
          <a:avLst/>
          <a:gdLst/>
          <a:ahLst/>
          <a:cxnLst/>
          <a:rect l="0" t="0" r="0" b="0"/>
          <a:pathLst>
            <a:path>
              <a:moveTo>
                <a:pt x="0" y="0"/>
              </a:moveTo>
              <a:lnTo>
                <a:pt x="0" y="2423340"/>
              </a:lnTo>
              <a:lnTo>
                <a:pt x="1307620" y="2423340"/>
              </a:lnTo>
              <a:lnTo>
                <a:pt x="1307620" y="254571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FE2655-F83E-48DA-B1FC-4B107EC2DF6C}">
      <dsp:nvSpPr>
        <dsp:cNvPr id="0" name=""/>
        <dsp:cNvSpPr/>
      </dsp:nvSpPr>
      <dsp:spPr>
        <a:xfrm>
          <a:off x="4816488" y="996503"/>
          <a:ext cx="274007" cy="2536320"/>
        </a:xfrm>
        <a:custGeom>
          <a:avLst/>
          <a:gdLst/>
          <a:ahLst/>
          <a:cxnLst/>
          <a:rect l="0" t="0" r="0" b="0"/>
          <a:pathLst>
            <a:path>
              <a:moveTo>
                <a:pt x="274007" y="0"/>
              </a:moveTo>
              <a:lnTo>
                <a:pt x="274007" y="2413946"/>
              </a:lnTo>
              <a:lnTo>
                <a:pt x="0" y="2413946"/>
              </a:lnTo>
              <a:lnTo>
                <a:pt x="0" y="25363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41B4A3-A0C6-48C4-84A2-C1D755CB5F34}">
      <dsp:nvSpPr>
        <dsp:cNvPr id="0" name=""/>
        <dsp:cNvSpPr/>
      </dsp:nvSpPr>
      <dsp:spPr>
        <a:xfrm>
          <a:off x="3393521" y="996503"/>
          <a:ext cx="1696973" cy="2525301"/>
        </a:xfrm>
        <a:custGeom>
          <a:avLst/>
          <a:gdLst/>
          <a:ahLst/>
          <a:cxnLst/>
          <a:rect l="0" t="0" r="0" b="0"/>
          <a:pathLst>
            <a:path>
              <a:moveTo>
                <a:pt x="1696973" y="0"/>
              </a:moveTo>
              <a:lnTo>
                <a:pt x="1696973" y="2402927"/>
              </a:lnTo>
              <a:lnTo>
                <a:pt x="0" y="2402927"/>
              </a:lnTo>
              <a:lnTo>
                <a:pt x="0" y="252530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2B6B39-D7B2-424C-98A0-069729DE977C}">
      <dsp:nvSpPr>
        <dsp:cNvPr id="0" name=""/>
        <dsp:cNvSpPr/>
      </dsp:nvSpPr>
      <dsp:spPr>
        <a:xfrm>
          <a:off x="1996055" y="996503"/>
          <a:ext cx="3094440" cy="2536320"/>
        </a:xfrm>
        <a:custGeom>
          <a:avLst/>
          <a:gdLst/>
          <a:ahLst/>
          <a:cxnLst/>
          <a:rect l="0" t="0" r="0" b="0"/>
          <a:pathLst>
            <a:path>
              <a:moveTo>
                <a:pt x="3094440" y="0"/>
              </a:moveTo>
              <a:lnTo>
                <a:pt x="3094440" y="2413946"/>
              </a:lnTo>
              <a:lnTo>
                <a:pt x="0" y="2413946"/>
              </a:lnTo>
              <a:lnTo>
                <a:pt x="0" y="25363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5528E-FAF4-4540-B490-21D41F1158A0}">
      <dsp:nvSpPr>
        <dsp:cNvPr id="0" name=""/>
        <dsp:cNvSpPr/>
      </dsp:nvSpPr>
      <dsp:spPr>
        <a:xfrm>
          <a:off x="585839" y="996503"/>
          <a:ext cx="4504656" cy="2536320"/>
        </a:xfrm>
        <a:custGeom>
          <a:avLst/>
          <a:gdLst/>
          <a:ahLst/>
          <a:cxnLst/>
          <a:rect l="0" t="0" r="0" b="0"/>
          <a:pathLst>
            <a:path>
              <a:moveTo>
                <a:pt x="4504656" y="0"/>
              </a:moveTo>
              <a:lnTo>
                <a:pt x="4504656" y="2413946"/>
              </a:lnTo>
              <a:lnTo>
                <a:pt x="0" y="2413946"/>
              </a:lnTo>
              <a:lnTo>
                <a:pt x="0" y="25363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A1F43C-5A07-4B6B-A637-645FAEB2851B}">
      <dsp:nvSpPr>
        <dsp:cNvPr id="0" name=""/>
        <dsp:cNvSpPr/>
      </dsp:nvSpPr>
      <dsp:spPr>
        <a:xfrm>
          <a:off x="3902347" y="478243"/>
          <a:ext cx="2376296" cy="518260"/>
        </a:xfrm>
        <a:prstGeom prst="rect">
          <a:avLst/>
        </a:prstGeom>
        <a:solidFill>
          <a:schemeClr val="bg1">
            <a:lumMod val="75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tx1"/>
              </a:solidFill>
              <a:latin typeface="Verdana" pitchFamily="34" charset="0"/>
            </a:rPr>
            <a:t>Formand</a:t>
          </a:r>
        </a:p>
        <a:p>
          <a:pPr marL="0" lvl="0" indent="0" algn="ctr" defTabSz="533400">
            <a:lnSpc>
              <a:spcPct val="90000"/>
            </a:lnSpc>
            <a:spcBef>
              <a:spcPct val="0"/>
            </a:spcBef>
            <a:spcAft>
              <a:spcPct val="35000"/>
            </a:spcAft>
            <a:buNone/>
          </a:pPr>
          <a:r>
            <a:rPr lang="da-DK" sz="1100" b="0" kern="1200" dirty="0">
              <a:solidFill>
                <a:schemeClr val="tx1"/>
              </a:solidFill>
              <a:latin typeface="+mn-lt"/>
            </a:rPr>
            <a:t>Stefan Lildal Schrøder</a:t>
          </a:r>
        </a:p>
      </dsp:txBody>
      <dsp:txXfrm>
        <a:off x="3902347" y="478243"/>
        <a:ext cx="2376296" cy="518260"/>
      </dsp:txXfrm>
    </dsp:sp>
    <dsp:sp modelId="{7BCB33DF-D8BA-4204-8564-6FCA7D6EF180}">
      <dsp:nvSpPr>
        <dsp:cNvPr id="0" name=""/>
        <dsp:cNvSpPr/>
      </dsp:nvSpPr>
      <dsp:spPr>
        <a:xfrm>
          <a:off x="3105" y="3532824"/>
          <a:ext cx="1165468" cy="582734"/>
        </a:xfrm>
        <a:prstGeom prst="rect">
          <a:avLst/>
        </a:prstGeom>
        <a:solidFill>
          <a:srgbClr val="DDDDD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0" kern="1200" dirty="0">
              <a:solidFill>
                <a:schemeClr val="tx1"/>
              </a:solidFill>
            </a:rPr>
            <a:t>Ann-Sophie Sommer Toft</a:t>
          </a:r>
        </a:p>
      </dsp:txBody>
      <dsp:txXfrm>
        <a:off x="3105" y="3532824"/>
        <a:ext cx="1165468" cy="582734"/>
      </dsp:txXfrm>
    </dsp:sp>
    <dsp:sp modelId="{719A29BB-8607-422C-8008-95770F64356B}">
      <dsp:nvSpPr>
        <dsp:cNvPr id="0" name=""/>
        <dsp:cNvSpPr/>
      </dsp:nvSpPr>
      <dsp:spPr>
        <a:xfrm>
          <a:off x="1413321" y="3532824"/>
          <a:ext cx="1165468" cy="582734"/>
        </a:xfrm>
        <a:prstGeom prst="rect">
          <a:avLst/>
        </a:prstGeom>
        <a:solidFill>
          <a:srgbClr val="DDDDD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solidFill>
                <a:schemeClr val="tx1"/>
              </a:solidFill>
            </a:rPr>
            <a:t>Mette Johansen</a:t>
          </a:r>
        </a:p>
      </dsp:txBody>
      <dsp:txXfrm>
        <a:off x="1413321" y="3532824"/>
        <a:ext cx="1165468" cy="582734"/>
      </dsp:txXfrm>
    </dsp:sp>
    <dsp:sp modelId="{3133E34D-5C09-42EE-98F7-133536EECB47}">
      <dsp:nvSpPr>
        <dsp:cNvPr id="0" name=""/>
        <dsp:cNvSpPr/>
      </dsp:nvSpPr>
      <dsp:spPr>
        <a:xfrm>
          <a:off x="2810787" y="3521804"/>
          <a:ext cx="1165468" cy="582734"/>
        </a:xfrm>
        <a:prstGeom prst="rect">
          <a:avLst/>
        </a:prstGeom>
        <a:solidFill>
          <a:srgbClr val="DDDDDD"/>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b="0" kern="1200" dirty="0">
              <a:solidFill>
                <a:prstClr val="black"/>
              </a:solidFill>
              <a:latin typeface="Century Gothic" panose="020B0502020202020204"/>
              <a:ea typeface="+mn-ea"/>
              <a:cs typeface="+mn-cs"/>
            </a:rPr>
            <a:t>Ulrik Skov Hansen</a:t>
          </a:r>
        </a:p>
      </dsp:txBody>
      <dsp:txXfrm>
        <a:off x="2810787" y="3521804"/>
        <a:ext cx="1165468" cy="582734"/>
      </dsp:txXfrm>
    </dsp:sp>
    <dsp:sp modelId="{AD93B305-2624-4A35-9ACA-FB95EA5A9E60}">
      <dsp:nvSpPr>
        <dsp:cNvPr id="0" name=""/>
        <dsp:cNvSpPr/>
      </dsp:nvSpPr>
      <dsp:spPr>
        <a:xfrm>
          <a:off x="4233754" y="3532824"/>
          <a:ext cx="1165468" cy="582734"/>
        </a:xfrm>
        <a:prstGeom prst="rect">
          <a:avLst/>
        </a:prstGeom>
        <a:solidFill>
          <a:srgbClr val="DDDDDD"/>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kern="1200" dirty="0">
              <a:solidFill>
                <a:prstClr val="black"/>
              </a:solidFill>
              <a:latin typeface="Century Gothic" panose="020B0502020202020204"/>
              <a:ea typeface="+mn-ea"/>
              <a:cs typeface="+mn-cs"/>
            </a:rPr>
            <a:t>Daniel Jensen</a:t>
          </a:r>
        </a:p>
      </dsp:txBody>
      <dsp:txXfrm>
        <a:off x="4233754" y="3532824"/>
        <a:ext cx="1165468" cy="582734"/>
      </dsp:txXfrm>
    </dsp:sp>
    <dsp:sp modelId="{52474091-C30D-4C0C-8FA7-06984E30C5B9}">
      <dsp:nvSpPr>
        <dsp:cNvPr id="0" name=""/>
        <dsp:cNvSpPr/>
      </dsp:nvSpPr>
      <dsp:spPr>
        <a:xfrm>
          <a:off x="5600242" y="3542217"/>
          <a:ext cx="1595747" cy="528737"/>
        </a:xfrm>
        <a:prstGeom prst="rect">
          <a:avLst/>
        </a:prstGeom>
        <a:solidFill>
          <a:srgbClr val="DDDDDD"/>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da-DK" sz="1100" b="0" kern="1200" dirty="0">
            <a:solidFill>
              <a:schemeClr val="tx1"/>
            </a:solidFill>
            <a:latin typeface="+mn-lt"/>
          </a:endParaRPr>
        </a:p>
        <a:p>
          <a:pPr marL="0" lvl="0" indent="0" algn="ctr" defTabSz="488950">
            <a:lnSpc>
              <a:spcPct val="90000"/>
            </a:lnSpc>
            <a:spcBef>
              <a:spcPct val="0"/>
            </a:spcBef>
            <a:spcAft>
              <a:spcPct val="35000"/>
            </a:spcAft>
            <a:buNone/>
          </a:pPr>
          <a:r>
            <a:rPr lang="da-DK" sz="1100" b="0" kern="1200" dirty="0">
              <a:solidFill>
                <a:schemeClr val="tx1"/>
              </a:solidFill>
              <a:latin typeface="+mn-lt"/>
            </a:rPr>
            <a:t>Gitte Bacher-Nielsen (</a:t>
          </a:r>
          <a:r>
            <a:rPr lang="da-DK" sz="1100" b="0" kern="1200" dirty="0" err="1">
              <a:solidFill>
                <a:schemeClr val="tx1"/>
              </a:solidFill>
              <a:latin typeface="+mn-lt"/>
            </a:rPr>
            <a:t>suppl</a:t>
          </a:r>
          <a:r>
            <a:rPr lang="da-DK" sz="1100" b="0" kern="1200" dirty="0">
              <a:solidFill>
                <a:schemeClr val="tx1"/>
              </a:solidFill>
              <a:latin typeface="+mn-lt"/>
            </a:rPr>
            <a:t>.)</a:t>
          </a:r>
        </a:p>
        <a:p>
          <a:pPr marL="0" lvl="0" indent="0" algn="ctr" defTabSz="488950">
            <a:lnSpc>
              <a:spcPct val="90000"/>
            </a:lnSpc>
            <a:spcBef>
              <a:spcPct val="0"/>
            </a:spcBef>
            <a:spcAft>
              <a:spcPct val="35000"/>
            </a:spcAft>
            <a:buNone/>
          </a:pPr>
          <a:endParaRPr lang="da-DK" sz="1400" b="0" kern="1200" dirty="0">
            <a:solidFill>
              <a:srgbClr val="C00000"/>
            </a:solidFill>
            <a:latin typeface="Verdana" pitchFamily="34" charset="0"/>
          </a:endParaRPr>
        </a:p>
      </dsp:txBody>
      <dsp:txXfrm>
        <a:off x="5600242" y="3542217"/>
        <a:ext cx="1595747" cy="528737"/>
      </dsp:txXfrm>
    </dsp:sp>
    <dsp:sp modelId="{E60AA1A7-68E7-49A0-855A-9E9A20A84564}">
      <dsp:nvSpPr>
        <dsp:cNvPr id="0" name=""/>
        <dsp:cNvSpPr/>
      </dsp:nvSpPr>
      <dsp:spPr>
        <a:xfrm>
          <a:off x="7484466" y="3532824"/>
          <a:ext cx="1165468" cy="582734"/>
        </a:xfrm>
        <a:prstGeom prst="rect">
          <a:avLst/>
        </a:prstGeom>
        <a:solidFill>
          <a:srgbClr val="DDDDDD"/>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0" kern="1200" dirty="0">
              <a:solidFill>
                <a:schemeClr val="tx1"/>
              </a:solidFill>
              <a:latin typeface="+mn-lt"/>
            </a:rPr>
            <a:t>Marianne Danry </a:t>
          </a:r>
        </a:p>
      </dsp:txBody>
      <dsp:txXfrm>
        <a:off x="7484466" y="3532824"/>
        <a:ext cx="1165468" cy="582734"/>
      </dsp:txXfrm>
    </dsp:sp>
    <dsp:sp modelId="{183040C2-25CF-401D-BE55-DAEC10AFB2A8}">
      <dsp:nvSpPr>
        <dsp:cNvPr id="0" name=""/>
        <dsp:cNvSpPr/>
      </dsp:nvSpPr>
      <dsp:spPr>
        <a:xfrm>
          <a:off x="8894682" y="3532824"/>
          <a:ext cx="1165468" cy="582734"/>
        </a:xfrm>
        <a:prstGeom prst="rect">
          <a:avLst/>
        </a:prstGeom>
        <a:solidFill>
          <a:srgbClr val="DDDDDD"/>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a-DK" sz="1100" b="0" kern="1200" dirty="0">
              <a:solidFill>
                <a:schemeClr val="tx1"/>
              </a:solidFill>
              <a:latin typeface="+mn-lt"/>
            </a:rPr>
            <a:t>Vibeke Olsen </a:t>
          </a:r>
        </a:p>
      </dsp:txBody>
      <dsp:txXfrm>
        <a:off x="8894682" y="3532824"/>
        <a:ext cx="1165468" cy="582734"/>
      </dsp:txXfrm>
    </dsp:sp>
    <dsp:sp modelId="{66E9983B-0B98-4681-BDFC-98BEEF8882C3}">
      <dsp:nvSpPr>
        <dsp:cNvPr id="0" name=""/>
        <dsp:cNvSpPr/>
      </dsp:nvSpPr>
      <dsp:spPr>
        <a:xfrm>
          <a:off x="3216819" y="1358590"/>
          <a:ext cx="1687749" cy="953335"/>
        </a:xfrm>
        <a:prstGeom prst="rect">
          <a:avLst/>
        </a:prstGeom>
        <a:solidFill>
          <a:schemeClr val="bg1">
            <a:lumMod val="75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tx1"/>
              </a:solidFill>
              <a:latin typeface="Verdana" pitchFamily="34" charset="0"/>
            </a:rPr>
            <a:t>Næstformand</a:t>
          </a:r>
          <a:br>
            <a:rPr lang="da-DK" sz="1200" b="0" kern="1200" dirty="0">
              <a:solidFill>
                <a:schemeClr val="tx1"/>
              </a:solidFill>
              <a:latin typeface="Verdana" pitchFamily="34" charset="0"/>
            </a:rPr>
          </a:br>
          <a:r>
            <a:rPr lang="da-DK" sz="1100" b="0" kern="1200" dirty="0">
              <a:solidFill>
                <a:schemeClr val="tx1"/>
              </a:solidFill>
              <a:latin typeface="+mn-lt"/>
            </a:rPr>
            <a:t>Jesper Elmelund</a:t>
          </a:r>
          <a:endParaRPr lang="da-DK" sz="1100" b="0" kern="1200" dirty="0">
            <a:solidFill>
              <a:srgbClr val="FF0000"/>
            </a:solidFill>
            <a:latin typeface="+mn-lt"/>
          </a:endParaRPr>
        </a:p>
      </dsp:txBody>
      <dsp:txXfrm>
        <a:off x="3216819" y="1358590"/>
        <a:ext cx="1687749" cy="953335"/>
      </dsp:txXfrm>
    </dsp:sp>
    <dsp:sp modelId="{2EB0B600-8FB4-4EC4-9BED-775055D02006}">
      <dsp:nvSpPr>
        <dsp:cNvPr id="0" name=""/>
        <dsp:cNvSpPr/>
      </dsp:nvSpPr>
      <dsp:spPr>
        <a:xfrm>
          <a:off x="5230118" y="1801532"/>
          <a:ext cx="1636643" cy="926168"/>
        </a:xfrm>
        <a:prstGeom prst="ellipse">
          <a:avLst/>
        </a:prstGeom>
        <a:solidFill>
          <a:schemeClr val="bg1">
            <a:lumMod val="75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tx1"/>
              </a:solidFill>
              <a:latin typeface="Verdana" pitchFamily="34" charset="0"/>
            </a:rPr>
            <a:t>Sekretariat</a:t>
          </a:r>
          <a:r>
            <a:rPr lang="da-DK" sz="1400" kern="1200" dirty="0">
              <a:latin typeface="Verdana" pitchFamily="34" charset="0"/>
            </a:rPr>
            <a:t> </a:t>
          </a:r>
          <a:r>
            <a:rPr lang="da-DK" sz="1100" kern="1200" dirty="0">
              <a:solidFill>
                <a:schemeClr val="tx1"/>
              </a:solidFill>
              <a:latin typeface="+mn-lt"/>
            </a:rPr>
            <a:t>PA</a:t>
          </a:r>
        </a:p>
      </dsp:txBody>
      <dsp:txXfrm>
        <a:off x="5469799" y="1937166"/>
        <a:ext cx="1157281" cy="654900"/>
      </dsp:txXfrm>
    </dsp:sp>
    <dsp:sp modelId="{B96D9D2A-1E5D-477D-95FB-8A70818AED8D}">
      <dsp:nvSpPr>
        <dsp:cNvPr id="0" name=""/>
        <dsp:cNvSpPr/>
      </dsp:nvSpPr>
      <dsp:spPr>
        <a:xfrm>
          <a:off x="3221504" y="2441060"/>
          <a:ext cx="1284986" cy="847015"/>
        </a:xfrm>
        <a:prstGeom prst="rect">
          <a:avLst/>
        </a:prstGeom>
        <a:solidFill>
          <a:srgbClr val="79EBE8"/>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a-DK" sz="1200" b="1" kern="1200" dirty="0">
              <a:solidFill>
                <a:schemeClr val="tx1"/>
              </a:solidFill>
            </a:rPr>
            <a:t>Kasserer</a:t>
          </a:r>
        </a:p>
        <a:p>
          <a:pPr marL="0" lvl="0" indent="0" algn="ctr" defTabSz="533400">
            <a:lnSpc>
              <a:spcPct val="90000"/>
            </a:lnSpc>
            <a:spcBef>
              <a:spcPct val="0"/>
            </a:spcBef>
            <a:spcAft>
              <a:spcPct val="35000"/>
            </a:spcAft>
            <a:buNone/>
          </a:pPr>
          <a:r>
            <a:rPr lang="da-DK" sz="1100" kern="1200" dirty="0">
              <a:solidFill>
                <a:schemeClr val="tx1"/>
              </a:solidFill>
            </a:rPr>
            <a:t>Lisbet Westerlin</a:t>
          </a:r>
        </a:p>
      </dsp:txBody>
      <dsp:txXfrm>
        <a:off x="3221504" y="2441060"/>
        <a:ext cx="1284986" cy="84701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da-DK"/>
              <a:t>Klik for at redigere titeltypografien i masteren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8DD1D266-4E7E-4F3D-832E-7588DCBEF8E9}" type="datetimeFigureOut">
              <a:rPr lang="da-DK" smtClean="0"/>
              <a:t>10-04-2019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80A9A3-E193-40E0-AF62-4D10639FB8AE}"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90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DD1D266-4E7E-4F3D-832E-7588DCBEF8E9}" type="datetimeFigureOut">
              <a:rPr lang="da-DK" smtClean="0"/>
              <a:t>10-04-2019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183567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DD1D266-4E7E-4F3D-832E-7588DCBEF8E9}" type="datetimeFigureOut">
              <a:rPr lang="da-DK" smtClean="0"/>
              <a:t>10-04-2019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80A9A3-E193-40E0-AF62-4D10639FB8AE}" type="slidenum">
              <a:rPr lang="da-DK" smtClean="0"/>
              <a:t>‹nr.›</a:t>
            </a:fld>
            <a:endParaRPr lang="da-DK"/>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29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8DD1D266-4E7E-4F3D-832E-7588DCBEF8E9}" type="datetimeFigureOut">
              <a:rPr lang="da-DK" smtClean="0"/>
              <a:t>10-04-2019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4237512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da-DK"/>
              <a:t>Klik for at redigere titeltypografien i masteren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8DD1D266-4E7E-4F3D-832E-7588DCBEF8E9}" type="datetimeFigureOut">
              <a:rPr lang="da-DK" smtClean="0"/>
              <a:t>10-04-2019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E80A9A3-E193-40E0-AF62-4D10639FB8AE}"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305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8DD1D266-4E7E-4F3D-832E-7588DCBEF8E9}" type="datetimeFigureOut">
              <a:rPr lang="da-DK" smtClean="0"/>
              <a:t>10-04-2019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164766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024128" y="2967788"/>
            <a:ext cx="4754880" cy="33415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teksttypografien i masteren</a:t>
            </a:r>
          </a:p>
        </p:txBody>
      </p:sp>
      <p:sp>
        <p:nvSpPr>
          <p:cNvPr id="6" name="Content Placeholder 5"/>
          <p:cNvSpPr>
            <a:spLocks noGrp="1"/>
          </p:cNvSpPr>
          <p:nvPr>
            <p:ph sz="quarter" idx="4"/>
          </p:nvPr>
        </p:nvSpPr>
        <p:spPr>
          <a:xfrm>
            <a:off x="5990888" y="2967788"/>
            <a:ext cx="4754880" cy="3341572"/>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8DD1D266-4E7E-4F3D-832E-7588DCBEF8E9}" type="datetimeFigureOut">
              <a:rPr lang="da-DK" smtClean="0"/>
              <a:t>10-04-2019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78364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8DD1D266-4E7E-4F3D-832E-7588DCBEF8E9}" type="datetimeFigureOut">
              <a:rPr lang="da-DK" smtClean="0"/>
              <a:t>10-04-2019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1370345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1D266-4E7E-4F3D-832E-7588DCBEF8E9}" type="datetimeFigureOut">
              <a:rPr lang="da-DK" smtClean="0"/>
              <a:t>10-04-2019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208383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da-DK"/>
              <a:t>Klik for at redigere titeltypografien i masteren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5" name="Date Placeholder 4"/>
          <p:cNvSpPr>
            <a:spLocks noGrp="1"/>
          </p:cNvSpPr>
          <p:nvPr>
            <p:ph type="dt" sz="half" idx="10"/>
          </p:nvPr>
        </p:nvSpPr>
        <p:spPr/>
        <p:txBody>
          <a:bodyPr/>
          <a:lstStyle/>
          <a:p>
            <a:fld id="{8DD1D266-4E7E-4F3D-832E-7588DCBEF8E9}" type="datetimeFigureOut">
              <a:rPr lang="da-DK" smtClean="0"/>
              <a:t>10-04-2019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E80A9A3-E193-40E0-AF62-4D10639FB8AE}" type="slidenum">
              <a:rPr lang="da-DK" smtClean="0"/>
              <a:t>‹nr.›</a:t>
            </a:fld>
            <a:endParaRPr lang="da-DK"/>
          </a:p>
        </p:txBody>
      </p:sp>
    </p:spTree>
    <p:extLst>
      <p:ext uri="{BB962C8B-B14F-4D97-AF65-F5344CB8AC3E}">
        <p14:creationId xmlns:p14="http://schemas.microsoft.com/office/powerpoint/2010/main" val="111593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8DD1D266-4E7E-4F3D-832E-7588DCBEF8E9}" type="datetimeFigureOut">
              <a:rPr lang="da-DK" smtClean="0"/>
              <a:t>10-04-2019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E80A9A3-E193-40E0-AF62-4D10639FB8AE}"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607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DD1D266-4E7E-4F3D-832E-7588DCBEF8E9}" type="datetimeFigureOut">
              <a:rPr lang="da-DK" smtClean="0"/>
              <a:t>10-04-2019</a:t>
            </a:fld>
            <a:endParaRPr lang="da-DK"/>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da-DK"/>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E80A9A3-E193-40E0-AF62-4D10639FB8AE}" type="slidenum">
              <a:rPr lang="da-DK" smtClean="0"/>
              <a:t>‹nr.›</a:t>
            </a:fld>
            <a:endParaRPr lang="da-DK"/>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27740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314037" y="878032"/>
            <a:ext cx="12361429" cy="4015220"/>
          </a:xfrm>
        </p:spPr>
        <p:txBody>
          <a:bodyPr>
            <a:normAutofit/>
          </a:bodyPr>
          <a:lstStyle/>
          <a:p>
            <a:r>
              <a:rPr lang="da-DK" altLang="da-DK" sz="11500" b="1" dirty="0"/>
              <a:t>Generalforsamling</a:t>
            </a:r>
            <a:br>
              <a:rPr lang="da-DK" altLang="da-DK" sz="11500" b="1" dirty="0"/>
            </a:br>
            <a:endParaRPr lang="da-DK" altLang="da-DK" sz="8800" b="1" dirty="0"/>
          </a:p>
        </p:txBody>
      </p:sp>
      <p:sp>
        <p:nvSpPr>
          <p:cNvPr id="3076" name="Rectangle 3"/>
          <p:cNvSpPr>
            <a:spLocks noGrp="1" noChangeArrowheads="1"/>
          </p:cNvSpPr>
          <p:nvPr>
            <p:ph type="subTitle" idx="1"/>
          </p:nvPr>
        </p:nvSpPr>
        <p:spPr>
          <a:xfrm>
            <a:off x="539751" y="4881418"/>
            <a:ext cx="7967663" cy="1143000"/>
          </a:xfrm>
        </p:spPr>
        <p:txBody>
          <a:bodyPr>
            <a:normAutofit fontScale="92500" lnSpcReduction="10000"/>
          </a:bodyPr>
          <a:lstStyle/>
          <a:p>
            <a:r>
              <a:rPr lang="da-DK" altLang="da-DK" sz="4000" dirty="0"/>
              <a:t>Personaleforeningen i Køge Kommune </a:t>
            </a:r>
            <a:br>
              <a:rPr lang="da-DK" altLang="da-DK" sz="4000" dirty="0"/>
            </a:br>
            <a:r>
              <a:rPr lang="da-DK" altLang="da-DK" sz="4000" dirty="0"/>
              <a:t>d. 26. marts 2019</a:t>
            </a:r>
          </a:p>
        </p:txBody>
      </p:sp>
      <p:pic>
        <p:nvPicPr>
          <p:cNvPr id="3078" name="Billede 5" descr="Personaleforeningenkorttiltrykpng.png"/>
          <p:cNvPicPr>
            <a:picLocks noChangeAspect="1"/>
          </p:cNvPicPr>
          <p:nvPr/>
        </p:nvPicPr>
        <p:blipFill rotWithShape="1">
          <a:blip r:embed="rId2" cstate="print"/>
          <a:srcRect t="7094" b="7681"/>
          <a:stretch/>
        </p:blipFill>
        <p:spPr bwMode="auto">
          <a:xfrm>
            <a:off x="9856643" y="5255394"/>
            <a:ext cx="2190750" cy="134753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B62A77-A47E-4574-9C86-6296062A814D}"/>
              </a:ext>
            </a:extLst>
          </p:cNvPr>
          <p:cNvSpPr>
            <a:spLocks noGrp="1"/>
          </p:cNvSpPr>
          <p:nvPr>
            <p:ph type="title"/>
          </p:nvPr>
        </p:nvSpPr>
        <p:spPr>
          <a:xfrm>
            <a:off x="920425" y="1307754"/>
            <a:ext cx="8911687" cy="1280890"/>
          </a:xfrm>
        </p:spPr>
        <p:txBody>
          <a:bodyPr>
            <a:normAutofit fontScale="90000"/>
          </a:bodyPr>
          <a:lstStyle/>
          <a:p>
            <a:pPr lvl="0">
              <a:spcBef>
                <a:spcPts val="0"/>
              </a:spcBef>
            </a:pPr>
            <a:r>
              <a:rPr lang="da-DK" kern="0" dirty="0">
                <a:solidFill>
                  <a:schemeClr val="tx2"/>
                </a:solidFill>
              </a:rPr>
              <a:t>Forslag til vedtægtsændringer </a:t>
            </a:r>
            <a:br>
              <a:rPr lang="da-DK" kern="0" dirty="0">
                <a:solidFill>
                  <a:schemeClr val="tx2"/>
                </a:solidFill>
              </a:rPr>
            </a:br>
            <a:r>
              <a:rPr lang="da-DK" kern="0" dirty="0">
                <a:solidFill>
                  <a:schemeClr val="tx2"/>
                </a:solidFill>
              </a:rPr>
              <a:t>- </a:t>
            </a:r>
            <a:r>
              <a:rPr lang="da-DK" sz="2400" b="1" kern="0" dirty="0">
                <a:solidFill>
                  <a:schemeClr val="tx2"/>
                </a:solidFill>
              </a:rPr>
              <a:t>Administrative ændringer </a:t>
            </a:r>
            <a:br>
              <a:rPr lang="da-DK" sz="2400" kern="0" dirty="0">
                <a:solidFill>
                  <a:schemeClr val="tx2"/>
                </a:solidFill>
              </a:rPr>
            </a:br>
            <a:br>
              <a:rPr lang="da-DK" sz="3100" kern="0" dirty="0">
                <a:solidFill>
                  <a:schemeClr val="tx2"/>
                </a:solidFill>
              </a:rPr>
            </a:br>
            <a:r>
              <a:rPr lang="da-DK" sz="1800" kern="0" dirty="0">
                <a:solidFill>
                  <a:prstClr val="black"/>
                </a:solidFill>
                <a:ea typeface="+mn-ea"/>
                <a:cs typeface="+mn-cs"/>
              </a:rPr>
              <a:t>Bestyrelsen foreslår en række administrative ændringer, så vedtægterne stemmer overens med vores administration af eks. indmeldelse, udmelding mm. </a:t>
            </a:r>
            <a:br>
              <a:rPr lang="da-DK" sz="1400" kern="0" dirty="0">
                <a:solidFill>
                  <a:prstClr val="black"/>
                </a:solidFill>
                <a:ea typeface="+mn-ea"/>
                <a:cs typeface="+mn-cs"/>
              </a:rPr>
            </a:br>
            <a:br>
              <a:rPr lang="da-DK" sz="1400" kern="0" dirty="0">
                <a:solidFill>
                  <a:prstClr val="black"/>
                </a:solidFill>
                <a:ea typeface="+mn-ea"/>
                <a:cs typeface="+mn-cs"/>
              </a:rPr>
            </a:br>
            <a:br>
              <a:rPr lang="da-DK" sz="1400" kern="0" dirty="0">
                <a:solidFill>
                  <a:prstClr val="black"/>
                </a:solidFill>
                <a:ea typeface="+mn-ea"/>
                <a:cs typeface="+mn-cs"/>
              </a:rPr>
            </a:br>
            <a:endParaRPr lang="da-DK" dirty="0"/>
          </a:p>
        </p:txBody>
      </p:sp>
      <p:pic>
        <p:nvPicPr>
          <p:cNvPr id="4" name="Pladsholder til indhold 3">
            <a:extLst>
              <a:ext uri="{FF2B5EF4-FFF2-40B4-BE49-F238E27FC236}">
                <a16:creationId xmlns:a16="http://schemas.microsoft.com/office/drawing/2014/main" id="{A5DE5677-BF76-4C51-92AA-D88FEA1085A9}"/>
              </a:ext>
            </a:extLst>
          </p:cNvPr>
          <p:cNvPicPr>
            <a:picLocks noGrp="1" noChangeAspect="1"/>
          </p:cNvPicPr>
          <p:nvPr>
            <p:ph idx="1"/>
          </p:nvPr>
        </p:nvPicPr>
        <p:blipFill>
          <a:blip r:embed="rId2"/>
          <a:stretch>
            <a:fillRect/>
          </a:stretch>
        </p:blipFill>
        <p:spPr>
          <a:xfrm>
            <a:off x="2312375" y="2792083"/>
            <a:ext cx="8915400" cy="1530927"/>
          </a:xfrm>
          <a:prstGeom prst="rect">
            <a:avLst/>
          </a:prstGeom>
        </p:spPr>
      </p:pic>
      <p:pic>
        <p:nvPicPr>
          <p:cNvPr id="5" name="Billede 4">
            <a:extLst>
              <a:ext uri="{FF2B5EF4-FFF2-40B4-BE49-F238E27FC236}">
                <a16:creationId xmlns:a16="http://schemas.microsoft.com/office/drawing/2014/main" id="{C8ACFB08-59B2-49D3-B289-DBAABE0BAC83}"/>
              </a:ext>
            </a:extLst>
          </p:cNvPr>
          <p:cNvPicPr>
            <a:picLocks noChangeAspect="1"/>
          </p:cNvPicPr>
          <p:nvPr/>
        </p:nvPicPr>
        <p:blipFill>
          <a:blip r:embed="rId3"/>
          <a:stretch>
            <a:fillRect/>
          </a:stretch>
        </p:blipFill>
        <p:spPr>
          <a:xfrm>
            <a:off x="2312375" y="4526449"/>
            <a:ext cx="8915400" cy="2140578"/>
          </a:xfrm>
          <a:prstGeom prst="rect">
            <a:avLst/>
          </a:prstGeom>
        </p:spPr>
      </p:pic>
    </p:spTree>
    <p:extLst>
      <p:ext uri="{BB962C8B-B14F-4D97-AF65-F5344CB8AC3E}">
        <p14:creationId xmlns:p14="http://schemas.microsoft.com/office/powerpoint/2010/main" val="713521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0ECF8-C3CD-4CAA-BAA7-BE1F9D7B4B36}"/>
              </a:ext>
            </a:extLst>
          </p:cNvPr>
          <p:cNvSpPr>
            <a:spLocks noGrp="1"/>
          </p:cNvSpPr>
          <p:nvPr>
            <p:ph type="title"/>
          </p:nvPr>
        </p:nvSpPr>
        <p:spPr/>
        <p:txBody>
          <a:bodyPr>
            <a:normAutofit fontScale="90000"/>
          </a:bodyPr>
          <a:lstStyle/>
          <a:p>
            <a:pPr>
              <a:defRPr/>
            </a:pPr>
            <a:r>
              <a:rPr lang="da-DK" kern="0" dirty="0">
                <a:solidFill>
                  <a:schemeClr val="tx2"/>
                </a:solidFill>
              </a:rPr>
              <a:t>Forslag til vedtægtsændringer </a:t>
            </a:r>
            <a:br>
              <a:rPr lang="da-DK" kern="0" dirty="0">
                <a:solidFill>
                  <a:schemeClr val="tx2"/>
                </a:solidFill>
              </a:rPr>
            </a:br>
            <a:r>
              <a:rPr lang="da-DK" kern="0" dirty="0">
                <a:solidFill>
                  <a:schemeClr val="tx2"/>
                </a:solidFill>
              </a:rPr>
              <a:t>- </a:t>
            </a:r>
            <a:r>
              <a:rPr lang="da-DK" sz="2400" b="1" kern="0" dirty="0">
                <a:solidFill>
                  <a:schemeClr val="tx2"/>
                </a:solidFill>
              </a:rPr>
              <a:t>Timelønnede medarbejdere vil ikke fremover kunne blive medlem </a:t>
            </a:r>
            <a:br>
              <a:rPr lang="da-DK" sz="2400" kern="0" dirty="0">
                <a:solidFill>
                  <a:schemeClr val="tx2"/>
                </a:solidFill>
              </a:rPr>
            </a:br>
            <a:endParaRPr lang="da-DK" dirty="0"/>
          </a:p>
        </p:txBody>
      </p:sp>
      <p:sp>
        <p:nvSpPr>
          <p:cNvPr id="3" name="Pladsholder til indhold 2">
            <a:extLst>
              <a:ext uri="{FF2B5EF4-FFF2-40B4-BE49-F238E27FC236}">
                <a16:creationId xmlns:a16="http://schemas.microsoft.com/office/drawing/2014/main" id="{FE1D851E-FF63-44AA-B23C-C8A0CD390543}"/>
              </a:ext>
            </a:extLst>
          </p:cNvPr>
          <p:cNvSpPr>
            <a:spLocks noGrp="1"/>
          </p:cNvSpPr>
          <p:nvPr>
            <p:ph idx="1"/>
          </p:nvPr>
        </p:nvSpPr>
        <p:spPr/>
        <p:txBody>
          <a:bodyPr>
            <a:normAutofit/>
          </a:bodyPr>
          <a:lstStyle/>
          <a:p>
            <a:pPr marL="0" indent="0">
              <a:buNone/>
              <a:defRPr/>
            </a:pPr>
            <a:r>
              <a:rPr lang="da-DK" sz="1800" kern="0" dirty="0">
                <a:solidFill>
                  <a:schemeClr val="tx1"/>
                </a:solidFill>
              </a:rPr>
              <a:t>Bestyrelsen foreslår, at timelønnede medarbejdere fremadrettet ikke kan optages som medlemmer i personaleforeningen. Begrundelsen herfor er, at administrationen af timelønnede medarbejderes medlemskab er tungt og tidskrævende. Og der ofte forekommer restanceproblematikker når timelønnede går fra og til. </a:t>
            </a:r>
            <a:endParaRPr lang="da-DK" sz="2800" kern="0" dirty="0">
              <a:solidFill>
                <a:schemeClr val="tx2"/>
              </a:solidFill>
            </a:endParaRPr>
          </a:p>
        </p:txBody>
      </p:sp>
      <p:pic>
        <p:nvPicPr>
          <p:cNvPr id="4" name="Billede 3">
            <a:extLst>
              <a:ext uri="{FF2B5EF4-FFF2-40B4-BE49-F238E27FC236}">
                <a16:creationId xmlns:a16="http://schemas.microsoft.com/office/drawing/2014/main" id="{CBB26B07-C3F0-4809-A2C5-2B72A4B51C8B}"/>
              </a:ext>
            </a:extLst>
          </p:cNvPr>
          <p:cNvPicPr>
            <a:picLocks noChangeAspect="1"/>
          </p:cNvPicPr>
          <p:nvPr/>
        </p:nvPicPr>
        <p:blipFill>
          <a:blip r:embed="rId2"/>
          <a:stretch>
            <a:fillRect/>
          </a:stretch>
        </p:blipFill>
        <p:spPr>
          <a:xfrm>
            <a:off x="2285428" y="3798736"/>
            <a:ext cx="8134426" cy="1409875"/>
          </a:xfrm>
          <a:prstGeom prst="rect">
            <a:avLst/>
          </a:prstGeom>
        </p:spPr>
      </p:pic>
    </p:spTree>
    <p:extLst>
      <p:ext uri="{BB962C8B-B14F-4D97-AF65-F5344CB8AC3E}">
        <p14:creationId xmlns:p14="http://schemas.microsoft.com/office/powerpoint/2010/main" val="265007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06BD4-F8C3-42EE-9E92-81C5439C8917}"/>
              </a:ext>
            </a:extLst>
          </p:cNvPr>
          <p:cNvSpPr>
            <a:spLocks noGrp="1"/>
          </p:cNvSpPr>
          <p:nvPr>
            <p:ph type="title"/>
          </p:nvPr>
        </p:nvSpPr>
        <p:spPr>
          <a:xfrm>
            <a:off x="1024127" y="585216"/>
            <a:ext cx="10410685" cy="1499616"/>
          </a:xfrm>
        </p:spPr>
        <p:txBody>
          <a:bodyPr/>
          <a:lstStyle/>
          <a:p>
            <a:r>
              <a:rPr lang="da-DK" dirty="0"/>
              <a:t>Strategi for personaleforeningen 2019-2021</a:t>
            </a:r>
          </a:p>
        </p:txBody>
      </p:sp>
      <p:pic>
        <p:nvPicPr>
          <p:cNvPr id="4" name="Billede 3">
            <a:extLst>
              <a:ext uri="{FF2B5EF4-FFF2-40B4-BE49-F238E27FC236}">
                <a16:creationId xmlns:a16="http://schemas.microsoft.com/office/drawing/2014/main" id="{EF653DE4-9B0F-41FB-BBBC-632B752CDB1F}"/>
              </a:ext>
            </a:extLst>
          </p:cNvPr>
          <p:cNvPicPr>
            <a:picLocks noChangeAspect="1"/>
          </p:cNvPicPr>
          <p:nvPr/>
        </p:nvPicPr>
        <p:blipFill>
          <a:blip r:embed="rId2"/>
          <a:stretch>
            <a:fillRect/>
          </a:stretch>
        </p:blipFill>
        <p:spPr>
          <a:xfrm>
            <a:off x="9788637" y="5388059"/>
            <a:ext cx="2188654" cy="1347333"/>
          </a:xfrm>
          <a:prstGeom prst="rect">
            <a:avLst/>
          </a:prstGeom>
        </p:spPr>
      </p:pic>
      <p:pic>
        <p:nvPicPr>
          <p:cNvPr id="5" name="Billede 4">
            <a:extLst>
              <a:ext uri="{FF2B5EF4-FFF2-40B4-BE49-F238E27FC236}">
                <a16:creationId xmlns:a16="http://schemas.microsoft.com/office/drawing/2014/main" id="{1AA208FF-7BC0-4D62-A46C-75A33204DC5B}"/>
              </a:ext>
            </a:extLst>
          </p:cNvPr>
          <p:cNvPicPr>
            <a:picLocks noChangeAspect="1"/>
          </p:cNvPicPr>
          <p:nvPr/>
        </p:nvPicPr>
        <p:blipFill>
          <a:blip r:embed="rId3"/>
          <a:stretch>
            <a:fillRect/>
          </a:stretch>
        </p:blipFill>
        <p:spPr>
          <a:xfrm>
            <a:off x="1024127" y="1906914"/>
            <a:ext cx="3305254" cy="3958216"/>
          </a:xfrm>
          <a:prstGeom prst="rect">
            <a:avLst/>
          </a:prstGeom>
        </p:spPr>
      </p:pic>
      <p:pic>
        <p:nvPicPr>
          <p:cNvPr id="6" name="Billede 5">
            <a:extLst>
              <a:ext uri="{FF2B5EF4-FFF2-40B4-BE49-F238E27FC236}">
                <a16:creationId xmlns:a16="http://schemas.microsoft.com/office/drawing/2014/main" id="{953CF0A0-B219-44D6-B45E-1C61EDEEA3A5}"/>
              </a:ext>
            </a:extLst>
          </p:cNvPr>
          <p:cNvPicPr>
            <a:picLocks noChangeAspect="1"/>
          </p:cNvPicPr>
          <p:nvPr/>
        </p:nvPicPr>
        <p:blipFill>
          <a:blip r:embed="rId4"/>
          <a:stretch>
            <a:fillRect/>
          </a:stretch>
        </p:blipFill>
        <p:spPr>
          <a:xfrm>
            <a:off x="4155695" y="3505356"/>
            <a:ext cx="2399109" cy="2860661"/>
          </a:xfrm>
          <a:prstGeom prst="rect">
            <a:avLst/>
          </a:prstGeom>
        </p:spPr>
      </p:pic>
      <p:pic>
        <p:nvPicPr>
          <p:cNvPr id="7" name="Billede 6">
            <a:extLst>
              <a:ext uri="{FF2B5EF4-FFF2-40B4-BE49-F238E27FC236}">
                <a16:creationId xmlns:a16="http://schemas.microsoft.com/office/drawing/2014/main" id="{01F80814-A96E-4776-B04A-F4FA4D61306C}"/>
              </a:ext>
            </a:extLst>
          </p:cNvPr>
          <p:cNvPicPr>
            <a:picLocks noChangeAspect="1"/>
          </p:cNvPicPr>
          <p:nvPr/>
        </p:nvPicPr>
        <p:blipFill>
          <a:blip r:embed="rId5"/>
          <a:stretch>
            <a:fillRect/>
          </a:stretch>
        </p:blipFill>
        <p:spPr>
          <a:xfrm>
            <a:off x="6554804" y="3293035"/>
            <a:ext cx="2685276" cy="3101653"/>
          </a:xfrm>
          <a:prstGeom prst="rect">
            <a:avLst/>
          </a:prstGeom>
        </p:spPr>
      </p:pic>
      <p:pic>
        <p:nvPicPr>
          <p:cNvPr id="8" name="Billede 7">
            <a:extLst>
              <a:ext uri="{FF2B5EF4-FFF2-40B4-BE49-F238E27FC236}">
                <a16:creationId xmlns:a16="http://schemas.microsoft.com/office/drawing/2014/main" id="{F91BE9F3-75C2-45C1-A0E9-C4E5FDE1DB0C}"/>
              </a:ext>
            </a:extLst>
          </p:cNvPr>
          <p:cNvPicPr>
            <a:picLocks noChangeAspect="1"/>
          </p:cNvPicPr>
          <p:nvPr/>
        </p:nvPicPr>
        <p:blipFill rotWithShape="1">
          <a:blip r:embed="rId6"/>
          <a:srcRect l="1144"/>
          <a:stretch/>
        </p:blipFill>
        <p:spPr>
          <a:xfrm>
            <a:off x="3927107" y="1906914"/>
            <a:ext cx="4157858" cy="1988682"/>
          </a:xfrm>
          <a:prstGeom prst="rect">
            <a:avLst/>
          </a:prstGeom>
        </p:spPr>
      </p:pic>
      <p:pic>
        <p:nvPicPr>
          <p:cNvPr id="9" name="Billede 8">
            <a:extLst>
              <a:ext uri="{FF2B5EF4-FFF2-40B4-BE49-F238E27FC236}">
                <a16:creationId xmlns:a16="http://schemas.microsoft.com/office/drawing/2014/main" id="{F98D95CF-DE52-4706-ABCB-EA2630CB234D}"/>
              </a:ext>
            </a:extLst>
          </p:cNvPr>
          <p:cNvPicPr>
            <a:picLocks noChangeAspect="1"/>
          </p:cNvPicPr>
          <p:nvPr/>
        </p:nvPicPr>
        <p:blipFill>
          <a:blip r:embed="rId7"/>
          <a:stretch>
            <a:fillRect/>
          </a:stretch>
        </p:blipFill>
        <p:spPr>
          <a:xfrm>
            <a:off x="9224416" y="2723600"/>
            <a:ext cx="2191056" cy="2505425"/>
          </a:xfrm>
          <a:prstGeom prst="rect">
            <a:avLst/>
          </a:prstGeom>
        </p:spPr>
      </p:pic>
      <p:pic>
        <p:nvPicPr>
          <p:cNvPr id="10" name="Billede 9">
            <a:extLst>
              <a:ext uri="{FF2B5EF4-FFF2-40B4-BE49-F238E27FC236}">
                <a16:creationId xmlns:a16="http://schemas.microsoft.com/office/drawing/2014/main" id="{1EF3C690-74CC-4987-96AD-798680402ABE}"/>
              </a:ext>
            </a:extLst>
          </p:cNvPr>
          <p:cNvPicPr>
            <a:picLocks noChangeAspect="1"/>
          </p:cNvPicPr>
          <p:nvPr/>
        </p:nvPicPr>
        <p:blipFill>
          <a:blip r:embed="rId8"/>
          <a:stretch>
            <a:fillRect/>
          </a:stretch>
        </p:blipFill>
        <p:spPr>
          <a:xfrm>
            <a:off x="8084965" y="1613974"/>
            <a:ext cx="3575837" cy="1109626"/>
          </a:xfrm>
          <a:prstGeom prst="rect">
            <a:avLst/>
          </a:prstGeom>
        </p:spPr>
      </p:pic>
      <p:pic>
        <p:nvPicPr>
          <p:cNvPr id="11" name="Billede 10">
            <a:extLst>
              <a:ext uri="{FF2B5EF4-FFF2-40B4-BE49-F238E27FC236}">
                <a16:creationId xmlns:a16="http://schemas.microsoft.com/office/drawing/2014/main" id="{0EE6E94D-7E4B-455F-BB57-9C99B45F8E10}"/>
              </a:ext>
            </a:extLst>
          </p:cNvPr>
          <p:cNvPicPr>
            <a:picLocks noChangeAspect="1"/>
          </p:cNvPicPr>
          <p:nvPr/>
        </p:nvPicPr>
        <p:blipFill>
          <a:blip r:embed="rId9"/>
          <a:stretch>
            <a:fillRect/>
          </a:stretch>
        </p:blipFill>
        <p:spPr>
          <a:xfrm>
            <a:off x="1309036" y="4597703"/>
            <a:ext cx="2846659" cy="2243554"/>
          </a:xfrm>
          <a:prstGeom prst="rect">
            <a:avLst/>
          </a:prstGeom>
        </p:spPr>
      </p:pic>
      <p:pic>
        <p:nvPicPr>
          <p:cNvPr id="12" name="Billede 11">
            <a:extLst>
              <a:ext uri="{FF2B5EF4-FFF2-40B4-BE49-F238E27FC236}">
                <a16:creationId xmlns:a16="http://schemas.microsoft.com/office/drawing/2014/main" id="{22386FD8-8FBE-4735-BD3C-6D2B4EBA3D8B}"/>
              </a:ext>
            </a:extLst>
          </p:cNvPr>
          <p:cNvPicPr>
            <a:picLocks noChangeAspect="1"/>
          </p:cNvPicPr>
          <p:nvPr/>
        </p:nvPicPr>
        <p:blipFill>
          <a:blip r:embed="rId10"/>
          <a:stretch>
            <a:fillRect/>
          </a:stretch>
        </p:blipFill>
        <p:spPr>
          <a:xfrm>
            <a:off x="8068258" y="2529410"/>
            <a:ext cx="1338677" cy="1109626"/>
          </a:xfrm>
          <a:prstGeom prst="rect">
            <a:avLst/>
          </a:prstGeom>
        </p:spPr>
      </p:pic>
    </p:spTree>
    <p:extLst>
      <p:ext uri="{BB962C8B-B14F-4D97-AF65-F5344CB8AC3E}">
        <p14:creationId xmlns:p14="http://schemas.microsoft.com/office/powerpoint/2010/main" val="3843052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94329-779B-4658-B0AA-AE8D6EBADE05}"/>
              </a:ext>
            </a:extLst>
          </p:cNvPr>
          <p:cNvSpPr>
            <a:spLocks noGrp="1"/>
          </p:cNvSpPr>
          <p:nvPr>
            <p:ph type="title"/>
          </p:nvPr>
        </p:nvSpPr>
        <p:spPr/>
        <p:txBody>
          <a:bodyPr/>
          <a:lstStyle/>
          <a:p>
            <a:r>
              <a:rPr lang="da-DK" dirty="0"/>
              <a:t>Vision</a:t>
            </a:r>
          </a:p>
        </p:txBody>
      </p:sp>
      <p:sp>
        <p:nvSpPr>
          <p:cNvPr id="3" name="Pladsholder til indhold 2">
            <a:extLst>
              <a:ext uri="{FF2B5EF4-FFF2-40B4-BE49-F238E27FC236}">
                <a16:creationId xmlns:a16="http://schemas.microsoft.com/office/drawing/2014/main" id="{7229D42B-B937-482C-BD23-FCA89508EA0F}"/>
              </a:ext>
            </a:extLst>
          </p:cNvPr>
          <p:cNvSpPr>
            <a:spLocks noGrp="1"/>
          </p:cNvSpPr>
          <p:nvPr>
            <p:ph idx="1"/>
          </p:nvPr>
        </p:nvSpPr>
        <p:spPr>
          <a:xfrm>
            <a:off x="581191" y="2142396"/>
            <a:ext cx="11029615" cy="4163154"/>
          </a:xfrm>
        </p:spPr>
        <p:txBody>
          <a:bodyPr>
            <a:normAutofit lnSpcReduction="10000"/>
          </a:bodyPr>
          <a:lstStyle/>
          <a:p>
            <a:r>
              <a:rPr lang="da-DK" sz="3200" i="1" dirty="0"/>
              <a:t>En Personaleforening, hvor vi som medlemmer kan mærke værdien af vores medlemskab. Når vi deltager i, og arrangerer spændende og vedkommende arrangementer og events for hinanden. Hvor vi har interessante og gode rabatordninger og vi støtter hinanden i at skabe et stærkt sammenhold på vores lokale arbejdspladser. Og hvor vi skaber sammenhængskraft, på tværs af hele Køge Kommune! </a:t>
            </a:r>
          </a:p>
          <a:p>
            <a:r>
              <a:rPr lang="da-DK" sz="3200" i="1" dirty="0"/>
              <a:t>Foreningen, der hjælper dig, når du har en idé til oplevelser for dig og dine kolleger!</a:t>
            </a:r>
          </a:p>
          <a:p>
            <a:r>
              <a:rPr lang="da-DK" sz="3200" i="1" dirty="0"/>
              <a:t>En Personaleforening hvor ”vi rører hinanden”!</a:t>
            </a:r>
          </a:p>
        </p:txBody>
      </p:sp>
      <p:pic>
        <p:nvPicPr>
          <p:cNvPr id="3074" name="Picture 2" descr="Billedresultat for vision">
            <a:extLst>
              <a:ext uri="{FF2B5EF4-FFF2-40B4-BE49-F238E27FC236}">
                <a16:creationId xmlns:a16="http://schemas.microsoft.com/office/drawing/2014/main" id="{8EFDCCB4-7D38-4439-AEB3-2AED0198D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0" y="350970"/>
            <a:ext cx="2669588" cy="150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53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C4C14-1264-4C5B-AACC-DCD3D61DFD9B}"/>
              </a:ext>
            </a:extLst>
          </p:cNvPr>
          <p:cNvSpPr>
            <a:spLocks noGrp="1"/>
          </p:cNvSpPr>
          <p:nvPr>
            <p:ph type="title"/>
          </p:nvPr>
        </p:nvSpPr>
        <p:spPr/>
        <p:txBody>
          <a:bodyPr/>
          <a:lstStyle/>
          <a:p>
            <a:r>
              <a:rPr lang="da-DK" dirty="0"/>
              <a:t>Hvorfor Skal vi have en strategi?</a:t>
            </a:r>
          </a:p>
        </p:txBody>
      </p:sp>
      <p:sp>
        <p:nvSpPr>
          <p:cNvPr id="3" name="Pladsholder til indhold 2">
            <a:extLst>
              <a:ext uri="{FF2B5EF4-FFF2-40B4-BE49-F238E27FC236}">
                <a16:creationId xmlns:a16="http://schemas.microsoft.com/office/drawing/2014/main" id="{187464B7-C634-4FD5-A0E5-FA4C2FF63ABE}"/>
              </a:ext>
            </a:extLst>
          </p:cNvPr>
          <p:cNvSpPr>
            <a:spLocks noGrp="1"/>
          </p:cNvSpPr>
          <p:nvPr>
            <p:ph idx="1"/>
          </p:nvPr>
        </p:nvSpPr>
        <p:spPr>
          <a:xfrm>
            <a:off x="581192" y="2180496"/>
            <a:ext cx="11029615" cy="4533125"/>
          </a:xfrm>
        </p:spPr>
        <p:txBody>
          <a:bodyPr>
            <a:normAutofit fontScale="85000" lnSpcReduction="20000"/>
          </a:bodyPr>
          <a:lstStyle/>
          <a:p>
            <a:pPr>
              <a:buFont typeface="Wingdings" panose="05000000000000000000" pitchFamily="2" charset="2"/>
              <a:buChar char="Ø"/>
            </a:pPr>
            <a:r>
              <a:rPr lang="da-DK" sz="3600" dirty="0"/>
              <a:t>Besparelser og arbejdspres trykker os som kommunalt ansatte</a:t>
            </a:r>
          </a:p>
          <a:p>
            <a:pPr>
              <a:buFont typeface="Wingdings" panose="05000000000000000000" pitchFamily="2" charset="2"/>
              <a:buChar char="Ø"/>
            </a:pPr>
            <a:r>
              <a:rPr lang="da-DK" sz="3600" dirty="0"/>
              <a:t>Trygheden i ansættelsen er vigende</a:t>
            </a:r>
          </a:p>
          <a:p>
            <a:pPr>
              <a:buFont typeface="Wingdings" panose="05000000000000000000" pitchFamily="2" charset="2"/>
              <a:buChar char="Ø"/>
            </a:pPr>
            <a:r>
              <a:rPr lang="da-DK" sz="3600" dirty="0"/>
              <a:t>De nære relationer på arbejdspladsen bliver vigtigere og</a:t>
            </a:r>
            <a:br>
              <a:rPr lang="da-DK" sz="3600" dirty="0"/>
            </a:br>
            <a:r>
              <a:rPr lang="da-DK" sz="3600" dirty="0"/>
              <a:t>  vigtigere for vores </a:t>
            </a:r>
            <a:r>
              <a:rPr lang="da-DK" sz="3600" dirty="0" err="1"/>
              <a:t>arbejdslyst</a:t>
            </a:r>
            <a:r>
              <a:rPr lang="da-DK" sz="3600" dirty="0"/>
              <a:t>! </a:t>
            </a:r>
          </a:p>
          <a:p>
            <a:pPr>
              <a:buFont typeface="Wingdings" panose="05000000000000000000" pitchFamily="2" charset="2"/>
              <a:buChar char="Ø"/>
            </a:pPr>
            <a:r>
              <a:rPr lang="da-DK" sz="3600" dirty="0"/>
              <a:t>Vi har en skæv fordeling af goderne i foreningen</a:t>
            </a:r>
          </a:p>
          <a:p>
            <a:pPr>
              <a:buFont typeface="Wingdings" panose="05000000000000000000" pitchFamily="2" charset="2"/>
              <a:buChar char="Ø"/>
            </a:pPr>
            <a:r>
              <a:rPr lang="da-DK" sz="3600" dirty="0"/>
              <a:t>Vi er en stor forening, men vores medlemstal er stadig langt under </a:t>
            </a:r>
            <a:br>
              <a:rPr lang="da-DK" sz="3600" dirty="0"/>
            </a:br>
            <a:r>
              <a:rPr lang="da-DK" sz="3600" dirty="0"/>
              <a:t>  potentialet</a:t>
            </a:r>
          </a:p>
          <a:p>
            <a:pPr>
              <a:buFont typeface="Wingdings" panose="05000000000000000000" pitchFamily="2" charset="2"/>
              <a:buChar char="Ø"/>
            </a:pPr>
            <a:r>
              <a:rPr lang="da-DK" sz="3600" dirty="0"/>
              <a:t>Vi står i et vadested mellem frivillighed og professionalisme</a:t>
            </a:r>
          </a:p>
          <a:p>
            <a:pPr>
              <a:buFont typeface="Wingdings" panose="05000000000000000000" pitchFamily="2" charset="2"/>
              <a:buChar char="Ø"/>
            </a:pPr>
            <a:r>
              <a:rPr lang="da-DK" sz="3600" dirty="0"/>
              <a:t>Vi har ikke nogen strategi – men en masse god vilje…</a:t>
            </a:r>
          </a:p>
          <a:p>
            <a:endParaRPr lang="da-DK" dirty="0"/>
          </a:p>
        </p:txBody>
      </p:sp>
      <p:pic>
        <p:nvPicPr>
          <p:cNvPr id="4098" name="Picture 2" descr="Billedresultat for strategy">
            <a:extLst>
              <a:ext uri="{FF2B5EF4-FFF2-40B4-BE49-F238E27FC236}">
                <a16:creationId xmlns:a16="http://schemas.microsoft.com/office/drawing/2014/main" id="{4208E2A1-538D-4B83-9444-CACBCFB0E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675" y="382504"/>
            <a:ext cx="2540919" cy="169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86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FC53A-BBB9-446B-93DD-8DB2629FAE77}"/>
              </a:ext>
            </a:extLst>
          </p:cNvPr>
          <p:cNvSpPr>
            <a:spLocks noGrp="1"/>
          </p:cNvSpPr>
          <p:nvPr>
            <p:ph type="title"/>
          </p:nvPr>
        </p:nvSpPr>
        <p:spPr/>
        <p:txBody>
          <a:bodyPr/>
          <a:lstStyle/>
          <a:p>
            <a:r>
              <a:rPr lang="da-DK" dirty="0"/>
              <a:t>Værdien af medlemskab</a:t>
            </a:r>
          </a:p>
        </p:txBody>
      </p:sp>
      <p:grpSp>
        <p:nvGrpSpPr>
          <p:cNvPr id="4" name="Gruppe 3">
            <a:extLst>
              <a:ext uri="{FF2B5EF4-FFF2-40B4-BE49-F238E27FC236}">
                <a16:creationId xmlns:a16="http://schemas.microsoft.com/office/drawing/2014/main" id="{0A72318B-2940-4D17-8A55-BFCA902D7A9E}"/>
              </a:ext>
            </a:extLst>
          </p:cNvPr>
          <p:cNvGrpSpPr/>
          <p:nvPr/>
        </p:nvGrpSpPr>
        <p:grpSpPr>
          <a:xfrm>
            <a:off x="4301114" y="2454943"/>
            <a:ext cx="3292125" cy="2930828"/>
            <a:chOff x="773948" y="2480158"/>
            <a:chExt cx="3292125" cy="2930828"/>
          </a:xfrm>
        </p:grpSpPr>
        <p:pic>
          <p:nvPicPr>
            <p:cNvPr id="5" name="Billede 4">
              <a:extLst>
                <a:ext uri="{FF2B5EF4-FFF2-40B4-BE49-F238E27FC236}">
                  <a16:creationId xmlns:a16="http://schemas.microsoft.com/office/drawing/2014/main" id="{2CA8753D-D728-4459-A6DB-9F84832B9349}"/>
                </a:ext>
              </a:extLst>
            </p:cNvPr>
            <p:cNvPicPr>
              <a:picLocks noChangeAspect="1"/>
            </p:cNvPicPr>
            <p:nvPr/>
          </p:nvPicPr>
          <p:blipFill>
            <a:blip r:embed="rId2"/>
            <a:stretch>
              <a:fillRect/>
            </a:stretch>
          </p:blipFill>
          <p:spPr>
            <a:xfrm>
              <a:off x="773948" y="2480158"/>
              <a:ext cx="3292125" cy="1944793"/>
            </a:xfrm>
            <a:prstGeom prst="rect">
              <a:avLst/>
            </a:prstGeom>
          </p:spPr>
        </p:pic>
        <p:sp>
          <p:nvSpPr>
            <p:cNvPr id="8" name="Tekstfelt 7">
              <a:extLst>
                <a:ext uri="{FF2B5EF4-FFF2-40B4-BE49-F238E27FC236}">
                  <a16:creationId xmlns:a16="http://schemas.microsoft.com/office/drawing/2014/main" id="{8037D6B7-BDB4-40C4-B9B0-A6237997B2B2}"/>
                </a:ext>
              </a:extLst>
            </p:cNvPr>
            <p:cNvSpPr txBox="1"/>
            <p:nvPr/>
          </p:nvSpPr>
          <p:spPr>
            <a:xfrm>
              <a:off x="942637" y="4579989"/>
              <a:ext cx="2954746" cy="830997"/>
            </a:xfrm>
            <a:prstGeom prst="rect">
              <a:avLst/>
            </a:prstGeom>
            <a:noFill/>
          </p:spPr>
          <p:txBody>
            <a:bodyPr wrap="square" rtlCol="0">
              <a:spAutoFit/>
            </a:bodyPr>
            <a:lstStyle/>
            <a:p>
              <a:r>
                <a:rPr lang="da-DK" sz="2400" dirty="0"/>
                <a:t>Deltagelse = 2 års betalt medlemskab!!</a:t>
              </a:r>
            </a:p>
          </p:txBody>
        </p:sp>
      </p:grpSp>
      <p:grpSp>
        <p:nvGrpSpPr>
          <p:cNvPr id="10" name="Gruppe 9">
            <a:extLst>
              <a:ext uri="{FF2B5EF4-FFF2-40B4-BE49-F238E27FC236}">
                <a16:creationId xmlns:a16="http://schemas.microsoft.com/office/drawing/2014/main" id="{7319582A-34CB-4845-92AB-54EB4CF9C43C}"/>
              </a:ext>
            </a:extLst>
          </p:cNvPr>
          <p:cNvGrpSpPr/>
          <p:nvPr/>
        </p:nvGrpSpPr>
        <p:grpSpPr>
          <a:xfrm>
            <a:off x="8227581" y="2462511"/>
            <a:ext cx="3450635" cy="2923260"/>
            <a:chOff x="4546851" y="2500940"/>
            <a:chExt cx="3450635" cy="2923260"/>
          </a:xfrm>
        </p:grpSpPr>
        <p:pic>
          <p:nvPicPr>
            <p:cNvPr id="6" name="Billede 5">
              <a:extLst>
                <a:ext uri="{FF2B5EF4-FFF2-40B4-BE49-F238E27FC236}">
                  <a16:creationId xmlns:a16="http://schemas.microsoft.com/office/drawing/2014/main" id="{D1999196-9D98-47F4-BA3A-FFD6FE836B6B}"/>
                </a:ext>
              </a:extLst>
            </p:cNvPr>
            <p:cNvPicPr>
              <a:picLocks noChangeAspect="1"/>
            </p:cNvPicPr>
            <p:nvPr/>
          </p:nvPicPr>
          <p:blipFill>
            <a:blip r:embed="rId3"/>
            <a:stretch>
              <a:fillRect/>
            </a:stretch>
          </p:blipFill>
          <p:spPr>
            <a:xfrm>
              <a:off x="4546851" y="2500940"/>
              <a:ext cx="3450635" cy="1950889"/>
            </a:xfrm>
            <a:prstGeom prst="rect">
              <a:avLst/>
            </a:prstGeom>
          </p:spPr>
        </p:pic>
        <p:sp>
          <p:nvSpPr>
            <p:cNvPr id="9" name="Tekstfelt 8">
              <a:extLst>
                <a:ext uri="{FF2B5EF4-FFF2-40B4-BE49-F238E27FC236}">
                  <a16:creationId xmlns:a16="http://schemas.microsoft.com/office/drawing/2014/main" id="{183276FC-A9A0-44EE-ABE3-5306D192D099}"/>
                </a:ext>
              </a:extLst>
            </p:cNvPr>
            <p:cNvSpPr txBox="1"/>
            <p:nvPr/>
          </p:nvSpPr>
          <p:spPr>
            <a:xfrm>
              <a:off x="4963485" y="4593203"/>
              <a:ext cx="2954746" cy="830997"/>
            </a:xfrm>
            <a:prstGeom prst="rect">
              <a:avLst/>
            </a:prstGeom>
            <a:noFill/>
          </p:spPr>
          <p:txBody>
            <a:bodyPr wrap="square" rtlCol="0">
              <a:spAutoFit/>
            </a:bodyPr>
            <a:lstStyle/>
            <a:p>
              <a:r>
                <a:rPr lang="da-DK" sz="2400" dirty="0"/>
                <a:t>Deltagelse = 2 ½ års betalt medlemskab!!</a:t>
              </a:r>
            </a:p>
          </p:txBody>
        </p:sp>
      </p:grpSp>
      <p:grpSp>
        <p:nvGrpSpPr>
          <p:cNvPr id="13" name="Gruppe 12">
            <a:extLst>
              <a:ext uri="{FF2B5EF4-FFF2-40B4-BE49-F238E27FC236}">
                <a16:creationId xmlns:a16="http://schemas.microsoft.com/office/drawing/2014/main" id="{01064439-BD28-45FF-8C7F-2FC47D11BA61}"/>
              </a:ext>
            </a:extLst>
          </p:cNvPr>
          <p:cNvGrpSpPr/>
          <p:nvPr/>
        </p:nvGrpSpPr>
        <p:grpSpPr>
          <a:xfrm>
            <a:off x="707967" y="2460906"/>
            <a:ext cx="3400972" cy="2769827"/>
            <a:chOff x="8357595" y="2641160"/>
            <a:chExt cx="3400972" cy="2769827"/>
          </a:xfrm>
        </p:grpSpPr>
        <p:pic>
          <p:nvPicPr>
            <p:cNvPr id="7" name="Billede 6">
              <a:extLst>
                <a:ext uri="{FF2B5EF4-FFF2-40B4-BE49-F238E27FC236}">
                  <a16:creationId xmlns:a16="http://schemas.microsoft.com/office/drawing/2014/main" id="{66B4AC89-649E-447D-88BE-807C6F83AE25}"/>
                </a:ext>
              </a:extLst>
            </p:cNvPr>
            <p:cNvPicPr>
              <a:picLocks noChangeAspect="1"/>
            </p:cNvPicPr>
            <p:nvPr/>
          </p:nvPicPr>
          <p:blipFill>
            <a:blip r:embed="rId4"/>
            <a:stretch>
              <a:fillRect/>
            </a:stretch>
          </p:blipFill>
          <p:spPr>
            <a:xfrm>
              <a:off x="8357595" y="2641160"/>
              <a:ext cx="3060457" cy="1810669"/>
            </a:xfrm>
            <a:prstGeom prst="rect">
              <a:avLst/>
            </a:prstGeom>
          </p:spPr>
        </p:pic>
        <p:sp>
          <p:nvSpPr>
            <p:cNvPr id="11" name="Tekstfelt 10">
              <a:extLst>
                <a:ext uri="{FF2B5EF4-FFF2-40B4-BE49-F238E27FC236}">
                  <a16:creationId xmlns:a16="http://schemas.microsoft.com/office/drawing/2014/main" id="{7A7B3341-3EC5-4686-8E1A-E163314139F6}"/>
                </a:ext>
              </a:extLst>
            </p:cNvPr>
            <p:cNvSpPr txBox="1"/>
            <p:nvPr/>
          </p:nvSpPr>
          <p:spPr>
            <a:xfrm>
              <a:off x="8579140" y="4579990"/>
              <a:ext cx="3179427" cy="830997"/>
            </a:xfrm>
            <a:prstGeom prst="rect">
              <a:avLst/>
            </a:prstGeom>
            <a:noFill/>
          </p:spPr>
          <p:txBody>
            <a:bodyPr wrap="square" rtlCol="0">
              <a:spAutoFit/>
            </a:bodyPr>
            <a:lstStyle/>
            <a:p>
              <a:r>
                <a:rPr lang="da-DK" sz="2400" dirty="0"/>
                <a:t>Deltagelse = 3/4 års betalt medlemskab!!</a:t>
              </a:r>
            </a:p>
          </p:txBody>
        </p:sp>
      </p:grpSp>
      <p:sp>
        <p:nvSpPr>
          <p:cNvPr id="12" name="Tekstfelt 11">
            <a:extLst>
              <a:ext uri="{FF2B5EF4-FFF2-40B4-BE49-F238E27FC236}">
                <a16:creationId xmlns:a16="http://schemas.microsoft.com/office/drawing/2014/main" id="{85271D3F-C96D-455C-BC8E-6A760C75FDDF}"/>
              </a:ext>
            </a:extLst>
          </p:cNvPr>
          <p:cNvSpPr txBox="1"/>
          <p:nvPr/>
        </p:nvSpPr>
        <p:spPr>
          <a:xfrm>
            <a:off x="8363186" y="5986960"/>
            <a:ext cx="3179427" cy="646331"/>
          </a:xfrm>
          <a:prstGeom prst="rect">
            <a:avLst/>
          </a:prstGeom>
          <a:noFill/>
        </p:spPr>
        <p:txBody>
          <a:bodyPr wrap="square" rtlCol="0">
            <a:spAutoFit/>
          </a:bodyPr>
          <a:lstStyle/>
          <a:p>
            <a:r>
              <a:rPr lang="da-DK" i="1" dirty="0"/>
              <a:t>Og så kommer rabataftalerne oveni…</a:t>
            </a:r>
          </a:p>
        </p:txBody>
      </p:sp>
    </p:spTree>
    <p:extLst>
      <p:ext uri="{BB962C8B-B14F-4D97-AF65-F5344CB8AC3E}">
        <p14:creationId xmlns:p14="http://schemas.microsoft.com/office/powerpoint/2010/main" val="3227517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A7B35-20AF-4A94-94FC-BAC05FB57E64}"/>
              </a:ext>
            </a:extLst>
          </p:cNvPr>
          <p:cNvSpPr>
            <a:spLocks noGrp="1"/>
          </p:cNvSpPr>
          <p:nvPr>
            <p:ph type="title"/>
          </p:nvPr>
        </p:nvSpPr>
        <p:spPr/>
        <p:txBody>
          <a:bodyPr/>
          <a:lstStyle/>
          <a:p>
            <a:r>
              <a:rPr lang="da-DK" dirty="0"/>
              <a:t>Mål 2021</a:t>
            </a:r>
          </a:p>
        </p:txBody>
      </p:sp>
      <p:sp>
        <p:nvSpPr>
          <p:cNvPr id="3" name="Pladsholder til indhold 2">
            <a:extLst>
              <a:ext uri="{FF2B5EF4-FFF2-40B4-BE49-F238E27FC236}">
                <a16:creationId xmlns:a16="http://schemas.microsoft.com/office/drawing/2014/main" id="{AA33CD14-D571-4CAF-9197-4A6589076D99}"/>
              </a:ext>
            </a:extLst>
          </p:cNvPr>
          <p:cNvSpPr>
            <a:spLocks noGrp="1"/>
          </p:cNvSpPr>
          <p:nvPr>
            <p:ph idx="1"/>
          </p:nvPr>
        </p:nvSpPr>
        <p:spPr>
          <a:xfrm>
            <a:off x="2156219" y="2084832"/>
            <a:ext cx="9413347" cy="4627418"/>
          </a:xfrm>
        </p:spPr>
        <p:txBody>
          <a:bodyPr>
            <a:normAutofit/>
          </a:bodyPr>
          <a:lstStyle/>
          <a:p>
            <a:pPr>
              <a:buFont typeface="Wingdings" panose="05000000000000000000" pitchFamily="2" charset="2"/>
              <a:buChar char="Ø"/>
            </a:pPr>
            <a:r>
              <a:rPr lang="da-DK" sz="4400" dirty="0"/>
              <a:t>3.000 medlemmer</a:t>
            </a:r>
          </a:p>
          <a:p>
            <a:pPr>
              <a:buFont typeface="Wingdings" panose="05000000000000000000" pitchFamily="2" charset="2"/>
              <a:buChar char="Ø"/>
            </a:pPr>
            <a:r>
              <a:rPr lang="da-DK" sz="4400" dirty="0"/>
              <a:t>Større oplevelse af værdi for pengene       </a:t>
            </a:r>
            <a:br>
              <a:rPr lang="da-DK" sz="4400" dirty="0"/>
            </a:br>
            <a:r>
              <a:rPr lang="da-DK" sz="4400" dirty="0"/>
              <a:t>  af medlemskab</a:t>
            </a:r>
          </a:p>
          <a:p>
            <a:pPr>
              <a:buFont typeface="Wingdings" panose="05000000000000000000" pitchFamily="2" charset="2"/>
              <a:buChar char="Ø"/>
            </a:pPr>
            <a:r>
              <a:rPr lang="da-DK" sz="4400" dirty="0"/>
              <a:t>Fordobling af lokalt initiativ </a:t>
            </a:r>
          </a:p>
          <a:p>
            <a:pPr marL="0" indent="0">
              <a:buNone/>
            </a:pPr>
            <a:endParaRPr lang="da-DK" dirty="0"/>
          </a:p>
        </p:txBody>
      </p:sp>
      <p:pic>
        <p:nvPicPr>
          <p:cNvPr id="4" name="Billede 3">
            <a:extLst>
              <a:ext uri="{FF2B5EF4-FFF2-40B4-BE49-F238E27FC236}">
                <a16:creationId xmlns:a16="http://schemas.microsoft.com/office/drawing/2014/main" id="{9BB8D6F5-C98D-464F-ACCC-612842E83240}"/>
              </a:ext>
            </a:extLst>
          </p:cNvPr>
          <p:cNvPicPr>
            <a:picLocks noChangeAspect="1"/>
          </p:cNvPicPr>
          <p:nvPr/>
        </p:nvPicPr>
        <p:blipFill>
          <a:blip r:embed="rId2"/>
          <a:stretch>
            <a:fillRect/>
          </a:stretch>
        </p:blipFill>
        <p:spPr>
          <a:xfrm>
            <a:off x="8883038" y="4514248"/>
            <a:ext cx="3125270" cy="2162797"/>
          </a:xfrm>
          <a:prstGeom prst="rect">
            <a:avLst/>
          </a:prstGeom>
        </p:spPr>
      </p:pic>
    </p:spTree>
    <p:extLst>
      <p:ext uri="{BB962C8B-B14F-4D97-AF65-F5344CB8AC3E}">
        <p14:creationId xmlns:p14="http://schemas.microsoft.com/office/powerpoint/2010/main" val="3801242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A7B35-20AF-4A94-94FC-BAC05FB57E64}"/>
              </a:ext>
            </a:extLst>
          </p:cNvPr>
          <p:cNvSpPr>
            <a:spLocks noGrp="1"/>
          </p:cNvSpPr>
          <p:nvPr>
            <p:ph type="title"/>
          </p:nvPr>
        </p:nvSpPr>
        <p:spPr/>
        <p:txBody>
          <a:bodyPr/>
          <a:lstStyle/>
          <a:p>
            <a:r>
              <a:rPr lang="da-DK" dirty="0"/>
              <a:t>Hvordan?</a:t>
            </a:r>
          </a:p>
        </p:txBody>
      </p:sp>
      <p:sp>
        <p:nvSpPr>
          <p:cNvPr id="3" name="Pladsholder til indhold 2">
            <a:extLst>
              <a:ext uri="{FF2B5EF4-FFF2-40B4-BE49-F238E27FC236}">
                <a16:creationId xmlns:a16="http://schemas.microsoft.com/office/drawing/2014/main" id="{AA33CD14-D571-4CAF-9197-4A6589076D99}"/>
              </a:ext>
            </a:extLst>
          </p:cNvPr>
          <p:cNvSpPr>
            <a:spLocks noGrp="1"/>
          </p:cNvSpPr>
          <p:nvPr>
            <p:ph idx="1"/>
          </p:nvPr>
        </p:nvSpPr>
        <p:spPr>
          <a:xfrm>
            <a:off x="2059806" y="1717964"/>
            <a:ext cx="9444806" cy="4627418"/>
          </a:xfrm>
        </p:spPr>
        <p:txBody>
          <a:bodyPr>
            <a:normAutofit lnSpcReduction="10000"/>
          </a:bodyPr>
          <a:lstStyle/>
          <a:p>
            <a:pPr>
              <a:buFont typeface="Wingdings" panose="05000000000000000000" pitchFamily="2" charset="2"/>
              <a:buChar char="Ø"/>
            </a:pPr>
            <a:r>
              <a:rPr lang="da-DK" sz="3200" dirty="0"/>
              <a:t>Udbygge succeserne for vores arrangementer og fordelskatalog</a:t>
            </a:r>
          </a:p>
          <a:p>
            <a:pPr>
              <a:buFont typeface="Wingdings" panose="05000000000000000000" pitchFamily="2" charset="2"/>
              <a:buChar char="Ø"/>
            </a:pPr>
            <a:r>
              <a:rPr lang="da-DK" sz="3200" dirty="0"/>
              <a:t>Gøre det nemt for medlemmerne at lave det, de selv har lyst til lokalt </a:t>
            </a:r>
          </a:p>
          <a:p>
            <a:pPr>
              <a:buFont typeface="Wingdings" panose="05000000000000000000" pitchFamily="2" charset="2"/>
              <a:buChar char="Ø"/>
            </a:pPr>
            <a:r>
              <a:rPr lang="da-DK" sz="3200" dirty="0"/>
              <a:t>Øge branding af foreningen, værdi-kampagne, introbrev og flyer </a:t>
            </a:r>
          </a:p>
          <a:p>
            <a:pPr>
              <a:buFont typeface="Wingdings" panose="05000000000000000000" pitchFamily="2" charset="2"/>
              <a:buChar char="Ø"/>
            </a:pPr>
            <a:r>
              <a:rPr lang="da-DK" sz="3200" dirty="0"/>
              <a:t>Anderledes fokus på samarbejdsmuligheder og brug af eventkoordination</a:t>
            </a:r>
          </a:p>
          <a:p>
            <a:pPr>
              <a:buFont typeface="Wingdings" panose="05000000000000000000" pitchFamily="2" charset="2"/>
              <a:buChar char="Ø"/>
            </a:pPr>
            <a:r>
              <a:rPr lang="da-DK" sz="3200" dirty="0"/>
              <a:t>Mere aktiv bestyrelsesrolle</a:t>
            </a:r>
          </a:p>
          <a:p>
            <a:pPr marL="0" indent="0">
              <a:buNone/>
            </a:pPr>
            <a:endParaRPr lang="da-DK" dirty="0"/>
          </a:p>
        </p:txBody>
      </p:sp>
      <p:pic>
        <p:nvPicPr>
          <p:cNvPr id="4" name="Billede 3">
            <a:extLst>
              <a:ext uri="{FF2B5EF4-FFF2-40B4-BE49-F238E27FC236}">
                <a16:creationId xmlns:a16="http://schemas.microsoft.com/office/drawing/2014/main" id="{8E3F5571-6DC5-4D5D-9982-6BCADB8517C8}"/>
              </a:ext>
            </a:extLst>
          </p:cNvPr>
          <p:cNvPicPr>
            <a:picLocks noChangeAspect="1"/>
          </p:cNvPicPr>
          <p:nvPr/>
        </p:nvPicPr>
        <p:blipFill>
          <a:blip r:embed="rId2"/>
          <a:stretch>
            <a:fillRect/>
          </a:stretch>
        </p:blipFill>
        <p:spPr>
          <a:xfrm>
            <a:off x="10270156" y="5455014"/>
            <a:ext cx="1682471" cy="1161003"/>
          </a:xfrm>
          <a:prstGeom prst="rect">
            <a:avLst/>
          </a:prstGeom>
        </p:spPr>
      </p:pic>
    </p:spTree>
    <p:extLst>
      <p:ext uri="{BB962C8B-B14F-4D97-AF65-F5344CB8AC3E}">
        <p14:creationId xmlns:p14="http://schemas.microsoft.com/office/powerpoint/2010/main" val="192854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A7B35-20AF-4A94-94FC-BAC05FB57E64}"/>
              </a:ext>
            </a:extLst>
          </p:cNvPr>
          <p:cNvSpPr>
            <a:spLocks noGrp="1"/>
          </p:cNvSpPr>
          <p:nvPr>
            <p:ph type="title"/>
          </p:nvPr>
        </p:nvSpPr>
        <p:spPr/>
        <p:txBody>
          <a:bodyPr/>
          <a:lstStyle/>
          <a:p>
            <a:r>
              <a:rPr lang="da-DK" dirty="0"/>
              <a:t>Hvad har vi brug for?</a:t>
            </a:r>
          </a:p>
        </p:txBody>
      </p:sp>
      <p:sp>
        <p:nvSpPr>
          <p:cNvPr id="3" name="Pladsholder til indhold 2">
            <a:extLst>
              <a:ext uri="{FF2B5EF4-FFF2-40B4-BE49-F238E27FC236}">
                <a16:creationId xmlns:a16="http://schemas.microsoft.com/office/drawing/2014/main" id="{AA33CD14-D571-4CAF-9197-4A6589076D99}"/>
              </a:ext>
            </a:extLst>
          </p:cNvPr>
          <p:cNvSpPr>
            <a:spLocks noGrp="1"/>
          </p:cNvSpPr>
          <p:nvPr>
            <p:ph idx="1"/>
          </p:nvPr>
        </p:nvSpPr>
        <p:spPr>
          <a:xfrm>
            <a:off x="2252472" y="2084832"/>
            <a:ext cx="8915400" cy="4627418"/>
          </a:xfrm>
        </p:spPr>
        <p:txBody>
          <a:bodyPr>
            <a:normAutofit/>
          </a:bodyPr>
          <a:lstStyle/>
          <a:p>
            <a:pPr>
              <a:buFont typeface="Wingdings" panose="05000000000000000000" pitchFamily="2" charset="2"/>
              <a:buChar char="Ø"/>
            </a:pPr>
            <a:r>
              <a:rPr lang="da-DK" sz="3600" dirty="0"/>
              <a:t>Et budget i balance med mulighed for vækst</a:t>
            </a:r>
            <a:br>
              <a:rPr lang="da-DK" sz="3600" dirty="0"/>
            </a:br>
            <a:endParaRPr lang="da-DK" sz="3600" dirty="0"/>
          </a:p>
          <a:p>
            <a:pPr>
              <a:buFont typeface="Wingdings" panose="05000000000000000000" pitchFamily="2" charset="2"/>
              <a:buChar char="Ø"/>
            </a:pPr>
            <a:r>
              <a:rPr lang="da-DK" sz="3600" dirty="0"/>
              <a:t>En aktiv bestyrelse med gode ideer og masser initiativ – som i dag!</a:t>
            </a:r>
            <a:br>
              <a:rPr lang="da-DK" sz="3600" dirty="0"/>
            </a:br>
            <a:endParaRPr lang="da-DK" sz="3600" dirty="0"/>
          </a:p>
          <a:p>
            <a:pPr>
              <a:buFont typeface="Wingdings" panose="05000000000000000000" pitchFamily="2" charset="2"/>
              <a:buChar char="Ø"/>
            </a:pPr>
            <a:r>
              <a:rPr lang="da-DK" sz="3600" dirty="0"/>
              <a:t> At I husker foreningen er til for jer – brug den, og spørg bare!</a:t>
            </a:r>
          </a:p>
        </p:txBody>
      </p:sp>
      <p:pic>
        <p:nvPicPr>
          <p:cNvPr id="4" name="Billede 3">
            <a:extLst>
              <a:ext uri="{FF2B5EF4-FFF2-40B4-BE49-F238E27FC236}">
                <a16:creationId xmlns:a16="http://schemas.microsoft.com/office/drawing/2014/main" id="{E50F7D40-2139-4CFE-8269-4C3D4B7DCE61}"/>
              </a:ext>
            </a:extLst>
          </p:cNvPr>
          <p:cNvPicPr>
            <a:picLocks noChangeAspect="1"/>
          </p:cNvPicPr>
          <p:nvPr/>
        </p:nvPicPr>
        <p:blipFill>
          <a:blip r:embed="rId2"/>
          <a:stretch>
            <a:fillRect/>
          </a:stretch>
        </p:blipFill>
        <p:spPr>
          <a:xfrm>
            <a:off x="9431304" y="145750"/>
            <a:ext cx="2625792" cy="1752120"/>
          </a:xfrm>
          <a:prstGeom prst="rect">
            <a:avLst/>
          </a:prstGeom>
        </p:spPr>
      </p:pic>
    </p:spTree>
    <p:extLst>
      <p:ext uri="{BB962C8B-B14F-4D97-AF65-F5344CB8AC3E}">
        <p14:creationId xmlns:p14="http://schemas.microsoft.com/office/powerpoint/2010/main" val="992446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br>
              <a:rPr lang="da-DK" sz="3200"/>
            </a:br>
            <a:endParaRPr lang="da-DK" sz="2000"/>
          </a:p>
        </p:txBody>
      </p:sp>
      <p:sp>
        <p:nvSpPr>
          <p:cNvPr id="8" name="Pladsholder til diasnummer 4"/>
          <p:cNvSpPr>
            <a:spLocks noGrp="1"/>
          </p:cNvSpPr>
          <p:nvPr>
            <p:ph type="sldNum" sz="quarter" idx="12"/>
          </p:nvPr>
        </p:nvSpPr>
        <p:spPr>
          <a:xfrm>
            <a:off x="8077200" y="6245225"/>
            <a:ext cx="2133600" cy="476250"/>
          </a:xfrm>
          <a:prstGeom prst="rect">
            <a:avLst/>
          </a:prstGeom>
        </p:spPr>
        <p:txBody>
          <a:bodyPr/>
          <a:lstStyle/>
          <a:p>
            <a:pPr>
              <a:defRPr/>
            </a:pPr>
            <a:fld id="{4422708F-3C04-4AE7-BA86-3AF4BB4451C0}" type="slidenum">
              <a:rPr lang="da-DK" sz="1100"/>
              <a:pPr>
                <a:defRPr/>
              </a:pPr>
              <a:t>19</a:t>
            </a:fld>
            <a:endParaRPr lang="da-DK" sz="1100" dirty="0"/>
          </a:p>
        </p:txBody>
      </p:sp>
      <p:sp>
        <p:nvSpPr>
          <p:cNvPr id="10" name="Rectangle 2"/>
          <p:cNvSpPr txBox="1">
            <a:spLocks noChangeArrowheads="1"/>
          </p:cNvSpPr>
          <p:nvPr/>
        </p:nvSpPr>
        <p:spPr bwMode="auto">
          <a:xfrm>
            <a:off x="940469" y="598408"/>
            <a:ext cx="7986713" cy="990600"/>
          </a:xfrm>
          <a:prstGeom prst="rect">
            <a:avLst/>
          </a:prstGeom>
          <a:noFill/>
          <a:ln w="9525">
            <a:noFill/>
            <a:miter lim="800000"/>
            <a:headEnd/>
            <a:tailEnd/>
          </a:ln>
          <a:effectLst/>
        </p:spPr>
        <p:txBody>
          <a:bodyPr anchor="b"/>
          <a:lstStyle/>
          <a:p>
            <a:pPr>
              <a:defRPr/>
            </a:pPr>
            <a:r>
              <a:rPr lang="da-DK" sz="5400" kern="0" dirty="0">
                <a:solidFill>
                  <a:schemeClr val="tx2"/>
                </a:solidFill>
                <a:latin typeface="+mj-lt"/>
                <a:ea typeface="+mj-ea"/>
                <a:cs typeface="+mj-cs"/>
              </a:rPr>
              <a:t>Budget 2019</a:t>
            </a:r>
            <a:endParaRPr lang="da-DK" sz="4000" kern="0" dirty="0">
              <a:solidFill>
                <a:schemeClr val="tx2"/>
              </a:solidFill>
              <a:latin typeface="+mj-lt"/>
              <a:ea typeface="+mj-ea"/>
              <a:cs typeface="+mj-cs"/>
            </a:endParaRPr>
          </a:p>
        </p:txBody>
      </p:sp>
      <p:pic>
        <p:nvPicPr>
          <p:cNvPr id="4" name="Billede 3">
            <a:extLst>
              <a:ext uri="{FF2B5EF4-FFF2-40B4-BE49-F238E27FC236}">
                <a16:creationId xmlns:a16="http://schemas.microsoft.com/office/drawing/2014/main" id="{99871C8C-35E8-4778-97AE-51558C4E03EC}"/>
              </a:ext>
            </a:extLst>
          </p:cNvPr>
          <p:cNvPicPr>
            <a:picLocks noChangeAspect="1"/>
          </p:cNvPicPr>
          <p:nvPr/>
        </p:nvPicPr>
        <p:blipFill>
          <a:blip r:embed="rId2"/>
          <a:stretch>
            <a:fillRect/>
          </a:stretch>
        </p:blipFill>
        <p:spPr>
          <a:xfrm>
            <a:off x="531773" y="1612557"/>
            <a:ext cx="11660227" cy="4925112"/>
          </a:xfrm>
          <a:prstGeom prst="rect">
            <a:avLst/>
          </a:prstGeom>
        </p:spPr>
      </p:pic>
      <p:sp>
        <p:nvSpPr>
          <p:cNvPr id="9" name="Rektangel 8">
            <a:extLst>
              <a:ext uri="{FF2B5EF4-FFF2-40B4-BE49-F238E27FC236}">
                <a16:creationId xmlns:a16="http://schemas.microsoft.com/office/drawing/2014/main" id="{A5E5C047-E713-42AB-B1EB-8E4C186CAC8B}"/>
              </a:ext>
            </a:extLst>
          </p:cNvPr>
          <p:cNvSpPr/>
          <p:nvPr/>
        </p:nvSpPr>
        <p:spPr>
          <a:xfrm rot="16200000">
            <a:off x="215400" y="2433931"/>
            <a:ext cx="990601" cy="2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B09955E0-C926-4DB4-AF95-3501ED015B0B}"/>
              </a:ext>
            </a:extLst>
          </p:cNvPr>
          <p:cNvSpPr/>
          <p:nvPr/>
        </p:nvSpPr>
        <p:spPr>
          <a:xfrm rot="16200000">
            <a:off x="-240758" y="4382964"/>
            <a:ext cx="1837465" cy="2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1173019" y="1484784"/>
            <a:ext cx="10243126" cy="4680520"/>
          </a:xfrm>
          <a:prstGeom prst="rect">
            <a:avLst/>
          </a:prstGeom>
          <a:noFill/>
          <a:ln w="9525">
            <a:noFill/>
            <a:miter lim="800000"/>
            <a:headEnd/>
            <a:tailEnd/>
          </a:ln>
          <a:effectLst/>
        </p:spPr>
        <p:txBody>
          <a:bodyPr/>
          <a:lstStyle/>
          <a:p>
            <a:pPr marL="520700" indent="-342900">
              <a:buFont typeface="+mj-lt"/>
              <a:buAutoNum type="arabicPeriod"/>
              <a:defRPr/>
            </a:pPr>
            <a:r>
              <a:rPr lang="da-DK" sz="2400" kern="0" dirty="0"/>
              <a:t>Velkomst </a:t>
            </a:r>
          </a:p>
          <a:p>
            <a:pPr marL="520700" indent="-342900">
              <a:buFont typeface="+mj-lt"/>
              <a:buAutoNum type="arabicPeriod"/>
              <a:defRPr/>
            </a:pPr>
            <a:r>
              <a:rPr lang="da-DK" sz="2400" kern="0" dirty="0"/>
              <a:t>Valg af dirigent</a:t>
            </a:r>
          </a:p>
          <a:p>
            <a:pPr marL="520700" indent="-342900">
              <a:buFont typeface="+mj-lt"/>
              <a:buAutoNum type="arabicPeriod"/>
              <a:defRPr/>
            </a:pPr>
            <a:r>
              <a:rPr lang="da-DK" sz="2400" kern="0" dirty="0"/>
              <a:t>Valg af referent og stemmetællere</a:t>
            </a:r>
          </a:p>
          <a:p>
            <a:pPr marL="520700" indent="-342900">
              <a:buFont typeface="+mj-lt"/>
              <a:buAutoNum type="arabicPeriod"/>
              <a:defRPr/>
            </a:pPr>
            <a:r>
              <a:rPr lang="da-DK" sz="2400" kern="0" dirty="0"/>
              <a:t>Formandens beretning v/ formand Stefan Lildal-Schrøder</a:t>
            </a:r>
          </a:p>
          <a:p>
            <a:pPr marL="520700" indent="-342900">
              <a:buFont typeface="+mj-lt"/>
              <a:buAutoNum type="arabicPeriod"/>
              <a:defRPr/>
            </a:pPr>
            <a:r>
              <a:rPr lang="da-DK" sz="2400" kern="0" dirty="0"/>
              <a:t>Aflæggelse af regnskab 2018 v/kasserer Lisbet Westerlin </a:t>
            </a:r>
          </a:p>
          <a:p>
            <a:pPr marL="520700" indent="-342900">
              <a:buFont typeface="+mj-lt"/>
              <a:buAutoNum type="arabicPeriod"/>
              <a:defRPr/>
            </a:pPr>
            <a:r>
              <a:rPr lang="da-DK" sz="2400" kern="0" dirty="0"/>
              <a:t>Indkomne forslag</a:t>
            </a:r>
          </a:p>
          <a:p>
            <a:pPr marL="520700" indent="-342900">
              <a:buFont typeface="+mj-lt"/>
              <a:buAutoNum type="arabicPeriod"/>
              <a:defRPr/>
            </a:pPr>
            <a:r>
              <a:rPr lang="da-DK" sz="2400" kern="0" dirty="0"/>
              <a:t>Forslag til vedtægtsændringer</a:t>
            </a:r>
          </a:p>
          <a:p>
            <a:pPr marL="349250" indent="-171450">
              <a:buFont typeface="Wingdings" panose="05000000000000000000" pitchFamily="2" charset="2"/>
              <a:buChar char="§"/>
              <a:defRPr/>
            </a:pPr>
            <a:r>
              <a:rPr lang="da-DK" sz="2400" kern="0" dirty="0"/>
              <a:t>Administrative ændringer</a:t>
            </a:r>
          </a:p>
          <a:p>
            <a:pPr marL="349250" indent="-171450">
              <a:buFont typeface="Wingdings" panose="05000000000000000000" pitchFamily="2" charset="2"/>
              <a:buChar char="§"/>
              <a:defRPr/>
            </a:pPr>
            <a:r>
              <a:rPr lang="da-DK" sz="2400" kern="0" dirty="0"/>
              <a:t>Timelønnede medarbejdere  </a:t>
            </a:r>
          </a:p>
          <a:p>
            <a:pPr marL="635000" indent="-457200">
              <a:buFont typeface="+mj-lt"/>
              <a:buAutoNum type="arabicPeriod" startAt="8"/>
              <a:defRPr/>
            </a:pPr>
            <a:r>
              <a:rPr lang="da-DK" sz="2400" kern="0" dirty="0" err="1"/>
              <a:t>Personaleforeningens</a:t>
            </a:r>
            <a:r>
              <a:rPr lang="da-DK" sz="2400" kern="0" dirty="0"/>
              <a:t> strategi </a:t>
            </a:r>
          </a:p>
          <a:p>
            <a:pPr marL="635000" indent="-457200">
              <a:buAutoNum type="arabicPeriod" startAt="9"/>
              <a:defRPr/>
            </a:pPr>
            <a:r>
              <a:rPr lang="da-DK" sz="2400" kern="0" dirty="0"/>
              <a:t>Forslag til budget for 2019</a:t>
            </a:r>
          </a:p>
          <a:p>
            <a:pPr marL="635000" indent="-457200">
              <a:buAutoNum type="arabicPeriod" startAt="9"/>
              <a:defRPr/>
            </a:pPr>
            <a:r>
              <a:rPr lang="da-DK" sz="2400" kern="0" dirty="0"/>
              <a:t>Fastsættelse af kontingent for 2019 </a:t>
            </a:r>
            <a:r>
              <a:rPr lang="da-DK" sz="2400" b="1" kern="0" dirty="0"/>
              <a:t> </a:t>
            </a:r>
          </a:p>
          <a:p>
            <a:pPr marL="635000" indent="-457200">
              <a:buAutoNum type="arabicPeriod" startAt="9"/>
              <a:defRPr/>
            </a:pPr>
            <a:r>
              <a:rPr lang="da-DK" sz="2400" kern="0" dirty="0"/>
              <a:t>Valg til foreningens bestyrelse</a:t>
            </a:r>
          </a:p>
          <a:p>
            <a:pPr marL="635000" indent="-457200">
              <a:buAutoNum type="arabicPeriod" startAt="9"/>
              <a:defRPr/>
            </a:pPr>
            <a:r>
              <a:rPr lang="da-DK" sz="2400" kern="0" dirty="0"/>
              <a:t>Eventuelt</a:t>
            </a:r>
          </a:p>
          <a:p>
            <a:pPr marL="520700" indent="-342900">
              <a:lnSpc>
                <a:spcPct val="150000"/>
              </a:lnSpc>
              <a:defRPr/>
            </a:pPr>
            <a:endParaRPr lang="da-DK" sz="1400" kern="0" dirty="0"/>
          </a:p>
          <a:p>
            <a:pPr marL="520700" indent="-342900">
              <a:lnSpc>
                <a:spcPct val="150000"/>
              </a:lnSpc>
              <a:defRPr/>
            </a:pPr>
            <a:endParaRPr lang="da-DK" sz="1400" kern="0" dirty="0"/>
          </a:p>
        </p:txBody>
      </p:sp>
      <p:sp>
        <p:nvSpPr>
          <p:cNvPr id="7" name="Rectangle 2"/>
          <p:cNvSpPr txBox="1">
            <a:spLocks noChangeArrowheads="1"/>
          </p:cNvSpPr>
          <p:nvPr/>
        </p:nvSpPr>
        <p:spPr bwMode="auto">
          <a:xfrm>
            <a:off x="1310410" y="494184"/>
            <a:ext cx="7986713" cy="990600"/>
          </a:xfrm>
          <a:prstGeom prst="rect">
            <a:avLst/>
          </a:prstGeom>
          <a:noFill/>
          <a:ln w="9525">
            <a:noFill/>
            <a:miter lim="800000"/>
            <a:headEnd/>
            <a:tailEnd/>
          </a:ln>
          <a:effectLst/>
        </p:spPr>
        <p:txBody>
          <a:bodyPr anchor="b"/>
          <a:lstStyle/>
          <a:p>
            <a:pPr>
              <a:defRPr/>
            </a:pPr>
            <a:br>
              <a:rPr lang="da-DK" sz="4400" kern="0" dirty="0">
                <a:solidFill>
                  <a:schemeClr val="tx2"/>
                </a:solidFill>
                <a:latin typeface="+mj-lt"/>
                <a:ea typeface="+mj-ea"/>
                <a:cs typeface="+mj-cs"/>
              </a:rPr>
            </a:br>
            <a:r>
              <a:rPr lang="da-DK" sz="4400" kern="0" dirty="0">
                <a:solidFill>
                  <a:schemeClr val="tx2"/>
                </a:solidFill>
                <a:latin typeface="+mj-lt"/>
                <a:ea typeface="+mj-ea"/>
                <a:cs typeface="+mj-cs"/>
              </a:rPr>
              <a:t>Dagsorden for Generalforsamling</a:t>
            </a:r>
            <a:endParaRPr lang="da-DK" sz="3200" kern="0" dirty="0">
              <a:solidFill>
                <a:schemeClr val="tx2"/>
              </a:solidFill>
              <a:latin typeface="+mj-lt"/>
              <a:ea typeface="+mj-ea"/>
              <a:cs typeface="+mj-cs"/>
            </a:endParaRPr>
          </a:p>
        </p:txBody>
      </p:sp>
      <p:pic>
        <p:nvPicPr>
          <p:cNvPr id="2" name="Billede 1">
            <a:extLst>
              <a:ext uri="{FF2B5EF4-FFF2-40B4-BE49-F238E27FC236}">
                <a16:creationId xmlns:a16="http://schemas.microsoft.com/office/drawing/2014/main" id="{8D095740-1591-4D14-85A3-952415D83D1F}"/>
              </a:ext>
            </a:extLst>
          </p:cNvPr>
          <p:cNvPicPr>
            <a:picLocks noChangeAspect="1"/>
          </p:cNvPicPr>
          <p:nvPr/>
        </p:nvPicPr>
        <p:blipFill>
          <a:blip r:embed="rId2"/>
          <a:stretch>
            <a:fillRect/>
          </a:stretch>
        </p:blipFill>
        <p:spPr>
          <a:xfrm>
            <a:off x="7424737" y="136525"/>
            <a:ext cx="4655399" cy="1793297"/>
          </a:xfrm>
          <a:prstGeom prst="rect">
            <a:avLst/>
          </a:prstGeom>
        </p:spPr>
      </p:pic>
      <p:sp>
        <p:nvSpPr>
          <p:cNvPr id="8" name="Rektangel 7">
            <a:extLst>
              <a:ext uri="{FF2B5EF4-FFF2-40B4-BE49-F238E27FC236}">
                <a16:creationId xmlns:a16="http://schemas.microsoft.com/office/drawing/2014/main" id="{3CAD738C-599C-4213-8127-A0113BDD1BBF}"/>
              </a:ext>
            </a:extLst>
          </p:cNvPr>
          <p:cNvSpPr/>
          <p:nvPr/>
        </p:nvSpPr>
        <p:spPr>
          <a:xfrm rot="441167">
            <a:off x="8515928" y="5093747"/>
            <a:ext cx="3029528" cy="1080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t>Forventet spisetid </a:t>
            </a:r>
            <a:br>
              <a:rPr lang="da-DK" sz="2400" dirty="0"/>
            </a:br>
            <a:r>
              <a:rPr lang="da-DK" sz="2400" dirty="0"/>
              <a:t>kl. 18.30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8BE9D-EE62-4F2F-BB27-04938C34EAD7}"/>
              </a:ext>
            </a:extLst>
          </p:cNvPr>
          <p:cNvSpPr>
            <a:spLocks noGrp="1"/>
          </p:cNvSpPr>
          <p:nvPr>
            <p:ph type="title"/>
          </p:nvPr>
        </p:nvSpPr>
        <p:spPr/>
        <p:txBody>
          <a:bodyPr/>
          <a:lstStyle/>
          <a:p>
            <a:r>
              <a:rPr lang="da-DK" dirty="0"/>
              <a:t>Budgetforklaring</a:t>
            </a:r>
          </a:p>
        </p:txBody>
      </p:sp>
      <p:sp>
        <p:nvSpPr>
          <p:cNvPr id="3" name="Pladsholder til indhold 2">
            <a:extLst>
              <a:ext uri="{FF2B5EF4-FFF2-40B4-BE49-F238E27FC236}">
                <a16:creationId xmlns:a16="http://schemas.microsoft.com/office/drawing/2014/main" id="{9CB194F7-A5C9-4878-AB75-2C814295ED43}"/>
              </a:ext>
            </a:extLst>
          </p:cNvPr>
          <p:cNvSpPr>
            <a:spLocks noGrp="1"/>
          </p:cNvSpPr>
          <p:nvPr>
            <p:ph idx="1"/>
          </p:nvPr>
        </p:nvSpPr>
        <p:spPr/>
        <p:txBody>
          <a:bodyPr/>
          <a:lstStyle/>
          <a:p>
            <a:pPr marL="0" indent="0">
              <a:buNone/>
            </a:pPr>
            <a:endParaRPr lang="da-DK" dirty="0"/>
          </a:p>
          <a:p>
            <a:pPr marL="0" indent="0">
              <a:buNone/>
            </a:pPr>
            <a:endParaRPr lang="da-DK" dirty="0"/>
          </a:p>
          <a:p>
            <a:pPr>
              <a:buFont typeface="Wingdings" panose="05000000000000000000" pitchFamily="2" charset="2"/>
              <a:buChar char="Ø"/>
            </a:pPr>
            <a:r>
              <a:rPr lang="da-DK" sz="2800" dirty="0"/>
              <a:t>Et budget i balance: Ønske om ikke at udhule foreningens egenkapital yderligere </a:t>
            </a:r>
          </a:p>
          <a:p>
            <a:pPr>
              <a:buFont typeface="Wingdings" panose="05000000000000000000" pitchFamily="2" charset="2"/>
              <a:buChar char="Ø"/>
            </a:pPr>
            <a:r>
              <a:rPr lang="da-DK" sz="2800" dirty="0"/>
              <a:t>Værdien af medlemskab – et lille ryk over på kontingent –   </a:t>
            </a:r>
            <a:br>
              <a:rPr lang="da-DK" sz="2800" dirty="0"/>
            </a:br>
            <a:r>
              <a:rPr lang="da-DK" sz="2800" dirty="0"/>
              <a:t>   og brugerbetaling…</a:t>
            </a:r>
          </a:p>
          <a:p>
            <a:pPr>
              <a:buFont typeface="Wingdings" panose="05000000000000000000" pitchFamily="2" charset="2"/>
              <a:buChar char="Ø"/>
            </a:pPr>
            <a:r>
              <a:rPr lang="da-DK" sz="2800" dirty="0"/>
              <a:t>Ny afregningsmodel for eventkoordination</a:t>
            </a:r>
          </a:p>
          <a:p>
            <a:pPr marL="0" indent="0">
              <a:buNone/>
            </a:pPr>
            <a:endParaRPr lang="da-DK" dirty="0"/>
          </a:p>
        </p:txBody>
      </p:sp>
      <p:pic>
        <p:nvPicPr>
          <p:cNvPr id="4" name="Billede 3">
            <a:extLst>
              <a:ext uri="{FF2B5EF4-FFF2-40B4-BE49-F238E27FC236}">
                <a16:creationId xmlns:a16="http://schemas.microsoft.com/office/drawing/2014/main" id="{B37B7625-177C-4D9E-B1D3-66997BCA2584}"/>
              </a:ext>
            </a:extLst>
          </p:cNvPr>
          <p:cNvPicPr>
            <a:picLocks noChangeAspect="1"/>
          </p:cNvPicPr>
          <p:nvPr/>
        </p:nvPicPr>
        <p:blipFill>
          <a:blip r:embed="rId2"/>
          <a:stretch>
            <a:fillRect/>
          </a:stretch>
        </p:blipFill>
        <p:spPr>
          <a:xfrm>
            <a:off x="9423698" y="4966637"/>
            <a:ext cx="2669804" cy="1779870"/>
          </a:xfrm>
          <a:prstGeom prst="rect">
            <a:avLst/>
          </a:prstGeom>
        </p:spPr>
      </p:pic>
    </p:spTree>
    <p:extLst>
      <p:ext uri="{BB962C8B-B14F-4D97-AF65-F5344CB8AC3E}">
        <p14:creationId xmlns:p14="http://schemas.microsoft.com/office/powerpoint/2010/main" val="4203145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1BA6D-19B1-44F2-A214-7C335C199354}"/>
              </a:ext>
            </a:extLst>
          </p:cNvPr>
          <p:cNvSpPr>
            <a:spLocks noGrp="1"/>
          </p:cNvSpPr>
          <p:nvPr>
            <p:ph type="title"/>
          </p:nvPr>
        </p:nvSpPr>
        <p:spPr/>
        <p:txBody>
          <a:bodyPr/>
          <a:lstStyle/>
          <a:p>
            <a:r>
              <a:rPr lang="da-DK" dirty="0"/>
              <a:t>Fastlæggelse af kontingent</a:t>
            </a:r>
          </a:p>
        </p:txBody>
      </p:sp>
      <p:sp>
        <p:nvSpPr>
          <p:cNvPr id="3" name="Pladsholder til indhold 2">
            <a:extLst>
              <a:ext uri="{FF2B5EF4-FFF2-40B4-BE49-F238E27FC236}">
                <a16:creationId xmlns:a16="http://schemas.microsoft.com/office/drawing/2014/main" id="{3E85B7AF-1A1A-4771-8089-B74AD0F2E4FA}"/>
              </a:ext>
            </a:extLst>
          </p:cNvPr>
          <p:cNvSpPr>
            <a:spLocks noGrp="1"/>
          </p:cNvSpPr>
          <p:nvPr>
            <p:ph idx="1"/>
          </p:nvPr>
        </p:nvSpPr>
        <p:spPr>
          <a:xfrm>
            <a:off x="1024128" y="2286000"/>
            <a:ext cx="10758378" cy="4023360"/>
          </a:xfrm>
        </p:spPr>
        <p:txBody>
          <a:bodyPr>
            <a:normAutofit/>
          </a:bodyPr>
          <a:lstStyle/>
          <a:p>
            <a:pPr>
              <a:buFont typeface="Wingdings" panose="05000000000000000000" pitchFamily="2" charset="2"/>
              <a:buChar char="Ø"/>
            </a:pPr>
            <a:r>
              <a:rPr lang="da-DK" sz="4000" dirty="0"/>
              <a:t>Uændret kontingent siden 2011</a:t>
            </a:r>
            <a:br>
              <a:rPr lang="da-DK" sz="4000" dirty="0"/>
            </a:br>
            <a:endParaRPr lang="da-DK" sz="4000" dirty="0"/>
          </a:p>
          <a:p>
            <a:pPr>
              <a:buFont typeface="Wingdings" panose="05000000000000000000" pitchFamily="2" charset="2"/>
              <a:buChar char="Ø"/>
            </a:pPr>
            <a:r>
              <a:rPr lang="da-DK" sz="4000" dirty="0"/>
              <a:t>Nuværende kontingent: 10 kr. pr. måned</a:t>
            </a:r>
            <a:br>
              <a:rPr lang="da-DK" sz="4000" dirty="0"/>
            </a:br>
            <a:endParaRPr lang="da-DK" sz="4000" dirty="0"/>
          </a:p>
          <a:p>
            <a:pPr>
              <a:buFont typeface="Wingdings" panose="05000000000000000000" pitchFamily="2" charset="2"/>
              <a:buChar char="Ø"/>
            </a:pPr>
            <a:r>
              <a:rPr lang="da-DK" sz="4000" dirty="0"/>
              <a:t>Forslag til kontingent for 2019: </a:t>
            </a:r>
            <a:r>
              <a:rPr lang="da-DK" sz="4000" b="1" dirty="0"/>
              <a:t>12 kr. pr. måned 			</a:t>
            </a:r>
            <a:r>
              <a:rPr lang="da-DK" sz="3200" dirty="0"/>
              <a:t>( = 24 kr. i stigning pr. år)</a:t>
            </a:r>
          </a:p>
        </p:txBody>
      </p:sp>
      <p:pic>
        <p:nvPicPr>
          <p:cNvPr id="4" name="Billede 3">
            <a:extLst>
              <a:ext uri="{FF2B5EF4-FFF2-40B4-BE49-F238E27FC236}">
                <a16:creationId xmlns:a16="http://schemas.microsoft.com/office/drawing/2014/main" id="{F6FE13A7-B452-498B-A17B-E1537D062F95}"/>
              </a:ext>
            </a:extLst>
          </p:cNvPr>
          <p:cNvPicPr>
            <a:picLocks noChangeAspect="1"/>
          </p:cNvPicPr>
          <p:nvPr/>
        </p:nvPicPr>
        <p:blipFill>
          <a:blip r:embed="rId2"/>
          <a:stretch>
            <a:fillRect/>
          </a:stretch>
        </p:blipFill>
        <p:spPr>
          <a:xfrm>
            <a:off x="8643486" y="231006"/>
            <a:ext cx="3139020" cy="2091372"/>
          </a:xfrm>
          <a:prstGeom prst="rect">
            <a:avLst/>
          </a:prstGeom>
        </p:spPr>
      </p:pic>
    </p:spTree>
    <p:extLst>
      <p:ext uri="{BB962C8B-B14F-4D97-AF65-F5344CB8AC3E}">
        <p14:creationId xmlns:p14="http://schemas.microsoft.com/office/powerpoint/2010/main" val="2959640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br>
              <a:rPr lang="da-DK" sz="3200"/>
            </a:br>
            <a:endParaRPr lang="da-DK" sz="2000"/>
          </a:p>
        </p:txBody>
      </p:sp>
      <p:graphicFrame>
        <p:nvGraphicFramePr>
          <p:cNvPr id="9" name="Diagram 8"/>
          <p:cNvGraphicFramePr/>
          <p:nvPr>
            <p:extLst>
              <p:ext uri="{D42A27DB-BD31-4B8C-83A1-F6EECF244321}">
                <p14:modId xmlns:p14="http://schemas.microsoft.com/office/powerpoint/2010/main" val="225556056"/>
              </p:ext>
            </p:extLst>
          </p:nvPr>
        </p:nvGraphicFramePr>
        <p:xfrm>
          <a:off x="1203159" y="1700807"/>
          <a:ext cx="10063256" cy="4595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2"/>
          <p:cNvSpPr txBox="1">
            <a:spLocks noChangeArrowheads="1"/>
          </p:cNvSpPr>
          <p:nvPr/>
        </p:nvSpPr>
        <p:spPr bwMode="auto">
          <a:xfrm>
            <a:off x="1024128" y="561667"/>
            <a:ext cx="7986713" cy="990600"/>
          </a:xfrm>
          <a:prstGeom prst="rect">
            <a:avLst/>
          </a:prstGeom>
          <a:noFill/>
          <a:ln w="9525">
            <a:noFill/>
            <a:miter lim="800000"/>
            <a:headEnd/>
            <a:tailEnd/>
          </a:ln>
          <a:effectLst/>
        </p:spPr>
        <p:txBody>
          <a:bodyPr anchor="b"/>
          <a:lstStyle/>
          <a:p>
            <a:pPr>
              <a:defRPr/>
            </a:pPr>
            <a:br>
              <a:rPr lang="da-DK" sz="3200" kern="0" dirty="0">
                <a:solidFill>
                  <a:schemeClr val="tx2"/>
                </a:solidFill>
                <a:latin typeface="+mj-lt"/>
                <a:ea typeface="+mj-ea"/>
                <a:cs typeface="+mj-cs"/>
              </a:rPr>
            </a:br>
            <a:r>
              <a:rPr lang="da-DK" sz="5400" kern="0" dirty="0">
                <a:solidFill>
                  <a:schemeClr val="tx2"/>
                </a:solidFill>
                <a:latin typeface="+mj-lt"/>
                <a:ea typeface="+mj-ea"/>
                <a:cs typeface="+mj-cs"/>
              </a:rPr>
              <a:t>Bestyrelsen</a:t>
            </a:r>
            <a:endParaRPr lang="da-DK" sz="2000" kern="0" dirty="0">
              <a:solidFill>
                <a:schemeClr val="tx2"/>
              </a:solidFill>
              <a:latin typeface="+mj-lt"/>
              <a:ea typeface="+mj-ea"/>
              <a:cs typeface="+mj-cs"/>
            </a:endParaRPr>
          </a:p>
        </p:txBody>
      </p:sp>
      <p:pic>
        <p:nvPicPr>
          <p:cNvPr id="2" name="Billede 1">
            <a:extLst>
              <a:ext uri="{FF2B5EF4-FFF2-40B4-BE49-F238E27FC236}">
                <a16:creationId xmlns:a16="http://schemas.microsoft.com/office/drawing/2014/main" id="{2C48D254-1B7E-496F-8CAA-EE77CA927F9A}"/>
              </a:ext>
            </a:extLst>
          </p:cNvPr>
          <p:cNvPicPr>
            <a:picLocks noChangeAspect="1"/>
          </p:cNvPicPr>
          <p:nvPr/>
        </p:nvPicPr>
        <p:blipFill>
          <a:blip r:embed="rId7"/>
          <a:stretch>
            <a:fillRect/>
          </a:stretch>
        </p:blipFill>
        <p:spPr>
          <a:xfrm flipH="1">
            <a:off x="8633861" y="209348"/>
            <a:ext cx="3359216" cy="24135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br>
              <a:rPr lang="da-DK" sz="3200"/>
            </a:br>
            <a:endParaRPr lang="da-DK" sz="2000"/>
          </a:p>
        </p:txBody>
      </p:sp>
      <p:sp>
        <p:nvSpPr>
          <p:cNvPr id="10" name="Rectangle 2"/>
          <p:cNvSpPr txBox="1">
            <a:spLocks noChangeArrowheads="1"/>
          </p:cNvSpPr>
          <p:nvPr/>
        </p:nvSpPr>
        <p:spPr bwMode="auto">
          <a:xfrm>
            <a:off x="849575" y="610707"/>
            <a:ext cx="7986713" cy="990600"/>
          </a:xfrm>
          <a:prstGeom prst="rect">
            <a:avLst/>
          </a:prstGeom>
          <a:noFill/>
          <a:ln w="9525">
            <a:noFill/>
            <a:miter lim="800000"/>
            <a:headEnd/>
            <a:tailEnd/>
          </a:ln>
          <a:effectLst/>
        </p:spPr>
        <p:txBody>
          <a:bodyPr anchor="b"/>
          <a:lstStyle/>
          <a:p>
            <a:pPr>
              <a:defRPr/>
            </a:pPr>
            <a:r>
              <a:rPr lang="da-DK" sz="6000" kern="0" dirty="0">
                <a:solidFill>
                  <a:schemeClr val="tx2"/>
                </a:solidFill>
                <a:latin typeface="+mj-lt"/>
                <a:ea typeface="+mj-ea"/>
                <a:cs typeface="+mj-cs"/>
              </a:rPr>
              <a:t>Valg til bestyrelsen</a:t>
            </a:r>
            <a:endParaRPr lang="da-DK" sz="4400" kern="0" dirty="0">
              <a:solidFill>
                <a:schemeClr val="tx2"/>
              </a:solidFill>
              <a:latin typeface="+mj-lt"/>
              <a:ea typeface="+mj-ea"/>
              <a:cs typeface="+mj-cs"/>
            </a:endParaRPr>
          </a:p>
        </p:txBody>
      </p:sp>
      <p:sp>
        <p:nvSpPr>
          <p:cNvPr id="9" name="Rectangle 5"/>
          <p:cNvSpPr txBox="1">
            <a:spLocks noChangeArrowheads="1"/>
          </p:cNvSpPr>
          <p:nvPr/>
        </p:nvSpPr>
        <p:spPr bwMode="auto">
          <a:xfrm>
            <a:off x="1919289" y="1557338"/>
            <a:ext cx="8315325" cy="4608512"/>
          </a:xfrm>
          <a:prstGeom prst="rect">
            <a:avLst/>
          </a:prstGeom>
          <a:noFill/>
          <a:ln w="9525">
            <a:noFill/>
            <a:miter lim="800000"/>
            <a:headEnd/>
            <a:tailEnd/>
          </a:ln>
          <a:effectLst/>
        </p:spPr>
        <p:txBody>
          <a:bodyPr/>
          <a:lstStyle/>
          <a:p>
            <a:pPr marL="520700" indent="-342900">
              <a:lnSpc>
                <a:spcPct val="150000"/>
              </a:lnSpc>
              <a:defRPr/>
            </a:pPr>
            <a:r>
              <a:rPr lang="da-DK" sz="1400" kern="0" dirty="0">
                <a:solidFill>
                  <a:srgbClr val="C00000"/>
                </a:solidFill>
              </a:rPr>
              <a:t>				</a:t>
            </a:r>
          </a:p>
          <a:p>
            <a:r>
              <a:rPr lang="da-DK" sz="2400" b="1" dirty="0"/>
              <a:t>      På valg i år – vælges for 2 år:</a:t>
            </a:r>
            <a:endParaRPr lang="da-DK" sz="2400" dirty="0"/>
          </a:p>
          <a:p>
            <a:endParaRPr lang="da-DK" sz="2400" dirty="0"/>
          </a:p>
          <a:p>
            <a:pPr lvl="1"/>
            <a:r>
              <a:rPr lang="da-DK" sz="2400" dirty="0"/>
              <a:t>Ann-Sophie Sommer Toft</a:t>
            </a:r>
          </a:p>
          <a:p>
            <a:pPr lvl="1"/>
            <a:endParaRPr lang="da-DK" sz="2400" dirty="0"/>
          </a:p>
          <a:p>
            <a:pPr lvl="1"/>
            <a:r>
              <a:rPr lang="da-DK" sz="2400" dirty="0"/>
              <a:t>Lisbet Westerlin  </a:t>
            </a:r>
          </a:p>
          <a:p>
            <a:pPr lvl="1"/>
            <a:endParaRPr lang="da-DK" sz="2400" dirty="0"/>
          </a:p>
          <a:p>
            <a:pPr lvl="1"/>
            <a:r>
              <a:rPr lang="da-DK" sz="2400" dirty="0"/>
              <a:t>Marianne Danry  </a:t>
            </a:r>
          </a:p>
          <a:p>
            <a:pPr lvl="1"/>
            <a:endParaRPr lang="da-DK" sz="2400" dirty="0"/>
          </a:p>
          <a:p>
            <a:pPr lvl="1"/>
            <a:endParaRPr lang="da-DK" sz="2400" b="1" dirty="0"/>
          </a:p>
          <a:p>
            <a:pPr lvl="1"/>
            <a:r>
              <a:rPr lang="da-DK" sz="2400" b="1" dirty="0"/>
              <a:t>Suppleant</a:t>
            </a:r>
          </a:p>
          <a:p>
            <a:pPr lvl="1"/>
            <a:endParaRPr lang="da-DK" sz="2400" dirty="0"/>
          </a:p>
          <a:p>
            <a:pPr lvl="1"/>
            <a:r>
              <a:rPr lang="da-DK" sz="2400" dirty="0"/>
              <a:t>Vakant</a:t>
            </a:r>
          </a:p>
          <a:p>
            <a:pPr lvl="1"/>
            <a:endParaRPr lang="da-DK" sz="2400" dirty="0"/>
          </a:p>
          <a:p>
            <a:pPr lvl="1"/>
            <a:endParaRPr lang="da-DK" sz="1400" dirty="0"/>
          </a:p>
        </p:txBody>
      </p:sp>
      <p:pic>
        <p:nvPicPr>
          <p:cNvPr id="2" name="Billede 1">
            <a:extLst>
              <a:ext uri="{FF2B5EF4-FFF2-40B4-BE49-F238E27FC236}">
                <a16:creationId xmlns:a16="http://schemas.microsoft.com/office/drawing/2014/main" id="{BEFAE79B-6D3A-4F6F-A133-04A7F7C9DD07}"/>
              </a:ext>
            </a:extLst>
          </p:cNvPr>
          <p:cNvPicPr>
            <a:picLocks noChangeAspect="1"/>
          </p:cNvPicPr>
          <p:nvPr/>
        </p:nvPicPr>
        <p:blipFill>
          <a:blip r:embed="rId2"/>
          <a:stretch>
            <a:fillRect/>
          </a:stretch>
        </p:blipFill>
        <p:spPr>
          <a:xfrm>
            <a:off x="8362951" y="4392061"/>
            <a:ext cx="3743325" cy="24193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9DDA3-D99A-4569-B4D0-DF37E2BB2AD6}"/>
              </a:ext>
            </a:extLst>
          </p:cNvPr>
          <p:cNvSpPr>
            <a:spLocks noGrp="1"/>
          </p:cNvSpPr>
          <p:nvPr>
            <p:ph type="title"/>
          </p:nvPr>
        </p:nvSpPr>
        <p:spPr/>
        <p:txBody>
          <a:bodyPr/>
          <a:lstStyle/>
          <a:p>
            <a:r>
              <a:rPr lang="da-DK" dirty="0"/>
              <a:t>Eventuelt </a:t>
            </a:r>
          </a:p>
        </p:txBody>
      </p:sp>
      <p:pic>
        <p:nvPicPr>
          <p:cNvPr id="3" name="Billede 2">
            <a:extLst>
              <a:ext uri="{FF2B5EF4-FFF2-40B4-BE49-F238E27FC236}">
                <a16:creationId xmlns:a16="http://schemas.microsoft.com/office/drawing/2014/main" id="{991B3B26-3EEA-4D63-8C31-EC1911FCA859}"/>
              </a:ext>
            </a:extLst>
          </p:cNvPr>
          <p:cNvPicPr>
            <a:picLocks noChangeAspect="1"/>
          </p:cNvPicPr>
          <p:nvPr/>
        </p:nvPicPr>
        <p:blipFill>
          <a:blip r:embed="rId2"/>
          <a:stretch>
            <a:fillRect/>
          </a:stretch>
        </p:blipFill>
        <p:spPr>
          <a:xfrm>
            <a:off x="6203081" y="2958656"/>
            <a:ext cx="5715000" cy="3629025"/>
          </a:xfrm>
          <a:prstGeom prst="rect">
            <a:avLst/>
          </a:prstGeom>
        </p:spPr>
      </p:pic>
    </p:spTree>
    <p:extLst>
      <p:ext uri="{BB962C8B-B14F-4D97-AF65-F5344CB8AC3E}">
        <p14:creationId xmlns:p14="http://schemas.microsoft.com/office/powerpoint/2010/main" val="1204069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5B642-0724-45A9-8603-2DB73D429BB4}"/>
              </a:ext>
            </a:extLst>
          </p:cNvPr>
          <p:cNvSpPr>
            <a:spLocks noGrp="1"/>
          </p:cNvSpPr>
          <p:nvPr>
            <p:ph type="title"/>
          </p:nvPr>
        </p:nvSpPr>
        <p:spPr/>
        <p:txBody>
          <a:bodyPr/>
          <a:lstStyle/>
          <a:p>
            <a:r>
              <a:rPr lang="da-DK" dirty="0"/>
              <a:t>Valg af dirigent, referent og stemmetællere  </a:t>
            </a:r>
          </a:p>
        </p:txBody>
      </p:sp>
      <p:pic>
        <p:nvPicPr>
          <p:cNvPr id="1026" name="Picture 2" descr="Billedresultat for dirigent piktogram">
            <a:extLst>
              <a:ext uri="{FF2B5EF4-FFF2-40B4-BE49-F238E27FC236}">
                <a16:creationId xmlns:a16="http://schemas.microsoft.com/office/drawing/2014/main" id="{50D187C2-DAC2-43A3-A2E8-44D88DBDCC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122" y="2563415"/>
            <a:ext cx="2565821" cy="25658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edresultat for computer pictogram">
            <a:extLst>
              <a:ext uri="{FF2B5EF4-FFF2-40B4-BE49-F238E27FC236}">
                <a16:creationId xmlns:a16="http://schemas.microsoft.com/office/drawing/2014/main" id="{CAEC4E9F-2868-49EB-ABCE-A6B410AD3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8822"/>
          <a:stretch/>
        </p:blipFill>
        <p:spPr bwMode="auto">
          <a:xfrm>
            <a:off x="5216796" y="3156851"/>
            <a:ext cx="1979452" cy="2142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E5432880-9867-4CAE-8B29-56C76A1AAC2D}"/>
              </a:ext>
            </a:extLst>
          </p:cNvPr>
          <p:cNvPicPr>
            <a:picLocks noChangeAspect="1"/>
          </p:cNvPicPr>
          <p:nvPr/>
        </p:nvPicPr>
        <p:blipFill>
          <a:blip r:embed="rId4"/>
          <a:stretch>
            <a:fillRect/>
          </a:stretch>
        </p:blipFill>
        <p:spPr>
          <a:xfrm>
            <a:off x="7545480" y="2733965"/>
            <a:ext cx="2402718" cy="2736371"/>
          </a:xfrm>
          <a:prstGeom prst="rect">
            <a:avLst/>
          </a:prstGeom>
        </p:spPr>
      </p:pic>
    </p:spTree>
    <p:extLst>
      <p:ext uri="{BB962C8B-B14F-4D97-AF65-F5344CB8AC3E}">
        <p14:creationId xmlns:p14="http://schemas.microsoft.com/office/powerpoint/2010/main" val="3212809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68B97BB4-E47F-4E40-89F8-AF483BB72ADA}"/>
              </a:ext>
            </a:extLst>
          </p:cNvPr>
          <p:cNvPicPr>
            <a:picLocks noChangeAspect="1"/>
          </p:cNvPicPr>
          <p:nvPr/>
        </p:nvPicPr>
        <p:blipFill>
          <a:blip r:embed="rId2"/>
          <a:stretch>
            <a:fillRect/>
          </a:stretch>
        </p:blipFill>
        <p:spPr>
          <a:xfrm>
            <a:off x="4941267" y="5442609"/>
            <a:ext cx="2188439" cy="1218428"/>
          </a:xfrm>
          <a:prstGeom prst="rect">
            <a:avLst/>
          </a:prstGeom>
        </p:spPr>
      </p:pic>
      <p:sp>
        <p:nvSpPr>
          <p:cNvPr id="2" name="Titel 1">
            <a:extLst>
              <a:ext uri="{FF2B5EF4-FFF2-40B4-BE49-F238E27FC236}">
                <a16:creationId xmlns:a16="http://schemas.microsoft.com/office/drawing/2014/main" id="{D143BAE2-8CCD-4465-8FA1-93143AFE2BC3}"/>
              </a:ext>
            </a:extLst>
          </p:cNvPr>
          <p:cNvSpPr>
            <a:spLocks noGrp="1"/>
          </p:cNvSpPr>
          <p:nvPr>
            <p:ph type="title"/>
          </p:nvPr>
        </p:nvSpPr>
        <p:spPr/>
        <p:txBody>
          <a:bodyPr/>
          <a:lstStyle/>
          <a:p>
            <a:r>
              <a:rPr lang="da-DK" dirty="0"/>
              <a:t>Formandens beretning - Arrangementer</a:t>
            </a:r>
            <a:br>
              <a:rPr lang="da-DK" dirty="0"/>
            </a:br>
            <a:endParaRPr lang="da-DK" dirty="0"/>
          </a:p>
        </p:txBody>
      </p:sp>
      <p:sp>
        <p:nvSpPr>
          <p:cNvPr id="3" name="Pladsholder til indhold 2">
            <a:extLst>
              <a:ext uri="{FF2B5EF4-FFF2-40B4-BE49-F238E27FC236}">
                <a16:creationId xmlns:a16="http://schemas.microsoft.com/office/drawing/2014/main" id="{AC1A2554-317E-4028-AF90-13F1B8B34521}"/>
              </a:ext>
            </a:extLst>
          </p:cNvPr>
          <p:cNvSpPr>
            <a:spLocks noGrp="1"/>
          </p:cNvSpPr>
          <p:nvPr>
            <p:ph idx="1"/>
          </p:nvPr>
        </p:nvSpPr>
        <p:spPr>
          <a:xfrm>
            <a:off x="1024129" y="2286000"/>
            <a:ext cx="4776308" cy="4023360"/>
          </a:xfrm>
        </p:spPr>
        <p:txBody>
          <a:bodyPr numCol="2">
            <a:normAutofit/>
          </a:bodyPr>
          <a:lstStyle/>
          <a:p>
            <a:pPr marL="0" indent="0">
              <a:buNone/>
            </a:pPr>
            <a:r>
              <a:rPr lang="da-DK" dirty="0"/>
              <a:t>PPP-Fest</a:t>
            </a:r>
          </a:p>
          <a:p>
            <a:pPr marL="0" indent="0">
              <a:buNone/>
            </a:pPr>
            <a:r>
              <a:rPr lang="da-DK" dirty="0"/>
              <a:t>Preben Elkjær</a:t>
            </a:r>
          </a:p>
          <a:p>
            <a:pPr marL="0" indent="0">
              <a:buNone/>
            </a:pPr>
            <a:r>
              <a:rPr lang="da-DK" dirty="0"/>
              <a:t>Bonderøven</a:t>
            </a:r>
          </a:p>
          <a:p>
            <a:pPr marL="0" indent="0">
              <a:buNone/>
            </a:pPr>
            <a:r>
              <a:rPr lang="da-DK" dirty="0"/>
              <a:t>”Djøf med løgn”</a:t>
            </a:r>
          </a:p>
          <a:p>
            <a:pPr marL="0" indent="0">
              <a:buNone/>
            </a:pPr>
            <a:r>
              <a:rPr lang="da-DK" dirty="0" err="1"/>
              <a:t>Bioture</a:t>
            </a:r>
            <a:endParaRPr lang="da-DK" dirty="0"/>
          </a:p>
          <a:p>
            <a:pPr marL="0" indent="0">
              <a:buNone/>
            </a:pPr>
            <a:r>
              <a:rPr lang="da-DK" dirty="0"/>
              <a:t>Banko</a:t>
            </a:r>
          </a:p>
          <a:p>
            <a:pPr marL="0" indent="0">
              <a:buNone/>
            </a:pPr>
            <a:r>
              <a:rPr lang="da-DK" dirty="0"/>
              <a:t>Chokolade og Portvin</a:t>
            </a:r>
          </a:p>
          <a:p>
            <a:pPr marL="0" indent="0">
              <a:buNone/>
            </a:pPr>
            <a:r>
              <a:rPr lang="da-DK" dirty="0"/>
              <a:t>Cirkus Mascot</a:t>
            </a:r>
          </a:p>
          <a:p>
            <a:pPr marL="0" indent="0">
              <a:buNone/>
            </a:pPr>
            <a:r>
              <a:rPr lang="da-DK" dirty="0"/>
              <a:t>Strikkeaften med Garnloppen</a:t>
            </a:r>
          </a:p>
          <a:p>
            <a:pPr marL="0" indent="0">
              <a:buNone/>
            </a:pPr>
            <a:r>
              <a:rPr lang="da-DK" dirty="0"/>
              <a:t>Fisketur i Myrup</a:t>
            </a:r>
          </a:p>
          <a:p>
            <a:pPr marL="0" indent="0">
              <a:buNone/>
            </a:pPr>
            <a:r>
              <a:rPr lang="da-DK" dirty="0"/>
              <a:t>Bøf og Bowling</a:t>
            </a:r>
          </a:p>
          <a:p>
            <a:pPr marL="0" indent="0">
              <a:buNone/>
            </a:pPr>
            <a:r>
              <a:rPr lang="da-DK" dirty="0"/>
              <a:t>Fredagsbar på tagterrassen</a:t>
            </a:r>
          </a:p>
          <a:p>
            <a:pPr marL="0" indent="0">
              <a:buNone/>
            </a:pPr>
            <a:r>
              <a:rPr lang="da-DK" dirty="0"/>
              <a:t>Lübeck Juletur</a:t>
            </a:r>
          </a:p>
          <a:p>
            <a:pPr marL="0" indent="0">
              <a:buNone/>
            </a:pPr>
            <a:r>
              <a:rPr lang="da-DK" sz="1800" i="1" dirty="0"/>
              <a:t>Ej udtømmende…</a:t>
            </a:r>
          </a:p>
        </p:txBody>
      </p:sp>
      <p:pic>
        <p:nvPicPr>
          <p:cNvPr id="5" name="Billede 4">
            <a:extLst>
              <a:ext uri="{FF2B5EF4-FFF2-40B4-BE49-F238E27FC236}">
                <a16:creationId xmlns:a16="http://schemas.microsoft.com/office/drawing/2014/main" id="{43217F2D-A462-4A0D-89F1-9CE18F39EF99}"/>
              </a:ext>
            </a:extLst>
          </p:cNvPr>
          <p:cNvPicPr>
            <a:picLocks noChangeAspect="1"/>
          </p:cNvPicPr>
          <p:nvPr/>
        </p:nvPicPr>
        <p:blipFill>
          <a:blip r:embed="rId3"/>
          <a:stretch>
            <a:fillRect/>
          </a:stretch>
        </p:blipFill>
        <p:spPr>
          <a:xfrm>
            <a:off x="8044720" y="4636653"/>
            <a:ext cx="4027398" cy="2094247"/>
          </a:xfrm>
          <a:prstGeom prst="rect">
            <a:avLst/>
          </a:prstGeom>
        </p:spPr>
      </p:pic>
      <p:pic>
        <p:nvPicPr>
          <p:cNvPr id="4" name="Billede 3">
            <a:extLst>
              <a:ext uri="{FF2B5EF4-FFF2-40B4-BE49-F238E27FC236}">
                <a16:creationId xmlns:a16="http://schemas.microsoft.com/office/drawing/2014/main" id="{C5545445-BCAD-4646-A14A-EBF3F8A4C7E5}"/>
              </a:ext>
            </a:extLst>
          </p:cNvPr>
          <p:cNvPicPr>
            <a:picLocks noChangeAspect="1"/>
          </p:cNvPicPr>
          <p:nvPr/>
        </p:nvPicPr>
        <p:blipFill>
          <a:blip r:embed="rId4"/>
          <a:stretch>
            <a:fillRect/>
          </a:stretch>
        </p:blipFill>
        <p:spPr>
          <a:xfrm>
            <a:off x="6765306" y="5465546"/>
            <a:ext cx="1895475" cy="1066800"/>
          </a:xfrm>
          <a:prstGeom prst="rect">
            <a:avLst/>
          </a:prstGeom>
        </p:spPr>
      </p:pic>
      <p:pic>
        <p:nvPicPr>
          <p:cNvPr id="6" name="Billede 5">
            <a:extLst>
              <a:ext uri="{FF2B5EF4-FFF2-40B4-BE49-F238E27FC236}">
                <a16:creationId xmlns:a16="http://schemas.microsoft.com/office/drawing/2014/main" id="{A8197D4E-2DDB-491C-9A96-03365C9830C1}"/>
              </a:ext>
            </a:extLst>
          </p:cNvPr>
          <p:cNvPicPr>
            <a:picLocks noChangeAspect="1"/>
          </p:cNvPicPr>
          <p:nvPr/>
        </p:nvPicPr>
        <p:blipFill>
          <a:blip r:embed="rId5"/>
          <a:stretch>
            <a:fillRect/>
          </a:stretch>
        </p:blipFill>
        <p:spPr>
          <a:xfrm>
            <a:off x="9424987" y="1419225"/>
            <a:ext cx="2638425" cy="1733550"/>
          </a:xfrm>
          <a:prstGeom prst="rect">
            <a:avLst/>
          </a:prstGeom>
        </p:spPr>
      </p:pic>
      <p:pic>
        <p:nvPicPr>
          <p:cNvPr id="7" name="Billede 6">
            <a:extLst>
              <a:ext uri="{FF2B5EF4-FFF2-40B4-BE49-F238E27FC236}">
                <a16:creationId xmlns:a16="http://schemas.microsoft.com/office/drawing/2014/main" id="{395B56D0-7A87-4F55-9F51-72FFBBA37C0D}"/>
              </a:ext>
            </a:extLst>
          </p:cNvPr>
          <p:cNvPicPr>
            <a:picLocks noChangeAspect="1"/>
          </p:cNvPicPr>
          <p:nvPr/>
        </p:nvPicPr>
        <p:blipFill>
          <a:blip r:embed="rId6"/>
          <a:stretch>
            <a:fillRect/>
          </a:stretch>
        </p:blipFill>
        <p:spPr>
          <a:xfrm>
            <a:off x="9480956" y="3152775"/>
            <a:ext cx="2591162" cy="1800477"/>
          </a:xfrm>
          <a:prstGeom prst="rect">
            <a:avLst/>
          </a:prstGeom>
        </p:spPr>
      </p:pic>
      <p:pic>
        <p:nvPicPr>
          <p:cNvPr id="8" name="Billede 7">
            <a:extLst>
              <a:ext uri="{FF2B5EF4-FFF2-40B4-BE49-F238E27FC236}">
                <a16:creationId xmlns:a16="http://schemas.microsoft.com/office/drawing/2014/main" id="{4BCC0228-508F-4316-B8B9-B9B55A6462AC}"/>
              </a:ext>
            </a:extLst>
          </p:cNvPr>
          <p:cNvPicPr>
            <a:picLocks noChangeAspect="1"/>
          </p:cNvPicPr>
          <p:nvPr/>
        </p:nvPicPr>
        <p:blipFill>
          <a:blip r:embed="rId7"/>
          <a:stretch>
            <a:fillRect/>
          </a:stretch>
        </p:blipFill>
        <p:spPr>
          <a:xfrm>
            <a:off x="8196113" y="3589963"/>
            <a:ext cx="1349492" cy="1950465"/>
          </a:xfrm>
          <a:prstGeom prst="rect">
            <a:avLst/>
          </a:prstGeom>
        </p:spPr>
      </p:pic>
      <p:pic>
        <p:nvPicPr>
          <p:cNvPr id="9" name="Billede 8">
            <a:extLst>
              <a:ext uri="{FF2B5EF4-FFF2-40B4-BE49-F238E27FC236}">
                <a16:creationId xmlns:a16="http://schemas.microsoft.com/office/drawing/2014/main" id="{EB6E7FD5-4657-446B-9BA8-82B33952AF1B}"/>
              </a:ext>
            </a:extLst>
          </p:cNvPr>
          <p:cNvPicPr>
            <a:picLocks noChangeAspect="1"/>
          </p:cNvPicPr>
          <p:nvPr/>
        </p:nvPicPr>
        <p:blipFill>
          <a:blip r:embed="rId8"/>
          <a:stretch>
            <a:fillRect/>
          </a:stretch>
        </p:blipFill>
        <p:spPr>
          <a:xfrm>
            <a:off x="7069769" y="1556477"/>
            <a:ext cx="2771244" cy="1558825"/>
          </a:xfrm>
          <a:prstGeom prst="rect">
            <a:avLst/>
          </a:prstGeom>
        </p:spPr>
      </p:pic>
      <p:pic>
        <p:nvPicPr>
          <p:cNvPr id="10" name="Billede 9">
            <a:extLst>
              <a:ext uri="{FF2B5EF4-FFF2-40B4-BE49-F238E27FC236}">
                <a16:creationId xmlns:a16="http://schemas.microsoft.com/office/drawing/2014/main" id="{03659F4C-9B2A-4A18-856C-75A5AD20564F}"/>
              </a:ext>
            </a:extLst>
          </p:cNvPr>
          <p:cNvPicPr>
            <a:picLocks noChangeAspect="1"/>
          </p:cNvPicPr>
          <p:nvPr/>
        </p:nvPicPr>
        <p:blipFill>
          <a:blip r:embed="rId9"/>
          <a:stretch>
            <a:fillRect/>
          </a:stretch>
        </p:blipFill>
        <p:spPr>
          <a:xfrm>
            <a:off x="5771177" y="4093550"/>
            <a:ext cx="2438928" cy="1375806"/>
          </a:xfrm>
          <a:prstGeom prst="rect">
            <a:avLst/>
          </a:prstGeom>
        </p:spPr>
      </p:pic>
      <p:pic>
        <p:nvPicPr>
          <p:cNvPr id="11" name="Billede 10">
            <a:extLst>
              <a:ext uri="{FF2B5EF4-FFF2-40B4-BE49-F238E27FC236}">
                <a16:creationId xmlns:a16="http://schemas.microsoft.com/office/drawing/2014/main" id="{BBE16347-EF4A-4782-A05D-C9FEAB60DCFB}"/>
              </a:ext>
            </a:extLst>
          </p:cNvPr>
          <p:cNvPicPr>
            <a:picLocks noChangeAspect="1"/>
          </p:cNvPicPr>
          <p:nvPr/>
        </p:nvPicPr>
        <p:blipFill>
          <a:blip r:embed="rId10"/>
          <a:stretch>
            <a:fillRect/>
          </a:stretch>
        </p:blipFill>
        <p:spPr>
          <a:xfrm>
            <a:off x="6035487" y="2740934"/>
            <a:ext cx="2146634" cy="1431788"/>
          </a:xfrm>
          <a:prstGeom prst="rect">
            <a:avLst/>
          </a:prstGeom>
        </p:spPr>
      </p:pic>
      <p:pic>
        <p:nvPicPr>
          <p:cNvPr id="13" name="Billede 12">
            <a:extLst>
              <a:ext uri="{FF2B5EF4-FFF2-40B4-BE49-F238E27FC236}">
                <a16:creationId xmlns:a16="http://schemas.microsoft.com/office/drawing/2014/main" id="{B5276811-A806-4AB7-8DE9-06CACBC8D87F}"/>
              </a:ext>
            </a:extLst>
          </p:cNvPr>
          <p:cNvPicPr>
            <a:picLocks noChangeAspect="1"/>
          </p:cNvPicPr>
          <p:nvPr/>
        </p:nvPicPr>
        <p:blipFill>
          <a:blip r:embed="rId11"/>
          <a:stretch>
            <a:fillRect/>
          </a:stretch>
        </p:blipFill>
        <p:spPr>
          <a:xfrm>
            <a:off x="8154136" y="2764451"/>
            <a:ext cx="1335500" cy="894012"/>
          </a:xfrm>
          <a:prstGeom prst="rect">
            <a:avLst/>
          </a:prstGeom>
        </p:spPr>
      </p:pic>
    </p:spTree>
    <p:extLst>
      <p:ext uri="{BB962C8B-B14F-4D97-AF65-F5344CB8AC3E}">
        <p14:creationId xmlns:p14="http://schemas.microsoft.com/office/powerpoint/2010/main" val="3632973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F0268DF-AC3B-4880-9909-F32B7C626FD6}"/>
              </a:ext>
            </a:extLst>
          </p:cNvPr>
          <p:cNvPicPr>
            <a:picLocks noChangeAspect="1"/>
          </p:cNvPicPr>
          <p:nvPr/>
        </p:nvPicPr>
        <p:blipFill>
          <a:blip r:embed="rId2"/>
          <a:stretch>
            <a:fillRect/>
          </a:stretch>
        </p:blipFill>
        <p:spPr>
          <a:xfrm>
            <a:off x="6096000" y="2255701"/>
            <a:ext cx="1409347" cy="1409347"/>
          </a:xfrm>
          <a:prstGeom prst="rect">
            <a:avLst/>
          </a:prstGeom>
        </p:spPr>
      </p:pic>
      <p:sp>
        <p:nvSpPr>
          <p:cNvPr id="2" name="Titel 1">
            <a:extLst>
              <a:ext uri="{FF2B5EF4-FFF2-40B4-BE49-F238E27FC236}">
                <a16:creationId xmlns:a16="http://schemas.microsoft.com/office/drawing/2014/main" id="{D143BAE2-8CCD-4465-8FA1-93143AFE2BC3}"/>
              </a:ext>
            </a:extLst>
          </p:cNvPr>
          <p:cNvSpPr>
            <a:spLocks noGrp="1"/>
          </p:cNvSpPr>
          <p:nvPr>
            <p:ph type="title"/>
          </p:nvPr>
        </p:nvSpPr>
        <p:spPr/>
        <p:txBody>
          <a:bodyPr>
            <a:normAutofit fontScale="90000"/>
          </a:bodyPr>
          <a:lstStyle/>
          <a:p>
            <a:r>
              <a:rPr lang="da-DK" dirty="0"/>
              <a:t>Formandens beretning - Medlemsstøtte og samarbejder</a:t>
            </a:r>
            <a:br>
              <a:rPr lang="da-DK" dirty="0"/>
            </a:br>
            <a:endParaRPr lang="da-DK" dirty="0"/>
          </a:p>
        </p:txBody>
      </p:sp>
      <p:sp>
        <p:nvSpPr>
          <p:cNvPr id="3" name="Pladsholder til indhold 2">
            <a:extLst>
              <a:ext uri="{FF2B5EF4-FFF2-40B4-BE49-F238E27FC236}">
                <a16:creationId xmlns:a16="http://schemas.microsoft.com/office/drawing/2014/main" id="{AC1A2554-317E-4028-AF90-13F1B8B34521}"/>
              </a:ext>
            </a:extLst>
          </p:cNvPr>
          <p:cNvSpPr>
            <a:spLocks noGrp="1"/>
          </p:cNvSpPr>
          <p:nvPr>
            <p:ph idx="1"/>
          </p:nvPr>
        </p:nvSpPr>
        <p:spPr>
          <a:xfrm>
            <a:off x="1024128" y="2286000"/>
            <a:ext cx="5191945" cy="4023360"/>
          </a:xfrm>
        </p:spPr>
        <p:txBody>
          <a:bodyPr numCol="2">
            <a:normAutofit lnSpcReduction="10000"/>
          </a:bodyPr>
          <a:lstStyle/>
          <a:p>
            <a:pPr marL="0" indent="0">
              <a:buNone/>
            </a:pPr>
            <a:r>
              <a:rPr lang="da-DK" dirty="0"/>
              <a:t>Tæl Skridt</a:t>
            </a:r>
          </a:p>
          <a:p>
            <a:pPr marL="0" indent="0">
              <a:buNone/>
            </a:pPr>
            <a:r>
              <a:rPr lang="da-DK" dirty="0"/>
              <a:t>Badminton</a:t>
            </a:r>
          </a:p>
          <a:p>
            <a:pPr marL="0" indent="0">
              <a:buNone/>
            </a:pPr>
            <a:r>
              <a:rPr lang="da-DK" dirty="0" err="1"/>
              <a:t>BonBon</a:t>
            </a:r>
            <a:r>
              <a:rPr lang="da-DK" dirty="0"/>
              <a:t> Land</a:t>
            </a:r>
          </a:p>
          <a:p>
            <a:pPr marL="0" indent="0">
              <a:buNone/>
            </a:pPr>
            <a:r>
              <a:rPr lang="da-DK" dirty="0"/>
              <a:t>Fisketur med kutter</a:t>
            </a:r>
          </a:p>
          <a:p>
            <a:pPr marL="0" indent="0">
              <a:buNone/>
            </a:pPr>
            <a:r>
              <a:rPr lang="da-DK" dirty="0"/>
              <a:t>Vi Cykler til Arbejde</a:t>
            </a:r>
          </a:p>
          <a:p>
            <a:pPr marL="0" indent="0">
              <a:buNone/>
            </a:pPr>
            <a:r>
              <a:rPr lang="da-DK" dirty="0"/>
              <a:t>DHL Stafet</a:t>
            </a:r>
          </a:p>
          <a:p>
            <a:pPr marL="0" indent="0">
              <a:buNone/>
            </a:pPr>
            <a:r>
              <a:rPr lang="da-DK" dirty="0"/>
              <a:t>Julebanko</a:t>
            </a:r>
          </a:p>
          <a:p>
            <a:pPr marL="0" indent="0">
              <a:buNone/>
            </a:pPr>
            <a:r>
              <a:rPr lang="da-DK" dirty="0"/>
              <a:t>GF Forsikring</a:t>
            </a:r>
          </a:p>
          <a:p>
            <a:pPr marL="0" indent="0">
              <a:buNone/>
            </a:pPr>
            <a:r>
              <a:rPr lang="da-DK" dirty="0"/>
              <a:t>Cirkus Summarum</a:t>
            </a:r>
          </a:p>
          <a:p>
            <a:pPr marL="0" indent="0">
              <a:buNone/>
            </a:pPr>
            <a:r>
              <a:rPr lang="da-DK" dirty="0" err="1"/>
              <a:t>Think</a:t>
            </a:r>
            <a:r>
              <a:rPr lang="da-DK" dirty="0"/>
              <a:t> &amp; Drink</a:t>
            </a:r>
          </a:p>
          <a:p>
            <a:pPr marL="0" indent="0">
              <a:buNone/>
            </a:pPr>
            <a:r>
              <a:rPr lang="da-DK" dirty="0"/>
              <a:t>Royal Run</a:t>
            </a:r>
          </a:p>
          <a:p>
            <a:pPr marL="0" indent="0">
              <a:buNone/>
            </a:pPr>
            <a:r>
              <a:rPr lang="da-DK" dirty="0"/>
              <a:t>Klub Arken fordelskort</a:t>
            </a:r>
          </a:p>
          <a:p>
            <a:pPr marL="0" indent="0">
              <a:buNone/>
            </a:pPr>
            <a:r>
              <a:rPr lang="da-DK" dirty="0" err="1"/>
              <a:t>Parkstaffetten</a:t>
            </a:r>
            <a:r>
              <a:rPr lang="da-DK" dirty="0"/>
              <a:t> i Roskilde</a:t>
            </a:r>
          </a:p>
          <a:p>
            <a:pPr marL="0" indent="0">
              <a:buNone/>
            </a:pPr>
            <a:r>
              <a:rPr lang="da-DK" dirty="0"/>
              <a:t>Tilbud på koncerter</a:t>
            </a:r>
          </a:p>
          <a:p>
            <a:pPr marL="0" indent="0">
              <a:buNone/>
            </a:pPr>
            <a:r>
              <a:rPr lang="da-DK" sz="2000" i="1" dirty="0"/>
              <a:t>Ej udtømmende…</a:t>
            </a:r>
          </a:p>
          <a:p>
            <a:pPr marL="0" indent="0">
              <a:buNone/>
            </a:pPr>
            <a:endParaRPr lang="da-DK" dirty="0"/>
          </a:p>
          <a:p>
            <a:pPr marL="0" indent="0">
              <a:buNone/>
            </a:pPr>
            <a:endParaRPr lang="da-DK" dirty="0"/>
          </a:p>
        </p:txBody>
      </p:sp>
      <p:pic>
        <p:nvPicPr>
          <p:cNvPr id="5" name="Billede 4">
            <a:extLst>
              <a:ext uri="{FF2B5EF4-FFF2-40B4-BE49-F238E27FC236}">
                <a16:creationId xmlns:a16="http://schemas.microsoft.com/office/drawing/2014/main" id="{5C09E941-9E5D-48B1-86BB-FDAACA4ED7ED}"/>
              </a:ext>
            </a:extLst>
          </p:cNvPr>
          <p:cNvPicPr>
            <a:picLocks noChangeAspect="1"/>
          </p:cNvPicPr>
          <p:nvPr/>
        </p:nvPicPr>
        <p:blipFill>
          <a:blip r:embed="rId3"/>
          <a:stretch>
            <a:fillRect/>
          </a:stretch>
        </p:blipFill>
        <p:spPr>
          <a:xfrm>
            <a:off x="9749713" y="2304517"/>
            <a:ext cx="2433812" cy="1616240"/>
          </a:xfrm>
          <a:prstGeom prst="rect">
            <a:avLst/>
          </a:prstGeom>
        </p:spPr>
      </p:pic>
      <p:pic>
        <p:nvPicPr>
          <p:cNvPr id="6" name="Billede 5">
            <a:extLst>
              <a:ext uri="{FF2B5EF4-FFF2-40B4-BE49-F238E27FC236}">
                <a16:creationId xmlns:a16="http://schemas.microsoft.com/office/drawing/2014/main" id="{9EFFC1DC-C986-45FD-9EB2-65038373EFF1}"/>
              </a:ext>
            </a:extLst>
          </p:cNvPr>
          <p:cNvPicPr>
            <a:picLocks noChangeAspect="1"/>
          </p:cNvPicPr>
          <p:nvPr/>
        </p:nvPicPr>
        <p:blipFill>
          <a:blip r:embed="rId4"/>
          <a:stretch>
            <a:fillRect/>
          </a:stretch>
        </p:blipFill>
        <p:spPr>
          <a:xfrm>
            <a:off x="7507647" y="1442025"/>
            <a:ext cx="2242066" cy="2242066"/>
          </a:xfrm>
          <a:prstGeom prst="rect">
            <a:avLst/>
          </a:prstGeom>
        </p:spPr>
      </p:pic>
      <p:pic>
        <p:nvPicPr>
          <p:cNvPr id="7" name="Billede 6">
            <a:extLst>
              <a:ext uri="{FF2B5EF4-FFF2-40B4-BE49-F238E27FC236}">
                <a16:creationId xmlns:a16="http://schemas.microsoft.com/office/drawing/2014/main" id="{A53B1EED-59D0-4EA0-B09E-4CEA52354F67}"/>
              </a:ext>
            </a:extLst>
          </p:cNvPr>
          <p:cNvPicPr>
            <a:picLocks noChangeAspect="1"/>
          </p:cNvPicPr>
          <p:nvPr/>
        </p:nvPicPr>
        <p:blipFill>
          <a:blip r:embed="rId5"/>
          <a:stretch>
            <a:fillRect/>
          </a:stretch>
        </p:blipFill>
        <p:spPr>
          <a:xfrm>
            <a:off x="3620100" y="5101182"/>
            <a:ext cx="3514213" cy="1409346"/>
          </a:xfrm>
          <a:prstGeom prst="rect">
            <a:avLst/>
          </a:prstGeom>
        </p:spPr>
      </p:pic>
      <p:pic>
        <p:nvPicPr>
          <p:cNvPr id="8" name="Billede 7">
            <a:extLst>
              <a:ext uri="{FF2B5EF4-FFF2-40B4-BE49-F238E27FC236}">
                <a16:creationId xmlns:a16="http://schemas.microsoft.com/office/drawing/2014/main" id="{EA528DC5-3D84-4585-8419-989039B8512F}"/>
              </a:ext>
            </a:extLst>
          </p:cNvPr>
          <p:cNvPicPr>
            <a:picLocks noChangeAspect="1"/>
          </p:cNvPicPr>
          <p:nvPr/>
        </p:nvPicPr>
        <p:blipFill>
          <a:blip r:embed="rId6"/>
          <a:stretch>
            <a:fillRect/>
          </a:stretch>
        </p:blipFill>
        <p:spPr>
          <a:xfrm>
            <a:off x="6546835" y="3685309"/>
            <a:ext cx="2569654" cy="1525732"/>
          </a:xfrm>
          <a:prstGeom prst="rect">
            <a:avLst/>
          </a:prstGeom>
        </p:spPr>
      </p:pic>
      <p:pic>
        <p:nvPicPr>
          <p:cNvPr id="1026" name="Picture 2" descr="Billedresultat for gf forsikring">
            <a:extLst>
              <a:ext uri="{FF2B5EF4-FFF2-40B4-BE49-F238E27FC236}">
                <a16:creationId xmlns:a16="http://schemas.microsoft.com/office/drawing/2014/main" id="{7D114864-B549-438B-8779-083F6E4CFB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3240" y="213029"/>
            <a:ext cx="2419334" cy="2419334"/>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a:extLst>
              <a:ext uri="{FF2B5EF4-FFF2-40B4-BE49-F238E27FC236}">
                <a16:creationId xmlns:a16="http://schemas.microsoft.com/office/drawing/2014/main" id="{1A36A907-D668-4601-A2A5-72B9DBFBC7BC}"/>
              </a:ext>
            </a:extLst>
          </p:cNvPr>
          <p:cNvPicPr>
            <a:picLocks noChangeAspect="1"/>
          </p:cNvPicPr>
          <p:nvPr/>
        </p:nvPicPr>
        <p:blipFill>
          <a:blip r:embed="rId8"/>
          <a:stretch>
            <a:fillRect/>
          </a:stretch>
        </p:blipFill>
        <p:spPr>
          <a:xfrm>
            <a:off x="7202919" y="4690972"/>
            <a:ext cx="2818647" cy="2120546"/>
          </a:xfrm>
          <a:prstGeom prst="rect">
            <a:avLst/>
          </a:prstGeom>
        </p:spPr>
      </p:pic>
      <p:pic>
        <p:nvPicPr>
          <p:cNvPr id="11" name="Billede 10">
            <a:extLst>
              <a:ext uri="{FF2B5EF4-FFF2-40B4-BE49-F238E27FC236}">
                <a16:creationId xmlns:a16="http://schemas.microsoft.com/office/drawing/2014/main" id="{C22AEAD1-ED1E-486F-9712-24FAEC42673C}"/>
              </a:ext>
            </a:extLst>
          </p:cNvPr>
          <p:cNvPicPr>
            <a:picLocks noChangeAspect="1"/>
          </p:cNvPicPr>
          <p:nvPr/>
        </p:nvPicPr>
        <p:blipFill>
          <a:blip r:embed="rId9"/>
          <a:stretch>
            <a:fillRect/>
          </a:stretch>
        </p:blipFill>
        <p:spPr>
          <a:xfrm>
            <a:off x="5808954" y="5060661"/>
            <a:ext cx="1803350" cy="1797339"/>
          </a:xfrm>
          <a:prstGeom prst="rect">
            <a:avLst/>
          </a:prstGeom>
        </p:spPr>
      </p:pic>
      <p:pic>
        <p:nvPicPr>
          <p:cNvPr id="12" name="Billede 11">
            <a:extLst>
              <a:ext uri="{FF2B5EF4-FFF2-40B4-BE49-F238E27FC236}">
                <a16:creationId xmlns:a16="http://schemas.microsoft.com/office/drawing/2014/main" id="{4E6D2DD7-4BC3-47B4-8071-C7655E9D81B8}"/>
              </a:ext>
            </a:extLst>
          </p:cNvPr>
          <p:cNvPicPr>
            <a:picLocks noChangeAspect="1"/>
          </p:cNvPicPr>
          <p:nvPr/>
        </p:nvPicPr>
        <p:blipFill>
          <a:blip r:embed="rId10"/>
          <a:stretch>
            <a:fillRect/>
          </a:stretch>
        </p:blipFill>
        <p:spPr>
          <a:xfrm>
            <a:off x="9556866" y="5238503"/>
            <a:ext cx="2635134" cy="1646959"/>
          </a:xfrm>
          <a:prstGeom prst="rect">
            <a:avLst/>
          </a:prstGeom>
        </p:spPr>
      </p:pic>
      <p:pic>
        <p:nvPicPr>
          <p:cNvPr id="13" name="Billede 12">
            <a:extLst>
              <a:ext uri="{FF2B5EF4-FFF2-40B4-BE49-F238E27FC236}">
                <a16:creationId xmlns:a16="http://schemas.microsoft.com/office/drawing/2014/main" id="{67C62F1C-8E60-42D4-8CB3-06CC16D2554A}"/>
              </a:ext>
            </a:extLst>
          </p:cNvPr>
          <p:cNvPicPr>
            <a:picLocks noChangeAspect="1"/>
          </p:cNvPicPr>
          <p:nvPr/>
        </p:nvPicPr>
        <p:blipFill>
          <a:blip r:embed="rId11"/>
          <a:stretch>
            <a:fillRect/>
          </a:stretch>
        </p:blipFill>
        <p:spPr>
          <a:xfrm>
            <a:off x="9140685" y="3908213"/>
            <a:ext cx="3051261" cy="1302828"/>
          </a:xfrm>
          <a:prstGeom prst="rect">
            <a:avLst/>
          </a:prstGeom>
        </p:spPr>
      </p:pic>
    </p:spTree>
    <p:extLst>
      <p:ext uri="{BB962C8B-B14F-4D97-AF65-F5344CB8AC3E}">
        <p14:creationId xmlns:p14="http://schemas.microsoft.com/office/powerpoint/2010/main" val="347559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55A9DE01-D10F-4BD2-9B99-3A1D12248340}"/>
              </a:ext>
            </a:extLst>
          </p:cNvPr>
          <p:cNvPicPr>
            <a:picLocks noChangeAspect="1"/>
          </p:cNvPicPr>
          <p:nvPr/>
        </p:nvPicPr>
        <p:blipFill>
          <a:blip r:embed="rId2"/>
          <a:stretch>
            <a:fillRect/>
          </a:stretch>
        </p:blipFill>
        <p:spPr>
          <a:xfrm>
            <a:off x="4585460" y="3425180"/>
            <a:ext cx="4247841" cy="2967307"/>
          </a:xfrm>
          <a:prstGeom prst="rect">
            <a:avLst/>
          </a:prstGeom>
        </p:spPr>
      </p:pic>
      <p:sp>
        <p:nvSpPr>
          <p:cNvPr id="2" name="Titel 1">
            <a:extLst>
              <a:ext uri="{FF2B5EF4-FFF2-40B4-BE49-F238E27FC236}">
                <a16:creationId xmlns:a16="http://schemas.microsoft.com/office/drawing/2014/main" id="{D143BAE2-8CCD-4465-8FA1-93143AFE2BC3}"/>
              </a:ext>
            </a:extLst>
          </p:cNvPr>
          <p:cNvSpPr>
            <a:spLocks noGrp="1"/>
          </p:cNvSpPr>
          <p:nvPr>
            <p:ph type="title"/>
          </p:nvPr>
        </p:nvSpPr>
        <p:spPr/>
        <p:txBody>
          <a:bodyPr>
            <a:normAutofit fontScale="90000"/>
          </a:bodyPr>
          <a:lstStyle/>
          <a:p>
            <a:r>
              <a:rPr lang="da-DK" dirty="0"/>
              <a:t>Formandens beretning – Bestyrelsesarbejde mv.</a:t>
            </a:r>
            <a:br>
              <a:rPr lang="da-DK" dirty="0"/>
            </a:br>
            <a:endParaRPr lang="da-DK" dirty="0"/>
          </a:p>
        </p:txBody>
      </p:sp>
      <p:sp>
        <p:nvSpPr>
          <p:cNvPr id="3" name="Pladsholder til indhold 2">
            <a:extLst>
              <a:ext uri="{FF2B5EF4-FFF2-40B4-BE49-F238E27FC236}">
                <a16:creationId xmlns:a16="http://schemas.microsoft.com/office/drawing/2014/main" id="{AC1A2554-317E-4028-AF90-13F1B8B34521}"/>
              </a:ext>
            </a:extLst>
          </p:cNvPr>
          <p:cNvSpPr>
            <a:spLocks noGrp="1"/>
          </p:cNvSpPr>
          <p:nvPr>
            <p:ph idx="1"/>
          </p:nvPr>
        </p:nvSpPr>
        <p:spPr>
          <a:xfrm>
            <a:off x="903717" y="1830112"/>
            <a:ext cx="4372499" cy="4023360"/>
          </a:xfrm>
        </p:spPr>
        <p:txBody>
          <a:bodyPr numCol="1">
            <a:normAutofit/>
          </a:bodyPr>
          <a:lstStyle/>
          <a:p>
            <a:pPr marL="0" indent="0">
              <a:buNone/>
            </a:pPr>
            <a:r>
              <a:rPr lang="da-DK" sz="2800" dirty="0"/>
              <a:t>Medlemsundersøgelse</a:t>
            </a:r>
          </a:p>
          <a:p>
            <a:pPr marL="0" indent="0">
              <a:buNone/>
            </a:pPr>
            <a:r>
              <a:rPr lang="da-DK" sz="2800" dirty="0"/>
              <a:t>Hjemmeside</a:t>
            </a:r>
          </a:p>
          <a:p>
            <a:pPr marL="0" indent="0">
              <a:buNone/>
            </a:pPr>
            <a:r>
              <a:rPr lang="da-DK" sz="2800" dirty="0"/>
              <a:t>Flere og bedre Rabataftaler</a:t>
            </a:r>
          </a:p>
          <a:p>
            <a:pPr marL="0" indent="0">
              <a:buNone/>
            </a:pPr>
            <a:endParaRPr lang="da-DK" sz="2800" dirty="0"/>
          </a:p>
          <a:p>
            <a:pPr marL="0" indent="0">
              <a:buNone/>
            </a:pPr>
            <a:r>
              <a:rPr lang="da-DK" sz="2800" dirty="0"/>
              <a:t>Ny strategi…</a:t>
            </a:r>
          </a:p>
          <a:p>
            <a:pPr marL="0" indent="0">
              <a:buNone/>
            </a:pPr>
            <a:endParaRPr lang="da-DK" dirty="0"/>
          </a:p>
          <a:p>
            <a:pPr marL="0" indent="0">
              <a:buNone/>
            </a:pPr>
            <a:endParaRPr lang="da-DK" dirty="0"/>
          </a:p>
        </p:txBody>
      </p:sp>
      <p:pic>
        <p:nvPicPr>
          <p:cNvPr id="4" name="Billede 3">
            <a:extLst>
              <a:ext uri="{FF2B5EF4-FFF2-40B4-BE49-F238E27FC236}">
                <a16:creationId xmlns:a16="http://schemas.microsoft.com/office/drawing/2014/main" id="{15A16121-6B08-496F-A030-88C01CFA1174}"/>
              </a:ext>
            </a:extLst>
          </p:cNvPr>
          <p:cNvPicPr>
            <a:picLocks noChangeAspect="1"/>
          </p:cNvPicPr>
          <p:nvPr/>
        </p:nvPicPr>
        <p:blipFill>
          <a:blip r:embed="rId3"/>
          <a:stretch>
            <a:fillRect/>
          </a:stretch>
        </p:blipFill>
        <p:spPr>
          <a:xfrm>
            <a:off x="7318389" y="1329600"/>
            <a:ext cx="4660652" cy="1794760"/>
          </a:xfrm>
          <a:prstGeom prst="rect">
            <a:avLst/>
          </a:prstGeom>
        </p:spPr>
      </p:pic>
      <p:pic>
        <p:nvPicPr>
          <p:cNvPr id="6" name="Billede 5">
            <a:extLst>
              <a:ext uri="{FF2B5EF4-FFF2-40B4-BE49-F238E27FC236}">
                <a16:creationId xmlns:a16="http://schemas.microsoft.com/office/drawing/2014/main" id="{99307DCD-5380-4187-AB05-FF90DEA2519A}"/>
              </a:ext>
            </a:extLst>
          </p:cNvPr>
          <p:cNvPicPr>
            <a:picLocks noChangeAspect="1"/>
          </p:cNvPicPr>
          <p:nvPr/>
        </p:nvPicPr>
        <p:blipFill>
          <a:blip r:embed="rId4"/>
          <a:stretch>
            <a:fillRect/>
          </a:stretch>
        </p:blipFill>
        <p:spPr>
          <a:xfrm>
            <a:off x="7606541" y="3084802"/>
            <a:ext cx="4372500" cy="1343592"/>
          </a:xfrm>
          <a:prstGeom prst="rect">
            <a:avLst/>
          </a:prstGeom>
        </p:spPr>
      </p:pic>
      <p:pic>
        <p:nvPicPr>
          <p:cNvPr id="7" name="Billede 6">
            <a:extLst>
              <a:ext uri="{FF2B5EF4-FFF2-40B4-BE49-F238E27FC236}">
                <a16:creationId xmlns:a16="http://schemas.microsoft.com/office/drawing/2014/main" id="{44D9ADAA-3792-49C5-8BAE-8E513D943222}"/>
              </a:ext>
            </a:extLst>
          </p:cNvPr>
          <p:cNvPicPr>
            <a:picLocks noChangeAspect="1"/>
          </p:cNvPicPr>
          <p:nvPr/>
        </p:nvPicPr>
        <p:blipFill>
          <a:blip r:embed="rId5"/>
          <a:stretch>
            <a:fillRect/>
          </a:stretch>
        </p:blipFill>
        <p:spPr>
          <a:xfrm>
            <a:off x="8533197" y="4399883"/>
            <a:ext cx="3445844" cy="2386248"/>
          </a:xfrm>
          <a:prstGeom prst="rect">
            <a:avLst/>
          </a:prstGeom>
        </p:spPr>
      </p:pic>
    </p:spTree>
    <p:extLst>
      <p:ext uri="{BB962C8B-B14F-4D97-AF65-F5344CB8AC3E}">
        <p14:creationId xmlns:p14="http://schemas.microsoft.com/office/powerpoint/2010/main" val="401772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br>
              <a:rPr lang="da-DK" sz="3200"/>
            </a:br>
            <a:endParaRPr lang="da-DK" sz="2000"/>
          </a:p>
        </p:txBody>
      </p:sp>
      <p:sp>
        <p:nvSpPr>
          <p:cNvPr id="8" name="Pladsholder til diasnummer 4"/>
          <p:cNvSpPr>
            <a:spLocks noGrp="1"/>
          </p:cNvSpPr>
          <p:nvPr>
            <p:ph type="sldNum" sz="quarter" idx="12"/>
          </p:nvPr>
        </p:nvSpPr>
        <p:spPr>
          <a:xfrm>
            <a:off x="8077200" y="6245225"/>
            <a:ext cx="2133600" cy="476250"/>
          </a:xfrm>
          <a:prstGeom prst="rect">
            <a:avLst/>
          </a:prstGeom>
        </p:spPr>
        <p:txBody>
          <a:bodyPr/>
          <a:lstStyle/>
          <a:p>
            <a:pPr>
              <a:defRPr/>
            </a:pPr>
            <a:fld id="{4422708F-3C04-4AE7-BA86-3AF4BB4451C0}" type="slidenum">
              <a:rPr lang="da-DK" sz="1100"/>
              <a:pPr>
                <a:defRPr/>
              </a:pPr>
              <a:t>7</a:t>
            </a:fld>
            <a:endParaRPr lang="da-DK" sz="1100" dirty="0"/>
          </a:p>
        </p:txBody>
      </p:sp>
      <p:pic>
        <p:nvPicPr>
          <p:cNvPr id="5" name="Billede 4">
            <a:extLst>
              <a:ext uri="{FF2B5EF4-FFF2-40B4-BE49-F238E27FC236}">
                <a16:creationId xmlns:a16="http://schemas.microsoft.com/office/drawing/2014/main" id="{A5A61723-AA65-4337-B315-C590C18A24FB}"/>
              </a:ext>
            </a:extLst>
          </p:cNvPr>
          <p:cNvPicPr>
            <a:picLocks noChangeAspect="1"/>
          </p:cNvPicPr>
          <p:nvPr/>
        </p:nvPicPr>
        <p:blipFill rotWithShape="1">
          <a:blip r:embed="rId2"/>
          <a:srcRect t="4983" b="27500"/>
          <a:stretch/>
        </p:blipFill>
        <p:spPr>
          <a:xfrm>
            <a:off x="785092" y="1264555"/>
            <a:ext cx="11046690" cy="5502275"/>
          </a:xfrm>
          <a:prstGeom prst="rect">
            <a:avLst/>
          </a:prstGeom>
        </p:spPr>
      </p:pic>
      <p:sp>
        <p:nvSpPr>
          <p:cNvPr id="10" name="Rectangle 2"/>
          <p:cNvSpPr txBox="1">
            <a:spLocks noChangeArrowheads="1"/>
          </p:cNvSpPr>
          <p:nvPr/>
        </p:nvSpPr>
        <p:spPr bwMode="auto">
          <a:xfrm>
            <a:off x="931525" y="344424"/>
            <a:ext cx="7986713" cy="990600"/>
          </a:xfrm>
          <a:prstGeom prst="rect">
            <a:avLst/>
          </a:prstGeom>
          <a:noFill/>
          <a:ln w="9525">
            <a:noFill/>
            <a:miter lim="800000"/>
            <a:headEnd/>
            <a:tailEnd/>
          </a:ln>
          <a:effectLst/>
        </p:spPr>
        <p:txBody>
          <a:bodyPr anchor="b"/>
          <a:lstStyle/>
          <a:p>
            <a:pPr>
              <a:defRPr/>
            </a:pPr>
            <a:r>
              <a:rPr lang="da-DK" sz="4800" kern="0" dirty="0">
                <a:solidFill>
                  <a:schemeClr val="tx2"/>
                </a:solidFill>
                <a:latin typeface="+mj-lt"/>
                <a:ea typeface="+mj-ea"/>
                <a:cs typeface="+mj-cs"/>
              </a:rPr>
              <a:t>Regnskab 2018</a:t>
            </a:r>
            <a:endParaRPr lang="da-DK" sz="3600" kern="0" dirty="0">
              <a:solidFill>
                <a:schemeClr val="tx2"/>
              </a:solidFill>
              <a:latin typeface="+mj-lt"/>
              <a:ea typeface="+mj-ea"/>
              <a:cs typeface="+mj-cs"/>
            </a:endParaRPr>
          </a:p>
        </p:txBody>
      </p:sp>
      <p:sp>
        <p:nvSpPr>
          <p:cNvPr id="2" name="Rektangel 1">
            <a:extLst>
              <a:ext uri="{FF2B5EF4-FFF2-40B4-BE49-F238E27FC236}">
                <a16:creationId xmlns:a16="http://schemas.microsoft.com/office/drawing/2014/main" id="{B3976DEB-9A08-4654-BF9A-C3E275870209}"/>
              </a:ext>
            </a:extLst>
          </p:cNvPr>
          <p:cNvSpPr/>
          <p:nvPr/>
        </p:nvSpPr>
        <p:spPr>
          <a:xfrm>
            <a:off x="567891" y="5296987"/>
            <a:ext cx="3946357" cy="36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AA3BE06A-2905-47BD-A6A9-5C29F72CE94A}"/>
              </a:ext>
            </a:extLst>
          </p:cNvPr>
          <p:cNvSpPr/>
          <p:nvPr/>
        </p:nvSpPr>
        <p:spPr>
          <a:xfrm rot="16200000">
            <a:off x="528827" y="2278418"/>
            <a:ext cx="990601" cy="2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2D8250CF-8A01-4AE9-869E-CBA65F817190}"/>
              </a:ext>
            </a:extLst>
          </p:cNvPr>
          <p:cNvSpPr/>
          <p:nvPr/>
        </p:nvSpPr>
        <p:spPr>
          <a:xfrm rot="16200000">
            <a:off x="98284" y="4197668"/>
            <a:ext cx="1906232" cy="29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br>
              <a:rPr lang="da-DK" sz="3200" dirty="0"/>
            </a:br>
            <a:endParaRPr lang="da-DK" sz="2000" dirty="0"/>
          </a:p>
        </p:txBody>
      </p:sp>
      <p:sp>
        <p:nvSpPr>
          <p:cNvPr id="10" name="Rectangle 2"/>
          <p:cNvSpPr txBox="1">
            <a:spLocks noChangeArrowheads="1"/>
          </p:cNvSpPr>
          <p:nvPr/>
        </p:nvSpPr>
        <p:spPr bwMode="auto">
          <a:xfrm>
            <a:off x="895926" y="480104"/>
            <a:ext cx="7986713" cy="990600"/>
          </a:xfrm>
          <a:prstGeom prst="rect">
            <a:avLst/>
          </a:prstGeom>
          <a:noFill/>
          <a:ln w="9525">
            <a:noFill/>
            <a:miter lim="800000"/>
            <a:headEnd/>
            <a:tailEnd/>
          </a:ln>
          <a:effectLst/>
        </p:spPr>
        <p:txBody>
          <a:bodyPr anchor="b"/>
          <a:lstStyle/>
          <a:p>
            <a:pPr>
              <a:defRPr/>
            </a:pPr>
            <a:r>
              <a:rPr lang="da-DK" sz="4800" kern="0" dirty="0">
                <a:solidFill>
                  <a:schemeClr val="tx2"/>
                </a:solidFill>
                <a:latin typeface="+mj-lt"/>
                <a:ea typeface="+mj-ea"/>
                <a:cs typeface="+mj-cs"/>
              </a:rPr>
              <a:t>Regnskab 2018 – Balance</a:t>
            </a:r>
            <a:endParaRPr lang="da-DK" sz="3600" kern="0" dirty="0">
              <a:solidFill>
                <a:schemeClr val="tx2"/>
              </a:solidFill>
              <a:latin typeface="+mj-lt"/>
              <a:ea typeface="+mj-ea"/>
              <a:cs typeface="+mj-cs"/>
            </a:endParaRPr>
          </a:p>
        </p:txBody>
      </p:sp>
      <p:pic>
        <p:nvPicPr>
          <p:cNvPr id="2" name="Billede 1">
            <a:extLst>
              <a:ext uri="{FF2B5EF4-FFF2-40B4-BE49-F238E27FC236}">
                <a16:creationId xmlns:a16="http://schemas.microsoft.com/office/drawing/2014/main" id="{B4620200-AF75-4129-BB2D-A44D6B3AF8D0}"/>
              </a:ext>
            </a:extLst>
          </p:cNvPr>
          <p:cNvPicPr>
            <a:picLocks noChangeAspect="1"/>
          </p:cNvPicPr>
          <p:nvPr/>
        </p:nvPicPr>
        <p:blipFill>
          <a:blip r:embed="rId2"/>
          <a:stretch>
            <a:fillRect/>
          </a:stretch>
        </p:blipFill>
        <p:spPr>
          <a:xfrm>
            <a:off x="482366" y="2237195"/>
            <a:ext cx="11616349" cy="3262233"/>
          </a:xfrm>
          <a:prstGeom prst="rect">
            <a:avLst/>
          </a:prstGeom>
        </p:spPr>
      </p:pic>
      <p:sp>
        <p:nvSpPr>
          <p:cNvPr id="4" name="Ellipse 3">
            <a:extLst>
              <a:ext uri="{FF2B5EF4-FFF2-40B4-BE49-F238E27FC236}">
                <a16:creationId xmlns:a16="http://schemas.microsoft.com/office/drawing/2014/main" id="{B1D297CD-CEC6-45EA-9838-76DFD715B8C3}"/>
              </a:ext>
            </a:extLst>
          </p:cNvPr>
          <p:cNvSpPr/>
          <p:nvPr/>
        </p:nvSpPr>
        <p:spPr>
          <a:xfrm>
            <a:off x="9314287" y="3389454"/>
            <a:ext cx="2877713" cy="4788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pPr>
              <a:defRPr/>
            </a:pPr>
            <a:endParaRPr lang="da-DK" altLang="da-DK" dirty="0"/>
          </a:p>
        </p:txBody>
      </p:sp>
      <p:sp>
        <p:nvSpPr>
          <p:cNvPr id="5" name="Pladsholder til diasnummer 4"/>
          <p:cNvSpPr>
            <a:spLocks noGrp="1"/>
          </p:cNvSpPr>
          <p:nvPr>
            <p:ph type="sldNum" sz="quarter" idx="12"/>
          </p:nvPr>
        </p:nvSpPr>
        <p:spPr>
          <a:xfrm>
            <a:off x="8077200" y="6245225"/>
            <a:ext cx="2133600" cy="476250"/>
          </a:xfrm>
          <a:prstGeom prst="rect">
            <a:avLst/>
          </a:prstGeom>
        </p:spPr>
        <p:txBody>
          <a:bodyPr/>
          <a:lstStyle/>
          <a:p>
            <a:pPr>
              <a:defRPr/>
            </a:pPr>
            <a:fld id="{B12E9AC5-0791-4431-8CAB-4EF528742FB7}" type="slidenum">
              <a:rPr lang="da-DK" sz="1100"/>
              <a:pPr>
                <a:defRPr/>
              </a:pPr>
              <a:t>9</a:t>
            </a:fld>
            <a:endParaRPr lang="da-DK" sz="1100" dirty="0"/>
          </a:p>
          <a:p>
            <a:pPr>
              <a:defRPr/>
            </a:pPr>
            <a:endParaRPr lang="da-DK" dirty="0"/>
          </a:p>
        </p:txBody>
      </p:sp>
      <p:sp>
        <p:nvSpPr>
          <p:cNvPr id="7" name="Rectangle 2"/>
          <p:cNvSpPr txBox="1">
            <a:spLocks noChangeArrowheads="1"/>
          </p:cNvSpPr>
          <p:nvPr/>
        </p:nvSpPr>
        <p:spPr bwMode="auto">
          <a:xfrm>
            <a:off x="967064" y="764440"/>
            <a:ext cx="7986713" cy="990600"/>
          </a:xfrm>
          <a:prstGeom prst="rect">
            <a:avLst/>
          </a:prstGeom>
          <a:noFill/>
          <a:ln w="9525">
            <a:noFill/>
            <a:miter lim="800000"/>
            <a:headEnd/>
            <a:tailEnd/>
          </a:ln>
          <a:effectLst/>
        </p:spPr>
        <p:txBody>
          <a:bodyPr anchor="b"/>
          <a:lstStyle/>
          <a:p>
            <a:pPr>
              <a:defRPr/>
            </a:pPr>
            <a:br>
              <a:rPr lang="da-DK" sz="3200" kern="0" dirty="0">
                <a:solidFill>
                  <a:schemeClr val="tx2"/>
                </a:solidFill>
                <a:latin typeface="+mj-lt"/>
                <a:ea typeface="+mj-ea"/>
                <a:cs typeface="+mj-cs"/>
              </a:rPr>
            </a:br>
            <a:r>
              <a:rPr lang="da-DK" sz="4500" kern="0" cap="all" spc="100" dirty="0">
                <a:solidFill>
                  <a:srgbClr val="335B74"/>
                </a:solidFill>
                <a:latin typeface="Tw Cen MT Condensed" panose="020B0606020104020203"/>
                <a:ea typeface="+mj-ea"/>
                <a:cs typeface="+mj-cs"/>
              </a:rPr>
              <a:t>Forslag til vedtægtsændringer</a:t>
            </a:r>
            <a:endParaRPr lang="da-DK" sz="4000" kern="0" dirty="0">
              <a:solidFill>
                <a:schemeClr val="tx2"/>
              </a:solidFill>
              <a:latin typeface="+mj-lt"/>
              <a:ea typeface="+mj-ea"/>
              <a:cs typeface="+mj-cs"/>
            </a:endParaRPr>
          </a:p>
          <a:p>
            <a:pPr>
              <a:defRPr/>
            </a:pPr>
            <a:r>
              <a:rPr lang="da-DK" sz="4000" kern="0" dirty="0">
                <a:solidFill>
                  <a:schemeClr val="tx2"/>
                </a:solidFill>
                <a:latin typeface="+mj-lt"/>
                <a:ea typeface="+mj-ea"/>
                <a:cs typeface="+mj-cs"/>
              </a:rPr>
              <a:t>- </a:t>
            </a:r>
            <a:r>
              <a:rPr lang="da-DK" sz="2800" b="1" kern="0" dirty="0">
                <a:solidFill>
                  <a:schemeClr val="tx2"/>
                </a:solidFill>
                <a:latin typeface="+mj-lt"/>
                <a:ea typeface="+mj-ea"/>
                <a:cs typeface="+mj-cs"/>
              </a:rPr>
              <a:t>Administrative ændringer </a:t>
            </a:r>
            <a:endParaRPr lang="da-DK" sz="2000" b="1" kern="0" dirty="0">
              <a:solidFill>
                <a:schemeClr val="tx2"/>
              </a:solidFill>
              <a:latin typeface="+mj-lt"/>
              <a:ea typeface="+mj-ea"/>
              <a:cs typeface="+mj-cs"/>
            </a:endParaRPr>
          </a:p>
        </p:txBody>
      </p:sp>
      <p:sp>
        <p:nvSpPr>
          <p:cNvPr id="6" name="Rectangle 5"/>
          <p:cNvSpPr txBox="1">
            <a:spLocks noChangeArrowheads="1"/>
          </p:cNvSpPr>
          <p:nvPr/>
        </p:nvSpPr>
        <p:spPr bwMode="auto">
          <a:xfrm>
            <a:off x="1957385" y="1454542"/>
            <a:ext cx="8315325" cy="4626558"/>
          </a:xfrm>
          <a:prstGeom prst="rect">
            <a:avLst/>
          </a:prstGeom>
          <a:noFill/>
          <a:ln w="9525">
            <a:noFill/>
            <a:miter lim="800000"/>
            <a:headEnd/>
            <a:tailEnd/>
          </a:ln>
          <a:effectLst/>
        </p:spPr>
        <p:txBody>
          <a:bodyPr/>
          <a:lstStyle/>
          <a:p>
            <a:endParaRPr lang="da-DK" sz="900" dirty="0">
              <a:cs typeface="Arial" panose="020B0604020202020204" pitchFamily="34" charset="0"/>
            </a:endParaRPr>
          </a:p>
          <a:p>
            <a:r>
              <a:rPr lang="da-DK" kern="0" dirty="0"/>
              <a:t>Bestyrelsen foreslår en række administrative ændringer, så vedtægterne stemmer overens med vores administration af eks. indmeldelse, udmelding mm. </a:t>
            </a:r>
          </a:p>
          <a:p>
            <a:pPr marL="520700" indent="-342900">
              <a:lnSpc>
                <a:spcPct val="150000"/>
              </a:lnSpc>
              <a:defRPr/>
            </a:pPr>
            <a:endParaRPr lang="da-DK" sz="1400" kern="0" dirty="0"/>
          </a:p>
          <a:p>
            <a:pPr marL="520700" indent="-342900">
              <a:lnSpc>
                <a:spcPct val="150000"/>
              </a:lnSpc>
              <a:defRPr/>
            </a:pPr>
            <a:endParaRPr lang="da-DK" sz="1400" kern="0" dirty="0"/>
          </a:p>
          <a:p>
            <a:pPr marL="520700" indent="-342900">
              <a:lnSpc>
                <a:spcPct val="150000"/>
              </a:lnSpc>
              <a:defRPr/>
            </a:pPr>
            <a:endParaRPr lang="da-DK" sz="1400" kern="0" dirty="0"/>
          </a:p>
        </p:txBody>
      </p:sp>
      <p:pic>
        <p:nvPicPr>
          <p:cNvPr id="2" name="Billede 1">
            <a:extLst>
              <a:ext uri="{FF2B5EF4-FFF2-40B4-BE49-F238E27FC236}">
                <a16:creationId xmlns:a16="http://schemas.microsoft.com/office/drawing/2014/main" id="{8886AC29-9B49-4F30-8156-3B7D9FD4B861}"/>
              </a:ext>
            </a:extLst>
          </p:cNvPr>
          <p:cNvPicPr>
            <a:picLocks noChangeAspect="1"/>
          </p:cNvPicPr>
          <p:nvPr/>
        </p:nvPicPr>
        <p:blipFill>
          <a:blip r:embed="rId2"/>
          <a:stretch>
            <a:fillRect/>
          </a:stretch>
        </p:blipFill>
        <p:spPr>
          <a:xfrm>
            <a:off x="1981200" y="3025706"/>
            <a:ext cx="6471368" cy="3626860"/>
          </a:xfrm>
          <a:prstGeom prst="rect">
            <a:avLst/>
          </a:prstGeom>
        </p:spPr>
      </p:pic>
      <p:pic>
        <p:nvPicPr>
          <p:cNvPr id="11" name="Billede 10">
            <a:extLst>
              <a:ext uri="{FF2B5EF4-FFF2-40B4-BE49-F238E27FC236}">
                <a16:creationId xmlns:a16="http://schemas.microsoft.com/office/drawing/2014/main" id="{E6EF5C0C-2ADB-4B38-AD18-E4577DA2642B}"/>
              </a:ext>
            </a:extLst>
          </p:cNvPr>
          <p:cNvPicPr>
            <a:picLocks noChangeAspect="1"/>
          </p:cNvPicPr>
          <p:nvPr/>
        </p:nvPicPr>
        <p:blipFill>
          <a:blip r:embed="rId3"/>
          <a:stretch>
            <a:fillRect/>
          </a:stretch>
        </p:blipFill>
        <p:spPr>
          <a:xfrm>
            <a:off x="1957385" y="2144644"/>
            <a:ext cx="6465162" cy="812179"/>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755</TotalTime>
  <Words>530</Words>
  <Application>Microsoft Office PowerPoint</Application>
  <PresentationFormat>Widescreen</PresentationFormat>
  <Paragraphs>147</Paragraphs>
  <Slides>24</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24</vt:i4>
      </vt:variant>
    </vt:vector>
  </HeadingPairs>
  <TitlesOfParts>
    <vt:vector size="32" baseType="lpstr">
      <vt:lpstr>Wingdings</vt:lpstr>
      <vt:lpstr>Arial</vt:lpstr>
      <vt:lpstr>Tw Cen MT</vt:lpstr>
      <vt:lpstr>Wingdings 3</vt:lpstr>
      <vt:lpstr>Tw Cen MT Condensed</vt:lpstr>
      <vt:lpstr>Century Gothic</vt:lpstr>
      <vt:lpstr>Verdana</vt:lpstr>
      <vt:lpstr>Integral</vt:lpstr>
      <vt:lpstr>Generalforsamling </vt:lpstr>
      <vt:lpstr>PowerPoint-præsentation</vt:lpstr>
      <vt:lpstr>Valg af dirigent, referent og stemmetællere  </vt:lpstr>
      <vt:lpstr>Formandens beretning - Arrangementer </vt:lpstr>
      <vt:lpstr>Formandens beretning - Medlemsstøtte og samarbejder </vt:lpstr>
      <vt:lpstr>Formandens beretning – Bestyrelsesarbejde mv. </vt:lpstr>
      <vt:lpstr> </vt:lpstr>
      <vt:lpstr> </vt:lpstr>
      <vt:lpstr>PowerPoint-præsentation</vt:lpstr>
      <vt:lpstr>Forslag til vedtægtsændringer  - Administrative ændringer   Bestyrelsen foreslår en række administrative ændringer, så vedtægterne stemmer overens med vores administration af eks. indmeldelse, udmelding mm.    </vt:lpstr>
      <vt:lpstr>Forslag til vedtægtsændringer  - Timelønnede medarbejdere vil ikke fremover kunne blive medlem  </vt:lpstr>
      <vt:lpstr>Strategi for personaleforeningen 2019-2021</vt:lpstr>
      <vt:lpstr>Vision</vt:lpstr>
      <vt:lpstr>Hvorfor Skal vi have en strategi?</vt:lpstr>
      <vt:lpstr>Værdien af medlemskab</vt:lpstr>
      <vt:lpstr>Mål 2021</vt:lpstr>
      <vt:lpstr>Hvordan?</vt:lpstr>
      <vt:lpstr>Hvad har vi brug for?</vt:lpstr>
      <vt:lpstr> </vt:lpstr>
      <vt:lpstr>Budgetforklaring</vt:lpstr>
      <vt:lpstr>Fastlæggelse af kontingent</vt:lpstr>
      <vt:lpstr> </vt:lpstr>
      <vt:lpstr> </vt:lpstr>
      <vt:lpstr>Eventuelt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Generalforsamling Personaleforeningen for Køge Kommunes ansatte</dc:title>
  <dc:creator>Catrine Wulff Ploug</dc:creator>
  <cp:lastModifiedBy>Jesper Elmelund</cp:lastModifiedBy>
  <cp:revision>45</cp:revision>
  <dcterms:created xsi:type="dcterms:W3CDTF">2019-03-08T08:24:04Z</dcterms:created>
  <dcterms:modified xsi:type="dcterms:W3CDTF">2019-04-10T12:26:44Z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5346475</vt:lpwstr>
  </property>
  <property fmtid="{D5CDD505-2E9C-101B-9397-08002B2CF9AE}" pid="7" name="VerID">
    <vt:lpwstr>0</vt:lpwstr>
  </property>
  <property fmtid="{D5CDD505-2E9C-101B-9397-08002B2CF9AE}" pid="8" name="FilePath">
    <vt:lpwstr>\\svkk-edocfil20\eDocUsers\work\ka\eeslj11</vt:lpwstr>
  </property>
  <property fmtid="{D5CDD505-2E9C-101B-9397-08002B2CF9AE}" pid="9" name="FileName">
    <vt:lpwstr>2011-15091-123 Præsentation til GF 2019 5346475_4957849_0.PPTX</vt:lpwstr>
  </property>
  <property fmtid="{D5CDD505-2E9C-101B-9397-08002B2CF9AE}" pid="10" name="FullFileName">
    <vt:lpwstr>\\svkk-edocfil20\eDocUsers\work\ka\eeslj11\2011-15091-123 Præsentation til GF 2019 5346475_4957849_0.PPTX</vt:lpwstr>
  </property>
</Properties>
</file>